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Ex2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E21734-44B7-4113-8DAD-D6BCC992C83A}" v="28" dt="2020-06-13T17:18:00.7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" y="-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Mahn" userId="43b372b1e4641f13" providerId="LiveId" clId="{3EE21734-44B7-4113-8DAD-D6BCC992C83A}"/>
    <pc:docChg chg="undo custSel mod addSld delSld modSld sldOrd">
      <pc:chgData name="Tom Mahn" userId="43b372b1e4641f13" providerId="LiveId" clId="{3EE21734-44B7-4113-8DAD-D6BCC992C83A}" dt="2020-06-13T17:38:01.903" v="397" actId="1076"/>
      <pc:docMkLst>
        <pc:docMk/>
      </pc:docMkLst>
      <pc:sldChg chg="addSp modSp mod">
        <pc:chgData name="Tom Mahn" userId="43b372b1e4641f13" providerId="LiveId" clId="{3EE21734-44B7-4113-8DAD-D6BCC992C83A}" dt="2020-06-13T17:38:01.903" v="397" actId="1076"/>
        <pc:sldMkLst>
          <pc:docMk/>
          <pc:sldMk cId="2402414561" sldId="260"/>
        </pc:sldMkLst>
        <pc:spChg chg="add mod">
          <ac:chgData name="Tom Mahn" userId="43b372b1e4641f13" providerId="LiveId" clId="{3EE21734-44B7-4113-8DAD-D6BCC992C83A}" dt="2020-06-13T17:38:01.903" v="397" actId="1076"/>
          <ac:spMkLst>
            <pc:docMk/>
            <pc:sldMk cId="2402414561" sldId="260"/>
            <ac:spMk id="3" creationId="{DE281A44-62C2-446D-AF63-43DB99CDD601}"/>
          </ac:spMkLst>
        </pc:spChg>
        <pc:picChg chg="mod">
          <ac:chgData name="Tom Mahn" userId="43b372b1e4641f13" providerId="LiveId" clId="{3EE21734-44B7-4113-8DAD-D6BCC992C83A}" dt="2020-06-13T16:45:58.043" v="354" actId="1076"/>
          <ac:picMkLst>
            <pc:docMk/>
            <pc:sldMk cId="2402414561" sldId="260"/>
            <ac:picMk id="2" creationId="{37535A2C-1D23-4124-BC3F-68DF0BE2EB49}"/>
          </ac:picMkLst>
        </pc:picChg>
      </pc:sldChg>
      <pc:sldChg chg="addSp modSp new mod setBg">
        <pc:chgData name="Tom Mahn" userId="43b372b1e4641f13" providerId="LiveId" clId="{3EE21734-44B7-4113-8DAD-D6BCC992C83A}" dt="2020-06-13T16:45:42.589" v="348" actId="26606"/>
        <pc:sldMkLst>
          <pc:docMk/>
          <pc:sldMk cId="1858482221" sldId="261"/>
        </pc:sldMkLst>
        <pc:spChg chg="add mod">
          <ac:chgData name="Tom Mahn" userId="43b372b1e4641f13" providerId="LiveId" clId="{3EE21734-44B7-4113-8DAD-D6BCC992C83A}" dt="2020-06-13T16:45:42.589" v="348" actId="26606"/>
          <ac:spMkLst>
            <pc:docMk/>
            <pc:sldMk cId="1858482221" sldId="261"/>
            <ac:spMk id="2" creationId="{6C2C69BC-2C48-477F-867D-784F33B3DA50}"/>
          </ac:spMkLst>
        </pc:spChg>
        <pc:spChg chg="add">
          <ac:chgData name="Tom Mahn" userId="43b372b1e4641f13" providerId="LiveId" clId="{3EE21734-44B7-4113-8DAD-D6BCC992C83A}" dt="2020-06-13T16:45:42.589" v="348" actId="26606"/>
          <ac:spMkLst>
            <pc:docMk/>
            <pc:sldMk cId="1858482221" sldId="261"/>
            <ac:spMk id="7" creationId="{88294908-8B00-4F58-BBBA-20F71A40AA9E}"/>
          </ac:spMkLst>
        </pc:spChg>
        <pc:spChg chg="add">
          <ac:chgData name="Tom Mahn" userId="43b372b1e4641f13" providerId="LiveId" clId="{3EE21734-44B7-4113-8DAD-D6BCC992C83A}" dt="2020-06-13T16:45:42.589" v="348" actId="26606"/>
          <ac:spMkLst>
            <pc:docMk/>
            <pc:sldMk cId="1858482221" sldId="261"/>
            <ac:spMk id="9" creationId="{4364C879-1404-4203-8E9D-CC5DE0A621A2}"/>
          </ac:spMkLst>
        </pc:spChg>
        <pc:spChg chg="add">
          <ac:chgData name="Tom Mahn" userId="43b372b1e4641f13" providerId="LiveId" clId="{3EE21734-44B7-4113-8DAD-D6BCC992C83A}" dt="2020-06-13T16:45:42.589" v="348" actId="26606"/>
          <ac:spMkLst>
            <pc:docMk/>
            <pc:sldMk cId="1858482221" sldId="261"/>
            <ac:spMk id="11" creationId="{84617302-4B0D-4351-A6BB-6F0930D943AC}"/>
          </ac:spMkLst>
        </pc:spChg>
        <pc:spChg chg="add">
          <ac:chgData name="Tom Mahn" userId="43b372b1e4641f13" providerId="LiveId" clId="{3EE21734-44B7-4113-8DAD-D6BCC992C83A}" dt="2020-06-13T16:45:42.589" v="348" actId="26606"/>
          <ac:spMkLst>
            <pc:docMk/>
            <pc:sldMk cId="1858482221" sldId="261"/>
            <ac:spMk id="13" creationId="{DA2C7802-C2E0-4218-8F89-8DD7CCD2CD1C}"/>
          </ac:spMkLst>
        </pc:spChg>
        <pc:spChg chg="add">
          <ac:chgData name="Tom Mahn" userId="43b372b1e4641f13" providerId="LiveId" clId="{3EE21734-44B7-4113-8DAD-D6BCC992C83A}" dt="2020-06-13T16:45:42.589" v="348" actId="26606"/>
          <ac:spMkLst>
            <pc:docMk/>
            <pc:sldMk cId="1858482221" sldId="261"/>
            <ac:spMk id="15" creationId="{A6D7111A-21E5-4EE9-8A78-10E5530F0116}"/>
          </ac:spMkLst>
        </pc:spChg>
        <pc:spChg chg="add">
          <ac:chgData name="Tom Mahn" userId="43b372b1e4641f13" providerId="LiveId" clId="{3EE21734-44B7-4113-8DAD-D6BCC992C83A}" dt="2020-06-13T16:45:42.589" v="348" actId="26606"/>
          <ac:spMkLst>
            <pc:docMk/>
            <pc:sldMk cId="1858482221" sldId="261"/>
            <ac:spMk id="17" creationId="{A3969E80-A77B-49FC-9122-D89AFD5EE118}"/>
          </ac:spMkLst>
        </pc:spChg>
        <pc:spChg chg="add">
          <ac:chgData name="Tom Mahn" userId="43b372b1e4641f13" providerId="LiveId" clId="{3EE21734-44B7-4113-8DAD-D6BCC992C83A}" dt="2020-06-13T16:45:42.589" v="348" actId="26606"/>
          <ac:spMkLst>
            <pc:docMk/>
            <pc:sldMk cId="1858482221" sldId="261"/>
            <ac:spMk id="19" creationId="{1849CA57-76BD-4CF2-80BA-D7A46A01B7B1}"/>
          </ac:spMkLst>
        </pc:spChg>
        <pc:spChg chg="add">
          <ac:chgData name="Tom Mahn" userId="43b372b1e4641f13" providerId="LiveId" clId="{3EE21734-44B7-4113-8DAD-D6BCC992C83A}" dt="2020-06-13T16:45:42.589" v="348" actId="26606"/>
          <ac:spMkLst>
            <pc:docMk/>
            <pc:sldMk cId="1858482221" sldId="261"/>
            <ac:spMk id="21" creationId="{35E9085E-E730-4768-83D4-6CB7E9897153}"/>
          </ac:spMkLst>
        </pc:spChg>
        <pc:spChg chg="add">
          <ac:chgData name="Tom Mahn" userId="43b372b1e4641f13" providerId="LiveId" clId="{3EE21734-44B7-4113-8DAD-D6BCC992C83A}" dt="2020-06-13T16:45:42.589" v="348" actId="26606"/>
          <ac:spMkLst>
            <pc:docMk/>
            <pc:sldMk cId="1858482221" sldId="261"/>
            <ac:spMk id="23" creationId="{973272FE-A474-4CAE-8CA2-BCC8B476C3F4}"/>
          </ac:spMkLst>
        </pc:spChg>
        <pc:spChg chg="add">
          <ac:chgData name="Tom Mahn" userId="43b372b1e4641f13" providerId="LiveId" clId="{3EE21734-44B7-4113-8DAD-D6BCC992C83A}" dt="2020-06-13T16:45:42.589" v="348" actId="26606"/>
          <ac:spMkLst>
            <pc:docMk/>
            <pc:sldMk cId="1858482221" sldId="261"/>
            <ac:spMk id="25" creationId="{E07981EA-05A6-437C-88D7-B377B92B031D}"/>
          </ac:spMkLst>
        </pc:spChg>
        <pc:spChg chg="add">
          <ac:chgData name="Tom Mahn" userId="43b372b1e4641f13" providerId="LiveId" clId="{3EE21734-44B7-4113-8DAD-D6BCC992C83A}" dt="2020-06-13T16:45:42.589" v="348" actId="26606"/>
          <ac:spMkLst>
            <pc:docMk/>
            <pc:sldMk cId="1858482221" sldId="261"/>
            <ac:spMk id="27" creationId="{15E3C750-986E-4769-B1AE-49289FBEE757}"/>
          </ac:spMkLst>
        </pc:spChg>
      </pc:sldChg>
      <pc:sldChg chg="addSp delSp modSp new mod ord setBg setClrOvrMap">
        <pc:chgData name="Tom Mahn" userId="43b372b1e4641f13" providerId="LiveId" clId="{3EE21734-44B7-4113-8DAD-D6BCC992C83A}" dt="2020-06-13T16:45:34.947" v="347" actId="26606"/>
        <pc:sldMkLst>
          <pc:docMk/>
          <pc:sldMk cId="961677847" sldId="262"/>
        </pc:sldMkLst>
        <pc:spChg chg="add mod ord">
          <ac:chgData name="Tom Mahn" userId="43b372b1e4641f13" providerId="LiveId" clId="{3EE21734-44B7-4113-8DAD-D6BCC992C83A}" dt="2020-06-13T16:45:34.947" v="347" actId="26606"/>
          <ac:spMkLst>
            <pc:docMk/>
            <pc:sldMk cId="961677847" sldId="262"/>
            <ac:spMk id="2" creationId="{62CDB57C-5D4A-431C-BA2B-A285042830DE}"/>
          </ac:spMkLst>
        </pc:spChg>
        <pc:spChg chg="add del">
          <ac:chgData name="Tom Mahn" userId="43b372b1e4641f13" providerId="LiveId" clId="{3EE21734-44B7-4113-8DAD-D6BCC992C83A}" dt="2020-06-13T16:45:34.947" v="347" actId="26606"/>
          <ac:spMkLst>
            <pc:docMk/>
            <pc:sldMk cId="961677847" sldId="262"/>
            <ac:spMk id="6" creationId="{1707FC24-6981-43D9-B525-C7832BA22463}"/>
          </ac:spMkLst>
        </pc:spChg>
        <pc:spChg chg="add del">
          <ac:chgData name="Tom Mahn" userId="43b372b1e4641f13" providerId="LiveId" clId="{3EE21734-44B7-4113-8DAD-D6BCC992C83A}" dt="2020-06-13T16:41:08.191" v="58" actId="26606"/>
          <ac:spMkLst>
            <pc:docMk/>
            <pc:sldMk cId="961677847" sldId="262"/>
            <ac:spMk id="9" creationId="{71B2258F-86CA-4D4D-8270-BC05FCDEBFB3}"/>
          </ac:spMkLst>
        </pc:spChg>
        <pc:spChg chg="add">
          <ac:chgData name="Tom Mahn" userId="43b372b1e4641f13" providerId="LiveId" clId="{3EE21734-44B7-4113-8DAD-D6BCC992C83A}" dt="2020-06-13T16:45:34.947" v="347" actId="26606"/>
          <ac:spMkLst>
            <pc:docMk/>
            <pc:sldMk cId="961677847" sldId="262"/>
            <ac:spMk id="12" creationId="{823AC064-BC96-4F32-8AE1-B2FD38754823}"/>
          </ac:spMkLst>
        </pc:spChg>
        <pc:picChg chg="add mod ord">
          <ac:chgData name="Tom Mahn" userId="43b372b1e4641f13" providerId="LiveId" clId="{3EE21734-44B7-4113-8DAD-D6BCC992C83A}" dt="2020-06-13T16:45:34.947" v="347" actId="26606"/>
          <ac:picMkLst>
            <pc:docMk/>
            <pc:sldMk cId="961677847" sldId="262"/>
            <ac:picMk id="4" creationId="{D9B66BC9-8E11-4C5F-9B10-950EDA7D5C09}"/>
          </ac:picMkLst>
        </pc:picChg>
        <pc:picChg chg="add mod">
          <ac:chgData name="Tom Mahn" userId="43b372b1e4641f13" providerId="LiveId" clId="{3EE21734-44B7-4113-8DAD-D6BCC992C83A}" dt="2020-06-13T16:45:34.947" v="347" actId="26606"/>
          <ac:picMkLst>
            <pc:docMk/>
            <pc:sldMk cId="961677847" sldId="262"/>
            <ac:picMk id="7" creationId="{DD9B6E0D-D86C-4F19-AAFE-94AEFAE34096}"/>
          </ac:picMkLst>
        </pc:picChg>
        <pc:cxnChg chg="add">
          <ac:chgData name="Tom Mahn" userId="43b372b1e4641f13" providerId="LiveId" clId="{3EE21734-44B7-4113-8DAD-D6BCC992C83A}" dt="2020-06-13T16:45:34.947" v="347" actId="26606"/>
          <ac:cxnSpMkLst>
            <pc:docMk/>
            <pc:sldMk cId="961677847" sldId="262"/>
            <ac:cxnSpMk id="14" creationId="{7E7C77BC-7138-40B1-A15B-20F57A494629}"/>
          </ac:cxnSpMkLst>
        </pc:cxnChg>
        <pc:cxnChg chg="add">
          <ac:chgData name="Tom Mahn" userId="43b372b1e4641f13" providerId="LiveId" clId="{3EE21734-44B7-4113-8DAD-D6BCC992C83A}" dt="2020-06-13T16:45:34.947" v="347" actId="26606"/>
          <ac:cxnSpMkLst>
            <pc:docMk/>
            <pc:sldMk cId="961677847" sldId="262"/>
            <ac:cxnSpMk id="16" creationId="{DB146403-F3D6-484B-B2ED-97F9565D0370}"/>
          </ac:cxnSpMkLst>
        </pc:cxnChg>
      </pc:sldChg>
      <pc:sldChg chg="addSp delSp modSp new add del mod ord setBg">
        <pc:chgData name="Tom Mahn" userId="43b372b1e4641f13" providerId="LiveId" clId="{3EE21734-44B7-4113-8DAD-D6BCC992C83A}" dt="2020-06-13T17:18:00.746" v="393" actId="20577"/>
        <pc:sldMkLst>
          <pc:docMk/>
          <pc:sldMk cId="3767583812" sldId="263"/>
        </pc:sldMkLst>
        <pc:spChg chg="add del mod">
          <ac:chgData name="Tom Mahn" userId="43b372b1e4641f13" providerId="LiveId" clId="{3EE21734-44B7-4113-8DAD-D6BCC992C83A}" dt="2020-06-13T16:46:14.957" v="360" actId="26606"/>
          <ac:spMkLst>
            <pc:docMk/>
            <pc:sldMk cId="3767583812" sldId="263"/>
            <ac:spMk id="2" creationId="{208AB492-553C-4B77-8BA7-AD8C68846DCF}"/>
          </ac:spMkLst>
        </pc:spChg>
        <pc:spChg chg="add del">
          <ac:chgData name="Tom Mahn" userId="43b372b1e4641f13" providerId="LiveId" clId="{3EE21734-44B7-4113-8DAD-D6BCC992C83A}" dt="2020-06-13T16:46:42.049" v="369" actId="26606"/>
          <ac:spMkLst>
            <pc:docMk/>
            <pc:sldMk cId="3767583812" sldId="263"/>
            <ac:spMk id="8" creationId="{3A5B4632-C963-4296-86F0-79AA9EA5AE98}"/>
          </ac:spMkLst>
        </pc:spChg>
        <pc:spChg chg="add del">
          <ac:chgData name="Tom Mahn" userId="43b372b1e4641f13" providerId="LiveId" clId="{3EE21734-44B7-4113-8DAD-D6BCC992C83A}" dt="2020-06-13T16:46:37.469" v="366" actId="26606"/>
          <ac:spMkLst>
            <pc:docMk/>
            <pc:sldMk cId="3767583812" sldId="263"/>
            <ac:spMk id="13" creationId="{9C9E83AF-030E-4F9E-A53E-41FDC8659D0D}"/>
          </ac:spMkLst>
        </pc:spChg>
        <pc:spChg chg="add del">
          <ac:chgData name="Tom Mahn" userId="43b372b1e4641f13" providerId="LiveId" clId="{3EE21734-44B7-4113-8DAD-D6BCC992C83A}" dt="2020-06-13T16:46:41.936" v="368" actId="26606"/>
          <ac:spMkLst>
            <pc:docMk/>
            <pc:sldMk cId="3767583812" sldId="263"/>
            <ac:spMk id="15" creationId="{9C9E83AF-030E-4F9E-A53E-41FDC8659D0D}"/>
          </ac:spMkLst>
        </pc:spChg>
        <pc:spChg chg="add">
          <ac:chgData name="Tom Mahn" userId="43b372b1e4641f13" providerId="LiveId" clId="{3EE21734-44B7-4113-8DAD-D6BCC992C83A}" dt="2020-06-13T16:46:42.049" v="369" actId="26606"/>
          <ac:spMkLst>
            <pc:docMk/>
            <pc:sldMk cId="3767583812" sldId="263"/>
            <ac:spMk id="17" creationId="{3D752CF2-2291-40B5-B462-C17B174C10BC}"/>
          </ac:spMkLst>
        </pc:spChg>
        <pc:spChg chg="add">
          <ac:chgData name="Tom Mahn" userId="43b372b1e4641f13" providerId="LiveId" clId="{3EE21734-44B7-4113-8DAD-D6BCC992C83A}" dt="2020-06-13T16:46:42.049" v="369" actId="26606"/>
          <ac:spMkLst>
            <pc:docMk/>
            <pc:sldMk cId="3767583812" sldId="263"/>
            <ac:spMk id="18" creationId="{F94AA2BD-2E3F-4B1D-8127-5744B8115311}"/>
          </ac:spMkLst>
        </pc:spChg>
        <pc:spChg chg="add">
          <ac:chgData name="Tom Mahn" userId="43b372b1e4641f13" providerId="LiveId" clId="{3EE21734-44B7-4113-8DAD-D6BCC992C83A}" dt="2020-06-13T16:46:42.049" v="369" actId="26606"/>
          <ac:spMkLst>
            <pc:docMk/>
            <pc:sldMk cId="3767583812" sldId="263"/>
            <ac:spMk id="19" creationId="{4BD02261-2DC8-4AA8-9E16-7751AE892445}"/>
          </ac:spMkLst>
        </pc:spChg>
        <pc:graphicFrameChg chg="add mod ord modGraphic">
          <ac:chgData name="Tom Mahn" userId="43b372b1e4641f13" providerId="LiveId" clId="{3EE21734-44B7-4113-8DAD-D6BCC992C83A}" dt="2020-06-13T17:18:00.746" v="393" actId="20577"/>
          <ac:graphicFrameMkLst>
            <pc:docMk/>
            <pc:sldMk cId="3767583812" sldId="263"/>
            <ac:graphicFrameMk id="4" creationId="{85181BBA-E7AB-46A5-8D80-D1C756710681}"/>
          </ac:graphicFrameMkLst>
        </pc:graphicFrameChg>
        <pc:picChg chg="add mod">
          <ac:chgData name="Tom Mahn" userId="43b372b1e4641f13" providerId="LiveId" clId="{3EE21734-44B7-4113-8DAD-D6BCC992C83A}" dt="2020-06-13T16:46:42.049" v="369" actId="26606"/>
          <ac:picMkLst>
            <pc:docMk/>
            <pc:sldMk cId="3767583812" sldId="263"/>
            <ac:picMk id="5" creationId="{60FD6B11-1E16-46C4-8997-48B35252732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mahn\OneDrive\UT-MIS-DATA-PT-01-2020-U-C-MW-master\ThePlasticProblem\data\Source\plastic-waste-by-sector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mahn\OneDrive\UT-MIS-DATA-PT-01-2020-U-C-MW-master\ThePlasticProblem\data\Source\global-plastic-fate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mahn\OneDrive\UT-MIS-DATA-PT-01-2020-U-C-MW-master\ThePlasticProblem\data\Source\global-plastics-production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tmahn\OneDrive\UT-MIS-DATA-PT-01-2020-U-C-MW-master\ThePlasticProblem\data\Source\plastic-waste-generation-total.csv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tmahn\OneDrive\UT-MIS-DATA-PT-01-2020-U-C-MW-master\ThePlasticProblem\data\Impact\surface-plastic-mass-by-ocean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567327085294993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'plastic-waste-by-sector'!$B$1</c:f>
              <c:strCache>
                <c:ptCount val="1"/>
                <c:pt idx="0">
                  <c:v>Primary plastic waste generation (million tonnes) (tonnes)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1FEF-44E9-9136-4AC34F96233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1FEF-44E9-9136-4AC34F96233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1FEF-44E9-9136-4AC34F96233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1FEF-44E9-9136-4AC34F96233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1FEF-44E9-9136-4AC34F96233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1FEF-44E9-9136-4AC34F96233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D-1FEF-44E9-9136-4AC34F96233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F-1FEF-44E9-9136-4AC34F962338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1-1FEF-44E9-9136-4AC34F962338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3-1FEF-44E9-9136-4AC34F962338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5-1FEF-44E9-9136-4AC34F962338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7-1FEF-44E9-9136-4AC34F962338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9-1FEF-44E9-9136-4AC34F962338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B-1FEF-44E9-9136-4AC34F962338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D-1FEF-44E9-9136-4AC34F962338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F-1FEF-44E9-9136-4AC34F962338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21-1FEF-44E9-9136-4AC34F962338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23-1FEF-44E9-9136-4AC34F96233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1FEF-44E9-9136-4AC34F96233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1FEF-44E9-9136-4AC34F96233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1FEF-44E9-9136-4AC34F96233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1FEF-44E9-9136-4AC34F962338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1FEF-44E9-9136-4AC34F962338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1FEF-44E9-9136-4AC34F962338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1FEF-44E9-9136-4AC34F962338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1FEF-44E9-9136-4AC34F962338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1-1FEF-44E9-9136-4AC34F962338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1FEF-44E9-9136-4AC34F962338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5-1FEF-44E9-9136-4AC34F962338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7-1FEF-44E9-9136-4AC34F962338}"/>
                </c:ext>
              </c:extLst>
            </c:dLbl>
            <c:dLbl>
              <c:idx val="1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9-1FEF-44E9-9136-4AC34F962338}"/>
                </c:ext>
              </c:extLst>
            </c:dLbl>
            <c:dLbl>
              <c:idx val="1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B-1FEF-44E9-9136-4AC34F962338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D-1FEF-44E9-9136-4AC34F962338}"/>
                </c:ext>
              </c:extLst>
            </c:dLbl>
            <c:dLbl>
              <c:idx val="1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F-1FEF-44E9-9136-4AC34F962338}"/>
                </c:ext>
              </c:extLst>
            </c:dLbl>
            <c:dLbl>
              <c:idx val="1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1-1FEF-44E9-9136-4AC34F962338}"/>
                </c:ext>
              </c:extLst>
            </c:dLbl>
            <c:dLbl>
              <c:idx val="1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3-1FEF-44E9-9136-4AC34F962338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'plastic-waste-by-sector'!$A$2:$A$19</c:f>
              <c:strCache>
                <c:ptCount val="18"/>
                <c:pt idx="0">
                  <c:v>Industrial Machinery</c:v>
                </c:pt>
                <c:pt idx="1">
                  <c:v>Other polymer type</c:v>
                </c:pt>
                <c:pt idx="2">
                  <c:v>Building and Construction</c:v>
                </c:pt>
                <c:pt idx="3">
                  <c:v>Electrical/Electronic</c:v>
                </c:pt>
                <c:pt idx="4">
                  <c:v>PVC</c:v>
                </c:pt>
                <c:pt idx="5">
                  <c:v>PUT</c:v>
                </c:pt>
                <c:pt idx="6">
                  <c:v>Additives</c:v>
                </c:pt>
                <c:pt idx="7">
                  <c:v>PS</c:v>
                </c:pt>
                <c:pt idx="8">
                  <c:v>Transportation</c:v>
                </c:pt>
                <c:pt idx="9">
                  <c:v>PET</c:v>
                </c:pt>
                <c:pt idx="10">
                  <c:v>Consumer &amp; Institutional Products</c:v>
                </c:pt>
                <c:pt idx="11">
                  <c:v>Other sectors</c:v>
                </c:pt>
                <c:pt idx="12">
                  <c:v>HDPE</c:v>
                </c:pt>
                <c:pt idx="13">
                  <c:v>PP&amp;A fibers</c:v>
                </c:pt>
                <c:pt idx="14">
                  <c:v>Textiles</c:v>
                </c:pt>
                <c:pt idx="15">
                  <c:v>PP</c:v>
                </c:pt>
                <c:pt idx="16">
                  <c:v>LD, LDPE</c:v>
                </c:pt>
                <c:pt idx="17">
                  <c:v>Packaging</c:v>
                </c:pt>
              </c:strCache>
            </c:strRef>
          </c:cat>
          <c:val>
            <c:numRef>
              <c:f>'plastic-waste-by-sector'!$B$2:$B$19</c:f>
              <c:numCache>
                <c:formatCode>General</c:formatCode>
                <c:ptCount val="18"/>
                <c:pt idx="0">
                  <c:v>1000000</c:v>
                </c:pt>
                <c:pt idx="1">
                  <c:v>11000000</c:v>
                </c:pt>
                <c:pt idx="2">
                  <c:v>13000000</c:v>
                </c:pt>
                <c:pt idx="3">
                  <c:v>13000000</c:v>
                </c:pt>
                <c:pt idx="4">
                  <c:v>15000000</c:v>
                </c:pt>
                <c:pt idx="5">
                  <c:v>16000000</c:v>
                </c:pt>
                <c:pt idx="6">
                  <c:v>17000000</c:v>
                </c:pt>
                <c:pt idx="7">
                  <c:v>17000000</c:v>
                </c:pt>
                <c:pt idx="8">
                  <c:v>17000000</c:v>
                </c:pt>
                <c:pt idx="9">
                  <c:v>32000000</c:v>
                </c:pt>
                <c:pt idx="10">
                  <c:v>37000000</c:v>
                </c:pt>
                <c:pt idx="11">
                  <c:v>38000000</c:v>
                </c:pt>
                <c:pt idx="12">
                  <c:v>40000000</c:v>
                </c:pt>
                <c:pt idx="13">
                  <c:v>42000000</c:v>
                </c:pt>
                <c:pt idx="14">
                  <c:v>42000000</c:v>
                </c:pt>
                <c:pt idx="15">
                  <c:v>55000000</c:v>
                </c:pt>
                <c:pt idx="16">
                  <c:v>57000000</c:v>
                </c:pt>
                <c:pt idx="17">
                  <c:v>141000000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1FEF-44E9-9136-4AC34F962338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'global-plastic-fate'!$B$1</c:f>
              <c:strCache>
                <c:ptCount val="1"/>
                <c:pt idx="0">
                  <c:v>Estimated historic plastic fate (%) Discarded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cat>
            <c:numRef>
              <c:f>'global-plastic-fate'!$A$2:$A$37</c:f>
              <c:numCache>
                <c:formatCode>General</c:formatCode>
                <c:ptCount val="36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</c:numCache>
            </c:numRef>
          </c:cat>
          <c:val>
            <c:numRef>
              <c:f>'global-plastic-fate'!$B$2:$B$37</c:f>
              <c:numCache>
                <c:formatCode>General</c:formatCode>
                <c:ptCount val="36"/>
                <c:pt idx="0">
                  <c:v>100</c:v>
                </c:pt>
                <c:pt idx="1">
                  <c:v>98.3</c:v>
                </c:pt>
                <c:pt idx="2">
                  <c:v>97.6</c:v>
                </c:pt>
                <c:pt idx="3">
                  <c:v>96.9</c:v>
                </c:pt>
                <c:pt idx="4">
                  <c:v>96.2</c:v>
                </c:pt>
                <c:pt idx="5">
                  <c:v>95.5</c:v>
                </c:pt>
                <c:pt idx="6">
                  <c:v>94.8</c:v>
                </c:pt>
                <c:pt idx="7">
                  <c:v>94.1</c:v>
                </c:pt>
                <c:pt idx="8">
                  <c:v>92.8</c:v>
                </c:pt>
                <c:pt idx="9">
                  <c:v>91.4</c:v>
                </c:pt>
                <c:pt idx="10">
                  <c:v>90</c:v>
                </c:pt>
                <c:pt idx="11">
                  <c:v>88.6</c:v>
                </c:pt>
                <c:pt idx="12">
                  <c:v>87.2</c:v>
                </c:pt>
                <c:pt idx="13">
                  <c:v>85.8</c:v>
                </c:pt>
                <c:pt idx="14">
                  <c:v>84.4</c:v>
                </c:pt>
                <c:pt idx="15">
                  <c:v>83</c:v>
                </c:pt>
                <c:pt idx="16">
                  <c:v>81.599999999999994</c:v>
                </c:pt>
                <c:pt idx="17">
                  <c:v>80.2</c:v>
                </c:pt>
                <c:pt idx="18">
                  <c:v>78.8</c:v>
                </c:pt>
                <c:pt idx="19">
                  <c:v>77.400000000000006</c:v>
                </c:pt>
                <c:pt idx="20">
                  <c:v>76</c:v>
                </c:pt>
                <c:pt idx="21">
                  <c:v>74.599999999999994</c:v>
                </c:pt>
                <c:pt idx="22">
                  <c:v>73.2</c:v>
                </c:pt>
                <c:pt idx="23">
                  <c:v>71.8</c:v>
                </c:pt>
                <c:pt idx="24">
                  <c:v>70.400000000000006</c:v>
                </c:pt>
                <c:pt idx="25">
                  <c:v>69</c:v>
                </c:pt>
                <c:pt idx="26">
                  <c:v>67.599999999999994</c:v>
                </c:pt>
                <c:pt idx="27">
                  <c:v>66.2</c:v>
                </c:pt>
                <c:pt idx="28">
                  <c:v>64.8</c:v>
                </c:pt>
                <c:pt idx="29">
                  <c:v>63.4</c:v>
                </c:pt>
                <c:pt idx="30">
                  <c:v>62</c:v>
                </c:pt>
                <c:pt idx="31">
                  <c:v>60.6</c:v>
                </c:pt>
                <c:pt idx="32">
                  <c:v>59.2</c:v>
                </c:pt>
                <c:pt idx="33">
                  <c:v>57.8</c:v>
                </c:pt>
                <c:pt idx="34">
                  <c:v>56.4</c:v>
                </c:pt>
                <c:pt idx="35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08-4E68-B8F2-35A71F0D5B06}"/>
            </c:ext>
          </c:extLst>
        </c:ser>
        <c:ser>
          <c:idx val="1"/>
          <c:order val="1"/>
          <c:tx>
            <c:strRef>
              <c:f>'global-plastic-fate'!$C$1</c:f>
              <c:strCache>
                <c:ptCount val="1"/>
                <c:pt idx="0">
                  <c:v>Estimated historic plastic fate (%) Incinerated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cat>
            <c:numRef>
              <c:f>'global-plastic-fate'!$A$2:$A$37</c:f>
              <c:numCache>
                <c:formatCode>General</c:formatCode>
                <c:ptCount val="36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</c:numCache>
            </c:numRef>
          </c:cat>
          <c:val>
            <c:numRef>
              <c:f>'global-plastic-fate'!$C$2:$C$37</c:f>
              <c:numCache>
                <c:formatCode>General</c:formatCode>
                <c:ptCount val="36"/>
                <c:pt idx="0">
                  <c:v>0</c:v>
                </c:pt>
                <c:pt idx="1">
                  <c:v>1.7</c:v>
                </c:pt>
                <c:pt idx="2">
                  <c:v>2.4</c:v>
                </c:pt>
                <c:pt idx="3">
                  <c:v>3.1</c:v>
                </c:pt>
                <c:pt idx="4">
                  <c:v>3.8</c:v>
                </c:pt>
                <c:pt idx="5">
                  <c:v>4.5</c:v>
                </c:pt>
                <c:pt idx="6">
                  <c:v>5.2</c:v>
                </c:pt>
                <c:pt idx="7">
                  <c:v>5.9</c:v>
                </c:pt>
                <c:pt idx="8">
                  <c:v>6.6</c:v>
                </c:pt>
                <c:pt idx="9">
                  <c:v>7.3</c:v>
                </c:pt>
                <c:pt idx="10">
                  <c:v>8</c:v>
                </c:pt>
                <c:pt idx="11">
                  <c:v>8.6999999999999993</c:v>
                </c:pt>
                <c:pt idx="12">
                  <c:v>9.4</c:v>
                </c:pt>
                <c:pt idx="13">
                  <c:v>10.1</c:v>
                </c:pt>
                <c:pt idx="14">
                  <c:v>10.8</c:v>
                </c:pt>
                <c:pt idx="15">
                  <c:v>11.5</c:v>
                </c:pt>
                <c:pt idx="16">
                  <c:v>12.2</c:v>
                </c:pt>
                <c:pt idx="17">
                  <c:v>12.9</c:v>
                </c:pt>
                <c:pt idx="18">
                  <c:v>13.6</c:v>
                </c:pt>
                <c:pt idx="19">
                  <c:v>14.3</c:v>
                </c:pt>
                <c:pt idx="20">
                  <c:v>15</c:v>
                </c:pt>
                <c:pt idx="21">
                  <c:v>15.7</c:v>
                </c:pt>
                <c:pt idx="22">
                  <c:v>16.399999999999999</c:v>
                </c:pt>
                <c:pt idx="23">
                  <c:v>17.100000000000001</c:v>
                </c:pt>
                <c:pt idx="24">
                  <c:v>17.8</c:v>
                </c:pt>
                <c:pt idx="25">
                  <c:v>18.5</c:v>
                </c:pt>
                <c:pt idx="26">
                  <c:v>19.2</c:v>
                </c:pt>
                <c:pt idx="27">
                  <c:v>19.899999999999999</c:v>
                </c:pt>
                <c:pt idx="28">
                  <c:v>20.6</c:v>
                </c:pt>
                <c:pt idx="29">
                  <c:v>21.3</c:v>
                </c:pt>
                <c:pt idx="30">
                  <c:v>22</c:v>
                </c:pt>
                <c:pt idx="31">
                  <c:v>22.7</c:v>
                </c:pt>
                <c:pt idx="32">
                  <c:v>23.4</c:v>
                </c:pt>
                <c:pt idx="33">
                  <c:v>24.1</c:v>
                </c:pt>
                <c:pt idx="34">
                  <c:v>24.8</c:v>
                </c:pt>
                <c:pt idx="35">
                  <c:v>25.5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08-4E68-B8F2-35A71F0D5B06}"/>
            </c:ext>
          </c:extLst>
        </c:ser>
        <c:ser>
          <c:idx val="2"/>
          <c:order val="2"/>
          <c:tx>
            <c:strRef>
              <c:f>'global-plastic-fate'!$D$1</c:f>
              <c:strCache>
                <c:ptCount val="1"/>
                <c:pt idx="0">
                  <c:v>Estimated historic plastic fate (%) Recycled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cat>
            <c:numRef>
              <c:f>'global-plastic-fate'!$A$2:$A$37</c:f>
              <c:numCache>
                <c:formatCode>General</c:formatCode>
                <c:ptCount val="36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</c:numCache>
            </c:numRef>
          </c:cat>
          <c:val>
            <c:numRef>
              <c:f>'global-plastic-fate'!$D$2:$D$37</c:f>
              <c:numCache>
                <c:formatCode>General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0.6</c:v>
                </c:pt>
                <c:pt idx="9">
                  <c:v>1.3</c:v>
                </c:pt>
                <c:pt idx="10">
                  <c:v>2</c:v>
                </c:pt>
                <c:pt idx="11">
                  <c:v>2.7</c:v>
                </c:pt>
                <c:pt idx="12">
                  <c:v>3.4</c:v>
                </c:pt>
                <c:pt idx="13">
                  <c:v>4.0999999999999996</c:v>
                </c:pt>
                <c:pt idx="14">
                  <c:v>4.8</c:v>
                </c:pt>
                <c:pt idx="15">
                  <c:v>5.5</c:v>
                </c:pt>
                <c:pt idx="16">
                  <c:v>6.2</c:v>
                </c:pt>
                <c:pt idx="17">
                  <c:v>6.9</c:v>
                </c:pt>
                <c:pt idx="18">
                  <c:v>7.6</c:v>
                </c:pt>
                <c:pt idx="19">
                  <c:v>8.3000000000000007</c:v>
                </c:pt>
                <c:pt idx="20">
                  <c:v>9</c:v>
                </c:pt>
                <c:pt idx="21">
                  <c:v>9.6999999999999993</c:v>
                </c:pt>
                <c:pt idx="22">
                  <c:v>10.4</c:v>
                </c:pt>
                <c:pt idx="23">
                  <c:v>11.1</c:v>
                </c:pt>
                <c:pt idx="24">
                  <c:v>11.8</c:v>
                </c:pt>
                <c:pt idx="25">
                  <c:v>12.5</c:v>
                </c:pt>
                <c:pt idx="26">
                  <c:v>13.2</c:v>
                </c:pt>
                <c:pt idx="27">
                  <c:v>13.9</c:v>
                </c:pt>
                <c:pt idx="28">
                  <c:v>14.6</c:v>
                </c:pt>
                <c:pt idx="29">
                  <c:v>15.3</c:v>
                </c:pt>
                <c:pt idx="30">
                  <c:v>16</c:v>
                </c:pt>
                <c:pt idx="31">
                  <c:v>16.7</c:v>
                </c:pt>
                <c:pt idx="32">
                  <c:v>17.399999999999999</c:v>
                </c:pt>
                <c:pt idx="33">
                  <c:v>18.100000000000001</c:v>
                </c:pt>
                <c:pt idx="34">
                  <c:v>18.8</c:v>
                </c:pt>
                <c:pt idx="35">
                  <c:v>19.5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08-4E68-B8F2-35A71F0D5B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95610799"/>
        <c:axId val="1456749775"/>
      </c:areaChart>
      <c:catAx>
        <c:axId val="189561079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6749775"/>
        <c:crosses val="autoZero"/>
        <c:auto val="1"/>
        <c:lblAlgn val="ctr"/>
        <c:lblOffset val="100"/>
        <c:noMultiLvlLbl val="0"/>
      </c:catAx>
      <c:valAx>
        <c:axId val="1456749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56107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'global-plastics-production'!$C$1</c:f>
              <c:strCache>
                <c:ptCount val="1"/>
                <c:pt idx="0">
                  <c:v>Global plastics production (million tonnes) (tonnes)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cat>
            <c:numRef>
              <c:f>'global-plastics-production'!$B$2:$B$67</c:f>
              <c:numCache>
                <c:formatCode>General</c:formatCode>
                <c:ptCount val="66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2010</c:v>
                </c:pt>
                <c:pt idx="61">
                  <c:v>2011</c:v>
                </c:pt>
                <c:pt idx="62">
                  <c:v>2012</c:v>
                </c:pt>
                <c:pt idx="63">
                  <c:v>2013</c:v>
                </c:pt>
                <c:pt idx="64">
                  <c:v>2014</c:v>
                </c:pt>
                <c:pt idx="65">
                  <c:v>2015</c:v>
                </c:pt>
              </c:numCache>
            </c:numRef>
          </c:cat>
          <c:val>
            <c:numRef>
              <c:f>'global-plastics-production'!$C$2:$C$67</c:f>
              <c:numCache>
                <c:formatCode>General</c:formatCode>
                <c:ptCount val="66"/>
                <c:pt idx="0">
                  <c:v>2000000</c:v>
                </c:pt>
                <c:pt idx="1">
                  <c:v>2000000</c:v>
                </c:pt>
                <c:pt idx="2">
                  <c:v>2000000</c:v>
                </c:pt>
                <c:pt idx="3">
                  <c:v>3000000</c:v>
                </c:pt>
                <c:pt idx="4">
                  <c:v>3000000</c:v>
                </c:pt>
                <c:pt idx="5">
                  <c:v>4000000</c:v>
                </c:pt>
                <c:pt idx="6">
                  <c:v>5000000</c:v>
                </c:pt>
                <c:pt idx="7">
                  <c:v>5000000</c:v>
                </c:pt>
                <c:pt idx="8">
                  <c:v>6000000</c:v>
                </c:pt>
                <c:pt idx="9">
                  <c:v>7000000</c:v>
                </c:pt>
                <c:pt idx="10">
                  <c:v>8000000</c:v>
                </c:pt>
                <c:pt idx="11">
                  <c:v>9000000</c:v>
                </c:pt>
                <c:pt idx="12">
                  <c:v>11000000</c:v>
                </c:pt>
                <c:pt idx="13">
                  <c:v>13000000</c:v>
                </c:pt>
                <c:pt idx="14">
                  <c:v>15000000</c:v>
                </c:pt>
                <c:pt idx="15">
                  <c:v>17000000</c:v>
                </c:pt>
                <c:pt idx="16">
                  <c:v>20000000</c:v>
                </c:pt>
                <c:pt idx="17">
                  <c:v>23000000</c:v>
                </c:pt>
                <c:pt idx="18">
                  <c:v>27000000</c:v>
                </c:pt>
                <c:pt idx="19">
                  <c:v>32000000</c:v>
                </c:pt>
                <c:pt idx="20">
                  <c:v>35000000</c:v>
                </c:pt>
                <c:pt idx="21">
                  <c:v>38000000</c:v>
                </c:pt>
                <c:pt idx="22">
                  <c:v>44000000</c:v>
                </c:pt>
                <c:pt idx="23">
                  <c:v>51000000</c:v>
                </c:pt>
                <c:pt idx="24">
                  <c:v>52000000</c:v>
                </c:pt>
                <c:pt idx="25">
                  <c:v>46000000</c:v>
                </c:pt>
                <c:pt idx="26">
                  <c:v>54000000</c:v>
                </c:pt>
                <c:pt idx="27">
                  <c:v>59000000</c:v>
                </c:pt>
                <c:pt idx="28">
                  <c:v>64000000</c:v>
                </c:pt>
                <c:pt idx="29">
                  <c:v>71000000</c:v>
                </c:pt>
                <c:pt idx="30">
                  <c:v>70000000</c:v>
                </c:pt>
                <c:pt idx="31">
                  <c:v>72000000</c:v>
                </c:pt>
                <c:pt idx="32">
                  <c:v>73000000</c:v>
                </c:pt>
                <c:pt idx="33">
                  <c:v>80000000</c:v>
                </c:pt>
                <c:pt idx="34">
                  <c:v>86000000</c:v>
                </c:pt>
                <c:pt idx="35">
                  <c:v>90000000</c:v>
                </c:pt>
                <c:pt idx="36">
                  <c:v>96000000</c:v>
                </c:pt>
                <c:pt idx="37">
                  <c:v>104000000</c:v>
                </c:pt>
                <c:pt idx="38">
                  <c:v>110000000</c:v>
                </c:pt>
                <c:pt idx="39">
                  <c:v>114000000</c:v>
                </c:pt>
                <c:pt idx="40">
                  <c:v>120000000</c:v>
                </c:pt>
                <c:pt idx="41">
                  <c:v>124000000</c:v>
                </c:pt>
                <c:pt idx="42">
                  <c:v>132000000</c:v>
                </c:pt>
                <c:pt idx="43">
                  <c:v>137000000</c:v>
                </c:pt>
                <c:pt idx="44">
                  <c:v>151000000</c:v>
                </c:pt>
                <c:pt idx="45">
                  <c:v>156000000</c:v>
                </c:pt>
                <c:pt idx="46">
                  <c:v>168000000</c:v>
                </c:pt>
                <c:pt idx="47">
                  <c:v>180000000</c:v>
                </c:pt>
                <c:pt idx="48">
                  <c:v>188000000</c:v>
                </c:pt>
                <c:pt idx="49">
                  <c:v>202000000</c:v>
                </c:pt>
                <c:pt idx="50">
                  <c:v>213000000</c:v>
                </c:pt>
                <c:pt idx="51">
                  <c:v>218000000</c:v>
                </c:pt>
                <c:pt idx="52">
                  <c:v>231000000</c:v>
                </c:pt>
                <c:pt idx="53">
                  <c:v>241000000</c:v>
                </c:pt>
                <c:pt idx="54">
                  <c:v>256000000</c:v>
                </c:pt>
                <c:pt idx="55">
                  <c:v>263000000</c:v>
                </c:pt>
                <c:pt idx="56">
                  <c:v>280000000</c:v>
                </c:pt>
                <c:pt idx="57">
                  <c:v>295000000</c:v>
                </c:pt>
                <c:pt idx="58">
                  <c:v>281000000</c:v>
                </c:pt>
                <c:pt idx="59">
                  <c:v>288000000</c:v>
                </c:pt>
                <c:pt idx="60">
                  <c:v>313000000</c:v>
                </c:pt>
                <c:pt idx="61">
                  <c:v>325000000</c:v>
                </c:pt>
                <c:pt idx="62">
                  <c:v>338000000</c:v>
                </c:pt>
                <c:pt idx="63">
                  <c:v>352000000</c:v>
                </c:pt>
                <c:pt idx="64">
                  <c:v>367000000</c:v>
                </c:pt>
                <c:pt idx="65">
                  <c:v>381000000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0C-4AF4-8DB5-BAD53E465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5622191"/>
        <c:axId val="1456721791"/>
      </c:areaChart>
      <c:catAx>
        <c:axId val="2015622191"/>
        <c:scaling>
          <c:orientation val="minMax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6721791"/>
        <c:crosses val="autoZero"/>
        <c:auto val="1"/>
        <c:lblAlgn val="ctr"/>
        <c:lblOffset val="100"/>
        <c:noMultiLvlLbl val="0"/>
      </c:catAx>
      <c:valAx>
        <c:axId val="1456721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56221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'plastic-waste-generation-total'!$A$2:$A$169</cx:f>
        <cx:nf>'plastic-waste-generation-total'!$A$1</cx:nf>
        <cx:lvl ptCount="168" name="Entity">
          <cx:pt idx="0">Albania</cx:pt>
          <cx:pt idx="1">Algeria</cx:pt>
          <cx:pt idx="2">Angola</cx:pt>
          <cx:pt idx="3">Antigua and Barbuda</cx:pt>
          <cx:pt idx="4">Argentina</cx:pt>
          <cx:pt idx="5">Aruba</cx:pt>
          <cx:pt idx="6">Australia</cx:pt>
          <cx:pt idx="7">Bahamas</cx:pt>
          <cx:pt idx="8">Bahrain</cx:pt>
          <cx:pt idx="9">Bangladesh</cx:pt>
          <cx:pt idx="10">Barbados</cx:pt>
          <cx:pt idx="11">Belgium</cx:pt>
          <cx:pt idx="12">Belize</cx:pt>
          <cx:pt idx="13">Benin</cx:pt>
          <cx:pt idx="14">Bermuda</cx:pt>
          <cx:pt idx="15">Bosnia and Herzegovina</cx:pt>
          <cx:pt idx="16">Brazil</cx:pt>
          <cx:pt idx="17">British Virgin Islands</cx:pt>
          <cx:pt idx="18">Brunei</cx:pt>
          <cx:pt idx="19">Bulgaria</cx:pt>
          <cx:pt idx="20">Cambodia</cx:pt>
          <cx:pt idx="21">Cameroon</cx:pt>
          <cx:pt idx="22">Canada</cx:pt>
          <cx:pt idx="23">Cape Verde</cx:pt>
          <cx:pt idx="24">Cayman Islands</cx:pt>
          <cx:pt idx="25">Channel Islands</cx:pt>
          <cx:pt idx="26">Chile</cx:pt>
          <cx:pt idx="27">China</cx:pt>
          <cx:pt idx="28">Colombia</cx:pt>
          <cx:pt idx="29">Comoros</cx:pt>
          <cx:pt idx="30">Congo</cx:pt>
          <cx:pt idx="31">Costa Rica</cx:pt>
          <cx:pt idx="32">Cote d'Ivoire</cx:pt>
          <cx:pt idx="33">Croatia</cx:pt>
          <cx:pt idx="34">Cuba</cx:pt>
          <cx:pt idx="35">Curacao</cx:pt>
          <cx:pt idx="36">Cyprus</cx:pt>
          <cx:pt idx="37">Democratic Republic of Congo</cx:pt>
          <cx:pt idx="38">Denmark</cx:pt>
          <cx:pt idx="39">Djibouti</cx:pt>
          <cx:pt idx="40">Dominica</cx:pt>
          <cx:pt idx="41">Dominican Republic</cx:pt>
          <cx:pt idx="42">Ecuador</cx:pt>
          <cx:pt idx="43">Egypt</cx:pt>
          <cx:pt idx="44">El Salvador</cx:pt>
          <cx:pt idx="45">Equatorial Guinea</cx:pt>
          <cx:pt idx="46">Eritrea</cx:pt>
          <cx:pt idx="47">Estonia</cx:pt>
          <cx:pt idx="48">Faeroe Islands</cx:pt>
          <cx:pt idx="49">Fiji</cx:pt>
          <cx:pt idx="50">Finland</cx:pt>
          <cx:pt idx="51">France</cx:pt>
          <cx:pt idx="52">French Polynesia</cx:pt>
          <cx:pt idx="53">Gabon</cx:pt>
          <cx:pt idx="54">Gambia</cx:pt>
          <cx:pt idx="55">Georgia</cx:pt>
          <cx:pt idx="56">Germany</cx:pt>
          <cx:pt idx="57">Ghana</cx:pt>
          <cx:pt idx="58">Gibraltar</cx:pt>
          <cx:pt idx="59">Greece</cx:pt>
          <cx:pt idx="60">Greenland</cx:pt>
          <cx:pt idx="61">Grenada</cx:pt>
          <cx:pt idx="62">Guam</cx:pt>
          <cx:pt idx="63">Guatemala</cx:pt>
          <cx:pt idx="64">Guinea</cx:pt>
          <cx:pt idx="65">Guinea-Bissau</cx:pt>
          <cx:pt idx="66">Guyana</cx:pt>
          <cx:pt idx="67">Haiti</cx:pt>
          <cx:pt idx="68">Honduras</cx:pt>
          <cx:pt idx="69">Hong Kong</cx:pt>
          <cx:pt idx="70">Iceland</cx:pt>
          <cx:pt idx="71">India</cx:pt>
          <cx:pt idx="72">Indonesia</cx:pt>
          <cx:pt idx="73">Iran</cx:pt>
          <cx:pt idx="74">Iraq</cx:pt>
          <cx:pt idx="75">Ireland</cx:pt>
          <cx:pt idx="76">Israel</cx:pt>
          <cx:pt idx="77">Italy</cx:pt>
          <cx:pt idx="78">Jamaica</cx:pt>
          <cx:pt idx="79">Japan</cx:pt>
          <cx:pt idx="80">Jordan</cx:pt>
          <cx:pt idx="81">Kenya</cx:pt>
          <cx:pt idx="82">Kiribati</cx:pt>
          <cx:pt idx="83">Kuwait</cx:pt>
          <cx:pt idx="84">Latvia</cx:pt>
          <cx:pt idx="85">Lebanon</cx:pt>
          <cx:pt idx="86">Liberia</cx:pt>
          <cx:pt idx="87">Libya</cx:pt>
          <cx:pt idx="88">Lithuania</cx:pt>
          <cx:pt idx="89">Macao</cx:pt>
          <cx:pt idx="90">Madagascar</cx:pt>
          <cx:pt idx="91">Malaysia</cx:pt>
          <cx:pt idx="92">Maldives</cx:pt>
          <cx:pt idx="93">Malta</cx:pt>
          <cx:pt idx="94">Marshall Islands</cx:pt>
          <cx:pt idx="95">Mauritania</cx:pt>
          <cx:pt idx="96">Mauritius</cx:pt>
          <cx:pt idx="97">Mexico</cx:pt>
          <cx:pt idx="98">Micronesia (country)</cx:pt>
          <cx:pt idx="99">Monaco</cx:pt>
          <cx:pt idx="100">Montenegro</cx:pt>
          <cx:pt idx="101">Morocco</cx:pt>
          <cx:pt idx="102">Mozambique</cx:pt>
          <cx:pt idx="103">Myanmar</cx:pt>
          <cx:pt idx="104">Namibia</cx:pt>
          <cx:pt idx="105">Nauru</cx:pt>
          <cx:pt idx="106">Netherlands</cx:pt>
          <cx:pt idx="107">New Caledonia</cx:pt>
          <cx:pt idx="108">New Zealand</cx:pt>
          <cx:pt idx="109">Nicaragua</cx:pt>
          <cx:pt idx="110">Nigeria</cx:pt>
          <cx:pt idx="111">North Korea</cx:pt>
          <cx:pt idx="112">Northern Mariana Islands</cx:pt>
          <cx:pt idx="113">Norway</cx:pt>
          <cx:pt idx="114">Oman</cx:pt>
          <cx:pt idx="115">Pakistan</cx:pt>
          <cx:pt idx="116">Palau</cx:pt>
          <cx:pt idx="117">Palestine</cx:pt>
          <cx:pt idx="118">Panama</cx:pt>
          <cx:pt idx="119">Papua New Guinea</cx:pt>
          <cx:pt idx="120">Peru</cx:pt>
          <cx:pt idx="121">Philippines</cx:pt>
          <cx:pt idx="122">Poland</cx:pt>
          <cx:pt idx="123">Portugal</cx:pt>
          <cx:pt idx="124">Puerto Rico</cx:pt>
          <cx:pt idx="125">Qatar</cx:pt>
          <cx:pt idx="126">Romania</cx:pt>
          <cx:pt idx="127">Russia</cx:pt>
          <cx:pt idx="128">Saint Kitts and Nevis</cx:pt>
          <cx:pt idx="129">Saint Lucia</cx:pt>
          <cx:pt idx="130">Saint Vincent and the Grenadines</cx:pt>
          <cx:pt idx="131">Samoa</cx:pt>
          <cx:pt idx="132">Sao Tome and Principe</cx:pt>
          <cx:pt idx="133">Saudi Arabia</cx:pt>
          <cx:pt idx="134">Senegal</cx:pt>
          <cx:pt idx="135">Seychelles</cx:pt>
          <cx:pt idx="136">Sierra Leone</cx:pt>
          <cx:pt idx="137">Singapore</cx:pt>
          <cx:pt idx="138">Sint Maarten (Dutch part)</cx:pt>
          <cx:pt idx="139">Slovenia</cx:pt>
          <cx:pt idx="140">Solomon Islands</cx:pt>
          <cx:pt idx="141">Somalia</cx:pt>
          <cx:pt idx="142">South Africa</cx:pt>
          <cx:pt idx="143">South Korea</cx:pt>
          <cx:pt idx="144">Spain</cx:pt>
          <cx:pt idx="145">Sri Lanka</cx:pt>
          <cx:pt idx="146">Sudan</cx:pt>
          <cx:pt idx="147">Suriname</cx:pt>
          <cx:pt idx="148">Sweden</cx:pt>
          <cx:pt idx="149">Syria</cx:pt>
          <cx:pt idx="150">Tanzania</cx:pt>
          <cx:pt idx="151">Thailand</cx:pt>
          <cx:pt idx="152">Togo</cx:pt>
          <cx:pt idx="153">Tonga</cx:pt>
          <cx:pt idx="154">Trinidad and Tobago</cx:pt>
          <cx:pt idx="155">Tunisia</cx:pt>
          <cx:pt idx="156">Turkey</cx:pt>
          <cx:pt idx="157">Turks and Caicos Islands</cx:pt>
          <cx:pt idx="158">Tuvalu</cx:pt>
          <cx:pt idx="159">Ukraine</cx:pt>
          <cx:pt idx="160">United Arab Emirates</cx:pt>
          <cx:pt idx="161">United Kingdom</cx:pt>
          <cx:pt idx="162">United States</cx:pt>
          <cx:pt idx="163">Uruguay</cx:pt>
          <cx:pt idx="164">Vanuatu</cx:pt>
          <cx:pt idx="165">Venezuela</cx:pt>
          <cx:pt idx="166">Vietnam</cx:pt>
          <cx:pt idx="167">Yemen</cx:pt>
        </cx:lvl>
      </cx:strDim>
      <cx:numDim type="colorVal">
        <cx:f>'plastic-waste-generation-total'!$B$2:$B$169</cx:f>
        <cx:lvl ptCount="168" formatCode="General">
          <cx:pt idx="0">73364</cx:pt>
          <cx:pt idx="1">1898343</cx:pt>
          <cx:pt idx="2">528843</cx:pt>
          <cx:pt idx="3">22804</cx:pt>
          <cx:pt idx="4">2753550</cx:pt>
          <cx:pt idx="5">9352</cx:pt>
          <cx:pt idx="6">900658</cx:pt>
          <cx:pt idx="7">51364</cx:pt>
          <cx:pt idx="8">59785</cx:pt>
          <cx:pt idx="9">1888170</cx:pt>
          <cx:pt idx="10">58164</cx:pt>
          <cx:pt idx="11">318151</cx:pt>
          <cx:pt idx="12">20191</cx:pt>
          <cx:pt idx="13">144382</cx:pt>
          <cx:pt idx="14">5990</cx:pt>
          <cx:pt idx="15">195633</cx:pt>
          <cx:pt idx="16">11852055</cx:pt>
          <cx:pt idx="17">2504</cx:pt>
          <cx:pt idx="18">3688</cx:pt>
          <cx:pt idx="19">415707</cx:pt>
          <cx:pt idx="20">344698</cx:pt>
          <cx:pt idx="21">335305</cx:pt>
          <cx:pt idx="22">1154309</cx:pt>
          <cx:pt idx="23">11919</cx:pt>
          <cx:pt idx="24">5106</cx:pt>
          <cx:pt idx="25">14678</cx:pt>
          <cx:pt idx="26">738106</cx:pt>
          <cx:pt idx="27">59079741</cx:pt>
          <cx:pt idx="28">2413455</cx:pt>
          <cx:pt idx="29">50599</cx:pt>
          <cx:pt idx="30">110479</cx:pt>
          <cx:pt idx="31">428029</cx:pt>
          <cx:pt idx="32">766988</cx:pt>
          <cx:pt idx="33">406347</cx:pt>
          <cx:pt idx="34">368154</cx:pt>
          <cx:pt idx="35">13678</cx:pt>
          <cx:pt idx="36">100713</cx:pt>
          <cx:pt idx="37">1059795</cx:pt>
          <cx:pt idx="38">95171</cx:pt>
          <cx:pt idx="39">31999</cx:pt>
          <cx:pt idx="40">3885</cx:pt>
          <cx:pt idx="41">520238</cx:pt>
          <cx:pt idx="42">801321</cx:pt>
          <cx:pt idx="43">5464471</cx:pt>
          <cx:pt idx="44">330763</cx:pt>
          <cx:pt idx="45">49990</cx:pt>
          <cx:pt idx="46">72120</cx:pt>
          <cx:pt idx="47">85534</cx:pt>
          <cx:pt idx="48">4466</cx:pt>
          <cx:pt idx="49">59324</cx:pt>
          <cx:pt idx="50">458084</cx:pt>
          <cx:pt idx="51">4557128</cx:pt>
          <cx:pt idx="52">24634</cx:pt>
          <cx:pt idx="53">32329</cx:pt>
          <cx:pt idx="54">29646</cx:pt>
          <cx:pt idx="55">97443</cx:pt>
          <cx:pt idx="56">14476561</cx:pt>
          <cx:pt idx="57">357877</cx:pt>
          <cx:pt idx="58">3053</cx:pt>
          <cx:pt idx="59">811858</cx:pt>
          <cx:pt idx="60">5234</cx:pt>
          <cx:pt idx="61">12417</cx:pt>
          <cx:pt idx="62">14666</cx:pt>
          <cx:pt idx="63">1495229</cx:pt>
          <cx:pt idx="64">118196</cx:pt>
          <cx:pt idx="65">30666</cx:pt>
          <cx:pt idx="66">159681</cx:pt>
          <cx:pt idx="67">328487</cx:pt>
          <cx:pt idx="68">565317</cx:pt>
          <cx:pt idx="69">1020406</cx:pt>
          <cx:pt idx="70">32620</cx:pt>
          <cx:pt idx="71">4493080</cx:pt>
          <cx:pt idx="72">5045714</cx:pt>
          <cx:pt idx="73">3919268</cx:pt>
          <cx:pt idx="74">1156524</cx:pt>
          <cx:pt idx="75">715716</cx:pt>
          <cx:pt idx="76">826436</cx:pt>
          <cx:pt idx="77">2899258</cx:pt>
          <cx:pt idx="78">34962</cx:pt>
          <cx:pt idx="79">7993489</cx:pt>
          <cx:pt idx="80">377506</cx:pt>
          <cx:pt idx="81">407506</cx:pt>
          <cx:pt idx="82">3859</cx:pt>
          <cx:pt idx="83">750690</cx:pt>
          <cx:pt idx="84">94935</cx:pt>
          <cx:pt idx="85">148807</cx:pt>
          <cx:pt idx="86">121050</cx:pt>
          <cx:pt idx="87">324250</cx:pt>
          <cx:pt idx="88">149227</cx:pt>
          <cx:pt idx="89">72126</cx:pt>
          <cx:pt idx="90">123526</cx:pt>
          <cx:pt idx="91">2031675</cx:pt>
          <cx:pt idx="92">43134</cx:pt>
          <cx:pt idx="93">32377</cx:pt>
          <cx:pt idx="94">3674</cx:pt>
          <cx:pt idx="95">59287</cx:pt>
          <cx:pt idx="96">104971</cx:pt>
          <cx:pt idx="97">3725463</cx:pt>
          <cx:pt idx="98">3895</cx:pt>
          <cx:pt idx="99">3412</cx:pt>
          <cx:pt idx="100">32557</cx:pt>
          <cx:pt idx="101">863555</cx:pt>
          <cx:pt idx="102">132612</cx:pt>
          <cx:pt idx="103">1373018</cx:pt>
          <cx:pt idx="104">114222</cx:pt>
          <cx:pt idx="105">527</cx:pt>
          <cx:pt idx="106">2571398</cx:pt>
          <cx:pt idx="107">22995</cx:pt>
          <cx:pt idx="108">525630</cx:pt>
          <cx:pt idx="109">299480</cx:pt>
          <cx:pt idx="110">5961750</cx:pt>
          <cx:pt idx="111">484700</cx:pt>
          <cx:pt idx="112">5006</cx:pt>
          <cx:pt idx="113">499682</cx:pt>
          <cx:pt idx="114">93251</cx:pt>
          <cx:pt idx="115">6412210</cx:pt>
          <cx:pt idx="116">1076</cx:pt>
          <cx:pt idx="117">87636</cx:pt>
          <cx:pt idx="118">192818</cx:pt>
          <cx:pt idx="119">267234</cx:pt>
          <cx:pt idx="120">1543879</cx:pt>
          <cx:pt idx="121">2565766</cx:pt>
          <cx:pt idx="122">1346905</cx:pt>
          <cx:pt idx="123">1022683</cx:pt>
          <cx:pt idx="124">342306</cx:pt>
          <cx:pt idx="125">103933</cx:pt>
          <cx:pt idx="126">310385</cx:pt>
          <cx:pt idx="127">5839685</cx:pt>
          <cx:pt idx="128">12280</cx:pt>
          <cx:pt idx="129">32882</cx:pt>
          <cx:pt idx="130">8818</cx:pt>
          <cx:pt idx="131">7000</cx:pt>
          <cx:pt idx="132">6571</cx:pt>
          <cx:pt idx="133">1561618</cx:pt>
          <cx:pt idx="134">485586</cx:pt>
          <cx:pt idx="135">11730</cx:pt>
          <cx:pt idx="136">96655</cx:pt>
          <cx:pt idx="137">359483</cx:pt>
          <cx:pt idx="138">3263</cx:pt>
          <cx:pt idx="139">108421</cx:pt>
          <cx:pt idx="140">19842</cx:pt>
          <cx:pt idx="141">237569</cx:pt>
          <cx:pt idx="142">4465798</cx:pt>
          <cx:pt idx="143">2025772</cx:pt>
          <cx:pt idx="144">4709157</cx:pt>
          <cx:pt idx="145">2621606</cx:pt>
          <cx:pt idx="146">1292740</cx:pt>
          <cx:pt idx="147">31300</cx:pt>
          <cx:pt idx="148">164305</cx:pt>
          <cx:pt idx="149">1365594</cx:pt>
          <cx:pt idx="150">386998</cx:pt>
          <cx:pt idx="151">3532495</cx:pt>
          <cx:pt idx="152">135294</cx:pt>
          <cx:pt idx="153">8476</cx:pt>
          <cx:pt idx="154">1745123</cx:pt>
          <cx:pt idx="155">559235</cx:pt>
          <cx:pt idx="156">5596657</cx:pt>
          <cx:pt idx="157">2851</cx:pt>
          <cx:pt idx="158">554</cx:pt>
          <cx:pt idx="159">1724509</cx:pt>
          <cx:pt idx="160">600741</cx:pt>
          <cx:pt idx="161">4925590</cx:pt>
          <cx:pt idx="162">37825550</cx:pt>
          <cx:pt idx="163">310379</cx:pt>
          <cx:pt idx="164">25443</cx:pt>
          <cx:pt idx="165">2669998</cx:pt>
          <cx:pt idx="166">3268227</cx:pt>
          <cx:pt idx="167">887497</cx:pt>
        </cx:lvl>
      </cx:numDim>
    </cx:data>
  </cx:chartData>
  <cx:chart>
    <cx:title pos="t" align="ctr" overlay="0"/>
    <cx:plotArea>
      <cx:plotAreaRegion>
        <cx:series layoutId="regionMap" uniqueId="{7F1565D0-EBCB-43FF-82A6-21B71BDD5611}">
          <cx:tx>
            <cx:txData>
              <cx:f>'plastic-waste-generation-total'!$B$1</cx:f>
              <cx:v>Plastic waste generation (tonnes, total) (tonnes per year)</cx:v>
            </cx:txData>
          </cx:tx>
          <cx:dataId val="0"/>
          <cx:layoutPr>
            <cx:geography cultureLanguage="en-US" cultureRegion="CA" attribution="Powered by Bing">
              <cx:geoCache provider="{E9337A44-BEBE-4D9F-B70C-5C5E7DAFC167}">
                <cx:binary>7H3JkttItuWv0LTpKrMGE/NQVvnMBHCIWSExJKVyQ4MimCA4ACQGkuDq/Uave9WL3vUf1J/0l/Rx
DAzAAQhUBfIRZp1lZVLKnU5enAN3v379Dv98PvzjeTUzvd5hvXL8fzwffn03D4LNP375xX+ez9am
31/bz57ru38E/Wd3/Yv7xx/28+yXF8/c2471C89y4i/Pc9MLZod3//FPfJs1c+/cZzOwXedjOPOi
TzM/XAX+D/oqu3rPbugEZLiFb/r1nTE3HWe26l37K9N58d/1Zk5gB9FTtJn9+q7w2Xe9X/7jn7/U
SlL5a4mQlV20IO+98LvZ9PPFXy89fG8FfILwBaJzfF9iVfyPF0WZVzVWftdbuY6VdjOy1tcUVlB5
WWNFXpNVNfvtB3ON8Y3ixA9lvrx4M9/vpX+fhhWAO7Xavmsk6BsukfH91ypMSyDjMf9E2FffTcdu
EXiR63OCpomSpgqqKiucVgCeZ/usLLGKrPIqy/KaQMHeLE4N8NlAGvqsvQT+3eXB1z3zaK8yBOrm
3PkvPcOxfUXigbsmiZzMg4MC+Iwk9FmV4zkVtIiYGjyf/Xjy1jcLVI1+No4CP2umsdc/XR779ytr
5rX54vNqn5MUXhYVVhPxt1Rccfi+rEoSJ3OcxrICr0mYF8lamy44zfJUY396EAr8UzuN/uD3y6N/
HZirKAPg7S++KPQlXpKw4uOVViWOwh6bASezLMcKgqKWoW8Uphr4dBgFe9pKg379dHnQ3zuWu2px
qWeAqyDIisJrWFFYjlOwnOQ2WU7pS4oiYrmXFEERWFHJGE9f+UZ5qoHPnoNCPmumoX//4fLQ6+bc
M20ne/63v/G83GclmdU4gVUlTVCkAvIS25dEnuNYURQ4DjuCmP1yus43i1MN/ek5KOxP7TT4+tXl
wX8PldYKzR4U3J5uet/DlxYnAV5yFjNAgoYpKDwLnbLABCNzfUWD/imKnAqtSOBojefnhKumpfIJ
KYoqP0PT9X58ebrGM9ez2tyZRb7PcoqI6SKJskpNFWwdqqiqgqhpnIgdRKEOAmdIU83JaSDFw6md
xn48vDz2uulYK/Nl5s+zBaOFpUroa9BGVVXCMqUptGKksX1elSVRVDRNZUEQRcB5IlVzkB9L0ZDv
opnQB11gYm7CTNAiDSI0UFlSMAFYGaqQVNysGUXFjsJiUxElReI0rFTZbyd7xtN8htWzUahqIgqD
KSYKfSUqJpenYjBz1qa3zOB4+4yQsHkLosrJiohzmCCQs0BOb9L6Ag4JCqfImsKJAvTa7KcTJs6Q
p5qF00CKgVM7jf7g9vLof3bsYPbSe++Z33vDte2ZwazNWYHFCeqpqEKPFVhNgoqaY0ISoeBqGlGx
NCxfOL4VmfhZ2appqf4WiqPqD9GEve/AHvLes8jB1mlRyWIEqc9pHKuIgsKRQ5yGxSnHEyOjX5Q4
bDMsDn88NWHOkqiam9xQipBcT4mFDtg3RrZDLLrZ+/r2RUsW+9gWME9EHpsIRzDOMYDzCA+TnsZi
6SKGJWL2y5s3zhCnmoDTQAr+UzsN/uj68mvW+9APPHPVphLL8BJO0xLwheFU4hRwUCCAE7BWSTA+
SSoX67mUGnWWSNUU5IZSJOR6aBref748DdfOS5sU8DB3YApoAk4SClYjshvkpoCCfRtXDTBtazyr
aqpIHbobpalGPx1GIZ+20qhfP1we9eGqNzFXO/PF9bI14O2rDyf0FYGXZVmTNR4UUNgzqtrHZQMv
yRz0V3KKo7TXM4WqpqAwmCKi0EfTMflyeToMc/3dbXUewOynwKokwuAnJQbXwjyA1amvoUsWhXQi
ZK9Bor6eI1A1D68jKRJeO2gGbq8uzwCxOWE2tKi1YjZwOBrAmCGIOEPA0ldggJG0viTJ0IcUaK8a
W2H/a5aomoLXZ6EoeO2gKdD1DlAwW1l2uM5exLevR7CwyiLHQt/RBFaWRep+GWdtnLE5MAP0YQFX
cdjOq0N6szw1+GcDafiz9hL6HTgR6OHKMlu9bINJD2sPJwuixHOiKgpFZQi6Ei+QawcV5nGiDlE3
D+cIVIP/6VFoAk4dJQY6YFPF+2YfZ9k7+PbXH1Zv6Pkah71YxpWnLBbxJ9uxwkIVgraKezkcnyld
qFmeGvjT56DBT5tL0HfgqnMc2s6sxbMw7vixsQJaVtZwtaMKWFpyWijxAdBw7QOjUnwrlF91mkWp
Rj0bR6GeNdOojzughOozp83rNq0vS9A+4VfBw5ZNLnIKoJN7UEmEO4ssSbhnkEQhm2rpfVuTNNW4
pw9BwZ620qjrN13YZr11q7drAt8H4Li5hzeLkBrg8i87jBIwaKNTUeFTBJ2IMjvos0aB6qBPB5bA
T9tL8N93AH7Xhy9XfM95NfOOM8vdtWqGE0X4UajwtJA1Cd5b8SErxwY2BUWFnwW5TUucv6hZ8NPi
1XBT8z00VTUfKzH3vgPMeXZg+/PeFxtXn8653pjne4Zxal/kYd8WFJi4sXfIRTs3g3mEfVyWBVgu
YmLpBeyn5auhruZ7aOpqPkZT96UDqpXRqt8qz/VhwoZehXOdgD2HeG7kphi5pcM9NeYfTnZwrYGr
WXGONUlTTUsyiiIhaaQhNzpg19O90JnZ2YO/XZsV+6ImczArqdBmsY1ToHMcmR0aLk45Vag6TTSK
U4169hgU7lkzjbzeAbXKCD3z2XTbg5645mk83IQVcp4je3nxfZfxvuPKB2bVePuXZGphOkOgavBP
Ayn0T+00/MbXy28TsHPNPNdt0Y9M6sOiyhOLKhYVeA7zxYMcMfVB34UpCRs+OUlD782fKM4RqAb/
06PQBJw6Sgx0QMUyTMds031MRpyCAp9VOK0KWF3ig3J+vdfkviS/+gmUjnTN8tTBnzxHCfykuQR9
B3Qkw9zMel9m3kubdgwJDvHEFUNBrAJcYiRqu+UFrPzEdY+XVHL5oFF2vPNkqqPg9XlKNLx2lajo
xJ1CtDb/DDWVuL7g4kzi4YekqqJCqakq1+fh0apoAo9rUOJySS9H58pVR0lxfImWYjdNze23y28R
E3PttmhtYnDVIMOtVYWmGUeMUPE8DKfwfYRYwSICUzeJpKJO4I3yVDORDqMISFtp3L9OLo+74bkI
PmsReZG4tLDYGnjc9MDCTfmtcjJOdCpu/eF7H08GKE6FnblZnmrkTw9CYX9qp9G/+tQB9Of2qsVt
IfE3krEQkegFtexvpGAh4jiZaE68SLxWqbfeaJKnBvtkGI180krjbnQggg3P2aafl0C0HUQswI+L
RK8pctHDAl6r8AKAJor1nxj7aFfhRmlqUScPUUadtJZQ78IpzF256+9tLjbECxKBPAiGxa2ZpsKX
rngMU0jgoADHFpXnSWgb7WFnnCFRDfinkTT+p44SBR0I6DHctYvw7WzNfbsNguFg+YGuCRMd8UfV
JK54r4M4BVwxwPkRUQyw/sAPLPvt1KuiWaA6AtInKeGfttPw33bhGIZQ7hatEAzfVxWFk3DPAN9F
BCiTC5zcMYwcAyQRtz8IH4SLXRzkU9hsiTi9vw0+GX/PWKl6I+oIyA0ukZDrK8fflyLD/9RY8XFo
tuhBAcVSFHlFxuaJmGVcJBd1fQ6XDViPsANrSeAOtcM2CVONdTKKAjlppF/z8efLqzUjb+Y8z3uP
7ipyZn6bCz709j4WfBH/S69yim88w4laHxdv8LnG0Zg4wFOG5p8RrZqL8jdQvJQ/QHP0OLo8R7cz
J4KekCwHVbOe5M04/6YGkZtY40UBtzC41MQMoVxbBKUPMlgNp4LEVE3x0ihONRnpMIqBtJWG/XZ4
edgN1w/M3if7uUXsSU4Q4tEFizTcfLHOFzYBRsX1J/ZlaKcCdmhkUYCttLgLnCNSNf75x6FIyHfR
TBhdOHu5waz38t+ud67ttXgGw/qE3QH6JpzscADGJUGRDbjDS3B/YXFjKcHTCAc1io1//R8i1//9
z//RLFkNJ6VvoJkpfaDEz3UHZkq08cIWNVUEGpBzAC7LJDaOEyzuHAKOCiS3C2IV4LFdjgQxGsWp
YSMdR3OQNpeQ/3Z55AeztfuMgDX7ufdptgm/r/Af7h894y/llaSx+q9VXq99z5y1mGtHQKodEuYh
KQg7wIU9V7w5wCTBnQ5ZoRBXiBhCldqmm8WpngXZOGoWZM30LLjugI1osLC/u2FgZ8vz23UkHJXh
+K4JAmIyoaeKFPZwDpZwRaBAP4I3EvE+zX46jZ89Q6Bq9F8fhcL/tYNmYNABt7yBu7adVjUlToIT
qgivCTV1KKJUJWS9gP81YkSwM8MRuPT6nyNRDQWnZ6EpOHWUKOiAwWIMR0TTibIX8e1zQOL6xAwK
t0eN5wU4blEX92xfgG6EjRoGanKAprSjM+Spxv80kIL/1F5CvwOHBcx7u1V7KYNYQE5QcVTA8gNN
R6NuKnG6hqEUeRZISjBiMIWOlD8qnCFQNfyngRT8p3Ya/of3HdCD0qnpnNSgDI23zwN4NpLlRdFE
hP6RC/qi2ZRR4C4Pg3YSsFk2XGcL0XmiVXNS9R0UPVUfoZkadMCsPXwO243bZDhY+VSYMuAaD/s1
jtZFPYk4NAq458EmISix6x2lKJ0hUTUrp4EUFad2Gv+hcfmZMoGiNO/dul6bESO4VcNmjfv7JFwk
vjrIGbc5HiYlQUTEJuLZ4AVDdpL8WnWmTNUsFAZTTBT6aDZuO2DZGFrRJsjAePtShRwJuF2D9zz8
ehG2Q/PAa7iEkOHci+DmNK4nT0OjMNUEpMMo6NNWGvTh+PJT4Cl07FZN3TiKIRAT9wtZagQcB3Kv
P0JlcUKDjVvTsAohphMbSB73M+SpRv40kML+1E6j/9SBq+XhNjQDF7Gaq14W3pWA8fbXnyOejCQ3
AuzaFTsBiWtDAAJUKo74+8YJRvI8/JRk1YxUfAXFTcUnaJbGHy8/R0ae6Ty3aGsVZRhbkVYHLsAI
A0lyf+WmCDy8iClDhT6LREgKztzFKdIsTjUf2TiKhKyZRn7UhS0BkSmtbs44SeOghoWf5FOAJqTh
oJaDXoB6yyPEGVnA0tyFhTnRLE018sNsIAX9qZ3GftgB7B9cb2+2eISG7zW5yyH5abmKtx4xnwg7
xKyAWoqczogQKb71zeJUY5+No6DPmmnkH7pwLPADt9Us8ZKKZIQC8XdJk24C29xbj/h9HAcURH7I
ODKU3a6HzfJUY38aSIF/aqfRH3bAejEyEfQxOzco8M+rFTCyF3Y2Bd6uDhAPBLwCrymKqYtuRAT1
NdDPsyzi3Unm3Oy3YetA9YQmaapfgGQUxX7SSFM/6oDldmx+bzPah4F3AVK4iTjnqdjK4UhPHFdz
E49Y1lW4e6MdpxSJVyi7VaM81ainwyjY01Ya9/H7yytYYzjetBrnQ+LcyGYDS6EQQ18015I00VgQ
cQKBb4eQng3zO/0ZAtVAnz0JDX7WXoJ/cHn4P8BWns32t680qDkCw99r0QsqhIFkY8U1BqyIyLma
lorJQ98kTDXuySgK9KSRRvxDF+4nUAfIbA/yeOnG1RAO3ohRhlGp6CMAqyAifFCCBP9HxgCSVCD7
7WRxHzeJUw16OoxCPW2lYR9fXf5FHyM5W5tufbFTpUquoxHNRiIKcVLLLe8MubeDT4aIkx6ycZOQ
2iLuJBdzs0zV4OfHUgzku0o0dOHtt78jXWdgehkab190YHTF0QJXn/CBIfOAqo3B4NgHFrANk5yF
yMZNpxYenyNSNRG5oRQPuZ4SDdcdmA3ebNamWUOACyvClyVcgcKbslySB34CKo9wE+RSAkmI+8/o
TxehRnFq8E/H0eCnzSXkO3C0hnoxazlfsAL/bWy7ImryJOWQqC0AhcKQOw+mVw0aZxziVka/UaR6
AtKhFRykPSUaOuAqM/Hs3p3pLFvdiaH64JRFbt7ipGBFxVOFGxOKY5C8qooCpxpyCMsrP2dJVM1C
bijFQq6HZuGuAxnnEQ8QoERjm6WSsO9ix0VSf6xFGcz5fRlFMOBTDC+NOJUkHV11lkDVJOSGUiTk
emgSxk8d2AvitHmMbvu+GWbv5Nu3ZZzDYHFArjDMB5i0ATelIBHnVhJPi+kgyMgwif78fEguRc4Q
q44OkgzwNLxESaG3RMvXLtAStXpQwCaBWaFwxF+YmFq54vLEwFAI3xoEXGXx5zzNR5M8dUQk40oM
JM0l6L9dHvorEznCsqdvYSYAWVKHELlHqkqIMYjrR1oeGVtDdbRDozjVwKfDKNzTVhr2qw4sRFeu
84KsR36LyMM3GD57JM5HYFHQgi3a4BgVfgIkEAWRKGwp0vYccWqQPz0IDf6po4R/B26k8cAWPGIc
qz0CSCJ/AZmB4R+JumAI3y96r5J8XzhBgyIEIcLuTG/HJ4l6k/fQ3ZPtoWpC1vKQPFAyvExGvrfE
SAf0o+vnWeulRWCVPp0D6FQXDHz8EHmLROYaCizA35WEiuY35TMEqqbiNJAi4dROw389ufw+gNIP
btvRoCxeeFj8FRZZAJDiDrOjeFojU4Ild6CIZNDi+i8UA+fIVMPB61CahdeeEg+DDvAAJ4wMharZ
/3Nxn8h0iwMAKCBphlGCjaojSSpR4SKsNgfhdYMwNdjHo2jY48YS4h2wUuAhty0ijkA1lMJDDLQA
/+HERzt3JkPCBSRKJbGFMN/JxEid/XRiHWoSphZxPEIZcTSWEP/YhXe85aUeFchxsQubP+4FsKDQ
GV4YFNHGlQBuHrHWwy+jFLtz7TUKVAd8OrCEfdpegr8DN/83KAHZbtyOisIIBPmkBCRdKJvBnTuU
UiRCJVeVAJ82B50hUDX8p4EU/Kd2Gv6bDlwL3JibVpd4eNmhLDMp2kySbtJF7OD9hbMuyTKY1mym
TA+N0tQhHz9ECfe4tYT64+XXnBvXe2kVdpI0UIN6Cctbhds1LmqwHiHV2qlCc3GdbxanBvf0MWjg
0+YS8h1w87q1Pfs7wpUzAN6u1XAorkz8qpHDBW8+wgUp8w7Co0haI+yyJES2lN30HIGq0X8dSeH/
2kEzcHt9+Xf/NtzDytMe/ogpEHCARSQmrA3kHqZ40hUVKJ0wdCKQWeaIsZPLfjrRcZrFqUE/fQwa
+7S5hPzXyyN/Zwa7Nm/i4VUCL3eYNREljhBBaPUFQzNP7My4eSHXX7ifgatjEflmcaqRz8ZRyGfN
NPJ3XzqA/Oy76bTp5YYMFOktC5UzE1VkFYSFq7hxR2ojFEGgjMl3zZLUoJ4NpGHP2ku465fH3Shl
L6m3ZP3cWfav1C3Rp5kfroL4bbFm7p37jG3VdT6GM+9HXfTB8CncmasWb78YBQ4RvERKWnOntBS5
My/SYMPojw0DiU1JljsOVqC8oa1Znur5kY2jpkfWTM+Opy6sSvb3GcKgsud/uyqEIEyi58DLkCQb
h/kZe20OeoakvkbEOEEdx+OyQ9Bds0DV4J8GUuif2mn47zpg6oFwbWZVQ4grvMhJgWqUr47zsRTA
h4EZMR64f2RxMYOLSFJePP/eN0pTizx5iDLupLWE+rfLbwl3djAPzXYjPeDohp2WRLQmlTKLrz0y
ayJtOFxTEPtH6kzQPlhnSVSH/ulhSgycekosdODG8b7dEiskVQWys8O5XEM2LgGeDcV3Hz6jEkxu
Krxxq2rFxtL8ezdduaEUA7kemoH7DhyE7+H7b5n+c5sOoQyHFZ5kEsdVFozOCPKGfSe3AZAYTCSx
wJV7Ynkjumt+DTpPpuqpkB9bYuL1UUtUjC+/JN3DDytqNR4cN1kCSQ4FbxNUXWGRybHAAwLAYaIm
BmgWyWeTKu9FHpoFqmMhG1niIOsoMdCBTQEMvNi7WYsOEAhDgs+zgqQtpJY7XEQRJlDggKQb1wA9
JgoiYlBnkNJDzxGploP0YcocpB0lDjqgjeKBA+gMyXv4dl0UB2EVrucIiYFSBJWIChPAZS985BAx
g6te3IyBqeynE7NQozS12JOHKANPWkuod2Ij9vy5uVqdG3p5fpZfqKNIvoy8gTgJSMijRmUtQm2D
PnIg4JoAhoqSC9C9eb5YdUzQ31Aihf5AiZ+rLuwNIeLY29VXESyGWHCUH4JRlFS0KfpBkOrKcJpD
0BKqM4rEux0LV3F3OEekOlZex5b4eO0qMdGB49oT/LNaXJ8YlMHEHowNAssUYpniy/ecroTYYVTH
QcQGPENxvYC7YsptvVGeagbSYRT4aSuN+1MnFFXyXthtpvdlyAwg+aB4JNhE2iigW9ibcWMjofQK
cjvCcTcNqinPgAaRquG/N09PQ1GQ66FpuP/cgYVodrCf3WwlePv+TE7FOCCgEClOZviLxVmg8PpD
R0V6ZRQlTSLjaQ/F+0Z5aghIx9Hop80l6H/rAPT2s5e4w/X+lor99yYi/rwUCfeuY7b5IhAnJAEG
q8wHSSreIsGcC2MiyhdCV4ZjHgoCZ4+eKmqN4tS8B+k4+j1Im0vvgdGB98B1gpkzs7wWpyESCeOs
jtw8MkDGH3SJEq3PwzVMw0aFjOckaL+E/hki1TJwGltm4dRVYmLYBSY897nNSSAQLwJSeBlLIhbF
kr+83IdTsIhkMeCIJUXbSjw0ClRHQjqwxEDaXoL/fRfgP5Kg8m04y97Gt+9HJFcLD5UX1xYklpBE
JhQ2JJwnkZ8KV9nw48CVd/m87p4jUx0Jr2NLPLx2laj4vQNUIJho3aYNMVaLYRDBaw7PVYGuj0qK
BWM9AgdCUqaNngjN8tRwkA2kCcjaS+h3wHvvAdpk2OIcQBYRuA5ISKCDLHk4tMM8UpgEcBKG1oZ4
Z5LZk9bIGoWpBj4dRsGettKgP3TgIDgx3d6Tu571TOel9+jZzrO9aXEhwtEEl3PkAhsGRPzBE40n
pxnDho5iMcjiiegpMj+I103+cDL51/+M5fvX/0oF/Nf/bpSwmpn6b6LIqv8gzd+kAyavh1kwn3kk
vMfPkHv79iHxsU2FxJintxsF0hAbjfgSFPIBYahtyHNS9tOJFnumTNU8FQZT1BT6aDYeOpAP4GG2
7xnmavbSbvY9Yl4RUFwJBixs2+SkWbyKQv5hJE3HqQP1l+K8k5R15Wyx6igpPFWJlEJviRbj8vv6
xAxf7N57z2w1dw9cAonjDWxeCHaOC9wWZgnqIcJRFroXKUdcNgqfK1M1JcXRFCPFTpqQSQd0XvJC
/j7DTaHzki0db1+1GBy+NdyL42iHnQZ/UyFZHCktgLTRMIKlsbrZb2fL1llCVRNSeCKKj0IfTcdD
B/TeB8SseKYVtmgRRt4G5JERkJEQ2RlwEqfyFjKqhFtdUp0vKUKPODmKjHNEqqHidShNxGtPiYbr
DixTK3c3a9WZBz4KyC0GtQo+agKigyj/Wtwbknp9yHGvIH6aHNWLJEzOEKiag9eRFAWvHTQDkw4w
8GBbs1adCJGsXsXhAwsSqf0jw328sEfAjQ0uJDiHkyM4HM8pp/IzxKmG/zSQQv/UToP/0AHPESRU
br+WhohIaXhS4RCYJlClnKngaIgTOPKogyCoVSx1/jhTphoW8g9EM5Hvo9m47UBUV/zkM8/p4fba
RgqZ9u/UkWMJ1j8StIiLQYTt0sdzEecMuP4jqwOqEJTzCf87Av6Ap8pHrSKt8oM0g/cdYPDRXNoo
cNtizDuJToJqhcLrEmqU0UXXZaS+R3ktFZeNvAyPCLrc7jnyVBP0OpIi5LWDJuCxA3k3HqHgtmjQ
wuURnK9gzyV51kkBS+zWOVMKh7opIAUExQnYK+BvkKYO+3hYCfi4tYT618trUUB95gdIzJXpMnUn
iz/vVvER6+W6RWUa6VQ4HFtwmqy+XkZSQBYewQhdQ0q6CnN+szx13CfPUSI/aS6x/74L7G9Cs0dO
XG2Xw2GIrRLBBrg/RPEzeFtQsbHIPYTrRSQowr1XYs3PXsDkePloni9ZHR30N5SIoT9QoqgDet7j
rFUzvwbPIyTnUmDo50k5KJL3I7csMshrKqCgJlxTYaYheVqoQ06TODVcxA9B4x83ljAfdmBazO2V
vdlgVWzRTIywQeQEh1MLryIjIInXLyDPwUCGsuPE8Qhl4aERUK53j+fJVIN/fjBNQ76vxEYH/CAf
3XYtX7DXA2xywpdJtBocsItExGobsnHFpaDKmnSzODUcpI9Bw582l5DvgIH+Eceu0DJX2dJcpxuc
7xmMnNV4u2EHRqKQOGdCcRIgghOkYOVBWiJkrUbONMrQdY5EdfBnz1IiIOsoUdCBG6tHxNQGbu9T
qw54CAjkESEL3zuk4oojAgszgMFVL1LRIZoKWjJJHUVf954pVA0R+Seiucj3lejowAXwR7PVNPqo
BIVLd+CMWBwERyFXRYEIVMHGyQVxJLhXVGObZDYTEyWpUZpqBtJhFPZpK436xw6oqZ9cVExpM1oZ
xhKSkRGBaqR4OErPFbcAkr4CpwcZpTNRxYCUayzifoY81cifBlLYn9pp9D91wAv7U+i3GqFGigHF
tUhhx5VSh7acCqppMPOigkeato5ee5qlqYE+fQoa+bS5BPzny6uhE9N2gt6tHQR+7M/xMNvZLSqk
8HqDPw+CksXk+o+EoeV4YFBAkPiGijgmQ2tVcVNYnAWTn5KtmpWq76AYqvoIzdZtBzL5Jmzdhc9t
LlSIXkZOBUT1E0sVAvipQwMjs1CYUFkcAQ1JfDlcHQoeQUGvUaJaZtKRZT7SDpqFO+Pyc+bJdI7t
7hWwZCC9kYgAf1RbQYpSOlwBhkQ1zikLb2lSW5ZesM6RqJqC15EUBa8dNAVPHbgfTybCFzjH4U2M
Fy44XfWSEm/tHqkxOwA6vBQQ1YwJAp84agWD/oQAKzgzItQEZWZJICg1O/49Mav5wkr1o6+jSGz4
NM3sly5MLng82i/mS0zqk/vdtFoMRyAVsuEcBwOIjOB13LHj6FfYjpDoEPYTZPiJPSRKPhBPPydc
NYWVX0IRV/kZmq6nDpwdJyRipM3TOzwgYDUhRiwJAeykgGaRIhJZrcCiTmJ6yJ5FLCuF+dYsUDUt
pyehqDi10/BPuqAQzKLn+WyF+5UMhbfbTxgRGazgZsqRSSDEeSULFEhwbcSNIyh4LUtVZOAcmepI
eB1b4uG1q0RFBxauiT3zPLN3N0MsXXtk4KIJOU0wIbBqwccX58QCF0xcbhY6AY746SVk9tvJ8f1c
qWroKDwTTUihs0RJB2yLExsx1RvXa5EPuP3iPIm828gyLEJhU3Bsz+0gUNL6SIGF6kf4GPx/JQQ4
FObGORLVcXF6mBIRp54SCx24XQILAXxWTA8xd72/DcLged7b4F9/z6B5+5JFso+R3GPwp4NznQrL
b4EVRkY2FNShR5H6JCkfrT9DT4JTDeT7kUg1tLwOpWl57SnR8tvlTzETd+WuXad9LyLk4YNhV0De
gVxm1vwcwYESFSUlAZTEmVNojfl8wWooob+AJobuL9Gjd4Getblq85iPKYK7VmSKw1YBbuLUrTlW
RPTDIoZwBphriEEYeldh5YJ9tEGeOjbSgSUW0vYS+h2wR07cEJ6P7//w4J+c4fD2ZYrhUTEMFWBw
yEeuxLQ2Xo4DmOoRmwBDPGiA1wKsMtlvp5v5mVLVEZF/phIb+U6akt87YKCfbGCqzPB4OxdwQ8Vp
HjouUa7S/Cc5Khik9CPxuLFzHYomIZ1o9tspF03i1JCQDKPRT1pp2IeTDqxD4UubDotwMSW2RoR4
vh7fcrDDnxFx6MSjB8mzYEuhs9JMmqSpQT0ZRqOetNKoTwZdQB2WBnPdouKK0ChBxQ4A510NtSCR
+aSoIuFUh4ADeGWjrHxSQ5V635FYpkmiOvCzkSX8s44SBR24hp3sZy8/Vgh/LqU3rjpU3DeREg2n
cuW5N59DEQ2R8IJq5zB+xKVNCvtvozg16KfjaOzT5hLyww68/FGrER9IrYDkIrAnoSwSrlmJ7p/D
XSCunHAPRBnDymRMkyZhamBPhtGoJ60l0L9dHvSnuWm36wOFpR5eB8j7gm2UqJYc9Pwc8PAL7CM/
JU5scWBg+U7jDIGqsX99FAr+1w6agaerDjDgtmnqxmstCAjhQBisSNK/UXmPcKeHLQDp0nEzq6rl
QKenBmFqkI9H0ajHjSXEO2CZeAq95SzK9rm365RYS5DaAvGscQw+1JfiG4+FCAXk4XcJHR+h4aUl
vlmcGtTTx6BxT5tLyHdgcyWPmjgcGCjP5vrtWyEQoI8CwDAIIVs9nAug1BRWHwb5QRUkwgAh2QKU
vQeJfv/vSFhPT/WzVhBW/cEShR2wd39eejiQtamhxn7jiD1DAiRUMqeTVCGHFe7I4TOFT8C3HDbv
ImFnyFPNz2kgRcepnUb/cwdOw58dO5i9wHHHsV7cdYbE25cwVJckQckkoTEi95MaGrlNm0HWRFx3
k9racWlPfCj77WTanC9XDRnUc9GcUN00NeMOWO5SCCaBGbR5LQe3ZglWCOKLIOACOy7hnGeG+LRB
nTpV5Cbx/fkDxNli/ZCY7Kmqecl6aVo+d8CQ8dkLkU+hxd2eQcFhpFGAVwiiXOD8QRccZlDADIyQ
OpXQv0iWfBy5C4w0S1TDRTaQZiFrL+HfgQPGF9MJzSDMIHj7UsXggMEjya6EEsM8dC1cORS2eJJN
DJotsu1BAeAQ/kpNiDMEqob/NJCC/9ROw//l8+VPF1/gF3EMUam3PQIQqI/zA4fSAwAfUV5UmBfg
R6UO+NlA503c1rKfTraKsySqYeD1YWgOXntKLAw7wII9C2BFy4B4+ySAexo8mojHIEmpRyryFecA
izAMhKFiFYLzZrk85ZdmeWoYyAbS+GftJfQ74C3zbbZu06JHbNkkWyHWdkR4SSg6X8CelAZF/IuE
EHxUB4Xiiu788t8oTTXy6TAK97SVRv1bB975+vR9CRpvnwR/5TR0Hf8//vnnhc9X+ce3Rd5fIQLN
VS1/UAuTLgbzBD9o3Zwj24GfLTdvn2AIVpKxkilwiE3K3kOTzZ89UPQSaQ5Q8gNacNVWf6ZQ1Qte
YTC17BX66MVP78Cp4yzPop+7SPrL2al5wtCzwkB1FRfOZ5+Mv7c3K2AMIWH2qIAGDTiONRYK0wI1
KBB/rMJaBY80+CzT2e3PFKp6VhQGU7Oi0PdLaWMoNfypeweZomOST73FkwfReknNBhK0SkJbKc2L
nAxFUILASriZwYeZdt44T6Zq4PNjKdzzXfRiNO5APu8rzILeLflj8h6XAG3t4CiPiTo3LCLH4DeG
SBmROoPAZR9MwSUQUTIVwUtnS1XNBzWcooTqpVm56kBSqlwlzxYZ+atg6c8VCm8IlWqLmb/Cyf5r
dx/Q2hic+pPq1/9/4bL1B0toDklilgGSVgydwA6ij8ivESUHlh/31gz90baUzMLrl1/fSVxszHv9
8YJpxSAe3jmNIxsxM/3g13ck9wg0A8T/5bKz7ZGiDl0qroXhfsiKyCyWZG5713NIZtBf32HqonwL
9DmkriKZ30WYm33ikYthSDQG1yJcjCEGFHVvRSTZyB4PuXwiKz6fJ8Km/+454frRRWiE/+s7EtSz
ST4WSwoHPBy1YLVGFAmEkEih+82z+QmXffg099+1xXa1XzPhfGQfguPIVfwh6/ni19CVpmPmsHHH
drSxvzk7SVcXUmAynO/qts/L157Hhh+iBRN+sFHlYbzzo8dlsJUnvL+eRdFCNMKNsNdDP7CuBXal
3s9vQ8sW7629otx7h8PhqAuhtx3xzGZqLMK5lpiXah+MxFdSD6bhaWSSEAa+nfAKKj4YDpniVD2s
FiNtz96sFJ/9uJsLs8heyuOluj8MFY/zPq4PV/uFPXCnyztf2W6f3Z34yRUd59ZhD+xwtTvyV7mX
owJvUiu3KBacrpGoEWk6UAYJfpI03tF+s2CdtTVSdxFnrLeH+cQX/Oct7qNvvcNU0RVL298wW8kf
hLa7Xxj2QWK/CVE42HrW4frH0pDrvII80GnhCQi3ncQ3AUmKSX+O/+1enUe+YC8Hkev5Q8mbjuHk
8DT1ha2hLlVxuPDYK8ddOnc8v50OBD9aGfvI3V7L++jT1pZdfrBVwuXDwraPd5500L35cu/eOgfV
cCx5fhd37hbS8mG/iq6P/H5/wx/t6X3ksoHOzQVx5En+9J6NPG4Q4eBjOKGo3ccfOR5C60o6Ks9B
6ApHPdwHj3PrGFzHA+KPCVKQfKVIvjL5WNzhIwHEQLUc1oi/id8zO12ZLg+jAyfx90cnUCJ9qa3v
tPVCubZC1Y8GrrgQ7p1jwNzYx80o+cjOWng39m5zvSWdyVjX54fhNJrqU2uz9cZxo2hbgR5FB26U
a2SirS4H0uYuHrwPXOnaVoQ7aSGwR12yFsuRFUminvxb262OA2WzUY2pG2r3KvkjWh10Zbnz7+J/
xe3cYpl2Bn60HIjK1LQsy1x7lnS/5JZ7f7wV10NnxW9v4zYnEq3j4LhkozEfipauhFvpPu6J/wit
4EHkd9F13O7OlUAPF0tuFHdSn/UYhb3bzb9PVX5+HPib5XZwRCnwgedujGAOpsMpxw6C6U42lis5
OursVFLvI/LHXLOO99xU326DbTiO29c2dzD8rc8M4k8sQ+Ggrz1+OZKVw9RYu0t1MD/84W3Z0HDd
SALiC3OxP0pGwEkbHTFxzhfe2x4H0jGc6sfd3how2+3WiI7bo7FeLbQHyx+5/HY1mPqb2QpJoYYb
LDTDw17SBg5eOGMvcdOBt1msdMvxD2N4iMiDPcAz1JX6pG3d/Th0Al7fM/J8MGXWd7x2cMeOqHxc
O9HhzlusDiNfO8717cayhmubcYerIDheccvNUt/tXdZYSyvvBmA+IICJNeTNZnkXqXtbjxhnP5iH
7NQQA+ujbc2no0CNfuMYbyyu9neocOfpKOZ5vNpa1o0zERbKbwvpMNeXDBMMHGbqGe7OGh25ua/7
kWrpC5+b2Qdmoyt28M1jwuVgu9v8piwWR51jvq0GS2490tjwRg2Dx+PUGu23FjMUo40+9RjrOpLc
Eeb6ZB2IlrFduI6+nXo3m2DuGGGg6tZ2Khny3A5u5858sLfUietLez2yps/L+X4iC9O7/ZbFGuVH
R8OR8DZNI2MrHZmxvOU5nV/vFga7dm45/vPCdoYrVtzq1uH+sGD9q2Wo2vr8uFvpPjPcLO311WEV
3iqOcy1odqgHYEh31bul5X625rPj9jDhBXw7mTnDNeOOUH/gXousP1hpa+meID1b7MEb2gd9Hlhr
Y6tp+7HlO1dcIA+dcKztdgdjr6x+c7n9HaPI08FalIaO8w2rxu9WJD4fp56jH1aMoPNL+z7GFxvH
l81BxnO43thX2MeDshuq4vyToEw/HkNJ5xZTY6dsH2Vhd2sv1h8cfnsvqJ494GT3w/S4U4ZHdyvp
ocUvBtuDpmGP3XxQpqE3OLLTj3NnMx8r+60esr4/5FcSUqeF4zkjyLqwCZmBhn8OVszmGkfh2U7T
Vtc7GS8cB9iWB97SWXHhDDXRvmeCcGPstww75g5OYDBb6ypwBfta2aw/LAXvSdryH4Ods9IPgbU3
4KP54CrDrbIShodA9Af2Wr6K9qGN9/ZwGAtrfbOYq0P/uF9eLyNrvBRYccDsN9+8vTu98pTAN0Tx
YRkE7ITz7cct79oGlJyDvtmsnBHzKYqk1U24mzvXlsqPrMC1x77MDnk5tG42ImiyxdXo4PK/z1fM
iBWY1R1n8VdzWwnHvqYsx/O5MlhwmnHYKsff57a/0/mj+3WPCNjxih14ynQ9tFcLd2BJc200D7i9
vnLUzVDeRDeKZc8H/NHjHpe27emafOOJOxvLHrt+WmrsByz77rf1/Mbbiu6NH0AOkbOG28CLrhSV
+eipgXbF7vdjzln7N/EfiqftV/pmL68GshVNDdlnwtsd3sH0P+cuj3+vxc1IXkrf946KjrhtanOu
M7IsQbraSuzo4Bz9m9c/LE3J/zPu4CWsQ9toc73cRNfRZvVFtq0PnjP9neFXH5a8EBkbGdM8Wq4D
THrVkI6RN3BkXrenuysxghomHu+P2+A3brHFMrPejDnscjy7uZF5doddmvs4ZTjZOHLOcriwo9E2
ELiBeB/IgW2sFqynH6RP0/1B1C3luNQ5aTjfr4WB7WqWzq1laH2bucEd5p6+s8L9QNR2xtJmsOY6
ChaAlc5wwW00nm+ixUATd77uXq11T9obq6X9WfG9pb6YHq7m0nQ5DKXFB2HHfbP542LIeOr9LnI/
LB3haYodYOCq1nTETMO75c4eHpa2NwwF52rHRo9qsD3onPh1s5D/8ETvgeUWE2k1/UNbGQdZ9nRl
pYxkLDmj5QZv8e6wHSw2gjPgfTzTchF+XcjhR2fhf3WWe25gOczaOOwVZrDYbSJ9asvDgNFGa0ba
Dder6SM2Tfzqzrtl5VD39uGtra7XQ4VRryNGexTc5dbw5sIwWoSPG0vx9HWw3GAx4IzoIKwNZ+WF
+iLgJ+x0cmDXor7mFIN1vd9QEMLSQ0/ibxYe/7Lxh7Kyf1zsgOp27nE6slDcbAYxYRoj2ENhy1zP
XVeXF26oT/eCra91bje/Ep2lrzPQq0Y723mQ5c2dgB2Usc2FFtwegoVjBIstr3tceDS8qfe8Pe5k
LFf63A9G3o79uMAbIDt32oqJjIDBryNOcAgf1sXAmUqbkasedcbacAYvhN/CZbB7ZBbB/2Pp3Lbj
5LlmfUWMIfZwKkHv7fYuduITjTdOAhIChEAScPV/+VvrJCNx3G5DS3NWPTUB/PjiyZjJoBFsSQ0z
8cCX/srLla1q+FW6hzCUzdHK4Qyg+oxJ2YZO83ydVETTINKHae9vrit+iti99kN3UWq9p744dqhq
ZNJ08sOpK7PzaEdozymhhSgsbVF0QyVfynz7O7pV02LY78Ynz+G2PC3NJiAOpgdlEuZm9MNCjq9u
jq/ERVXn9pLFw/JT6rync1l5DiEYov1UEannqfjXz1l4CvhpzyZ1UJlCGw22gulli6tlsFXaeFXJ
GUs64Om53LOa+6W9NsH+FS3rUg9B+VgQRYspUpWQ4Xkpm69dN9isQZCxYmxaFnfNPV/FcjGZOXIN
p9N2rqM92XI65Tj3u9x/9MQaNrfYie30e5+65bTpTNJ9dU9cqpymMVp222+3LltklWhGtOB0GDQ+
iGarSGP+BbSJJXSt3f/Ou44rXIOiKBaQPqaruQdb2tCdC7yLmga6RfLCnZY0291PtfkfUdB8OG0u
RQudKIxwVKTRS9Quj2EUS4o3em+VK9gy9RVfTEa9xCrDwxuqflc3IfdbHIwRS7SQNHJBXKn5e0e9
+bR52SKoC+nnf7HRp2TF6Rrap3Gzf92aKiaT4aVd05u0ytCl4PdCPbkmiVmwcbTl3DI9tWvVBFqy
rKsGGzKB8sr2JmxZM+YUD/+YareV+ppPx3bbr2OCchUNW3gjgUD7SNLbHptqW3lLI1PONMqwHnCn
0I5tycfIQ1XvziS03PNT2JqJpj51cDINVMLU3vZ57E/psHQ0yXvJnPvhtzg/EhTh0ObmQlxn6Rim
v9I2ui7NvGG7+pKaMllYWVs9/dybqO6JzKlexc/RLyn1zrfVEqJFrKzMxvwChwPsrWrbDCi1/dKe
VtmfhcUZK8XyQ/XlV9jlb+Nw02Me0G1J7kUnpku7bzToSH60C3YvKf+orXxqZPEXkzyaJmlwiKGF
rnmTPsdR96/nu69XOV91Oc01JwJ7M1GVxpkrePk4qQU7bl1m6mST05AscEtyq8UyQNvrH9zObCt3
z5Z9RWm3Ccs7BafY9HNVqrCeU3weSdNAvifuwbj8bZr6kcbdkDOsHncS51K0us5tONRxm9K+HTnN
grGr1qz8CLh+luH0ZxvdcCGR7He25/Fw6WWX7zUUxHgppO929r+/TgqejuLOsMPlf9/1/17wv9fG
ri/2+n9fnf/3XWX2rqR75Oj+YdAyjB2f0yG/cz5ibScbG9eSZSaiU7om9VKWj224dnRLPjEGu9BW
fLuOYP5rw5hylSraDf1nOKchClV+m3iR0WGRAAZ5XK3Ww8WTbKXxXh7wbFhm8+lnbOOcBnP4NZTB
DQ9J75gM1xkFVrE+uAoHARUVyy12ZZWNBaR3gOqvw4DJJtkgEd2A+t2zLhWaCjdxGv0LxDEewh+g
SJVSdqLxwOQ4r3S2+WObt+LgXamZEbQIQk3JuKNPb5OryyA7rO1I8yHPTtrHVdZGtCn3nRH0PJCH
rl40GajVuWFkUnSYptd+32tVDNvR7eGbg3FL7HbgvaRbGTw28YI9Y9B5i+Bx0vm7nxVNWh0cRhPl
NB5Xtqn4tkQNisNuv8imLc28PYx7f90gDli5JAfkOgmYQI5Ssca02+xCc+0SJvv8jsMeL2O0jhdb
JB1tfTnWPT6hyUldbXJeqBepgZtTJKzI6rH0I9dStztZ85i8knAYDyKOpsu8rg3VZPJYHuuhKcbg
APhSmbRraBnNBm7OxJSQqKnC3EE9ZdPJhWt8TAZvWMt3pnj8rHP1itUbbrJeomWioZfYIRbbSQ3L
2Q9S1zpvrnYY2dLN73YaBkZU/4Y12h7Bf+56giJMAuhASJnkHPa3ZObJwaryPrXSUNJNfyOvBA1N
MF1WYf//H8swvLi+KVir/Juao6M2rq9C1X65zlzL2AUHm72ZfIirMmpmSnZ36caIHJNYjGzgvWNQ
r/1lnt3PbxGmiwSiss8OhAAVaBv+SuaxzkcxHbLQ/yzj+YPLaKdLIjv0FjVdmu+zGE0uZ2Hbl9SP
oz1/rxI9Li3bSbpDBkF2CRuHVPltpUPoN2ho+Rytuz/mYwrvh5+j5+Sw+jhjZh//ed+0FURcTsuB
Fs4FTEFWUR5uF52SnvawBkw1Nrr0MNQXR96DgOhvJ/B7xDIApNxp10C6DeTTZSmvVWR/AVMKoJai
PfTl2RX+qYynW54tJ6mezQTU6VTQUJ6GD3G45rXn+3EtskrMEi1i3r/moeuO61SEtMM52R6NXF+t
v3TTutChNQavjzALzg9RwvWZJwmhXcbfM8VLmn2X1lZ020kEeb2Inr+pJ2s2FN48YjHPY7q4/jhZ
H1REbf8FaXi0c+BZYbOZaW6OuP3Mv0llMOGipXEQSJZLBf3u8mfnUDPzQzR8Wa/twzTm73shP8Py
NKuYXBFSl0wT8cPpxtF2urdujSueBZ9LGU31QpZ/Tdb1dCr2gupCv8oe28ESdP41+D16/R6n5r5m
4Lc8yT7lEgvWl3NObVh+Qbxc0snWJgvftSp9laM3SEsiHLIMq2zdsammtUYDWVFVyCMxr922DjTN
R8lAP0NKHlM/oNpYUbLRJudVFTEEaxAwQJ2Vjj65SV+A15qmbvq8ylyzXfqt/dF1dmVwys1JqffF
m3PBlbqN679E2v4UCx5WaZePdMxDGMFiKqtYl44G5d5V6bSCJa3QVLgnCRWVbIx91SuhFiiedrE7
T6HvHgwOBMus0sIfcj5vrM3X8Yyx8Gue7wVrlmhiQ5z1rM2SrXKBeJuioANjmyXlua+xO/KLkZ92
EQdiswQSYUQtnORvaXx6SJcM9Wmeeog17uguCnmMUttSHoxnmJDwqvvtcU16R3VAErrygR+Shtxi
8TKTE8B5cPCDi45d8GqMlfW0/ldYsPrelmArspnrmRczmyPgiB2NaJDc06Jf5kuMzTCSvu7HNn4n
qzwnsh+rIbfyWC4NM9F6wJ0UpoPmWGpdO93SDZALdr0a46KyJHtoQ6w/m5KfTtCms7+jAeKjd6E8
BsAJ4PkwOeW6XniRbkc5xQUNLWvtJpEYeHImXRMdg/SljPuVFakeqMkW2MT9NIgwr/pM46C/tVQM
hVSbLeSHbzaXBA3Ls61nSdqGB5mfZG9gptooqLzbTuXSVpvO28Nqmj/QZOiTQ/pW8hLhgwyjCpxm
IsvEVKxafOhTTcY1uay7uvM4+9mOZER/BGuacw5RS6ho974udT5Q3o1Ye6FSwMHzZU53g9Ivi6q0
8UzLdCOHPF8lC0d9203a13sQrSfsHnNsE1vlXdHTYNlv/vcKc5UqfZlxQ1zaW50dbPJf3JSuWvRh
2ZrmnCULTqlbwkcwrv/myMjaGiUpopnfZo/WC0nOsDqWErUnVMbJdZXNuQMdOjoy/B7Mflt3FzwX
2T7TXsJe4M1NEH2RbxA4dKggJF8JIwERbOMDLQurADUzLLoy2Jmdpj8RoaULEeyI8T1SCZwlsbRc
y6UifQsybMlHauV/2xw87E0b0KlPfuht89Th7peHRuQzlV1hDtmUH51RQ1VCWR5z27/2plUXN4k/
Iy5kOUXAxIUP6JpwQ9Ot+REZd1tyvbK2E1fugq/Q/BBtDI8agpVGxXrb3fZ7ibb3PPcR+5/48QW5
2KZ71EJ/4dJMDw1TvBSFLFmhbUKjaDknaxHdU+cPe/KmiZufZFRUk+ZvctWmznt/mtrGMQAOME4O
PIkViy1ENnlpkhyVY0Y7aaWnUswz3YytYO9dhYVFqF/8WuXtRAFrVtp1yATm6c8QqmrVSaUyvT5M
HXT10LQrS8UWgxbrHbU9vfMkBP7ITuiMWEVxHEJYhKdYQhrFzv3SvYuRAZn3IXTyYst2vWve9DSd
c1MFkXsJyPQVpmanng1uBBFPt+jWR3OdN8NjD4BwaDMHCgeIYuDQzJzfs3m/FduEDABPEte9Pcbt
dF42EMFONc+JHqerUncs2u02FgTCbO5YtO3ZMWjTR6xZTWXUtwcHzYhtN59xW6eXIKq3feuuJG81
i2ArA+y2moPeUIM+UNs8Xc9bvJYUeHbJd0VVgeYelo9ZbwtWFOOvRfv54LuRRRmY5s7D7vjtE8Ik
6F6ScTuaDUmYUqoO+/znOoQjI0Wz1OUUDfW4DuupQxnFprsnJZ+rXmcdfvXfLXgY9niECpuBLUzL
72wL59osHSsSWG5cucDhrdBRvmH1mIq/pNT9MwlK6gQf7rmuhj4tT92KEkDS+d3jASC1MLCwgsxf
wNZo5zH56LtO1BN8AOAoXFITfO8caHzeLe1xGZBKWP1q11+RxjbCzD4/Z3pE40vj80ZQdIb8s5Cx
AueX7ujUcm22+I/0W3Ofc3VH9yQ0SHoEQlmJozT+XUbByMq+X6oiRizL9UR7HUIa6KZjwvRHDY3G
hsheyhDU1PgV2KWSU5Yee2d3molY0Y0sXSV9/xA1/S1DUkTx5JiOjtBiSWDYzqfySGJ1kePFifKX
EvYJoj2v28jBQO8QHmID5Gr9YQo3d1stH6nJ5+YbnsQAgic0yF8dR2oibfS3sZ+oLgbYtEmrsJm+
ynS4Sx2Azk3DfphtcyjbKWVINlsa7PuRL/vjBDkE8+w26sOd0JQsPdKPum2mDCp0Lg+7dnCJJWFb
lxiaFTyhtivPSztOp47DOij/9L9Tlw7Je8nTr7RDKW3Jy2LWlAbZAs2n4ZeWNmrpwD3gPHp2vie/
WiVXunbZTMMCDma1smGITGkpG/SGYjcVjENL2xAhzxwwXgCflSZZqkgWKxVd8zZ6O1C5iew+rtPR
DXlHtZqBFqLhMgyqpWMrrqMCFxnQRJCoI9TJppGmrTxlOT4BOUAUdTjP86wLmIlNHfrNoT1t4csa
xARUNmBL353zkBdVb0ZITeRZeb8ZtNMResVCnIUEOat8DIfEHeZM3ZM94HW38x85dgYDw39dxo5T
ZfBb9x1hcx/C7yHP9EHQVHvGLW3M/EtrPDla9wPreRSxiFxz04ItT1CoReme8jH5ZV2tp06yIlac
GiFv/itWzWHkMxqxQkTnNQCvQI8ZeVvNE97Mk4KKLD6NvHDn4XuZdsvIOsjILHAXkU33JBqvabSf
YocAUAwJp34A/QnX9wz6fk2GT8KL+7BJz/bpPk5ghnnY42zBlwP8hzoJq4DsVzFFuk6H/qPthjqJ
R8DQE+/nP4NSL9K4q8lVNfWyShMx0WFMQgSu7Sch5oMERzmCme4SpDAcgz88M+Lkw/JvN2lTwXnP
5LeQ77sx/WEq2q84iv+hq10H17E+lv+CeTsn/hL29k0OC5Z4ESS0RcUNW862rCFMpRG8oXjZXDJU
O6AXCk2tdXKUq6Xbd80v0CJq3/vmgGASU5GXDikmTOeAkoiAvsq26de0kIsOP7bQ9lfn4qfJFvq4
8CA4Bn1+ITPOdUCKB8KXF1CxvhrAnesVqx5GvLjGK0QWX9qnBlMf1baEJ1fuPV30vNO1tIq20Dog
XYN7Woulr5pGv6vUjNexSZ9EOP1ruiL7LfqEdQVhIiyRTQ36DN91D6Q+hWl77smUMbDO97zc6NqK
5Mhd7s4+Xr4IrgD4yGSiqO/0dQrHP6lJ96tTyIs2/MLIjADW1jUBCkxPTbtnhy6IHsQC/JGE+qPf
u+QWYgrgEKxb9Lx3OmXp1v9NDdJRBGKuQhrxIn3zJ53rxEIwJiNeKluU52mf/pXmvAHEKzuefCE7
Fk9uZ1XTYRugBf7Bc+f+K4jLfg4/m0Y9unJdWJbsfyMRz+ehs9fhF2w2KJGHs4agfCXwF3VeGs/m
Qt+sJ+6Yx8wWA3xIqRfmA/3GW/DBUhUUswYgm1u2V26p5zYih5BD9uJJkIdwEN09j5uWFktxGIUf
aelR5AGLIgq94bX2p7ScP8e4CeiQJfrEkaz6YMhYaruvETWNFRKteBNf8+qREnfJW7wumqkJ8Krh
/+ZYVl3WTI9NN/Bq8t0T0vgn4VN/ll184Zsgx2wGUUq+y2sykKfdI8dKgXYfzBA+js0sHvshYofN
dusL12VK9xi9eu3IYdBZRg1fLkGmfN33iuLZNbel5OqAW1KJQwyYPA5oiwvsDRVRYDD7kF14vGbo
zMk72sd1KvyPnXQI8QJ+EJipoZHi6A/FJx/FD/JtqjogAvz/sp/jOLiOCB9QuxPPtnD9recFBrts
3TWZBOoYGp7qx4PuCntsUsdsPEYHQ0pRKWyAMigegchJ/qXlAGKfxP9k1iHuytry2PZ7ctjgHoNd
uCrr3sEdS4wspekpjNabBk6a7PK2ZRz8RQ78viFgQfqUnfp68om5mHZ6GDIgA75gpfPsAcFRxsB2
6gXx73VbspMTbS0z01fdluTg3ct1yNNXVXyqTaTQhfvAHKCGQfz2uJiJ7ZtC0J8Xsp5NePVQvMlK
CraNyX6bywDdTumjMM3LksR0XcHtRdD+SYx/bufZUDnqiHYcmqRo3Os4NuFNZMUX5w4BmEdfGjL4
9eYJG01UcUMmmueAaSZBIteOMXpMK4+NwbjOhuD2yon/xye2Lv6eLphL4Rw/Ax2dzPYcrIJUuh1e
sn5/zbfyqkPEyNqCQ/mHeYy/J0CwUXO1sWCBO9d5ApKz25/Sv8PVPXvYm0htp04KnDtjD5ipeozl
9EuCvR04B+lPE4skpXtXk42rrvPxOSjKJ73qX9EwlGyPYo1cQTwkE8ih2OcnHxSK6R1cp2yi30V0
Ib4rTwIbtWp3j9mm0Hxi/gCJTbFeoMFGlk5bSkXhWDBy/EvAShbZQQrVUfKdn6dWIeeLy4c8EqAh
c4qNKPKL9JrgRMTDAVMKW2W3XbPGilffR81Jqyi6FWpEYtzYn3kwfCKJoAoi4EGPbbXHrrkFqoTa
C7ea41XzPv51iZPIwcOIYdgqgDOHVzH2mrVNhIPJbVX2BApLzFRF5imXOeJTsty2qPmws+MH6JCP
pJ/wPt3wgjGmBdr9wsNwonMyHSfcjZrlO/7RAUHPezRhvmdjvYBbXmZ7izRWZ8iDtlpVXqWD97dB
Og8y7UuW5ts5NTrGQBX/q+1+WErMVXkJCxBN87OXpTgN4QBGhqDoQJL0BX3xQ42FrjpsBKiq4WOO
9V9M/ZRHrO0PHnewQriJI+zZfInCMqN8nctrZrhiQ5djwkd/ZEVDLkuhlkoX5Vs/XlH282ohUl10
P07VHG/ReSRNtTXF+swTC0+H9xhTUw/dGNN5iFM2RURhkmx4G5Dd0cDMzZPs7YNN+KGPspKmKhWn
eBfHEWEoyJfIWZ64hg5Bc3XiB6ZFcmZQREGr5D1wIcNd7bGBZuQoTYtEJTMO0VYQXZp0UkfcMOgc
LQrzkGyaBapICnst+idEuBLQXb+4GV48hznqLAZD9LCdBiIwnMITZkohqkzw81CgPbRj9xn1FhoT
dXsq9D+dW1I/jFE5s17KmA178Ky2ti4zYJWo8+jqYs1pC8uxtAoOC5g4TjIYDB8zAPnmXorwVwC5
Ve5s2nOcSb4fXClkXcgBcLvwUVXuXFIMn0SX0H+kU/7Hj/q8meFVqgJQgizvfB0NS3b11kccI598
ZvmgkKZq5JdSOqrAWBhGtKQCcnWKp5jaUC/JBeRPPvIGi5CL9GnPJUUKP11SHAZz5XFubcoiTLce
Rtt/xshnZznddB488z406KPdq4l6JCvj1Bwdj1jvzzYwgHJmDypRmKeuR+5HwvnQ9piwGcc9Zn4W
v01c/urc8jEUeFG2ioKmH4Es4ofEtg8zQo5y6j7TLEgPmY4fwCb1Y1xCPgcFsrRpYSlvP0zeHwMd
dCydm9OgL1Pg3TFKfHOC63/JMIRGZd8/4jltJVNBUmUark4dUsy3YU5kc1UqoVMx6Vi1W2Bol4BN
lHUSoSYXJQo8qOVp8jlM07gcW5d+iaZvqwSb5JQ15YlDC7BlS8CWl+20qR7K2++SjiJG5JtNsnKh
gPLnDb4UWCosI2K+Z+LWJgvmZabat2tBE4XgJ8mn9piR/qu03p6Eb7+GIPrX6RVIrYC1RG7fp33J
wgYoO4RWQJQU/KfhdKulO6Vxompn5V7zHhvMYmAyKDNfZwjsWReokC7mK1LrlduMf2JmqiZuYw0E
chVvgzhEM9BOkIqHInpv9HwvpIzoimQKvg+K/nPPNBjWVK24sSstND6ddcJQRSTLAKMpcoeFGtnm
wV/DBh5HCLmwIp8j9q2tkXI8LPnizgXxSCy+T3QbbFCToBRbq4GhVwQRiGUEJWb5NI3848rkGfcK
qgTp7n24T1fMY3iouFun21tos/awKa8xB4NdMe1PRdB0l2T3/DlDtKacT+7rJYSf2GTqK6uBWssY
yKQbCd3z+bv4zAQnXxK6jPYX5rgxNdXwR9zl0FzQMD8QbvlblE8HpYEpY8AM1jvkqHaFfxBxwOIx
f1vcIq4qX+9N2ecHw/2Tkf44gLf8KMPLEihUjaGcq6Q3D2UaO/A6/5YFBQ79e33j0cqedUl8KTv1
L/HJi8z24IQHE3zlIvxUMweH48FXofwfN8gADmcDRoQVJPtTM7eYkOX/onARVeEHf+6DvCLZ/tQm
HUzgquFHeXzokk7WY+ELWhh8Z04Wx9r/dLhdk2zVkPgbXh7EljXlcByL7xYWQgB6mb0TjxkLrjyi
Yr2+BTude9+xHf91xIwhzcFE9nZ9msJmQD4pX3ei5RGjM0R922MXjVUS2EdJJOo5X//YOG0xdWJF
3az5q4lNj0AxPGQ2echC92Kx3xf9sJZuQUZhX03WYPZBvIU8Smvhsc9SiMQ0nCNkKgajNggYWYbm
XW9YQNpb/23SL3oa0noJJ2RSAtOeGEs8JhwfOoZRcAqGoj8scn0qh3yBxxMRG6ClTsYFnwOaWRuv
0DtiCS9ThjCBjPdwH4+zDxJMpxHMRVvL5sWA/pgdOjL5TAnOde+KgbUyfZ3nmVmv1hNBaRBLAr6n
5WOwvndr29aYIaszA1fN5+xflitx4ORb5S9Eo+5UQYAD5xwB4v4cbeIZlecl0SnNMT+QLKgdOs5z
wIafGFFSMO8yPCi3/Fi5r2WjHprV9GfkhpdxKtS5yfofe2vfUgwsjbiEgCa+BVeTmAcYTB3AgfQd
Bl2aKcQoWbyJ38KAzIVZ9B5spKhGA01FZHFMxj4/k0F5lK3iaW0icwu7cgTQRadtQltBpDSV0rGp
ixBsW3WYoJfa948jB66YVcTSyDTvcyqrSMv4gAmuz1TLqIqRPvxo5+CGwQCc8yScXxJUZghuJNtk
4H9HJOwH0Yq6GzDCgUfM/m8oKanaWWy1ifdafHZjkt7LIv2KHYYebVerAHKd780RDT74wBhGLfa2
vzXfg/xiEinD/Nm7wWUPxyIY30iOhaNyhzfdyZcQBdSfT29pOI5VaJO3dQ0XxCtARwYx/RmfLiYt
Z1DvqF/SC4cSMD62NNxI/+w7N1Q6iB+s9+VpLZsDrq6A3lowmLNn4jHizWO5WP4fKdav1Hct1Oj+
uMwOLNb/KjCEVY/YQw+ih6vX5XOuQPjXrXscSwApB5RPbds8q2AtbsicqrHE52nNjs28J91hifar
QtD+iAHoe6Tj3+F4QsIt6zh9LhdI/zls0DmTbb5LBAD4LR+k6CGLodKPsPEDBhvXM/eG6l6Q6xzD
TWcb9DPogYjXh76dB8bD8l/6gtA5weURmN4b8u2jI52tBo/EbVRRvfTFx/c8eWzEIzI2izLiGEbV
gCHj4L1oHa478OZgPUKvDrOPrh9ezbZ7pBJ5Ac2/nsRqbi2Gvu0yfgbKIwHbn9yM8QmRly3jniAk
T38HPERu0fbx/7F1XruRA8uW/SIC9Oa1vC+ppGqZF6Kl7s6kSdqk/fpZpXsuzmAwLwJLEqQyZGbE
3msHF0anXqscPi3wFUiChtpwdcjLsKpfUSP9RaX/TR9Fm/9Ccb0B25e8rT4dKfpobJf/+lBkiwZq
La6qa55ER6sT+zwdagym9OiENYpzwzZn62BVx9VnPFW7ZhZ6ken0X+Z3B3rwYhkaql0K2HPo+tFf
uqhzcW6w46Drt/P4GmBh5xPP0i5t3BfNeRXE9oGgT4Ix2K2DYRqWaYqTLwtvpwkFbWcbGjw2x+9O
Gsch66DNlIBC91bpaDcrJSz018ntqJtBPYqpXk/S/IV+FWyEA4LO+yIzrXbGxZMQXvFsXxJIjmcv
dtbFoG7hMGC06OozacJ+oR/LQlH4CRVBlmyU7+1DuxOLPA0/0sLE0GyqjeiyYbXeTLqoqWYezWb6
4kOyLdomzBYFZa7hjzHFgWWs26BIqInahYyaHnsmcg5eVC3y0t1pPwOgFncrN89DkEwUZCWfga9P
sf2pQXgW3ozKbqEeGV6b81lZ7yqIn5JuG9a0JZYf/GKLs1aEQjZVRKMw5uwjbRldAhWMu9GwWCok
u4gRiWUsg+exiiminXuWYifUuIbLPJdv4F705PlixkpeRWlVLZoSEjZZemOGJZWV8tvQg7v2w2Jc
AoFbqzR4zoe/8PQA/TrL8ZG8nnVlypZNF4FRFS++0rD+c7kHurC5bNkd/Gx8TdqERtCUa8Y8Ie7h
pnZpelNxgllDRWTofF47RUs3FqVLuwnsVROjz+naU8uZuVCnYBK8JoBZu114XixWqlM81TjeaWeA
xTQBwFT66WK8LdK0ptBIV7KpxDH1Dn0e6TUS/3vdw4vM03dvTRZavMKciOZ93FOExYmEytMe3UK+
UiBq3kS/XghQ+irccA+xp45rdREG47ouq2TbmeH3YIsPM7h7anAvY8GaWYFBkVFh7x398slRsbEW
VbiNMrT1rlJ/M4vTVT5wWjdxuV4seGU9Doi6VGZu1W2kTc4Jv3/AX5ryhXIgrx3Zop9lKdtswkoY
eZ+SamRtZrD4YcWVPtcdxGe9aROLJlLOr10Jq+jhuBLBMxfc9/HErWxWhWTVL+/AVJq0Bd1YhYUH
fH10ZbiXZr4Uc1dv9WLO7IXywEKRea5gBWJdBP1rnVSvSeK/1uK3IacPe6DHHbRJlWeTgDI2qexB
0bJTQSvFa83e7HbixPnryeAeS2Pe+ips4Z/oOs8IWpfRCc6TnL5ty06gTKYDIky/GIHdwE2tZxka
74Gqnuw+2dqmu7bVcDM677008pd2DK4hjBmef/9pFdIC96Aub1JebOr173UOUFi1X9Mszp0QpNrm
ew1NnsLVHPPYt5dl2oSrXNq3Ooj5KIOtnfZ6lTvY1cl0iUcATl3v3Vr+CQc3xEbs/ti+b27ewmTe
w8UtZRVnuCXsyENpHQ3h9+umNN2lM9XDWZvFwYjCX41vlS+zPxyCSPkrxxvHfWqRQLE9w1mH8q/v
wGM5pvo348kfdKfhITOkTN/J9R6BpubymbtrKk4R9NarTgnP8HEsunjuOBdSZ9dVG6KcAk2JoICV
hJxDDcZDV8Nyy+QiCqlX9KOEmfJ9aFUN9mdQrIe8OqV27S5znw+5MvQ26eILokgLqBzpZSDit9SO
1yKUV0jtkwj6J5fOfJlKichi7uY52rrCvbGZ1tQl6kGhj9BlBdpccRQJJPOY5K+x0Tzj+W+7zAtX
k+U8BWQBZOXuo8EeEcySt0m2b2G5AEUgo2MXrJ49sZQH4DsTbWjG4GSbcw78Jk5aEewwRLqsE/Ui
m+xP3s3rwSA+Ijzr1ZSQ412C9Cri50bbd0zZt6k3jIVNeGbZxSiI1Vz22yFLlppzK1Y29WYHTtU7
y5KWHhJzMo/ZYYzFsFO52a8n0/1rIaN5XBI12ChMSElYrKYMt79ZTQh5zSVZIQodJ31lTY+2cTFd
ZSm/glx9wB6jE7QITAVS22Ajx7iTK9eVNfKnMrG0HBntVRTfezHLtTE9zD0/XqeOandwYI4ojmgf
1yyc+u08/0NATLYyoyGpujJaNz1GjRi+Mi/Id1Y7YAnk1yDps7VVJ3uUvX/18GVKF4a2nu6pLg+W
P/4t6qbZyPGxjkbtQcW8+XYl3NVYOATYKvqJGHd3xvfj3iUPzDz/pfKtX3Yb1MBdaibDKnH0G+/H
xa36XV54b07Kmlf71usYpNcpMHf9AxJ0rY0xxPIQj8IDe27XiRHR5NTvAx49HL9YtM4Y0L1EW24i
dLdZhgh8LBOq9UrID+0juBb9L3b6vRUjnth99J1pEg4OrnFSpC+Wxh+SbCMdfq1Kegy5iJbUIf+g
gvziGhAyMxf7Sp6iep6WuUZNjs3wVynqY1BB2nXubG3Idy2jxCD9MBZby1BE5NjJo6i4Me1uP0VS
r40sp8RFAoZMd7vNnDjTxi/cP2OYHdqwvJVACMpLDtQ6cu3O87sVdgMU97HP0jdVmcMTXNqiU3o+
0jFvtElrqIYBWT/epnF4a1T6jjCOog6y4Qnj5JgDfq3xq0ixj0mksOHRXwqTLmm0+ZHUJhRM9zm5
Q7QRMZoaK1UNjT2eTUJRsxpIRpgBLU+QkXEJXD7sHmgUyRJOFWZ/kOu8M55YJgAMYmMlGpRe0Ypi
WT7MvixzNomoXoaq3sgW8jjS89ZoW3rPbPyaEfCAelmHVJhdraj8EnLaiQK3VpqpTxGG1Zo3VbIa
wrF+bhvxTurqGaRb7RKrLw+QP3nAhpsNz4MMkU+l+8uYuS4HMpmPQhKjaWjrZVTGbH6Rc27ccokq
PV68ZGDhKQFJpBPsCm02R1FOJVZfcLBsfVC58UCNClovVC/uAfbJO3BzoSInc/o3dvfErVff9Whe
az2NS0vZuzkQJ0KRejmlUbA1khyNZabkgpQol8ZonIo6cnDJjWKVpbpa9Z2eV2UeZ9fUcZxjlXa7
zm3kqYCP6xwRXJTd+JcODgnTRARLCq83n/Jz37DQXnJDBmc+uXTOw6tdBmwfLuI+geXP7Bg3cXKt
vB0Nor7UBAcfQFm4M62eaJyMbGpS9+jjSp/1SNrTLYPlFOR74lvjIh3DdzxXMqbDzm6wNNrmmhb1
Rgzp11jzEY4qszgH4w98Y7Y+W++g+c4J/KMw05Mf1euM2E/53SbhtOzxyTKhTbLF6d1pOZsDu/vl
pAM8XXPI8g8DYIsCuPusfE3N8sAvIrkQ2pkOkf4zdjnChur/jCp4JckyLtwYdl574TbM+1NVHXM/
lCtU9uEQoiM1Zg7qHpM0py1cp6H92iFKhXVdrY16IofHheE76T1VokQ3rw6T6/zGxfzIZ54aeZ0s
GuSLn4Cz28c+DlCAW7Uuc/Op7LPqMKbJv8YNb9TBO532nEuz2y/9vyRU7KODNTMIt1yNpBd9s2cJ
yhEosqnWC1/6e7Kwe0dBg5BPXQ7y0fbYuCWm7/8TbXQWJkVuMd/CsX2qa+upj7lYxBI5cDXMDTGK
0APjGl+G2HxHGN9TtbQPkoWoENoZGQCjJJRZaLEuo/HYkjOo3PIrsKq/YV+xtVHHqoeEHGA7WqWP
49EB5LdWLri61GOXg9hvTOLg9dUYvL9+Xmwpeptl7XRPmKAJe1u4jqxQHYtBnlOVs+417Zty6/Yo
22apySzxWaXXOXebvfTNbEnFurOBqxI7ei2Ub2xmnczQvGAfbXTLmuC3HS3cSvEUeopArWpvM44o
oYOmLukrtvZYeHsNoaQmVZy6IrsEQKKTh7Ngj9aH57TBPvWcM5bguc69k5ua08EJyru01c1my2qd
+HeZtxAhTjSBHzeXsWnrnVPG0yLtqHLjPv2yncFdOH9CdzbRkhO2flVzIQgLGIcSreyYGzAE4uBV
4zGLMwBBJIOV4ZXjnWt3NUZ7WJ/kuW3tcpEFQu+i6EsWabctxfw62KyYWVVhhZehf7bG8Gykye/O
iNVNZ8W5s2dzUfJ649Hv9xRThIv87q1z1HteFNZSxPGmks3ZdfJ/cDTpokkR4zI4aFzVZUqcdROO
7L5qrlaO4QVnPVfGMijNCdA62ZIndw6TFG+mA9HQyZUySEYFTdkiIrUXlxuzLseYzX7w3jv6ujAN
JOkkxzlLAEWZu8OG24Qu66J/9BvFfBwBk+NJvIm65cXW7hacb5XhXe/dXtFvRnNFw02vITyiuB10
XmT9szuYJgYmbEFCmzU82cHM0+TUa8D4vG+vQVDYjyTxZgjt9sQdQY5d6hVLyzZ/DW57IRlUHn1b
7M1mPkxty+yGBGS02sY5Mpe0OgTnhSpZ6MYe+q3ry1d4KnOlwsqlCqDZd8zOWQLLRIsyf7JntphS
EYYYE2dnStmtbKTS9YTKQ1lQyY0pNkU3utv8aeZm9lsj+ww8I4S7qNvtWHh3I+8e6HPN4I3IfW9F
RjawcN/GFXe5Bc5iv10lJOFs2yZNyCnSZ/FS2/5wdLIP2yCNV3lzTXmMheLD5+5d213ZRAp2cfOX
WSgdPau/MYLu2dDNnVs8vJDOa/ddEiIkF2hrZgzg7CanuYI7Mq14ZvEiJh4Uw71yokuTQ20ILPLV
QE2wzklpkEaOeB6yi1Zcg2Rf5ba3pQJO8f/iq2zDaKh2U0JrHG1iJ+/JRxxV5KcH5Q4nX3/Judup
B4WYJ+EGpIgPp533Q0k+Fqjr02lyayUposmUBiBZ1kjhl1KfNu0rHJm78EX4y5VRt8609zuoEueg
xgkjYSi2xawopTsLNUmPV27KmSyi+DfpraPdRWplZ062bjpipPXsIUvlr37M0wxI4yKjwLhFybCM
8u6MBiA3fHcVwXJsm7l9gzb6B4tXgFZGyEEZMKlBbilp5j+OJtVFrQ/uIwkkEZbBCCcnsPUsxDSD
pXdAQ90S6bNX86xfDDGtzYqsuzk5wJ8t0zQaA5UMWXpVWgyOiEyfxlcML9Y0HmRT/CY92q7D3HvC
y76poE4egGm6tlgOxAyfaiAaF3HbrecYD1PjVj3mIRRQTWhEY6asxRB066I2h49u+N3Gl6abvGs7
sYflaYuKLMZkVVia3dizso1b9KTBoX4j51PAsxFCne7WnNx9w5hXUc3vBT4AvRpvjsivo4mB6WVx
cQG3Wk7COc8G4JfpiXeLpXw9T+AS5jwwfMY9tYJVv+if81Tu7EQPr9oiJhwYeikNcXWUMCnbSGpp
q3XXLoMytI63lRXVG9A1hogArJPVZNBK1jenwXqVPJnJbrvNIBq9EpK31e1NrtepBgJiue8rbVL6
uwmbKOFs5ZgOSx3uj12Qrhj5rXSe8abs+Slq0rfMHp5w3tKNUtY6HH0uSyYerLtREUEzeQYWGcBH
VXhy6sJ/lrkdb8gxVRsYUp8MWJhvRMRKH/ihg3Y8fZS+KA5hKKJlXwxQXFzMvZMo1oVnWt0B44/V
Sc4vhsUe0EtT3SwVsi+1684F5dOFf+uiqTvwOpql6P1gKUKVHLSVtxs9Ax5YM2VdFw6/AhvNc8TA
6wHR9ppZHm+zyPeFUktKv/QJItLdhDMf8NR+C/DxexKE7fPktxfbK/xz2hSXIqdXSsp/6WB95UVp
7UM3eQFtbJ8s6tMkvSjrNWJWQD3OxiFs/ZXtWdbJz0RxZdCJfdJtwGZQR4gqpbXpAzks2sSPtlWY
uMuRyARpR2LmY8gJ4tcYDxZJMQq5a9ENfwzPg9c1+uR5tv2FLOyM9Ik/7CQTHq7zWPLP+u6JXQzm
haoqTcpTrsLhWNrJfK10Lpajelj30fxSmMeRAIIpiBFi4dSbvgoNaOrBfmLOhVpMcHUGAi0qjuVk
fwi0mqu55PNx7JGgnGc+zKpLabVirT0BuVA99U0iNtopT4F2EctVdSyMRN2F304HhgBAB3gxlKt4
fLamkeHSlvm9L6W37luhT+nUh0cVpCg3bXMyksy9zPRul5+jvEWp9hPQeX+2jG0egBSFRSPPXmcl
i9pww02gpTz3dbvs28Fbtm3Ynidy7QfaXmurAEOeIrg/HPw5fm/4J1F9knk2vSs+qS2p6XD987CZ
adYIsVlXK4myl8ev+YQDFjo27VseJj5uZe32u8F+MQKvXtHWRtc566Lrz5GejJuAez/8fCucY2Mp
RqcjuUvvVTLG6fN/jlQVXsYwiB7jJoxdn/avVUxW4ueLOXIb0hV3mNjw6tLjz/fSjNEUfpqYa6Mo
vD2ON1B1b1XP02i8iRBCc6bB2MyeP5xRuMYzBk5SDEaNyyUgrzx6JOqPp8zq3tucp+E1xiNXo5pT
PPvOaz9PuxYn9CNIi3SrG/asmGkwx6x1zK1d6LUVCecuDNXfXB6Fpuh3ynELZjPlL6mVuPdYBWRZ
2m8rV+rmGFG+qJPGONCzmYfSLa1lmQFQdKCnclWJct6lRr+spQ/u5uWjR7EeFBsPWiJbSwepLTOj
ljra9LAzIo8ihb1OeGwYlh8jsoJAXaysLiEtuUJMr79y3nMyDp61toawvdV1qW/9lJ9d0yvZs0tz
nxeueDLKCXOxq6ZP4rE+iVSP0CeVwxazsumhIqYRQUD1r5PhliAOBv3b42GcVnLdyNDdaAyUV+XL
Zg3Kc2cEV7X8+Y20b5jk4hnnn0c/v5X0VEG23dwmEyskCBt/PbqiPYq2PtdMhsnWs6ch03L2VdZg
CW2T4xrFIdeqrbNsoZ1A/x3i3wSSrO/ZnMCL4Axvvtn427od9T61A+cKruQtq8Tydig3+VrkwXeA
m/n7cRD97wG3vjXutdvcDBVumqB3mNs2hYc5yk3KNR76UeQBwbYXywjHrQ6t8hzFalxXY+e8YiXS
RhUq/k5cSXCgmlZemVUnH0p3FYk4OhLRqV6CoHoNo8bZT7JW62rq/JXhs077TZV/eMycSeoPt3dN
hgkVvNkP0ALj85y5keDk5yiPbeNRECYA2s5w7oz6a6o8f9uKSRP8GdzsPMeUGRlQSYPpX5s7nPa9
NccevIflkWeMnUPXRYbeM36uPY2eHFZZof2Tp3R5sSxFDGao1bfTHlsdRGcqtjJb27rwVtks2msd
msGKgUaU2o+HvWnMh4ehpB1j2MogqTZuVU3vUy2+o54RUkGCNOuG+lMnmfrOQvOjezBPo4yK8krD
nhxkbzBUoIKSyptfDWMobm0PSl0VHjVfo/urO2h3MZcMYjBJSjFmxksjaCafM6ts0FKh6o1dHMj+
hSpQHb0xVos4lOPNdV4wpM1TyYe8MhNTfvURa1zsph+zHc0bJfS07ErSyqHlVQxP6pydm/e8c+PQ
yS2QRDo9gqfBaozr6gPLw8OtkuaG+tG8DG5nbjKaif85IkvtbMOMtcYz+fgTt2w/6sreA874f7Rb
3SiHhVVlL13syJOGs10OSD2f3qDvncdIiiJxjYsUiViaQWz+AlwxSJpxZBjyP9/7+WmorXEftpG7
Kmr5GSbC/2MUetdWnfdBqY0R43TbLrJKluVc5+uqse0dI/zSdzNkzkVtT59hgfMLQ3z060m8yLru
IZ55msL9NTl2dChDy+Wlhe997yVfjwMCMf3VRjstHoGszuozxmM0a9mgKA9jvTGZ0fNk5+iV0K+n
zOXPemnpXRE7GK9EObl0+enWM/vmmWYkXvCZGdsGhWoD04G6Nqr2OXUZBvfzg8ns3ZP26FIfi1Ug
jVuTGPbp5xG4T392DHl5fFu54770CJLmRs00wtSmMkgSdze7fnWZXCO9TcydOmW6tfxtWnSbn6Wx
xlu7/N+L5HuTyvzs95S+lW1XV7cGQyrGdjzbZNgptdAC1JDrreCORepoNAWKDyWY9Mc/oy/JXcSZ
/dJXERE5n2Uotbt/ABagrUWXMQbPdt4Y1nYwYoYitplv76IJTDwo5bUdJK5MJF/EaDWbwB+Y82Ub
GiQqbKhxBcPshgGy3WmV2P18D+d8XtVmaN9lm/3nV0qMolOvmJNSDVPznIm4ObXhgNJOTNvO2MMI
BaVAxmyGH+VU6NtjoOPSzeuMYtxrb05M4dD2Uw2QrDHOTFeturIHK8zqjypxQVmSLuJkfijZv0Nl
czm4Jv17DUA66zbaWjBytzjJQY4x8b+S6HuU/mPvzw9uywjHlVtbegtJcwiD/Dsde/+PR8CkSR/p
j8ro6AE6HwS4jXemF7NM123+/N+jkqDv//u9//70v0ePmR+UbPayy2PzswNkCNs4+cPGg7DR6/7m
j+O0k2ZBWRNgGPi5Ypxen95+9ne3Ccm7oxzs5sdarBzGogTZcEsy785QNt4x0Uzvjt+lq1kH4yGq
6RjKlNaMrrt5dvLSO0qzf2EwXvM8W2n7TE860YqmrPQmA0GTnJ6qw226auLVa0BUZ1lzv76r7RJ4
k5FrH0IsSDex7a/Ztv/nwPrfg8eP+kZ/WFV7orVMbxXW57m3BCY5QiM+v6CBVp637MO4PDWz5x1j
ywbctvptqx5/JsaXy4fiD/3eto17555X2n9+POprv8KDmL2WqHLRbuMhFGcYM8EwIoJ6ZLunxc9D
lyWRzIsDn1yUjC9cU44Xy5+KQgysP9q2/MPPpTqk+XSNKlgzX/Bnm8n1D86QDW/aO6ddMr3TnwCv
Jsip4YoQd3oeHtVZl6rsaM0htZAN79ER95MKesQ1T7W00t2c+7eR1fcUJ22xTkKGdElVoI7YwCNB
arx0iXxoLAw9o1lau0HnH1vrXDIGCFttx2RF517Fbvx4MDTNwIDF0dtnViLPReCK8xxmw3Ew2R3p
pGtcyXs70nmr8aOs72USPYRh2Lv/75GLn22BmVxAcvJtZRK5CHAdPgKz34+e16MZRNa+npFhqro6
iWrSC/34ZGpP/N8PcxDihwsEIGi2ek2x7/9OnsEw5JcrwmKtGXx2yLG46mScVzqagjOCeHBkIuOq
6fCcigKfzmrvBFTFyiyHeVnZ274v7J2fVJ/IXEAzg7WDDwOib9sVO5zcDhHQ9iyRVPu6H36BDrMK
9iFzHGjA3Qb3gmwEFw6hy7EXdw/40HWGP3ryz3DdV52pbexrFoRpxTyAXVHQ8ilr5wXktD3xOWU+
add229Ttl2GEapkmoEpFUf5FkAwj4zcRw27nGqTFUk7gdTqT46QkQYaJD7Y0GfKXziXaXLJq7eRW
mgTivORfiZlvFkNwmElrZ0wN2bphgqxrrShpq41Rw3g1Ys88Gr02GwIjc0X9HUGbqYzIsZX6TExa
9Q8UbMY+8MnGEjAi2OyjgcKGBrjWTBqlbgE9Iha3bcvxwlCVD+Ph9AdhmOxyhk8s/Jhs3tCrD+09
/jdDMxdGwICLxrUYoSfguqjayrUFa2iUUXIMRuvQZBETUw1Qa7Lbm0qEr3bHiA3TRja1UQAY1dP8
9pTVbS1G8sELx5g8Q3wORP8+5B9pDRQppwI2hp6mT1q9bBKkiTBu3xms4m/Kx0tUlsvcTIPhIhEc
hlMUm6y3eHKJzSQsiXtnJ+jqpuP+SjJmncVMwaD0z+sNMqR4eNdlbZYrQ29qJ9aLXCW0Kob/Vc0D
8dOqs9Y07stBFfnGSOYvLoFdGX55MNPLjtn+R9Jkz3nz+F+Og3nrZeRwflHUmhubotiafw/mOOzL
Xl2YGlMxRdGRu3bwn8umNHalRWxnZjYr0D2GRmb5z1Xff2YyMlb1hI5kJA2nc8agIK//dOkXDNFJ
4sQE1xzGJOWmGa/wcfJNM2DiaD/5U4R9uQoaJtW0ZJySmt+07W4ng2jcjg86HwFi6lFE425YmbJF
inS8YaELPA5yWtI6qEp4EJq8pDSMvstZvzvzs2hIG7Izym013dvWidY4ugwC1s176xavOvaQYGbw
ssmvtnCfa4vU9s6slVxWor6Vym23XUyu0NQhEMPfmatxabdttvcLRdtdTJfAeST4nOEpNQmTeHnA
DJh2Q6M6cPo66ZGz5mz6PSRTUa6bhB7Ri03N4J3mkhf+kYabrJdj2Yfp3gxRcHOSnpPbb5u9pg4J
xBA8VyHDgqos3SVxmFwbP5x3SpB5LrqcykQRb1Gy7nZ9+GyMjJsjvXJOeiC3CYRFqfhf96hWgqbZ
NqYDBCiK7LPJ6nEVDwOQjhJnITvCD6zQaqLieQmy8q9CDX4KQTeiJktPgXdJIsfZFLK21gW44pMf
BizULXN+xw7xm1tWEplIt0Hu/S6A5ve9ZkyTwRgHJoKqZeD0L9HIEmhY0bQPsL2a0mcE3pw2e7Oi
MfZp1qYqZsYXHqMxC+/AZELzeYyNbZZwUg7EU9rOOqOhOM+pbzvP0HfEpzhHVFOcC9D6585VwZmQ
wwaB4K3N04llNd93IBPPmQqOBdIRmDpcKXMBQzwTcBUl6nJfUAsR+4tM6vJJv5hmmyxH2qBPhtQ9
w8wxOAZUpHvYyeTMnsOyKT4txh3Cw/9hEIq+/XxR8N++bYzXn0dDlzPFhpEE+5/6OulN5zC33Vfc
MdNOZCZzfRtqUSpr7/K4H+GhMT2Wc53KuzOn/3yG+/yRrrkui9T/9FTyoUvjyPQ5587yzGBm4xGO
e2yaZjAcXK9UjEKI5Ambtjx3IWN+GjzkO7vGMhGp+jb7bumnU8PzDk+ep9K3vGm/O0I/r8oFgMxT
58KMrPaqkji/otun0vxkbJ36zmX7kdKpvP6nCzOnX0Ph9SB2aeHucqN9dGqS/FgQF9nCs4Nun+Yk
RuNc9NufFsJMp2mNdOQuf8SevEuZj9jDJxo+VZ/fp/eZKvOR5PhtGr2zS0EzVqYztEvmxHvHH0WF
VGDRLFqTv0TkycB2tRZw+AWEuNbgFbH5XQryRXoe1dugQ6ZshUzYd9mxN0lbVScYuHXlMM6DaRXN
aTLr9vRz9PPFL3j+kuQUo238veN2451rlBlOTi3WvjKsY5qNOFpDjBIjNAajN7HwB3PDY9jVRZQU
zqYCg122c+C+uBZCMpkjAv3xfBngkjeFIqBOcx4WAdLR3EaasVsPZYnZ2JjjbyOzEa7aatwnWcAw
5WQuFiHr6e7nIVaZ+0RdOa6N2WWO0E9FmDQHGBp/WFmD/eq2pt41nl8TN5iZb1OVZzYIuqCfwzSe
yrPtW79j123IRim6CNqjhRTSOqWPL2YsUt6gR+iG0Qp7FIbp+PMliUYg0f8+/jmKbRRtQmzMPhD1
2cvq+PLzJbTN/xx5VX82zMk6/Hy/DSP2yJ9nPTr2LXAdzUDASKO/EfJiKx+xJh9fICgUA9kfFSwy
CFMbRPY+jn708pjluff9INsw9DP9fIwrRFskSdV47ZNS3i9LVOk9ZaoT03rGZjcombwGlv62RyQj
bAN7VcAZUQG45o7YuH3/eTgqRqlzeb1M7GlEHcyG+vn/EHUm240iWxT9ItaiJ5iqb23JsmXZE1a6
SdoAgh6+/m2yBm9WlZWVVZYg4jbn7OM6N2R2ap8MUbKkfUh3qsaiGhmOvHjRVOyaBndvbKb5BVpf
v5TV6B86ZW1NVQyPopHoMS2nO/hCaBc70Uz4aWXNmBqTfzAiiHNs+6vUcpCWYVW+OAzmttjEvT3e
GGC/7lHrWT3++6u8GK3dOIbuEa2KtdMYRi87r4IQNc+f0jGPzv/+in95RjguVW8hVLLMAqvDxJYO
+aw6plYD5Qdpp0L/4CF5mqeQIg7SfTVZry7PY206yZGdZ4kySUbuAc/HVppZtqopR94rzf5hRWH8
Vt4jL8oKjWOuPWm15t21tGd4U7A+MJmS//tc//+3/xpiJ5XcOOHEV9a2O/gQxoewTm4tp8fI+Gvv
AA9de9qkY1Gr7imTyJcKvfaicCu1G33xm5mDhXwvs7YqS621C8T6PaQsjvVk1SLJ2vx/eGoUcotg
zH9yXKoklRjqGA7BX+HK9hKlg3GBjfP7r1G24UOsardnmWbZBkJVvYPu5rM38fPhJGKPxjH2tbXf
Ac9DHGKFSsyjdfmaSASSpeYMDO8s+eqBilvZMZ6PPtSerZ5NnhmO8lvR5bJvdj6k8muYhDYEgAJL
fEr7gFeILy8pfR/4ein/GyjO52PXw4TBfcp1vxvNstoxhJA7/DzxzZjrwn9ts9fHG38qgg8Rj/ZK
+LzE1XQNBnta+qlUjzGN/wzSsH49hd84arm1PNufuUfV2yDCQ9UHqOawkK7x63SvsT0Yx5R7cGHO
f6tpGl9AIClytJGtYvNRMOU9UeOyGy684HOaje3z3NAw2mZZtnHy/P/fAVIq+Bz4HZZB5sJ/L7xh
Rt0SEsi7D+byOWOEdgcu4nVtd59627yIMbjSsGBb8Do0DhkDrrzfj1lnA9mjH5XC4QtyoJX+dzxN
HEgf4CaNlQkGiPX7rCF3k/qZUq9+ZhruUFvNrW090m+j5OVsH1vkmXKcxDqRI4KFEgr31BcMzDxt
iLYc6eGqKfPgZAwdXzoV3y3RhnBZAwP5HHPnFDg2j304ovaEt8XpkfqQeOenH8uy+eZpHRrcsV3+
+2fcC8h8kyY4pOHMDFCFeXTdNEdRJF+Z4Obghyr5DRx3CVYGsyUM7MVMNXhpfFzuuWU+TzgxV2YV
wP0CpIGJFDBXXUUOQui+2wbmgKG+aB3WiyhfB0xC68FrP034WLs+wvVQ6+Ffp62Z+vFH+ONo7wCW
OFXIRiJ34oXbFpTttToE2uy3y7rvobNu41h6uwwXfZc9pV6qXZ1uhHuqSwwD8iVqUMulPYMye+r2
GMXtvTGCg3F5DhadfYv0tNtMBWeYy6R3rWZXw1DXeN1q0FBKIW0dSazoNegqAeNgJy1XmJpBBZvx
8yDpGqLMe2cpXeP2R8mOnj9feK+Dr+GpruUpqfpkDeYyI0MbkJOdYvnD6cp7sba1Itzquo6HBvDk
Qo7BPuSOW/aTRy+KFaWP4nhRSWZdYR9vkd8rXF7G3RRmhZcp2tiTqZ9Dit1s0sWawfpnbc94XD6F
hS5mMBnrICeMxJIKfdqZ3rWa8Oei5NwNKdSlKe2efADCT70RXSueuL3d2g54QY+HzTMeeo9JH5WT
XFk64mK/pGHtNXNaCamfdc1k2e+W04Z2rUQmOa3Yfq0Dw3sJuc9+EBdlYo11qQhR2TgvhWu6WzxV
7Vrlbb0SwHCiBIUrESKgejwL3nOIn3qOXgCwxkZKJWso4WDXlTbQslTPaVcgvhe5tbfgzOMOgvgw
2vScFT61FQozhjwlAqImMo6GFbwCSDsj02/2sr1LhdCpAvgVZyeGhcXJ0PPzUDgjlEx1qAKrXUcy
/HHRVTHv0NMdfvgvzVHHIEYYB2wYTOzw21k0Dbqnb4KBHWjGoiorje/QCjekGjz306hvc0j+Kc/A
qmoE1PbI3skUdYnRXX36RPxT2J/s2Qvr6Ma2gFmw8ZNLqHi6E347Mvizz95mxgbcBytiBKrp+JGN
Mlhrcy3G9LVGx3Aeh3bngIiJIywqpSCjIsg/7bbwGFToO2hQa90eFMby0WLWWWxNc/LW5gDQOztb
PqoDTcMiEzZiFrnyq4EWNFs1BDuoSq+9GpleO22+ouIsFwWAJ1rJ4ADEYsHBk29lC3AJ8ljNJCfi
qDB+8zx+H0LVICgDPBA5uzgGkwVQolt60UGOGpQ301UbRL6At1T45RtymUk9O9VugVa8yZ76zlUL
0BoU4a26ImSb5eWjs8UJ1/EqTcmm9T1rFxXJ1pGluREZS/1+EtQjwOI37cwJG95qRS5EZYEfHfRm
3ET2wuNzXA8TsKF80uGkI3TOcHHrgC8z9quLEj2Pl74NkYH+yex1UPs6I3s9Iqdm5mqHTv+k4gIH
OEkdnqntDX36nGMX3NIVfLj0ISTlBCt91FHQdbp7prq6OUbc77yqTs6eoRD2g5k07Y5xSke/URDF
grEkgqjQ5OBl9e/GXjl8m3kCvLhiFtKw1w2sved5F2wCwTlDKn1GNPtA/VRsdRQJvctVA4ocb0Kf
7LFS/mZVcBbDCCXKFue+8B7Q7D4bER1FMAJAyFaidL5bDy0KeqSTO0EAwOUybCkKQ1BwvmY+qKLG
rYWKh/fkFlrBSw/Yc1dW4O/MkKyCwnsBb/jZRLi9/bJ4r3Kx9Rxo2yJFseKWpHo4f9NJguGS3lah
amWIVFz7fHQRjIERK+tNjpdnl0e1dTJ7AZfpzh7dIoKl+0U9kKKtFwibp3odBfFrYftfIAmA5sbr
ltHNotFTsWaJwLDJhu0Z87rqXGmml71bafwbopqNbJ+fPOaELlBBKWG7K6Mz4BeKh6TwjNUpm59N
p5FfXKNQnaAndGZbbNLcRxxDdbaQx7IYXisrSDe6ch8sJTZRh9fR4OWOi6ReOdQ67BVDe5FN4aWP
1YoW9pkh5UG13jkwBHbTHHBJnPNFiGNqbyhF3jKk/ZvKacki+Ucka1N2++WxzDy4Z1XnbuxgWZju
rxD4xltdMSnXrVurvvsE0nZf03Mgl9znlaheyBLBK2AlCbWUmTyFXxKP866o3Rc48YtJL9IlpQ6X
El+3aTOrM9GCLGuhn2qUPBlrREjhELL4l0DnFEveZc8DMNVONkwVUgY6gMfLHrV7MWXeskPJtxjh
3x2TqmJPF0abyW9bWuXugjiWzbbJDqf19b2JRXQFwfmpGmbYrqgGmIQlcoIOSEsDN4tZScx/o0hT
BEinMKGC5IPuVppv/AC9sZj/IHE0vluitnAQVTDnoxrQqIcIdbZB6g04EZ2wFDawEQaPJVLRmkEH
sPC69/plKPV3KxrQfs94tMrYd6lxSGbPTGblWx513r8SuzzJKNE2j62bLAPE9z7uBQM5MfNb4Fbw
XxpWtj3xDluSw1Cbl5LWzfqJ/ejVaVTFUrNZDfQG0sP2gYASu2MOGraiKJoq+yDN9Guo/eApaIO9
6ac1SRPqrSFE6HnM2quT6fvYYI46aUwDWoMDN6q9cslGdzvZ4MO6uIIB1o7r3PVudgXRLQgJIGjH
hmE2kEjT9MMLd/98x+RAzEE/0q50TOJrpJxOvgpMptKGctZub3s7lu04Nzpms8pS75pRTi/GqICL
AjxdDJPN703GSxKlyTZJzegpckS2YMcN0qZufhP8uYgSp+JNZY+s19wTAwpb7lUCIXWYsDNXVYVR
zB4PeivAF46VvmLYU8OZ5MF12hGDeENeQxKdCpMeHBOGxj23lDUlE06TzLRiZrBIxtK03hutfRTU
gevOHM+Nwjpd+GjksfzvkZSplVY72CXcZDNfeszcERDjS1gZ0/DTW4yjAicgsssUy2Ic8T6nj6QG
D5cL4yPs9C8RffBoYgJ3YQiZao4YEJPc5nhiTN+5WKH7NgE3RtrYRrtKNxBoRu7RUukrtjwqkcli
Rl41QLPR5vSpS13uf0cT8M+xQm6V5k+cbZ+oJBF7+T8h3MRA5sx8GYwvbMcLFiVNITZIDTaTB0+u
6NZTY9ztkmJrqgW0O44Vg8WMJSDwxwmjIAz+S3DwpmQOrg+Ne0Fp8FZjcIu6BGZUDGe7S9KXuMfO
y0IxZy0jBH6gZKzzlYMuPENKpGmvSWFIVD/obUSjvY1o45Yi6rM1KVax2SxC4TUL06UOHZwl+3/M
mUNTLII23/SAnZgkow4bSMjjeyyXPklXK8PTevyadbG0jMp8iqLh7oUsR5wKjAqyeDwrIWoww8NF
7KbXvtbSg+6Pco1Fclpk4fABTVVny5msCsXYGZGYvmlV/GrZ9VeQ6XOTXT/rdfgnG5+cConT1P1p
PABvBiudZcBBRTEFaSdHOE3iksGMD1mys4DPBkLd015LfM994yKIC89BhfyxnSxM1lR7WEuab9Hh
51GVIKDN6Jde9ZrK7JoFxYMGgt4D+4gr3bMzRvTAOKA0Ew+ggndUcZulocPLyBe38tPupiESScfC
5en2420HzopDzgH1mLi3atBe09rje+0xMNeDKVe9gW8YSVBaobXydI1jxxbuojWB+pK1YmgIkzE4
QqSUy3siJpBaRSj39XzqW+kmzj0NVATmlR41EkvLBXEuWBs6Y+/th0rdokCWr4mjPw88bsLPzoTN
LYHd0UBTkySsfTO5a8YaK5mi5tRO+BG2g2ec89T6VpHEthIzDM7N4M20n7Ogy7EnF+Gq0rWb5Q8H
oZscyrZ1HpzkDV/TDsnDvtf814Rt+KLKs0/iSXBvdzjaDIYKkbXRUMIvvL0HbZnsn2ZWMXZPReoi
ky7so2eIZcLYHl9zRd4SevMy3MOh88HzqT0s1ScceTVAiOzWIrJc+sI9KtvkCUORR3nSbMJC7Qf7
w+VT9eVMOYmyzwDF4cKIgUP5YuAzbtAYxjUwUbOCMD6h7G9dDbcsiCMoRH73W4/tNwFP/56xxi1Z
f745xjPJIPwmE9pS01hEZVCESo0vjrtxwdQbZKk+roWhvVrMh1dDgXghxuXl9uPRBTIogpgdDbsP
q5+f2HhnNID9s9bkpT6ZEeDJrlPjPpyCnS3Kb4e6qbP92UKPfb/x1A2uMwJQ/8qdOGx77Hii976F
YdysAKN2qte3ViQRooLxioHn5FjWnygstoGib3W1+hPh8loX1Y899iB2nLrcFvZfEyeRGbfOPs/G
u6WLD05h9IX+ivChZc3qNFTqYqqk/aI9jjCJQFdBXRmlBDkEzGHpAHcV5MowpaMV7aXT2NlDFsz5
Me2LGeMONprxudLZ08TNeCkif0XFyONu578jAKt1oAjMCXQ0MYnODToxSaTZG9Lsc2z6e03zs2BV
5yyZsvNYIEfTWxQyLWvJ8d1OWXXqlf/ujN4fIBV/PQ+wB39eNWR7rYp/YIW4iw61Mily75hcyYXT
n13dGZbgEI0Mj2pOVqMHCh/P4KtK/D+B7/jrrHpP0dWvyAX4k8SgKcmm2Nuh+Y16FpCEf/LHRi5J
/puQgbD0owsZ+vLRMGdiQiFeRXe3vY6cp64+NawJtIDhmK+xAE9IqocMXOARcBFrVD4orY4eFdsD
K0nIEW2841I2aMxZ3vg6MWgF3q2uvjku/ka0ucUsSdpMIQ4+DoYVFEkqTx+5sGdsEcjkT17tvcfl
obeNazHoFh6F+khFfQEPh6U+FIB8XLIRfXiPgkJXhFSGBNCxnLbx8dTULMUfX2h7d2DPZUA52zox
vkEHjtymdcNNFI4/NQOMyeZlKjiCUM+dcrysZYnLPPRvma5dZT1cWq8x1lZIDEZbo2xxaus3bJJT
FXaXFB6i5qTHRAa/tjoQd6iYYec/bUSVDpyqYFBBh/dThyRIFj0cmjo49ElfrbCYrkCWY0TXnRQy
P+NtKuCt7w0oL7TsLLHVzXeq2+Y7Fxf7NFEndFAbAjM+zsbdtOdWHDVWvNgxP4nbvY92/hy5zjmt
sq8Ua0E0q7vYUYYcYvpQY7KcjbU9cl+QCxhEqBIqPyA/q+cesCMiXzBrIAoel8I0sqVl/4zxYNMz
1/6ibhayZgvrkspSaFzvFAZnN1Mf1VUbbTa33KzoTNUWMuxLaTLeGc1cMZt5YsFMBlBT92vAy7fe
A6kjo79kj0pshDBuTGMhBiq6EJfANLEARd2CkVUqFI3AQ5I7IEws4WwyFm2YfOigzVuJpJZ4LQiV
yXPJ3G3RWflX89abay+i4phaEgb0IN3Z/cA9EvCOlxXD2Sq6EV45LBDf3DO/Oom0fdOlX6BN8f44
VvqABEL7FhvfWQnQyizcSz5wwHfEFbrxAzE44soEU8podDde/GuW128VkSYYbOlK5uS8scWM4HZk
D7jZbDLXEJaVH4OmQZRNCrBH5OeYFNWIhmCHJWSe4Fz607YsZ4P24tYFfiDg1lTJmxxGFXNVVPQu
abcF1EQBZmurD+qeePGcgod5HbP6vsolcJS82YzCuNodpeDQ53sGqYBr7FwsJrGHb/UJ2l6bJCsn
rSatIku/SmGuisYLVk7K+t8xTxPlJs0S6BAvB+WU48eKFNJ+kXCQDbFcZ+F723QnvCg315pVBoHz
OU8KBaPtBdpjFKh+0y3sDfreJP/WDe0l6DQYNWHvw3BZpcT3AOHvMeojHai78uBn2aeECoJBFrPz
yBYxB5J90IpTXzUG+v3xMqr8oUN6Xdf6tJ41tsTTrJi3HUPX+ZaZWrVWcBU111TdDh2zL3gYE6zJ
biTSCbUtWr7yr0KA03fwPmLfiDaulsKpKB+OtFBpWLTgkmjSxit2tZbsU1O82+yAHCa2SZs+p017
T8bwJTX084TBZb4su6p6tKg7CQm7DIqT1UvkNmKKpQL3YuC5OfqepqBcnfWUvoZ7axPabrccSNao
pr9MH5gBBwPLVJgAqiHVVrZOu8Zt+SZnuaAyKnb2efGWV/a10Xm5Ri5dTme5iXHDsk3dBxMq5cJ+
rhs3YXaOG1/AXhnpWWB8vo8+VYOqCGULtahbM0c/IIo3cYaMf1rji5mQ4m0GqhSbwXaKswfJBZIJ
qTgX5GHUCJFOZZt8lpR+buaePXLr1mafUBxrFjjwqudUT7pD6IIwL4KVKxrrYKT5Dq5CvUwwpZNn
CDcJFlPuamCf4ge6rUdfulsx6vvK9L4TN9gnnbryeZzQzT3L0puWMcg1DK7vZpzPungqqAT/UzD6
q1FrToyFyFJox2NsOz6EFIuQPvHbj0RflC48juY4dFzrlHxvrTS/SxutRRmg4g9tVLZsFkPtVbd4
USpe0MLgnxJV9srkWYy+je7GEVRAIfx6HWJAiAIX7wHnPSiesepuAcwa2O9ni0LJj1v9SXN57BG9
YTpgGw4OKl/lFf/9KJ5uadQhe3cOPAs/6N2xH+ArhQXBWJD7LzfGnpP8pU/ROMcDS/Ux8OHvVgDP
+nk+Pbl39E1spsyW8xFtSmdoF7QvjPwC72n+OYaBcFngja2EElFO3LKYfCzgNVixSPlLgaXhO0UI
P78XIWO4yPsMg/ivNib22uIGyrMSnFYnGx49sqtKKoK+iHF3cTjZdCuaCyTXIX2AdKUwzilbcWHj
yjgtPcKdoI+E8KVT9ZqlxKxTQ33HU3NuCxbe9FULyOhQY/EKTOEIa57qIrB9piY8GazF0fCmu6j6
a0d9xxk0Q5X8qVoXYuCDW2HMBdtsYSQafSoRqDkgMLBIN0I+T0ZDUICNRc3An4FxXFmEB1Ro8wb5
TJE7+4GJXLKuPachAyX/UNuggn2dsqvM22/qlInAOYvgcLQk1bZMnIdWjkch600REv+jsy1lNJ4Q
mp7ZISxiGbOq8qvLVJ5U2X0Tz7FRs9xD5Krb+uRLJlO6K7EJQ4hD8MK94kT6g7HEySnVzbedPQw9
JplESaGwni2+a7c0AFn0Cm5gaH+oeCTqSr/4icV3ZtCOApdpm/wtSANeNYa2C7c4+G70rEztT6Pw
iEPtMpX3lv1kCta4tNDVACXfYUQqViLLcVyq/l3k9060j9E0vK0YzGsbOXKDCSbFtvimJeAOhHWt
EyJrkTaSpYe9vDfewzmQNbPbo16UsPTRIFvZELJEUi+yEUSxxS928cj94k/cOPEm0bITicBgrRDA
Lq02p/NnzM2ARnzjF1yaiaYWlab/EpzABzvq9wHtXQA9cplr9Rsz/88+iV4IxyFPrriEI7GpZPWS
VMZ9pceEtkrj89/PLPXXouvOtOk4jgbGS9qTNzF9dmfmj+VmPxPP8sEnhxtFlXPNsI+PAQMV6UuH
uX7z6RdRvoaTIQmdu6BwvuP8wd+JNL/uuqMC2o81ON/hswck4asX12+XOHiI5eJ6NGvwNJRGEQkG
oJ/iR17hIu555rgGW/7M1HFpwxUO06o7VX70DjPhkTfQuWLl/R1hMrEw9R3jXJNA1mkp0fLCPHVw
dhl7IX3Md1JLv/SJ5bcld6bG+C91UsRxeJEXmHHfVBs9s54kuo0DwfgtZfFZyeon1EG6ebSOktEn
5Icz8vZq0dbub58jYSkqKp+pATzvjs8o9wjAzlBcozTTJUCuoe9emNJgq4F1OKbtBojFSwqNLsX5
ToF/xZvZbxxwSCaOEAOVhX3RE/wwMAvzHaNlPEQ6i8Axu4/Z1XW1h2kOjHBs4wzaZWBuzTaeHQVT
kycyU5bEybarMItefCVONOVgKQPjTFTyzRb6hoCBFQQGbTdLSFNsI6ukYcYWivSCcVpQG07zimTT
B8PSE8NCoQVY6Wb3qPl1ETRfzKKOPT6EfeBpb1Lo+/nFlc5bYaDTJimLdo46xyUg2OddXxALjw69
0+4dOcYL4bG68uriSsz7D0yAdWHDw7ILsOI0PHMmdJkVz2hevp28PeQ6HJuqZPicJuHGDdOV6DTI
wz3SwC68Q8V59bLwpzQADIbTXHgXFPt+dxvVRGuSvOQDYkt0SItQH/Zcc96i4MP1OYeMznxgfjrl
8uTlJHLoWbR0pc9rI8QWlZu5HXGq1g7FVDGeZ37ewrHoL30rvgYl9AlKy0Dlt4DpJmVqsAGecs5C
Z2tC+qpFc4FYdTey+EfHZjiZ03dOTNLScuo39mN3zTbu7KiOnUPefUNr4OPxpfpYeVR5FMXiZtr5
z2DhkRYsb4Y5zCOJ25tGQTja3r3KOJLMvgK329npdmJpzFxs1yE725JQom9CwiSY9C21fuo+odAu
8Eqv8tqw1z6aXGITx0vtlF+NuMO7+nBQlQFTYkCnZfUh4jAkj/vajVtfT2fFIpeShXAByTchJlO9
j7sAo2l8MBh7rCIXXD9xCuuy4ZdH55EVxTOZq/yie5Vl9BaNdNi9W+/nAGIf5alLwr1PZjvev7Sz
1hpjAi5/LothYh4mJWkG0ObdFef0c+ppa90gxECEjC3JvT4OIIPK4puUqipx7mjMNlYTVaDHo6PT
tLcAD6NIh6c6AZfY+tMpL7Vne2sJQvpkNmrMishprTtUipn6I7TmTnSQ/gzP4JiWnvPkBR0jH2nd
sx/WhvzM6omjiHByw7zXoXpOJlCk3gVTFxJdr9irLgIFTjAUPhkgVVq/IoQVFR/BgG4p91bR7F2E
osF4sXziVUKHbzrvICA5rGtFy/oGtns5x09P45CugFAwoAfp3lPr8sTEE2ocLGVdUrzFfu9iry52
Wgu/uOQU17H5YNtFJNfV2bsBQC8dAB0NKfdp5owkY+F17tSwAXcxqy+6W0OnsW2MMdulHKhcEdCz
E/9qUvBuUkk4UfuuqDWriU2wbN2NlWracpTNGdUmYdFsd7i2b9KDU+M5yLCmdj+nOoMC2eUDVVUa
uy+ewdyucF/dlDNNcaZhEZnT+LJHGM9hjQIvL1XwCvUtcmnzRFNzsryy2s/7AQ1C4qqwmPLhsaAA
yGg1yixYTgkZVl1IzkRpMq2S7HlwY3Yjrz4kY8iFw3nQkge7b2/XFemtLgtj1YmKLn4duFOElPsT
Zw8DugEhUUtwCzB9MjGzeqvBitHt8hDKLZI4pO3636o7qyn/VL0sN0lfAM6xDCLDUhooUwDS6NWA
E6c/w0WB+YmXn0UpmQ+sZCqD3y1xTnR9era8qX6y+ViqCom/35GIUzJ8bK1yI8s5W0X/bUMYGngl
HrvKUrx4Lm+2Fz0lXfjTI/M5t3p96L7DBthraqxx6JLE4kzf4RA2W0bzj5CRXRTKjy7DseUV6DFr
ZR6JDFQb0NE3XUoTmEP+m/W+mvWi8aqiJRorAnQR+bfFnL9cfntmRFfK/xEzvV3RsxMERgQfiMUp
zXmcqB+9crJ9XL8bLcVrBChpReV/6ExgZZQ4fhDCaNAOIKreRpXU29T5cDWKJEaZiCHMBniy9jv6
mD+otpMlg2DHiVb5ND37UFBpu2Eyds2tiXP894TEr7lAVi1wNfY5Pz75LgsKQvSzuBTHwjmIfFbk
mncHjRQPFNOuuvhu6xZEi0s1Pqdsi9I6QZ2E3O9MN6T/d2Llf03L2vaZd0ctf+fem78zh+BapBas
aHyskD0FRhfC/c33sN2ip6DkxISxYSQGNTukn6oQf/Q3yEWfPdFSyPXYGQQp6tiMMFIcSgsfpdEi
vTrtxOLWk39RlrULbIGc9MFPEShjFaSEEkXhTxIzL4baQJRfBn5rTqrqm4orOpMHK/prph2CRw2W
ps3+LCxNYylhNhcoHCurVEs9L3DIodQXHuIcFPRJI/xdaDEebXNkjMARe2iV2VcbWlimI14uaSc3
q6p/Us3YeWieYVm3LFDdq5WihgP5YQxOwdp9z3Kb15HXZ5HVyRuap7Fl0uoT9MUFnTwh2mU7JWlE
jDSw0Ha0q6D23+VQ34am4jK0Gfr6SfOSW9iSme/Uq7RsEGH56pV515MpFT8LmRZh/zuPBPIZwJnQ
bwqcv05MZSJJLlpmNYRHRepan5Mdw/h/2TvTKz2BvfjLvPNlwnCxaIaBYZaLpN2t1mkN4GcEJlFM
JgIY8suTpr+giwaCTjHSBOAGVfhXpf6R1eGx5qeEbZBd0lBdGU/OdcoU0qRX2fQaHYHyw8ybnGsn
lNxNBTl0/qZqClQiI5O9BLMYLxMQDuecByYMMbwiTbshY03DLFH9xsl7OOK7gTi0QuFwJ14dfz2i
BTHdJkyRiLleXcUhSqIheK4ZJP4Y6+QO8xAqUDIyRSmqvdVRC7JCjBnOxT8EqGwqjfmOANsAchEl
S7OyAZ0jRs9jplEGBeeyxKJEMYaqLq8V6Z/ympOYGQtWeEYJc3+Sg772Idebef3gJdqlsTFSg5LT
Zun3dsa51flft2c+rtzpyZ7OZjcxjlCEYETJPFXHnnUw8i89x7ARs+1vhu53lqMv8aWvyVsNOKwL
okYnxIStx1hW04YH48lsUUP5W2lNyeYRwjcFpgvAviZyMWTo03fUxMy8af9L8J0aMSe2WzprzSTr
Z2Q+zIyYACUJXiKafirD/7fqX0RgzS1GaKZi16cM/iBfo2U3tqHf+svcKg9R/VLWumQx4V5LklYi
IqdI2WRnz81MpHhTYy5CL8L/FQwn+T4IRtit9yCEG1VVWq4padCTZeoyoBbjR/LYxVn1phus56HE
vQYs5SoaJtSAgj/0ONV2Wee8ilh+wmsCbDZdSqeDzBejWDGH7x5GcoRgctn6rK5L0pXYknT7uHRA
0BHWAv8bmpNujiz5WAkK98+/XwjKHJgyyPOOTs4L4RFBc+au1KNrOk8+JuPkR3jBQfqw5q/JDs5d
ZycBUECgo3Djh0r9j2B0Klg0Sz/nu+0n+2BByA2m6erCgV3Dc3iz3I2ZdUSpBo5iaeGzbs+Zbol9
3AyfzDpGtqXZpzmMx4HZehdbDx4wn6GVA3YhnOM08M6Dz3sT0iX22k9eiAAHK6TEGWHqQPeLGCtk
m1C7yY6NxsNttaWdMht2Mii0Wf/MublqjelKANDCtCV6ZPBYlAeJIt/V8lfeeB3wo0sT4VfJGLdW
wVXpzOlAA3wM1D4qAkxiWsPTNCgLrGae4sVH72u4aP1t1nJ5n5R30DfukhGwdjR8uD5AwY/K9PwP
13cPMmFswDIFspc29Q+R0d9a8WfUNM2cAJNsdWJ6PlswyXGTX9zBwMWkrJKbQxvWFhXInaNvE7TT
XotE8SYIHDxEAbvbcoiKT8PMXkeLzGHNdsrjiJ/iFKZwqnSTmp1d7cOXJd2x7MwtKE7zPJV0v2YO
84C+28HamlVPeVTWe+ZWFFxD8MehwPnsSaZbIcC1jlon1St7Jcy0bvaZ+eVB9zy17Lg99pnbEVTx
Ci9VP7hG36yqGGWv3wW4J/52s+9atuBmscWeanQ6y5o4vrrENR7j5U3b8mDFjrOyxyZ6Nieu6TRj
zytM76XKPXkuKwUbMJYaO0KEPnToxTM3xVqMlGmorhCXzB8kkzH+5CpvT2Ne6Lf5QyTBL7wUlkOw
cKNX8EZw9ptt/FY5ava94TIYC7JPY9S2bFMIUWVs7vbILOMedzzLA98I3uRUMenwX/vQjQ5ZY335
Fv0bspUXHGN0WxNiVygxHhbMFtS1DnOmbz67gEs1R99ArjFgWjf668Twl1AykO6H2U0amJH911B5
27Rk85/key2X6jTvKXvRA9cW6aeBp2oNaTdYQAvEVumClq+T2RyQbuGP/wC/aNb/Y+/MluNGsi37
K2l6btSFO+CAo+1mPZAxRzCCpCRqeIFpYGKeZ3x9LzCzq0QqW7z13mVlzJSRKSIcDof7OXuv3VKX
lNVm9s1w41YMUNFEK2Rz7I37aA3NdTlbUpqxvJtYZ/bKzdC9a4pyYeg/GK75CYIGcKI87degDpXe
l3TmVpEitSKai6/WjGYdIQVlm8XQY6nvkdOCUbXkbWZYnyrTYkYMNw6J2Dsr6oqreIJJSktknJx3
hH+K24EN5pCfSjuI7nrDcYjJ3ITEl18VLtJFxCOSTFOK33SSp10OU9spUOoaI+k/+SEti/e1AKmc
Hji46uvSsObNFAvMjUkbbgaEwFqBTvYglpqTJJ/erq/h59HzHpIKd0cGzICIpOyCF8naIpKoyRuc
j6GlxMaPaEF6GBOIJio3aMJzCr3U5SM1Q2MPDaoLabW2LHPHMa2PiDCO+hEojkIsbbhEF30SI/bY
wWsQIPd/tF3e87BwwCVnBHEgRekQrO7O0TV7foNuixGnHw2y0Q8BAPR27gMMLMF1nk3pSjXoil3C
Ltci/l7AoNoLP35fuV50/ea3//rnf//Xt/F/B4/FLWlHQZE3//xv/vytKCeITOjMn//xn++KjP8/
/Tf/+pkXP3ITfauLpvij/eVPbR+L85fssXn5Q8vV/Otv5rf/dXWrL+2XZ39Y57j9prvusZ7uH5su
bZ+ugs+x/OT/9Ju/PT79Le+m8vH3N9+KLm+Xvy2IivzNX9/af//9DaeNp4H6c5yWv/+vby4f4Pc3
h8e6eZx++g8evzTt728M+Q9TuBbqZNvWlocIXb35bXj861tS2Z7nadcxJVt+7b35LS/qNvz9je39
A4uYFq5ngUvXMOve/NYU3V/fIrNEKhgkWuADVd6b//vRn93Cf9/S3/IuuyXtp21+f6Pf/Fb+eaOX
TwZ3AriCqbUHXsGTXB6/p/z25T6ii8wH/1+oxVpa8awMRf4o0gv9/ll37I0IGaAnaPfR1Q9D89fv
f+33CdsiLcjCeWY59vPfh7VPxCi2e7Zvp1l+H8zL3D9MErAsVajhlV8m3L/5dNQbeVEKIV3TfvHb
XHxNBuWI/grkB5uSh2BnlBey6qlKc84DGEuzu5P7xn7bLOSV4pBy7nPMe5wDW5eH+NefXQlu6PPR
VqappLZZ0oRruty6Z6MtgalPRmz3tAnnt7V5QlzApYFErMNNKWmc5N9UwyaBLMsJ0RDQxYLetg9w
um7zBwIjUGl/hQRDcI6j90sCnjtZh4hABILZ7yrl4G/prmrPuaS183UK8hNVUfQY8liN3h3eoD7B
90XUvejfNd0fgtylaq7WlQVAH2B67pYbi/OH+WjBRXSJ9Sj6r5ZFSDNQ9vbKFOyIiJdEgNCV6Jjb
C/sGWhKKBk27iuH1sFdcBfSydM9w670kWigMQD0M24bQRaRgvPSIG0dShLcNuQERgHwG9iLgnLsV
UaYkV14DDINR+kQNZHmnR5Dwu2KDvdJ3J6ZPxsE6oiKfkX8zdd0qFmQcFVRsRvgcpHRIPpSnjKty
/B6MyzmVFzfqAheJwKqnYKXCC94lB7kEZTiqOxm08Ivm9ePW4rqhiTyJB4VaklvFDg8dh2qhlqK3
pJWO1oE/1ZhfwpxXmvedRhiqA0H38EpVDzP7hWX8guLStp/hLqOJ8YjPo7w+p7sWDQv8l1XngryN
rJWexFox4jp5iGaLUIeNjDsqrXRi2ajz5LXFA5/ZT27ZcEZ0+3AzoRh7BPkzTg8p5GTBR8e/eOUQ
J+uxu1cNXg0CKBaoRoQ6omb0yCK8qusTeaycoVPil71r+ibrAGDNd9nDPis/T+o7zd9VoS12UuY6
4FYsl2BT6RwId9McrUuCUEzKJ8R/r/KuR7VK2w5qHL3UMiD4D9Kfto0dVee75ePOzJcZ4FqC9CWK
Sc+LwEEvMdzG93Q+Fc3nITp5/X1S3S1GGLe5hiaNi8YC1lohr7qUdMEd6m55/r2fWzZbcuUaBvIG
ahTDhXaQLD4r7l7OfZr8hNo6vPHP1Lmv+pyZSFqHCB4Ftx0tQBu/bQamCfelCTOw09xOwVQFq+BN
BOgRuhejC1i+h02Bhja1Ne4DLS8gIARZdPe4ZMhBoYl/z5TwK0U9F32VtClBCnKnwrWDhMVCELxM
ExdHGGpXNnYEjbgkbUQ1xLbkiAIOBPAOQcpuAUDQ3kcdQyuDgTY9ZM1yJeLHkLvc2Awzyc7IKdZI
SLelme5sEr/QDLapsbELtjI8s7Xk88B+VykK8gR9EGWTMuZRiB/rxZdFPXFAa8mnjPpHUWxV9R2z
IDgHirlMPp9pw1DiA+EwSQETgyyoARw1jMTsrwu3PKPyWJt+vcIue6qUfmBFo505vy+NEV8Cccpd
thiJ31sFu/QEhjmt90ryV0uJ/ipbxeY10eq4m3azClZ06+gUWytTlJToCbl0Pw0lTnCmZ6ms614+
LvZeNHRRgHwb5DSsDGrGD4JUpLKrN2nxvShRAjCi7YGu2Hp5N43jnWu/FdyuwjeReXFRw6Nkb+2y
D65xpUUpc4q7FDaom6ptHBcYC2sUdw7BJNjMmJdeAH81WIEuuAsDvTcrQRAhEymjzcv06ul15IxQ
3tk8K8xF5BwlMetO9ZjU3Gb7noSfOPkS5ow/kS20LCAi2wfVO2fUSVclC55f6uu8+Zy2mzGkL9Fe
xbRNl7m7PKg8B+ywKcLAaeCSlrcTKeFXNi00S9AkEyxgTrKrmcNG/DARvtQInmqYiDyLafXdHXOQ
1Q/V+IC6l4My0zd7RJzEkrdHPURKGvluJmGOrONmmCFqZQUbEfyOHBChPRmQytlIa7ICYocVMEdG
Y/NaBFch6bkadXttVBcshhuvkpthNEMIGNiBFkcZtjYyahDSp+O3mqYDVHm5SZ0UKR+2D502Hz3H
WJHYgpCAu+VyU9DARvjOJd4Dk2uNskeYaNuBuh+NmiuLgcnc+wIRVSfv66dOzaVwONhNlPxIEBjQ
AfK5E+4xcPJdGzh7OaQ7NsMsbyQ5KkDdvIByip3LnUtYw5xDV7Am0vHzEmq3XrBto3o/2uPOJLVl
pBUw1d4n5KUrs7VP9FURkSXL1A62/3///D/aP3vsuzho/D/2z7dfyu7Lb+fH4bdtF+WPX57tpJf/
9M+dtFDqH55ijwqJwlZAWv61kRa2+Q9ts63CSSfs5Xv/2kcb4h88JLYETikgFrha/XsjbQjxD8e2
bddzlVCaFEz7P9lJP9/bURFmQytNbTpQDSx208te9IedNLLBqQQbrTnES+/GxAp7TRE1vLcakHai
03yNYQBewONTJYn08Ycx+5uNtXi+k+f3s5P3PBC7trT4VIozy4+/363DcM4tr7hx0/QRobV3g79c
H8yYY2+Knf+dkTKzk8h4sAXMtyerv+0OX8nIhXnuTu8tci5OYvkydWre0tb9iDAo3r9yndyMH/bA
T9fpOZx4tGWyL+d0//w6RwdPW+f71U2TQxxjn1u5EDvq+DSMLpKxGQUqiRhnEbQfnG5m41qrt1mt
oz8fxj/n2N+Ml/zpOpQ0Odkph1QPE8jfi/Fqy9LqWejMGwLt5jVOy/y27xyibQrFYSqU23Auad06
ANlc4X6lnjTQxoKPNQEUIHUSpFbYHWZSHnBpeLTjXfAepb71pH1IQKOSJowV/NeDZ8uXg6dsxfxS
lqRG5nKufDF47QBMQGp98yceDhvOsHZ1uw6mzvvQuaPYehSsaL4vVPvInLYlQqRzP6TIQSqMOezu
IG3vheuvqzhsTk6Vomfp4u4OdNYGgkv6vsjq6Kb10OUTPjCckN6RMKwIdR0hFHwoAhiRBjb7r6WH
m9hcfAcwdmnkXeZMFAceEuWuislAH+zGGyJrcy+lgTpkBBnwHrsra3YeKkjr9a+HRiwf/d8nWeYV
Q6MZHceyXctU5nK/f3j+EIn4tlVzRLIJyUCQYKYHL1Tk/bbmsOYciMw2s8zTkLdgG7jZRPL4YI4Q
NzxR/TChy+tfX9LPU0xzPOd6TNuxlcAK8vySBLRINycn+TwPugDVPMFEmi5RLYlFV030LqaT8s4S
i9gEWVNiAjIIb20HKOIVD7u980mlUzPZV2Q9+ndzFG41+zW3/GzSSD9D+H1tDH9aw5YL1uYyjhzS
0cc/v+A5sBPZl3F41olDSJQPP7GpaeTZaqQqSzFtXcSIPv0RCG5d9P7R8wg1rRqFYpdMcrcSHKNm
GGT53LyPMWuT74fntHNcfTTIRv31+L443nPLNcAQ6Xgm12rbbDieX24rx1E1wxiec3xRox6CE8ll
9dZElka79WoMrkZ7iDdjfGfGNJEprDc3Fji3UAz1jsZsyAczNmLuNzIHX/Drq5PLYD2bkFydND2L
1450oLm9mJC4zZ16xhp5HnuQ+0MKuJSTYUjOZUztXRGwhXSa9o9NWZStX9BgRKI75MCk7us1bV3g
B0Ond2QZrWyiIeBCTzGnhJGNtEmrq5rbZDNMJE7ylqMnFFXdGp7TR5zeGHS8XO+siZi2X38qexnT
l5/KtiimULNSWstlhfrhMTPLprZbKHJnlyg7CkVmcZMZZMBrSx2wW2AThEGpI0G0fGLvM6i4BmGf
MMdQQcl1Y/jTgVUjW9uyAZM2gr6NPJRAllUcI+MzldfgxrVq8svi5Qyvg+KYmtjK8wkSS99ycE3A
JyeNJw5lMfmEB6ltXJvjh9ByLdyzCFJ8zzpCWgRD7Qd7x5JY95xVJVLxyhvEWqpHz4fCpXRmsymx
HdOmFPd8KHzdUMNu6/hMuWzeLNWanOUZkCipvfDmUYRgBd0tMBkph/lTgKRiwiG6iycr2oOURoVr
juLUT1BLw4BKMIr7cd2iLlxbbTFf4iabdl1qm2cvFeo6G9r0W6o4EeBtGfo8uGWnRNok1cK1rdN6
N4kKHQei08KY8H6K4Hpu4vn86wlg/Tyt2cQznVnWXMs15YsaVkImWm1DhT0jxuaYrFHEz51j76Ys
uMPP/DGVpXsOMsJ/rYZo3rQcym04ptCH4hwek8EhbvbdCIcAVMyore+DckRQvmAoUiLhr4kFoG8g
G2ghs2tdcxE49ELUycLc1QucnsAnXtIojAUdqntbLAQ55R9mM8jeZgN9wmlOvssS9+jTjqYvh/94
mfR4rG32Ba4jFC+eF8vkkBQG3TsrOjcVATZuWebvzCA6JmAYSuGiQaQr36SKGCTHuqW7TGZTV7/z
x/Ymd6yaMaszSK82Ev0W4rZfJw8Gh/CruB3VK3NU/jRHuVTmODtg9s0m4aDP52ibJZgHUiM+2z5N
dDP3qHqMrXM/GoROddO8EpFhcS5+Z6BP3TWAh32m1j0KkmCbzeE3kgm2INVdSmGzwyuM9w8HyYci
E0C2tM0bfoFzV25z0nRCiH8pjdOvJ9zPG1tP0PBwWW1s7fIZXpSoYzpcOJWc5GxpcCpWRjZfH3ys
uQkH0WMqrQWStG44Y+rjhIfH3oC3tsklBZwAQNN1sGgOYnzPFL9wHxUZfLjaiF+bFOrlarBcJoVm
FkbhMNAvnwssu32WcJlCb4H9mVsIVjtAAjXNMESLLWrXu8FThKUZBBLldOmN3DlQob5VHoiaqREE
W9SF8cqC/fO+iNq3I5eDk7SZtC+va7TzSujMT89FjhFbtKI/+0jBKfFZ7+2C3GvPq/Kdp8JyrbP0
rU44LONbZVdSUsYa09p4ZaSW7snzddMTeIZMk0Qlz1Q2x65nrxAPZhDhLV12tmMIrS65WOmUwf2K
QnVEyMFyaQcOC33nXhd2eilQirMqEB6emtNR9Wm0Lqs02AYRpTUvrxk7h/SeVkaoYgrKnu4EJcYU
a4SU8lDn2Ox+PSOdZcY9W/hplAh23xxJLan5IM8/QJYt0WrKTs7YMXkHtmo4eL51aVLnseSgt5l8
MkQMa6T2BJXnepwH3nUJIggrQbKJq+c8CbfY2h2hzZHM13brfSQAvT10HYl6U0RYbENNC80upeJa
giXQyOiPVqwn8iUb4roG82BmyjxUSXHBCNQfosy+R+gPWsspJAfNuFnR+lgQr257jGd50MhLb3BM
3Phe8IDLuiV4x5yPjYkuGsN4hD4AeVYXo7oqPXiqQDmq7RQYWBgcmCsRZ054E5bHkcG/pH1d3UAy
uk27RDwM1YcBevP70dH+KhGNc+0o0BG53VWfick7yQlYZF0Rgh6p6D+fTGz3OXtrMCbsWvWLx66t
YtPwPCc9O8WAZh+tE4ZIGgPknRDzkF937zssmdeJxTOWTAGdVLCOZ1F+6AHwFQDOs67h7KJ5X3EM
Qmwui+Q0upL9Da1onMvZvtOo6ymav3ZkkX83jzgcmJoeHNsp78UGQsswqzFlpwAdTX9TzSMA1TI8
9rGxH93SucJOUJ3tykel2bg3BpqbTOEmqJmA2Nptfw1q7U6vCHevZmtvDODgwoFcom8O75l9ofND
aTbupgtSzC0LRFVghnnlYfh5E750DfGPMPZLBsjTh/xhQ1jJijwNE4yZ7QuEwyNYcovYspK6y0YE
6afGrOuzz7CuEK9s8x5mHDyYixxTe8WJbVipPnubA68tQkvs0xqb8q8fV2H+vDTbruZ9TQ9WuczR
F+cwHiMdOzrOzi0w+CsTtx0HHf6JjJ/+lR9b1xJFXjll905dH7sUvSGVYpJ3cky+0sQzjTG/X1UE
jlU9WzRON82+iodbAYBG2sK6YDzcE/Kd7ZCRQelmBwgVIEcGmRKpTlsg/dro/DHv0Q6C2C53o8e8
4mwAogdX6APujnVT5ci5jOJt79flW3xkxHDYlTxEaB0OOhVQ3OzEPWrD+5yA5dvrODXXMmZuI+mf
v1P/RFtCBw/b56aooq82oTBXzhQPOwgEtBKIo6CgrLCqGsMpWpRQOqXErfQ7NzP8Y2oMwU5FAV5+
VX7vM5t2YJl5H8jVsFYiJwprCeToCxPDW4x2jGIXJ5Il8mcS8Miy7iRbG3sL+/TIH+Rn0l0+dvWI
L4sfUZ6q388MqzLUKo+NAf/IgI05fidL+LlITcbFsZDfD01I5TwxIZIaHuSc2l4b2HgOI1WJ637M
4QnXSFiCpL/Qcs+PqdS85UW96NDSV/ZOfzezeS4p5XE85ZSpXuyd5tapg4DEorOpeeckxjqNvWQv
klPtIMBEfN5vsB/lq7527tpcsE2l2La2nGM991dx2vibmQfCG8RaOgS6/3pWPx20fngJ8dqxNK8f
1AO8RB3Le3F1RcEBNotG6wbhO/GwYHtWYYq9zgGts1HFHQ627Chz7mdsb13gh1sqQwYQxpz3KLuP
Rq2qwPC3fTTdAwlQOwcpzDU5CvVBhPlhYcemwn3/66sW3ouy29NlewwpFRH68fLl8aEF1iqq3J1u
0tEBiNBxhusG1ZxT6ZDdh4gb51QFHiZ2oq9U+t+1Ij4nYKd3s+fIq8bqsneRRnMzst6Dq+8bfG3h
56KQ0wlcmrsN5dBc5qHf2wXlhwSq8aW26xN06HHt+tlEgo0oidtEor2EcxE2hfgyL5N9kpb9SWAr
AlMKHEaVTERwyldY/SAkRW2yjSDCnXyX+0xh7hYR73xDwuGqtszkVC5fHOBUwCHpNaV5MNPYM+lI
UmIbuA5kYk1VN5c/v8SyX3dpGm4RJugNllTn4Ctw4lR5nXOrSBsamFrbvt4bJcEaQgEvL2S4Bb/m
XlMIS699NzD2rhPOWyc0asiDfbvzrQKbXp2SuKLt9wJFEkbI4uNTHefpS5kMX/txLDY8QNkRlNQ3
P4uSbW7BTLfdfFpph3NIVJfzVjl4KckkOPYwgFcIqFEcvWXZUFtwRHhs8RqynNDz7Ifq1upEQZaS
+KizFjBUYXyzIvs2jmnA217s37qG8wkmUHBSLTCSssDE6CnnfU+o1qk1FNLDJryZ0aFQqXai6yyw
5yP23C2njPzWn2TG35Vs02m4QXLZ7Uehy6MC4okaH57vUFj9vm3mh1nHYv9nhIVPztPsZaTHde8b
t4v20RQC4u3AkhIE4Ld74Y3u0RyYGoHfgb9ugMEMuU+MBBXMqywb+oPhcNPqWVnnpy8D4BG3fAi8
LHvAmqr3lrapR7h9tbUhNSc094V/ajvOowMFymsMuhhMmoEkYqmtgyRp+YNzK5eoNIbBB9AYeidI
msjGcdevYvTIV6hIizHsv5KqKFcaLcER3EpyW1M5eicKc8CiMcVHsrzUwSDH+qprWdWDCGpE1Woi
JAM6lKglk/UTOhq15/QnWVpU8YGOCuaxDjKC7YRvzf6BBBb3lTXzqebxfFWiFmcRaIE+ifr6y1ct
nhoU6LnPqiQ5S0ZdeOs4VG0mSSRoLSjHmpZpblB5wugI2J7NzUfOxryjyOUdBCxirPx55OldSQGF
dh4xcFnayrVZygID4fQ1MWNs3172PS/Gz4jxr/2Pc1wZD1adRLfVos6opg1xNb2Loh1cXkY/ErX4
K8vYz6sYa5dt0nlC1sXq+6ICwFOb1YM32jdR3RC5FUR7C+jKrsX7yFGruqRqk/dhc4zmXl1M1Q3Q
LYP0tat4sa9hLWUThQhM8P50UJe9eAUwRxVBjIV9U9AruORBfocQESajTVWxJqQJWxF5UBAB6b32
VJXixJxXeUEYj0lKAUA5fjjT3bRLO+uVieD8fG304bihNHoo0Aotn5+ReCQbRxZYEmaysMn3tZvr
pPHN+6cvGQiodEKFQahBvO6RIMOPaz6AyySN0yaSK0WEKnpHvncWN5R2wNiFwqRFHLPDmBJvwxKy
YZ06R0FbHSnA4q/xsh3TvFnVI6SINAiqTdaI954FqRWL3lVWxvUfXibvQg0eNICad67V5INjS7BM
LGauDp9r4pXzO2uIzraeXQjHxh+JotfDa6cDqZ/Mp8GqyHPzh52ToWyK6uDRyymT51ayCxB87aLA
JeQnVsfCXouFV1/pIT3mo8spt0fJ1JWD2ip/pAlCBAax1vUhlFGwmgYxv1I5ebr/zx9GTTKH4IRB
+5PKxIuzkeQRKPPZNgCvOtalKmMkr23jb3XrdNsad06hnMcQBj8CqvpRJ3m2az6zBkIdBhyohEA7
Xw0f2fxMsd/uVKVRJnvhox0BZuh1MhEe6o7HNnA/WHMdr3WdrwSn1rcqEmcc3KRzQaKFAw38hGpC
cjMh/BsaSxyCvAYD17Jbgr0JjgHEJAQJxMT9/KmZIvf9XDXFRil5EY5BqGLq+LdKQNLFUFAeytwg
MbJp9YXmjW2mhDU4Hyk6j9dzXcL/n5EGyQJsTSUzXOETiNZ6UJSaE7u6nlHwbNqifPDQQu3xMt6k
cjiDWjxYpnO2o1ptE4QRpGX68VYkGHY9E2B3PU3f6mGpUvAwtaF3T9/5rcnfcVMrSERBDdNF4SEY
m3if2vF4ScKW0FYEwCkOAm3WMS93rdYzBsOARL93E8zFX69KL0uzrAfoKmlrLm1wKiwvW6t23FYB
e7foPFHAucJ7d6zmQWxDjHdXVa7xCS5fXLBmSGqyfjUjs4Db0awbjXYj6BBRJFjD9mRBbrIK4kQ4
o5IO4+Qbvzema+hiZ3ORkaSzfRoNJB6BNKxd0PSgLA0b3c48x3uCwkDsNewPcru6N+GrDlFvnPFQ
F0Ws10R3tkC2pbNKPFRlvx4CsSwrz6c8glqbmpKW3t90dfM5Lai/p8VZNTPdboMMNwdCeDa6zAFh
mSs1R+3OWbTaqZUIDnvjxp+wrjRVkzy8djEvDvjaFLwiHAdpgstaTSPo+SKoYpP87cwozjKsknUz
hmgD035herb1jUnIAufWbVGEH40xh0rCZmZlb2Eho1rDeb0ynUXU18V/yDQxD2lWxTuNxeYKHFhy
sNE8RvTq7geD+BBrREzYsuvQhBfdluh529g7QUIlxKEg6q6q62bV2H27EZw1ZZfcOHR8D4otCFBu
aghKE2JPshGhhEjk60bJ1WSV2N0XDloVF/LQxapBHDngNpyBpFpTdMnq0fugA5HvCl/dE16nDmNe
WhsKnuCFlN7g17iKjZn9Nwn213o25L638JF5XXioLK/e9r4Y7r0+B3a6qIF87xGmqf9BxxAVjeiy
cPY20ZCLT8oetlXl1O/zth1ZLFJrYy4vCLl8Ke3WOdopHvUoYzvWGbZzJcrKuDx9iQphXLqIwFRQ
mJCq2vukj4e9MxNgWaK+heOq9o6eoCXE0Ht6juZFAs1QKnM+eG2kdvT+Q2p5zUfTp1mFZhWlmoMc
Mkq6d9Dg7uOO2L2nbVVQ2wX0UwhneScFxSbD/jDIllZXxanC8NpjH5TNITU00ipqJPsKQBfKuVtD
GdOXpBqJQLdDnNoJ7sxoTPwLL/JDDREEmF+Eiqx1XykQv+zoMUmFqdkxcsJdXhVP1ZMfCjiyYAfO
KbU6A8rCQFrr8oA6a52TSf62dKN+lWEu2GiFhbJu589YQlLgWyBmQ9l9IkAz24NIteHsltaHZKKS
SBIOUrtZWh9GBdE4TEfybppN589kt87VnmZ4uTNigpynf/1bXmD7JbkK79zA/KBc0x/jcHqXp35y
ma1mlw+NAcRsTDZwGtgTDnofFLa3wxvlvzIi4qfd3TIieLs5X6NukE8l9R9GpEtU7wcDEda81MLb
zpuOOHQgit5Yle7v6ri6j8KWIB+DzMjc+Gb3nbt/ZelYauDP1jHB/zwWdJOdtCOeahM/XELthlNT
+iWVs7KG+Z6J/AYbo0xqjmdZ3R+9lhOkSJY8dDVjsek83qXYAqk9kT03JPFHLy7bVzZ1Lyv3y1RZ
3Agcb5EaLYWH5+sZUWSm8uRYn6HWbknVmt6WJRwaNRA97YTWvmEiA0dESSfNaVfLKbvr2/moCjSK
id/fE2mYr0uSqPb5NI8bi/DWXRDCtSys6ksK/OOOekBH1L2McLZFrwzqk9z/+aAqBzkGJXtEWnyQ
Zc/6w6AGtYf8vMnzM5CVT1AXxSlvOok1K0Nhe9+wWn4dBwggxtC559bvxhXlO1B9RVsIAF+FcYJh
QWnHSfSD40my1TNlrYZw0g99a2CZWuC70/LHyuhvZSibm9Emg7VqZ/LdCnhp+ezs2aJ3Z2Kp1NsR
43U/wqkgv5NXMSzwTUERetUWeAMqN3iwh7L6FE0wgHKHx4PF5Jx35rh5+reJ0OvNIAJr/R/PPc5v
poXHhMY2/awXwoU2sKaZFaw8DwB9unEqDn7v3w/zTThl5CsDdEau5WxqnRIV3FGk2xsiha2RCHmG
1v62b5Gov3JNP73X6anRXkPnYUrK/U/HjR9vnZ5K6aquOYNgRTUWTCa/ZoJk7/TOqqQyeCVqn1wG
7DIwS+0TVOBgN84Lz2TJMPn11fzNRNKOu8x1dgzss14umbMAM2YC7Tj3dgTgoBwEHZ0hX0mvmFaN
STxigbd7I/oQ5MnUylNdWPI01RyzfGPC7zLE2DSaFM6kaJuLX31PI5IF68JnmtjjGZzUYxEG8T7r
TVQCKeSgVAUSlqw9binZ+ivXycILjKkTYabBCUHWdOiIFxCh1ROISN7diAgBS2B/GMeFV29DhbKa
atcE5OnNBcaBvgemVPbgSSdLsKcwoDj/epieGnnPnjdpMoOoUXqOWnQwL5aLqXS117MFOzfGyR7c
+cY0p28q9k2igsbo0ONdZtN5AEBf2Hl6MmPxoXdVQcRCeQFMar9yHnqpxwLui+QQ7xSdFm0xoV70
7QISmRI3kP2ZVQsOmEG/Iuo6veUQfd1UJTiFIVu3/jcbljHdeB+xeG+H64T05L2NXhhSSHYiqkHx
HHdA1CUq+GSx00yl/6EKiJaFTileGUXrp5O05FlkEDkPkmLFjvL5qjW7rkAZwBll6DJzN6aZcz0G
x5EwXHKjIDhWsgQ6Xh5aKdncYPK/yhaRVqzrZu91HDkDObqHofDuqWSad3Eww2lHlBIkUXHfdPXX
WJrOQWXehrBCKsCDAZt3DL5YqbpnM9diUFaSZB280jDB43U3UXiamF4B7lptyyPA7uAVlYn4aefM
XVoeLMdzwY9Q5Hj+occq8Dw0NO55aJCZjVYtTvQmL7bTeIfJqNmuNf656GCZPPWJu29BnNhnry6/
QK8lLTFki1Zm9Jp0hlH2lXn9ooHNPHJoXwtUUKh/bJQJzy+OZp2t6fXP5z8lrH8uhE1DtoMzuZfe
mNv3E0LJHaDmD3g0KJIuqtqnL0EnnFPkvn7w+WnDQIfCoYRnOZz40QIv3/9hgQRL2+rCHa1zinJ0
R3mhGJzPjVU0vGqFOpTU2RONHKzoS7GRHW7fNkj/sJo5WEXjYtlJzeaVfZT6adFGnudQJnAszIp0
Kpbv/3BNFjl3EBVzcWYDT5KpF7Q7KwYI4Eb+g2h8564TUX1pciLqYx+tKH24HCeB9mnZpzrs4FJm
9+WS6N1YDtUsPwTk0yZ8NihfO7wN8ZzCMMPOSa8fxD79JkIp2zQ59ZojLikN18HQYGdv3W1AFsap
gNm5DWl7c8olqn0pCYtFSpkDrWxdhHM7yQbhSmR62LIwF9vQTbD4O0squVFQ1MgrZGpRUT4aAekM
wdaiAQA6xD0CF7Q/TS0I7DjTyWsT7m8GcjF7ChYtj1Ka+6KBCUYHhRlP71ll822HlU95pjz5Zr3U
LhSpcMlBRELuSjF/a1mVVo2XdIdMt8Eri5H903NpLVpWTaFBsj/ltj6/pdIKSGtvlTo7xLgdBgMx
YmqpkfIVGadl5+gzlSDikfOq3CQkoR85+hOWXOFoTgsj3mCRTbaeEcwnVD0gHajtHvEiw38tUnU0
4K1cL3uoiuzdhQVV+nNwY9OqQgHAbVpixX2qsYB1+/eNHJs7gv7OdmY3N2CPr3pJSW2q2vRohmTL
E7ODoXoGXe91M7VB76bBqf3Rnb1T17T2dmyifhsbpOR4aUSMVGtnrwyX9Tc3jqMV/loaiIyX+2K4
woHCikaddgbABXYaXgVRHM21Hf9RQwGheSCM67i1lu5vYVy1DkC9hArToS9gAzDVF/ny3K171zjM
qn2wApolSd59Ju75Uymyz3WvsRUg41lpjZ3IoVJFLXfnpTHpic6HKC/I7NlWcf+A3ActnV2/8oy/
FEFqk2I/8keUT1iIbdbq5xPCEBzVtNREUSo321RLAnUwyK0M1bdAiLtZTvbBSNsJn1Ug+X4IATG+
UUUvjx1vMDEQNGzyTltrAGkOHoU9db78Gg/FNRV9fcX5AWiWUglstvkdbkbUhJQhe93ma3gob+3Y
eMxUuDV8SlicCodtTHltk+dEhLD+JK/c0b95AByFlMBmX6yd5Vl4/nmTUqvOmZ3kkjbDpcvJ+oi1
S8Mx/j+cndeO5UiyZb+IALV4PVrrkC9ERApq0qmc4utn8WQPpqt6UI17X4iIEplHkO7mZnuv7d6I
03gdM989gkPCxwc+Sbj9pHo3kJ9o0SFjxrQI9FDuMhnOtGkQ1FcVMbtOQUx5tDWlv2D13sKYQ6eM
iHDGEB1qYdv2BxS/eA6H5mbB+sZmlaH/1iYDJnzJQxgoctGnKhqQNL+rjSs2YTqklxoQAE5AtXyv
wGCzP7xW08fiNu5ypFzeF95oPHLJKaSKCZz7513yP+sW1KGcE22Tux/52fPO+bfVP5CDi22/9dmR
mE9JqwdXTHzloTKwpwnz0kEsAKtZEsxhV5teThh+YoD2od0AK3PvGEj7FzeRO98xvohHM8CJ9cFZ
r8aLYcKCzdzAOzcVENda9g65M0NDWjY2MfBwL9JLVq1WfXcA/S52XL2mdf7t1+NHMgVuMIjFPBx4
/00ZSgOar/8vJa8Bb053UM9DoXFw1//19ggFMchm0SdnaagNHvL0h+901msY6zUihmqYj2qcnFxT
xshCrGFl9hn6eDUJ3tIUUGonOM50OQ+ASTrIPvS9HHioRrJNMpwLAQapE8YLnkIGqxnbadTQKlfc
AsNdDIFMSTB7CFmclDcy+WAmcnxdgxI3T20+pFuLo+pMKr79UxnK5K6VA2OTZmRLrN1o6xivccFY
eZYqzZ6K1H4VOvc1MFRSxcxU1OdO9euzRxzJAp6UORORAgCuj8+DpoUn2+qJCxpV60ovHXZ28DtA
PsdezQ+wDsHRBtYqUt2e4LhCw3xKyrmRmkvWvP6z/DWhon7rL1B2g6MAvJE0uzQo9yNhRsc+V7Gj
yuJjtDDFlplbbQqrV69NgsFJ59glRn9nuT8noSvzHDNcSb+VL5ka6frMlMUtVMP80ozOAYVkezZR
hG1p8CwVoUD2qqN4ySqNODtLxDGLL9KT9qskTOgcN+lrgEGQ/dd+U3GYL9yG0Ocpo2Hb+6X4CJQU
zK8vhwsgBdzSuX/qLEzjuHDqLaby+mwl/T1jYLvySDmc/79vqMkdEEoyeCgEsi7DPgZgpTgo+G1m
G1XbyWOn4GEWqn8pW29ldqWxTahVZtQY6qbt9frGTmqC2F4Q/qFc3Q8AKOFXEUQA5zkhOzGKnhnE
K22Rpt6wyUptp7uo9UAde+uqt3F4MYJ4Y1HfuCObJFo4scdWxvkdUk5k3JGuWvdCZwvNxSFMk+Gd
dZqG8EA19fwVRjj9Dde/RQFpo2RdBiDEVFCpZihOzgDkK3JC7t1CdY5Z249AftXwu4uIGVey5k1J
TUm3WahrB64ToRHX5yU4wlZyLxqSFSAU3ritCys5ukEc7/ysq2exNIJtqfvG4tlxdDPMqxYDPsgo
cMbGcsrrc1d9Gdkf+HGttUJY/dqFAHpt7OxmZdVX0YjsmiW9f7ZTKPnUGwSbNae0dsu7iRN1xb9S
sLir1d3uZbFvKvOAHuruIAH8GcfDtXAJ9R5FbC87Ket92ikSZR7pfUER/RqcWj4cDP53FGRG6af/
apTYNXNGnuz2ZAjChTo+nxfNEAcZu5O8YYy2Io60OdPzrVHZztwkseLYlQGgr0ZZNLk9AOpS+0Pg
CBMZQBFvUV1HOH6Jblh6nTmcQo1MmHiwm7PiihwpnoB2pMSoGS1zgfQtnpk6IiaNEPraiZxz4veb
eFTEXh8+ivG9slrlVaOo5M2aBgfb6NvrLcH8a3CwmBQOyO+BpGsiCKDMduegr+KJN/t/f2K+ONer
xJ8/PwFOT7Dt7AVmFuU9aSYtr16l89E0/KMzMqVjMrUMGHtQtXV3odrv6KG3z3DZZgqXTYILVczw
VQV3u/YbYoWYsgYMMMg9Z/OrnW0jc2v/lJCkU7psTn6WbXTKqodQvjZDlajGdOTsWNzbykAb0708
jxIGbeUFduJ6XpLmKbKmWCRFkb6r3BHzNhVrkloUbPWNdzAT0ihrWqvrYFpAGDtdKqI9lqWkC6hy
R1+el9Ga93rYnPRSqlu7HR5uEuTo04AwTILvwLkyZgk3NrR7cFKJcrHULN2MiBjmnIKHRSQIGZVo
PB9F9KGE5MQk9Po/yeRSJbzy3JH+ulWVn8QF/+hBltzGSBDDA66oHGBMdExhrg5h7uh2CX5SYICr
CUAGO4zqQ6gHfFHSnXN2JCME+ccjykAMQbmzfxTc2K0W0mkP4L65oS12kVdEi1bVo3eFYPW5j6V0
y+wIRocXTqno2sJUKpckY9sEdqXXn6z9K8ueaNkMaQrfTJYlYQfbQSncl2DEuWScM0cql7jVsbAJ
/C5sCxeskf02aV0iW5PBXeMlbPa+1DmzjITeJmRcHQeBRtkaodYqqfclaDJRPUbjLjXH+JQWkAWi
ok3egSteqQHGX1gb1qSZ2wsLNNbRmSZNzVOmmB9FXzW3YMS134SIekudASWR3cYbQKvH4FW/KRmV
ndM5PRKiEvGwpX40rnLxAHatgmjEslFZ8oG3ID5rqn7C7bjLbD09PoVgZsyUpvD3+G7bda7idhSe
Fd8cFaZsw7yg86N+nYAknSeOb5ycUpgnwZznTyfTtaK5mDyR1InJ9emTLME8zxOiGz8DyZqaXqUR
WvegLeKzJw6Kbh3ZVwcwUWTaIiullOzNvd9ZjK1C2jKGLbRlJbR6q8bsF4U79EcCVm7xKE9tVAdM
y2MkSPwTZVD7c5MAojDci1VrEC+ULP45kEApSptGatSAlc60m+RofEcaqO+9AFII+Qag2zqkj7qf
mIuhGdqNxlr7qism1NOi7g+mx6BZj/wDnI1irgq//hiAMOPa0Pd+lqKzJtjEXYNOguEV6d7CguUL
WNmuwDwQMhN6xkfBPbNAdZodjRBkzJ9jeAn+C3O1oC065a0/Lyn7CvwZMPJWWSnHpG6UDYLzx/O3
0Rz83Z//NyrcdFl2UxChr4znEgjmLYn7u59ZwUfRhkyUbIuZ/+Q3CyN6x1mgO5A94hRESHFzsJdd
FZeZhVQYxYIGL28Kmc9lWcuV4jPua4veO3fTxRpIS8gyrJ04lqg3Nmbth6+aWpPEKomQtmRo/xfD
ofMfbSnTdqfm+DQ48tAD/W3aXIcMMGQp2lPhyaPKN/jqZDoEONMM9upQkopQuPrW0QDzPStOm6bw
0nDgsqSh/6FKQ9tXJadSN0bn8PyViLzXAv39S9CX9yAx8x9Fkd2LQCfAEzDL3kI8vwzNJFxbbqa+
AP5pejITbGgmvhOCeU5785oYhIbrfG3A5wS7jDHznndtr0BO6/3k8ad/JlzxQOY8fpFQOkPHZn0M
dq+vaqvayKz193CcUGNSgYa0WIB7ekoVHjjhLU2nyB8ygnbi1rb6QbTHa5GT+W3xLhSDV+p72q8q
Hu8Kq8ZnlwIxx4vRv1JgYH6Rer9JRlircWnYNwUkC5+j8kAjFLwMHaLNInZuahvG138+Hv2RD//l
qAB1gJGrbnJ8dkz379Mo1wcTgzASsxzZ0bMqihiXTwpR8Ku9Naur2J3RnMVZsdTCHlaJMIphpSlG
u0GpCecyqfCfNQy1XVW8GSm9aMpSeSpVtIWBqbXLDLrQsm0qvN+xkHsXsbQgoMGFLzOKAnGeO/FJ
LMwZRtWcWzvo9syXf+tqay55fq0diV7jJfEInjKCIfvhccrM3a1b+O6jspT0NKZRN1PgkJ7UCiBU
5TnxGuk7eU65arwgkNWXbeKcNB89dOQ0ztFQDOdoqSntnrwNVw0D2APP0qUrXP9qUOtfCaoMJrHO
1iqs+mxMl0weArO/kjoft8ZADYCcoBrCe+TAYB8EyajWmMkHZGH3hiBilvcT0520DkYaAWznqJmH
pWbtzUZJGe11w9IEi9w2lwKY06WcLopv1GBzIw24K3RQHOTf4fDmktwXzGotO4tG3Xci0zZhP1Bq
RIJ8V1/19GUjgYzTD1ReXWbTc90kzR5cMaNA9oBzZ7cEg8P3nnaEdlfKYl3wp5yGaSjoWNUv5l3k
8pRGve5sy3p4XvCdgiL9McTNJfbt4pBLkxmbCDJ67yO+RyatxT2mC7/xWq1FNUm5XyueDocQ1Xef
IcDX+wzADV/FjLcxnEVNQp89Xp+y2MapJNtmbG50rTZPXSjkDCwkMi9Y03RqIV3acbwNu678MIuT
mYBWKvU3wWx3ZeVZ/0dAVA8BCBsrT3cjySxzrejSbYUCoOnTFBx37pHulTurvpCkGmgI3IzGegAb
JK25TDaaEvSvSamUJ3aR38/f4jJ0duzDZGI6Tg9c1TCJ4eQre17oFRCK1SrkYteyWPm5RlHPgP6D
jsLaMkbz4ZlwzJLS2DVobRYlI94vGEhbgvHSV0Kp4m3bOOmKhN5hgZZe24pR/fDqsD7TobBe0cEQ
hzN2F0wZnxpUI1KygvBDpaEy43FLTp6eOPesYJELDn2ZHBgRd4es052LlVfOBUKON4uszFzLuiYw
tA2zo567w8Ix/X4HEdLgRQjgyLXzUenVulAlWsIIvmWQdO2yn36KU8zbgQj1S5El7bIIjA5qWlmt
U63UDjoyijm0tHEFmDO5dblRHNvaJ56IWRBcV6hPTf/ueHyJWaNnrN2UjYo2DPtKBMNeF0k6t8NM
LDCD+ntLEAVHKmswD/u0XphigEA9Fsil4toK1jLMvVlmfEQ6wiMSGD9kScgNZybuPj/ZmkNmnJmh
jTu11YtVL+jeZwIJgpOMNFqi/AeM5GQWt5FyI7Yy2vqFUS2Mntt/al3QxzfmVjE0W+5fQsuxzrG/
lP48NZ2F8ISx9YzCZmoajvOUg9+Wz5osIT1zX2OLcRb8nzRCrS/sAj0fuRJrwejszJbDUj3W0RrG
P+nYilrvh8Z1dyje67lSGcqrHzTO7E9HQ3aHPgMZ6j+Xxeny/ElVoZj28Kqi6d4rvdzec3IA74qn
L56XLmy6pPQ46hnGyhtMboTGeLVH8p3ASPOWSYW6+NA/kFL5xLzwhZIx70Q0Fby0TV/cUzIV+qaK
qjzqYgsJv/0I/aq5RFL9NIOCoKVWbuueGBcttT+gWJv7RhkfkAN0cur6d9+uxUnmZbsNU7+amaq4
t2GZvrQl3XZzkP1CksdLpIJlk9GIz7gGg2DQek1FvnRzTz2Qun52vDz48xaf75MufTIPhHCviGse
ugWzNgw1scf8QTMZzPoxZsvckBeF/sQvKIPD/q3G2kC8UlDTjoswPogSXwV1rT1d8ACjCyhQd1sa
Im5nEjEMLXLHgkWLkGBTfHiZG6IIiYK9lo2Mgbvk0hqKvUEma1zMKDYvIfOEZqzqLe28ixsH1Q4q
/uk55VOL7tvyIh9QODrUbtKhPi+yv9XG9KQxHWNeXuVkdo7+j2ejBiMfrSy7bPvVs/zlBmaUikhk
ZsfylmZMIByhhd+ZzTMXE++Qt523ehbeCApfHEFwbuhoL32EmDcestWQ0L9KSalZ8w2qC1T6s5D+
2iE0XPAXYfBbWFPWDpJUTzSncOp7pXHerpHskLIp6MaF0fBop2adbQBBLDxwVtGg+nip8l8ZfbQ9
Zkdrb9kJAKumn3Whq+wFBuHZ0GgFsJe2xsM7gXoxm1lhWu60DNJCoLEGDcImcDEDcKm6+guCDuPo
++6vfLKc07q7isQazwZxS7Iq+42gJbPIjIYlh7T2fcjKt/pzzzO/G7hnguDSEvgQGTlJMFAJ0FKr
1qqVtnyJteQjVjmk48EFJWeK5B4F1Y/YUIejiSR01jBI3dkheu5xsKx4nsaRtRiAnCWmoLIznPxK
FwMITWarMGVoNzZNSl8LZxIjwHCVNFqPYNmL3nUr/bCzKFtnqgDzWJf2TO2a+stpSNmh4Lk5blXu
LSVDOh4qtzrR1JsWhNoN0vy8zGpB5juJyGrdBftygkxqfJlnoZBKzZa0yHs12FYWIwfbGempl15y
cNX6d1t40Ta0JMr+wtrS/mCQqhfut05skx5AD1Q7O7z6Q/RG33C8FWH30XnZ6/OTt5OmnKlEjpAD
S2UHrj89+E1y7IPA/JLf1uCW19pkJKJCT8PFaX9lLrkq7pgQSkex1kwaJaLGwq609sN40hTXOie6
3mwcags6tnDsw5yoZ9PfKVVinTwPCvbC0XSS70o2knyo/UM5ZZYUrdsvCNEaUZh0Nhx6Y1xgGPdJ
gWE48+z7Adr8GntT7edu7xJG4KkR2gGpzZM8TI5ZTqmjYkE8amR1Cdr+e9oJLUW3H/20zZGAwrDd
kmYFDrIHfBxR2ywy/c2oJ+J64dT6PIgBWU+BwlHc//JCJJzDZMCpiZyZJRZKA6ux7k+DTFtn5ZmV
4a547mKgeqaG0Kkfp8sUa/WnLjKRve7yLGbaQXcyb2mMMhNxyALaFrbg1BtJCYWCSIG+yj+tMggP
jkfAQTqxMbQKE02ntuoZ6PO7NBWOhiGwwUo4q0GSSF27xh3B30jNRrKLZvvn5wrPMutu1KZotjiJ
5/noAluVVcKcmjiy3A7zRRx6+fzpXohAUi6T3llS/WhkGsIfSskvoLP53g2O+Ehy1Z0jNMr37gHv
NzayoEsO2PMljgPdgGU6aU00N/zGRHbrZEiCtr1j0wy2psJnZbQ2opSseSfQnKwtXXypI3zIBtTZ
xmmiD8una8J27GAITN+l6/P+slTwQRdtd61STtGBhrBWsfVx7VSkifV+G1+U3uXACNr02Y7D6pVt
+0RtmVgU9oWT8U9TL9SXP0uqqPpk/XwqAn1Qv3r9QZN+erTKD0xS3WbM0ZLyOtc1/+EuFRXbZkqM
Xo3jVjUUqLSOeupcPTgYvGwA2rU5tzHEnxT+tj3BnBYh8Dwl+WhthUFvfKhD8lEjW12XWsc2PV24
d8p56iAiMKwGrIFr/U4KVy5cBWQr0ghoi44bPJycyPTMROFHuRqtfVJQ97ab+nt38O+jkhLPZIwb
vE31TUXOARgKzhHRDdr+eVHCuJoZVVAvQsMClpsrx+fFakP+BiWwP/GLShZxZAWtayZo5VjF1eaj
mjqowhKvbjRwhvDa/MBoAISn6l1zkmzIkgnEh02WZF51e/TUznYYSl7bVKlpYzqv9FTd21MBThI1
Mn5De/hgTXydri6tuVM/Qkk16jz8ZWhr2m90ViFVLNPc6I7PSx+q0apSWf+TIazveUn2UREBTElp
fD/LgHH0rX1LPsSGUNSt6f20DRpBeXy1p8NVLEcVSwVPTNjcUqFrtzS1xVqXag7e3FhIA6kB4U7D
EQNaVo/pq+Z2q3pqfugmUw1Z3QmJMtalKBiG0TAC7woZIKzIPQ2Hz+ffoaRKfZfFJRaJuJVFzFsb
lZzzAh3SNumPUZaEF+6m4ILOgszpIifSI0rkVh+tN6Vr2kPYcxkNvCtVZecr24/bQ5cP7YovIFs7
CZ9r2noHBQ9l2VrFI6pU/YZnbMMLsi+hHRwbQrOuTBiB+6IG2IIUqK44a5fAnJPTmEjCbLi/AKLU
pzDS7+3Uu3+i4+x0yC+Jo+2ljMPFtMWkXWsfzEr+yDz4MKVikC9SudgppuKSEB4cQqVecMYmSTVT
mWYoRAyrCp3lThT1t977mzjc5SECZw5VYriaalBt0dv1M4eQoKum7jUjH+m2I2DJhB/gdiWQb9lU
HC+Sxia/pxveK1e6TIscJNtdF83jp3pShFlGpA8J2dgTLiiMw3uRvlDSZjcd1MqmKXyU+aPNH+5n
bEV1qKM3U2PCeuh1R9q2msqK3K+Go1ej1KjCbMUnAV5Oi+trleNYVbvuMDzrKyvRqJvhBUNka25h
zD3ES3mpg5bpnkcLj3TRf/3UMKuZ6c1o1auUrXdp0ohEHRF8JhQdq4EAMtD2evBAFfmmI1/7zrSS
OCCDY9NAOMo8JkaTmPR06iw4+Uvp46iV3tj+CupqZmt5N+viPt70Q9f4B4IumK0rXT83+Bp32Cxc
rPHkKc/KwXZ2dfyObs7fPn8x+XD/uf1jT4Pgv3R/JgSKgbRt8kC72t/ZcCYzghpASnceqahWKLaT
SatisRXLmB2qtOeuVXerisnvNgylDiYsVHei8au5Y9ZYtkFdrGS9USDffufmxkjS8E0L6aRmqbJW
fdq3I2LoC+c+85IzS5xxujq6bsVuaUTyMUSmt9bUeDr0EU0mtPaRGyShmHn+YRPWs9RDs3TnviYv
0vQ94vhqICP2VHiqD9Qg3dwQbn4FsJpB3ajVb1tL5nx3W1ftAzEnZmOCZ3SzsbeSTTQdjcwq706I
lte+3d2TwQg+etUSK9h25lpUg76xem2YP9vjVXsMSwwwI+PwtZNZ5tG1MPV5biHWshsoqg1Lv/bl
V9QnxX9Tif5/vhnHsSeJu4r6UH+qSP9Nt1C0aYIFhTmxFsbMEgFtE8k+DnteNhtnW7uLJgEUXepT
ri+Z2bo1gR+7r1QBAY05KVs1fE6LoaTm5cYxXlq9JRhFTU6mWWnogYuNanbmQm2NdgkOHj9ZObfT
/KiRRvdA139oq7RbEln8z7ecpv2HktQ2gEEh1FERLtra38UJbVrTYIc5dv7zZLpVl6xLwvBmro0x
T/YlqcYhohLC8rbSbMajW2r7oQzJ0xNCP9b+T4rNeFElqrJtW869nAwIsC47e53l3SbuGQrFlbYg
YEruhPRfKx7D/aiBjITRHKxtohlPlX4h99o7xcLzEGVRh5e2nxIu2rib57piVQ/NCrtHJeSqEGNz
Z1orRgMmhFFMYj6Ig2brfI4+aaVjql21uMsfistzrZIo3AkPzrs6vqT8l9s4reRaTej5PStN2cdi
o7IjzFzQKTOzcdv3508q2knQ3Sp6sFxziJsjV2mkYJzjt1pzP0QkhRq/UtlGRDTOOnJ+knLX0PI4
doG0l7YfrTK/9A/GUDuLJK76bQzhgpsH1YTdY7DEDWksFMAoKzeQELvV+FgwhvlpqfE6Ge/SlGgf
SCPd1OlwYnIbLnUtSk4gnfVtobWs3FnX47ghNBJjkbUHbcQqnJSHWMev2ETGHkQ5prdYeTiaD9jQ
iICUFvLsFIa3hhS4Mfhktp2Z5itoLfbayFxn0em0CIbOQHbu4nb45/tNn6Rff13iQMRx9yP/gQ2O
aIp//28P0tg5QDnqESvkMObrLvPWg6RlFEVYZ+ylmMikKfNfUiLFviDX2aqsd+ar/jwIqmjRqTi5
/Fgvl8GYfYvINKFZdL8GMEAHp83c1f/81WIbhOELRghZ7xP69G+vttbDWInDeDgbcadji66j+1ht
PCWh500XQibGFQG5CQzcno9J67E8lAYTWopwXd10KUKLOhnqncnZBD/tPB49DU9lHu7wn0b/i1dr
Y/PEyuIw6HH+LgqPMkuQgKhq59FM8jmFYDrg1TWOcVJqD6T4YoH2y0J2kVx4P1MeTWfxuFRDTaz4
tc0UD36WdoKIaTMy5iiRF+lnbHmfvpuxnGUEBv3z58s4+T9vBxv5uoHZzAUN8HcLRzcOWaz5tnqG
4/DW+rm8e3Xu71orwl7rqsHCtAmXyOn5HAbMvVACqZ7tZJCraIdNwHjXw+jsZ0ROVGZa3hXNlOvB
AP1Ar3+GgAfVdwUTIxhTNG1T21w1h3wj/Ty6tGU/xwi+ywgGftRlHB+M5JHoWbgI66x97QzYSGrW
JN/YPva1oJ2TuNs89MpDFw/epdDEulYSuXfaYjlEjUcEbMr6nElJjkH5VvllTENZpqi2EN3Essr+
mBYZv+16ti+sAoijyApSzujcPiALy7d8NCa3OJyHKPGxeZWoWqazjGAYssqNeN1rFAFDkkV7PaiG
d4wIwRRAShATMmfv/GxjNX1yySNHW4mSiKNUKaOT7QLVNLAqf4fptIhB8mLzlZGj3iovAGpkOW80
JRelI/H85pW3MW2vOTK+5AgqvIPuwvXsOZBdOhMR5vOcWVI558LZec9eKdFhe78Y5H6waUZJS2EG
oEFAoEH16tnKpvKt/tZm7HUyYSLUTk0M87Md0vTs5lAGMVF+xc9BSkhDjgiEMtqVEZvPqCqkLet6
wYqWcrpF17T2at+ZojHdhTCnNF+O/JeQsVFWpcN/k1lPaty/LliTP8xwLOcpWP+7XReHVztWlTOe
bSe9OWWhHuVQLpoJKu8DXlly2mMRMlS4AA6qqO4FpZ6/xdNGpChxATkTrJd/fmowLf+HotC2Geqi
IbYwHDnApP66ijIEMHuoYMa5MtUHiOezRqv4Nk4XgtgLYryhyUqydvdhKz/MoTVP6pBgftKC+DjJ
TiqtuqY0IkNHV799kycBpNSVZfQb9Ug6cyoCOhryPb9pcTDEky07Ziq/lLh7scgKR3XR0A+ssxfV
ycotA5qFQbo49qEl3chm4YLKOuiJ4FtSyjnutHkjmpwFk1qRQIOFldHxBx8TrUiHeU2rXtu7vuyh
fDOSc/X4hIdO7F0UBUC2qm0bwwBFtiBcLTvhyx2rMbi1ziV0EXMzV+rufVT/juuW4UxSIFiZKD4W
HIyFl9TqYiyiG7br9qAZwHRTy0ZKrMJmeP4KAsxgNwnRXLva+tlo4mYzdx7OyRlNLnzJCCgQNw7M
xWLMggR+CTJDNeBbKn7nb18zf/Gw31y2iZD5zK6tGjZpETlkc6hLNPzJnufKwAzkLwF+LKgHbroV
1KtyagHU0+VZkaCc3QfCCc921n4wwC62htbxm9q1m0btf06mLcbySXDzoYxvnPglaNKTQFqGdDM+
WaYX7lw96+ax9IyLKr0fZmnGu+dvUqtwy05mFDPTl5H+UWZasHJqkCsVj9Cm4ylehH3nr5sOBIfv
a/TQiujTxR0f61mzS+Ds/Wl7QEZHiukxTBLlmfya4sUyhbFzYiI+M+FVB02dojLgOL4CaL6MtCP4
9Nx44TdzOXY2uABWtLQjgG422kawCkiXollgywMzqQqcGGtmOTblIizdeOs1nrlJlD6lV8wcNjQr
6knc1ldwuMuhtZH4B7wvTtg0tCJpLiOnrWb6NC4IIqRRfXu23Fgsny9oSINuN/DhC+pZV9maKHuE
netLieh6a7Z9+AYxdmkabYl7fcDKG1Sk0yGWfFgx3LesDehWs8yhsKOhk9VAPPEQmAd22D2cpIOT
Nv0l6kgbz3vA3q0ztUzDPc1fjsQTW9GykBVURlKdNatJlgk5piBspgT3MtsXShHsVOg9YKC8/S+E
YvGt54h8A218tAsORkORegvEIhZdUqhMBMLGR5+inwqkzn8mYGOX/eBs20C6i4o03oyD1yYPm+nV
UadoZQ2vDdrovoGsscsHDsNDDi6pCDAdkAEjpzHtLiHnaPG8uS0NOCrRfZ7rf+F3lwxEquTSMykj
mgfnZWiNzbo06etAsgkyj3xMGfTFqZLMCI3+HjFWXbp+q589kvnO/vRTpo9ftUQITQ21fE4kn7PJ
lpsRP7XtbDsj03e9Q8+kbM1sE3hasvSkBdgzTOjQCYW/pHdGZgHOLO7R60Qto1GlTeM9Dn3GJBn6
uiZfiAlE8pwC6ZPAIS1qd65QJJfMzbWfoUDDpxhBtTeYfQVxM5waRbYIiUJzU04ffS2Hr1Qt42Wh
pt+BzOP981JJP9pXeC/ndadG2IGb19rTo3PVmbCoVFXMYUoiOcgp89q46paDQ5Jz6DrlrsvL+1N3
/LzIUH1rQ3h/MTm2VTww07SLdq3XPitG0WeLp8p6bAXJqLr43VtWcByzyj56jfhAKM4AvXGrZRUD
uEnITThOI+i8F4fOcQjXyWjwwLp1roSJ5rgQ4dw+f01o8SmTpVrl3b9EeIVavzTeiMbQ1kCYxhn5
xTQkR7QV0+Wp8q4/p/PVlyzUJciq+neuxicDzgW66CzHhBA7FgPqpDmX2iaiOj35WU2hRP+EyYny
UGL5rx5Q2AP+t0JeSlvKuy9EfQfaoJPTqNSmsSqvnq76Jzsp/VMCEM6NGnKbpmU7CrFXFZ1GO5pR
97WS2AAs814pwTwbYKkyfmHFKKr+T3MT1shcVoO3bUwzWRkC0HHbcIIaMzvdBw4YRGckD7k2XH+p
pc3FJQv2qElIm3BSXqDajKcM17xhVeNaSo5z7mh05G0H2cJw9HqvTZemitRtnpkbK3Dah9aLcjZG
DGHDmt7xQGaPH0fbDHviop76X5avf/haG+yLiLrTa4KvcFruu9aXRzTAM3Na7hsDflWtyWT5x9Bh
yFuAaAU7tYUMlTENpL6co3Fiy126YAvpds8GKk/Ep1S67Axi/dqlHCqfA5CqC5k/Bii2IWHklxHi
56pQeVySPLJRl7OLZWjZXMKnGugj9rDne9ZWiQOa4jmgQBhKlz9CC1PbrD1WWkO9sIP6Cq8TYVf3
UFry2UUn7xgR/w9hZ7bcOLJd0S9CBIDE+EqAozhJ1FBVL4ga1JjHxPz1XoCu3ddthx0dgSApllqi
yMyT5+y9dnZE+JNvOro2XiSy9uKQl3pDHogiCTLb+q5f+W24oNVrKj4mhLOrMHLO0pcyJySVJJC3
nG7CodXL8QZKHkBk7ih7JyhrogXqk5GRfGTM+nwgePoJm+kQeQJQyy5dLE99EO3TLGhPYWixYVd1
NGx6LM+72Agw9iEK9dO6IuW0zt1bUbX5JS56Tu3zqVGU9mcSFfamp+bZaYzXWI6G6bpeZC5iusVe
VE6knAVTecmiqrywmjteExMjlydquf1SrcEgx2odIoRfLrpR29scDwMZ7csgHDzwdojcyQcbkuw6
csbZb7J0Nyoxc7gB6pU+6H/BNKLcIWCty3BfOBoxfUEkCUhttis+II5VGAJyq4F83MD6fAxm7x56
+gofEEoYQi5WJw0+muDPsGtwzB4IGiTEbele03cJ/NE4TGrccxR0/+p0/vp4qX4SQgUDEMo/Nmc9
ig4tMaUb/CadHSJ7It/62UmzGFTgFPp1pjPTMEwckUX2K0+mfm8Wk+qFSjlt1SFOzgArvA59wk6A
Vdp3mp6e6PXWHn+p9NC2U+WvgSO1gP9eyfFH0yKw44S/VmF2U/Q3HOsnC2Xz6hJwLRpNocNmnYgH
SAp0/8MceErblIdI15onksPpj1vAE3lnblRA0ScCLu8Sb469mVX3oRUJnhNOtjQZQd9A42MIBGQ/
ymv3W5PVvFp0TRcVb2MF9r2pFm6OnhD0zQoutMJ+clNDPGXWLXSJ7Ylx0tS600M/VUIwtssB07EZ
mHZtTbH4G+lhdU6HYzEG07dZovCnF87gaDlgD1H6IakLXktt2dInelkpdgZlkZ0KPW73ISxXgFNC
35SW3V/dqferUlh/HJ0EumkmaN5mOSJKwTx2FKdemIYJm8tLmMrvIxyC+W5TMXnrh9iYVfLI0s4L
0T89pDPeqqmcjppOEAcSewO36Hzlj96+5jj6TmQZ5iAX/LCzUT8oH9LOnhoTKlJW24zrqPFqk3Qw
m1O0iXr80SwOIZiGwkYvW/djcK1mTv2ehWj8Bpy6pu1c1P46FLER0i4dnOcoyC9ajWIwkvpPY3bG
J7tgutBmlCOIOZO9NTUEcNpGCFWay2AOxhb36Lip2MrOZTFGByNqBPQkoTypJF3sqcKemQOUx9ld
3PpKx5ZNkyDbyravN1pryyfUWdahsazdKnFKqwClcpreXVFEr8qg/W41qeHK5rhZ2ERP42RMtuZo
N3tm6ME5lNOvdeUYFz1vPEynNKY0dq2n1cRkE+ixgSrP7m9m5nwajbJ9bvs9nYbET9rO/OhMPmg0
yadNqxjJsWVj8l1IFWcm5p+2Ggzbsp/EQVHJdIBilByKjD5NRWr8rjTq+ZUAjIyaJ+k+A/EIsMv6
pHvotzAMT2MSaJ/JEBzR5LK9qmZ77pBpPgeCUGFjqLLTejer0+LJgvWUB9Z3HJH1+6gH87azcjK+
x0xn8s6WO7c9vg+o4LludRtt6saXwFXIQFLFu8zsBqIoxgDK1e7OESzRcQOo9uDy81FvOzHe1iJ1
XyOCiV+ZlE6LkzDvU7lNFIM4jkL29GQATKyl1FpUqfUhMVNxQ6033kVfyKOd6j+iRde5XuaK2Cer
Kc/rAmZQVXWmQcJiNcvLpKJwBfvqaYOrP+cxaFYZs4uksrvaMfPslMkw4mOoLR2/dNIaweeU8Mbp
ZPt7MB1S5xIWtVKV87Z0Rqbm4zS9rLdAxyv/0nqZUM7OmbTEZXLcTyjs7gN6Pgr0fji6YTdtNTuc
fgylvW0tzXyflqDIurTbU8OcsYk7/bweSx1duWMRaPfaZIQHjqfhE1z35MkqtWCvp7q40uPBqjWQ
ghlq5Xgky6Z4U83wmuLi/jnMre5JcwJfZk74zMCtQEfslR9qebagSz74fF0UmZVfl5lsHk8t0mbL
okOFUeb9cZ5K7dVsuu+TPmuX2AzU2zAAkehMcRny9IKXRhzXe/3ykN51BnOdEnSJ4zgbWMvxk4hU
/Y3lHI2jFNGTmg3ZlZzv59URJDvjNroS3YcziMPIArHpenaCktnmcUVzyeUuaRlnuEBXhC2Dt/rK
OpOsQcMq+Nu2BrCbJu180So2pnFThcA758+II+qTmRrxrjeZ0xbMVGQne9NnrJjt3aRGttmiCdNr
pivlYF+nPJ6QEk8GmKwJAJg9QNuWrXZ2RaMifxavBIhWW4FsDzymiG+U8rQNlr9n68TKs1CzU64Q
YuWkrr3BPmN5Bik9GA458MwJ3cgkd0kl0WcU5ICY+lrot6aUuNC7/ndVQAZkdofEwhEa5VqK4Yoh
R76z0j49hzTtDQw860wcIjHZpnzuy5qt2SWm8ZQLrKvzqGnfSY3/EQc6Z91w0l4cigk+Av0vcK9Y
qyCOXzrbuGkTp3w3lyHHBWr8AkSMZ4F59Gw9HBZpWQaBHQKorjrJCwbOahMQt+ivuy2zp5nDMsoE
1pRIyXpPxJXxO4s2tW5WDyZjsW99j4qu+oinMbrpZvE5IKOMckaMnDLRnCKlvSH81o+Uaz0nK2m9
lHZNCywd3P0Qlej/6145RH2ueOv/0zRNwqBUN0r2TEe2+ZSjc2lttEqhCi93zlicu6rycjsPruul
atlbyC/dGT2uM9Ua7y3NMcRMCqdXTt0vSsqBle0Au8L82UryHWsbt5CxZrJYvDzOpPQ7bMXTjxjy
ZajF6I4Jq0885PAgJCzzUZvFuAslXtYJldrqnJUV/qrKzq5jIxCohqX6bV5uRaU1f0vS8Abd/B2l
Xf/1wbCQdPAsLzRd5VGCZkBKabRbnSnPxh5TrA+gCpeOV3cAqRVfGbjsUzvHhBqa+TXHMYo/I3Jp
YpAEvFafIQPOa9d0pf9VZLSRLpcMkwSYJEKhIKnV9zBovsP+rmiHj/25rbXPPBDBLrFTxOKBVC6K
2iyiFwpiNc7U6gTNi5+kKcRbRTpb36VvlGnFdrBah163UC7rv1ovMAkJU0Zxsnza/rRSQZeOkhyQ
A7vDehKd8zzjfX+I4vSB66f5Q17fcyloqJQS3GcTRM2Tk6v2uYD/zsd53nT50LzaZeYAX8X6mCXd
ckSP7zJUzWvGDD/C8/7mOPGplXzUq7mxXuCEH9dG+QwvzscOYHqWXnyawmkrzymMb1XHOjsgEHqZ
nHOGD53ZNfYhMI51oVm/enjJXt24WHBlSXe6+ujmQt4jDdtJmFF9EM4k0TXy2HqxjpnVlv/2wJRW
wgPtkO7WZ47L06OEAImcFIxoavaaSQ98HsQE7WmyT7o7HP9ejSVjED8sWe96PE84L4fAr4spJJoq
jZ6EG8SY96n3n6B0z/68KLNwQtt3YLJyWxBt5q8V6Vqb6m0ij1plZiQ985T1Uk2cqhJb91SHv1fp
VlgCYPGpm34OouuQ1PGlj1+psMS5sDtGzK76jOVQfZYTI4qiFPGxXDzUoVNqzzSM3kWAmHZ9KCty
lsuq/GnnlK7QzFQEKfegqR8r+ayz8MRqFZ279YvI6jOU8Zhh9X5wN7y5472DrPVrU0J9lLJlFtu+
M469iq+QljnbRYY+fr2bBxG17gBLsciVXW/M5QNyk3uNwSR0SxzCepGRbfEZFdTX4jDN2vTe67m9
mUhzPq9vEtZozHCa9tqZtHGNlccNLCvwyeGs9ky+449sbk92EyK7ZF8H68OQtGLPpY7NcPooBlbV
gfptkWpbptXszFaK7frVrIcMrHfM87pQPTJT096dfux3aKDqXUSJ+p4yPfR5RnToebG7GCuRahny
NGlqvalS3s5fl7IjUqeMIEMsjxGT9hKrin1AcUuFGTIYLbIo8lU+7Xu0i0S6oBxQsPpcMZscm2hI
JEoB9t6ExaO02KzJHTBPWmjsZkPp3h2J7TFCX7XNCEx6ssmw9YygCo7UEx9Eoui3WAHUhdx0wipg
DS9Kbb8iqa+wCjHZpMa5KjL9COOKJEcOtKewn/L2ab1fKArbYOYOnLH14JCFZh1UXsRo99QaaXkq
7UFHEE2cuo5ZFt61KBDV8D1600KNv94sZUcrhd2x29KR+6VreXECBpSj7UZgtVnv54OWfz1osaul
CyzoX/f/fvrfz1kf+/rXGara7WgRNJwqdXGKl0tBluhpvYstmm+23gfu7v7rJgNDHv37qevXvx5c
bybLr7feUhsz99UWpWpG9z3lr9gXJ3X5Bb5uLb/uv91dvgDO7j+/+l9316fACuI7MMWETwSA+Ot7
rd8mstyJuAGmSeIgYXcPppmfIs3hxfm3m+uvv95fL9XySw59w5NQxeen9UEGqjDMbF3z//GLrHfX
3/gfL9P6BRIcux2q8mcavdWpl8jKx2osM+im/3k/GBVSFNTxkC21Eu7K5b1Cs8VjvOmNbjUcmnyS
sydGt9vOZfVnnK1P4IfkaLtEcEF1immq66L+7gbOnuHJtXCh0EWZebKS8Nrlwi8KQeq1a3y3LSZI
TaETZlpSy5GnYecl4+JseLf1YPQZIzpsvxzCKMi/2xO54ol7Vyr9e1xoP3tnfqn1+FEzztwCTvxO
pP17NrxCNf1kxPwq9PBYONHoZVrDuUkyqEIY6TdtHdNmKmiaEtsRYSPU21fd1h9lMHhzCLurdLNf
hajei6iXO6dUfVXX3isUZZtOaWwvL5Y5mfjptta7k7XWJkmfcJUeRPNTVBrUmPxPFjyQ647gYOxn
Owq3bhI/CD55EQFMtaz9jUC/pZ7JWg+dzblAkJaZ6i5zzV3YERZA0+8X6QoCzxWZc3V5F1K95t+x
mV9lqu4dpUFRLRJ+sKjftZbQ0O5KosMb+55AA6lrxT4LTR7qzO78EfbCkvp+6BsNGa2ZnzFl7Dsk
IT4avx8pmMmyyLqDWUUvTU7DSZao56rvJMTM8w8qfUzy9vjSKnW4yQcbuLPYLZX+EbzHtUdHa5Nb
xb7OqAkuIR19QxTbCX60p4T23tGGjaOiMTJBwetdeA9n68TB4EWpPsNx4ItxF2ycQn/IxQXSWS9h
0p/JCjtoHVo3tAzRGxMAXhMjZ64X/QVEYQA+UGbJSF9IW7yC9xhbPemMvKZ5pTyWCidq9VdrYfJH
9hmW5ylpy08h9PdOMMPU947ZHrHNXEyzqX3nQ9lPESr2sFFLXx+fgmx+Vo3k1UUnzg8P9KikAenS
4d1WY/gDHVGH03BD8BQzN7dHouQ8E8x4ojdeH+LsmeNOtcnb4kdq9L9yeLqtake7Sv6S0fhEM+6s
umW0c9vM9nVE61qt+1Gk05iOFLpYGTG8ufYwnDHy7LEC1cDbuh7AoZXmjmO9b8/x99RMzc2AomgT
Z7TommI/xyGzN5jrg10Q1mOK7WxL37VTXrbpNZAtHqeEjXhM2XT4drh2nbjYCYtwoMWdljhnUJbG
zkFqJaX8nJvw3CSAHTJAyYxA4htLhG/ErygF/BbdVN1iiRyxORLmguwk6W/Q1WsU1NmNzfvIZtOG
vJfT0KBNZAWfjj01KIN0poYp8JSPdX3KqngmEmJZ4vTECWcEgrSLqtDYUy6y4q1r4ShGC8T88qSv
m+uj//aEdV1EEhdvM5ekiVmv6tN6QVlRn2RaHg21aPfrsrhuaevC//fd9db62PrV/+1uOU3Bv7aS
v/+dHnGmaXFle38/9vc/VjvgR7IUh9qC31h1RnVqlst6lwx6jOrrg+v99dLFUX1CE7LJOys5KiPy
pE287NZTg0Bls+7ZX/eTsVy0wexA64N/f6U1B2JaS/P2j8e/vtn64GQQGfZv3+zrS10nLPoLIVmQ
y//x68GRyp7F2Sq9bmiq08wc/98u62Pyv74gSCBAFdruZNHOHq7d6Hf0o+pDPN/Rn8CgsRS77vTN
QgAOdJLRHDTA5oPQgCHYQVuJDsAhxksN6X9bi4bgObv7OdjazTEyxlzERvmWMelHit9go8t23K+m
Y3JKYKvXkKiV2KFDNC+i41rRSRGd1OZaom7eCHdyAO5Uz83Yu7tZjMZRSUfzblXKboJiACgiRdOK
7gHSu/H0JXpZ2DxrAC6sgfKCMF0l35bnoUeWtyJw/2ISbh203H0bg4TEmYkzfaM25R7F3XStmQkB
Tcjeq6hGSN5G9Ia4EGeoRY15l1V9yEakpzKLL+23vG1+ohkeGDjX727E/KsPlPYphUIOIESM2zhf
TOSWTjUdVBnKeqXzath2p0pvAXcnynSuLetQtdnWMBR54QCS3E1FxveK41/Z5mTlVnN3LhmPTsk3
RZoeDDpcd3SVUHfmDm1iM9n3Rjwc4+RDZhhVMFFFFz2zrS14O0LSltat2drJFmcJLs/lrELDRbsM
LtO+pb+epgCFO6t9G0PaTnwAX2K3xn9utbanGjVU00WzTj6RWzbOR+5+d8RymAnM4oByL96A2OfA
1JpXm6bCVkJ336kimh+i1lPYiMlduMhiAvrGNOJm3vm9dlBLswF27w6kGUz9PWpG4cPFJHuqjfsT
rjUGOGm/WRvWWRb+CaM6v7oleSWJSwyRZjLOVFTnJQ0eAa2mv3o9+TEjCv4gPwD2EjE3vl1Htefi
2Xy1VO0vehvBOYrU6hkV1jZOIESQbcY0g8PNrYjf0NOCY1Hc0dcww+2n1GYYPPPj9vCZjoNiKpu5
nuZdt6Q8ZtCit9Y0ICWkhbdJ3UaeFijrSfCRASNKgoEzXJV+VPZm4jpeBedh16sNNLl8Swe76WoK
diRvO9xP054W3uC3c/tJeO+4sx8aNIt7NGu/dIxb25WfKVIMZ2FQUIdI4u2Sil0/TduJ0zeHZmIE
rfRCwmOdR2A58A83yuIYKKxt5mj2n8JyXjVgBaHmfkwFJPAqKNC1zGDf84rNrxCtr0/2eEeF+6dT
kdxp45RvGL87dK9LsZ+SCcV3xAgriodTw9YCwUcb9s2S/uoMz4mTMjNdjCVB6TwPwlZu0YAKIlfU
vRVCRh9lqZ1GKx/2xnCCqKtdyrDQL+st3Rz5eNKu8uFsexrhuJdadsFlvSWRfZ8Tl1ozAZAjesm8
bLnYJt4WtdPCrUN68WGeMOk6FKZfjS2RU2aUpqJsXDpTWyWrjCNBavU2sCcagePvbpi799LuHmo5
JxcVPseWfn15j4y4vFfBS6lYBQBwHkkNMCadA7RA0SD2losNwa5rACO2W22MiO67lJU46AYmhkKO
1saco/wZf1AR8GfkrHk00Vae43DI7hXYmUWYH+7/vkscGU0mp2XR403qG0TE+W1lXh03dg6WKPVz
njj6eXYa+mNNke9W6V6jssTAmz9UpHWlCdLWdgipD/tQZULYfSi6dAJPUJt+RaF1VqNCMHKBsrrF
bxON9g78K40P0+iOGZClOtBdDNilu5FtdelrOyB3hDnqgB1yk1miOehK9qOnrD1N+dhsZE7Hmb8v
a6HKsBaxwy4Q5rxVF4aB3bM0Qfs8GXmtnrUkZPrSUEzPqo7IpkCYrTkz8ViqZXm1BXdpws/m02q8
irwu7kwqHNzYtksoJX7JPqzVPf8KC3TPDztQxKGB4ykVqJyNdDp3bxHQtWP0raANp2ls0eTzzEKL
9zFqxj1STYZ1i9Wa+Md/XQL+QqZZBSc9rUuisclmGVt12PbaaD4ycFgCS4+L4j3vtP5VpviVTGRO
WtH8TMh33ymtgaJMZvqGM154qXIj9PXG6g56zVkIO5x7Ssahf4TzVBxddQGkLHcnq7F34ZjQTm8J
bJxRmH6st0q8Fx9otXjdBpO1FsLmNh8G3mMdaW1bzZ2ZqtQ5xIQ20PBgOYL1szAuRuXkOOjhrYmo
cXA46tG1jPiJMmeWfsbk6BfNen2CvdKZBH/3/WbMK+PPgNlLt/6M8HgRIAjr2a3eTD0kIihCtlLT
LvBjfQD0gejIH1sp95QRJNzFkH9m1qQH+PN8dtHJy1onToTWcZuLPdjXfgf0PdybWb/IfSsi5WXT
txQHqCbsyjqH5PTu2VXJp1/clakLPnUMS3kgJ7V4ckfJTKcuMyZi87gdNSP3NaNxfaeKjCeLqn6y
Mu2slLKB01gDDEG8NaVwCs2qfR0ZqD1VxjTeFQ4Xm6nO70rSBb8LiST3TVZI8lfeEzaMjaiN8S6t
NP/I2t7wptFtb3kdGcyIl98tSYtH6wavoABh3bDzNA2mzKbT65tVchJGbFV918OHtCHldUaU3xOR
bZTOAnksE6h91ZgegZI4XjihB1Etth/tnXl7e2gTw91amaU+1So8LQ2j4U5JxpuSsBgVnWvtyGFH
1bAYGOh6U8AEzNaWT0bdRHsjsaoLpI/pPjVJjlBcGXZKHpUEqYTVR9jjZSXUvUOhAnORdjErztDn
+z40OnQPkfQVNts8ipUFrgcDK3XP5qD8hc3JfG06oT+HdAYX4wKvCrPPMrOjR1SH9pmooXGTNxM+
b6AJW7CYC/KtZAiIOdwu6vykmTU10FIuKILFN9Z1CzWi/XBX+5HAA5hM2PQr/sc/qmrXdCqCrUUB
y/BofFLd3rk37fe1ZClSJCxuYqBT0O3gGJjZTz6av1bzX62gZ83C+GT29Fg3Me7XDST7eFeXcMkV
Bt67rAeh85UVGfWoXwpMNbS8voNg/tJh06i3PdlbtGYhNscc0I+qIMaycCy67zZI9iEQl2i5rLck
egcvINHSVxdvn9CNYedodFRahR3KWAawMVomzwoYxm97ib9SXWRTxCD8VotvDb6St3lENz8H+ocS
j2iW6+jEKkL6WuWOt7HJGPfDISeAtvMxs+PlYj05L4eiuKLVr/NRIKCXS9zyuUCytVGtvCaCMxRv
ZG9dlgDKZB6mH2LkQ97EQtziUGoHTo75RiHsbyPw7n3kiUmTdFZ3KnM6fxWs24t3xsqC5/XV7Re7
JeHNJ6Ap9UXKwUMn2L7wSmTeRFbMRQ+sm1gcbG1l3Buha098yod9uLQhS8sCP8SIm1dH0T7NXjut
/1fHQCukqzX4ieWHKHMTLrGb4g1e7rpBa24qyDdIZmgIi4wZGOHn4q0TuD6LxBa/mt7Zz6sWR4Tg
dfpFbVT8bkUNI6/JtBc07gn9DDSwjeyTpxx2z14ZCA7ttFqFpYPX+ibaaN4qlklqM9MlGfTiTaqm
fLLTu4K+b64yOFgNCjlkDkq0Gyvqh6iVH2yLlyHIsp3Rtb2vLdO71hHogV3UZ/wU66tOmNKvEb7I
NCbGS7T0iRsDFJtVvITkD5yJ9LutSV+D2eGzASWxWeE9XdBVe2exKfByxxdZVwNIaAbZZa3+7iLX
eUZN0J0yeEBkDQ4XXNk/lBavcSYRGMR2/GYuk8y0K+eTXD+wCEeKjQUYpEBw91YrtYMqVon3DPpa
aOCD66NCHM9K26psFxCCAsSHOHvPX/8cdRMG3SA8x8t+FaV5e7TKmVmrrlVbfXC73bjANJNxaQmI
+hS2M2tjW5fHwKAvlEGWy9EBA9qMfI4hHOMU8bkybmBtLpkuC4NuInyQ5TOQFTJ3fP/SBivc5+1r
4cZomrAWM6HR8cswuD6GSzMfYRCJra2pnWSjAkYNcOc6RRF4ie0i5kijzzgCIqZgD/VXTF9KKxjC
ECCqoC0J3jUlsb8AOseUs1MWGS3J47j8hrD6OU8MMuZyeE7nCk1eOlQfvSH+sPpGSfKcRRbbrFPm
3jxVw3MXa2KTj8gZrVF7b/UgwKENdiJ13exQ2pTy8TiniDPJykJkviz98RME1g/NbNxbvvCRFz0t
qicvVTgotPNPEQzfk6JqHooTPQwXq0gjp/yjTI1dI+hP6n3b+UEc3IfQgfoRRAQnuhnUuL5sHikL
4dPkfNcg7m8UQruQOCazl0ACPCMvflNnAn78QAnlW2trv5aP1WuvDd0+r/PysMhmgQo8GZJ9oqID
8a7m9MdkR+68NqbjresH+95rMT4lx8czxfS9xa+UFOxrrt3+Cl9AwJIQaamOeGCVyR+Rou+iLkh9
N2CJNmQln8dGHiqBXwVbxSVMCTpB3prt88SYvNqNm4OaWcnJxYi9Hr7tJps9DlXJRSsXZ02ZM2zN
zcYrXXPeYRCuW/VNXwanQpn7g1iq1nXTaOZyp7HzH0t7NLYD55RHn43AmvkbqQriiTJghbVrNNiq
9Z6Oin2tjGw8BVX3vkYnrhdDEoYXyOBlTSPqzCxGaqe03qRm7Ob5PImNEqmEYKP0vDY5NAhgBhN9
z1ZszIjTdlVxXu40+uhM2BFNU1vOfYi6wGK1iuny7Qgrsw8uclOPDNafc14pL43yCec2IqKUJnzl
KPcwaQ61EQ1bZ0p3LXXdOeFkwXI4Zg6OSOs1W8byZFWW3oC9GKlxmuwsocJoBl6+6QYgt4KyjGUF
wgDdie0UOsNxIIbBzxLHfNetFtNF5/bpAS2SAV1CN249e+hGN/TKG5so5GVAybJeaqPa5bWZe0AV
nVMc00FVKtC/WtHDqtZm60te5oLqtKpXPUnbuxsBUcNpyg5mhNamZv/7yRzRIyBlB4OMTW9ZSbqK
j9aULXs2JYRbU7oYbeLQSU4pBxyDzgXnW8YPKEG+fOiIMZITg0RQg8slkUTuKK1+BYqbeSXUA+l1
7O8Q6q3v8M8c4Vu6aR5gQ8fbahqio5HWSCqDLCH9ztkOQf8TC9uLWavyahLEmtIs3ZrMoBxjdg+1
Yh3hmxX3YhKfvZP7ltVGAICTiwBpMeg4tpct2B1pqJRBueSW4uOrexhfMpWbTtbmmVbNMxrTEe2E
Zp6dYh5BtDS/xGC6j5xjuOMSnF0FsYPzIMxvCs1/HzBj4wfLgUUmv3rdjK4j4Ms4kfO3rPkYAhtH
GOLjmIWQRIbgIJVTyVHiDF+1aCZ/6K3Kx0BPb9yp60fZYDvhxcozOziVKGT9UapeG/HXnh0dYEls
+K7hyi3dPM8YCnubBnm0xSqPQYQyye5Nbccmg1pClF6koS5VR93ddXbF+x8yxLY2TcsnqWJj0j2k
KYIoCEQNnuxMANMYe0iwsdZsmVRFRH2gh8Ad6G4S0TzzWrmnWkVK6jY45hgtzOiJXMgPWH4PBpmG
uqKQAJZAUnLpIYDhaC7DwIxiqliMh+UuwLb/x865mrj+u/OMjHnVYD+nmnP+R6pAlkazRffbJOoO
BY8+fwS0sgVJrcOM7grpWeYSIzPTDvGSRq893n7NTndhdWDx/b8tZ9rqy/3HD+OA6zeRf2rrf//d
caaTY6EnBMveorq4IptS9lbC5DhV2xc4K9qufNHwLXhVoBIkCn8Wd4GtfNKMfzP0pHglvSW520By
1nuhCoWtNlJrszoPimy+BVO2x9aKaLUA6h9YE5QH9qmfBmIYkVnjwYH5hLSxuLjqrP8pYurdIPcR
YKgEq43BuQgY5MBSUt8DoX0IBWAo05FvUdub5zy3enJZQ0RNqnZs88G4M/o1N2I9lmbBrktCBZep
aeHmcZqzUMzKy/CXnrvZxCbDKsY2cjdEH70C7JJPUSH/0gvK3Dke3KfInKy7MplwE4cx/kXj8iNg
+mfKh0SCdDIG2kRTZBY/etpb4XE9uUHxLY+J0h4cJ8wv9OX3YUctzi8xXcPlSOJmVxr55dclSM1D
19gNUijaqaVNwMrUxO9dxRtVD6sH5ZmyoZ79g4F0JEMrdndYAZwdmXAg4Ovgzcii7eJDvaABNTZm
Grvb0QmBcyzN5qlW3N9a/Ccp6m2VqS+62jbP9khbXY0wZhCGF6sNDhO6VEqko/MYHPkSDgM2wM6i
dQhm9Bi6Ci/eoskexKg86Bf0m1xLmks1t81lvSUiOFatbSFXGJV624SOe5nq4dDi4a83RmIUR70Y
MeEUnqpN8e8AxwfNAuugs+E+jXjDXv7vd7XzP6kOtkAkgSFdBYPquv+A41IrBu1sqFDPMfpuEOck
G07MHQALLoDoKJPwhN0thFgEZPT7Lp8E/pdS+F9C/5K0BM/ugm9uDDopqgCoWTO6JMdEKvNDz7L0
0mruPcsaZnb27KCRLczHOHUQXlhVIlSHeHcJWvrScvZ9+CZGmR0MUg52HcYVv6GQ2bSNRvauCG41
VNsjlY71aAoephEzqbU8uypNFc3ZYbEwUKOgDVUzEpwod18dVxenso6YLUN51FTjw43HdhuNIwe9
JRByNq4x2KHEFCSHpcxlJQjcc9CU7JneSpkqBu0QTuavANkxGQoczijfkpuRE0mQ/mKqadytxb1B
rRH5SI4mn1SaReOmN68NbbxTTxIqP2wQHlMXy2lY4haDx11v4bH3Pv+/aNfN8A+pi5xqgzAAx5qB
zKiIHd5wivL/wTxYQf/p6QUORvGFpgduk2Pp/wjkmBkI4VUBGiTxYmjd1B2FE6k7rFD0VYwIyURV
xQdbsasD0jJYK1NyiTMxUTXny3TJdzo42wqSgu3aDS30svLtviF10Iq7Z0XeGlXrjloWZV7UORfF
bLUPUDOCNOxYPjl1/kPSHUT/bNrBvRRd7DuZdVTZZnxaAf1DR5fyTNvWS7IKpn+jDv9B3pl0t41l
ef6r1Ik9ojA9DH0qc0EQHEVqMGXLucGRZBnzPOPT9+/BkVVh5+nMzmWfXoRCtEgQeON99/6HzZon
HNpt0TQV2Vykw5S4vsRmo1/buMv9AHNdB5F1naz5RUEA1QlmjgAUwanNu+HWiipjT3JyIU+EdYzM
B7hDP51+jGQ8VqhlRZX6HNhqvs/mJfcX+XJy7XwvFYrMOICaS0gQkUsES22/YNO9F6oafA4LgdY3
yn47jgzjscswgFrFsdYfRmpSkHDRu7VQLVrvvIOj4LtZVO5Xo4Oqqr+jU108NeSX2fcJoKdepn5E
aHg4qiuflyVLdgAj3Z2Vz/NWs5pkr8cZTC7Lef8BZ8X9ycNjtjwC7CAbpCfflhp12anB7KBoJKU0
jJNNPbTdIyP1gRJ6d0YlJIK30D6HHMPAhZ/Lsmq9sRL505iNj/OktU9pzDbVyKSCFIyPjdA5UwNR
gK5HRyvtwffnuv4cxuFRATe9obKhbF34RKSTvJniwBlVG4oB2XKnpkhgRfO7ik0fcbtV7hLxGgyu
da7E9D3rooyVosUqA0j/WxwfhJN9lvpeJwQ61TuG7BcwcZWfmGH+OYznb+B+g48AAKo9Rw84PqbT
I8SA1O+Wyrl0ingnjwgJLFi+liVnM4Rl//itjOP8oVxAfzno61EbqQ7disKb8ycYC/Oj4gbbgfjf
Q3WXhJb8YQSJ62WxjW2RW0EIq9F1q/UJmoQ6wZzt9BMVF/uyVouacjCPWiIaDiaOeqzLMrguEyi3
YQaQWwF5R3Ax/UgmNziUUXclKzvBz02/cV7/ukYEZYHQJjgUUkbUT1KZVapxTApb20fBxQVuJbJD
0hjdp7DNmzs9a94WZRlBsRZkAcvMJI+LWm1U10/4sFRPio7SOYt1dZmC5Yk9AY54FLyGevYRSCec
9Uc7T9dGG+Pr0Nf2ozsjyEv280AdBWFnF8F/y82bg1m7EF4QC9qoHHt2qy7klDuaB+wD3b7poBWB
eouBBD3VdeOrov+K/4pkq5mACN3QIqlAgrJJ3hFLyy750F5IxCjHHxOjj74DlhLQjEhB1cpCvZaa
19/cWL8UEQyHYMTJIZLCoeTL2mOtMk2i5EOVshgiLBAWTcLTIjPUdVc8WtA0D/FsNHeMEazYAsMb
6wxUqSo+T0mnwgdAS5vkGQlOW33LcuE+GShPhlIMSrHm4U7vtRvcNfoOXcmHegmS67Awv3qklorQ
yp/cQDna5lYjHfaByU1LNF+l2w4Z9Ys+fW6HoXjm2IkIBjw+JQiJS0KkiQsyQGd8ATguBZhRrplj
DSpkjRgOoBiBMBXG6Xvsfbrt2M7kOfDB3bBI634I2mBr4JRy1wEH2BmD1qETJFezCcSJYRKU1Fbx
gtqkP06kjmOUVtfEl6FkPVC09AU9XNvTJYPBIs2NN8p00UOLslXUAavTvsITsY6RlBBA6ggnOSDO
ogmeNfLh96twgjOgSwGbzqPsAHA5VDyhDvgRxrl6X4QuYoHQCR077+4rdfmioF5+WRVgxzlXNutb
p7ZxN8KcYkbXzFcshglLWB8Plo7cVUjl1JsKSIw/+i7Ck5SU7WeRQxh0Qt24a1JEMQhtOflaD5MK
UrTGmZsygIi/DAUK2rbafhjK994cpTm0Fl8BlkHFNTGhqsdpopKpO2Rtwc5Fbdk8onFR7cSgSHiZ
oW2HVq+/dCHyoW3xogSBAYua4LMMadjSCL/HFfh8xZYaEXMeAY+2SQtNU/RQZvFDh5b7udHJzyQ1
QEGpWSikZmHcx5RDSVavigedaNO9rRd4QHcP/zys0/5BssPG+U8YqMnojmWp4hd1jKB2WhzRcuM+
yhP3FJrlsxJMDuUajai+ozSXyMqSkZNjcpdEPLq9DSIftmdafx6h3X0do+b2L+7J+AcjBofEp4s0
jzCFi+LXL+alVd7Pw1IgS43ud7ldzUsrs39wFdfcm3KLXH9koR+EfXxVQ8Pc5xOqBwiqzde0BeaN
mN1KMSrKg4Em4I8C0txpH+4iWA/QmwKwEKmwYBTfxHCCyuDcX+zBLn24j0R2aBJ7izOKOwS30Q+e
06e5K6SV+xBc0pCK7qBSXEnGD4aIc9EsYkOTzeiiJfVmDoRzZ3UuxTcU9xoN/J8xwXXqFaD81myZ
D3pv9meLWJ4F7jmfUaBUCqRD5mW+tEbYH3vVeE3SZL66arRPpfNLFbjJXRehgS0xI6sYvQm2zNWT
ox7YR9SxKjiBn4njAgT1Z5y/HAcaEaUKT+9R3siq2iuVJzW2hueumPVLMOO063b4oyQznrBL/6pE
UfMQTuoTqvrVdkwHGAqhhebksOynAaFmBKSjo2KWT0qpLZRHXeiu4GI2SCiZiIQh6eQ4qV/VfQQD
ATXBpiEfldmXtQrjJOhwaDNnLLGNeows8Asx9lqeDLAHde02EcYGG3IuV+JNC8Z3LDy1M+OXgeTi
1iqRvSN7Nxtl9KmwAQvWM/6Aah3swy7CdQfYE3wmI53ylxByUJdTjUraJtst6tJ87RsFx4S82gFA
EHTi33mS9dhq/0qn6R8OSviLUkdEHk5zdRN3x59P/0sYt0qJFNYDkKnQQzAHgGgwKJRb85Li7pht
hrHrUZEgr7sacuoWita2tnfVCshLjWp+lS8A1pUXCvcp0jRWuo9qRC/bUOiHfz7X1rv5KVfhGKji
GKrF2U5jvv061Yw0MKq2zB/s2RIQKjT32GapIelawyfhInGU562OX2iTbCfFhAcN+Umk0efCyV7X
qEojsaiESXFOBRJoRq8iXGi2+VFFqwy3n+Gl0iuOu2pk+rXpOvfKUl5cEcYXCqfj1sg4KaHxAUjD
YI1cSXHL2IZ3o+GisDqDjS2W7kDt0oTFh29yCa+nspWvCZSk3h536+bUNk533wbJJ5gDyMep8UVr
OHetP0yAp8csdF80A1lgOPAs3BIZsgpWGlK1cv1t/bchKTX/X7Twr/pDukoizRImY8Fy/nE8VLUZ
hDZp8QfFQYQzjkeT8Gdp92pLqqMdpvKgaf4sC7EdK7Ax9sMny8nb+8gCcQcUBCgJ/pRns2TOmkXk
RcgUfVpIYpxQD4HPniHnO2t2elRsTyHv+bD+6KlM4pVRXV07wA5vLvyp0fRTV1X332rVrh9ttzmt
9VxSEidCm+Zx61jTfeNgRxYU1WGtL5ZVeHDrCenAzLYf7aLrSaY42XuL6VlXG/u2JkHYFcl416ti
uFPCsvtXmlK/ai4CLjRRXdRUXUdbTqx7xZ9k5RB1yvUQ9PQD0bq2cu1kIsoASWCMNbQYqZ3T2rXX
zg5xI3R3L3WqxzXNawQYxOdaox5c419pQaq/7lHcFzdl2I6m25qGktfP0zzoeiV1xnZ8MOzAubdb
dzjxvnclC99naU+y/ojqHo4RSavV0QozucC3kpKkOZnbYoul0ZNlUzrTIT1rcq2Dhe6e4p4kZlE0
t7roLIKVYtySSXIubOL1XlH7Zwom+naFcJX5chdzEritNJZhNPfGKlZH2AYvbp09Qx7APGx14a+H
MrMnXoIzke9XpZD1B5KNXpxDJS9qKkuj5JrlkxR5apT0sL4Ea1Ad9A490/iC+8H0TGkAvldFtphU
ofGnl6tmgWkBqExMdqIi4TgegcPGrMBRdlbSqr4SdtquyN9Gty4e45wqHC+UUgFUzi+hrLnohl7s
K7IA5E92QHjas7lCVEahPaqSD7gi98jWm9tKt9aEE+KzvSBLoAGo1oAIH8Khbp9Q/vNhHVwS0g57
MTVPljS/G9weadEFZlUA65Qyj0tWA0bwdkZKH3sC5fOYcpIAw84h1QRuafeYaPzzdcGS+8CfV14G
kE3OWhiWUA2h/qpL1uZYY+dxOT+gh4NOSzRdZkv/OjbBuHV1MN9mbF85661JE7LN7q41ydOu9R32
v/JigWLcqrDfjyNQ310UPmcaXidWBzzZ6roP0pslVKNlvEdF5DmeKO+uQKg8xtpOZJ+K1eBB1GA3
8zaBxukED9I8xwfyCIdDMdMztrjpef2tS9JyryTgDs3KJXKh5jSQCT3M1Le9qkZPgEzuWwRHfZfk
9N1qlvHUGmiUAU9TEUZgbDqGAzWncvTXvqEi2hvkoM07Y6C2jTDKLYqnV/qJQ2knLszd9n4hozqG
0YTrjBJ5sUzLwXO0T2tP/Of79L/Cj5I4eg7Lov3rf/H6HSvshtNh98vLv+4/yutr/tH+l/zUf7/r
rz+/5EN/XHT72r3+9AJGYcxhv/9o5qePts+69ev4evnO/9s//sfHepXbXH385bf3si86ebWQYvBv
f/zp+O0vvwlWmv/88+X/+Ju8/7/85s3kW9tf3//x2nZ/+c0wf7dURFilLq9DXVDjSuPH+hf9dx1n
dAIWQKguxwFWu6JsuogPid9t1cUPnT87nBIMThBt2a9/Mn8nLajZrqpBIzJ0R/vt7/f1U6v/Ty/8
R9GTLYmLrv3Lb5qm/7xV2qQZLYcUo4NLuxQRNH8RPB1ikpxFSEW8xqqzuakdUi4EA643KQ5yk6qP
hDCy2cl9vOBzUTUJa1yPWSwVQZwJk5ep1V8KEIyecKXXQq9c9TJ9C8bkDdQ5fi6dcackVbIVbzY8
dlJsEOqJPvDrCdT6k56EjxMRlpN0DyOWN8S1Lbyoyia+qUDXKb7DzrnRC+7K1hFUFAahNgUdltfe
9dwSiXnAEknxMFq2Qkowj72gIjE0qZ1fCPKRZsRHEQBwtrh1tFyJL7Hy9ORa7a1R58HrwnxAs0hX
yWO7LMJgu+kwLHsbzjCOj0AWF8FraxOlxV7Uw9dkCG5WLUhA177Dc+odlwzU2fU0DRx5EgQ4efJP
9GKLDdbwGDsNJnBIvgHu4VQu3OVpvTXkfWmxAPOjGD03eSloB+020UhgRiTQnYEG1GqE+moT1zAD
KHQxfk/gg+4R8VofLMlphSFUvtiD7m4GpP181x7P8C3zbWmbn9RWP2HlHnsZsQk2qZUnHFqRaBlw
bk4mRcWHSMDYqnW+WWjhB9JIAbhd7t9psByqcEiJFVTLZbuopBqqSjJsHe48H7rHUY8PE94PZB/B
MKrwQCbdwsvkBdOvcEd5Zjz09otFSyoJBm1dwUPVxiZR02knEE2sduQqSESDbK6kTbITkBIVBQAg
/dhnXHKqKnAVMGf6AGnCNJqdLS0CGVhznmB8+ENTLT7aL8tumrGppMq59oRac4NQuNJtajUvaoTl
XBga6O7p4y5F3Y5iinGbTQqs04B6asPyOWTNsVHApLcmSgpiLp8ybSj2epeWbBVPC+hNBb+9TWWb
CnhT928hMLvBEcUe0ma+qccGxI0GjD8yk8M6llXXvqpwzwAaRp6SytFbF3L0LfTZ3Hyww28dxbqS
g8xMc/GmRdHxmsFzSMuMH5OgC9QzqieHBAnDzaTjvGaTW4aOpImNqZwbstoglsWjbeKWFkCMR7xZ
38AN36kJXjuL7HorI4tci79lUbjj3A+dAxZK6QJwAdbOXK1rcc1RXVeqaSNfx0iHbaxhudP6fh/N
DLAloROCXLmVXfyGwT0J5BFHTOtYJMGtza1biBx0OJqnCVT70nKD6oyTremArdSIVziqyyyPzEni
B0fINFEc5YGySGakj5mdvYYpTZspFGwW61bMfBKSIMs1mlVZPyC40RznCPVux9I265gIVevaL7cW
Yg0z00WlUI7QTuwNUi4eJmOk+lB5RJ5oQB3RUan86cXTRA+wGljbGgUQlGSZ1qXbgmrrpqsFP8RD
F8RAYxsRCjf53ggdYG6dfVf1gumST/caeo7bdTVqje45H/ob8G7C31L9yLvoSTME5zaSNl4etwB7
TcZs0YG0+dqFTOOgTt60CPlqDochEio18qdk6UrrGlusqWqofijCfsnl41cavjOwWg51338UZDa8
FsP1Iiwu6+rYp8xXOXgMm1VmRRDLvitD+M05aZksLfPNELtPA9kHr4uVL6MmXgRiW3tciAy4VzAZ
iaW3hVi2mm1iJYXiz17R8s9TGe+B+Oh7N+4KXwvbL0ZvRFtlxiuGQ+RXK+yT7ciG5udKvbHFMl3T
Bhnx9qWsHaRxayU4GpSlm0kYZ/FjuDud5XKwgs5ku1SC8+ohQ4AH7hqQ/smyTrrOArewUq+rGrNq
4HABiACRp9m4xRgBb6xwaqBy1OfGjt7wLGEjcmiDqblNg/Uly3fRxOOgf6OS+oM9rw+eXofPemKC
e5QSCDp/TmLrOvfJN1QWOcmaD0YPIl1uLlW4INNfUt0AF3xqqU2rjXPW4enjyureFjCem7qaHKZ4
NmPbAuwuS95+LOpyUqcbVY0Uf90+Xdmu66rImnLV28+Tib4ti4Ezcdf1xJ2tt67PGyOpEO7KOXFr
Gd5y1JxjT1W0T6MyvC9zxmLnVNSeQXSCFCF3hfG3gRae6Dsfs5ZPiIfstCbwMepgJ8GshJHAYHeZ
szHVft1+pXbnU3aNvVkuBZOAfCuCTW24N6NwbjB3Uzx9y+vYsHn3WvSmlXOM113JPpG8ybdg4PO2
Ti0zGL9YEfIicXSvqg/yzUnL15pymwPkdCRVcjNGK+YoYMNFZjQC6QHyVfNPltzRCf6BhhUfRqgz
kgb7tl4XJSyaL88+qf1eLbG/kku3RoLGm+VNZSkzOEWurE7EEQuvdhMI62ohhUW5xJ903ixvE9fY
jbUkD0gpXYspP+eG9dUa8hbdu+DmqsYVyOANg2dPvlk+PkWoq6vZNy0Fdqe1d23UbAe5ra03Re2A
/mZHIqjDT6L/JB936nDqHFQeTih+aQ8oeFuJ1ybxszXweBkwVUy1uURDYZjqkpbl8Ua3uYn1GceS
B3WCbhNkwEXchhw9gLlthJo2fjFfKFHwKPJHl447s7Q+WZkRe7Yxv5cSQwdEYhM6r9j2FPs6LE2/
4xglHzdn+UPmDQxtA0Raf+2myvUKGxher6m3KqlloY+hAffhebSj18xgobRTGpjsz8mwK8+Ycn/t
JtkgSJF2Gz0aUGRmX+ewQ+QjZ1vanRBCzzYt0484BMHj0QJ7GHxbCpoldtE/ziG0mrHxmE/li8kB
B2EwNjIjyS6RNT6snddLc8IsCLdVw12sbZ2JodhMdrX240yE7KuoCJZLmKHJxVZUO0QksdWd13tZ
ULbZGKr5xvlk7SFgtYMn97D1PqoYpESkCp/Amqkkn3tAS2ZxmyNM8YMozNBH1YwGqor7yTJ+vG/K
+BfFwitjjukkDM3uZsOEZNNxbaXXP4NDQesTmGQ4Vl5jIqYeonsHeWOTRrxlfbT1iZGIJIgVAxrP
qsZk47pmHH6zl+GyTm5DDuwaXk45jd+qnOneUsfyku+W7F9Uu4u9LSfMj9/mxiWVrB5yBfMOMXVQ
08BPGtr9eq1UfleLBc927dK6bT8jy3NYn8OJYHoH3f26mcd2cNMaPJsMwpN6tPN1FrTK6OLQO23H
DkfUQdCLjVybKoIgP9WgdqQl1AT7LuiV7+sXgvy8c4T9sKxTFEA2ZBzdi+ryDRUn345RbSxbwCru
R9r0L0bKKcIZDGzL0mWHlx0Nm/YEQc37IOIW9hXLwTrqQ10/DJmzQwcLHcl8UeDFcEDmAwTMNGDS
H4EvvRkm0JD1RtY3ro0OAM31qghieIaHtAkXS+78jE8it7nCDkfsSXwvuw5vRooEwV5J071lDxh7
yEDKZS0xI1bGtstfYRg5Kv8o11C57EkdYtWMn5IaEYh2Rr2gZ5c2YeXbBkxcZCRd3Oy7i450pkXl
OHCN4JSqGrrcLqPIdZNoY8X4eiOXfLc02OHFeeB1cKGOyLZ6Avgpha4l37b5QmLQnA9oAy5oy1f7
ddYGrrQ6jZtT6E5+WuXQ4ucO2Uw9ZVSgBuyErMaLHKFy5K7HMmtpKd6ATZHBEGrgSEiNZL/Lktpj
BtZRy5BtW3sBMZxb2Oc7OZ1beQ4KkXIhMB8PYdUfY1E7CPx1fD5/Wv+8ztclKD7lTvGgon14rCCg
53BWkCy+xcQwcomMFOeE0KX8dZG7QJnTiRiwJe2AMCGr3SzPd/kgjnLl0pLsi1t28IcyH2Njbx3L
yObCzk99pa4PIg6+gfqg0aeQwJNPdM5NRn5yd5nluYMaTwwPhoyXXOsfnIDmWOfwuhp0DpasTRk+
m7hVBouu+I2ddLjbFchki9H2Ilxqt20JHaxxnT1nWjBQYPPwXBrvYbOMFGvDCLUrtJ4Do3EOKMTD
+9I3tZ6HvrOw6k9h8FolHWvSiA5nRr63Rsh5m6ri++I6p25aUP5i1Mc6P5oeVYfB3f490JWPZDfL
c1BAlEuxisERXi4JvcY30RnKj7g4wqjyR282KXsMmeUzwjG+iDih9+4VGoQfcUZrMvpbLuE2cSHk
TNeTvyQifpP/D20i8RHRA7SDNxlc0k2AErfQLBQQnSslsuM6vCNAyRvQpFPjYg5iXTAEfl6nStAz
NQCAf1bc8Iiv1Vsggw55ZZeTq+wYUwZCkQzs04KjBlOL0LqlzKedtbw4wDSrqFqYD/89ybL2czkV
r62DG18WXmRIkIAT9rAPPRvcqhKRWOwHDh8jGCFPx680dqZl05khp3xi/vVUConkKGM0jizUeSIo
xLyodO3bGB87Zi26UDigebFuP43p/LBu4PItSsjNaaNIT9hW3wqZ1RiriR/uo90qt2yJ33qODnIl
qCvO7pJYI+V9sIf6Ekft+p3rA/74KOmSLkbKMtCNTWF+KiwA13wLGBQHOpm50+wC92J5tqoc5pUb
ZFBcgCuMj648Esv3sicvu8Gxj4pBBNeMvK0ozXnjcFdRgiKskHGGDDynr2Lp/7ZeP2ABnAE7m4E3
SU1HEHdEf+t5ItIPc2yHvhrMcOCi6d4kIdgMsFkYr7AJ+Q7Syzqa2N28NEd9pPphmLqPbtzVyrhv
MkZ3ZaTcleVJst38hlT3JuGwipM4i59tqc+iRtePiShbekmNeGvo4xOahYQ6DA0iVgeK1qZ1kRln
V1wPwK0xJ6RuHtc42WpZ1JE263yLiDNWjHf8SaqKk3fh0o3yP22b2CSZGkbGevqt5/mghFBbXCaM
ojGvDMWqULUGRBQC3onlHMLznAxQMqOoOt0Lu1C3wxjWSArTlJGZnuTARSGBOOCp7oimE1oWV4+r
PYGv6+mDxmieHETy5WPIg1uOxeImqEjJrId7mRSBm+HzeN8Wmw1uHfhr4mQ9uv0pofhH4u7PiTqZ
hfufxDVZOgshXYj4mitT7dQ4f658jHGkAeV3MYEstctgmt/BL9TkJXLzPS0DTyBv/u8naG8l6r75
z/nYn1O6f73E74hFlt+7f/qu/4cyvRZZ2P9zpndb5nERv7/+OdcrP/Ej16tY2u+6qTpYdWLCLFxb
+jH9SPbKP5FNkv8kTFXotkzp/pHt1cTvluEC6nLQ2CQJYvOpP7K9/An0L4UunFRA2OvC+XeyvcL+
uU4uSMEKzUSJjssBlHd/rZNz5FYx8F7goLhUyEmeVtm079X5jEw+BeKaaCE5ZcqwDbv5jBDQ2VDG
vRqhetrb1yxSvgCB1uZ9qKbfNRKKWvKqTM1pMcTBwpkRa23fSKmcJd2utnkbF0MZcFfHxEnmS4R2
qzqPe5Fj9ItphgBT29Xq2a6n/TxDBxnnTZ/W3uBinjwlJ0qBD+jR+U5LUYb/y3uG7dyHLwiN4iqA
DYj5OLGnlFCw5fGa2g8qr8u+KHrECslhxdoDVtSnYiTxZ7U+pfhDEb4PLrdkdzvctv2W7Vm2g8QY
d8ZD7KgetXdfV1UWKBC+MOa0aT9yR+zunvxU23bkNbF05W5Ktd8CvNvITxti2mNksUvdeW9o1xH5
zT7vcdXudmXY+UaEq7J8T+SMe1dbzsuMpI+CurL+Rvh6cCIafO4QCYAoJbLvfTGfo3prONPdkEx7
XUMIG764fDx1zi6jTgGHHkjS7JQY6UnhdpEsKIZbQC/OBXRTaeDG/QF7ORQKGzytDT33vPQ8C3IY
aUxqa7mhu7yxlG6bhHR0Mr2TBDoQ1uwyUhLyMXPsY6uGvl0a38kHDGu6XUz1CKfArRwg8nEb1s/E
/o5pzkY2NRDsnSMYX9G0zzX90JiqpzI0tL7dyRbIevW8tiD2GqGbnJZgH9T0lmIcKnfYNlCd8E/x
wmzYyp6VNxrNtBCPL3tQNoEuFcDoNlho8PR/PKjsoFaVjDUauG53aq0+AMU5ySEsO802aMaw81rj
1JKMyqxxLx9Wpavl29bLIDc+xkB/+fg0tiiImXhUYhk4tBCLYna0z0OkoKtAE/I22Slaw6Hbeh/w
wxRACOXzdngbFRAI7KHfZbZ5lU2Gc/K1UXj+lvkW1LsYI5ka0edQuaplcqqH9FI6ROahSprvjdP1
tiCLGUGkSPNXeWsTE0YDJCpbRw639cnzeZ8G09nUU/i32qZFGiBzQCTW875oEeInBxFV7a7NYEyP
3a4B7ym0YTsqB6rcGxscjl4OBBXt9m/yvWVFazJMZN8201uPD0nXr7Omm81DRcVajhSMBB4K3plW
/VZlCDpGjBgVsysTF2spvAi3CtG2pJqRxjfF2h+ykTWckiFk+nFd7wCqIvvX+FivXxJU1Nc7dAZc
VHLfdfubYeOpEyPPBm8aya7zZCKtEMBjdVGm6oezn8XkrpXoVTYLVgMocI17eVNjRQPCNZSSbzU3
JftB9p4tTpnesELdZeiTAdJGvd26kso5yYaRDxxMneSznuRjaohWzzrbPsOr0FL4j60U3j5H1bYd
4g/5JAlf2IzLWd5hEjXUIbLXfl4ekKo8KPb8WcB1skemoR6fIoUKVPgE+PBVqc1D1mbfgcQ9oj1e
D9N5dIfb4mKFQ6cPTGv5yZzeozrPmabxe9pME1+6Cc/SBBk8Bp8icDfSal/OKtkScoDkaruTV1+7
hZkGtm6bB+kFODNmRuIwjT2kMZqaG7ZZbBzWoFNVdXuq3EkSHjWmVOJw06S6qwCShJO+ltxeHmJ2
hah0GyP3nFxgWhwSFW7ExF2hdmWGb3KkLlhWpMxrJ2txl/mE9o8XQ5opsvcqiz0k8byCtQgW7Y7Q
djtl8zmnXVuV+2F1MxjAKvcMZslOs7PGvDJZtzHHPmH+6issKHKzcOkGiVnuATxHwYyOqOQQ5jhd
JKdILuAmqmRLSuK5BTzTw6Nc/Ooxq4NdyQqrsw4oygS7gbGJmqm8mUWOSx68NpgtHdwB43FgtMi3
WfWCyhU7EP+XX6CX4rB0rZ+L+9lELgK6tZ1hGZflr6Uwr/IqTZWf6rnd9Ux0zK+9Pkwv8rFVsZyj
wXyps+FWZrgKYCoNdBj+gImaMgtmYL0MyvSucXnZHGYYfTcpGySDARoQdvQ+peNC3JnmyX6ptfEM
H+giWwh9RrT6D1ZjvAibKJsPa5N16EyKSjymrpLVQkF7gsY+gdhLjYPqpKea+5MjTb6W3VFp081s
h9uQbJ26PCzTdGub+UEbtHMxTZ9LYgTQxBdd0snSk2MlF9nCWccMmLqbyYoinz5TUSdKUr+0wE/3
qG1yA41cd6sUYqzlATU6dAESibJxc4EQOMybzgtFcpHjNsBQL9TZMdiVhxTRJijbMm3EbixXCMKq
g+KIrdoH/uQuD6jtXBytfwLc9wP99G9BE/5/jHy1fw5yuJRN+f5e/jnyXT/xR+ir/o4ct2oS4Zqm
qQFsNgAa/BH7avbvMLfAM5gwVjWQN4Sl/4N0cHWdVCpQMxM8pOR1/hH76urvtq1xRQt3Q+lrbPw7
sa9u/XyEEpYD+EdeRTVBJzlc8ecjFDdXpyLu3uvQQBFyH4ZZNmOzBJc+zcQ9xl/24iLOYiNDvp/z
UjBn8nAYUKkw2r5OZ8/WnFa7LnVluK+q2tnz0ZrdQD/1CsD0U9qHU/vM0hROyLWCkjyQCm6p7Sf6
oNWIfiVZ+S1Tw07HdlzRs5OIoqL3Yo6mA8DzzOnLa6r2uBvPbtIPBwuQHfpnbTnt2qYyJxbNsZt2
FDJREnQTK3b2qhoHJmqspcOySpU3lSyr0X2ry65UD0uZzklJMQEXOGvjjpOR4FBWpg7q/kWsQznf
ZFWuSWtTIGjmVjYdLmUlIE+vJq/xuVKMHJkSSEQFBGwnfRmnUFjkotlSMPnB45yKNNLXqZ2I6GCH
uvE44nlMPEkKdtjA7BpAthnskn4w2MpDInqQFmladHfDIooblZHkFTGJ7K2mJfKNyDWt2evwchqk
FtSMJa+vUKWrlPLZ0Tot4UuT9hKrZZdJJq0V7nG5iHkBQlyf3E9VFdTFwZi0IrsioLdgXzdncSiR
FabiUFNC0nCXQB6JDyWgByv00kHo2qdMKbpM940gVTRCED2euHvRasu1WJC72jbLmMVHBohpbO2p
xWMGc/ESEKYDbdsvyfMq35xsrJ33pOusWuA/5U6DS7AuK+D4lceYYuVTW5E/IQvjT+jrkfer7EC7
FxhyKKeu7e3yBd3qeNmiaNHX6B72FjueNXXQYSPkEH3U0FHG7iPRSxBpk0W40YVFYz7ZuA43PqT/
HgMU0wjtW0MJx0ZRykziy9KGLjqIpkgWckNwNoMnwsvE+qKk46BsxmFcbQxcoUJtTnYjCInNAD8y
OZlDh1mB42SFfnAhuMwPShcv+qEuUObeGaTvzTvG5OyQNIJnZ12CMbTuZqBnM6emcfkicpzDTg7K
4OWmIfnyBa/icOJxYn9uU4D8RuN+WVwAaxvyaWG3p6ASmvd2v9TpZoFHaBzFXDGFMMVRMV0GLGRN
Xwz48jLR06Lf5RQKYrZoX4ecwoKaYzlXH5XlHck3i8DDsnJD3KRDmP4+BKmmPdYLsQcL0Umgdddi
JN1CR/NDbayqbe6CE8X5IukzqYxYpWdzHFQ03wsnBZRZNFq9q5RCUTm8zXFM/D/BzdYr3U29wGr6
xsNrW0dH1o3rjtzrkjudFAFuKPdMQTm43SZFpy6ZN9WiTCbwhKEZTXMTOnmOHUMfJDmMQJhhyDlk
g9pRIygX5Gb4GOjhgeqgkgXlOXGmqdl3ep4+C2Uavih6nCINpGeLFpwtVEf611YTyHn4/5u682qO
G1m29R+6mIA3r23ZlhSNKPEFITMD7z1+/f1QoAiKe2afsyPuiTj3BVGVlVVoUQ10VebKtSC8BoqY
GnpibGGliAe4QSEfh/YULSZALUkV3chVWwBP0aqMwMA6kykgYLNmDREnhD5vYLWNoqGANLJHOnpn
lJ1PUY9k+uFNmQfBeEsiUUZhK2z0cdwErmJLP700Ldq946DlW6IC4bX2jTToUNOvKL3W/2pysPic
sTgSP2oAovxVq9UpVBAaLBjpVEMhB7cwdGnhvWbC5LgKirw0CYUSEPQvIzItY7EOUXFvlC0FOroK
X3xb9TLahoUfxCuSqQQ61g2BP1PZ201Y9Y8xMCJzR2UyxSYh8T+UmrIyGB493XPJ1MCASM6t9roU
FbEAgv66hwu5nXTlIYvIlUNU5WyYd4aMAHi6UZROba9ZHo8okDUw2W/g19PCT8Wg2D4BTw0aLe8/
RD8blupQ36BR6QCm3aQe5EPZQAcXYVep3rdQIg6OlNegnBAU7ryzoSRD823MoJr75pqRl24SHmM0
zNg1e86Y3bkmBwn70A8ku783tksNL9+BMI9uMgAl6s/Krjm7ms04VYiCJOR5Ra3LbcyDKvUwzK0o
4bL5yxaDVmhwibmAuUzei7ncF4hs9IFt1cnKp5C67L9CEwbL4j7Ju8RpPxuRPGY+uKQhbdGeX5dE
BrqdVRHsOnJu1RDyNBy3SV7srI6+lZGffY85X0gbvYfjq15lUiqXZ0lTIIBbhV5F+flagpsA9rqw
KwdILinW9w5BkbWIlstIrd6UYTRyyvKa0YRx0jKLU6UGeaPzngBvueZoGJff1cBGdGdVwm9pxQCm
IIX8qfDJKeOj4NugKrzVhvbe7NrhKycIaeD7EBvFn5lPjOLeJgkGjlpqJIrGgDjnirvmIJlnMDnl
lfQXKgNDkqxUr+uomNaG+iqPTlc+V+TLY1Lpqh4+Ib5mkP/smsRY274Ejho5aRIBhMrNHqivHkTq
Qwc/swVOSoryg51SBHmBk032Hq0cfe9vcWQBQAjgD8i3Y0pG5OJ0NZUNtWN0kbIGe6bKj11H6dsh
zAbPvxtViIvOuR/y+s2LdAR0bQ3uCEerOQb7NnWaiemgqOPU2QT2QNprRRKi9FBdVm37C1q32U+p
k2DK+x+JNv9/FEdWZEU2rYmx4Z+jyQ/fUu+3/fTbnHlTbTl/UM+k2zA/OAaR4QU7bNl/kMdTHV4F
EwRYpYDj14aaOLOhqs6EHIabxXHYhv+CDrNH150p+muymkoN0n+yoVZAGr/PSUiqoluUYwAA+H0j
rVf+gHKWZe/TwW8PcOEYQEssuDXTFJVUS+chV71gM2opQqkBrBJ5p1tIUMkV3NjKcJIbo3wCdJyQ
e6m7JwlG1BtCadqGql7jByovEKMlcFuoBaoAUavEaypPyGZ7BXDQsbW3ugxOq3EQQou9mlz1EEg7
L6FSMCOctULf3NwMbXtNpBTeCcooAXPWxTqfKrw105cfeA/AVDKyK9Z6qCncruBzF/Y3QC+XeELF
6l0DwEPrrmwTobhPVYR3Evn7UOUnMu0EHqaiIegUtlTa8bwA0nPMdNeyb9nWlW4Dt2t1XrrDjSaR
DOwNKrpyk+S3GgfVjRaEN5QnGbeJC5WTDzX8ykXWfmuCpz0qBQJbVKF+Rc182GVBDx9FjQActYwX
xYdPqLDKH30nfVOHNNmkYV/syBrB9q/5j64fGIcQ7qMRtfUdYjX1Vk8bIHdU1l/VEjnmzPPYLZlU
fA/xbWxIPw0HwvEszZ2DV6rT6YHsmRXDK2pE3cWDaYGkNFFdCAfDjdSEtznJqV2aN/cttCxRUeQb
p03hUm/YGcVwv+/byoZy06PiOgMaQjRReqjrOOAFaxYXlMLabTCm+mc7q3IL1TUvpUbQMtMD9f1f
UWb94WjaLklVXjuygQKzOVw4mMHV2ZvUmDq8OeVaQio1uXZNATtzIn0zS/8JiPrWTYs7JVX6XYms
B+xefo2iJrDfkOjGSvHR6Sn0CT8Xa/46Kih0DiYgZlQa6SWGsofiYSAsTm865ClL6i5TM4KcoHHR
orEAqfLDsmcHeB51MpMh5Y7HxlVliMJ07VgUPAKEpSH2T83uBkGrYa1oec8eTS74klvRzxZJSegf
KDir9AQqUgKqKIc3MCPBEgQvTXTsulreFLXNboRvA+cbTVv/5y/Z/16+7h+9fqvU+N9RmjEFE/75
Fbv+ln77+Vu6bvJ/jVkY6h+mShKM6DOAnfe1GRKFpG+vVFv7QyGrRx3hVBatT4GIX69UXfmDr6fG
q9Q0GeA9/B8VYyhk+t6leXXL1hX4qxTC4lP5HR/q91drQiFNnuq29yxJfAfQkWvh2Jup/FQo0t86
v0aU1lSf6ESaApPhxPhXDq9ufaRuwfYUK7uJs7s6MaB9D5KMd3Mdb1w9CsF/9z5Pp5mKUdEzJvKI
DIKKdx4gTmYPMSjcOm2INwm0Q/Ma4g4Z71nyXbkpWacejpfTROnf7Owo/9WEJHcP62rCY2vBkG3b
vbVuJcSphtbVb1qHX4o2VDl7ZS56dwYIeZiAp34rXQExVp8gUEUM3YDeCNm+HPR2kz93FGnvB4Oo
sCBpCDxoaxXPiI9iFBLQ+0EKFIAApbFOW99+sDInYb+VxfBcKdYDBNPJwYECdh7tUG66l5qLGBP+
Tka1dc7b7Njptf0ACNDZq4aCKhDsmbdDiHhwKRVHRKNK+AhgvAacP/VBxf5rUwyVSlceRWsIDDR8
RH9udtMqjlhFNMWqke0iSVwNRKc6KbmRixFRHDXT74rpMkRyd0V4dx22jnYnLgk/YXkx/ebGGbu9
IHYOhmfD+hgHlAFnRKhr6FI+KZECF9SQ9k+Z000yYVnz0pXNYw7QAF2TZB3VJQCfXPf2StPeClFt
q1Qgkqi86iyX/a3ogQ9ATJLiHGHyJultYdcI1581Jn4wvU3UVWqDipHNMdCYditXRXLOUB24DOxr
NhXAti9wHF7MiYc7MqX7kBTI8+JaTK5pDF+rX7jtF8I6lOjH1s9Sde6h34RiVB3vciDAF7Ozy4tq
JOa+jOtvorfYqyyFtDYnEsIWeHaVx7zrgTQzVfhBgflXnzrlvu8Io61aY5hC6g0aexmAYjPVnauZ
d8EFWCnA+FFtv9dFvqqCsn7JTB5D6NcaSNqS4N4Jx3TlG2n73fTLL1KaZo8xtaw3dtZYO72unecs
V/bCYVm7BRZE5aH+X6xdQG7KzxvqNyOIjV0dWimHCFQPGzsaz4OBuLaHUuh3kyCfoiOI7cAHNYbw
w9mJ6dxGUQdnq+yibOUOw7Y0PPWYjLl6hPT1tSVs4tIOMF3CDvWvPn0cNYex7G7txFW3sgWfGJEq
/1p0xidKzM0HYapq5VPZJsFVCmXjAcSkuq0DgEeiCz2Kf3V665MPiO4hy7vx2JnosFYBvD4lxKrQ
EKjHTPKcDGGWQDn3lMOcraBF4nQaThJNRYxt6ophMMiNScXZ64iwzcPzGh2SDzdSIHmA3+vNyGd7
oTSPZFyt1LD5OeO57FyH9JbSfc2VbF+VUvBTcpEuMbK+eQhjw90Hsj/euIPa3DdkyUGQ4vL7anIl
1Re0I8ezF0UuQG2j/Vo5pHaKtrsMmp/v47a6GVnou+SE6JLbhnuRaV0pEARzPDH3hbZ/auG3+AwL
nLQfE5LpzqhSfuoocFjUNaBl+VokteSt23JULpEb3LiZlyFAIaef0OvwBC2apZSvplBLqzvAAGK8
D2reZ013E8I+Tea4gP4gd1ITHAItcZESNjS9h27gMLqvNjEguiBifqgoYMwSNlGTpJsw1eCnlzTr
As2xdcnZUY0EaGheRjW0LoFVvw4tTmKiG1EZ0lBr9DpHOBppeqqK+nkwDCB2bf49NLJhncemfevH
tnHohoBqrEHWHwLJJIYBjchPdBBnX3Qt3/sGgP53wE1uUz87ilJgceEF3F/CHvQYvBe9d5xGhU2M
BtOoL0bb1PSOQ5fMc4MhiQdSuC7BPTGC2uw8YoDf1eVO3RsVqk0F+/2j2+gu6empGUPSpmzFkLjI
6EfFq9lVh9pcOC3D79xnT09yim3V5OQqmr6+b+W4vpeTMAUpEddH0Y2Aet4hML0WPXEBREC5cOGZ
66ak3INvnwQ0PDBv1Yrf1Ziz/tdYpSRUt6L6bEdp8NjG9aVHceSrVkD74mZk+8mdcy6onkIrRx1R
Ml/01O42rt9lp1EJNDjiigdhV0J+kwGcdueaOoJ7ID8/jMlfJpa6toDXXVy7G+5AghLEZKf/0nUB
8MQxAaAf2uFtwht2lffWfZ5mB8oH3bMhefkBOt5TqHnu2Z1MVia756UrWsIGTQq8WNXsJWYLf3FZ
vApzuIdiprwRdicrNXKU49aRdKTRqzL47krtTYHA7XPQmMPeQKVzTxR5+Gz57jFIyn3naXtTS5rk
R/jsonoM6bUZ9vzq+FuOsAopZRMZPMduXtRs1zvQ9atyH+3CAJV1dnEJpykAmJCCfDMhuZbq4mJF
3Y8Ueb+TWSv6fd9l8Zmswte29I37erp4Q1xQmtz4uzKXNkZemMCcJF86wa4HK9p08XwHo2j6UhVu
ycPKcAr9Gv7oGAh3sxjKfawXP4ihE6NWx+jGRsUXKESkqDzbtrnyYeCliigd0jvyHC2y02RpJ+8m
s355j22iUk+G9FaW+0AztFvjGgx+duVDOOuILctGdJVJL6CyB58tiExFwoeRcRoWPqULIXkblrfC
w0qgAmX/+dtaQEA44YopecseTXjORl77HK263jmgGrejYCf+ATkZhZ49qA0gysYxSSVtq9ma95W3
4q7uimT2cC0jOUVudhZkDnkLoa8dEnMUPA4cU6VP4KS0FFopku1dc5OgQ8f5D3GDv5swTBMmqFIp
yRco8m8Scjxn4pT1eRw1kGmORqh76ooBcSncqJm7y0A8uSDfRJIDLS12479WEQNLt7MJZ69EXzEy
sBUBlM1v6y1+YlqtooEBId2lJB1k53Z34vDE/7zl8j3WMk/bNL7c39nWgCb9yDulHMd2S8aECEhS
2s+GG31B16a9U6QkeIROe+dCzPsMMZB8NOE5WFuTl10Y5Sa3HeUgRgOYDl0/0u/L0VPh9hvv9ApG
e8Wwk5PhGrAZANKeL3lb/1QU8FRNFpqzSbYnHRXhl6YSyDXhzQc2Tp1e/PQtcD3y4D4kalPs/Wak
lkR4jCPK0QBBslcXsYwGI8VNWIxA8QYA+Jb2kiMiQ5UmtOj+qKfOTlcRnRhjtdv0nQ9fm5dQmubb
zfcQwv69GO21vik2Xf6Skd2Z587LzaNiBkKVt1KuhXv4W7ujEiDqCYk8MEt64tI5QT+3wsT8NzZ/
GhUuI2cXRKl4B20UtQamPY1kPPUJJXsFQ3M7yqxj0ZTmTdha45kks3ymavmzSeYN6RR6i12duh9s
pWf6KwJ1ym4ZaPXm/TSxgLBRJUK6Dx627X/DOYskVM5VzdgI5w83H+q8OkUl1PkuiMSkicMX2UXB
zFBHSAobWb7vFOeJcF30MhQmqEGg8sfEU/U7sjRr2bLiSdnzu1Kxf2Jb+trNjZiSyLIoq1sIpmYX
veg6iqsnPTwDBkAx7e9sEXDX23qaGsUBe2qO7rAtdhWZpbien5OhLAZOafwVZT842oUL21adSD1C
ed2jBQnuSTxO4iKmli012YvNlXT53LMLEZOygurmyG+JVXEo3Ya2We9zq9WeR4j6eMnq9hXJ9vxz
U30pJ7ON6Pc5gAplZaJ28rxMEl1VlT9MYp7qFMoxohQWUG018ZkpaMcc2kL/2efQ4HpKA2/APAJx
3km0xKUxKn1lEk3cwPH6fmBxnidLTU7Vc8tlnqw7+baGkGytUZq3znWIpLOuMh5TRZlUnlJ5C7sN
daWBOxx0TUe8eermga9dLM/+KnyVSlXuS/ACojc7DGQ8k6BDsmVarJOpxNL5c4ju/4tbIbnq2bXC
kTOV5kvhD68t4gbXLHL0wzvTm5smFdWmVepws0wVLeEMy1d2RAQDfcRf6xoNJZ8r0Q/ycF54GV2m
/kj8pF/nadJs4dWUEBYZGv3qjZlztsqAN7WhXZsEstCVaI6j3a+7zGu2wm+eEoEOOVPfsxY24Scu
XhjpxPLZDIEmabYfBuDxe3cP4esGTPhwHzHg1fULdEPhVXMsa1XBLHuev6zqX64cBZ8llAZvrdbx
5i9tCZXoHvYNi8ItvtL8mPzdJK8IuwPkbn+WPTvZoPLaR2XQdWqXqNQpjfaxt4C3EcZttDKcO2VX
fUe1Ob6IITbv2SYkBrMXXZWg2I1Yax5tm3kt0RMLshah3/BR3CuJ2u+tTb0vAfq9O+Zwgyh8bFnj
BYwKNhTkxiauVOmRinNeFH5XHfK6iZ66BhFlRRpR+tD86KnVS3NngHjYxr4SPlmc8W7aDspr0ZVt
cK9KCOpDdCXfyq9N2jyLqYWutp+IKsLCzUK2F3pP/U74iRuZTbDrc5gBSzM4jlbn3ekN0IdaVj7B
ea58CimGOQMNusqTSdjdJvWP6qQ1LGzCjZeBvKf6IYMkEL/IyLpLOiKXMFAqNFq+hZBwyflj2voM
qnrK88S5CFNTZ/lZ8cLPYkxcxCQ7gKJRdPmOV/d+qZ+CyLYvAzI8l6BpYK9fhTaisOi2cKY3PXgR
Ji5V0eWT+O+7dkTl3ER27IbK9V3Q+G/Kb9QPNDlTZNZSTBWuPB10G7UTHyKzZVQbZkzG+XOA+i5U
9eSZ/Kb5UupBTxK9L3dISg8vOWd/S7OaL65EIsAAsL2D6mR8MfGHHe7Vf7H/7l9M67ReNrzU/H5/
8Bfrv91XrO/o2qv/tL5FnoF6Abk/ZEmZnqkXI3JqetmXPI1GxLed/hAlI8yzRr4Pezt+TMygvy0d
mCiE3VWiYRcmEXngaZY65t+sTi3u2tzMHvy6R58Ss9YRrtIHvriii/CnhUhQTl0w58xnp7wRk30A
+6duImwQSwOYLzds8OXdYCj2kY2XdBEXBFbNE+ShUP/+MgG/43Un+t0QvfhdWN2I3rsBlf+I7ajU
+bqJtNel1KRHwjPlTODBxEA5BswNY6slz4ZMpKZ0IS0lGJc+c9jlBDT2T7FZmSj35PfCrILgPw6E
KyBqGdLnJIZWJphKDcQahH87KmH96CJGywheGf1nVIKQ1YeMkwuJmxR1XC4oKUpZclVGmewl2K2p
Y00EaAHajdpGXwXQbF0tMAjalO75lwl5QzSqKPW/0qqtpRU/iN3G7GAzCpy4oeJd4ziWubpKqWlg
3fkJ5dg2p56LWtYHYQobGz+vIk0ZJcp17g5NFq86UFRryLil1eDU1p3wFutT1Url+5ttuYdYXvh5
bu9fgrY4LCYxYbpPMHbKdf54833IZc2fRThbVjOs4d26hgShKLQvz54+lmeyjuW5sSH5WYl+bA4k
aENSIDc+jovPMkXYZue3ZRo/CijiyOcJ79Zb/FIjiY92W280Pxupd6zKbiO7BhsWJc9PnqwjbI4s
YH4Sl1QfXlttmzDyrj/5zO5ipnBHVD4/9am8c6RWv/lgFx4jR5DNv38fKYKWaykI5H1kWDwqUIMh
1oBGwJTmz398uw9Sb6L5+j+B4deq0/fuUyWjHFGu7Sz8boylxbaeNIDIDASDJG9z3eWX7S014OSK
cxyk/vNiEq1c/RMCvPp2MZstyPR5Rbhc+lQ/l31pPIRj1eyBFkFekUv6Q9IU9h1MsBsTjGRJ2Sms
M25ntycyXH/vXDv2RhfOsVO+d07Tg96U8oEAIumLbig/iUuATPKR38xXG5HY8lOp19GxgZEefRa6
H2yiKwbEXOEnlvo72zJX3KPLUME1UuSFmlQ1T1Q4IFdEnDITgctwilaKvg2zBGXK9VQnwjBULTqK
QU41T3nnHesdKtPC3YFfcks0TRs3/rTQ73cQa88TP9xhXkIY1SlyKuaxDNJurNK68ovqNt+1UNKB
HqbVuW59ovaWq13FRZ54krPRlHbQUg8rYYvVzKdKe/Jp+mKeYUKhbG30JvP2FLfAMNwpYIynBZO8
UI+GWN/pEL1a1pkXK7vmCp/DqCBjFhcOhzKt8R/EJZOLswF87yp6wkOV9FePQjf9h5bAygePpKke
/v3zok01lL9nVg3+xuDnTN2Et5EI5u/Py2h3AeXnlfVkOu6fRmLU7QHkmHUq8g68SYq63SpXzGwr
RZZ1KgHlnsRw49ga8YPFU4bFqR66k+74DSxi08AwXea+mCiWmPuEUEhqEMFazfcRQ4GJMs9huQc4
2r8Gu8l3YyEjhb58gnKQf91j8ZZ9shul4q9SgiHlij1ScBgycz/EbnQuNTniv6t8bX2wgWKrVzWQ
N6hvcRZ+gM+L3diyCSDwRUHd20VtIZylHBFjC5xn108+y7Bo6ZI6SmtfyinizDm7rqS466CEEm0f
yhTfmBg3hNHptHFeXvj73RgDo7ah0oj0S9zD/m5wDPxaJkm5VrJShs1G1h5rNTj01HN+hRvZ2MVa
3OxFF5EjWLVs56n0Je2UlsGZoA5M8yPMPyb8lFqT7YHjJKd68JOT1JE1Bt+IoA5IFKwZ1HvWGo1B
/dXwbkw4VJOXkav1yvAsaaM6JeJxYi1xDzLeLLX0l1uJlvARo6L7bsWKLJQBg8/63/st0z7cQwwI
2/xPEHcSRi+PSPha1V+iN4+K5vxPe2eYHSxwJ/CXwR0aNRvk7a1vYQsGunUnvYqR8J+uxh3seLb1
jWzFN1DO6cOQpAXFk0m/5WiZnKHGKPdSH303m8Q++LKf3knjdJGy7BBoOvQwk20ZaOL0e+hDnS5M
UKSmhBK97BDLlg8bhZrMvmJgWtfJjHilDrZL5VptfUKX0/rEPwfFy1C6iF4Y5vVdgRZ3ZRg1rGsl
Pz124HwR/uE0ySGQBnIHVScxQQzkLjsAkxT8dllXa9OaHHjaweuOMoISpmstVykyqqv4otSNtg+U
8UWZTIudEE7yrlvIgIsUmIW2i59wBi0HrF4sFVLhzDsGIMO01OInBjNI77dtN/Ca3ZR/RUEwkMM1
EE1tB+sWvJJ9XzSVd4MaTgfD3DTKceQudcLuYpu6DV9+YxzUBsVP4Swu1ON4q9RuypPoumNvnMa2
/iEmZI5n3wMVZNca6NVBeDjkZC6h1l6WNaoRifk6CpS9ZPEhAlhc7shbU6RFT1zgybU3HAvDncZy
nzzYqKhaOMYaKhEV2kQUabz1RWu5/Bc+Ylh4z+ss/Q9LLF3R+kc/RYu/KHHrbP/OLaeYef7UFGd/
l0oL0SBJ0s/iIim5ce4h9WtXot9L9XPjD9r+g4tX1jD8+ire1ShVh7ANicT+WmVZ6oNNBmi/1odG
3iwD4pZLd5mrF186lfOyuMtinm8t+jy/9hYiz9cPuzgizlGtbTlDHEeq4u0AuHivCiSRPrx2C71R
iBYU5DRDN74tmzG+1TXJOjdlBosNPWGHG9GYmYF/IwZ+z3RBhdfHn2oSZwiAsEOUwVZB1/z7TzXY
Gp1IZz48pVloo30Q3ZaJoX4FyD0Aw0yzT26RtHs5qYZjY1GSikyXPD00/aM98cRx2NR++BqqKyE8
GXqsU3v7IwHXeaJ8x6hi8+gGSXLyo5aszuCRJxZNYRRuH7pS2/CuF0YxvMwWNilkHVaGjmaEuMeD
i2yCQIlLGyWOv7EEBAqAdwPfM0UERdN/BwXG9lqMLO658FmMA6SeGYUge+EyJqO3rpWSXCKytr5R
J8c5+jzFoUUIe7Kr4DiBbGASFxHGfvNfTKL1ZhfriCXe7Ms6qYiRD3X9EE73FB7CV8ya7OS+k2MQ
tv1aNRGr54c/PYmLlP5qfbCFAUjyVRRLXFFowV1HeqAd1WwzGyPJtBnKx9eV/r4/+4q1xSrC33Za
56Cz03m//NtHEi7zLSebk+Q5kpuoaiheFpw6dK3nC/wLWUaMhz5yV7+ay3jqpN/qtot2i6kOVP/0
YRkx+sHWiEUDNZ3xnf/85IDl/vjoWAobUkCNAAnRQPhIE5PAB9v4o+Y9UYLXDO7jQEXHOjXjqoHk
Ss4udVlkl7ZtnxpkfW4kCuWivbBFNbXqWen8oIakeHVG+Qi6OFfrn6S8zG/EAr7lI1QTwujTVi7l
CzHAQ4heFcTqVdW9otDnXvOplStBfOOTrFlVWY6jMIphS4dGanSGi+h9XEb4zVMcA+LbGjbdFdw3
VC1nzq2QmncrWbsoyCyNK9iCokgZzu9MwsUmLbkPSPUgqpvps0L9MlfYPOS2AQfzilwG5kVFP0l/
ZnBynGcT+kOgACEqfV2VPWiOlH2Sn1xO33sbgqWDAzD+ltqIfFMX8fild927ou/cP5WOqrFCH76l
Mvkq1UW7sqwCF14DdThQpPY6KQrG8Yvq2neIl/+IYnjytSnVCHzBVeTs7DWkIIWlE+lF0YTdjFof
TyL9PPkKn07yzbPUT+nL1rbZ46WC2LJHtkLPh+rkhtAGzk116gsj9U+vrcUGcGhromZ1EINjbVUn
0ULFj7VE/1+aH1zF2lZTXGF8kvfvpogBcati8Cgj9dpiH8txDpDRzAlZkYEIUptfaLfNr2xBR20D
gZ9K1ZPc7gpbp25XuItxPg80bHVP4NKzPtWeVMLOX0cwnREwvqrUrG6IzaCRNsC5uA9sST6gpISi
69T1gti/Vma8GZLBOonePHkStA6L5DIH8LsGWH9PsGFTpjmqcsFApakfeNDDbSl3OsC8gq6sU08B
gTKyUGOe+l7PiT80XXOjhgli1ku/U6KSr00FA0jbv4Q92qFUE6lnmVTWugT7/9LV1Qtg2/K+zWP1
HCn8Jwvd+9Rt3vlzOnnnL4/Fn70n+SUiBUQRTaq19plhAebRg8tgNa+X1M0KEOZTv5M6NJMzdZy7
HxyXrmrVcF+UpOjEtGUgypW8W4l+X8fsfgn6w1U4Gd/dRozLfUkhQFu7u+WjLAstNuKcwP/0J3eU
qVS2SwSSJLVklx9lByencNECbjLbxCg6i1fXCfRTY46NA5dIDNVJRC5M+EmyUztAQg65rcu3s0vt
RPyHD+qwFSu7LsvXcuFdJAudWyW04AmlFDhuIOelBHJ4oRz6iwfhzD0MgS05VSgKPV2b7ZJsj/cw
Sbfnxd/C31ewC/9mYiEEKlnkenVNJdP9nEVIvDhkbqOOb1iA/FAxpbeQAc53fKsQjzQL/RnwKb9L
clC/TRJepme+TkqNGs4cSa1vSLKvxkoPOcbrxm2uBfbXUdardWY57qeoGKl9lMuBnzvPOHHiVncN
2nD3BfJHa5RP7a9u0R8MqQZumZnGg5d5Lx1vD4BWmOKEEAipd29rTV2tc9LbIgxOsW9KG7POKQSS
s/KSqG5xaWut3VmDXq46CNLQ7pqMRliAGeigmVNdeCHtxj5QG4/cvDj8hdPhbzkozqdFDn/CbzkU
Ct+id9/7itHpUKm/HUDn6RpavcJXnEeXxd8Oq7wDub/05tfK1MvOR9C3Q6o4hn5YT9wR0rxmovFM
t0jY8oqeLp6CLG0Ea9zQvVp0M+MdPFJNXGwqeONg6eQZWmakuc340v+nFcSKpksghb88Wy2OuskP
V+ueBsnrTyKmKaKbi0kxefdMXcvQOtSfw9duN01YumK+pP8anZf7fa6Cki7VPxASIwyV2TeBFbeX
TgZyO8ntQLwT3ivklPa+DyWO6IoBoMgRejtkKoRNXEL4XZOerPBs+rXQMukfF+pz8FV1qP1JhlE+
Zn5kXQlqEyhzQvsl8PqtrDTmT6eq/0qbznvSAHntAitUZlffj965SlTeC9fKIEe6uMYDBGcVqK5N
UwwfVhWuLmjQnfgAQRCUN/wGdOvloDCiDw9Zjwwl+nTQiFLDsNBj52Tw7vTw7rDx902xHiRM/rul
5mOJOKaI9ZKlWVUBNdM5LzpD5e/qZiMQzd54EBf25Z8bkPmXqI4NOFvNcDdqE2H25EGZknZFgvCd
/xiWn508qC7hwT7olpc/R2X4JGtyfaeqiv0U6M9kg/NnE0zo1bUJ8wsnu4oTNLP1aAuFQ/5cdpq3
MZqWWuNuzJ5tM32KZSI0vpHZT2P8RcwZu/51iQbyxkOluFSze+re0jr9r9qpbwg19t8Af3trJ4j1
+yqjFE5Nao2EMpzsSCwg3p4irCdV8DONjWV8K5nu/Jru+uHwcbpmjxSuNXDPS0QsIq9zj4pSQIyQ
VnZ2U7pFw5Oapnez8c0HpbIEJVNgjsKvKptmBQ9YDkH2JMGU8u299pYCboZeImvjtcv1L5qPdqcY
m3qzZ1LPY6KnqaTDPdW/jU11/REE2UMHcJ4GBOhRYBkXF7WN07PNXqAghD/DKYWb8BCDsqytkcHV
wY4TCKc2r+bHB/CBBg8zeDRlq6hf4aEHJsQ+0zQ898+4/CH7TvgzziYZvL4tH1pIQHf8EfxTo0sZ
9XFImYEXeTcnr7/HRRX9DKc5TZuRoy0amZcTTJXjXelBReJAlLyLp29fZ7bJhdf/M9S++oMwEQMF
E1U71276PgapGwNayV79azTEhH8ABn7Twdu71WQQwlIRPXbT90q2Ve/YFLkLuwDfOkdtU4osrOBG
jMKkiEhipEsXMdp0P2EdVZ/elhBWg6P6kZ2GuxZzlNJKt35fkUpMs4e2t6VD1xgaB6ZWu6SkgtBm
BBDd9A7nAGEUw0of6peKGgcKWCyEAnAWJjEoLoni2tC7KbsP9sU3UOFRr9V0XC93nO8j+tPqFIxY
N60+yHAzD8WjXNnriKCNv5paXhllH1uSLL/aSLq/tmSNapOma14AN1QnqosR+tbqCgXLmgOB6M9N
YYUbBKtoSnmHIoCsHERPXJYl/n6KcJIlqTrFQZxDopygDaZ21S3/2Oq2MBtnnzmosAjFqZajxa1o
LQPCT8xYBtoEkgLRXZYCIO3sxcDi/OEei/OylLj5cl9Nob4YoYjqNEApMT29cWOFT937TttuVbZb
T3UQiBGhdpfoTfjEnHF6/rOpw5xlZJqTwFtQUjwwsuOuO+3owKp+jUcju8LKoByGerhrkBa7LnbR
gj/mZ1rl7SHijO5t3smVt3noIUikI7KWw3hL+kQ5LcOzpLnwmZu/Dw9NiYS2ouj+j6w3w4Nf1OMx
fLsMfTQeja465g5EhaBcoXX4v5xd13bjOJD9Ip5DggTDq3KWZbvjC0/39DRzADP59XtR9BhqTc/M
7r7gAJVA2RJJAFX3kpbs5jEDWfTsQtZK/RCG7H4fAtgnwPtR7mRKwwQIxmvUDbZbjwfZssIh1DZ1
Eu1WZ9y/uSwB6oYen2kUgv78qW7zBRnk0gpJ8D/ARVOm32IWXXDjAHeB/MZZktmMWHWLmAW4SQ1A
VpMKkpFWKQotRXozCR0fKElkPfQ9MkWVsPQtE2XcCEsNxQEH9JNuMNz0KrE1kZ4JpGpvdM6VbMzA
yva+PSFNq3DOJEfuA6phaFzqoE7Qy0RsyfhODZLD2Y9kZfOTu3n/FfADGx6X3ucMudHrTm9NmTXI
nvQKbPCUug7Or01WOu6dBUD3/8OCYphpYS+iAW+ZlYUdnnIKD7GXuweL9+6hA0bt3Jtaf8hRHvDX
mNRk+CDz834EfY70poa99wIQXoJpR47nLulRWWQt3SbMAPD8Pm2IunFAoL+P36e9k5ENhbib8u4y
76ZTV0M9umJfdKhiT8tPs+hhRmV3FxE8FVqDzNcEBB8oDOwTcW7KCDxKnmZ3B+E5G5L5o10iSbkV
Z+wFOIvOycclgDeMM/dc41xyYDpnYMASYCo6khy4VgbW5i0YYqLeRxUS54cwiXF8T8ZzN8hcvubM
cBYPsWhITVYUeHHHCcVaySgCTWyi+l7oWrYHlrgAM1fa2gdq2mns1kOWhEhpNG38z7POAtwsusom
QeaQsSOhKTV34wIMBghXhqBdJYc5fhdhbThWfpXenMquDnVuVTchGz8bAWKTOCcSEUFvg7K7tmmd
E41ILq3qv4vIcTJiFKFyMKpKK+X4Hn4WoRJpDwxSbI2A2e6S+GC7wOtRB7qxwAAaKGo3AVlQGZcy
BsgETy+TBWI4kOFC6yYDEqDHJF4CjBRCcqEwbpU9ByG39uQ6R5mMrN8bXv1KvnMYMtax8EYBXFJs
7qZDPZh9Ro7pLCIXCt8C+34NHCN9KYypPXUFgJZNbD0eGk2+azXdmOJ81OnKgy6beWx2YGG7U9GY
vMiSGuRKZMjX6EeUfeF/59D/H8BUFejOzclaOaPezP/7sQL042JW3Zvd9ykGNWBzh/XsAzLlt++L
0pPsbkoaD54xAmMPFK0q890GON7JMcsTiQIqNwLR/Y1lLl5bKJE+j0WyzhjXwVQpa1SM0cxOHlzm
khVUYaSnLsXrmo7yZqTUAoEuq7Lg1oIRFiBffYO8WsiosTokxhoi/kmjQpppuHmeU2w3kpMyZdbX
3BHWVVk2efBs8owBjQl+JBdawBa+C0pfGpJCx+9hRddC8UkxSVyKf7qWKuo0pOpV03wdNUsBEkZu
uAbLCIaTn7nmTo8bsNSXbgDKdNQjW0srsPgBlHn8MNk+VNT1bF5ayybt+OHOgVTzOEcJKtIzs08k
GynorHkMNetIqpq7qWj++VLoqsjoblK6iKqqkuXgJJ9qUB2ujCESX5oRlR0+bjbXQC/wxG+8DyRP
QYa+boETt6snvfyS5z8HUU6fAlGBshxYY6tJenfSm9vVm7fBtA9k3gPHD+90z8bo58vG1iKBAmzQ
11XUBfui3CHBuEywOQIIFuhHKVQaL7XYNhv1y50LCNUA+aRsHr3nQKkX/okHdLohNU0zK9TYHqMK
9wI5o5r2fca7KxVjCNTn1gD7dGni3EHWUYwdvmILJrCYxyHdlmRAMIPi3YSGqlEmpRDwVeMHGwEi
DhC3xNjKlgGp8fQW5R9zSzMolYrD49RYx0FYb6sKefPI6sEhUpgz1I16dagh03fyVwA3iVezHpD4
8dX2oh4coAE290Js4KN4CitGhhdAFlbQlkFyrWMbUIh5N+4mhjfe2TlFjrOHwr59ngJ8C8cDDk7q
LFRSHUUGBHJbQxnELETFHgw6V6QA9CHj2WVudUBThpvZsunr6Kgn/Q8zYy6oYrDTSc0cYbb5u9cc
YZZTBBDFJJ1rHO6nv3eeL2K+ILriBMuL1aQlE0qAGtzhNsCIHp4mzcnP0YTDgmiQX4A6+dLFfnsg
JTV+PFjroQJXvMs13AerrMhlVQOoG0eUZUoPp28i/E1TVH+u9aTGuU4TZ+sgQdnw1FsAtZGNi131
k6zkPIGnB5m41J010lqrUhQZ9xEw2ZQP9YymQw7v7C4twxqWvw8ko5PPHFz30vkqADliAtQ06LSX
qAA3CeUVIivQAqUnGhqGvbOxcQKBxDwkNJKIGsDLZhug2YVLZUsKsqtLe4OVv3VEBcufnguseS7f
v8PIc87Us21h4O45FBulYPTuzkTZH1gc7rFXiff0Wr7Fz13yGQHmtiGhkJrBzXZCi3rtpR5iICQb
8Y7QWSbdNm55EOJIQTc/gCvduDER7ZgEa/FRR3ezMCLoliDGSOqU37vlu5+b8SMqX0G9WEY4jEGC
9YEa7rZvvSHzrDsZMKwT0KtJIdm0TmKsaxxSLZljtsNCB3rCOfdRYYn1g4Qdqs4kqqbmradkuOd9
cg033mldWJ/J4sGszQVbISl4QL0R/O+mmMric1WgPg4IVI31DGi5ANSAIL2JgNeIzaZsOlggVrsM
pqvhOWVqX029nLd2lW0K8D6cZHjjbJsbvbnMnGMWdfWTaGLt0JUtGIv9vPzi9iZKx6bsD4eDGfdf
LQp39BZAEfjnGMoiamy8hNe9Kb4DQDHFkkRj+MtFOMHBrtQHGgZYoy46C3R7LejaH7WNji0zZVzJ
oTImrRpS5KovzQ+2jooa5Zv8mLyMbdTPgL7tqMKr8ejP5p/Hww+IR2EHjMEi3z78guoobA5mllxi
0G5ckHFpy3qFIAMBZJI1O51KGeQwc5pmF9oeiiz4CLgMqe1wLnaxqZxBmghZvvAgIzcQ6qJOos+6
ASRKWrMhUIURu5Mb05+MRWigrurQjqgy1Eug0cw4DGm8Gtzae8F+pAuMzcTe0QkYsodePea4TzWQ
619jSTEij88qIHsezQlpQjT8JyfgRfI1NsIi3Aq6/MXBBjpt2QgW5y91MMqjE9R4Fx1yuICjGi57
28YjzYq0czZa/lkkNuiWCmNodobefyEZNcoklcbD2G0AMJwcZwdlx0sPWaAim1ZKpnz1bPT3+uCc
ZrcJoK/7OvOuJoq/TlFpB6c2asITDWdZioPMxgJPIx6l9wrSKuPf+SKX5AaITWv7j67kpSajcEgU
d7eDCTKz31yOmvV3rgl3sIWOO89aadUlao1dr4AnW29jUQN4247trS4z0yw+WGDRdPmcqEZaGhry
PqqGlMamjP9Pvmke2YdMS//MTSepwbnL2CEbKgDaaWmFzLGJ7+5kNUoskSiIR8GEM4jCBGAo6lMb
ZNvALYzKYDmiEGIJCKZm+jJin2CK4rMfOGxYNSZeozJkqm9yvdPPsY3ktUU/pvqZxoAiPeQWdl1I
5PTONMtpmHkp9hj4bN56QCqZu6ScUqffm4V9/p0nBQLmbbOReEkgUgM+cmg29opq5e/K6Kk8XjWq
BL+sx3AvjBY1UVEO/pL3snxlMocJh4HtgWWKFO1hOutBjvN3pBqvkroKr7EzPCMpNzzkU59h60TK
pgRYJJ4dACFbM8IryagpOm5v3VQDF4+y1kz8ScIOO4ipbwe7xOqeg7YKD8qNooA3iC8LlpXrOu+M
VYeNFCQ7O9lrOTovOAuLLjRCzXgHCCmkMtOwsAtrjx9dAKKYNnu1BrO5ZR0oDtzWQdZkjQPwX13L
sau2ZNu1wb0r6h1bciXl+8xjpYUXt8/zV+x7gXzhV3cdD7t5ZlO6VwOq+d9n9lrhbBIt+woavvFI
jRW1bz0aFswBH8yvMhoaA/uDTxb41v/JFczRMq3rXa3CV34k/iNXDZDFv6aqAaceYKQuoE115mGP
6hHqbopKxoHcWX2YROitptEx92Hgo5IqHM7UGLjDzj0aBvk0W8xQO8qOnhSkxZvEcYbgIRmZRBKx
p3OEuZepOlNX9HgHbkN8UlLfmZOlh32VtUw1WKoQKg7JhBuka4nmv3xQzLFUhMcPIK+EXMgE66S3
CL+biUzUJOTW0AlogEfnWLBb14w+9svMM8gv2c2RDYgr/b0B+KRF2davkQDG/JQmyPLgOKvHU65A
aeqVRoXhtSdg67wAdA1H9QCV7zc1T7OVckgxHfgJTX9HHqT4hyBkICrN3eHG3m+RVdZth1prF1wu
3Jhc4FEjgtQ94uG7dX6Vk5kpC5o65OAo+8gXyTVHzfJiiq1qpxTkgLr4fBVapbNS4Uih5jdLQErE
VlFuSEF2joECH3kR3ZSA4qGmRWqGd+lUTk52aiI1OQAOIg2vIMC0ojmVDfVsCwmHOKxoUfyCz4z0
Q/BaYbm8ZS6v8Y4KXuYD+J8dMLPSY0WOccbLDjQcDD56R2zFssPgTjlIOd0FEFFt1K1SS0bK3LBH
8KOMAHIbRwGQn1zj20o3nmiUYdmMbVapiHIg7S6oSw3K7kCQw9z9nSLGcvyoTOI89I8kS8i5j3y2
HwH+0suAyg4MzgAWovGjCxDErEMMXGxymcPMhnKqtHeQHKTG1Kt65hyduzmASj4CQZgFwyqqR2xV
UhZNN4LwdjDBLaqyZrArUnjYtxp7cJJO+1BruvgFSCJgxm3CYNMlgLKezSmPBhkc2JdFjbQ52GZ5
AfEXcCi14AhqcjDVpICJMKxGA0Wn4+ZAHUe6zYq6s9TQukvd2iUId6b8NGZdnq7uuoWoQI4G+MT7
IJWMREYUiHpKhtqxi4mS/92dSIUFmUOA5fb7tZFzZosnd7KDvRcCEQn5DMiGzSM9OOf8eCeKet88
+6Uwz1EYZps0KA2wAgdsXJEHNT2zwaQh0nRLhuBittdBA5wop2pNwMIk5inGG8vcA3Tds6+12U6J
Eh/5masyB6OHcL+A3nCta4mL3X3u3PoRW6qZkWYLGk5T7950CyVl4+SBQFmaUCPRzpd+1ZVbJXPz
+qtIwupodRqgQEcQpOjuWD+RhZ0CMax0+F7Ztw0v9sY0gJLpPS7vGxCZ1iWITd6vCTvjAKdOwmBH
doHdJycg+54EsJSOoJ1ud7Ht7mhUSBEfBhO05H3SHrV8bI6kocYkDXVHO7bKBXXJyC1MpB/gyGRN
jkqhho8haEzN3bT4VjQ7eWh4N5dT5uF/PIkN66E00gV8uO3pjmt6Lvgpdf2BW3TgOGgqmWAvLXCM
1ljKPnXd6P/AAmsXCdA3LLoJm8ooNo6Q2r8PWAwK1aG9OI5ZgIBe5KvG7/yfdqzvM7diPwCXfQP+
Zv/drLrvhsXKC1Bk/iz6Jr/oAF/CctxPkJACBu7CRzW2m3T5Mw5L8+fKL6eFJ4DrrOtZ8UyKFoSJ
KMC+zQMkoxyYiy1t5WS7eEOKyrTYJEiBXvC2NHdJy3zUCItvKXdL0Eoi+WmZBLsA7xy3WQc2yFOs
jc9Aab4AxTI6k9jodCTBFxnwpu3JiYHNzbVl54PspOHCv2GjUbuJrPhmO6k49lWVb/S+rFaRnO7v
8XH08DzPDUqHt7g2exFscp7IRYWn2WkOedV570arBPjAIt7kfszx7uJzeSJhm8Bc060OBdxO+KFo
rXpVR42/DY0CIMHBmG8qE0eCNEzSod31rh+uRmFEHwawbRw732ZYaMM4aPEOqk/aZ02XoyHtbvpo
bEhHjXtpdNN9pb4vXkAQnx3aoTxGYz9sAT5nHRrZcFEAa3BK8bYMvh132Wa495OmqCbfXOJQAnoQ
zVT6jnRIheUHVma1uyazuZtM3TfkYHvrOd5s+ddsyu9uSldnYCufzUmMLPP0v34ZzJJf/V+q7B0b
WLOWw3SAp6Ci4uGnEdq+XiPxqflodDgb7rvEPQJP6RMqgoJtmOJFwmcAOfs+gnQNmeThk1szvsTh
BVgOLT18ARZucnG64Uwj8Lqg3LnBa5+Pnd0dyVxpgZzi2QK47dGL46G03AHI/s4P9eL4Vt8/Loc0
dkFE7PysAZT4qbGQ+pvVWCTTENufoEK2WrEH7BcS75IeCeSJcTUSl38ExzNJbda4l5EZc4REN8yd
42BdTUqK4E6Z2Kcl0HRqpKPOmzCdj31pEWcgS6c9GhpnQPyf339bJrd1wHu1rpB+vaglbF4cpccM
vJufzEgAAjpsnb0Zx84NVSZvFpmBCiyTRTez1g+thMSyRrzfs1L8ZGUc12t8RVZlAJwgzZdQg3wM
2ZJ7slZZYmoNsinzytyXcfPowcBa9fZXmxpPbLXc0K6dp5UnPcn2VaX5V2pI3gDGDqCVmo7jCCjG
Umiz1pdf1LgITkruIqnkgIfdZ11atV3Hlm6cZajqEum247G9zJkjns0kEc96whucROh8jwQO8Syi
ccH8wriMqQaWek13kGkXt1s/N5B0mIn8CRl6QG60wxNZKHmTDA64CES7JbO0HUxAh3J73SBnbBXX
DBA7YKI55U2YA/DZsz+DN3zfeW78YwQw42KcmugVmMTTtrEkoFAUezfcDbDnKE0SL14Gvl1/o2gs
q72zzcb0BGyFfJ3LaCDr2SeAq/ph1h4wGIowegVzAFBCM/HDMOuvnZan12GajI8RviJZlGkvRW0G
ryAhWBZtZnwMvBOrByy9HOTcRyO+gbLpZZP3ElURPKAkyofcvWiT+2aRsCRGQW6bgsNc2iJ/3QTt
E7btyginuhSANJEG7oPRdg8EXsFw/KSDkeasoCzKqHMXY1KZgC61A20BpEZU4fEUKP1RIscaL/A2
55/m4XsYr7ac8yzz08pdtDY3typslfvYyLW1LQOe6i3wkUuPJAj9W5TkG0cLtD+nML7lnQDmfx+L
leia4Np45rRv/MSTGAuPTlkx+H/aYXprrBH1CpVt2Nt4zH/WpVntCd816IDzpHlnBeU6OMiyHmrc
VKIWu8NLB9+5RYJXPnwh042Xp9YV/yDrWud5evSt6QLsHOsqatuc5QOQgTeN5MVVCtICXAmIn6mv
3QUhRdPw3djJs/b34Mh74SccJ27IQAXqBSDqtG5gC2VLJkZhgUw2H5z1g8I3mmcXkFj46f11mbif
DRfufnuIrYe4fYE9IV4EZQOQUVKHVTusgO4jC27+8qePPwn3z8qs0v2DXI93OE3E+vTdvNSi9GDU
2UcloggCFLPrALSCd38oUnQ2sCM6S9igrvtrzvlDut0qAi3cWX1G4DazYxGjkkr+7ZTcrAId6clB
ehecYqB4PQXRez09/hemDGSrZWYcVZDMk2c3RbVSfymAjcYbkboJQBpCdnZ9MBe2eFXJqtBCjbiU
hb2BbvUZiZz9mSR9WLPzbMFBwrZD/d5nkmGtxc4MG6Jghy31YsVA8Lea/cmR9P84kQrhf6DJSDBf
A12IbGjCynQ+q4AgIevxOhTitueBLlhE2C4FK+/H0APWBYlMZERG27EDWGNpN+cEh1sgtI6C5Jx1
IRYFjPsgq+Wet7hTkZ4aB7/zRZVwfY2MOkA3Kg31Oic4In182M8zYyUILCjSmEZm4ilWz6PU95Y4
XfnT9qx0Szd9ehBMg7s2cOhybeVzIO+K4mg9iWoSh1KUX+JEa55ir3hrdD495W7Z4LTyL/nQmQkK
phzsjpCZVKSeZl4zIJVKSR8gR3+UjV+CxsCLkN6iFDQTyBC/qEnIQc7UBhNmep888DyUs8qZKBop
wsoB5GaB4+AQ0Bu2V0zPaeSNz8hMGkCYGBT4u2JdSLIgHPYeVhMXGuXYpDgA+iRb0JAa8EdmeD1q
xY68XOb3t9K5KQNkeQRbYGQEKyXDOdono42KE4m0ClVyWZG80oguqIwA3odVARIv5aVRE7tIQ8pl
eo8UdZyzHbIVkT4jh+TVC2QTezmIgEmW+E5wHcCNTCNq1GdUn9vpxn2UdvefMcOa+O4zgkMnW5qe
IXbkpWViuOGmrSYuDRZstSQM7z7jEOt3n5GFFjuJbg/cd+G0R/CycufFZkhE8CV0MxKdsK1TFZ0/
j2039WGEYZUMU7TKilcDPEdHFOVgj2a2JscW8XbMrHly5sb0WuMYbMTC+ykM2+6lwe8MOfjIJqWh
Z09gBtWiXYaitBffCbsXPA3BpGPy8kBDD+uXfdrY1gJH0eDl1jNnbZRJ+aQFCKcDSR4FdAwwnNKX
wrkgnCMlzUDhQHQ6X1DdY6OfassDG9m3TpgGWyown8vPo3dhD2qncG0E3ZvRDOGatFwsirkEwehG
VMlfetcKt7ljBWcn7z0wDDW7OuywTSJF1CRGFN4NyQzMRLsHOTjc770EUAL3eK+8MwPsfNwvyI2m
SNozjha1sQcGZ9QCfMOND4SeVcT6tLPsslvSEMSSxjO+kIGE0iIJ0NBANiR08JAPEm3Lc/5mH+XP
ZEpNZJWorZbxf2fvi94AZNizJcG45vghaFroelw7jE9uHD+3seVjIZcafGlbJUonUKLpIGvsro+s
B/9ADZhU/UPC23EhonZa3Rv9vZ+HoTa73etUsHmiUAcB1CKmFjBV3/EYRDEOiO1Q+ijYkcsEdlaH
bG709x7JSEt2D0PTA5NdbIJw6kGhhtT79zmAv/Q8iqTZ0rQ1Hy2xILf/xWWQXVmjbDYt2V59jN/N
+DsZTdHoSEZq4oO66ocPqz6EMqlKMBUu5j9NbE671MPu2H//LYOgAGN4I/aTBLQyZFNLIKxALnSR
g3BofHPckYiUD2akqAmySvlGviu2KK99nbXv4VQU6tEUykSF92OQpuYVAzG69J3D/7szxbJ05IDp
2VVdycPVqimoZ3mtsRqn2t1ERrjljQsEA4llirJicWRG+eMOuJR1KOgEBthGycwm2IJ3U/udUwGy
saXGY9A42uVwzmVjca0/Fw3QMg0L9BByhHLJ4cz6yepXplXvejZ9AIpB/BTrRfwEAKwy6wU2UBNx
S7xcf4qQ+CkHJC7HPr2JY/VuQtKmX3qF6T2RnVlOYsM7PJsss7VxAgb62Uze2KhJZC9gIq9Xv1ML
ZuP+Vsm7pxOb8QYA0cDnBQX1xq2z4dMU1nvDKYzvTTwC4BpLuOs0xtqxDgu+auq8/A6OZjLodaBZ
5p7bgJXIrK7I9UEaksZBrWeX28IQ2ecSz0tgjfFmP2R+9oJyp5/kGSXZ95T5/AWbacGe5s41q6e5
bdP829z5EPEViuTU3EBXe5sbaNjVtcYx3tJo6ujqOEg9DioAOpfC/KYJA+c1VdNdUyGSg2XkqFev
8+LV7kG7GiSoHzV6NtuiEtsEoGb0Zqs5HBTAuv9MWQh+B2C5KUqcHQ1TbH2tiqBGbfnUAKNWatVw
rEOcd7wbK19kiHWXZtB8oOwXxar28uDroANMAgTsgLy000ttpC6S0yA3ARi5qLFQvriu2906LftD
SDlu5yD0AnLzEev+7ANgNbApAbnwGnfdxSHfpdhZ/YJjIxJbIFva4ihgAJkXCuuAygK63cniFw+1
+CurwBLLjVp+qfM+B4GpG1fnAgkN85A0qbS2TFRwJJqu4fhdGpKmRdndMfeMAwUku1nrW4Bi8w3T
2AL2v3QBgu64O+wtfZtjVTkghke7ehUNm/Z2gGXfUBrBsVy6BrZc2iZqno0m4ruuLr0FDakBdoa/
6IIEDNa6sFZZ7LBV44VsX3fhuKR/DPiE2b6VQ8oWUUP6P9GwCbJ748EHdLbyJa0yplCkreRE/wvf
OkhXIBu2bgwnSLueu/EWW0r1527wVxn4Nr6h9jhZ8XDQT1NYYPsIuK7IaINC4+UnZ7C9l4Gn1r4E
8MqapYXzNRqREwd90ZsRSCr74Oh4efYcD+a6iIIL0HbGrzp38DI+1iaQ1Fhyc/IaePAS7KDIkxz0
a9GbgqU4fiFFEwT57OEG2IUyUZMA4hGzNEOgH+sm6F18IKzLHjWsqYZV2RT1UilSXfzNbjZOhp+R
MLw5Epn9LuZs6x0jbwhPZOXXBU5dSa4a4HtoWwAsvFqR1yANEJRvFnJSHNRj9cCz9I1d3iDLZ6En
rXeNijFb874qV1XEvSs1CX7o10kDo/1UOgclr31hHDu9O5GI3KmX5jq+XUbHFhF2E5qqx43NEUJf
aCHOTJidgyKct2cBhCrsgsb5M2o2QWvFUF4/D6XMDlpzZceTt1ayHm+BTi/aE5fnJLzMoisS1zfK
INAilE7HXbvsU8H3OPEFHTYXwxFX7yMLM2ZfGhtsyU4Akq+6YO2TXTc4TxsM40tUGtkKG3zxMTaM
8mPuayuS6xPYLsewzLel9K+wANeCvP+YRbl2SDsTEGBS7qBKA8VmIOwANrMFDCq9WBQxisfMClji
6QQkxyIbi6vR5t4xMBzkXwjX/Mo5B6hflf3x/7MwZAzzlxjNcGsEzueIiirhFZKTUqTU4uxDslRZ
wfTFdTjf6HKku+nPfwcXNWzJeHt3TODqWNObjg7EJdO0gVz2cExQZpYJtBqevLQ16EuRPLRkQz58
tLXAAodoEW44jpw/FnU5rHwAxe5I21mAzq5SA6+4Uuv74nMBrJ4rKYuJrfwx6F+Kqfdf7SxYzOK+
xrI9Lp/IZcLj9JRrA2jPSrd/drHuQVohGBwTYWGneTAOeJiGL9QIS3RLv+QJ6Gkg86yIoeR0mi3I
yUGW01LDnWY3Bt6w6owSnGe/rpBaUPwilTgfN0pBCx5slBf1SqkremGgRVY/Bdl6CrCs0b1EHJug
FcdONjQsvRJcE93InyzTKLfKhHrKjtxI1rd2BDp5dlC2D2YVxSS1O5pPeJC8BVZ2b9PKy7AcsXGd
1tkBFQ9pmWoiuuZEt6NNycBzj4Kh6RoaeBZadlhsbD1q43WoFX8C9zjGrRcmym4agFhgVeOJpb6z
bHrdX4OprMJSUDOy04jDhqnt+UYA0ONEjRW6z1j4SDTcgC8jWeeItbN70Dyub80kP45Fq1kgyUCp
JHacMh9w4LDpqQaTpLmBg6DFo8EYgJdzR1JyGLC7XneZ/VKZdXTGSe63HDm+r5aw0lcP3AKDHpTP
JCpa/MRMy80OHSr2XgMBZnvU8R/N3g2fDNmUTthg67hqlv0whE/UBH0ePWmReyumyEd9vZG7oCID
NTuyPr48mCHxTQOAc3v9j58jMx9+jgbDqZ1hc8MEsSuO7h6xfqvK4P0k+hfH/uBEqROvfCbTOwDk
tigTNzpRg8cm6C0fuzaO2U5YlxfH0XuyaDBg6x0VPL/xM4PyZSyA896AHHmO+lu7eSorFvh9IvaS
jCh4b6PGZjXrmSZwQSAaACmgPXzEEsPf9QYeqYTxorV6dWr4eCWwF4Kt9v4SzZguNKzd/srrsr6R
GYnAV3lVMDG/xiFT1xNzaF4VFug/jKyOUL+sXZoER+/ATnAPyJH8TiN7qsdbHOVIBB01QJpWMbhF
Bp7UWy9q8KQnj2Io9lUN2P060S1zMRkcB4Ba9mJbYKDcFtjTALBGfxxqINqgtD0NViBT1ZANHfqX
WKtHQDPHyKxxA/0ampV+FSZOBPMwCGaZUhRsyJalmXYbkkXROOA0epQJV0jtSMfsvlGyokm/BWC7
3yiRslUyMIokpzqQ8GItQx4EeHPajTIEW0V2/I/vrvkrqTros5ENybmNL63FLetvyRgJdpeQ4CPK
l5JqDJATdgzH2joh5c86UQ8cgPdDUgD39VvbgrZtHknbKJ4iYJC++xYa6LTwhnAneggXgzwO1JWG
na313saJmQyjBx2SsYPCQs5c6p9DkX9uao2/thrznnnUL3Q+8ldkvvFXAFRu7KgubiTyLLzbRIYY
TjQEpJmzrICvtaMhko+bDeDe+3WtVfarng/WPhB4TaNIHTejTePrg5atHRZhYxDlXIdINtSjBrdr
6wCoNH4ATjZKXKirNNQjGRkqPwqDfIY0X6gQyu8hDCjixBrVQtEcX8ViFIH8jMYBSU021GdP7nWm
OTLGB+Q3zaPR1Vd22LINDZs+yS6mKK80Cmjn1WpipJiHwzGVe60NMjEAzQiiTdJ6pUDSgI1Fj6wV
NzrzW50VwW4YNRzbuEGXjqvkE8tBxUIG1JRBzs7IocPpjtEXO6vWPpN8bCo46dRafV6sohypJsqP
euRHPRQg/FdKxd9elXBPxkODWSAt5dyaMy7ueAsANg3uQtusX0Y+OQs7xmFmU5b+Oe/T6Zh3wFH1
dZxBv8upR40+MCS2ujzfKpmy88qw3eoadg2VlgKroRPq6ylLq+ODnGac8NYgtzNx25Fzq8DU81k7
YTOMzUrlry62NHi2SOzxX65uAGDV3SdWvjSFvDq7BEqzml9dRBdN5Urj7dvVkau6CuDxT8dpMFYk
GoSGlCQkaqWh922Pakznm4M9pzWQesA3ajvJS1d036dudL/paYZXEltznkzfik6uBY5gZ6q7le1U
w9pxgmbYANvVWgF/AIdnVlFEf3gTCAQ1HIf19Fz02BidZkshH5FtGa5FEDh7W7eM9BPJtKjuF37p
1mun90T0xxiBzsQBduMCJdGVdkNZWbXWx9JGLiIXuzqovg8aaFPqYsourWxoOIbI20Qy002JSN4M
XnbBmbpzqGu+IxFqK0B0SV0v9fKT4XdLGj2ErGvkRwb1mnQqrLIK+k8h6szBYgQg6Lyq+k1QW+PZ
E+149vFjOkelBkLbTqQbUUxVuSXNEDR/6gOftr7WA0K5jjK8+SdsvLoNgOnIJG2iCdiSZT6s0nZc
az2wY5H5U/5lbWE/DOAjZ6TSVCBtYLmz/q9HzWMGvoEfIiqlHEtH2h8eNw8UItNYADkIYCkvAEpu
T8gUQhmiWe89pPMhK7LoTzaqe9oFjZ04R7ewQKsWWgDLUkbUw3+mP802rvSc3U17h7tpvaeRkivf
eQKK2vhI2X2clcIqc+q9X2fZo/g94EDjCV33p1P43muqG+Mm42I66JrnXkxkd6xAfuR/rVOwetTg
EY9haukDqg6FO26Q+fdmqmsFXkLMxP9qZNW69zP7B1LHI57pclfYWSkcwaTz4ydvPeMCSrR76uU8
tmZLGhJ0YNph+/bNsiN8QWXla97l7YioAynyWsvjEjy8SBCjhrPwXCAZ60Ijm0//w9h3bceNM90+
EdZiBnnLzkndkuV4wzW2x8wRJBie/t8oymK7Z+Y75wYLqMSW1CLBQtXeEl3PTjlbRKq0rGbs/GBR
sqBcJWOVl6t/0dIVcLyXloCL+0d08i0thdPluClgMT9aoAlLVyFIoY6eGSJhwKLwhWtt+JLmId8k
jTn5kQdcMNxITtkEJOQgLlCpr5auQrwuh3Bq5vXdFCmTOF43wOoHy2N5JPMB6Ib6M03nIR7EykvR
s0zLzv/f33zT4P/YZdkeTpgNjxsoftXB6YU3iLunUJ+5pQA2d/XB0kv3GNilBdScUV+nUVugoSI1
rjR0ejmdC8/ZRnicXWczvWLBrsyn1jcTWaabgSf9WtpoQyCXIOjenNGbWACZRXT7JSBp1YVQ0P6P
C4Up8unv7uREFwNVUevTsnG+J10jz9QOQm0juN2WpxQPJhLRcNcfoxdWQdqlxWSmtqb1u/bOw5wS
8NiYRrKyFYCECdphlFmqKdpenGOpBpq5jsKTIE2uAdxXi9w77UTwEQDjcI4tYVKQ4ywl95GQKZaY
6VR+DBN0+6GSsLzQMA6eIiCy2m2gRSyZNdjwh+Cb8/Zk0pHxwPEiQutKC//urRLUzEzu+tjOkGlA
d2qrhrknVTW2KmWbxOAGUXKjDHDi0gJ7ri+AM8EDb9pRSaWZ4X29H4S40DJ3kxWO1bzXAdDlzyYO
ZcC1hjpMvNQe8x4IlWRFMVgvtDlGItL7GNOUrtLW9F4rjvbQGajXHMCR2ijeFhqImaXKomYT2QXq
cpRiYWtx6nYEcd87ewupdTuwVkEggEmLtrzNWOOBMXQO3lpIXb3HfghGS3JJ1KUeogKDH5cim7uh
scD8jeLBygHKMv3E1Rh8jWVmXkObGZ9wq6RfC1r57aewESDmUNWqk4aUqyYse40CqPzK2kjgnMj9
Fk6y+GoHGZrtqqp91cB3hQOjPr1FCWNbjSfijPYG+xDpbnroAW51yZBv2oKkIXw2ZVmvs6loP1pV
Z/hDkTbfUp2/tqAG/jtsQYmVoWrIH7wAMHZd/MurUXxdJucY6CInqqbLkxCH/Q0qvefaOfB+WD7+
wZID1dfZvHafuxzoWiBVJ4dYSrFH4jjBKQ9kNABk+gdOOcwUrPG83MlyHNfEQhhZbozeKTGuibKw
Mtr7ZWE0fGt4cb6TQS9egwpw8jjj+hEU7hekT61Xu6yDnT646f5Pg776CohG89QQY7bGwY6NzVl8
MZPvd6JIEW0PwH/wrQ49F3byXYYhEhWjViSXcfxO+gQI3PjdgHSa7gegvPcE8OHnu4jqVouI6Z7W
v5XzveKubQ4KgNu+eS33GXJCXYgFLO4JCFIpm7YxTi9QuwN6SB+4icXZBvTJ2QHgSo0CjWNKilTZ
kLbQtHADimQHmw0UueH8Ix9A1IQyb/KbWulqF5q6LSgpA83acguV1xFztI8FfrV+XrrFr43niPyX
HKoERcTF9DGRJnIJZp5fMrtyQcqbsK2eW+gFwC8cGMom2k8bUW8JUd1o0Klgy3M4Ke7nBYO9wQ1p
3ei1vdIHnJivZdVv9BxMNmg404DIosAVl2FSQIi0xBnk5MfgoFjX5jC9Gf6rz53+bkpBnK75JUze
AzM6+4WevwnsUmDJOGmZAM+nyaLsxAKJtnMlpIFkImobvqJpTVPQCF3BIwDu+s4DKErd/SJKvpF5
sbEtUgakDxeUrOe2WLFStDm2Uko2G0UCUzFUIfpmWh+Vf0pD+tnfdWN2yPEWMTq5ON9rvLLCyUcB
4BbFFJwQ2XBG4z/nYnKRkw0VXbDXmEemGzG46Dm6L9ArDHjKLKsrn9RZUuxEEsujC4JzfKtLN0f2
Wk/XaGAxL65qkkI1Kh99WmsdaB+1OMI5qBiaXVGa8pSF3TrrO3dECx/eCuZpVHETqVa8/czrhAzw
To6+y4oVfuDohY+EerQyx6i/dsh6XWmm2QCgn2yUjtDSw6PJQb6h+BW6SOuRHbAEwJZR2ONNjo1+
nE3IGr1HW4AYDmBb+R2P5Gy8gSFofFrEbY5HWF39iB1D3l3daPDSg9JgMIcMoa+3ae1T+U+SRdWT
FZc3qgiisqMuyj/oSeNc5nqiXnc2ICoYN7QsOVBmm6i+kSk5vduTKDO5swlGPoASFTVGZK/iO8Tw
Z2blB8BKv8VO32OTLYo6Suy0Laf+brDEWI36KFeRxwYc3KFhlYY+lMcJJ0yXeQUaiienQQ+jMqCO
VFYWzg4ApTWKQ387/Vegusy9C3n1vwNhO+usTSTRN10Q7vVhsNFFJ5oZSU6JgrawLwQiRxB0SlTV
nnVho/UTNzt8OgU8l2hs5ypLMqIIf8Yzx3rTmXhnnF8MqhT72wwH7PSyQEMtNIC6B/UsWmDPFRjC
SvAQECly4q6vl0F+ScGNTZEW/0zFrJXdDK1O8XA8vG0dk5UbsP28XXLxIxMViqLMbygUhj7ag50K
NQXhx760nrykkieedpu6K4BNWY7g3MoMt/JtWXrAlEKX4MlMAsDz0nSWkhOtlecwANVyVtw5vUXR
3YOG0sOTrTjY8dVEEWOQubvekn2EF4/fa83oUSkokDS/pjr2iqie57tZGNndecgtEM5V6cfMsLvj
qFo28lZD78cI1tbenebGDpAsv7WDZC428vh/ZnMnyKJI9GYfCl2eF5FrA3PK7Phf1BxijegpRorY
aFcec+stXcYoNLwSgajM7zQ8QVpUCJ5p1jmix4crxNaVWuqTwjZ6vF6Tep5aJW5sVoI0KAlF1wPI
29H2jQqzxKLZg2y0WrENVOgYCGU4F056oJRYgDnZmDgLObmFl9841/HBALL3I+7TTfanhVMG7X4a
6+isASPQN42c/6zCD0ESiB9mahZAXU5M3Ikq9CaGuQVsNJe/NIndAyPedN5N0dBYoExi23ooTPL8
qK35WtjbZBTt96HmYh20engBxHf85FWluzLDMf/xhwFYGNAP7ujXt8rORHIDd4t0+oLyJdDINtHP
0qr4tjLZYH6uovQnWJj41rVxTr42uSnWY4k8KhkHgQWUqnc/MqRVrqhkwYf8WyuXqYqYZ3zc9slm
SvgIvJN8utEsD38CsLK60oIGlEQA84M3Yhcqq9nUk+m+jxI8CpT71A3TbXQ8cbNfllBkrsddjxrr
SewXSzfm6a5AZgsvHhmgzjXgZKP/GNgd6gJ1JxvUtiCR5KPtTB5kPAzoVUVxF1eUtDQgtfI2mzw3
q/xF86CWk35TO/Xdg5yWj75L1CUeyQIP2WgjLfUVK/gF9xccpWFPFviWoWurqK+BpgjkPGA1DhMH
wm/h+PMaJyHREwqF8TatzAdumjcR4bavQtCKhiXMHFZLxVuYzmQO2uEAjKIpKGYJFJ9GwfkQ3Hr7
x8oFEoKjgH8Iph0p29mSVsqPS/FhEFLuI5Xpw+cD1oiaASN+vCQN4KwDiUJoUpCMtDQwlRFMcZq3
btu6Wy0BHuyKMLdRkML79eK7BJBuBR7F4rOTChzCBIWxF3aZv9i9lr+gh2iFbt7sRiIwNpqnpAOE
bGT7VeJsQKfiXhscUH9QRX+7fEJWyzFBxtqYcfQB+92NY7XulUSLBTmQ7D3GYlH07VuMdwuK8W9X
IYv/eZWqQyGAUfYVICq08ol30VcL1e57WkmUTgEdTCkA7jArGp0DeLwz3G05ddoKTNj6+u61ZH4d
EW2mgcfE1tfziwkYL/zSjZM8fpqaxN2FUbuLDNB0gKvdStYoAwk2LLfDr6id2qYgPv0IGEY8fguL
qX+y6GsQ1eZqKILhJEen+FwmgAdX8j5MKvAhhcnsrk8TzoWa3rsCNNV55m73kcLmfZZubYDL78jr
/SrcsED5WLhgIVBXl2ZnrqY/rkJyugpenjeG5x1Q8PV1yrv0JZBxCpxZj206vMKuaTkrpghoB9oA
WiNlgva9m9VH3rl1f4Bvxb6RdOhSA6Rs+dcIZenI673HmddDmHV+VFfawelbZ8M8VN+lIrrljOuv
RdvFR8fNuw3ursVfiT7gRhKEX8dBkyhOCKZdF5jWF1Ql+GSgtX29ATZhcczKrnu1vfzZToL8L4CT
Tqu8q6oLC/UB3/FOAGEEipGBO3ZyNesWe8DOs2S6MUtkGepJFH/9+TF0JNQ2JFcfw0WO+5z3fb+1
3PCYZP105fizfbC9vl0XQP7Yzctei05xagufluCTCrAv/RDxxH4hSZNYaBHP6/ZAS4Ga8z1SPP2K
llUaW894Y5xXJBoV4Y6mgTNEt32779MnUw00Y93P0QuDMy2wv30T48AwfWID4CzH3joscjKjQUgN
4KNOD/ofZfvgzwDhs4qF9NaLYrFjOfbsI854V0tkND8NqEDTgbbPHePXcqHFhOH/8TgK9MXRp4uc
UZt/HJbV0VO8WyxjgEZdRDCjNhdjIQ5AyAXXL5gio9Wytqwf4H1qAd1TVgy7NZZxfStZ12C7pVAl
bTmAJEpvrDUJabAS4epbD+/caZls0GWNPiJsWz+xMNj0YTl+C7iFF0kl53/IQxdyshcm0vXDiMyO
cgII4fiNO+OAwwoxHNyinYORfHF6v0iBd7dTZo/1LlbdUJZZHYTt6GepuqpINASi3uCNsV3HqgGL
ZH1U109DiPt8MgFikGRxNeoofzO8ORIZ87zHLnmMUz91XR00hyqqukaUDvp5dlNBRVzUG9Tq4hrq
U9DgNVr9BGxRlARBZIfThK8PqqojnNCDZ0T+DbQSHEHY0nvuHOdD6cTo2I34tDUrXu3YBKu87NDk
Z+moIJvA+BK3Fy8FAQvdv0WeD/tuKMqVPuo4N0D96SVuefpEd/JHbTRWj1qJkpEVzlMUltHvyLXw
zlZRZmev79qNPgEyRyoelVERrNAsLr62QRhdu3h4E9cSR4KLKVmF2RhusonzVee1GkjGxhjcu+j7
7H3c658tbKv2Tiuyi9fmU7wbdCQjXAs5QWV3Z8zj6WvbFc42w37hREQXZcjBYSeRVzjYob62iQKD
SCvuppIlP8EEom+RUJJncA/Js1aX+lZzuhA7XeThSTGMbdDOazfI22KdOtanJK/HHbkMMTBPw0PF
O7Cr59YPwCr1gM60zScTJMpPOh/Fqc8y3C0MMGIKz91jL9bfWjUM+IbtIs0B76dakgJHWQU2l/4i
oZmHjK+vp5GxWxQI2+89HU8HBzfXHWpz0K45ZGu94KDcKuLEx3+TSMBtum5jN0p9tNDpk8ggQf8I
ShMBh9Mgf+mWfRb6ac53jdMafzdpdR48r/yZVdZzLZn7vRyKL1YB0p6y4X9bfVN8c3QUo7XS9PBt
BMhoE45iFbA02PZem7y6gMihpCitJlSRClS8f3zXUf50Wb3rlOX/n18Tx74jCnHCcROgOqcINXcC
KSlgZIHWQPHrRXjRWtW5E16mwgxInkrvTQ4Mp+g/5S4w7Jc4tsUe41B8PfTAwDgkO2bFVyoHt8cu
wb9qfKU6c65Wf+pCL7wSniFZqtXil+rplWrMjdFObkqXDb151gF/spoA/rQamZ5+btK+8AEd0XzH
7fqUZjEg/LtoAzJTIAFMAKmQZa7/yD30lFtT/QVPvWrFmN1/wBE9UmMZWJ37+MXUW/dL2gzeiuVZ
dTOtpgDs/Dge2sztnnocra2TNpk+lUHxt4Pnzi80nweR/GW3+S+8qXefZODxtdFk+VP4jK87Nl+D
bd404Kes8tJwPgtn/EvdrH+BwhedDzglyNLuebI7E1DFdr3iQOl+mWQjt4nl5WfQCQXYf5j3cWwr
4Z+9on+Po8sBcWpkY3SOYpspbqd91KHxBLST/GvY9xk4IjFLlCwE3/zXRbvM/rfdg/Y/45Edmg4A
0iCdZuNaLjAvSy9DrSeQXMNAv18u2kYhyDaN/aal5aJl9Yg++tQNVvEEMrUD8vbNsW4AUEVvv2jd
AKxziq89jv13xGtOAxL+H9F/wU4L1bnTXcIhZbghKz51x+guvJ1O80rhJ+XAMT6IGKVCdz6hrm/C
huGUW3mRotR4tqLLOcqNFFJmHzvgQt2Fi/mZLkc+jRNKtD+h1skCOXsLWPqDjhJK3xx066p9DfE9
u7o68PVJ4DqZPDS9/b1JJBqoSNYV+P7hMH9c55Fg6SZ2y18jcLMPQ9sE6eYtBp+SmPvv/rPp4toz
VNo7U3vAT5SeaLBU4tyhdHoI/roTrRf1FDpItAfAidan0tyTYrErWuEehemTeDZ9sFgi0WyJTkEe
ZLK3GqRHWnlzonpNCRh8qWM/acLhNe65vfVkUh9Dyy2uOFvhq2wa2r8iVq8pA5O3NpCZ+NS/lmmM
5nlw2VMtI47HyhRdR79rI+sixMmh1TizmkobSQsa+fRMs47KH5d1FOvHAkccwLfQvxQ16odoFprV
2yxWs74c9C80W7SgW9W/PNgtUYq4OoJy8icH2Ocqzw0D23GGZy9lZwJK6FhhxFZdz4w5oTNneXB4
gqaDEAeuXAdB8NgCmqTMgRZoqyXJrMpywDr4kSQ1QClnsVY3KACdwFlKih6n8rWtiwv5eBnSmZHL
3uKQ1+DEXMWhRSyLV1QCDK/smUjU+oxnft2DfzCumbORAA4750nLTlquR0Bfs8bXqsCRhfR0/W/2
XClm4MWnGTK+AeaLOBY9qFhVHUjVyMnnscMPtJzwED5PLu7ZoyrwAPz9vdYtTZTe8uxKdcFmLl/x
PNdP4AwG9WPX4jujllQSTEOhTXcichKw0jVLOy3Vw8qqbuW96M9YXKSoe4p0HTVMAI5uAMU7ZWF9
q5HNoRU23POKIM3doplXtoJC/9PyfUW6d0uc+LjrxCjDJ9FUN23q4lfe2s0pCoAP5EX59E3J2zKO
X70i/hS5UbYbAMD2VDLxNowdDqWRjQUWbB8yzV80ju0A5AbscatFtjgzEQNJxk7yWUsKdAl6eKMC
v+o2E6nnL9a4J7xdD1Xt/Xb0/rhSmSbiALiYDznK3p4KQxereEjszbxsBzBnK4UV9/Y+CMWPBzkt
KzyPI+S9zqEdVuh+84a9wpG6JVaLPXzMWp+WuJ+NN5pl8dWT6OInSWRDPJr4OogRmaHFdGTZsBfK
nUzuFNihhmm2eeMRrNrsY6Ios2YmLGT+nkq78I6Rkk3EjmVD1rjgu7tj0HqXgZnDBVqT/s02UF8J
2s4Td2zxQkPreUCC6SWgPN9lplV+crOiRNIcR+1/OpHI0M03J4HvwUkUDkoW1iUOo1dFhSoB/HFQ
vzxPecKAYZUXqAJchECfBUKxh1527E5RMP0+sCl9NrJC7MlY5/Gb8mGp65Idwsrbkpzc56s9hFsu
HlOFNVnefQ66AI5/nj28BW6zyh4AURtqrovmHNteM9PxthaSma8luPyOVSbAQ6aWhm6nLyk4LIey
ADRxLZovHfO6i570xatpT/Z65NO96xgANIFcwVc13dJO/JQWugpGLuSry0djnQ5ZvqNlp0nUA1pi
REobWhNYZE9tZDzTigat+CtgQfwBJU7QY18LEJzfwYraeguWiFC+/lsw3UHd5MAYXu8mFOSgRwBV
CvhmaF2EyrJaVQHTOrNwgmm7gb7zrBoZ4XcFzUrmse1Y46Z/5zyhMwR3R4F0CQ+90xyR9J2OYpue
t/k24E2IFA/IvsZRgPDJjoHVzYocRXwucBuA55peTLfE1FJTK7ZeYgMkJaJHDQ4KhSFrFRwNHtTW
yQ5qdBZiFfa6KY9OCxxQHhm1X6EL6ULGVZQ38c7SDKR0k7DbzJeZr4BWFcUO2FnbZiib45Snhjw2
6A04dKF9WK41XxtboXwTd3rgJwWw9vXGvhqVajVCp3jn656muLTAXE8DaTSl5vnPDkfcJwkC8w5U
c8pDDWS2LFHKEflhg9dckEbDcAnVcdBcl7w8ov8v3yV9xXwr5Mg1qiEJ++wWdO650hwbHXe/RQzY
FLseUDA+WSwOAWhYUffuHRdRmUptn0QuaFqiPL+Ly93wW5Vk8THIHNNFLyogyXpj/GWoy4S5kjVj
F4Fizi0Osugt18+w5T12gGqj8BSPPoAbho3vDqinpCUpcvRtnUZ3fJ7SFKFI5rYceRycU++WAHko
2MlL7FPbOvFqGjO5o6Peqm9wpwWC8JwLC4ASdwUg/Aq3G9xuSauWZEvHxehVmR1mC1qOnjVbkBnF
WEK+x7D78TU1Au1TbyJ3KoUVfeIyBcSE1Wk3UQxsi3R3eC4LIY+xJou9DUiqJzQ/FZteuPwDzuKR
S9CY9VXRH4Mavf+W5mnpO64YtnqcWLdeHb1EVWzv9HDEoSadx3QljuDtots0dWS26A6pLpyP+XnW
6i64SykCsH1xesNKeFcM5Bh6gLcucxzMLQ5exfVuMLCbH7ss2IbehOPbcfjiuHUPSrJIokIIqRV8
lu5MS5qRrHG8SwmcSwBahG6L8h7YzVMyHJSzLONor9XFy+J2Z5KLqj+VqA8ROKdFogj1ZZrQypuW
tqCg6Hj0XWvs1wRgzq9d6uWHpGm7rWxr+VUPI3Dlleu6jr1nWUfFa99FZ+7i8NkCWPdrnFsOUmB6
uSdlPgKecWzRVJ4MJfrrxii6mTkC0ko5vLuTvdlOAMCv02ofIfWOJDyKcOuEn1z00r3ghMC9JYn5
yZj09EvUJvqu6RK2oWVsoJYuLeriSRoDkLWk6VvKrEQVx8nkyFrTdh0NmoBwMCJcwUSH7Jlbzkni
TnuTTS1R95S6l5CBW4JkJfCEb4DJRSZSIOtPS1KMDPcnAD5+y5XFwOro0GTJN6YKPamYM6xiUP/Z
VDZqTKNzxO2/sVZUCUpWYdaDOYAhF1ZMlbDQcApXUs9OI2pBvM0chiIuBjSjoaag/36VYjSRtwjR
w3gZqLiJ2fjvVkMSDvGpf19mkgP50Sgkbk1QJCxOTnVS1qU/W8fO72mKrPOuGarP3E3cfQkCnXWq
UDaN0OnAF47seayWOMn5q51Ed61KL/xcfGKOKD+HMgLChJ78TR4s1PhdgKJi3VqoAKQdNT4HCK22
2QRAQ1pNqmc2QdeRu2KDke0mjz8DH6c+CTWQloYH2exBGnyB8NqxWM5CFatBQfcin114ah0Bde7u
IhNNRysXN8PS98YhOtkmsp5TNeibWViXODdDN5zM3gzuPeY5+c0W7gBAKg1AqzvA2Z7eZEtwUt9L
5+io1IxOFGVec/VBlk8jWhM5CWVz509qWpNmdiQheQd00flH6BxNOKscibAoQfZTKhjSLtKGmzsa
DujYhqeZSpBkgQ18MGDlnWaZGMFaEAPHc90qN/L9L7e+ENaJLMh2YNxFHtbhALnAxWjwXOac0DHy
tIjIVl2V3NFDq51A+TzfE+nWRylouvO1ANkxNQYAZnVLXOSkpCQ1zUhhV/a0tXkczSnrRUG+y3Lx
TdBciERhupuKAmg8D9dYwqe4kx1Q3oyaqN938dmDrvvgljqdi1NQJCeXAMsHf5BZACo5dc7+4dMF
wsHnWbzoEg2vgRyLE8L5YRJUw1agnOrcqiOIKYyHq+vs5/MF1AuhO9kLujWKgFOQgGLPDdQ4s8fT
/OB1JbR0ZrGYkF9lJWxlC5DU0sMrQqu/n4MedEdLGuhJF4Dlxk+9FCl59fQruc1Psqi5rzv91fHC
CeD/Tn5dBpclKNGItGC3yGg2OmJAwRhoXBdFDyb4qz4lxWaI0wAY6ViSlhRVh5c8zwGvzINHhqoV
lFMXHx/kk2bZ56kY10sM1uP5joa1Z2sKqycKO8Uns+qzqxVWzaXnwToLuuAKHtrgSrOga8cNDgrZ
atT6KQdLmfYBP/F0XOwqUU+npvbOkfnZytpp4MdaIAvoRC2IAgMgmV6WQe9swIDpGcMpPXZnO9KA
u8LdhyiSCHL7zTgq7RCH0uDRnp2Bk/rmRx7u1P2oemA26zoAs0EIam6qCD1qaO6vzhK3cftgObI8
09rJW7ZC+aK+Qn1veV4Unc7gvKxJ7QmjPVqmtqrCCe15qIkq1rZToZFVesghBmLEqQ6KsU7dVOre
nqY0eLGpHRKB40Bl2LIAhjRdTGiG+rTfIUyZ1ny16Bdzq2fQJGAhQ7GVdSCT2frOnaQTnhuAD1Gf
iNxnK7CNpycSjpN2GyMHTxoyXC7BUE7q7Wk9/1QhtjQ66uV2OcdGhWl1j5fXwXFONDAtcY+Z8ZmU
6Jtu0AqEf0oAcygTYYS/p7Mu04JyG5rGL1LbcpwAj6gsJ9fa9AX+QGaS1mdbDerFZB46bBnduOqP
D/IaNdl3ZrODkg0oo/VDx+3o7eb8ENNxs0vXBene5bl1EgCyAbqqjne7COSjJ5Ci4U077I+koGGx
o2WOerUaBYnwe1BbWYlmprGpV6SgeHPoB8PFmWyWZYPvc4akCdBh/vhUd1HIg/TklqNgYD3p2dkK
UWwts378EhsAG4iLdjjGXTx+MerPgpXZ5wSwuWcvazL0QUCM9NSbFce/7XkCzNZKuNgv242IvoI1
sgceNVCpgpw3H3iJM1kltzoAZQE6CKxqapnn5dnm1fghDfv6KUNSyg9BwPQ1G7NynaZg++NRp31J
jVlcNyw+SjsY1mTFa7MBQ5VVrYZA1ivds8V5HPuPU1Cgs0YmLeAxMZCchixq75ck0wLsyNX7+GL2
n7ZOjf7LpgWFmroUDXQFuta/yWQxJPtuSp7/M+TDRyoHTd8gaSj9RQGyp2KdZ9j+Th8qMKocAUqQ
nGhoZIB7bdcnJ5qhudzcO+AuJWXQ/TajZRfUbYkyeAgf3Ej2by6LXcIs8eY8gPBjb1fxfJGHeMsy
GVHYykDEqrWad5R94x1pNqolzRrcFYG/qtbz9EFPPrz27r01pJH8RK/N9YOCjA0TO3V0rv++INk8
LOdL/bf5nZ4PACzT0Ca/QX0/OE9wDOyXiudWUl8BUMKxZ2aKYpekEQoF5tms/9d1oSK1tQm+DHJP
qach1BVnLjlQPA+MZsfe2WeMI4PN0dHcCcBDOsIG9h64ccNL6/Z4U3vXzIakMUoPgAsGaG7Ih2Q0
gFUaiqwI0h0gMBI/aYE/E+Kp6qPzMnZ3OisPNVqPT60nTTSzWsE/1LzOXtooQB1TOqI3sxFyG6tX
82VPg2qCeDWCInJ+Z18UhdaHK7TZarMiawXKsmPLDXCnrc1tGZYCTe3AuwXl5xc0eAfPyHehXiXL
8UCvmb6iJSk4iliAUuS4Wztl3myHJ8C3oJ6aE5mRXAznoK3jZ1ok6WidjTq4Dg1DZ9ZUJGyXVRNg
s9VVyETTzHZtBF4yh41lVaKieyzADaVdAyCUgYMH3Qv4I8hNnzruplbgqwArAQSa6X1gJeBZSfRu
XyoDW7B7eySxAbgwgltOBXu353HQPNGK7A0Tf+ysny9R8sGgS4xpBbQs7vXXxB4FMq1dgI6S1l1b
Q2qiyqqf9BMNQFMyTkjE9quW5c5qUdwZisZMwjWp7qSLk4a+8JMpPXQvxSOglpsKePo6mq4ubSPN
iwSVgW9lXoXGINu8LApa4pTXOQfVB1qQ/WJFsyAaoi2+JwDrN4MfUzOxLR0fLsApM6TKcgxJiCs8
GI6Vx6z9cgo52y1+pYJ44CPfd0aLBoSa4YzOQfERimGGVJ7upoM51Oso9ZiP7Zk8afGY2Wfy0qpp
WCHxnyLjCrw8bKcUKxUYOYMTEgBAT6apHt14ChILUloZuBvXix3N0LuEAot3XzhUAr+2tkjzLTKs
Q7mrwYFzSbXqKS8aAUzVHNCXyCmhP3NsN71pgrLBcNo9K7v7WdzG3SwL32cPduOfvr3e4ZWikH/V
kwaQiNwMsAPXkHn0OpAzab33x7pxVOIoK1C0R/axNFfouCM0koojxdrgFJFWrB5wypVE+WZechvZ
wQnw6EBDQ9VIHKLas8y6A6GUFABvP3ZO2PozaInCQQEMOwgy8bYQKEDomGHfSeHIote6ORxhnpTT
AIoxjt9OLRJ2QFHRlwZd3RzE4YkH5PTGW+VZrW1GhdenqYEUQ61t0bfiAE3UfhO9+5PBIl9ikKKd
sPN4YwP0hloe86p568DNinACLlSZf4p6u9lR8+tDbywtSbG4kUx5jVoodg/yu3ZcsuNcu0gUWe0p
iMfrT0aj0HtUY+9sS9MlihFia5SLAUn/u4a5LDNUbU94oBY4Gu6a6mjtPnbLzZ1zi45mKlBR1OFh
7qibbbjqz8vQajoTc//vJnz+D5Au1wBgno7zUq4Ztmc8tODXWa33qBKMXmagI9QLjpvQ039VzWB9
UxOkPq1viWn9QkbXfk21YVwDaqg44N3BfIkGKwf0ILhm2qa5hkM0fJpap96yvtnVdVWtFpTvGYsO
B4JvIN5O3DjrNsrA1vEnut0DJvhiF4BwcaPjrr2SHgeBTeu527p1iyeLOI1pyi2gLVm6fNOgbAJ9
ecqGq5bzuAFGZWwNqDAA2ShRgaa4zZ6dwf4RKUrSmXq0/tx4gFWihZGjncMIa36kJTpoui3K67JN
qQM2rZTAAMp0UdzqiottO6J3DpUByF+EGjApKgArGYbV4rjMbS7/+y/n2I/wagBLBHiPBwJP18Ph
ygO8Wh3zMsEhN4hISsM99wwHMyBMrrY5eBs+VzlDUxAaecxUAC3eNcAqpZUOEOe5i3JgwV9msLIC
eDAnVLK+dFSjYEyhe5K2eI5SI7x5EUrPaWY0EzoyqJUKnCY3Vw2ksFH3ZAFzz5PIyfpBhuv0vClW
pHTaMcVvoo4/20A5wXmcWgISnx1rp3sOVBDeCaSOQAHpo1B9uAEvpN1xKZnv2mDR9IFtx6+JPJAy
UEfqoTpA10obCFmodN3PZuQmevxBgBkBmqIoFs6Vs9lt8TWUm13U7Z7LCtGbtvT+H6AWOn/8sxjo
oTFA3wb0O1Bz4X/rT0wLb9DyLgbo7nOGKgkfQLutA/y1IjnamvWxShPtOstczY12Q13iACZGVRV4
uFJtzZP/o+zLutzEuWh/EWtJYhKvnueya668sJJKwijEJAT8+ruR6ytX0n37rtsPNJKOsOOyQTpn
Dx5dFDTRW57hvpSuEgf2OC4wEGcw3727BJi5IqTFMug0X1qQt7oOmghp2QkUhDSKaDAhMF3mYIdV
uMkhnwOHHVxojCG6MhsIhAnEkFSbW2BdCvsQ2vY6hDQrYGz4ds9kxrB7Y9k8TGXxHEUJziSXz8Aj
pXMB8M4z/A0gPef3zXM/ZD9hfgIp06G+GDQL6IXlwo0GCwzToL6K4Zk+MCStpeWkeD6CQlYuHFaD
UGG+g7qOP+aY6xgczK3vr+tEtWMtTVwuQebpPFEtvUL0x0p6wVz5YbWopwXAl4PU/bVpQmLmVgtn
mmFCzNxRS+yT25Z+XCHwM09/uY6ZiLTbHxM7kkInYrp42MCH7UO+rxK1j7U8FuVOAOqYtuFAUiQh
tBeascChDzZOU/00/eZg+uNSDrjlk23OLO7MeFgkB0qDXzF1oPRqlenGyRhBpakmJykBCeAysfdh
Oq7+6jfNEDq0C2CouoWZYA7tNNWcRYziaU/CPdE8nQG5nsxABwpR+48HCzRcyVcxVJBnhV+gOR0E
WCfjBG+1jtdec/plqJ6k+trE91emU6dsmEkN/pzVOuS+qYBJRnGj39kCvggd7/JTN6Ai3mSjmNct
YIUN5KlW17aXV/PWibqzmat76W4qwAxnEAWn93he1rv/vq36f9swMgapSpfYge9wj/G/5ZiQs8He
qhDu2R2GHtiFDkSFg2FhB2HbLBiNCzALsRORNXNBgC/SK6fb9HVOtCqsNtv1kHbG5LTvtrTHutPQ
eA2duIV4LdLz/buh+5p+c4aHFAo7BE6BIFZ6djwbAOAG0ghbXoo62qpK9Y8vu9jr5tZsi/m0QDBn
5nDd8N7at5gibwWK9w1KzFZ6hseL/ZRY1oklVXamUytCy4wxt7Wf4IJ2xxKSXsemVuM47pr76Ti3
Mi/APcrSkBOp7ZMn6hTGc07/WBQ+m+EO2H6XbnVALtYHbCQFZSLpfmNv8QJ/4eA1JLqdt1Wm7qE5
lq3GvrRg+lWnm//+WzrBX49I/C09zj3Yak7/+f5f0lrYWyIjAx2tS+EprF5mcR/elX1HlyFPFeCv
ub8VUVCDzlvUd3lpjwvIx+XPgWvlsyBoyp/w/J53QNJHYHQWO9knw/dYQlmZ1b33ACguXdKB/PB9
MEMIT7ELDQLobBqXXONzi59PUy2yIsa3IpI7x5NlB0So8A7XIMAbO5TOYKBk6eC7TJxlnuXyDQLU
ZJmnLaRbmdWcu2Di7Vo9ZLyzvlv0xubE2ADwauwPVby6dhkPAdt//u9P0Wb/fKQ5PnLnNv4dPrH/
oascRJOEVO0klwZaUSiUotiu4B4fSlHtkPFv78Aw6fdNPr4PXvvueo79G2gbiSWjSN9bHqUvZYhd
V+g02Z2uSLDxBAk3PW/SO8IhyeaBpf+iMRUfdzDzka3YhIS/Wy5TbxTuOaBxxsG2qn322gUr5Un1
lmsZb+HkpJYmCjabT61m+X2eMhDjGbgp8JjrT5ETS9QZyLh2uqRcFEFZPArQqk9lqS6NDsSjnfbi
seJkCXF/iNlMLS+HgdtQ22qrpogAt+S1PxaAd0xNa5QA38vmYi5mJvjuuKQSeTNg2nHf9kMbXCFZ
n0S6cLGismemC0gr8Eyg5r3QElqUpu82YCF7OE3gcNAacLvzXDe7YGWQXbKcLHo8/cFx4300r7Ls
nOaQCTSDuVLZRUTAJBNGfWAbc4RA4DCcMa/k63QaNjGe38ULJ4S1lN2MQzSP+NgsYQsyYUYRY16O
cSQJeGCr+fU6HGaBcL+UyJVOMeYFB1KHO+w9X6/vJh7b8tiIetv1qj9/AMkyaNg5ZQWBAGOHpBgw
XlBHOpXGHOnPw7/1Xed+TjOmSSgKhHs7IWQlIZQ4S3MWPCWymztliQx6z+0tQe5r0UID4zUZaqTc
XFUfTRjUDeemPxbE3gI+jK+E6HcKD6NDmyT00AO2A5h1xuXC8QuYhVv6uxkFtKH1Vn6YZFtrKF9k
wn7Cude+FAq6NRQWDHPDi5v6bZCO/61ftNG/9oc+ELUUCkJzU2A29WZiJ8Auw7f8WttGBgypsa7E
36TCigxF0DrYjBMw69o2pWxLJLPQASvl2udD536u4zpZNBn7CUKQ9VqAnwKuq/xlWeMJoBv9KqBG
ucjclkPGicf7hLrtqkgq8hj18NYAnKR5bhj7poBwfwpyJWd12AXvkx1ub1giVRODr5UE36MANOJR
DLAByxy9rEPJjrDKQQG8C/tNEPDkLs0B8efak1uUKV5F0Xt7iKJ4+3SqKpkz0wdZQr6oNLFntwFP
ABkHTA2mXE9NpGl/uQ58s+cefEtwl/0MrKsk3aGqCb9VV9Qg1FJ3Xzch9OjNqTm0BUiZmfTAbTMa
9Q1xXlC7h3P4OLq7XvFJ6Tb3dqYJgUZIrt/aqTVJsHdT0DXyc05sRkznbdg0W7ctZrR5a2gRbKDC
X74A5Pue1aK4s6fWzyQPxQuQ5hClDbBxm/qYtiGOkzT9QutRvtgZHxZwnLU2ZpRjPrIz4mP+4DnF
i5v25V0os/cS/A4PPBfgIFkCpDrsGXfm4BCX5jNSRR/tjPXtriglOs14+VfkbeZfw7cBcwnTvF12
lOHw/5CtZfzPB7prM5T+A+rYPjIV5J9amYCqMR/lZXvdkAC64fPco/mqB+yufA0B6qr0juZeeHYA
Db+mJSDtvK561Nxqp0ECDjL+XyKGhPavJTgpsDaiwdaA4yvcyOacN8EW3wqg4+MWd8Np1ADpzegI
TNrW4ONvwYGP/IcusDUeAR5uEo0foOZuMs+GsltkmgfLvOrhyD0dentCjY6W2Ji+OKmfEw1Hyp57
P7Jchzvp5OxyPUDSpmns9GRaJtycmetQ2E+cJCIq2XhnWCWUe+OiZAexQp039WxAvCjHO/nTs8m0
jT/Tv44MQEWM7Oo3dQ2Y5psrG/cm02ea5uzm6KRIBZuTMCIzM2BeAQuetgalDd5V/30t8AAvXQFt
tNv1bhMa42d1bd9OZQxwOMBH+9vb+jvEvM1cpFsmIrjdBF54BHrInvX42bxxLOXmUPXXkMlp/Och
CGBVBncfDzilFQ0JRFrCOt0noY0Spjk1B9fcE29tczbGGQwbXV4BvgwEm+m7XaIPfLiz/DXidoCT
5CoCsbYS/dnr7PdBBuF2gPVyOINmZr3KQkZAw7PQHpEJOA2inXndtpNgBtZalpshJQDWTERKt/uV
Kcu/dnOdFQuv8sK1oNrucI/OHKiQQ/r4kOhKrjo63QunZjodzNk10oMK9KGl+QibXUCqc8Bwjo1f
/cQeha5NC19Q7HRd8KCGWcLYrxCphI+RKdjEJK7dzGvlgpLpJ2ptt36w7uw0f/G4v1aDdL57wFfO
bcGiY1ck0blKOZ1hlWgDzF69aU4hwO32xY7Xbb80/fiVRkrX34FB95fQP4fpoe1kj5klnlDGhqdJ
bVmznMnYnlkZ1sskUs0qm9Zi106OX9a+C8K16SPTYqy1Q4sh/ULAIFEQAjKdZrhKgzeI4g8inznX
//WJytaT8tCeg6u7yyo5oTBIfWRuUa+g7Wi4CkhkBEUDT3jY+zHFsm/IRzxnPGt/lSD8FkXS7/vY
G+fKsujJKxhZ+j0UoVRA2OnaJxwH5jW626bQh9i3qvoYqKczJGrJOhhRZeYmznSaebSJ36ME9u6V
iqNTmh6GSRAL2JA1ZEvBAkqhjQnbCog5Ts3CQKJrmaxHUFFOZIqNfWSdQghGWg/MeFPCkL2d1WVz
Tkc9fANRsZ4YbM3expTHqV/B8fPanzby/N+bDsqDKfN8c3PBvT6gHpLSlFAX0F3sGv5MpBEtc8Z4
x1bQzFDzUHlqS9smOmt3BM4Z/HFIUtQLIAPyX54LYKfTqqfUibNVVYl2j9n0yBmELC0QCV7HvDgN
vvNzHKEhxEMICAzQLH4B5yNZlgMRMFtB0/GbBkVivzmaph1Dcptz66GkSFQ4o3+NgkRMdXA0HDc7
2FQsyl6M22b4hs2594QlencG1/nRyG/2tQi3cOqwsBABMjW2SgHxJ5JtzGjZJS/MelCVHT+kdZo8
UOuu7XV8b3raqoxXEOiJIJ4goAzgkesg6SuxiaNezwKWZwf/89CX/UuFH/aaZ112iEqeXgdtVLLx
2/lsm2EzjYUor7c2ZISBsAIlhQbjqQiABsaqUD7pAaBlMbr8uScVg2pjPr46DClByFE336xWvxNQ
u39IQR7U2EDzqQz3AM0lv3VTrhjp03gmfAJtfAcpEtC3MmRGn+GNXc9CNuoXDkvVqsrVfeRL617Z
+dZ0dyM2dk1vPRO3OXRdp+XanSz5sDai26mvGDsk4xi0z2CtKLOVUhCeo+E7D8Nk7uaAguSoOG7S
IY82hFN1zytImFD8cX5Suo5S8Y9Q3gsIwlOnxx4e8diy/RXvxymEeKdLs4TzDYvbj0v/EZrakfsY
Kf6egAh+iAXkxInykUYp7N8yqLxfrn7OQQb4KVVEsYEh+YMFSbJZOSZPfWwHM9Stg20dtdmjdB21
TkakUjsnzx+7vCQni1l3xGEg8PtFvEGKsTyXrpJz5lQCKrequdOWPsBWrNiblg/yCdSIyu4AJJ29
9t3wLc8t8gx1ve8uCJ8wSIZyIwyo34ta2rOmVskDrFE4lM6Ev4tl2h9dL0nhPo9JIyYZL/W+hmRQ
rz8mQRfQW+Rt11+5klnH78PSLlBKB3Myg9PNNohH5Jo/BbU/I1jGmiNqkeDCWfSQs+54JWF8Nq8k
jrgt2cFT/ZGwuG8WpGRWd5IJLS9O2nZ0raxOrNyq8vHbIN5dCC7xvvPFwXTldlf78CFphiUgBXCF
VpZ3F00HE1z4+IbmIo+3sG1s/Jm26mjHFPIzioWXZDpoLnfEhXCi6bKskN7FuPmYMdMFLmyyazj2
ArdJFBySZT15iJk+0ubgc9liFjTqSJwQNKHpYM4qBpGfym3sOZIadNNTqHeaO0HSQg6j6X21sso6
fuAsri42LGzNncEccg97uCAgamUmwKiuvEyE9luEuYaQ0l124hvD3faRR3GxqyDzPbs221bcga5/
1+ArquYBBAoqN3s0Y5DLeQKLDbrM00S/Hqt5GEN5IKTVWaVluCRRhUqFbiFi5OclHhQW4DPXdgst
YRAZzoNjpfepgvxf2rlv17HbXDOad3V2f5tv+lDlH+7SzJmRgMyHAWtiLfGWUx3V9yDWVxDQsMrd
ONrZCe5xuEPbTL2MlftsvqADJpHPScIm1X2YB2sFUsZdxYQ4eaUFOerQuTcHyEnLxWgVWJ4jX3Ci
Ks/AXk3nSlXeQ9NX8bM389SQPYvYIg+atnN7Cimiob2MTrMzEwip8zsPzwkZsPRhRLrgIZwsBKBH
E+1Ms3Q539dl9tO0+ilCQ0xsljZVtE/dZBF1sCdreYq0mJsnlxSa9XOUjP13N92ae1df5ASKNm53
X4zMWptQT3nxNRTGjxyWEBvVZtnMCf2HJkntp6Is4mVRcrVuweR+KugQL0VK1Rrb44/RW1NYzR/B
01ybl8c8ibBR7yJoxNkWe7Nt5PFxC5ZHnpT1Q1qIs+kHyhEJAF6k2xZiy2/BJFTC0yWRstgoaDnP
qyGuv/fS2iB3zn5X7rCGK5H7vYFF4KyADuE9dMZhBdCnbO93IGyrHiJESZRvktDNN2a7BSxTt6A6
FhuzGSNdqRd9PXyMAscEY1F47C0IfKYWQ1GhzjsJPSCbD8PrvvvaDKamUXaQbvsxemuauaWTqwdZ
4uGoY45VD1BI1Iv1AoLPk9R2tY4qPfzspP9rCHP/MQxib5VIme+6urbvfGX1c5EG7Eeqf5lIlsOD
YpQW/oIytNdBg9V/jVTXrp/25xVS5vNyapo+CJ98nP13HwBWszHClhWrDG9OhR/jVolc/nqcTrnr
VXMNU58FXiw+RnGeHM2ZOYgE9BZ/aBnQKaS5V4ydPFLIVw0e54aOAGG1JZWvvuR6loLAcRTgTj6j
fDEzYRGXzi5vOj7vhuwNO5fWetBVSVcuAHvYvrj9N9SAwC6wiD4xEBrPZsBkzEgOhh9vrI8BT4hq
ZlShzMBthhkIXD7LRkdcYg62IqqiW6zV+Mm0QjuApXzUpXPTNAeraZ+xdHwecJuHW6747VWlc8IN
0jndkq5wTnurApVsb/1Nkp2lb8kViHkoTsLT7LHgIB/lxPN+wcQQmq+/XDcUs6Rz+COxOih5JitH
SO8cdOANtkVsvWo3uKdK+7+D/idIatZPD5nLWY3P6gnQ7WipuAJB3Xb7LWPRHNBatXNFIcDEjuGs
GonxFSJcqObD3xb8vgeLy+wlTHD7pYm3s+Mym/myLN6Bmdm0QwIBn1wcS0fLaOZk+jyUefito5TM
wkxWT9Lh3WLAeuQselAAWcteGt+RZ3OoO8B2/LyCtvZnnzmDicRiBNAB+77/xfauossC6pCL6rPP
jDogdSWFvpMdvuszOqJkCqj/DKt9NqdWqcQ8CPIfgmgbDn9qvA8BATtCbucy2t54b7qgmKeQJ4+6
lWmagSphM9UN9plOYXXaeBvXQdKkseNOzDnuQ0KhFF6m5Axk1bAHeSRcQGmk+BE/QrC/+5FMvsOW
zf193FflWTuOM9Mj635AsOvYhx7Z1TnUxR0jj2tNSrnXUxilpZsaap0uSSbhXCwz93w6mDMTaM6u
w9akuRsYzV07j7JNZBV75XgKagaxf7RikAGAeGuXY1Z2YNh8th1NmyXIP3Ad9HNnJlBiOCg40L3k
dQKJnzy4L4KBPDQVW+LZl75Y2NQdkcAHaXpqgvnmrnWTQ0B9KLIX+BACF1fDPteMMtv+Bl+F7s4M
+u6ss3sLq5s0vhQ6g/8j4clT0ZAeAFRLnjMsztYDEr8HCF/kk7k42eRIOh9V6rlLSgaI7o8xmVdw
1npBkRt6e0NTvltOsUl7Hzj+PN8Ffqmhb03FHRto+d0TeT/r48R5SgBsR7mj888jrEAAC9Lwzh2R
hdcRj7f4y6kjGJHZSjbCu6Sx5897G5UehXqzTGMIdgnSHMzZ7eCHsIqsA9wxmgD584UTN+3CTwDh
7rDfImtgAD7aRs1SmSDTWeWyWBhdS+wY2kNTw0+RgD+tQ+LfExSa7rve/55AvHIfR6V/P/rQI8/c
7LdpmUPboLRgg2i+NfFpkbSn0M6v8ZYl/Xvk79NF6fUJ5Mz9FqnEst81aTUsCHir0GxxulcXdgd5
Vr01LpPboAcruEuH6i2VyfcAKfuLn0JapO3dYQUYRjbD3kG+0R7rPeXZya6v+uAVjgL+1D0ql2wH
XoaAa09N0v6OurCDRpll465U/0SOq3zzlEiWfQMgTdQ28q1zl30Qk9cCDge7DD48C9Ndh62YOZ1P
74giw0Vm+jVTpMHGjesDh0zacow7uhHYir+GoV72AFg+4efVHkUWYJlUje6r9iH4znzZ77os9l4H
vciR2n+Frpzc8yHy5qa7CbN8rhyIPyeAYsIzwsqXISSnnns87J/LSkUXb6zuTJcDecgDw95qZpp8
DNNNEcvoOiFpkmjZ4dG/MaMmzhvLao2cFZQ4qvEVKCPQNXqG79d0yKpiBg8ledZGdUm1xSmmwfoW
AFMLf+uXtkQl4n+TQuQwV0DViEWeEaxlKNDAc0W7aG2uYgL9TPyWamQ70zL9MdSDCqbqRes4+cKO
PV0svngrQcSELgeIw4HMBFvZRTA5PtECWYcVfPlQMYO7l+kbaTgAzDQNmzlhCiMv0zRXM2c6CZBk
wA4mgRQZ2PiQ4xmsWH+zXYEkdFXEp0jT8FxQJ70O+Am+ZJCfHo4KoLwLskq/ban1N9h+qzmDSNyx
5qV1qRP243ohJKnmRDwoFExiPp66woHEcWpNOYJ+PNVJCddlc5qW7XOhSbH90hdBUXXHeLQ3c4Ef
7L0FSeG97kKMdWGmRTZQe/ACDfB7BFaIQpGCNiK+u6GJpi7YZUdfnDUJsqcmysCERrehc1b53RpS
RRLL8QZyizAv2E6qyw81gRONzXo8nsAELue1K5+p5YaHazCctzdMDe0cjJisRMWQLXDl7mxGRelH
K1tW2RLMe/kg4jS/d5z7a6ho9Y9k0C/My8rrKwu7VicncQ/mhc0Vall+vJnrBSmcb8ybMU1zkGn9
5Q3VedSgzgM1c/OS5kp/vinlq0PUQjkvDrIz6rTQf4Db2wECxRs41eVAev2vXzUUNVARlqvbAI+H
6pRIPjNhpj/PSTqvbQ5M7nRLrCClPoOwYI5NDJoA0gm4raX3soHs0pzWWHYiH5RszCj8zUBBbNOl
47R7Weh6J5AKhukoyZZuBpO2rajgQwGKLzLAMOxahDJOVkap3xz6PMxB6yfpl748gHNEKuJ8JWOP
3fEhX9ZOX69aUJ2eoYH4AKX95KeT0McBBjrIrkRqJbDc2QU8Tc5JbGNdPUVo/INKSd5pg4y0y1p1
FzAkOTzoFa1g2WA9Swip16lOflKXv7jISj51ObFXgLXUK5bY50q2MOlwy3IRoVL7WiTumek4/FXb
9coCkeu7hkDYnGFJcaE5DGOGXAxbMykNVbnI2Ti+5phUQBz/V9eWK7+phi+ThJ2Eaz1NAvgvvtMJ
IOTpNOnzlfwhWWmUt538rQkGumRWFux8ht96pbGWNqY1OgqW/x0BS+ll/X+7RhjTHDDY8HqNrLcW
oxflENx+63NLnM2BCcheVrAYWwAY2C4FbOA4nhkqvkNYOiqs902ciEUw96HxkaXtyVU9GBRwe322
cpSrYb5Mf6X5ThQAiriUv7SuDAERJfmidwbvjg4W9FSsqgPACLP9z9nBNJuQnH3ODrj94g5Ie+D2
N25a5fmzkIfDt6JMatyM7PxMI7C5zYBJY5c9wXeW4i9b5mQNu2AY6fk6nbc5A+WJ3Tewqykztord
JtsQOHa8cf5ktizQYaQg1uUZ1t1+9uZ97f4j2uxjTHSqqTfTTfWmotZ1trifFlCDxsGR0ORtgEDD
qKw3VATYMEW4fWB9l+X3SMfba1Q/3HU1SRGOVL77BHfwzunYk1PVX1oMLeDwo1M97XSnSNOKa9W/
F9ZDgK3InW3T8ilQNZjYifcC/yEGxYJBXpsKGtlLFAv6jRmFSNUTCiX+OVCF+8BUse5Y4L0kNh12
Jau8ucpT5C17j8719H4jBtkpG5iy64G0wOS21AaLn1pY8pa2hwrd1DaByRTNyqI5VAVWr26kUqQP
cxcJriC9kEEueOY6D6bLG8C3raUo9+kUQUQ3rv+aELlioWnvPkQujLpS1mQLQDNHrAjJeIgghXkC
7p0icYXvdSsetJ2733tiASXSVjCUq5ruhC8AnhixeNPuoDfG0g9pC1hH2UG/MnlLFoj00sRwpDKK
b7dRYH+TpZfYzRpmqxl2Uqpfq9YuXyulH0ng1JdeEOvC/fDcA6XyOhE21h1kPpcmimF7BKYx1A0a
JxtnednVez3YCzPoFa61JT7InhBXKF+z3EIBAIWevRn1LwEutqvoFI4s4a5EgfZ6qLB4Kma3NpXe
x0jNHewAK1sssfn3d7d5RRNzZIT6EysgDF0hd7YNnKyGrVZSXgJxH/a6vjc9ueT1pgDsfG6aZmCM
QUApi4RtTJ85FHIVDtg4u1k3gJKvhrkWlYSKBocwkKw6eAXRLLmYg+bgWuiiuoNgTgl009DoOwYJ
3msTHHO5yoHpnkMDy13YidvNYT7k9LO0DNqjOVSyUMdxKkJGQfDTdIXl2B6/xPlhmuxlFQEAgFgT
kiOXs00JnD0lhb+7zUe4CGUQTTMH/nn294gJhz437K/wPJybaNNnzq7RQ6LsdeTznR3JZB9Nsibm
7N+a/199QQpk/OC76eJ2PSgsles8JPeWGPTRHJCS0Ec5wZ5LG/84UQAq/jkYfJ6ZvoFgC5tbkJ6c
4s3MqItQ4DWnRFfpJAQEiQhc3EwFf58B8VrEYG6hpm4ve7umh3YCU0X2GC5UDRcmmEvSg9ckREE7
sRuhSQnUPNTxpwDkB6NrgFOhNI0SHYeUVxGCJQEH2fuEWNnFae6jlPNszlsC0W4CF1nmZP4hxXO/
jCRkvYfGXnIoBb1GVoJadR3oo0Yi9QWSpw1+mK91RNODZFOyEjJKr51MOdJc8Es3zVD1h9wCGFmp
vLrojD64ohXPDSiO8Fq8EwXqMl7ds7VpuiWF/VmorNeEE7o1fb7m0KeYDgIS4hbKHHvTMv19PLlL
w8LKqgL7JUmqeA9m1TA3TVVzvigJB5DZ72yUIMljwHx+ltmGSp8s6JDzk+qktmfC0eG2Lpr7mklM
GlSfgDde7GAvQfdfOIXQ3iL7S1Z3L6qz3P1ga0jKkFBfwBOzGh7dF0ke3ctUQT8mFD/NuJ6CKgXl
yI5zfP5ThBmI01NAL2XqPyFjWZ45PHGeZf9wldqBvO0JSk05srsoaA6klZsBUtBL0wymRARwEO5V
R2e6BOByHVDgOlgmFQW8Tjn01cr66+ppbPTKtobuO1jVFezkRnkJYceIMnvbbxNmJ3fZ56Qw766T
JLAZZpKNtE6Bldf0ADBPDAGEI4MY5cW07BwYnFYkFPVQPFNc3hVQvoH5iplg+grA5G4Thqg+t752
sqNyxFMbpe+CZOO3OoNpscfa9Bg5yr0glfWzNLr2gdXOO6stjtD/IhfI5f0y8ayl9RwSCg2Eq6Pu
UvE0mpmBmJByXvZNf6RJWV6oB6m0MQmdY1zwYEWRLof5Lw5FH53Ab0KdkXcfXabfNOE3oqFnPUCd
nsJHY/5XTMIssBJC7Vc7T/ClmSfgo7f9oFpCRv3HMLbPBLytV6W9KW+ElXJFIZjFOw3gXmJBLdqP
scmjafgEYZhsxkfe/GoJFsiOA4nfr7P92omvs2PP+TobBin1DLsOuC5OPiIMeIlT4oRwMRsoA0AV
i8svNiNVG4OzbdP3NlDBHJRO/y7BRn/jCF9vsGBCSd2GtSdjTfkY9O5p4HCgnqRbXdgPwV+bvtXT
xLEdUQj0/Y+JsRq6c5Bi29rzQO5lDmuuqzejsV2s/fGikYKGnPa09jMWjlOfmvqu60N8wtemGYQu
YbCNnFSDYbKsEu6fPa8GrCJNvrYUX1jgnJ6zXjQXMR3QM9jqpdFJeQeOTnqHvYWY2VE9vCI1Nywb
T2OjNzVVSLYlMu8PJiyUqBpKxxlewXyCq2gFe4DOY0+uwGcb24M+mDKI/WfTjCJlCXOrrIiWzFZ4
AggHfMgye0K9FytLp0ECqkhjSOHa71A8E++iH5/tin0EMAvc6xGqnJYbNRdw18rz0D54Na0vt54u
hj1PhH++GUfLDDUUbiu2HkDgSnyEe0gMJV1cbPLpk3BJ99E36ZNtTDP8jDN9IBwge1WdtE75faLy
HSht5NqCCae1qfsEj0ComRdzV/O3MRTiYGKZ35SzpmDh3PK6Yd5MK+eODHRrmmYhbZqxj9Fb04zC
lOCKebFtdnYnu7MML7P3a7UxaHfTZc7ioLb2Imo3yNS2M6uAqIbq0nhT4iGzSTwIEQdUfjOOXjLn
b0UbjI8mgOg4gSZdPTxim3cNyGn4VnH9EWCuEGsAcMM2LA7/jAIuN95g1/lxGegjfzMMv8/L3ALM
GwEq+xuzRfmAnZW3qhvLhepLDpa17WXYmTEXeA0Py6+96cx6tioLt9r+1W8GTd91mmmHnEGFCuSL
tRKUXiiEro+xh7WJ3Tf+2+TpNRMM5hZBR+J7LC1f4cf7478BQgH5EwuKJxxYjw4HryPgfuC6fzNX
OXSikG/V0UPRpt0mmaR0fFXj0OC2Mb+eTu3biJtOgiqZ3JrBW79pOki9SlCfpitMhzz00PZM7/X8
NnZ9CUnhI5zaBErwny/+dZaJR1U52//7VWwe5AmqZQgoYfCyTqz6+tLw/3G2vHZ3YmThHdK24pIl
3XeTM1ZaiyWrseYwzRiSrWE1vGo7KnZEW8PCdGOrlmGRFlt3Ue3kt9kpSuBLMs2ufdRYwwA6OlEZ
UOSAomA9TI4oejrAkLEA5B2EsHQyPLkNhHkNSa6CHm790nbgydIGzcL0mYNVj/WJK6jhUgGrFdN3
fR3cp9e3uByauVtgjPA6k/XKbaAgzZa7ATnc+qvpdUrhNAvzFs176hhYE9PrYLGI1zF9PXRnZ0NX
fLxOWz0AZVidIgrJr8nI/HvC/IfJbumRZxmYWRAFWhHKxbcmRVnt/1D2XUuS6ky3T0QERrjb8qar
u9pMuxtiLE6A8KCn/5eSnqam9uz9nXOjkDJTCT1DgaTMXAv6xsaqEUeu962N50qxvIeqqavMxPdW
t7ckS0OT3ykLg4XxI4lKZYFH9sNC08Pszmja3SCxwUuxAkHqlATNsdX+xCXGc6NAOHwsqE+hP94y
RHATsCWP2hbEWeBlBU/DPaWQsCzERjBHZHLOPGk081cyataBLEj+2+0ksVBonWBXN7sBYP+H6+nC
yv/sevbzp2uSAwQnMXhy49Fi3pmW9AzcGQg/NhGqKPZUSKGRaFJTAQU1AGSIbvpyTwNh23hvupm5
dr2Y49UNVJZYuIdeQd1PItWzSfkXWQCcnqNfL8ierOZJJGNtp3+oaTxWSHzPmnqp9aa/q2Wvv6M+
8RAHY/Uu2k4uuwyhEl7GGZKq7GbvgY/2LpRRvQLPEH8FrOGTMQowWiLUs2kHi297MA6B3lh3vsi6
cDYgBdPXmRe5X0bNbDfgqAsmbW1byaZB4chGww7mCxA17XUlmL6huYEGfNzR7oeVDVp3k4fZyRIm
PzVYZYHsUXVJKBvmLWugtCCAUGaTjLRlhZqLBdm0XrBltpEedOVm9jX11LTeFc3OynCk83khctdI
7AMmJ+C8yZZWtWy/j2mP2D9QiO70pA4clBwbL4XMNeChdtYdNelotndArJ0MyLYF88xeuuyrVePI
aEFmkjO+RuppvroQNkjjXWgRDtjIBt79E7cQvsPqd1Xk4XDgbp5/sTrtQCdv2Rh6K3AkDGCc1/Mv
GfCKLGCnHMETVqyQRiGxvMr8YxEFzhlVL6gM74f4WzjIV10KgO22ur5nEUs2smuzd78DzY0yoJkS
f/U0Uxux5wNhQwySi+EVARhvmhkBeGUTm3g/qJlkQDNFm7Qbpln3qBVAWXtWa2D2EmLfjll0psYS
oPtwuwylJ7zO1xY4k3AKiqyB2YR6AAFRSF7GLV6s8FTXqDAda5Sm+6Xk3mKyKfRvleQm6qyGD/e8
REJzg4R2Ek13wRPbXjZ+7oL54LddELop6vNZFZo7p7AAWisdTVs6jacfK4NjI+kC7wmVKUjzXAgl
ICnpHYGtndm3+1k0WV+Pp9kkJRc85w9tCdplEkkrxIbCsYBE4IKSG0GN+liiPm05DsBim2We1dTI
r0bzN5mugb8bWNXHKnSDLQi6RjH5oxmzU+kCq2yW/bc/0s7GdN2rYZrI1xSfphshcMK9kMi8u8Ee
HTmeqZtgbe0jiIcRybH01SclyXSloF5rJOkhhW1gD4s4QoTPDY8CoCHHIU2jqUcyRymoZ/oBStWu
1H+bciVzQV2HLF1VixCPhrEkNXkkX9LVUZeI9K4l0EQb5D2g8fOxOYbMMRTb7e+xpoTzcLYGkF0K
pOkkXdE8ULRZBwG0incct363oqh/rK0AvwTwMm5io8xeqzQC1QEDdpTP2nXIkR7Qx6Pz4IBvZZvI
lO91PbDOzANDSoIN7vdBO1PWG5k2OFy4MEUBEJtMUx5dm5ppjb8gAOq3aXFkrAUx3upGdGchQIQ8
R/SEE4E2EoloyyvFCOLDvVO6T2SLSqGMAZ8aM0z/BVyiwWkSjXF/60StRIm3c3kFMp2vkLWAr5xl
1KMr8NF/muXzfeEqpi6DE+lcm+fIC/nzb8jqKFwGecvqTSmsFJ8W76SILQ+0naUt6uhWxS31kJI2
KWfRbFb9nkmms5xs/3RLSoESilvqfSovNtLk5NPl7G2eqmbJMQgPnQ6qCgB2IkOX2aDE1YBtXbRi
fO+ZewcSufSpduPy6CERf5Lnpo+K7WY4jRHwHADjXx5xMIi0depejxuFxlz54reexqgX0desksmi
U2qaQwrqkUzQFM9p0z2zk3WYdqb+heZVFRBMfQeHJHtgenwLkYOTxssmBgwQLWeodDQ0tCWvwcgz
rX9oKTRrXToG9Xx/spmWULU6L51tUq/RtlYnVCwtqjdDIqyXvADzEyDqy1MsTetForocOLMvsVfj
/wLpdAuyQhZmiOLmf04iLbAO/zYpUJNMNUkClmLVen0PDhQWAtoBTQ0Kg4MTFOuLqnLk/QIYjzQ2
GK4SBdmT+kjU2Lqoe9gLzd7x2sFCK05aJAWiR02davgZzmPqIZsLpYcoY0QGVyK3hZ+4W5o3yS66
ZH7lEhvL5nDtdxpP7eRlnlrXnskBwfKXOyHXaeQBUC/K/VWW1sFthSMA5DJnh65GOdKCZEgWBNeV
sLLJhGSTAozQxwHZLrNoqA9axoIDgHybYCldszsWApUWi0aA4yhDAvTKCcP+WJKQ9IMy4iKogyWp
ADFhr8wR8SsgZGyR7BKFC9MQ2GRpATjahFzil+KDaAF0rWZguvFiwDltVIAL1R4XOIB1koUInWAf
AGnkIG37svmbrAbn5SHvjQ87Gs7TSHEl87H6AdgxsJiuFDTt6hqzyXSNwrwJNNQiAVakOiRmUiFQ
Ar5DlDVjPHXrCEeYSLcASRwZzKY0nGUu0Db0Jan1SE8+upMTsrp2cmFldv62L3Bg3ko3PBdaUewB
SBUuWlo7KRkpUivBl6DU+21Fazul8DQBQtDYQHK4WrM1SpFZNjLymhzww8pBBIQcD0mH8hBGKNcP
uQZoZOC33iGQeIedvfFmVyZiAqBCvG+aodtWSJs76GPKT4UWKESBcXxKXKddoL7A/h6KEh81131j
ev9oduGvGiwZO3Df4bCqdVHqgUOY75J3yX4akiZzuq9JPpaXsoRVbxUScPaJ30sgRKqYrO/VL15V
MJC3wR+JYuzs7hpef5F2pX3MJ5nftY91PGYHsqWmU7NQ6H1fZW4zyYsy/x/ILMxUiFZzRRhOfABz
ZZio/WUI2/rONbRS4mS9HftN9eB2TEF6a+ntgFXwbe1qNSr3JV91amgPAjnNNkLMG3cIXWRXMVT0
kCXpSzsRO60zvpEHVhatufIzgx0kQoIpGLpQF6589zkDEG3mgwx53ff2TzaCKFQ32dmtq+hgqpEW
pwzwY+g1RYYqSG8sgV8fAPKBNGQjTOdsAjHrMClIhoSyYetI/H4LtwUJw6frtnhG9ZifAF6gkqve
MZBZ7QtnXVSVPFTg0kZaHriBkUIZot4vOaB+zQTdZNZvQhYYe9BJlA8hKqomi2IMz3i3FM+VY+Ug
EeYJNmNmswVj6H50sV8kQvS5AYbBeNJEisaMl8mAgnpSktzzVU0Dz/Xu5CPJp8qQQKrsyaJLfCBj
uhtHajXiG9bgrwCqFiy8sW43wjSD27oQeJ26ia9tOz/MFOoj6LbUG3du/Pi97riDfEL1Iv40IE95
JpHc86d9KdNwR96mS5La0d9mJ4wVX3QjePI+s7/d6K7sB+90nRTeSbABFCBZn00pW5zsxnqaNOeP
E5rH6AEaNFGTSMGs9LUZc74nJYkwsQKw1IkGImy8QxoXE0QIV1cMK1DDk3lLxahkh/IBukUaUEP3
RFdTv5cL7BBS/L7FKAp6JMNnaQrsbCTG4ReRPpS+nTykufctQ0wRC3CM/LAV95kxDUjShy14u4dS
LGhIjWjAHmoYEic1/+InBg3RXRVjE644jl1Ql8S8u7UR2brFyUp3W1Z6szcb97EFUpqxIC01RiXy
dcrAV0N2+AD/Vhu6j/ddZEfb2VfU1Dih9Dy+tkfhHdNlBMiwm8ZPqpURIqZDw8HjHUgRhF/d0NgQ
4FytbT5saNiRulDqqUtSahyeX1peODL0DqzVrN7OxnQB8t0hg0JBpfOt11jvtA7ElgqU89XFuu5q
KUgLPpIhi3g2JfG8IpyQSDJ/YfGfkUyQKgG6tEa/cZGpY3HxAQZMsMASyQA3oGQCvJo52AtfVO3G
szIEvZUCFMLrrhR9tB6BMeZ6Uj8Sc0KpI4aMxJBXGk0MC6ijeCsARI5tCDKMhicNYP1PfEl9JBmB
urCIXgw+eiiCCfqnoAbaml3zcZeX6U5gx3nHSlGd9CQ7mwXAFpduUBerIE3ZxlYwXzUKvB8AAmiZ
vXdPEmRsmNsoHeSShqoC/IEz483seHxDItNAppCZRS9uJK0M1TEtW3ambLekBcuPsbak9JaZp0Vb
K+iAhKJ4C3zFP+B+khBMjAaNjlenltu76IqjgKbMHuZ5pKBm8sB0fm/Eob3L/fir5UUmfsr++OD2
2bgyhC02NIyVrLJVyksqzkM2jA9tZyPNGzWAC1KSLCuZXDRJMew1HKwBH0FVciAX4UBNH7cfPbse
EGyfx7NN8mk9T2kRWcZyW2mu1LPN7MGzPdTRoeBqjcrofO8VAchoENJfhjh/jpZRCRK6i3Fd1dm2
5UDuCgi3bx4XCu+P1aK+n32Ae7i6R1g/3eh+g/wT3u1k68gvorRwWNB5ciUDlr/HMnsoGW8eM25U
NyxrrSXJcVu/NO6I+zD3k9vKB58VyRsHZ54cx0Z3lulqdy5KBRY16AnfR/w/gCcHaSA6d7T70gy/
sqjPb/476oTi8+tFiImAk+Mg6OTpjuWibuTPsnTDUeyiDuqWAeuG81zX1Q5CNQPKOvPFNG5BjoXU
pU3mj9qBRAzkeDkKPf4cT3Mm3dQf7TQ8zmbU452HuZOeLtWiVnn2fzVl8kYXpdnXY9LQnH9enbz3
Zfu1dYZmo1ky2YQBwM80rzWOgXBBpTd1s1yEJ+pS0/qFtvEZe44rE0eJLGXG0WBdHp6o2zgFZkao
EEJZWnJLU7hoQ8SCleNWIB4yOh0K/R0AB3bl3sus4dhkGfBLf48q5NjdYCf/brcxqlbdzFiDrrKY
4uZDWx1EVeiPIFIv7roIP4IpvK7Mqk8z5JUeTDCYPGI5dGlmAd4SQDE4o6C3aMrCreGX4gbZIvVd
ouDXI9VovbYhuVYaSBUHB8KSnvwijbIDSo3CRUMAljQeGbZq0w9lHpM5/TIMU3zMoSEpSAaYOpRy
qd/S7Jt80ZAUgDdYR2P/0zTHbmNjV/kYV21xn0okhlgOsvqjvtFXdgzs+KwcUIittEbWA4Rb5fwn
SktzQxfHvmnZHG2zDB8tK41349CoDGkMA9SnIUxWH4vGwUddiYYxandub4olKUnmdvFtZlvaiURg
PbF3wNFCuTy57NlyACuJkRn5Urj58ILUPXONtE9U4gtjeHF5hzM0niBZ3qmrBzw860KGewtIs6+g
vOIbMxnyg1/F1X2TSYn/VTwS/28WPHSi3Vhr+k2O6F9aj9krihWitSk6AJ4kXn0DKp1qDQK67iUu
9HuGjPAfHi8m0xiAGut84JemeGdPpqKwHDJtu3SnUjuAeI+UYkoGifORLa/H0VCAHC4SBw2Ls2WZ
M/PeRDHMNjRdCepSLwVRYYbikiRP33BCdhKOy352ZrcvzbZ8N0fGlsIu4nOiWf6ure12ZwBh5ayH
XresQQP5lXvepqqabAc8pBCLSrB+ANg0ahbgJRF7h2c7ktkO2HWoZ6keDXXi4iEhNU4XfrNGzd+Q
CYkGRL0WqAftdqwEJgjrtGTfqvf7hPEa6L9l9PgPn2NSkyHJ3CFP903oeafYbbHrXXe2rm+bPlCP
QMPvvLS0Hi3X2ZshcmHCxC13hSYkYmb+8IroFgqF+vjCjCkzpI9cmsUyAiD1GK9DfDh3ow664dhy
kYfGABzqmNibS73wvsSqRiJEHHAFLlfvS6NxY4u1YbAqR8P7ojdasm1FAYA8NRfYLvrGrjtnTXPz
sALxRocPPmmzAsuQuszsDc21HSxtgU0ltqQFZ5OzGvvanYaVD+QRRwcCMfc7sbaErS2bpMH5P4tV
NE2FApAp+bsrZKZo3VREoNAACMADbUfmZDjNuZ5O40RxKSXgUcEZPGD4EgWQzz+b2LJyhUcLjFEF
n08KqwY+28WYhFUDPBTHBk0npUJbeb/pTNu4o1EXFKgk75F3lQ4DL5ZK23xqB6U1DIF0LoX+QJnV
RdxtyiE1L+YjNR11S5RZ/ekdtcHhY532l/P/vD55i1FfsxFgi/IAihPVUfsSdTmiyWCYxSG6bF5K
frLDoH7OSjneZYP2laQN6+2dmTioiVZG4GtDuZ6VOPtpTiwfhq4NzjKvnScWjkvynPruEqgfdZHu
M1tuS/UxyhVUPTVFneA42DVR5P6pwD4Q3zIaa10DuneyHMziwxLl2UD9/DSnIZnMsrC0Q9DSYEk0
VuyNOIEy0xk2gDDJtzT0vPahaKvg3rJ7+6ysiF/IDwEKNVtFTj1ZjZGHEhTXmXyRlZfgYCD2/fH1
0+rT16C4iuiKZEXDf1rR5NyL7oax3zqKwGF+0Ojx+pusy4C/blVpspyN6SGdnlcS1vToznrPd9tV
0OLbQm4ny5hbHCwXKeosQEnxCM6ABzAZWCeAIstHt8G/VhRlzoqUyA60z10uV1Er6hJMYa2+iH18
h0nbR0g5wXYrBHyiikpaaYnkBu7dkys7dcVKIlVuS8Zlats3mdO/Ta7UZWuRspPt5P9+2UmpLFqc
Jl5c2s29eo8SP1Siqj+CGnX5rmjihS1SlIirWX+7h07IN7J3lcXnn+/1Ir4tQnPfKkYOJGW1wFNA
r1bNf8v6CJS2WGCC0E5N+/+a+7driBq/A5Fm+frq4g4Rh9CU0huQAaQ1zrF2kS4buE18xjlZ9IBD
gMcMOM2vUs91nBdLsR0KDwTNZZ5ia+tbQPjCK1TH5vSBGiDQp4DEiZNdEyeIUtZldLBGB59UJqOH
KvK9W6bFm0qNSIRzIewJ0wBwI8oJjzsNBE8iXvnhLk8cJ1rYgHpgfeICUbH5iTq05nXM6gLntt74
qPm4j5yjfMFq7GEbgWblCJCQ4TBIcIo0CODeeg4+HC2Qlx9qG3vmFoDgz8mgi0VghMk3Ofg3VYAa
2cX/ul4RFPIxzuJ03cRltYpRVLUeVTwsAJK4WFCXe8l3myV84wNF8kgNyaln5dFvu1lNPffTevJV
W/GwFmChNW2sPIwi4mfHjOxdqEtjh6QTcW4BugLUuqJ+50iIx9fO/1mgpKZEdd6b41baMhpC8w5/
YbrXZR+tRj0Kt1WfbwBd7N9RY6BQ6a6zNXOdto27vFLINH7vRyDazvKqD4KbP30E6hAy8huxQmY/
MKIU/tyoeh735Va07AdCOKwHFghkZIJcYbnVuftjQrEjBU2rBc5E7FpRb2CqsiBd25WohZi9+0j2
Icc0aZbHwL5H6OXTu7oTMsldA9DHn/dDM3JC0Js9fE5DmSQY1LHtHZFkhwup2wBgq7APnw4mf6kO
aNgKKwzg+PZg+3LYiwAszllP7ODsdr24C8GQQSOS46kNzqbdb3wjdE6m5rvI1fQQOKoB9LonO2oc
vNeWlg4svKbOYcPzrNxgw4C6W+WZmrgf5X6QGuqIP2XmMJgnP/A3ZDH5N13AnSZDc0cXp9soeQSA
UhkeJzOvHndM94HxCkw3oKm5Ab/N2YMBEiw8I+Flow35HtAZ8ngl91KQD4nEwvpKTcjtVgdXpiv4
quh8MMN+eiGnSDdAJmwYIyf5U9HGWg98HOThSwPpezJnyS3XWX+KihS4bU1qfdPZD5RzBe+VYxRr
twqyI6hjzTOqE4Ee2BvmN+SS3SR1Zz/zwcq2qEA0dm2RF0+61b1FykOhVRHyMTm2VUPS78Gy2G9Y
0/HXhPdbMZa/sCl5sMCVfY7Llp2TDqn9sjblJlRDkg2DMW65xEFIN9jsTMaaUXanMkm3NLJsZJQZ
vQXmBt4FB5DgfDSjb9koClNj0rBPNQ3NagxRUMPOV9OQifYvXmQMjkVwU+EqF93JGRAOcpxs/TGV
NANNom42hPcJ8rs2ZKdbxU9P8mEdBmN38HW3O7iq6QvAUC+oy3G4gmix0ifUJSsak5568/TJZlbP
1heayefFleYr08zrC83uqOdY8icq753AvecxSuFnGriJOa5vgOxhF+Y4aXLFKXdBH5cyPzzNNiZR
x5EwMgRY5P5dP1+IeuTD+rzOrDWkZ2wYijaWJaD2FwKAeI8mq6I9L4xkayVA43N9EJoDEu/7f1qM
muSTxSiqLwyfoF2Z+qCPHOvu3XD9BxShdI9J2ARHP/TDFWKW3bsla5RT6d5DWGKr7dqVvSS5SPn7
CDyMB6srvJvaAUoS+ZFO/aOwXes+DcrqlBugYZv8F3a0aLOc34+GfAPJDYDUNB0V3qpxP3t/k7k5
A0gM2aSp+P4/TgKNfxBF6MzxTIawJEoJcGdX5AIJ+Gf8YGz9e6wGmhsAFyQnVzXUC4f4o5cheYlb
yFAn+b+amcV3PqK2gAxQew6EBy8zUXSkHBW8qg9NiXiDGs3yK28G0KC2RW38msxQRgWYCHVL8zTD
SXTgkObd8koxD6lnqKc3iyRoCOZ7aXLkZyFbQ6y8wRRbCySLK/C+Ye9XhPY6GdQH3WwGgPAvYwW5
TY0Ropwm08TakMGHiNsV4GdJm2YKoFt+qoBf2ACQfGVZiHcvahGOR97kPZ4U1aUmKtpomxvak+zE
h4jkZcC2kW3EhwrrElBBW3Z5ajRdQwpbMY1INGgoF1gJrOrAClf9xFe+3aLWqTqRtm71aljQ2Gpi
uQYCvruYHA5FWm0T1PPfBKP4PjaZQCFPVrxMWNwpPnd3SWB+J6Bu1uTh3onrcUVA3aVlgjasQ/Uh
DSvr8b8fRuZeRcZN3QU9AwLZtgvqIV2/OpQuSkeGI9Jn773E5fK5azzt4JhgvOpCEGBVGpYV2IYV
21kWZn5kLHoGVkzSkCG8FMA69MxTXZgGDtaBK4zDzn5hs0DeAb+T3/1NISxe7ZKqEtg04eQ39HGo
Sw0Ngf2O019baa7UZogdfMnM11leWgOqdGsBcCAEcG5b1QiEUlBCMOhbGvY+gJH/+9/PvmZBw7+f
ZQMXzXddn9m6f/VbtgVK4Xom2b0T+vcpnolThULCo1O1CHIpSlCuXtfUtAb+3UD1zZdVasVrw2PG
c++2X7UCmJoolVp4RsiAxddZi4iJ6FGrA29jdqjX7ux4OLlZg1gmA8HiRR7blH9GqWjMsvBfQvlp
c7oaZaq5btTs4tzaXdtJZobIr7ZsAIUUA9LXkAMQhEl+9CKBd4fQyrVt8uQ5b+OfccOCnxpgexJW
/2gyINLhzHF8REWI3AAzI13/9z8sNgTXT6ZhuYavHk0foLaec8VSxqM4Hyokwdw75XOXJOktlgfl
IY5cHJAJHPmm1Qis60p430BluyQIRx4Gz3Up2hdvwJmfq6fIWEbWwSIdAu+GxTrOuYO8HLepzd9J
Rs2FzdQt9bfWlo8BCi8QX4v8r1EbYDuhGc8o04h2hePUwL2qvJcWGKJU+KEP2LlgWRLc5Kxx7zxA
0yzyzPpVDyCFSNOxAKGP7Y4HL5TjAWAwI1Y/wux2jhqTkBpsXL0NFr2IUlj5x5QitssM2XwwbLOg
wttSOQLcsDCXfh/yNR4/a+G1bX3Mq+a2tBztzgDhH9K/GyvG/iHv1siwDbJ1lRkIkQXOycU57J2L
895z6/co3xSiBrCNMunHsl+UYNjCQRX8kI0BDrC80SQu31gggQZR5EkPum4tkjFeGp5lnKghxWRT
6D6gicoAfEGf6tmGehVq6mOgpB6v5DT0hyY7VL2zJ58kooYDdHZc6E6or0UJaLK/zSUZFjVygdKb
YrqBquuNPQBHf3iuDsygHkVnTVKFR0s2wwZB/OIJWAQKtilpfwJuBgBH7Y8EaYagPYuqY2EomKml
1JG+iHCiPixajjydsACRGkpGrW4V1chdCUrRnASF1IGzvfQVkkCYWnq29fEvseNs+BL0TWMeULds
3UTGYRrJtPgRxxEgBeMUlTxmj7BnMt7VwtHXQTfE97Feuivf0vSHaABORdDa4in2AWeA8r3wGZhx
YPipfHnS7M7ZjFrQbNvctG4qAG/sBoR1j8XoO3vmDv5egOrsmDiJ2mTwn6HZocheBsVhbhDfFwfg
ZA7AF//U4PFPit08ph4KWBCApy5NulLPMqZ1KRZTylvOggQEEuoas/mFowvTi+7FrKlLcy+mzQ4v
7nzqzqoL+/naF1e56Cb099LUiwteGFx0ydd8lbSS8cc/1Sy8uPTFzIs/6683NHtGgZu3/+/XK75N
169Xy0Og2wZdGTgcdfP6w+WzMUJgJunuozgsFcCFA/pLzstvYGJcUYn0YOVPTeb6gMhNx1UiASzi
NuYWjE4hypzQMK98L0DEune5+SEiuV0jC7U2gVl2peCtCA/YzwC4948JHtCQ76ogXQ3AEL8hH02s
r63I3CE2qyPGhdzKAIyTr6Yn2k2P8PyWhqk7vPhG7Z+ZlbQPuavfosy2fO0iBLQkz+SahmVUNahF
j1FN3obdF9AILUle52V2GFsQHmSjXb6WwKNYpkI4R9LayVKA6+2laaP2JrKibZeA0SVfASbtPomT
ZDuYY+ovUP6lH5Osu020VpwzP/loWotVwAZv+x3g9bi/AEmCv+94/o1MJlnksnevEvFhGqYsqXdI
/mwWXPmaHQJh+OSWCubB05/izkEGQaQ9xA6rTk0qOAKz3H3TYhwqCBf1gDiGGe/TxP5qmZH3FiLR
deUiu/bQy7J+9lAFWkrpvoHZ1954QbNBZLQHTsHvNV+jFn60qAs5vjyOIbstDWcFGZO2wyHllhRX
DvD1zhZZEuOEBOscYDIAS0llrhPmB4F80HDqdcJB4qRerGcZKWoFBkI9agY+DDuTFc/1Oo2M/KFP
ZPkA+rNiDwhdrI3aseLLoe27ZaVn5nYa21m39PI2OZM18rG6XZGdQVNe8RVSxoobBoKNZtFE+dEI
K3s3DbuGFTcVqDSbBRnRmHp+wPHNBTQ8MjZKVHKTcLKMjFbuAL4vF75laOsg4v3rYLtbij2n0jDB
jNhF92WZdAeZ6NWiA3zHI6qZ8D+YaO6tGRkGNhPgzbTCNP7mDXwL3F3zBUfy1bZGnHfnA8z5uajk
DRnILsxQqKNfzoz1MHlEPjAIGUOwAnZW9Muo69e848ErkDCqJY7erIfKRZ0+4mndCRj/1V73Qr7H
lpcBxkVa6wb1i4+dC3p1uy/Lt3ion8sOLHyW/wQk1HFbRIm3R/7Mym5lDrwUxGKlqMYtMs3r1xSn
6rant187fGZXemFkRz2qDETocRRQZS2QnCWgRJHLtMz0sAMIQAbiMpVQ0CQiMlceGwAjUon+gFS/
Q9xxPz9iyddU4MckXQzka3PVsOHsesiysyOU6S2SSvNxwBZnOGLV7mRUWl+7zM+XvWW2t7WpsJIy
JIJhcWYCjn4854GpPXEk1+9BG5BvbM3X34EWqdm1+TUB7HUZNMscGSzA8MXv6pioxu2ScF0Bqg0Q
CsJsz6ThXWgM745ie0mjGvZdnjs7SxpYHg2Os+xBxdfbBqCeBlTh4UzBrQ9jE2v1Dz1y7IXW2QHw
IFNUPbgtdx5JD2ZCmLZOdq5lBgwQHNoDFRQxjcS2n/Rc/hDc4ycszpwn5KQMSxF66X5SIgixRgDU
X3vF6DwZlpft87rql74ytmOtOMnB+E5TXValDw5KsWgmiRC6/O8reT7e9uRL/7crkbc4FOLfrjQZ
cESzP/8m2fc/gC2x4Jajb0wx1kemGg1ZNFMvSFKU7NGYmmk8G0mkkV+YF+OyHev4QkKzLqwSFERF
uqI1Tir7yUFW0LpQ2Czg+kMCbBo+N4D/O/wp57GlfRnKOvqbvHYSxItElK+NKvyOR1RbRE7JlpoC
lesC7bVoQHzo1/Fwkyg56OvH96CO31DHPv5NHo3d8FAjGWGyb8HnZ+A8H5kfesTCZYbq/0WsI/ep
bXMHhdFmyDcGM0CQSmOjb9ubts/xcaNumLD2BstdjrqDQmxIZuUp/1Bz6cCJXcXsWMeX8yYFmVNT
WUG1BtYWknKVR5JNNjiD/n1FwP5+tdIg3U73QpYV4LdxsbDxtnkdPExRbHyZ6hAp8RXFvElGDVcR
8nl4IePxNuy1GpCQ+QMI6d9rQF+CvNCvX72q2UjwaiBju2S3ePMVC5KzJgPgk1kmu0yvmle/ckEx
ibzSpqm7M4JEX3GY07wWJkKCgcGCDU0qO8AuDqNzxjZNPBjAFhRtHSM1tck3RcLlkRov6cddj58E
jaISUYa0zZBYOAAKARlvAgKSoiocY6+3PiaSMC991Op3WrqaJpEQHEGdtiR/+IoLQK50ABxY5B5/
B0a2AIBpb2BnW2RblFVZQLDtRLHkep5tSD034DT0AUVai3VV1ixch0VnrJIGnGJtU9vhusceelmI
rFoBobM7pEgw2pZefuMhhMrWfpX2Bwu4IWxNatRJIPNeu5aCXyR8IgOa4A0u+E8z2ayDxre3ult3
97rLfhlYp71zHlZLfdSaE9XttSAPWfUI2q6cyKvuxsF9L+1We0ZySXzw6tpZ0rBB5dIakTCk6Uae
9txaKLkKCoYqKGVsS37X+Xl2P8rY/8LiO1sZkcM8tN9pRA5tPXeWNDQRepoc0lATAL5owStMTkmk
nBZI5r4fhs7/krNbuvKfd9n7WLWR06u7pGHlhMnFXepA7mHIyJkcMmzSSxG+/HmXcSSDZRpnQA9T
fJVJ3nzvUy43RGFJZJgkp97/kA3l9dR5Pt65bOnbtrYGRceIUjskXbYG4K2X7YCc8TEEcZfK/Ju1
Gu814CFnibZasrwTb73rsH1ZB+6qBHT4W9KKX4jU4mscj+MZBB8/Ne6LN9Fyf4WFobWn4Q6vxo+p
XQBANZqK7cAvu+XDGaX7/T4OA7HDP4BxmBuJ9LiDKDvbWZMQP0kTKPr/R9mVNMeNM9n/MudhBPfl
MBfWvkmlzbJ8YdhyN8F9A0iQv34ekrIoq/vrnrkgkIkEWCoVSSCX95QR43rVPi6mhoHodcTBE6z3
iYXism4VaMAc6RKAJPhlWIELGUDSkp2yDrfBGU9/dmqlbsTbOEemdDMG5U6WXnuLYpdyH0uG3wQQ
PsFupEAq66Zo9kOOekCmyp7klGOkkg7fI4U5e1PSbLJOUU+Bh3Eazoa0hBy8CWVXLEHUEmyvAAu9
y8u6eR7EgAQtOEwT13A3KaDGDv5oftCnYM2ANx16V+knkDoaoEH/lis92Qs3aY6I0oLuQNVXcqTu
AdDLOgCfOb6QqlT1mQDcTxEg+s2EBqyM87OVc0V/hoTyCLB63VgaOyQ7ums/BRMg9kL8ypnFr6jQ
6S4KUiQKEjNAaA0DPtDNQ/iXAABvdYBTSYy8XXudjmImWZ95UYF9jrp9zVHL64K0nnT2WGK4wde6
/mDJovEM98m0p+FqcuszjX627v1crGwX0OxxCe9oSOMfujSJphsVHHKj+cPWuINUiHEEd/wo9iRO
3qjcEY4eklhWLmBB/W+u5/D7T/bYTQNPtPfe7OEmSVbIQ226BNyDIj7kwTjdxpmtHXOL3VZWMN2S
ihqQUk47H6nJ4aIjk8l0EW8GdsGaBpZpeDpGIX62wXbRFWpRWRpPovfT47ISl5V+a6Lkb9SM+GZZ
qE1c/wyE7c2iol7sgTeL59bPZWnSOy6Ifiej5SsSpwRJKKHJ8DgeASs/r0IjdEGrV1E1bos96Wgt
+oT1mBy8zIzPy/K+Xmg3DKev96+FLHMXhd2JPX74pmhpLapRFlcVE4oYUU6kt3FwTIsccXPkvn53
J+PQD4nEEWcoVqKLp59JrSWhBXq8L4anNWsPsekr85ErC6g2AIP09nDuTN5smZkh980fmlXVJNOL
Lqz7phvBQoDqOCSnJ6iTdeHpTWv3K4pnRjjyDOeuTytz6w6edtJByHAKZM1BHhZNV9lmybrEUcuo
bbkr+ri+sc0hNULqdrLYuQhznT7oMmUzBkBTqkv7RGatqpInPXig660+pCecTKdV4DP5BYzqwEKt
O+3FyJ1vkeTG65R2x8obpziEIyLUsd9JwjT+k8PdiHrfnh0jt3Beo778FuDg9o0DiQQJmsy8ASLk
mbgKPQ3Yn0DjFuFMZbgQGIJW70bLpuboIcHpxlGNqHTnX0oyPeOz+8lGEYRtG7iNgNP5F2Zw12Hx
ZHsZv/Mb7YlTcpnJkWamGqEasAelYayPzoZGqdJ5sfs73TJXYcmeogKZldVP4uaRfhtd3qVeSVpW
/JxJfn5JRdsBvNTmuCyYhgBhDF8xoPutbStb5yEodXFGAsUrKDkQYkaZ1L4ShnVrp2O24kahb9wx
kv45HhtvA26BNPwQiVxikLMyMWJ9lRm1tkkjV6ykAs1ng+eAGar6WeqDcVeVXhZit1OfR/hYAHE4
sKfexOuHd3jFsm8i0/Q/6kLUINhBta9ut4BET83oFBeF/y/sue5nwDTTVgTuBrgUDZBtuP6nICFK
Z5NU6/r6rpvJc5FSB46R3vjG0ql4TX39ZRKD8ejg79gBsC0FLjUbHv/JAGeF9GbUreZcAkZ6hUiF
wI2JF2uqGnpdWjZHxnvm8+2ia+DAPwCo+Fq4SNwswVF2mhmpcJQLC8CwofZD8VUpcRkF5IEbwh2u
3HH8qmmg7Qa/WJLo6b3vm9GhYE6NCiuINBDZEygGEPfbLDptqH5YvGlOpIp4i0Ju8JcxhnB0UDrO
aZCJCzAU9CJ9glK8y8tw2/F7VjIkuzLOT//s0LWtv8TLQHZpua7jAeMiMP5yRzFup6kxNf010+Gl
NVVpcS0QgomqBoBAQs98BAaSPeOgJuENAM8BsPlrOMonsJ/ypDPOcF2snXTwt4ilgiQr1fsHNrj5
/Wi8wGfVP4ioBMMqvsmV02b9nkQDSKonswN1F4luFQ8gYY2AjcWCC83KQDO2TTv9C5jXUxAMY6Gq
LIp70/lKAl1nBP3gh1UZXq3r3EChLMvxQ6mAvc3DDgerMwKl7Zl6qRoJiuw+BVPAjqTZjqaQTHbe
UH+rWN/iKauN2xoIvrsanpsX07IRpM+7Z4OBT6kr9BFI+b7xEmvjq2O0+Z3VsOZ2nOCcsAdhvKRy
sED/0Gngt63yp8wq97QOLasjZXAX9U9eeRzMTJu26cSq85ja5RkELzuzzftDB0gG40I6akoc8PAm
ULVpynieRyM0uawsrQvV7DILxGEertPS209ejZd9Ll+QKpn8GCsuQrjXtKvWCudUxfgv0oBf/Ign
ZFuaSce2VulYgOhOrYe/mdgZlnNyRg7vf20N34LhFfXrodNMyQ2lUjaJE9wivhTsBw/5f0t6JQ0A
XA3QSTnu1k8Dvy9Cg24gos+LtJaTnSo/+2bhoCZRVfEsJiTUYjMNh5baHCt9r/SD0vu/6Rd7hII/
2JuDrT/Xk6XtNS/XNnkfzOss9rS+W9gMH7sY1iDTqIs1eEd3eCaAtJDhqbil2l//fYTZw3igut6M
90AjExZc6fHZZn79DK60cStzC4SGrGb3RWx1YSKd4vXdIvCQWU4WIGhm96UxvVkA6uIMr+I/rFFZ
6TqW+TmNAu9Aj0ikV749LAtZfkFCoXcYDIWer8RcmclhQHUvGX/S0UP1fVql5QCC8HES30TYRwGh
23FYtgZSJlga/HICqQTyIDexjMDTkGtNcdvY91QEPILfHry1srhGyowpsxwURBcgQ8RYMQ1GRJf5
eDMSz1tTuvEeZVkBTldTrR393xvb9y4ITHe7RW+XCLwCyyNGuSRKn45ukwOFqTsyqhgklDBKGYlU
RaBLiGSkJJl6fnUZxh7sXek+sozspp0c6ybFXg9gC0Fsrz2zzdakpAZhdowk/s4Bx+RNDELJeQa4
F4HboCaAH3Tfi6QBy0AfnZYzOWD1AZXKwAfVhnOfjuqFoxVh7g3e5p/P8GMNbKm2R70deAdUUvDY
ivVk6e4q7ZPGAVoT5EbrQSkOmp0QWW7A1fPbC+rVQKQ6+Zq/MbPKDGeZhvpxbC/Uw7NQnPxArhKy
pgEAR76NkoiU5fvWjZD9kQG4LlE3vmpKC3xvYRIN+gopq9GalBYoUG56ALbe4Hk+YJuI57+Th0mK
rdcKsWxAIcF71qidkzHZJQplKr4jUe8aeTJxC4YsYvI+si5RlIPpHSA03mlp4JxvgO3uZKtYex/m
OUdNYDPhtEmWJM+9yVZrlMWj1sftLgDWzXE0jcGoQq33Thn+pWcwkpnYbyRtvaYunHnVumqMaWVy
jqPTh3EQ25rnBmlxoBbv9c2HceQd/Jpf5Ql4fMZy/2GYJn6QEYUMBwBJnnKHEqvVR0AVoDl/GLpi
OgXiGAc2oq7vS8+fsgdq3M4b3JdPM0is6Q9BQBNQzWUbr8auSbaW5YL/zgTdLDWWLiJ4uO2Qy9qc
VaTPPDM+NAXOOstAq0xc3lUbUE2ma1+fbBeZx1B6ZYDEpbFHZoFaGQnNTfjPuxfvL2lorq8HlmU7
pgu4b+NzSqTM3QwQ3bW4ouZ2DEc8dm4tp+r2g+MPOEi67U1TTsE6s7v0SxFYCd6Wpf5H7J005Fn+
OfbiGUeN+KtpxPl6EHgCxhbLVjlYyOAV4PklVUBY0gKKZxcAw9znN0J6uCmV2hnsFFnMI/gilEiT
kj/eALu6AyE+j15z4knuXYkt5V2iMdYDXFCNVb7BtthUIQkRkYtbaoLOfMG2oD8kVuUewZMmT3A3
AwoU1aOI2QgA9LoA+8kMnv6sqj+Qjlv/MKQNCpyyHm8S0K0gcd0aN8KLtGf8ns89GIp+anH7ynTN
fRTW+DiCuVTeIa98ODjGCKytxAfruV8YSDec9HNQBvr5kwiImGn/z/9C8/MhwXY9H2cD33I907dB
sI4T3+v3e+TDd//zX8Z/R+CZc2LsKx4l6q+AWWmc2TA0L9hLyK0IJtQkyKR50bm1iUvdeAI3bn62
UHa/0nqYea7mAWQ6NS/g4UUxJ6Y79XTwZGE2P/S4xV5WIlXfkxaYrUFmU9hnAL51L8hxOCKMApoa
mQzHvHTBFzQZ/r/8Pg3z83kVJyBkonmOjQJ+I7B0/fe/btAcN64iET96dbuxRPIofCtBbXTJH2Ld
2sNJ6j0LYCgcTWEnKBCU3nMMBLg1B8b0kUYTPzkk7dg8yA45yTpqcsiqnfi0Bw9sunkUAOG4dtZU
nGOnFGs90dkPy5vCqrDtF6+Kmy2yebuDjJGwpCXNFzKodLhIrCAZrgDLLdY8B7BsLTMcYIrq3vLd
8r7LWbz3Kh1UKO86OBZSEMP39Z5MaGAEF2pgG/nVzFm7Yx4Y0Xr0TkCtfSWDKi9HFLtWRhiwpAND
WZOYWyQ8SGCg5yzEAwks1EA5eAYmXxEhZuG+AI1mg20vQmA6sG49MxcHpx39L66O6lylL3t72vgB
FwdZOPmxYRLVcvKYqTtxnKoUPwc4U0j0jLbcBiAq3RFCXRN3wAJyUWJexIP7BelFDl7QzyMS104m
/thIZj+QsxnXIF6zWRgpkC7Am78OQVbiGNZdEwPwKw7AIcB1numP3aT5674a29sWyfk7jXnBUUzJ
dIrhJth5RVJcjUw7xabVH+MW7CbDuBa605+F2w1n6iHN+a1HOhTYwHVum0DSDAqOwjCAj/7zTWd7
Kr/0I7KVDeAv31L55DoenB6Nf7jrOpnzsaoK9og0j+JU5o558SyxryMdQBwkjimgfVgkGBAgU+tS
dHxP5AIZkvpu47haxXHSX6vCl5uqsvtrnOF/Rj3SfRjtXLZOW9D2crMIHvKKb2wvrp+BnjueJyDr
h6YSO5SP77qkTbc0KrqxBpcaEIRodNTFCaQCxT0yzpFAMNrOLiqMY5eYxk1ru+whz4ZsX1cC1BmW
YA+sLcez2/g/ItAv5r1ePEWide9yIz4jgKJ9yfSanTPN8UISc6cTOxMQKRsSW4SLkJ2XTAcSWTL8
0ZSaDRhOTFUrAgjbP86pz0MNf+5drYmIH6pIQffUYkNvhEK64JNxQNTi0i9s6FaDWxZPw5h4t7x1
v5MVEChwulaTHIOHk9do/NDNrCBJ8lDaAAeLIyC2ZWPaHHGOSra5YVZfDdz+1tgCnEA3keQEb6bl
+179tZqQlAUmlm6r+z0y3R2cTU7IqHZORp/AwdBNVY0adODoRUZQgA7xfbwqjVczrdOwNQJQQ/HY
2dlq40e8EkDYb++8zP8OxmfAxCtuBVJF0vmO+gxsrwmMoNTMWaRJZPauGqWNLFX4VDKUzPkAs6v7
8VBXcYU8WyxHxlNcohJtLFCDri4ILgpnK4A3sG3LCiDKfv8z0JwmHLssftKR7bSpEDG4iJiJIyJo
cgfY6vKuBXH8KrUT/yUT+Y1f1MafqB5CAhYrX7MimkKv0CJgLcONZuOcg9wimZ9KPKa3ExIn7h2v
QXoMfr/f8wbEMqntPTO3POK/bF8YmMEuovbQU6LUSy/EOTrYkM6NuwZHrcHAhtnfuJNlfHVl2sAv
nloK/G64l3/WEWLpgFZ3fgJAZjVZg/u9bRwTcAu2vLVYkRzx4bRthhj7I9mWLG3CxjMBlTHY7VlX
Td36YM7qNQF3Bh5GbaqnIPqCNJtMyGoYyjiTd5FvIQk0FuZWFpZY051C94fJi5XeNv4VpZjN3cxC
AyD56e2ohgqxTTTl/WU5q2lW0G5RizOASgmntma8SQfH2ghkFTyzBlji6sdoZwgMmoFWAYu5lget
q/21iZ9rufPjBjSK9Lt2nEQ/eH0GWP0YNYccCEvruMmn+6J5yW2teaQ3dW6/1H6xCCiqbx5p4wQz
Gik9qzuDsFvdMEngfQu0ewAfAKayY8AAl1Pzp23jgD2hkjbwyi9OIcR3pzUB2pSl+UsefRHm2QIb
ySposnrvRqipl0UbbY0GNoNIpy+VkYh15Rjm7TCNcE+WVnbUKi25IBbgb5I+4g+i6qIQJAfJ9w6u
cfXrqvs8uwNFkfXE8gLIQ7+kUc+OVRHoACqf8HZQDksTgDMbP4rZOlEi0dotA5OfszXeJ4gY9urE
vliTIU3JUeuSpI3cDIgCHsuKAWdP9eKmb9eTgiQjN0ShcMgWULHZKyH0k5sV5on0fm6CYbOEX0sb
8EjvxRCDM9nTX/4M/GF6kfqQHMymGEAqXRsvGUisJqtKHjo/0S8Ae0MluTLO25itnLGSFzjG8gc8
GK6BsrcEXg6gRAWZeBY761wgBMJMVq+mCXVInfyiOaX7k3XAUjeaOH4Ap7G56/uxOrg4a5WVzk9a
audAKY+9S5wiw416pBuULlE66pEu8R3QScTV3f/B9p/X1Ibm4xVpPS3VvhQFk+tagdu5YGK9TUB8
NUsKus5mjQnCG+GFpKMGSBtsbagK8kUHv/HVykb7PFRsWhtlUgO9DtEXacvHCMfEPbe0eG9m1vRY
8OClG5ri9V8NciSsojwzdEsz/QmP7YE1iEkBzgQ5RoaXnU2UZV70uCnXY5ry79qYwkFWpD+9FrHM
Cbusu7IaUJM+dNNOFlXyGBSoiOssZt/ySHdCo+UODh6IViZFWT2VLLbwuLSzA4l6DqLdHMAbOwQr
6qcij1I8vPN4S6N24YJU0QnMNY26EfDrezhxV2WCou2qcCNEU/EqrLGnxj0nQasDWJUfQKwM+6hw
f3ImAFoSZe5DhVzdnQRk1oFsgwzIph5ydT/Z1uD9fWiUba9sg6Dx/qWUx/18BoX73HIAFeoYvu8G
jv7pACO4kegBE+bD/G5DNHtXp5m31R3BHhukG4RAzM3+GNPXJh3aVwAg4wsv7epOZpHcI1lk2OuN
bO7ShqcrT3j81W+/zVNUnb3vZNqDU3DU9EinO1p4ddzY/pStE96m3/y+25OtNpa3I27aHxLsR6Hf
+u2DIQ1nj2qcfWYYAJMGqp8OCMjvgD9/7A2jfIxqFhwCHBM3pAf1bpwb5fdBjAxvwrI/iMA7A2CR
nYZI2hugGqVXzW7feoha2ZsBZHjXMrPtzah6cfRSmRbSMbiZbggwBL9dEbYot7nxNMd+NIsOlCLJ
+DUZ4F0lM1C9i3/Z3ga/nykdI7A9GyDwOo6Wlo4j2KfqKqQCJgDTruTVsNgBIXv3iLI690g94723
6Dg+AoCHyv3f2S5my/z/lw7J1QgbAGo37uvmlMYT0MIDOQJYXMme6ok0fwTFWrT9pCcL0s3TSPaR
bg9GSzV5GadlBhcJlKFarM/0CGC0vy6S00VJzkX8wwlSzgFwV+rxukRw/Fj/3mTYMRyHzkcSjRrg
HYiYw8WGRlCM6R4kf1rUn2bRAOmoh6xmuwgX+T/OW0x8VAuGKZfjlhysmZ91mxSoXKtKxvCzuo0T
Mg+lc2Vb/AvsHpij1G27nJAcnItME5sfC74J03D1z3VktpxMv7JbDwzmFty5cl32TvEzLaMYe/q4
AeBf7uytQM/2MnKqe9NFnjYqufCMwsOtaEB6OPXAObMvlCAa8xSnhlbo1wJjN0kEzkoaQBUfkozy
9G0g14DZTQOsxgAzo+GKUMHUIWBbZPoBMBcdEDiKTke4pfKujpy8q92V/p61KMdadE3LtUsyThtk
vwstJDuQv2xtM7cuJFHjgdEgNMfGQLlB5F1pfo6a7c3EwCJHJpa6hCU0b74E6ciu9/q7WOE/Trmx
zTTDf4hjpl2DliFFWlrPfWZ4+0FDGRKJKTgrV6UnoyOJf500JikPy9x/XZDnwJQ0eplzzUHJe668
/iswrZHeDFQSuGfh/mmwN1s3NnJoUaTgfc2a1SDACz0CpgCVdzLZkPPIippX5BwF1wrkbQjkViB1
Vk4lmq3wFFDzZdnrNmjGS+VoSFQt6/TJwoYzLFykXA8g4SAuQr8N7lyepS+ToQF0DRDOV7Ba2bu+
KYqj8OO36fB7vk2fvPY+zQowLiJCA+CJO8DNxncy8fKnNDNCUie8Hy+IP7XhfPAF5+yumVB+R6Ot
F9sAeTXbI43yiN9Zao3+1xrIAgqjZAgsAMeAHzm1hL7ujR75kao0A3sxlDgUjVfdDE2NH43dxGsH
2RU71Pr12oNmlEAdAhRv5hWPoBcpHiUSLkM5WvzcWaJ4tAJNlU3k5ZZMcrjKTwUeVeDPgjHK5PmD
icONEsi+iSt4h81WP0R0gc72h61IZTb78bweUHJBh9zpJvfOplaWK/pXeE6cr0DYop2HCQR1+EsO
9A9GNV+8y9Mm25FXUE239d6+YYDAp/qRud44VZEmpFCsl4oTBs5wEFI809fQKgOrAb0xidTMBcl+
ab9NHVqUBrpT1x80J5Ooi0Nj2qw8NlNxEK54U5F+UGLGEnzfLkf1rA3fPsqdph19EUZZ9AgCoqqE
vpK21didDfQcksjCjuSd7kt+QxJNL5JgnKcXIKo8tDhOhIHfbyY/OBai6h8C0XHwkwJzv2HW+LXW
kGmAbPB8D5b48StYUE5l7YuHCmUpt6yJwCIBmuevBbhS/qNZ3IBtk6a3ajUcN/IxivBLYlZcbCs/
rk6OaBp/lUY1Si71Ia7DXHU/y52dsDqkCXMXW4unTIzWvMiso5lZ3YOGh7ofJpHsloD3cIHMMzru
ZXKBbI4iXH/rccTgHNVQz6yB1+3yyj9KI9stemCUgpiJjzFfFV2UbsgOMWvEYmgeqkTkxVIBCawu
vQR6MiHZRtH1WiCmg9wMHAnXScYqwMpLuYtAX7vAUTcJXESA8QNun9r608Ag9DJsOjM7ko6aTu6s
Iu/vZiGK0tN/WkfEP/kUtc+eOeE+13TjlPl1+6WL2BrJB82LSjHbZ4Esto4S4We+tbmWPKAcswRg
PIrmh9GrX5bpPnaJD6AD2MWi/KPIvBGZ/k52ruMBqfFjkZ0120RodZGpRzZqBthqpi3ZkT4zXDcE
9OC4HkxEFzItih6ox+tWm3vte69mGTtMkQvMpjgrUaDfNTvsUKxn/HB2RIHlBqa5QtWLfpH1BNLh
acqBpQV/tdPYZ0t0GfK4/WKeCWxU65llj1ICS0R9+k9/xyLSqDm6yV6ioDWfavOIVHXzGCSAjVpV
bYmNR54hcjj1UQLfHMZnpRPZGCJbQ6UMz/LbhPdlfCsFgJfkPwnqhHBVWkTtQ0CFdtsF/oQAVD6J
gqVX2wNlm4YKFSkAdkBNB4CHuUeiMDtQRI795ZP+k62t6ooYChu3qLT6ON9vO3vvND2/Dt1YrTJn
sIBnnUWPVhft6DHKRVTs/FZEW3raBqWJnGBXPAIvPb0UoKqZn8LL9MQbokcUO+1Y9L30DXlPOW8e
9gVanT91Q209/RIoUw5ChjSzp19myML6Kmt/g9QRHaDe/pfcG4s7A1kp93ADjKBqQj00idTU2tiC
ejuPVKyX35MOk6QL9wbSqhGXG+xo1dcJPP8p+1KB3PQBVUnZGVXs0HsmXOW5xdcxdvEAPkW2zLkF
z2KHZ6CEnzeK63VsxvVKU6I+JirfzL8FtyNMSEd2dpf/Jhfmc4QD8IksaNF5ObX8J918NYDF1ECp
CbJwqlxtjzjJeKKmzSagiyyySWgji6wZ45vliFTObeJOf9Dgop9XCKJqBbf0d8RmwThVCn7f84Tf
j6jsCIPUqY4kCt2rrnZSrUiiBhwOze7TLMvtvmVgVZd6OOBFjlSNLMl2LoJlGyTtemFTJplzY1jD
NtHkcNR4y8cjIvAbQLrUd6lb+g+qaAXhFevpXTJ7EAaTBEBk/MUfpWXs/zevEo2OqJMWrIRiWvdA
p8Ws/pmnRnHJmYfItVJ3yK3foH4AtIpKdKbgHgRL4g4np/7ezfiFrLBp9fe6wzUEYWAF2JQEmQKs
RSRmXtrW6/7Z1qK3pVHOmD+Y2ihPo1vwm0E1IGWMQh15Nds8bnQDO3P1Ju/97qYC80NjxNVBcSmZ
u4AjvNV66YUsZuMozsVpDIJtOSG7fD3PbSYPznYjAQMX003kL0vgBhuaucrFZOACam26fjl4b5ee
r/B+QTIphhb5jI2l7bDt28Vx7MJBVyR3DRseHNCloOjZD/aBETnr0ejs58Hq9VUNWogjSI6s5xqY
eTQJBG7JXdmbQFD86uJcsDe4t/f8HLWnOghLTz0O3nODOyZApHmaUJWqlDF13cY8I+GlepuzmH9e
Y5bLiAUrO5FyRZa0JvWsvECa9DJ9GXn/VPMFFxPqzctSdx5ve4+fdBRsBvlNENnabgEAShRwEEEF
fdLRwCfd+/wmKN0ZbojMkP59H/spYBg9y7r6sq5XvgjiHYkmsluuVexWCI4iN5V01BjpWF6CINkj
ygeYNdLFvnkwTbCySw8/wjCo8relaJUGhAinMbbvnKCytoIBSqGPWXrXN02C6nJ4OxDFRxapYSR3
nWqCwrVPyBSYLUivkOZv7BxftppEDemT5LWZYud2UfeJdraHQJ4XVa2DngyJhKgRUcvTwChK4Fak
rN4t19XrxlmDt6jaBH7SxCtLfV5nQs7MshZ9Xtx1CoH91yfJhtQ5pYl7t/xZfeWhVI+jfDLlz1E9
5C+mQGmeySwEKJXoinqls2H6YtSVfeLI71r5Sl9z7oeICsmLg3PGY40lSJ9NPNs1QNfY0nRWD4C0
BG8nCok8HMRcOyQ96nTdlR3bw6Huo1Cz5HCrwZ14i1rsdsX8pthGgw/d+wAH2Flo9I22owFfjVKv
HqwnpwRv3mJL+sRFXARcF+dPehD7ACUjuFnU8ZSIi7AVeRM+xnxd9VnwSIlPQcNvTGmKi2kFoecY
OWAxu48N6TxFcEsDvrUW5WCf/s60+puZ/oiMCuE322XZxQyV2kb3+aoD4iG7lk0vny7xSRxpLq1a
ICS2Bu+Vi2xUfHY5df6RofhG2kV7QEZvGgqmyys1vNDkdQJ+Abg3xptFr7co4Ueh7YQbA7ag2ZXX
DGHfz/MLG5EegGOUwOU13DNDnhlKZcYs3g5GLsJ4HGv4RMzWPdvvjYyLpkfOvHGQwGY40ADNnq1n
uW9QAMaHH4QdrU2BdQ8/BQmEH921TrsxUTG0IV0na/s+z2cD0pRiAj68qekbsrfxTL5vUEqu4Klr
nbs4qGc8rLgEhZEfZftEgi/b1tsczzMUsTRGh90vUihuqCmUXTO1COAPWr0lXecihxHnNEyO1WQQ
ZECGNzUBlKiJU37YIfvSjorstDTm7yINBFGfnZrO/SpE3G0X1TLLiAKUoyizRUe9/7gczViMaS7j
oFvxBPJGO73EjqdHekJkd/1OeAAkxakB+Qm9BqgJ4HmWq9Lp2ruutAHe/64jkQZIx9ttmlf7NvEu
E9gvj4ZqqsgCbjt1qbFkBizRxGqi49xdhmbT0otdHPpG/22BD1bjJNqdWp7m4Clu7oXebQvHRrEa
3qn41TrWGYlecLxRt04St1434MbGPrzeG16CHCXfjhEKo64yj0cAnLgIlB5T4Lk7fY7RFGeQrTnA
/UC1eNRw5t+MvvD3remiZI90VLdHFX2/m5CeVB6ILXZG4t4HGsMhaJwMRNMbA5CHEKlXKZF6fyf+
H6ZZsjAKYLEMzyKqHvrSMvYch7Ub3x+0dWvo9ROy/PAcAbHHq2m1eGtU+CH2abGb6lH+0HzktYIv
2XgcHK/aGAKYqYEoanDIdP5+1Ep9XgnFmPUTyJ06APxXYFDs8XIBCL99rrl8awBVYW6SzhtD0tGo
h2S3ek1yqQw5UG7CdsydrQ4+VtTWpp6NfJ3Gr9fAHATgeHc7SzRAS8iuTmD4++KzUgNf6R7ZQABa
R26Fqa95HetnVsT9Sev+LEtUCISkokbnVQrMWLY1NDywk6jWz6Sf7TIlRwGw6kOGCHog4+lIOgd0
TsmRLDO4USKMHsCZa7fimHCGsy8K24cjDuPAEHFKzvcdOCGPyE6JLLAHjMpAjf1FSwoxCc84kcGy
zGI/gB3PWJElIHmz1egjoi3ssgN2S9DOTT+YN3xCFecnPYk53FAlGOsuiz3pHSflZ98Wq096EkHM
hxBVYt3PEgDcwqq3Ad++wha/vDBt4hJQYMjkOmjV2J9QmXeL3MdhF6V1f/JVQz2rRR08GNM18VGm
cQDc33YCBYWOntTRiszJkBaMEf6MVstCNAKaiwDg2L8mBjmgh0Kymbs0kyx9w+Pb0sv5/AaIQGvf
ooz/hl4Fk2DtfnIHAK9Yv9gMHFs7ddZYrIYIvI9RLPqHuC6ynTY2DZLEWP+Qs3q6H/H7BA3jw6zJ
sUVM7A4YMMoAPJnpGdnwP0lC2gzM6gbhdmySZgk5vPOCJML3L08ohPzaR+BNQRoTA36AP1ycsoAz
TTUkUjPEQB/xlYlEGeEAAnUYNhXwV2hEZtgPjwPYBHGw/LXEMnFZexldLrCsIKV6FMxrq2XIZlSX
XlbIdOOr5CAeJ9QgXybRXmKXtSACfQIIIvggsmUSqHXKdlHRLBJnMCGrNebRd1vS05IZbrvjmwvV
FcBdrpLuEV4f5DFOPkMiThScpB3VD55XP5YEHPKur4yxflD2nukAGUYy1Ie6CMi7U7Xitb1rOxxh
sBQHuzt69pAJ/KQ1sw4XmXqzksaXOSROo9UAiE8HtsP7YjTggnDlbZ1ajdDwrFxkUpJ5Zklj7/8v
aV+2JScObPtFrAUCBLwmOQ81l8v2C8vuthGIeYavP1tBuUhnu+/pe++LlhQREmlXJiBF7L01Nn+m
xX77cejTzsvYA34VumdaXuXHRmmgDyZ5IpZcpJHJhjo6P9BL/UCjpbliryRjHZvlaSavXMZL+EJo
qRas2577mv5Zw439kzd6m1TP7C9OF5jbUkuNHQ0jSM2kuWW+1VoaHu0GTARkH1nyacJ76FOtxyG0
P7GrIHuW5SBUgU7KxXUM9iTy8IXZMf/iuCiQqNWzojeMOxcsRnfFFBp3UaP/XdhZtw9xH3RQb50Z
RxPSc1xFzLaWWw2Qw9mI3T/XGfRnfq0Q+0YgpvcwK2P6ZuIazszUXBwdIodF3QY4gSo2oA/c4zxu
RddFtd0InZ72rwlpmbtWb9xiQJ7MOXeaHZ0icPWeRskKcBB9jMmYxTnePqlLDbnnSBpjR1H6cTSq
8o//usaykBniZM3UUTyfQX+2nbRxJXEqtkHhW+6jOiQA920PlAfn7Euf4ZUtqHXzIqVnjqAWEPop
gmYCRZRTbl2oRyHU68b0fSkaUpMVjxH7REjMpqvvCjEmF0JuFjUT98AebchHTYmn1z4bh9BfbPXY
cr8RQuwW2+8Lgey4vxgZ36HiDQxjEqkrFDCf+s6TJ94hd+NTt9WCMV9Rl/xuW8nT5KF0zh5Tbz2m
to6DvP66+b+yISHxPpemNcdxDPDs/1jxPyxWQNkjRdkZPgStprvYf1dZd2mcpt3mIgJkTAb8sQna
dhUpOG9ZS/Bd2f1bmmftlgc6A0eXgfMvBrlByEqLY1SH3YsMgmwbQtVvE1U2hnkYAXtcDivy6qAf
evQgfzuAA+aFGhDIHpB1iB8oXjcqlJox7KXJaeM1YV4N+tTNIUwDMM9lDUifHBAjnCYNcmLUW4Yo
IGgh6xVFG7Ixh9UnXTVZ+5LIMrrUow2FX9VwqAwhh/5UuA1yc2Sq4mSFXSs/z7ZOVgdAXcyjZxZ4
u3MzALEcIzoRo+8Vhe8ADVpw3hzJnitm9sUpMhfkorVn+JGGH3jriO+1HCGHGNbZvZsM5SUDiM7H
/TL6DqarTQax2c9tluE5zSW4YF0cvwo53lGAE2FDRDMDVPJGnl5eCsUSkHcQ06r75BveRaHmPor8
blQ9x8zHw3sqGNU/trZq2hZMI8TrpP4aZ7z6g4AJ9L3t2UtGbzdZ8plGWgRTQ6xRV4H96BZ+aE7d
+soVNEO5j/P4KVeJaGriEIWaQ23zHSWnFwf1OqP64bqV3M8jRS04z9KT4s6snW+NJtvZGSuTXUoD
KmRI3dd8HPHQjL1jZjv1S2ebjmJb5Zux7OoXlNwHSAuJcUXeBPzBj7jVQI09mRofNZh3bsHi+yDL
mxcoGw++OTjunmJ1O+l2JWqO10hK4sylFIcQZbnlaqoFO5Hs4O1YVE5ywMH/lrxL3GQ3eBCTcW68
AiwRXIpzkOsSz9Wmy1+YLBViBBKvCtJ2WZoUBDbzsMVh64lDOJmci/02tgOrXSetXWrh6/CnsP9w
LatBRhJsQ5AgnOxhZU1ltFlYtP/IwL0wct+4S7UCUyuQQyvovxGUUqgvHCDTFunVm0Q6A8yi3PHO
dd2BIDmzkfGv0w3InS3oDk5JcJ67oMoJzjSWBpR5tMg7ei7enNc0+T3cnX5AXFHu5iGtOLvVZOoZ
rjD9MizzNS3oBEZx1sHd47E+XwG5I08Ntl05eNBws2atHZ/IaCjPSEFkJHdiTz+MXDoK8YPb/x+X
uFpt7lJsFOJmADxzsoUS3yeCupSCeYBIl+lZNJn2VNT1J6kQyV06/NH+h3haJ/9YJzGn6lCCoRM6
X8NaZRxeATWykUvq15MXmsvIUKN0nGYfKEXeR7/PQ+XEzSrLPOVLdloVTsuqyxWVd4lV119GHz76
bA4KRTqWZeFKFOXalFq7iuvSCQDNK9NTqxrDzuJ424zgUR/0KT1Rz20TG9CBjyBoQo4gUpgunBxO
DeqM1RKug9IIMNkhX7tNX19ys2u3EjUFqOpO6wvZqDfUvL5Qrx7D6qRV2AiqCVw11HNKqMbO0/Ry
OpmQSTjMtmUV6lVQv8XJFgCUN47lGvQxnNRD2l59jMVBM+iaHx+j8kAZ1xUtoEuTbh2N2i71PXVN
6nqtZx2BnC3ereTinRah2syurKOTDChVo6496RX4PkGd4A+5O/g01a00G6oRapV5Qd015AqIWhu0
KyJ76FyZ7tNq7KCaWwAFTkagfkHdp4EBB0RcD2TC7fg9jobUkFdUoGVwmTgtdlrTc1usadTZPJ+8
KjZFlu0UTLg0mbA//HV9FRt00AkH0/V73DKfF16yN2yjW9FVF8dH7GJf1pS4YW+YUi3SVkyyatMT
Ut6wG3wBMqfYdDOQPlAnA1fjUaVNhiRYo2xkg3/OeLKidjxRbx4OE9R/Fo9m9NDWKSFpPbSufZRl
wo+Ramj4JxuF9Nb4qms66BQ+Ym+m0pDmU4gMebsDh5rXxgdZhMlKA9UY9l784maVQMmNuG6ubL0X
HoTpzhFWPEErA1JOuDfj12mb9nOe5voDmI83hN6mxmW5XFVRxk6zre+g6YFXFCCYgffWSA8PuMzS
1VKFX68uSCwyqCShNJwpdIl8RrFv8H3xFwVUwd7JZcZAs9a9yPL7DNJaOz5U7dllcXWIZBUc3E4z
T0bcWLvRAOlyB4bjTe7l/SPrGGoDstR5EZELck+37z7nlozAAxO338dO3jVjz3420MpjzjCg7rD/
xDWln6aH6dHo9eGvUhu+667Tf4FWt7nKwGsBSkHH8wU+w5MoxmazfCxU/Sk6IKecP5ZhIWNVW8n7
x6qDzEXxIQOGCVxNh1RW/MkyFJa+Z2eogfCnJjL5U6l0UIwCiMYkxW3bjkP2mMYv5KOoGOcjGwnS
ug0FkMMqhzVYY+MHigiBlNprVl77dBGyCbt/ZTVAMRSPd1n3ODmoZaA1KKJVIuJ8gIIXDZsWon8R
TleXq9iZG66DPIIsjPq4o1GxR489Ixk+Am4wghsDpMHijY0B9uGx/igUy4UuwDvcBUi045kPig8N
ut8fEVbbJT6QZ962d5MONerWVOH4HHgW6uUQAkNZR6n5NER+vp4dS1wLWN7/Qm1koJ78tj7YQdE/
qoRNC06OwiX4rxGUume7OjYID5UdQ/cVAHPmJv2qE0nyDaIeDxNEdH/yEoTKU+wK1AlOa+al0Y/A
0T93ZaJ/QbbRXZVea744VTet28mqHlIwFaFAHqA0KUbkmiBqemCuL8tY7KkAEnWqq7hIojcnitNT
Ini4JntVQa/CkNy6GyvRQVUweaZKHz0PnI1RMwh54DAp5ZCmtKZ0/OIBwNnguPB7C+b5tYaCavze
x/x+iO3Ir5QjZdMJ5WLTpwyMgNgr6UcjAdkPCkk4UqlNdu9o5n2sZfzFHcrmpUv9RA3I0lnijOPc
4D6vHfvFi+qntp9WfSmyF66HyV2SF880apWJjWyN3G71iHtB+tLLCBUZXLBDZTbZy5QkzU4Hzn1N
ExxZjdt4rKJTMtn5XWKZPWqK7XTD8fJvrj1N5nchWNr8RBnNdPqWu9nPWloibVcpKLtW3dhpK72p
9D2j2iT7UAIK+1SouiMrMPk+Lgt3patKJWoo3s4mfd/oArVM5akw0vwpnXCoMiIFaKeOD9RhjFJj
iWM5RUBMDQ1DqQiIUT2BvWjF0M268Webt0AeqsBJOch7M+9fh/NSNI3WAxb6p6f/aA3FJgfVPGbn
ztHwNH7VLDbkzPlxGS5xN7b/EPcfQlwwt+ywgT3/h1j6KBRXT3hsr+bx7/+Ym2XK/gzhS/PoGGDF
AlVyc6IeNZIzqDqphnpkK0bL2yZ1+rqYbqYujpupFIfHPQ5bl5XtEHQvjvF3F8VCkeEC2qH444Rq
qPf/Y6sKb20aTnooneYfy9lpwkHXHfcbw9F7v2qF97Xr8NaTD8GPlou73KvyLy6w5+tuaId7azDS
A26vxT7RI/6Qje1d2tdnaXfbymGg34oKVD6XmqJnEntv0ji47AS+762ywDdHmUG/LUoww5sJP4GP
LPsbRKZPSSi676U9fhtxw/vqZSJZoc5QPuGtZdgGSNFflsaButLFlWF0Gb7cWJch9Vot0fwet7G1
KxoxrGimyO1wWL3PBxka7BYYb33Z1AZHYqIXfAPiSsDswHJ3JJxRlz1xbBjewONYnnW8n/pkpijX
cn/iDZfPWDTDCV0/MIGkkAq4BrBysO7wF9/ZdVO8agNIBKSVehtkLfNXw3GMXQu2iXlunfN3HBvN
BX12fIIcC+T41FzDw6lSYDk471BzQYQR4cbIv2ZT5v1lGfY95O6iN2mLZDsBRHnEaZeLu6tVgJvF
cv8yxu0YZvKvthugyt509l1R69AhA3nrGmddPh6cAx6rYJP1dDx3cHDqPSA/mN4JV2wWE+TTPRBb
ik2VyfSOosgZ6K1UD9/hsNi0FuWAXoKXCGiGeg8Ul5Z4KnPGM5/iaDnFlX/ycv6yTHVjXjyIeGdL
96/GxYknw3ELti3DdOk8y8IL39TXG7wfQSZDGalptawf1k1pg4A3D/CmUKa4jbldjxd+J2m3t5Hg
V30R3DP2cyDgEesKmJwTxVngy72wQrf2nW1zdbTe9PnaFmsBpPZnK+7w5WVNC7GESqlNQ8UqiVp5
oiFP1x7PxWfdFM5pzIsW1ZYF9D8qDpaRqJPHugdAGM/zHPjMQIIyCbBVCx87bEbzWwbea5/bXnu/
xEJW6j0WpH/GWy2Mw0yyABBXvK4TSNR6CurOUA1/HFCALC/6WJwHt/8WQeLtKFXjZM1704Xa9ZC8
FEchfxqSg0K4Ju1DBAzu0IJ0ACRwgTx3HBtlN/uUKub0BIe+yJyrbqWEwikiyQYwr6NMeHA8MD2t
NNeLH0XgxGuvd8MLNVyCK25tmHqxtdwO9Wf12IS7opTBQXS1i4qqPLVRNilBIcia7gRAYBmADgJd
dxFlvhoXucs2uoPPSpPmIPJfjQHObpFanZAkM1jVARYhnXMrgA8zUyA9roye1Thncmsda6DXJxjf
uU7ADgbznqnaGFuQ5ql0gHyqgtbYtPSsRyX+pQX69kIhodePZzXBpBeHJZi8o4Y31KwyjksdeC9L
HPRKkGzFRh5cCXZSlTjFzTKcRZwPq7JDPWnlch/5/PxUKPDF0pCNEQDjT27g+96jA6c1V3E+AZys
VliCke049Xi93t3YbxdN1dWvpkV6uk36Xj5kDTj0u9z6WaCj9Zb50wLtAP7yc0cMsHzEKFfvcOMt
Ba+WU27dznJXc0VlV/2MpQXWpEWUkRw3JZU3lZcfc0No2WJ3+6to82oVJPdRfocth3FnTVp5xMHA
cKKmMOVwSmLzfThCwh6bXbG5sdOQJlDszXBZqYImSLkiN3QK/aHT9AN5kYN4vwQN/2RbQngx+iHj
+bFWv7W4BeVY7KBknoaZ+hGOXQSGORrP3aE0frKy6bZk0we2d+uo34sOUNCOsJ+omilPNKYeSC7K
07/aGDhtTs7rnyKXiZXptZuB2w1uG8AvLBAFCZGJTaPkKm8cNFxsIOLZ1HFo4uTit/majPEAj9Qq
JeBH8yrLXKSMqv3gpg0Ezdw+MXyUskHXVRr1eSwCtjWD4AeZlgY0Y/V5GVLPVhPqQhMbwAVQ064W
WRzL8GbuhGoNEHaGAMupBeiySzDZaLg4QuykVqCnazdZVmrruJ2cYwVc6cHoZbdlouzwElKd7M5J
/qpS7EbArug+thlE1gLXa7fYCHZvDCrqtUL5UwQK6/v9+w/IyKCr81EwTKXCc9XwvxYMd1RAfFN3
TFXEVIZcS1FtQHfqnoIu9KDdXngnGjoQRQIb4YcnwPnfoQdb0xJCM6hBQXO2yz1ICeK4lvvMgIZG
E3t47x4NYwNMjv2Gf8rFtFj0d+0N3xvIZLwIgFN2lpn1hxE76MfESlCnqyIs7UeLIsTvOHoIfN7g
oCbq6+DIwq5b55lIX8fC0fbMMyyfhjFoGU91bDPQeevJK5PQuxyL8G9yVmOfPNQuMlhqphc20XNr
clA3NukrmXKwOScmWAQ0cKhLHrzYOK+8RArKaBUD3kL6JN01CgTppp52EIYEQ73y9imohPjU+XgM
QrlJVSZCdi/cdkhTr+caxb5r38dUeggGmBrJZ/frO0um56L4i9BjSCYO+xHZQBwF/EKUaTWgDpoT
OFuyUcMH6x6lI8GZRpFIy/vc1a5gaDcLUZjMZXC1UI+3P3sWBgELTYbi8mxaRUxmDxAJ8LDp5cF9
38XVaR7iFClAnWX5HlOxDse5Ksb2UtD4F8T3WXXd25j04+ceuH/UmSYveaXbd5McUAWl7HWu1xtt
rCfIIGA4/gqDIKd9J9rhK06zu1PR6njNkmV+F1kB9vVpbB6TwT6Q3RIygnCM9N7qOk5OLc8kSBZz
CBgqWG1sO2ybdl0zE0dB5jH2JejDZ+KoKpaHAiRtT94gy+fMSHeEo+0AEQT5VO3NoFtaQ0Ss2Q79
lL+Znoz92LPE0QD4DG+5ebpeKFS4Ufe7rGo/BYGFAymiT5kpX6lrFOCzGVFfLxJIvwTIdT1QA01P
UPCDSNqS44Ow0ZDZskuIHDQ4TbgKBZpyBwBPhJOtX3EMOeh7y5onkdm2wX1bef2dU0ztuYYwmRaN
zRH8d+2ZTPiT4Nvv4icQux5u4DTGicS005vsE41u4hYbOWgpqXWRnzU2TlfVelY4QPKH3HN3meO1
cv4I/4hZLkOX1+LkE609fy76iMsywnnJYq8UAWqdi0zfGlH2EOmlvKTt0Dw18Sguo209dHoC+JNq
grAvN3lU1Rsacm7XT6koHmwrfJ/EUO92EZzNk6oYDNHc67xVr07iqbHVcTz1Cpzzngzoqpm9xnZk
DzUzhjwZhQzQYZ3nCbCX/Nb9mLSsGLi1WI19gLc/tezVFIpZAntaly4hJUeVUWrurmxzl8IB0MWH
WWa2SKQj4x8gaS+bA7bzQGOZ0vQNbD7nIdR8TChHwWuqXB8NFy8F/z/OBSWRA6xbvmco1dkMlAuJ
FZURoA2gR1XGmSKYqISTugb+A9C1zcJAvDgoWqjJZPtXR6GQFPUEUrQIqboKCLQehZgbgpGmFwaw
C4i7eL2pNKkf7TbrnkwcHQLEGkXfQ1eLV6h2xvFEjeezXYmPiUNiON+iPGzmiTnA4g9m7b7o2i7O
6/Zi5YBg9LET9msad6PYjU0KSV49RDobUNwWFeWqy2rxdwSxWWAMlS3xNEi9qiXiIQUWMuqyzRw4
Gz8WNyaw5Ha1U/l0reWqS1yGalYg9/HPyScdl1JnPDveez9aKLqdqDG9ANX+seyKjYyRMay41JFY
gsTIySYXdZkA9862AUF41ICaex7SfACOJs1f1uO9jl2fnhfFhqMcd0We2bgEdaihPV0t4kURJuFM
apfjMGhPgVfXpXAy6mXcbfth+joIZAeZqgmjXhshAbjYGEpQJofJA5kW+zLs1Pxl+KcQsv2HOPoU
6oq53f7jimkR5kgYq6vZEE/wW1vEG+BI9QtPv1RAU8ykz6bi0aehAbYUKI140ABU3sVBkzzr82Lh
ma4xqAfVPhTagOUUDZgcYutA9H3UEFuf80HZt9huQmgIiMuaFY45z29RVj4TAS6xsrBbKI133h6I
byiEGtNThYTBRdfxYExMjX2BkpzwwRY5Xtxy0p7qNnoi+5Ta5Ub2VXUY01ADGf+OzG7Zd3unAd1T
ilqBLyBhO0XYMbzI0OnO+CbiXJ5Wrdp+hRO18N7FGdHjFJuobMLVcLgKZA53eiCxq+gNoKc53h2C
ZgcheMB01LI6eOqQ/Yo/ySlIgJevk/WU4+es2QXoH2WVbsci0tbu6GTPgVWhQtyaB4OR5c9WI/p1
pZXWlgIEXhHvAVHb19aUP5NJMmhLZK3m7mloxLI/Oyb/QiNqMiX34QKuc6Ilp8l0D7kNxlHy5kNf
PhQ53iAT70vmglJ6IhIWUYOMHmosxXYeOxGAaCmrwLDKMmQlmgJvLTh6eiSOlQb8y3JwxD2RrYSK
hBgkqwtNi1qc6+N0JD/ZpYTgjiok3pJtZnhRF2Go+vEXG10It8d1gsNSuwCiQQZTcAJdUHCiYWNM
4CKvqCXX7Oee3GiVPoEz4tecm4k0ZGYz7nQ7fOmaEdlE1UB/zsZhDcpYQKdRbzgIi99toRWDQ3v2
m6pou9WaN5qoC88CHIv80D8ZV57Weus67a2jiyfL3ExA9x9T7EUycJehSx6K8XLQZs7GK/9VN4I+
jekvS7kQ6wIOgL8J3XLXXKAstUrvrWpIUNPpJJdJNdRbhjquCcI71C5RXNFxExLmaooA05mrB+lx
dmjBvishGrIstyxCPRT6QW+glfd6nKTzZSL3mYVedr6JvLkmxS/LUi8Gw+6QVdg6ubyZVrU3Oqga
6a098r6vNLKt3Ln0tm4h85gOPwOOdx0n6dr3YHK74N+kGXNwJccL3gJB09A8oZSkWFHyNtHtS1sm
7qdM2NZWF217oIgihMgM7WU/IqxstLZOzq4jaD+M14FLHFvO7Rq6hvypPezozD5xGF87lV4faAgd
tLVhTfVrGcb2hSvKbrJD/4kDg++C8FjtN/QEiha/h3XK7lk4+P+3MEutRtNptd8v2g9hM18U3IDv
F10+Gy2uLkphlYakgulCF0HWybAKjHx8jEdDgMi1wI/ULp03x/YOTSRTnJbjEHBIPMhEf0TwBNxN
ZRq6aypUrlgGJgqOw72lAnlgOCWHnDZ4IJUUDTUBmM71zJweaNY4QGal1+PPS0CK/6r/ZaGBJcCG
N6D+s5k7HVJdV9x80EHjqmmlLzqnfiZLN6SZr2lgiCQVtCWehM8oxMjn+K4xTiJMpr2c2kbJm5jr
Gv+Cb13+jb4rHJUkfgRB37t/CdBSbfSFVb0HcGy4c/DAeGWPwgGkBJ5MG8Q5DehZ/8rd6cjrSntz
w0nbSDs3jnqWVw9TCiFUioD0gD+2MniCcvFDYsbxuTDBfkSfmP4pWpzvOrwgP5AJFbgQNEeFz1YE
kFQKkf/fOBJI2sBJrZNoQa8OfstfYzJSY9p9AAbk1lgtNuppjZpC3T/NgyyIjbdJCEuCUADanahA
YT+9oa720gnMO2pIgctLtfiQ8v4zmVDvqxL1KsQx7J/YKVR7Cps1u8IikxTMEkjB4BUn3NJdG/IV
uOcvd/arcV5B5jqO7ugBMd/i69T55wOiZ5DLsnvvWBimD+ZxcbeUdfFRCoBQHRMkDtqvujAVB46s
EKgEZatyKBki5Vbi6e+3eFLqd3UAXYuY99HWqEQBCm2nlZfMG7Zh39XH2RY3QN7XUGTsJbgWZhvq
sZOthq0wSsbMh/8zfTZyoP9gh/NM19B10/EcpuveLa+7JRoQWA1NeN91KEzMHK1byRw1YSnj6aZR
5/6pGWraloPNFA8Oj/mONoKCCnJ/PQrBmHaeu+S3LQtlkMLu/NnoMby2D5qb5QRL3lGZAJUELLUC
/1o60PZ2tEYuV/rLjJsF5lKEm7W8CvK4lisuIbD7eFJP6ZebnmV22RdR4+g7g3TArbcus+chypIt
04R20iYrQPlIUXXbUomdkLHQCpQfyHBF3sVOQ2osY7ivy5Q9sBEKlXL62pee2FkNN3e25rlfHGuD
0x97NYoa2zCrAJZZlY5R/ZjInkDqYjyRxeR4FQQpMI7nVEDqQvVQitRcUW1ar4RHrLb9YY9hBNrM
pADt7aA7voYE8IaMZVpF9+D8jO6RPjR2AiWzuBHDNkcnVRJd9Lr1yTZ4Hg6jEgk6IFTR3FEDTLXl
T6Dx36A8pmArHPe/ewC8xJGp054mclC07tXjQebV82zDn268oxk4Qwt8AMGc9e0yLmgREilRCSNK
KIlqRb0HnXJ413nFe1NhYxe0NRKvsEQhtqTIQKOr9qUrdbC3LgpxEBK18ngxfo2bsj8iseKukQsf
v1qDc9RrPX8Fr1l/jHrwAZISkrJ3Ht6Qa6T/dyRy51oAG+MEVT8iFwqlTD0HK2IPQivyFmEVPOas
X+l2oD0xADb0rGeHoHHGtRPqkc8LoBC2cQTCEI4XIMqOCaOI+pWZVSYIMxqAcxVoonF7XKiIAiig
h1q9T6Y29bUktQ9CaZwPbdSDF6JutjQcjXDaMwd/1ryv7Remj/0ZWGBUZKkh6BSzx0HT51gtwvxk
bFc18rpPFNCz+HNX6MGFFqNLpUUD3S/duZB6HDWjF07xukXCl9trCfytX4PB4B6VCs29y5BxAsfK
kUw666GVpIEl8AQBvtlmCwbaZ9Xk0OM7IdVwJFPW4g43NFG6DzzdJ7m8VKLESh8T474IjRFIwCnb
gEGWQwwW0g3csfSV0SfATqGs7i3ozOnMFRG+k4HEfMrAIm+g8jH3XXO48trKS3P1AXqT4M4f3vDf
PZ2JKXyZ6/asx1PXYivNyBK5A8oWxGOd52zsgCGL0yhCK2pw3Jtf8nzMUXmM0zPyhoUV7SJugzYj
FtPOySLQUmmx/ilI7aOjcC06wHy+YGV/pwcDMHZRNfiEhBlrY8+HMXtrmzRFFXw3bee9SaQ2LPQo
osZKNNSx1ZB92ZiNun3S1sU0xzsHMtZ7G4m0A8oMLwswZ+QMOWuC4egQazqgEHH2LvCcopcSAmuW
F15KlaGdBL48bQsihhqw8HtT3TyoV5QRUulht3XsJLNmLzlaIJADF5VeSyzZA6MCEQwH7piGSyPy
zAJhGy6hTp0PIgePXzB1Dct9jYG8rCapCNX0ub4FbxE/dAC1nDtSlFD2wqj6DAQf6KZO2m3sVJtW
S4xH4hLLGHVvEMxlWgPVBwM3GUjyPZt2hKNmpoPrAiNqLLv5XtfudEalMF4BA3vaZlH1t2jTVyfq
8JTldaRjg0ctYWFh00zk4/RaguOtzYKzq+EbEJvZ8GoAxoVTBX14RV7pvTcpW4Oi1WMjmbtdgHEL
Ti4Jhwl0GApSt7g7swUn9aDhb6kcV9g6OwAb2nv4MhNgd3wVLLaZjAhKOTEkxqZIdJs4g/xNMtUl
A55NGZW7nORXcGHyPZmkZeJGDjR1chaBtV7CqBcAJWDEuKD6vlBTp9Vz0efVPlamlm5e5Fi+hR8h
83dt+e5RXA+8S9V2YHHOHHaEZAc7pqrXthpPoVqFbr10yd8IaSLv2PzBP0WkXaRWuerOa10tuyyT
p9l9GHFte3ulq+kUDW7vY4eF9sHv8kGkIQQZKP3cOuMrSv/5bjFRjxrSG6Kps3fsb2PFCBoQW6TT
ttBARYwC9/iuHjIkf+TXGgRBr6zv2wf8n72QFQlVD3qfaQh6LZ6/lZOVbCK3TPbk1R2IgfcAqOM0
F6XlnvfEoEa3EnhdwP4W22LaIM+bYTCXPwxODIUBtYUm7xLH7Ak7D4BSoKKbyY2IK9yCUjqbDe4z
4iopfx9Cjk6d3Ab3LAYi0lfBjcOTFdRTbXkpYlRJ8yDK3UOI+wAySzzZvCsIQuZCTIqhze9HSC0T
bweRehCNB2l4C0vUGxbnuK2R+50DBIyKWAkuMlKzUH8sNt3u3VVvZPVmlvteFp/HgBxfrzMbaSG8
5wLiZiPzPdoyRMXFqB0rx9FQgIEe2ao4etMKq0G9IezIx71HDMwKMhB7/HOaNZZahsJDRF51l7WX
NbqmEviVk5w2nktATqkXThTRbWJj7A9Z1uiocFbvo0szG5nkT3ooq50p2nplirHYLJR8N/x7i2Ph
5PtTSF+jtEribDFqQUxYa/aLZnTZeZBjCg1eDNNYeA9F5OwKqEB1ftL9QAV98azbIyqlrfBTVIG/
nyLr0YqQ59agfK4mQnin3ICseMIzo+IvZizrvW3F4TqJp/FecnGIhhHcCCjZ6y+RLlE0GUXFdszA
e9qrBtVb8YhEBbqVxOOM3BRNDa+7GLBx4zWEzO3J0XGMCnI94zVwzG9OzcAZYfc7bbDjryyuizUK
7Ys7L8dBQOk2byUUsxUIlgO9gd7SXNnM0fN7aYe+HVr2bfBV3McC4JO9XupP1xh5gJ/fcrk/xSxL
QxPvr3e4SJUDr4v/D2hhq30GMvyFH/dtf0ndJn2MjrO2ThGCAmASX4OWFZsBDC+nLm/se8uAeLNp
VkBEarLwmxYEq4niVgVUhe3HOoWSqqJbVQ31qJnceKxXy5imMcNGGeOvGX+admMr4vBBgm/qPkz7
7FRCgNBnvLTewHMUbgIn0/caRCbeqjH9ZPbSwLGGlr9AYQ0fvxb3LeQDdlIRWLqJA2ZM1aOmBrPS
ejBZN3NkzlSYRHe5MF0u82Z3q+3Y4KCG72OpK0ZNPeERzkSAkxH9+OBGpxYlo49FP1aPvyw0sOui
fmyQh1UxZOlV4Pg+iwZk9lJnifltHS92X73OqkKmdh14ssvWuyfJ2L6bitPojHeGMi12CPCydZAV
1rrFLhvogdC75CxsIJszcTDdW+bBw9sySshBqEhJUxp6QDhgBwkUZDPq2eylhCt5eQJxafLGwHkV
HmhrlKp0PBTJgRvC9ecNAypcDmU9gqQudpLpkwYC7zUIIex7NhjW3FhMPAJpDNmCD7sH9cGLVQif
ohb70GTeTo4SjGVq+uKIW2H7Y1Sbm9rN+J7l2ucmMJnYOkEVn9w0t9PXgbPKB5UiPguNiyTJ/NEJ
Min3EAcoAXbV2+PgWk6yMiKQGvZJkG+GkKNszA7CFei3QFo8aOIQVDYKjm1QigVyEG99A7FdMzS7
tauGDLeaTZ4xQI6cWLzFBeiL3FykFxpqA27VKPd6NqEd/dxDCreChEVkvAgDmH/QwHVsncco66xS
wI+7zhG+p87/q8Hwpn2j8gHqSBxvIFXsbqiLD8bNOYr8cyi5Yjr1p64VOunqf0j7sia3ba3bX8Qq
zsMrJVGtoQe7YzvOCytxEs4zCRL89d/CRrdAK51zz6n7YBSwJ7IlmcSw91q+bWcHLvwn7IX5BwpN
6hRoNcjoavND7M6Y2HU1Ty4pWGXc3X3XJ4Og9JKL7HZI7Dp5OPv/2NK0tW8Bz7zG+qwlSw3chxSp
S3WCzc9VZ9oOU/Gm2I+eae1QqmldWv0zH1IgYq2W++yCyeu3GVNq7F12KzY99C4CH8t4NcFUckbt
8HqMsR590StQClbJOn/TCvZDR4LXX4jjVh1SXL39mIG6KgOdoCEyBsRoRvKkGnGzQPkbIEp0UQqT
4dTmAfcIoGAxpGoZMI3YIWrRshPJbGRPffJBtjm0xvOK/acSM0Kcjqd4jzeDpZ2pkWNSbcaTjQz0
UOps0zV3rMCvjaxG7KBdlL2SkbtSNKBfPvlFCriCqI6BelnqRjQIrkDTz6eDlYJdedUc9vUD+Ryz
+NlLiu5YUFJqKtJL+Ro7F6DDORcabjQ0XutorABBQ2ZZXL9yO0Gl0s2e5B96vrtP2BjZXMAx5s8D
SIxdDyzQqR4C+du9JlZD/4FBKxXoTgtcCggdZz2CNSc4mUtug5mscJOzodURVUG3LZuOvLOeXMN/
K4wG0F11oaZZW7cJyY7UJKQh9UiWLqBQxXcBH6qLph41PnPSnbd0dbrvlxrIwWHQ83yfL3l2oaab
h7fenSxe3PQC6jgcnXdNi/bOnPSlqSP73IkBri7ibAylZ9DnvzaoiBXkA9wPwOFQYUaP8rg76nCj
WMoo9ZdZKtSjf27zv7N8AZ8j8oueUacZPFfVajyKGJU2nce8xwxIoC1gt71/HIa4X7CjizGA8Pb2
gBfaRkY2pLVmv9mtGRh1xwZk9OE4d3AkPdP88sGzym9kyE1wDOMg4HeVXrtQ2u461QvAQV4SY2pw
ribyeZUJ5ef62HuXmbw0VDLpgv8v0ThW2QnYxHf5SSSQiUd9G/vnJbjPeKJcIjP2/gC4zg+UvPoX
akp3fOvdyzLNAXQDKsaVXf2z8b/7UnidnfEERwGdGN3ZOjwoD0ncTPKpQf/D5ZNBPiXo/30lHigG
PVvIoI9mjQVn9TggAzLdPltk/+6R4iXgo+pLnJMCARZ731SELbuubaIWsbZPJAuKKkeFAxVu06fq
M6Tj1K75A9yg/OhXYJ9U5F65rnc7A5seR3cFJxgp0tJ9sMCH90SidHWDxzruz9h1YMWOgoAsddda
4GKzBCkmCqDBnl748XEWeYlAnBenrob7SFpgn4E6ZmRffG2yXypL+5yIhEjDBhcBL3zUJfpdfmhy
K0mmZ80BMQhtRLJ0/tF12PKijccAlCwO0HfGjYzMaCNSyMcBm2dKRL2bnKxIRI2IreyVU21igyzr
z5bLnIjOs+8OtenYuuHeeg28491JO+nUMXfnjmmEtR0A5H8+lld2pAhQ4xzSBRMjy0724H3FP+OX
vGjsA6YSWeSKYYLSbUDEzu2OtENqD08GB16wNxm/MNAW/sJBzSIsSbK47gvIXIMncq4mnu04aDlP
qT/qL4MBDqkuxRto0ucDFbDmSA+++nkCSkGsWYfdOABvMdZfqZx1mHKconUd+BpFJSw2x/LIqfpz
7rb6QeaUSv4+F7jwYZU6HICGKG7H/TmPKiM1tWepoATUoHPaU6lb4jw/Bklb2mmHsZxRluOP8Z6E
qe4Bv5S6U27HAH2AZQdiONlbcWSoHZRmE4iEQIdfTnPvS14GRc6geCPuZI0b9PvWByQ9KWqxMKIe
NTotjNSYmB2QhLF1Ia03le7eB6DD3sv72j/Z8YRUt8QE3r6gxaxFcn+bmZXziFPaNsJkoAg74sok
veu42FpheMRKlQ6AMyANCNe54YERkVej8SKUY1fwFdsJjht4gaRerHOSi0dTPUC0YaqnxmaAbZtQ
6khMBgtI/y76b0i7c88JTRyVnyucpRs5gNLtLyRhZFESg44yogcOo6dMln8yKsc+B5T4uVHYetzu
+tarojyw2CUdE8ABL1P/Sk1QZF9Kh1WPNBq47x+HPrZ2NDSFGcNulGGt3icSgQA5PQwdqhC1McNB
FBien0HAEJFyNVzsZSK3MJxSsz2RjC6qY5vYZDxKsOOIHd/UXq48Dlw7cpiLelMbu3Jj4dvYqoam
Tmut3idjDpoHHbBeQrZRdNOEYmEj5de6jScQd6T9nmR9meC0LPdDD2nrv4Kj9iVoguzzuPTsU2Wz
V9S+NL/ifeIeRw14T0W11pgpWPivFbPuSVtG/UuTzpi6wLvpAg7qXoBt0BArPCwU0jUFERu0WdqH
Wea3X4uSO4/xgtotipbYHGf9SVI/0FDcAjLlwZXr8TVKbBdVhqKp2xnFRwyl9uB8c6VCw+YBzk1K
FEIPLs7yhEnu2pYZSmsrb/dNEy9YiuYQqjjrYISOvqSPXlWaMjQpq6RmEWiovHAavdzbo2jdeJq0
6pWvs4HngxhRKGcY6tPaZN/oQqSgUCZ4N7k5PTf2dOjiLH+0WnzXhmhilJyel1L7RKIZ1OLgsPSR
4jjiXbJXdtSzp+YP1hv8lAFp9XnCHvIzYLzZk4kcCjJQcm0M1uOcDsiXEbYqUA7izp0fp0akjEl7
u7k0Xp4WVAI/WLHZXwC/+NZgD19kGN3G1FM2xoLNPx/EAkqkbEmGw6ltvDs70t7JKEDS+fjqUAII
7uT3AB/Z2Y7DTk0PdkVR/KENjnMomEjJpK1fNZYbxQBAdMA4XoCkV+BXkw94sv4hI7sRs629lrPh
ExlTLOXLb9dTsv8cL0dO5A4nmCjzAje0a25otIhQy3Ws9pIscUTEWQTYJonFSJHbWiTNBOOYYuBi
4PxVXsqVej8rKaThJw9LH7RndZrY1DOIw2od2+Q/nzBixtRNwCMDH1trmA9KK08caYyC8K2z2TKU
HZFG+CH/yHzAsV4/7UnmJt7fYLQdOoAV5sHjnHkdCMpYDBwfATCQCzAB6mWtDu5BPKQA+r2Vk5Ka
ys+BFHDnptQUipxJFqOAKYzjEalFt2soY1dcXA0tAiGg8b9eHmVK2oyjMGW18VKh7m7jo4uP/hKg
ctpEovnPt6GMvXUxwE34853fDdWdGkHxshbNdFTxyFZ9GqQgWUOf4r+qC/E12PgayGMFAgaWbkNo
M8AvjmL9aGUL4EtprJmjDehOIaVmMzbIStpq/aTvKm4NO9PGoR8K1OM3Bzl2Rew41wCVKt1I4C1u
m0bUVRfHtK5bBOWocJHRpQu3O6xL+eId4go/Xq9en7p8Zb9Yhs93ABr08JvEkBcoTDPNDuyGYliU
5nAFR0sGsCqN/WJnQf6KjXjSUSOC9WwEmRWgm4CxO3MB2zA11idqVjf+piPp+KJEuWDddpL8WeOa
9Wl2u+4lN/9Weg/zIMxbyxcl6ketP61jMAL7SH+LbAJ7NsKyCwVrIg4ZAwuM7avZD3B4iTsghe37
bgjoAfZAMpAfdKB2pJ3GAIykHCUyHfb8MnDN+XhVy/FUZ/bFim1sgAFhrQvVmISZyaxLkC4aNOW+
bdrhshGRCTWGiEA9aUxGK0/s49t+kREEVpg0X51+DTDBazDvQD4FOFgWZ0FyZTMboQtutgOW7/7V
LtymPfvAxYgAqZGgqso0qtfSkN76CvxLDUQXe8DVAVSeg+TnmuKtevVH0z9Uk8A00LQ3mdLWc5Wz
kAyTZAWWg2chJQZpUywkoxy5De3eDlhzReY6RZDaHmXxoWUv7mGiOSzz8bfoCQOxuJi90uwWAAid
yJF1rRCFitXBGFEuJ+fMpI/HLD1hpvHUlk38Yow4dezbSo7saY1f+IBHcKebKMgTFtRYBjJrjADz
bCUrAhN1op1t7MjN9/zgxdOW4mzO+V8kIlub4WfvmNpOjsQVqJeMxcFllfn+Kwbvkh+q91y1AI93
GjGRpdcevee8xUh2hoZngXpvOjdZxkG4wIrAwbGq44C4cnBByJXVfUhjKzPQXRztGtRigkFD0jBR
LaH1phUGyCGM3JLXLwzMrSijGr0IR7jIVrRbBhj/qM5N47tjzd3OzYzhszsbQ7TyZrgGzmSd27bV
j3o/6Cdk4PKdu+hHysuRyTld5ezWytJRDYtcHTBODs9Gs24sMuyA7xZhQQ43i2Rwi924AslapXK4
5pwgr0tkflA6SKDHGbJ+ijkim7fMD5EosrHMrRjAsDZ/UnGwillArU2V1wCOMHcGqKku/ry+Nc5S
AL5UjblnThckapOZdbPdeFk4bdcy4ihdkK17mEYbrAZZZlxHB+SaerWcSUQNiAyQLyAazfaQkUV2
LQgFT63BzhuZ7ALLszrOLRJ+P2HR9jutgKsGZGdVwk8efsfOI8l+ViRlko2fF4EWJoyB6gGOywnf
2aCjOM2Z0wNIBEDQ6vXjiTzlYtxA9iYLwBiyqfdEcg5WkdmIDFAPfCCyWnQKwPdZV8GCeuNVQ5Go
p7NrgBrHy2ykP8mSZr6SNh5jhocEGuqtoKhEdZE972kIukd8ucqwS7/wpm+u7eK10z7A7CjMM/Dw
agJxp8RiEhRHM4jIjER/jGtHTJZaPQKqmgsqaiN7Mj3Lw7vOL3+0/RH/N/o/UAY9ggOTO8fGHDME
Atx2i+kmBx1SB+Rtoz3myKVCJiBQuUmbNACyDjlKgh/AM/U5oyE+wTc12aAu2wBCV2LvSRGAAOPh
LZEBSxakGwsYLA8pFifqzv6CLS5sTC1hagILW45JVSBps8LCfQQB3DBFCatz8F+jifGTB/S0PTQg
xUZ3mrrYxdlIpZ8m3Q1JHccljr568UKXXeXJn2MH8CCUYFh33nwt48NboqHIOXQHp0ZChVDwAg9e
rxq2yYjvCnKXkB5LXA7AL+ysY4oMFdcv44sBAJXITKo8TNMAWdYk7EWewv04XpGoQJoiwWYQ+dBQ
KZTznUzGmi2b71PH7Nv1FSVXgkWmb16D1Iwcr6jOWcaDq2OMXY8iAnQNCbErqAZa0zxsNCBpMVk4
Ge560PXRBJeilXXSP7Ew3ZoGVA+KENRU2IgOPW9qDrSZL3fv5cY9bfbL7j90mhHHR3w6538Yidma
US4cp22iu/bWWeQTP6gsjkB8VmqIpagNgHVs2ZICk3x80pR47LQdumRJY5khIrybzLXBOreauzuF
Mq48ICM4bwluxPUAMMg/7AKLC800kPS2TYAjfaFnP5YCaMNbPWlq0PpiLwnHjvSE9jwcGVnc+FU+
kOVT+y5Bj57nnTN8wwp6PqqntHrO38mCwtjNHsNhWIkT5MGcgc3QGe1+7pO+DklIzf861gWqnHL/
f8UwBNYcGdEtFHP7gP0/LE1ibbooFpQ7ThXS/heyqRr4ri1yQ5KyEMGKcqPe/yTD+/stnuRmEeww
VVlh33d0TrT9qTZLeQy4ytZ3xoNSANnqfUP1w81T2lu919hLB9qpfuKRX7PyFBStf/FE07mat2k+
kmUZcgNRhQfcoH8z/s/xmJ9FrPcGAEG/X2wBMclSmd0fc1187gQRUiMa6nkmcD6p1wYmyMVt09sp
GUrKwX50Z6iXyP5kcXIiOTUUzyBOJRqD5qQ7gcXwrEJRrwQWfdRP5YQCc0C1D+Y+E0eytdNjvrZB
BvLx/pn7Ij+UpCEj2SVGx6LCZvrWXgTJbk4q0Caw9EGKPKovU+Ryudla4rUIHPYBcCY/sYJlgiCs
LYP1jTuMxkQKxppv9VIBPkKwi0m/TfdDP9KTs7PW3NkpcjFgRE1nMCyhgJ3vswBZ/AQ6TnDjEjq8
DwQyOQmomQlxHCmLDDQT1CcxuQGyTTvMi/uDRAQ6TnJprexkZJQPplmkpP+I6Zb5k9/gyFndE8VU
Lot46b5o4gQYSzSc/VI36az6rUtjapBfAEIS0sRAr73QOFl07VAv2Y87u7oxgTijhBWwRo9vqCSG
Zb94QAh5nsbMfxrAfioGnR0AWI96fhVHM8PSgRRG4OpemJc4/PNKEC+RsIrBBWSMqzPg/4lrt0B9
b4Drk7RsTzeXt16SRvJPCnpk4Yd0u+qG1J9Evc1fLP9EMi+qxUT6KIKSUYW0xbept1dhA1ljxYWB
YwFU8NmAqmW7wDsRVdhSoy/DMl5JSpa2lpYXngF1dUdCENYgkRzscmuPgmfQI8+Xyo45WJMxhQvS
Hv97aJLmJvF0bEoQv0uhmuLR1K+rFhfwd3lwuHekcef/Pg7NetWastutKHHcZ6jzuizibLfwHYYd
9duYetRYUw/unQBAyEKpGnJbhe+dTA1rd6kPIAhFueTNDlzcOOHyRqT2ujpjhzLX3Qppvh2STr3S
/wbAiJq90AQQhUQj8hBaQdKDdTmV5eedbYMQDtzamLMB15OEfhYXlyI3ASAzOdhnzwrA6+LgQhrm
ZEhCbBsCiYVbb4YTaLUPMQdBoQ+A2AcwKL9syldmUR2mQOJ+NlFy8tBxzDGHqAEejnmxX7ux+r7W
7Nw0lvsncjO/mrUxf2VG4RyY7ZoXgJjrjynj+p4HALhGLWkt11oNzpAbFExx7JH11UmtvxZ70q8G
tlb0su6vaWKaextVc1/LtPzbRALJ320HbHogu+Fz/G3QZvatmup+X0wjex6X2sDEH9ii/VqlIDpq
9snCwLr3ATkYAKnnxw7n1zuWGoKYD4thVPe8E4iRS2e6s1TfK25EX22lzTu6CAX88EriIuo+5IVv
AWhIUeg+aChJyeQtCMNaXESpZQTBY6ZiqfugW1W+ZEIyZaK0d38XXSgTH5lS3F/t9pmoyCqeNL79
wTRUWgoKeH/jtLpYKN7+KnUx+TV09LfdLrT5blQsdaubT0sFUn8skKFBY9QLsNMbIkeC3BJUoiGD
VogKhaAhwTQIb0N2pU72GfCo35A2yO8OHARILTjRc5EhB9iUx5WB0hTZ3yg6FCAGHTM7FtHYocqg
n23+oSbLJPAfDRFHupAM9Z8oYaSYP9sgmy6+eCA0AoVJIMtDZD3IjJqjkn9eTCy8VYXIKsRD3JrH
yp2q8L7OpOwrAOAVHnaOyN8CT7Suc2BYWF2wADSgLTHFAYa2vJ/NH0Zdasioq5DGQveW5DkqoqhL
6qkqPuvgr4liAwV8joBWNsWMnnp3Mi13RiQlChsAy07H0RmRdIaRsqMhEsXeQtHw/0dmg5Jz32Pn
CcvM5S0nGdC02jnlf5BEphxrQqkseoCoDBuPpETmTDGAUiBJ+gqJ+Lf8Zpyxp9dNDCsHQ8Xc4nO1
BPlTn/XdMVjSTz6LBa2KYI+SXVJvpDNDIS/ek7F2CABVHGbsYCPt+zltAdWRJFVlh17Tfm9Rb34i
GWmpiWOz2bsoNt3fKfJ1XB4q7EmFyph6miVqlN6uYADeOPfdrk0/LVW2HggPVUtA5xaWTfBDx25W
RLJl8KbLJNBWqXcnA9AzPKSf34IKeeE2jiQCjv33fkamEUcq+IHGnmPFx3VgU3pYS1Ad3evvx2yY
6mgdzORLvA7xwTOm7sGe2+47EIRBIcIBEtHo7aVGYdiuZlb3HQwhM+qYLP2p56CuBEzqZxws+k+e
3y0zj7S5QYY0dgG9Y13a1SV3gr2OjfITjWpgByHTRih4hQL12TG9JpQqIZyFkDQkw2FHjHmRqy8P
UzId5ZA0Wt3VF80s3r3JcRNdA1Ssh/o4xFztFrzmnQfAp7vopYYtHrqajEz6jK4pTenu1gaPx3VI
qoO8iIi5CS9d1T2Tkbwz+SeKi6q/UHweOabXJxkitTKcrw+YoGhsRP6wBBElsN9S4IkGRZAhpTtt
ItJQQwoQ22GlU3kpcPUEGKlSD5WbhS34sCJpQ5o+j3/tesuL1B4w9WjHF0nmeEzFA55dtx1jtRW8
2TtuMo6flFKRufK+U6gLfBQ2Bl9Z2OrJstcD8Eoq8kdg+//VWZZ2IPk9h6SyI/WdrxpSj8gqqSeC
ruIBcCdXTJbKlmQ41G4BSpFMHWDBcX/Kj2SBnr/2c5Nc/cKxX8Fw0CG1oG+PM5VfVo5xsaoaUMh9
UfYiV+WA/6bBmcXGJwPZ4o962h1QIa81h2ECwlKQpFixEJ6Cu3ZSnQpmHmoqQYqj7DSGbKoQucoM
lGL9zuDpavS/F8CfDADSdZbPgtxfXzdDEEm9gqMCh1laBoJ1wAUzG4CFoQINlpjCICSG9B5fWI7B
L3Ty66B+UBDH1LOr5jeGCjfU5aEedUKFwfuSDTBp8T7z83l/t5ZzbP2lNFftrORAA7EucYp5gHDv
sq6PTIZsmqTCEaFBu82W2Hg2q3k59/kryXUiVEDpupsD7hTZ1VUCTos5FjVTZqHtS7Dx7KhSKm36
5ZF6sqQq7QXgq1BTsdWmzkoWX/3sTQVY5E3a1Cur3duyVetZG2kW+EW7dXkCQMH44orG1Jp2z1o+
HQwbRQ9hYoJ6D0BXyJTIxxdqyDjOgAU4GGw4KUXhMRtp6aUtDgnhS4ZJ5gPiQQfyjIsNEdoVEc1i
20BDz4HSRzJt4QNWwNYfQWZ0Zx8I0g9ph1xpJCVxJKiN4CdtqzXE/gcgLt2xeclAzyKALX1Hq2OA
sOR6yACLBUoBWJQxA+TltJjHLAcOK8mWxEgOlo4kcguJW4+ZN3qPPngIDp7AVuDARV3B++EAlajH
1zfkeXtt0xJDfXSb3QyckEctL0IOFPAsRCH+W0/IZnCFveC7zrFIBMzxSJybyVyVWJhirJpgcXsP
IM4QknpFkUtoJn61V7IPrf0Mj1NAyvZnXpraHlmg89EEZu8XGmL2Nh8N5gJvUWhRtrpshqS1+Np/
aX+o4IWoYKabqLy42q1D7csbS/FRYi4s7pFs7u6sovJmcvzw75xHEKuC+mKRSy41racVw+zjjQqA
55eP1g8kq2OwQ4H9/OVj9uV3f7ly8IADtM7BaapG74lZlvdkE0YeqBV2oxiSjLSBn/ePyLcISa4c
aBgAaUzsumsRKRJnYBbgairjwXGyP++MKeac4FCimIEQKy7NG2z9BMD6PjKedXgOgfjNrpAiie2q
9Alnu6UexqKrB6jObpuvaVamT44V2DMSkJEd2a7FiWQB6h7eHDAvtnd2x509Cb1gHY29Cl1herbD
7Kbe0WdMCyT5qcxJC3QLFny7+/Dlcoq0PrT0cat1lTI2hrQBHLYmLcisFaDBaWtewRLkXcCRA6o2
HZDJKVLwEtFQjxmjHtVmhv+sQmuM7fyk7HQg5uzKsQ2QEwAFeShtkDZnC1POM8lV4KkY1sjIK4by
KAvFxSBDJIZs4tCWRyTi/FZiAtD4ZreRbbrS+z0WhcnXBtUY5Dx0bxdpihknVJwvg7kba6946FsN
+Ly5X72MoqEe4Lm+x0lenmmEyu76xUbG9YPZZSC5v5mRYl667xrHi27KluqFRG2QAWJa2K5G+0vM
3eQkn+KqhHbpkXs5NJ51UG8CeqBTQ893MjHG1BYMGrN8WZCili+UOUH11Vq/qd+E4gpkri5AQ7oK
3urPa+s/F5qGCZbpA4Q/noMmlOMUdBiPRWuZa9ho4IRqG/eS6z0sUZYKCBOh9s0uBUydNe5pSArp
Yk1zcXHqMdoGo+tkFo6redqvx0007jHULQR/Z+1vNJPZTKtamunQ9Me2LNSybOY/ZEvjxIvxw2I/
NiZOjk2oDnmgqE8qRx07uUvrhoWPvd+Gnvi5eDekopkXcGDkY3MEqR5w425y6pFMt5JnHcflOpJD
/WuQj+YuE8CyiWgmBpyZwu4rQF9jaOG0dqPoPSzPSUYNA9XSc+/NzYNSUBTyVYpaQ76w9LuLT9aA
ZPx1jgsQyAIWPtmPc28jEw0NuOlt4LJa9WXQ/6GcAM93GURDtlg9IjuZxqTRcRYQAu2miEitDNXQ
azy4qDH1qNG8fjqsdjLIgEqhjKVzEvA/wYXjHGYvXs/U4LOfsbUqxgD8ZhUgcUA4PXsmulZmruLL
eTd4U8HU1rshZD2KOTdq6TTJ0MKfoionCqeGm8uTRrrfX/7OfqIbI1dqvDgC2nl7jgWHpSeZL5GI
cw4EX+Zm7JjlcgR930XK/Dtzcicf6pGaekphFyBJw2k04mJSA4wJ6kqpckKeOyoVbfMXldSWN0Gy
qxtkA3NKjPv3NDapp8S4eXX6c93N+F0jL45cVMLchwl0MwVvHG8CuGh5AfDEN97ihYkcFXbVBfsz
MT1TQ3TP1CNFDFiZc9/x3Z38I1sKx1LT34MCRwv/Nead7+12QApRX1FFOmoTEPoKP7tiZ3teIura
S5lfh8q6gjVpfHCzes5ErWu204eV71ckQ4I1VfhwYx5wnCfMPZwl5PvZSEoAdgU5gKmsVfukwjkB
fs/gEQmzyuiMkz1bRog01xjYLjP215DEZ+29FoUDcnz3CEqNX0rT8q6b5xY9lcgNZWrWTj24qAeC
Pe9R9tIvG1dlRq6DXllIU4CtvCw9DOW1366obkRa4OQRGxV4cWh4mO66lGuPtVdvm3nO7bO79g9K
7kxpvIY07p35E1YJ7ekj137UjH2frS7Se36KScZANLFU4PJmwTPkMYSWp3/SUKJzUq7ysqMImnXT
Nui1R/0DNiJNYNqUrmmeUXFnnhcDhYKoHURXqqpkAkaOYw3egWOp8eB11cH0ncECfBqMSE29jY+/
THpwUSppjwraMOmGNOjAQG1YqLNIQECeYMF06Rx2AHxMg+xFNN3o1080vCnJVMmpR0ogeh3u5BSD
lHiRSOWduwY2s3Dxpx5Zpl5YWEH2ko5+8rkGI/3VdfiznjXpZylam/HItQG8A8KCGi1bViwggKiI
Q8E3u8w1XnhqWGCThtlQFO1LYMyhcioMHp/mvMCC3uqLYgectvZgDrwCMMx7EHPC2xplPs6J/Ehh
pF7omU3+whjT8Swp6pmBtlskPSKF8soEeYCGvayHWq8/0YgPZWtFpLWIVaCzh2E3p/mAfet3F0dj
zH+0/CWyUKh4kobSZ/Szes97p4uGOAFLReV4LwZq+F+aEeU0oNAaDiSTim6uHjQH82Ala2wzB6hC
flKiJRg94Gs4KORc1ieSk8gERCuo56z+lIjLeEC8Mmbg7Ilfhj4vJR4K43JMKpCnhKrUwRQaHJYt
RzLcqB2u/+Sja2uCcp+bdBSB76oqSKui0WVkSNIYFZaYm/ILEYFsVNR36wZ3SXftGPoCVref6zaE
4zZiO4a+lgzIVLoBnmGLBqTeeCYTdJlSAPnaeqxN7EL8jJBGQxRVv6LwKD7RqFln7JUDwg55iEDw
P5Cw0Or1YZA57GY5OYCBTTDvtZunYHT9sy2g8pBBP4Nseu2krHZAFBIin03a2V0enMmLmg/kJLrF
JXsSqbgkk0O6IuASgaJ0we5YcwHvov5MTYBs8ucpor4Rj29SCxxYFz9YnpQhKU2WTkfgbWMb4xZh
FV7uPK14mxjm/k4xoFINz6GcH1V08tCw6dcCePSCE+7usR/9Pbea9HXVWuS7NdN8puGgA/a3YvOf
qa2nryQCGiXS4DRza1FW65+kBOFP8jqYSJihGOSV9o1zuVmQWd+kLyOqRVuAgDBgwJ2cEs8iarrY
fOspWcb6FJgdSNEh2XAzuTNuuriO2qwBAu0tngq6jrYg6s6AaO0ht5N8VShlp3xxVL65vXVZvr3l
+pdZMp0ANI93Bb0wRJOLBowQgBYjIXiw8a6JWyQ5gldejkjhII0Nb/2bo4rTiHcUKUi2CTaouDhH
7KzdnSk5bYzkhSrvOetBKQdqXuuso4zinLbvPSUzADGy740JvDzCRCl6dwoqKSTNnfp/kqmo5Faw
JP6vQhtgEpi1FEnELUA4MuRDp1n81a7c8dQwXT9UzvA0tl17BW/KlbBxPH9eXm4jgDnKEcHopAme
02WFPDkzm5vmJOtggRt0cZmZnQKQzJFoUz7bDtbvBSgiu+KSYWWMJDM85xId4FOt1pxopN7I9DI2
bOYgFb1Dytr7m1296G9KEt25/2tYPV5P+H+qjac4CYajvXJUBYnGYKgPWkVDwzxZ/lrS0jjQSMcW
g5TTkMzIgYb/hSyxyw6IKiL824UsjMlRxVFXNx1MT1YgA4HgaUHuDihDgrKMgetjG+meC9moW+BH
wjmFd6GGu1NzDIbqixIhn9FM9zICdZWqqFGQtCYT3yvZxnzuuTFGdB2kre87y8fetA6I9yJDYo6E
LSEMEoVdssEpuYM6UTbKhXosiB9qy2seyIJEd64kI9iT7g4qRbl8aHMLTdq7O+gnFxW7lv07wbd4
FsPEkrrU1MCe8nh2pUHT+i1D9azrXmV3svp+v9SoDlMe1LsPk4GmssE6R5ndWxgLeAo+CkWX65z1
tRGke0PQFo98Yjh0XZPvLYp1sqNlrwXgD9GYKU/3JtOTfYMNncegNBYg+/oNn0EzAMfKW773JlLx
yFr5kVLJfs1qzL1IuIlD43idOBi8MJPYNZ7dnec+09xvJeh0myJYr1mKZwd3xunLauFwEgfF8V9A
/cNKpPyrzPwhdNKg/KVd/SYaAOCMDHt9PCZLtgI7UStRwgNwqAN4ekogXVcmYI9GcI0DA/d3t7EB
BYZ0eTA6JL13kGNhHTs58nTtJt9XxRA/IU8+fqJepuUotkICW0SyoWkdsG+2mIfVDSAFlaHUTAC6
qvrpqRcBpIgiaDiPieSYwvIZM0aKIIUqTsYPYNYDf7O4D7pQxgGWvm/74OjqQ3YFVdoACnMUqxlA
HLku2bf7ZSitIAuUFuLUabGBgDtjSauWoJPJa6wZUx56fYIyCjGzoLnA1AzHApOYZxJhM2s9Frrn
7NT0IgW6TVkPoL8VUwmyUDHIS8TIhQWNer8GGrC4imEJfsEVJ2h3CXD5lBlnEygmJKfUOUqMo0bZ
/mymLLBiLgCGhAKOKWDA1gKrc4TUjQnVzpmzorJ38SNdszqAVTnL/FACN+RYt86Dy1fjTM2wrMEi
x7rVIrtwHHwDAKxZBiSFm5WyJ/XGUnZJTyplSb3Amlv/ooRWh/cKMJIS75iY7gO5WKvthm4HVF91
9uPzmo9XNVYHWwA0QvonaeSp0cDb4lAaSO+Qx0SsAs816+M9QASxo+FV8ZNqWhwlPOb8V5Lwukb9
L1+QB2+OnXYk4eCCxiicclBWAj0uDuOkepri+uwKUEdqcJDrboZ3srHEK/Y/m5AHz0cgO6qod2Fo
aN+uyeKyP2mtJx3+NXyZoLCoXxqwDIkdP/DJ2Ode3BANTczM6lBpqEdqMqQhNZlwVkPSIqkFzsrw
zk9n2Mlmjv6bsrgL1XMdO4Tqbpzhd8fCFhxl6KqqKtcww5Ijm0NWX8miq2Hp3KPpdX9Svq6USf3Q
I8m5XycwJlEt1wjYBFAE4Ty5JWAUpk09tvqaFDBDDbYYZhR+7klo5/ilRzifAou4oE7NtdIzIk8U
lUor8gJOnRdu7GW8qeNRYWI6PbfAfQAidYUyMZw+lU3HnlJxNkVDw9RBnY054oFkpFV2lj5+zgZz
BUvouyv1eAVQk8lIZEilpBjqglPvJshEbKojmEDdKyvKOoj63PPByMqPa5FP3R6VOO5Vdt22WMOO
Z9bBWFyrfZoFwJoO8us45QvyM/CsCo0RtNTkQyH7bEQJOmefN1/dlK+Gf1Bf8uY3tVE5QfbdXVdk
L3V4r+3oS5dB7n4UGx/5A2scQFAbCQ/2vUBLscsasCsu7/9yfNeL5JA0rlssV+rFAmaFhmVS4WXW
lCAiucnIpK+w/JIRkwxQMl32G1kYwNOdUEeOK/0fZ1+23TiubPkrZ53n5mpwBNGrbz+IGixZkuV0
Ou3MF66civM84+t7I+g0VTpZVXfdFyYQEYCUlkQCiB17LyOqFnVWrc9GLcPjjOV7phh0Qtx12lhr
D/P3hL4HoMNGaWQMTwMQ2uHqazKpIdRP8HY2IYS2feg2opCRtYEHLEy0mya/8ZADRl9DOmEPziOo
j1PfiGpdZfA/DLpoAq/Xh+6c+/Y6MM340ayb+HEIwvixjvFfKvXLENVdADZItgMZOjuRj0KZO7z6
I/MPc0TXswnPbDbd0Rx0AagdCV/RjNv5tWrsITY1wBLzi2n4JM5+KFZGaUAhCrUOODnlNeByAbQI
lY23DRyqSy2ylRUOPiZzur8JIydTo9rUGndDwr795RzkSAbpryLGznacdfg7aEDumWNUrLVkhJbg
TX9Kkx9u1Mnj6FTdpZHlyVBcplL1xrrG0g7qkI2vzz6nDtkxwV8U0pV6t0tS/Jw7gS/sjruyFg9p
owPKFkAsQJukKue1jgCMu3dY54L73Ves33QBzIcdpR+nW3+ATjAkIeqVWZXmnSCUCKih050JOhtP
oz5ou9uHzHzh0QjOasfB2WcfWh+zwq03ixzuWI2oQRr7BzLZRuQcUxxsUo90dXNjtLZm12IvoXR1
6eLYNscdwQGCwNCx6JjSctsBV3dpFWQqGliLNTa6ZAMwKrhkPX/KwgEPfGUnU2dB8zFw9I8UOpuU
swBewTO1Ho/FRiTuSrq2/5B4FNCPY3jRtCg9xVG9aU2jOPCuPLES31tTpNcXPw7qbQ9S2NWNQ1dx
ugBBbwQur83iJQd1IX/zYpqGf0cTuyNvr2ZvrVNtM3a6Nas3A+mXk+lAwjFF8fmURByazC1/BEvS
tkft75l6LJPywYeuLVhp2tiL/ABZ2E77QfFObfPHTu+DHTZ6Ki+C4eRoW4jClsnQbXMc/cf4aUM5
aUpZfKAh0EvAvsHh9saPezw/LbOyD3QZ3RDcr1La4J9Fi2x16f4BlNe4MZYw1CmBu13FLcOodTP2
pkshyzTL2L+cymWpiz18loAcV1SgWqQSm+UyDL0H0YRuHyUF6qfJIXLbEndUluPgZLNYkdWiZtEA
jG10+adgAF45byIUM6ni7blam5p0qXHEGPvIb1EVN5mwRSxO2OBX6w5VKKsKxUdi2pkBCpfx9Iqq
z7wbwQTFwEPcSFZ+Fln5E4ww+kXiTnkZMv8PMuvMdtZBNzh7uzDTz/1GuCzbA80C7AREZdZFnSuZ
Fst8ATH9ye5l8kFUk/7BbIv71q/MlySpI0isgmbW5kX1LCCKKJ1UP06py46oqGRzi2w8MQYAH78v
PsOvq40Qug6Jpia/GOULYNHQ21FYRV/iYph2sxklbmdkowv2Nz9NOdi7EmRc+3DqoXJhBdh14oIC
EsjDLP0xH+YQ6BLBkbwH/iZkMVEr1qPwVIf928w004DaclmCxAQEC626dIpLwSbWBerPTWeo/6hr
JS9JlbydkuegyGUM2XLkKpXm82UeG4B4GpCSYmMaNXhfpYXVSiNQ3mDgFwOO98kpz4kAXwEYmClE
V3EO8i8b7BSNjaYwiyDLyPSnvGpZv8mKAy3YQQsz4lBVZrusHa/X+iGEBndyYONqXuhfLe+pSeF9
ma+YGB81MFRAmxLcvxoX0Cc2hh2RAJMpQtX4toxls6YuOZo0+d7h4GszNVO46c2i2XZJrr+A4+5g
THX2PR16pNckNx+zMPb3/xwBkpnCs5gud1Zi6fd0kU1ozK2/t3UyekLSv7oaqvvad0tzGehwo7eq
qT8XWGEb/8no+/HT1PvWBlrS5n3g6j/nElnh29FhqFQVsgGiQuylnONyQdkXPsNpwlHOiKqCo2wg
dQ7TTQSYs69t5hABrxM0+a4L2Qi+EW28TKBD2TWB7axa1SUH5DbyC9gpqBNoVeEDgYGsah6K+A5s
4x+RFXwy3tnEe7twAPXQUOP+bqNWOFhI/BmaDRr3X9Tj1Ory1isg5XSCdhaIoXklwCOZRpeeutIP
V2YN4Hokw+I4goL4mNttgYxAuE6UieyAIeXp+qqJbRZfMYhSrkUr4KLQuEw0kDY5eg21hh5AwBBE
h52i9J5b6tZ/1VWOKvXDNW8sdw4uaglSQ4q2qyIGSuDPU9SqSzaXGaCs7dSUvWMJCNGp5pW1oqmW
ASwDq8YbSZHjg7uTzvbmc8e/pE9ezglvjhaXM0GtwAI60fzK+13wUBue26XVaxMjMyEa/UWkljOs
iygKt1ngD2AWKqf7GxmKOpGoXs0hWYyaIVus5j5FygqV4FvkfiS0ddl0MJz0h8gm/wkA/PaOTZa+
a9wwe+794lMcxNl31NX/iEb/rwNQYgC24dTe5X6/6+0ONTiWHofHpjdQZKNaQeAmgBa998nIaui5
JtzsNjeOMWpD0MPiQnEjzUj9PsH+AsjhXd803V0fugd3YDibq6CUPKf05z4l9ufsPWXztYq1pkdN
JAvAt0DNGR0wN1UGqGUKUzAP61vgOwad+ViivA+Ym53e6ndd5mP5E3T9E/gQwcsBUXqIyoN7spE9
RM4Ta0NOZ6zMB2HaO3IGIeLzxIJ2Lb7zB7LlQuf7onFNHJ3A62DJZZTh5mpP7cfYiUsHiJMjbrg6
hG/c8Dnst6QtQJ2u2JLuwC8PUxzuvzrkcSS4FvIImos8b1GwBHQfriXXTdCEIwsTCJCpUJkTFTil
ODqO933fJJtCmv5KRw0QhOAg4luuJH/qJfJgNspmVrbi56bupBjCuylEnk156dK+txYHxYkuBan4
3w+h+SMr3Nd50QPhGUyvsZvgQLYuzhFSr+fGBXABNCW5da8cIAlFyryC3OXsHrCpvE/hSKDssCtF
kKw4mGbvzfQnlbkuVa8zc9DCNvQr7IpciJw0jPiHqIvDgV7NZnKvxNLpdAvW6OR00qb979JDmvJV
/CrptAwOkB878fhAOSeIA36XbQzCVMWTsVBa5HG7sZmZ7RfTwnIhUkOVdBVTD92bPw0jWy1s5jFh
WiCGq4YxVIwK9aNUNJFmV34dOiB8Oc65Q88JmutuLLuv+iQdqE7h++C9B1c5KCohOFIv40sjiR79
FFVekbHvBciVp7Yrvhjmz7Dj4bdJQm3aiCp+3wHwcukYsMOF2YTfBj/4HIJz4cnCWf1ePFZ13wGZ
Bd2xrI3ji4ED4xR3micyaVL/wy4aiK0oU4uyrO2AZAEAhehqIFNe4iki6qyr+EZj/tb2gQpzoaN0
P1RTs+Fj8DL0vD42ic4+SN7kxyhLXgtbTJnXmaXt+QCl7PQg1D+E4F/4gJwE+QYrAm2UqrSnkXQB
JfqL6YjRK9zqjqvqJwhJ6/fUWrpsClA1aOn25saxdJfgIUqLQwgFJ0KC4xxkQqb0Y2xwCGP86tV5
ORaAnqifRVB6xKVJkI4F1xEH1soxQa69IEqWsKA2V32TMiU2MEHkAQzeUoqHXl0MECmA+lg7OIo2
gewjzn/vfUO7J9NirwLmQ4OtG9ZkE5PDdhJCoeNjwoRxQL0Y30R6yg4u+Nguo+Fbq1Y62XffCXc1
K5qT2+GWPcssQOe4XfsOVGBJLIG0FH4nrUDeJWTKdem1CdBjCytQQDRA1G8tfNI4XFe0S4bG111j
QF/3Xa50YQVabDNz0NJ3Y+dt3EIQRC1w5CocYc/2dm3Hl0C0Wxmz/glH4/2TBB2TYmb296OyOS4Q
53biyNXsVbZobHcWhGQfyJQZALpjPTRuqJu2tY3bcF3etSEOqBuffaBLL+p2C824Yd2GBcu8XK/O
JSocT31R6R86ywTDtFVHVyMqYWSeDkarO5oAG6nwUc052VL3Gpd9DtzBWPPQ1O4jf0gu9pg5qwFl
Et80P0S6zmo+aVmMBYMsoztQ0uvPcdFeKAAygHIVssq65Jbo7ptUBpucueG3BoW2agaaehojsR6b
TuLv9E1Lo+gy31sC8fUve5H4WqVtdJm6EPcojNPN9psLtoZtU0JNExSuBU6i1KKI+nRxJn90jyBV
OcvMNndkq7qWIJz1pvGt/CUdPpLGd2CG8hA6ZgRyFTG9cs5Tr8t5cxyhKP9iuVdRke0iqoumVyNE
ddgS1ZbPZAbqdjqUVhjPUTJP3qIyAfUizrLtqMseEsgRytWrMXzyDdM4l910YDxIw3WlmO2x9aRN
6Lxt7Vk27ViXfl22qLcbXQqRQXEVQntXiGljfacFx1AJXiA/gzOM9IE6pVK/0EsItSLFCn46FbA4
WNmgygxnHbuEpzpf+XG1ilH2OBWAzuj9ZsEG38B/Jep4UeI+fr6BENOABFWaeKkYxWvU51kmQEg5
BmCXBqPx6mauq3BNhh4O2ZwDjVvmRiImX6MYDsvRtBxWdtBFF5CJuUhfd5U3OVb8FXJHL43Myic/
g8pWrjs64AywJ1Oxi3vX/uQCanFngJNnm0IZ+6vsPFf27AuY9+xty3h5Bxki8wWnJGvyQxEw2mg4
JD70eZ18HNz2A81nBRnIY/ssO+W15Vy0QcN6R72QwRrUOAd2dEHx7CHPepA8SSSu7bKcXrO2cTZg
HI3uhJXIV16xe0P65VPVWuMD6qKR3w7Nt7CpHqI76v45jKX2o1Vna6wBtjiUtD92Y1iecWDQzRr2
kY/8aTDkwZ6+ohbCICuqA4TbF2srMrUnJ68/hbm0v5Yc4srCSs2HoRmy0yRwKyWHHaZ3bd3GL24l
xS4Dp/luAtHsSzBaGwqIyyhBDWQpjyBWaS5WgQTyNCX2V6B8v0YosH4yzLg5NA7S6WR3UIoIcM7X
INOcTWmXfN9alfZkj+0nH4n2MMfTfIQS3YfWkqNXuoClR+8C91OS3LMBGghkavOwO5e4IcWxAR2N
vEYyvMfn6yWQP06QuMcEGQSMrybAKdl/ZwKa3m/b5hxZ6bZRHNRRi3V15k73QKUXp06ZyE5dusQV
ykFbPhbeYqPWEjfJtD6ODNq99dr1/eGwLDIhtc6LNa036fIewklb1SG11WV1+h6Dc7zxUFjhH0Hi
4Nj2fSFOS/KINH1oTU5rcHIvXWrNMcsKPkj9yOv5GK6XQBpnOT5kt+b8j6GB0oDnqBcO3KbahKqi
xlIVNbFq2crBNShOkYNs5F0cgyqwIdviAIjjbUQQcQX1jBPsyhqrAPCPCoQMM+FeDLnDQ6LV7qVu
ElS3qjMlY8QJz6Dpr0kRis3vIkKn3pUohH01NQcVzJFWr33fMnbQgNkPTSIhMtz72jpxQ74JwaOZ
YU1crjPuhpe6SvQPfZFH+6mpgBuhaEAhK2B5uuIQdBb7EGjxeFZzBVOOPFaZN1tXHdYux7nzmW5s
mFt9xMm1/+7lYQtGoyVwsvOz0wHvRibXGmIvH3Eg6lhI0UdKrJRaFr48LTJGixnCDUB0NFk2rTus
tr0RFUQS2ZJfwzACFXTIMSlJU0gqo5yWnP1Yv42olYfc5HAy+fq2fcC6XV/j87DOxJAEzI25Dm0t
WWN7/Is2iSiRkH2pI3AIU9jMqZSoYNdO0jUZr0YgeLL9dA7Whyg+vxVEZ9W+bYxuhx04Fm6xvLiZ
Jf5oh6/cDWwFMu43qLYef4Dt6avt6tprjcJnL2uH4GOAZR7kxR35YKcRNhFdaaPeO2kODFIOd9Io
UQaR1e6mT4p+a1cZkqeJDvkQpSECIit3X2r+ZjGRnS6jxcd2ddVve4mHaHZaTMS8TGNDhrIwIN5G
lJQDZR+kLDrjnafPnZZALcoeXkctbvbcqp11N9bDKwPbM2igY3li0B16dkekWlVYxm2oEMUuZCK0
bHwtXIESRM2qcX6HSre97xS+V4B14RQXAMmyCDe7rtHBSgXsr5vmyd5nNco6KIQuWhzg8L9KTK9x
Gqvf0Tjwa6qbu8PW4WCcC0t8qkLc790OT01D1TKnEvdW6uqq0nnpkrdQwb4KZir4Zix5wyRZg7MF
mdySg/5hvoZAvfxqD07x3s6g3uEwA1gY0en3dDHV0e/SXWzX48j6Pnh+jf/wU1BcY8szhcl9mAfm
SR97nB+yINwJHQQoWBXBSBdXUeCmAEe2+mxYrAS5SEqImqRI3kPK9zcj24Hj7BOV5nhY/pqSIB0Z
Nt8T0PWQbbdBeUYvs4SgmjjaBBbKfgbbLzwO9jxkFaDckZZh/xCry9Ahmy8CcBiTgy6o+Okf8gQs
4mHpdnc3I6Ipfo3x2N/fDAiQGndzbIyXOailDfXWj6bhSL0mRmJzFfFk5eBI4LzE5oYOhBAQOG2k
WPPVBWdkoOjFenbuks1PM8XTq4zkvorGAq7lkKN/V8sKmMghIIncIYlnkaMzxFPXh/WRTKi+jtci
CsBPUzt8Y1pIJoGUpzghL4KbKTWXi96xnZ5qxWExUYure/Bsi9n1LOQQypvkdxHOcD4Iv8dvX6uR
EVYbO+xf+n2WYS0DOU2I8QjRr3WUc15o78dweL9xQg51AIi4Pll6kD9kUuzDvoPa7M1UrKz6fV8Y
YtWO+HlkieHsssa/AwYofILIYvhktQ6OcaDXs6ssB3D/JoseUs2dI6bgMyrhnBTcU74PIr8SmmEQ
v/HB28QcQOcL5h+pn6f4/DoR9BvqGlBI1bbknrAIXuNot/Ko6+YhBnI1cBnNi/G7ZWn13QJJJDCj
MAx8eklR7PAwBTgla1m8GziqcqYi1Ga4YhNANasY0teoTfGs6FPTOmPPZ51tkf0BQFlzR73FnvVj
tMev4TPTG+tsqIsPXdhTUPHsU8G7TwmSXoABrUbSxixc87nGyuDVbzXpGUY0PYI4Q+A/58v7LrYH
aAXk2rbGyEeUGWO/OxXmaz42n8YwrNQ8fT06n6VmPNGRAvAIL5U1+FvqLZdF2ZFspcidWSLyJqRq
xe14B+jUDpSqtJVzkHgaVvN2r461VV4DWkKeZQuIQzru+RCCUTIczYNhAQ5p41xsUVZDcap+hDTx
LjNAWaHVmbubZSEm1McHUGldg2K9/+hMiX6Ks+mVFZHfeniCpE7+kdQkgO4A40tRnmickObvp+ld
pSVVi3TPk2a4i/RQ7pB7qp+NroZ+aIK8gRb/1BPLeZoDnB6PEQdHfMyMd7qov5POOyd4CInCk9o7
XcjzHkemBuCwtcxqG0+DqqhCSG7E1sVUl1yfflog4NkP3DQvZPe7wl2XkdTWi20q8MgUJj5ZHB5o
/oplPru4qGPGoIFbsFitfjWRa4Nnc8QKAsrQhuSbVkbiMBi2e6BW/ZvuEkJxoKB8G7EMK+JmVYcm
2y+xfKhfkLetttiOM4Bt//wSSxy94tKl1s27oLE3cSME4FZmXxeeowgW2wZZrCx3na2lutBNG+YL
ecm2hOAzA99NrRgBl8BoAl8mzUBDmlY2e3ywECMZXXk3aeW0Z7UNfIlo+00jGITsLKxiTDMNv/HY
uOt4AOlaSwBv5+r2d0gnQ7dp5OZzhXe6FqnQzjQTqEOnfdrHkKoQeb8xAH47izDN7ujO7/giBvhb
PtOdny6FNZVbu/Dr9aygyBWUGTLlgKTZ4ZB4Y2iuTC0qLhRtNnmyTKDHoFvTwDNsayC4clrI3+E/
HebTcFoTvQZdrghPgpJ/MbqUnxMt0D9Aur2rzPCJLiW2gRs7toxNDDjTE9agzUOZfy3y1MFqFOue
deuDVX7uTzZI2UfQNR2gGwo/uBNXU+L4D24UaY8Tx7twW4m6/8p/jDvDf3QLaO/mJrIy1CWHkJlc
p40tNjTKqnn8gBpJBkge8q7h0Rc8vcd2+GgWdvPQjN3bpXDtdCOyZBt0hX7klTutexG7X8fhsRmq
7LsA0Tvecd6dheVDhsHAe89CYAN1nlbbkbu4zTsCG1Sf1463wNdAL4ZcMmHS6JIDmCHkVO8rOZhv
DmjbZjMSzhgmfYuP4xOrDKwjDH6Peg8F9Epbfu/gTfX73AErNfUtaI+sp05vvKIBErnvUdbJ/S+l
meDMQyocIcn0UauGzOoePGanII1/QFi5fq56v95qcnJxXF6CS2+o0rXDg+FLnvZbLfadHyrUtpxq
Do36QgIjFtsHZLb68xCDk8AB8etLObJkJ5Ip36bSMF+kwAmKlEV8Ii8+zSwXzqdlUMLs4iJlGaIQ
WRHugXdOlKvOaPt7nAMdMzBqArH/bmsVXd/cv46f2yMYDO7DDJp4plvbxwG/MS+KZfa9Sp755Bpf
DYklexHl43GI9fGcghPLq0BTv2VJCLpilRMSitLc7gu8Cer7KltELciLQgB81EdvcbiUUVr61Lqd
oqyCaavL6jv+KiGK0kGjs1zIJhQJbtCk7hrP4DcvOWIWPYZ9G97pbjwh7d/ZSOqAkeTYTSUkpyqg
DsiGddObg1qSoqlZTHiqZHYCxfE+AlFYlSN/qZTjkSOpHxUSdbZZSl9+sWFpHO9b3UE6a4khd+Fm
2tnOA6Ca/PEJnE3Tthx8JDaTJD5plVtBsUmLPsVO/LNWNSea8bG3tOZHiRq0FbBY0xMEeaatMeb5
fZIgrwxs/7OhDc1pQuJveWtpmM+m5Z2RqXTcvcCy7fzvf/3v//d/v4//J/hZXIp0Cor8X3mXXfDx
ts1//Vtn7r//Vc72/Y//+jegjNDlsQR38a8JCXBL+b9//RDlgQr/X2Fa13neFuY5A/J1R1Q7RKuj
m+mW6ahxXEzEvLN0Z/adCDotuJdvedJGMyEPRdyQ/fRCgOBVtwyg+/zkaDvgOYiQWfTwOE2OOGPG
x0xNiDgkwIUhhrp0gdRF4nUJe4wmy/IK5Cu/QqPcw5/f+TFBP2iVlVr5UUMOassaOz0Y2dQ+mFaC
e4IB+jeS/tFsnO5jrxfczYp61MfOMrhLKXu59GcFPqxk/FXgROEdieNN/kaK9fz8i4Mk3pYaY9CM
KAFIpH6t+pOT2cMaYGntmODmhqLLx9x1jccohBR6PfEH6plZND70befxAAkDrwel2z3Kxj8u8eaQ
2HfQWUTJN4VkTZhtM8cv1jQBXaAxFK+NcWy2zfvrMAiar4yQB/t56ii3PoDkLD3S1Ey3ovMgIjBU
ifCJ8gt9VZxTrGRP1ItLpkPtB6kL7g+F90/fNP32m2a5QKAahgPNEF2YjvXnbxqHHrODn4RxQuog
bvfuZxa/mrzylszmTUJ0SXT+ZQjOJbS9miQ0HHlofehW+f0D7mvFqWdpC+y9K46JGB6zbmw/kKkz
ymJjd023oS45fjMo96dHCqBLowZxNWiZ6H3QYPXVKhRZuvInI7uUFpgPitT9RmyKGVhMQdknw3AF
pGe1J6NuBJApH/sewMwM1fOb/6CQ5fFJmKVxGIhQlqAYOaEwqGmA03/Lrbh8hLI79oqJ+8Mq+U9k
bKaXIkAJj4F6tEcTBHPbJOiCYwM+DGiztNYulqb90ON7gwSq7jwHI+SLRTG43zoHxGZYwED0tXdX
YtgJ2zLuAVGFONCyD07jREDrPMcfvLCDcbVsjud+a+C8QQ2MIPz2918gYfzn98exHJc5TOfAXRk3
d6rYL9qqsf3+FAgUnAYm0OWrSlbAWxepZ0LGGjmiKoMCGndzlJwD7QSWuRIk/mlmrclIF01CJAG3
NumvIRrUeH6hmxtw2UqPk9g1bZ7iDvxdXS6lR11IDuG8Wl0oenHgj9A+UMjioDgasUwVKtp4Vtr5
F78psOEGCuppiDRIe7kRSO4dB+A9AAI9n9nAPmavqMYp72xsGb1GPfoXul5qkQ0Yp2TnaMXTQuj7
l7FXIalvbPuhl6t4UuLUTcaOpWO5nxrzp6NyTil0cQ45x26xnfj4SlF1OLAjQGDik53/tFRUNSFd
E9jYDFKUAfAcKHUwF0VhLjIvUTSI5tJR5338+2+Gbtm3Xw0cUzi6qXOLu9BC1NVX5+ohZoCspAuF
1Z0s2bieVKxudAljHXIWDuozFxu1smn0UP4Xn8PRB8UpxeljcR3XKTI4Xk+4GTYxNHOjYD90VrMq
yjR7wm+djnjo6MbtMu5FRuzsyAZcCDvyPv4yn/pIp37RalM7Umyro/wzxce/ptg6r6qn/DhHDmEg
vK6uzXmezoytYxO3n90EyTtvirJXl4OxjOZhnSF3ldFqqLDk9bqYrGbfgKoPSXVd7CeuJZ8g4rUr
KmP6MnThtb0ENI/sosyv7So+Zon84qfTZ81unlrbOqPsof2QBYN/cfXiJQqC6tVpeAFtTaPZphCK
ejUD6/R2IB+bFlIWwY8CBUMnOvNVPRkE/okOhN99tmyN5/ceHQe/997Hgb7iahaa830cKn38E/Xy
IJ5fIUuQVAwCJFDVVH81OEX43709erPvb4Ei39+edBtvzDuAEVNuK8lDo+QQK3K1B60fMqiA2eVT
MOmQe8vb8ilnzptt8S4titP6xvyH3wJntz8FhiIOF7A8R1hcN0znzz+FOrWDKQmEPDNuBPckV+jU
YxnOGoeziGGBIvooQhZjdkPg7R6E9Xk398NeL8L1n2OYLP1mC+oDbCKIKZhhF7tvpzaYn3n0VCNH
0o7fW9M098jKQxVxivTNhLXbVgtWWTzxb7naLxqtVZ7CqLdOQjfxXlDfgCoCeztLadhhF52dal+M
qHzeBSYIYIPGtdYtRDq2JugDUVRdxZpHoA6Qb6PyixActZVCuHvKHpwUaIa5B9p+uauDtDpCn7s6
twYw+XRmqg5JCxMPMmh5t/Mp6XsEw4dYeGnYwGtFb97A/vIPty32H080/KSw5jaBqxQg+OY3t62+
18Yis9zxjOoH3xule+TC0J6MqnGP0rVKr+wD/TPOes0VGDLKc2cm5QfH0J7J7odavJGFKfdIxhmv
oXawhk7/jMr54W6KDH9DUQ5OeZ0q5Zuga9o7Ky2bhxzwzo3CM3nUjYVsHkJ16RLz2lGiAP7USQC1
aj32YrWx9SEwu8mDMrib4tJ8GSLQ/wpgWvPGKZ9ZB0pkFTXVowZJNgzyO/mqB00LBo4EKGWG5f1a
M2vh0clSIVwkOrFyWje6e/R1NnzuOs33Gj6YD5Fbh3sIu+LPj0Pji65XKNGupPxShNG+VHusIreP
1pRvYi2Ef3CbD8IJk1XhtvqBurqYrIcx65F/RNmXV7tZsEPNqA/lxFLbazFHYjoyXqfSj7+pBmjv
k28RGoOyqAZZ3l05k0sMXDs9T6t7OpRdLnQ8ixs6X0Mgr/DIYWJF/w/LIYur9fKfdm6m4wAICLUi
E89Xk3Z2Vw+9yUh4EoR2fNYAbPcqx7VOtjHhJyUy+9Sa+o9R1f2SiZxkp24es+zeDNnmxk5duoRD
3655V2jzvL+La/VkPzIUbhbqlZeh9ArTCC0+nugvN3Z6Dzx3+0NcBjsbz9iDqS4Mj5gcBbYOP4za
iCa55iZZqU8tUDm5h8V2G0PTLW5qoab/LgCJxl06hE/4ORnbt9f7y6mu3sQy183Ut69MgfTu5tkp
fHnfGXjcM/Xai/0qbnmVZZrFNmrRs9O3zdbHR3cQSQLdVWrSJYZE4QGnqOyw2Kh1YwOIbQRxkZqC
Lld9mmLu8yoCEWKLbM/v5vidjV4GmHscht24Q3DBriqtzre6AIxQL/yfgLYD9SPkpzatQftklcPJ
GSU/oOoB0rlci56QbQcdMYB535VCWdpaPjY2+lfQk8tPjjv8GqTOAqpy7LdtyU84KktB+a2nOVbx
jUSZKfJiWq6F52SwTzrdzyflLbrkzZv1ZUReALLCJxogu/B6PEVEGM+Ae9kObhJtR6AXj9wwU6/o
oVBRR9gsj0YClUu9Mz52nQlkb1l9xjFMtEtMUKMMEy8/G7lz54y6/pGGTy4ghLYKW4YL/J9pOMAi
4Z3p4/h0xrPrGhPrsA3wf32Hss/QdvJgKbyteN6te6tIX1nTn3ljOD+AZ8LOMBleLPDfbYbcaiHd
kLvHzDTDTdYY6asY2yW0iqEM1Ybus1uV1lk02HxaLei1VS/lvgk+Q4n9izPpzEPtWbWhOPLQBVXa
oH7BiBu7zPH3ZFMtN8aAkjdtwhZtQZpQa8GRDI6Ng58MixKFRZlhKgRk6bEO3nZ+/DaWRtxgUNRY
PGGgc6WFO1LkTTIN/ATU7IFiaVe6HWyaNooPZCtKgQpzcpRcans8NxxIoElRAt+qiDsqu9IP1LJV
l1qLowP5waEnmg9qUrRF7BwUBMYSEHUsI7sqLVeTaFDHJGS/5Vn73Varrkof3i6yjyBeSH2GVFq9
6pTG9OIfixQAwgww1FwVKtKlURWINZU1Un/EMcnK8JmzSRRKdAlEob62D5Dfnv/H9J+PXCxuHNw4
ZkniTP1B5j+aHr956C8F2Kfuxa0CX/ddcZ+36dul8gUEHJY+uSdD1YSQkfrQUDM2WAhGq9nzP5lj
ns1p6m2sMTM5uVmZIjsLvndNCHFBSnI46FifbiYdO1MAIndUp0QRFX4rF8MF6x1FMPBUr8o6z9YA
4NlHMJvvB9F3e+rRRSj70kXNfneoghrlJCjIL62gQBkmGzeT2VXViijFnKib7uc+NcPKzsstNemS
AU7GqsLcgqO9K/Zko9moFfmlqsxSs9vg0Ec202mPeYOz77gBJPWRPMvr0Bhkg2vg6Act9upBL/ZU
zTCBqWdf8TbEXRD1EWQbtjgvYXPbZjhEpXBX6Yig1Pg6PGj6xnP8tPSgziAcY9X1/Q+pm3glrNd3
xAQQSbB8UldXBUVmY2WbVnlxoGI+k9eI02JHRAFT5meQADH+ZuwSTGNd2zgUQequarBp3Cfqe2Yh
8V2ssMTDd4qsrJQ5ECgo9/eo//8Zu64lS3Fl+0VECIRAvLK9L1/V/UK0mcF7z9ffpaSmqa45p899
IZCU0m6zN0iZyyQQMQBtWk2gS2Sk3ab3BbA4KpL6+iz04y21adElep7i9d36zxt75/MZTCXVpbBt
Hekq7MvEp3192wOc76d9cilsMMb0psPzhypQc1kK0mU7w2wmGCH8U5/iTokquRjO2lShAgH2yQqi
WdaTpvnxBdmNv/xIiCdzlN59Yw1rW0+sJ0ddQOuGJ8eYPlCAY5c/ImaVl7k1gHTetU1+oFCUPoFp
DHR/S03diMeNYfZfoFOSuFAz5Pdt1vL7qq7T3RBogNWqPro0Qems48puN0uf1nrxagxseyeEeI8D
xPen0Tri2HIbiWZAWneJ5xdXmpXWWXqf4/9HfQr14IhQXgDaPC0r8C7xj8ufKBYiAETBz44TAxU0
r2txB6pdrw5xEbLh2fRtbIHfq73k1YnCcF91Yb4rC2a8JR5bUQBcso31IMA6GLAHfOASR3caoCVt
udK0ACdkN/MS+/Dnb4LOP2emDN2wGDNMbpomuAFMfVU+bNLLLvQHmDBp50BATX0hkQhU+QRqPbNh
9dK/kEk+9cGeu1lL6YPCAhabG6T+9EHOdSHzBDnMCZhjjvPoMkCasUYKSwSauwxwgHB0l0ZEmDSg
gdZ3DSGXcwbkUxwBK1WrWxPo1q1j+qNLwxpOP/GObmE3ffAM3z/iz9YdmYOcbJprxVsBDahVHops
m7fdNUf67Kcvqk83amiIivrnNDWfhgb0TGrotxjURBKXi6HcVxvLKYsbybVKyt6Wa+qZG9RfbXQ8
P26/9QCxFrk1U8CF3GlWmaK+p0rrii7ZZOnnCEpHDalZ4cAIZZLYNr6XuWbvP8SpaTZAzptOD9rV
JIFG1qtK3/QhSFB8PCw6NmFRtI1L8kika7NcFLtz6ottp/ACXlEFj6KHnx5S7IC5qhYcK/YeNqD4
JbcW6KhwZk4SWBn2wPBXLt3SJVOddCflBNGLqLU2nwe68fHPX3CLfzqEGrqNB5ywwFzTORefUxhW
PUHNzwYYIPNzbF1BaH/uc/OtiAyrXj3AhSp5CqGJ9NRmOri0IhKnhrfpUxwVQDtGpYDeCZpMgyMF
MJgpAE8WiBWtoxQxG+x2ooQ5gIPE5Y6yS3SBLXt8DsroRFknqrlQPyvyA4gM8XDPksjbibDVmkJJ
6WwC7efQ4LGEp983X0Qo7wJ9DOLiryaNYifxrflVJI7/iZjrwRQBFeL7EC+jOUEEXSAd6Ezkuiil
JHmmn3sneR3oMNLxVofrWPc+GjWDfm4xWjqg3Pz5fwFH/n/9Nzj4TTuGrjs69I//lfWzuJBIk2AL
18XmBBoilMmnlR93dQBdRFaCoeOL4Uc5suha4V3/aCTpBlqtsPUBBOlRKwKOcljbIS1UIn0c6tMm
d3z5EGXgzA+ZzWFRUMuHuNC6c4yENuQvu2w1OWUEN0TH2FNwxiA7CKWffReXQ7aqujFdF5nvbSeP
2Q9FwsUWUG2bfZvCjN2bU9dsIYDX7qfQQ0UB4hk16pdfg6BocEYecGSv+vENXDI3QZ1s7l/iE2w+
l/7f42mdrI1/9hIGGsRnZfAa3pnYsq4EcVmXNg1nKRT7RGd48PEdirMf4SLGDIZSk4VLpPWHPE92
1EWDS5iR4KEJxDfijBDkbdnK+JT3ggHNiAsHmeba5uypqPLu0CdRsRMZR6nQ96fGdRJWnyXdDk0S
7dqx+jY34fF0n0+lvx0TSPu7GrY6x2xy2BElG9yZDjqp/eH2Q+h8+yFgnqYWWJaap9JIULcweCmB
mixK/RSG7ZduDPi2iRroOBmjhiuNAAypnz6053A1h+4qDpmGHg+uzdyk6fMiMCiFLFfh/vmrz9mn
JxDXHduW0kTxB99x/LU/vWE1TfJqSLNgH6J8fRzwcuQu7CV1IymuWV6GEvRHeObVgLSs5/bYJtYl
6x+NMRLXFgrvcl33OF5Znldt5rYTavXZYZDeDiEzPvdVNcTGhghcA54V9jWA8OK+0tN+B1dY52l0
4q8e16YffEqfEt9xnoFVcbZca7sD/hut+9SXA4C3LfvhN802MIL6ixcYxWZqI36SuQPxFQfeamLq
px+yXzX9GP6wPMtZQRM0uxreAOaBCdY9MFvV15IjJ27i02K/hlua6DVV8EpWPnh4e9NJHnmKfRRw
GQB+qQur+ggMPkAiWqSZNzKClA710ehghO0WyQtoAWKrCraMmhLkGj+2jbjMffBYj92mM0Be6Ydu
HffIhmQEYfMMKPvwsK+PjUKl0QUgBAg3KfEs1TUp2JolhlOoEGuxughohe5rAILceRHIOOnrumgB
rPy1iMjN1NVRaZgXBoqmPCAxhe/9CHjVCJ277YRvHl/jiFpcoc5YuH0MO4NUlNhyqr4mheIN/tGt
vwIc/fdzNI2YYKt5duvs57lqBk2jptWaNw05hQN1zYvQrZ7bB71roLltcSxMfbQKpHhecivciS6K
IHbgBdfh18UAge+q9SncNxuj3X4aoGbgAxvpl7CnpSbNWOJMS+OHFJSLT/1Ls9VC13YyE6RUfPTS
T83eGgMXBnPGjgZsVA7h8QRd1cV8CqIZa6lBrMGHPlu/7n95TakBTw0sXbMdlbikUDHLoFiZp8O3
NgSotK6L4aabCaCepewgy4cBABGvVSyzZ1tM5QFMfMAWjCL9lkIMU41LSE65OuTemBIwg909slID
lMnsEHk+09Yhb6GaMopQ//FD33LBhK23wodcE9w8MYeV2Y3rQIGYQNoAMKPCRcjKa7Cj5ahjHvPK
yjqYVgPesgqiNTLfzLaxYNKl6K5OE6Ap8zh4jpMmeiyQxTbYrSxaAyIAubifBmnex3xfmHo4N6Is
dS68TQ401KogSx1iYrtKXZpDfWaHjU2aaRaQTAihATOwwR5LvATiR//0GUrzTDOBUqX16FLo/nXo
c+28fAT4Xm3lN/cw8RL3RcinS+F3x8YKj/EIUFygGZ7ltlUwbiYxSeABUaTpPIayirorUxO0LkOO
O5h2IJA6HQZN5NE2z3OfrUXNOTEEDBkxY+4DtrDYDW1muvMH0FAtBmOV1FJsqPnhU5LuCfCs6jio
D6b+dOrDW9TtIQLlWC51AbNSHngX/Jz7Sr+5/PkVYX0+g0H0FA9GpNZtnMpNZnx6QwD91ukiASWu
GrJgAqgeNG0YaxYwgtfN5+jXXT4G733L3X+Ny00Tr+/Q6+4z7wnl/eTLlIK27YSdsY2nfvwqy+fc
GpIvuuoOUardagEvLx0e026c+x6sOCVAAYXZvJgdA3oXvHGvC8Kjjlr+OlJkc6OS32UojPiSsHK8
iQk77JXvwRXZ1vzq4qepYhS1/M7DS+zaQXYGVTp8tJMX8CqAf8ldCy7vhwGaAbvG9xmjCdVrmgHi
Ter6HQYmCMPNMzzpjV+TKMJSSM3/+f/EcVQd+mP1yjLw5mbSBpxH6Ja0PqF5GsG6nlv5eBkTAECN
oYOlTBXK/ESXMU4KmBbikjQAlrp0O+rtZshguUchWtoWJws2gO/zPrTnaDWbIpdm7XnN1sQDzU2V
RHOImuQmt8v8Fg16fqO7xoabK34UyfrTwAR51G1QAOhCA7E6VNIdNG7BpQBiBqnBf5ZK1HrB6IXH
iA+Py+oU4QiRnzM+bT+soWZawLhc23S3hNMyNKfqM2wEUJf3h1g/RdkwXMsiDVExyXGYsVLAelVf
YtSJ4QJcUKq3Xvmc6iih5OnIfw4idKvINOHLlz2yvrPeCgEQJRyshruhBzOvhlvsRve9E2qVNV9X
Vf416ntIfljYpO7+QxPVgXEPQ24kD4BNXGkjDAqDtNB3g2MwpCAsBsFlJQxiNT18TeDCu2u5Ac03
fNOAS77NERCX0ndtMTE3HTzE0oRfsybZTrsGipXXaVao4fyHTSRnePoAsTXq2ZrwprAoANiNIKnU
XoZnNGvCW2urIXHXupBNnqBxDcVsqJA5+VoSdXqeJe3yVKCw96VOO2dlgAZysQ0gfFE9qdZdOA3f
W2NNdJZWBTAVAFN376BHvjwRKQBOxPYWZD6cmwYF/l3oAjOHYII1NrhOqHYqrgVdPgQGv4YXn09I
KWOdyEygoAJfzVWmcvW+H7xqwQTXGGqZE7rUpaWixhwCvv7e8JObM3D7IamyEC5m4L2NGc5uw5iU
m6Hsp83YR/KBQozpleOE54bC3HPBxaMnTW1d5+DYlRB7ewxQqDv3Rf0VGoswm846lO2ysF1HpWUB
AAVOd5hAnxWqPdNxsLo76gocWM+5RWo3R9PR7/Hom1CDsiEsGrXOwzKL7sZWRpCXjJ8+9bc1bKfA
EH/+sCT0aMAHbOQLfWhBHosVHjiHNsneqG9eRP254GXXHVhsfhGBD8HBuga8xNTLb50imC9hIJsk
B2l6353S8XcJvG1coapRtaI8w3AH1GrNA1gGb/FP/RRBfXE4ZqvOgcyvTexp6gwUI7vT4aKs5lLw
h9F5stW8z6NgmgaYj72CBmsGOYnwaEEI8zv3BfyG0pY9N0E3rFGS0G790A67oYtgdZ8jzQn1yXIX
oXp3N/hDvTYbz38pZQ93yKzQvyeWsYdOXBi4bRm5cdJrfzkZf4v70Hkbs6FaWXFaXsGVh7IvjAhy
z6gO7chfyVSALgu7b3TSLQOa90z9Xe1B/L2CLuVKy5pqg0fDO7lvHjbb6mB74nWOW9ZTq2Rt976K
iLdFuaN6LMMbCCIDtjc3bSGd6wT6Bw2aVOItrY8RVpV5Vz9uD0tNV/sVQX2/r1Ep5mRhFD8FzKaQ
3o5PoIgALQtCDIs5yNmpncx9xJSxu4Ej6dHYrtmNEjrKStq458YGpMrkqMlUPztNAn3jedhT2sZq
OB0gr5jARILZ6UWvuxaCbqkRnniEEgEZVKUVLKKj2jqT4kHuwey218IIGQuoJdCFBiIDPheBj+Ly
1PeDAL0b3+2lM6ffgJHBRkVpbc8C20uqsWfeK69HSBws4u7/6LijEOFk8jUcRLX7MG+W6x4xUVcT
52iwP1IX3qRQBOvC4KGJIdxbBtlTqy52qb8GkTFcODIUT40J7K3GehAreZM9VXqSHpneQDVIxTZJ
GzyUTQgWAAZpwu/TtRBsu9AHg8vok40HXbp9K4fxDYJ626Qd2JPXsvqKt0AD5Ub06ypMqrBeNetK
bEMnZk8Q3VilPOnPkGeGxgzTxjekiRMlPOrsgySeV4zUioXlva9I/fTBFKalQAolkAlHBaV7isJA
qZAUr7om/EuMhLJr2n7xavhetbPbzsLpBU275N3Ki4BvoKaMnQuE1Yx7WiNP/TV1jyKCqI9aw/i1
RpgjQ1pp1rpMsPGf89Iq39zmEHXCS3/uWvpRq+Er3YOaBvXNqeshBfRKiOR1bk6BBchPD4l+FKdu
BQ6VnuiuWWUzONT7w1XGk3H0WQsYp2ZZyW1s8F0G/3/YGTWq5Osk7yPoeXT+BvsKGHcFLWRbO9u/
0cWADMa+qLXELdMg99YyHfEvaew72b9HOHUKLY4str5BINQ/zE2aC/dNfQ1cC16yKroL02BeNNLa
/tDhIU9hSz81p+bv2IxM4DtgdVyB3reDNx+2I74dQNKg1p66osuvnhbn13nAibpi1RkSBVfQTBLi
mrTWAN4tABZeW0AUd+kDUywGbAL8lJFiaIgm/oqmllGXp0p68uhsOETDPyic0M/zvRcvr/o20K/W
gcp+X9xm+RL6XVtrGJNC/jsUz36da+uqscCHArsJJ/ewNluAPwa+l3rYXsZMERc0cAoo582jtltZ
UAfZxkQ0yPR6jlly49CmnXbI0cNxRtGsYsXE+uSVksv+BL286rCYo9BdA7iNovQdoah+D6Lx+JSD
ov4QtTH8HdHqWjE+9SK6eEnc36jLagx/xYbKBz4Cgx6QjRts1awNjU5RBTpBk/0sRJxDES3uvtTd
iL22YP4pz1vnpRP5qhFj9yXKNWfXRHm1pbBI+mc8k/2n2GqTC4q68RymOXW4GpquwOnOsx7jDLLH
Gb7ABbPtY5xE7YNf6s/dyKDiB/ruA0MN42Iz+5zgofOQqYtWlmyTdyLcLH2GUT8YvhBnikgkCIZZ
nQ7ALZ56g4nnwWbNk9S/UKOD6uxjAE4ZtQT+Tx6Bh4SxRmA9h4HuPQCTtJ4jZd094ImEX7ZnPeEU
WMaQfwpBUyu0EEdTmWfwwTAgBkJnyJghpeHjEXZrbG26jSl8lLycy2ecKp4XFaDcj/E2Ij3K3oax
g7cnxSCY1jTY9Ool36GoP+G4bd6BGpO9RLkeoQINfCW86rUH0TSxS5iJ2LPuOMCBLz4EP+eIYkz8
x7Ip/98R6lM8AeNUI2bFZgS72YU5AEMaoYYTXddAKS4Y+q2IBx+EdrzE18B5j5suGKI7M0jBXg9k
dNcehrrRbtRLlzxz+IYZ2HS/L6Tixwim2WEJ/w7VmuMiT+w0yNW7LX49+WaMrC9JmwRHWnaOs6L8
2OvW6xxRhAl3016D2xAEG97/iH3VISmjFoD61PsfcW5rx7wNtduyHOhFfFMNDNh9mqBZzS5Xfygj
Gfy139nlTsu7r7aOV1URRvxZtVhZfmjFgVZf69Qwnk0xzGO11/Hn3Kz/07xfYxD2y5G80Q6tsPGd
a/rvkdPhDKBaBjAIe+lBHoSag8hfUgk0QTVuMg+1nFEJC3Z1DgsOryqQxM66x1GM+B052pNDlIMq
mL7HdVqdGzUY+cn7gvNob25Cx8RCBetXGXSDd1aB50hsjbMQ9SJJLesIG+ciPJNoNfWXHHI/LGfB
hnSqqW/qkuGkWf0dhS39v6Ynngaeelr0Wzn0sWuCJfOln4z3u6Xv010xBf7XCSKj8wxZ1Tc7rU/N
VJiwix+NF9A5YV+kDQ+QPUDWZni1q8R4Ua/+uyJgj62KgQYdPyWQhXItK8ouSaDXG+CSq4fcGM5w
WTBf4VhqH8bAx4lUyd9rk0zWugeIETXROlvR0D6kVQelBlg4mCwsvBXRZgf8zb1nv2vAAAqkt5oJ
thXP4v1oQ3cZKSoQCFlzsdQfrGcOYERW8GCZhfYctTvqjYJKQOxKu1Grhg3EOeCQf6Fmwjq2L/BA
XlOz8VN9g3/8fJ6aiQJFcNRPjrao5F6zcMiE3JrBXYDvsaGooQM0wOvBgQDINEDDDf651Kz44FwD
w/krjJ1hj2ce6LnwvTp2DpQX+6rubxySHLcIDP9dwXx4Jau+ZWDEf+FmADFxtfTRXVL29VqHTvT6
04BkfbUaZZNsaWAZ5WanRPyRTKCPpAH6NIA7vjtxixyj+qOElj1dpDNNGzF+8QAywnfbzs50V8ME
tHHp1m8xEjiovbuml8YrfXJGmCGgk4bpEtEw3XapQGIu67Q1Z3l8Mfr2rpal2FPL78cYsn/q2U1t
PtjOyZ98N1QDNJpAYPN/gJAM2/mcYeMOTruSCeEIB9TaTxk2WzqB2RdjeGFVPrgz2bGH9TE2eNl2
oTY2OVxZStZfidk4gpGvzBy/LgHpf5kU5MLaNuCwwGPGT9deomoYyp6BLsiVABwR/Fh65u5foR7M
T6RLYU7ww66LVSQgUzgawc1vbP+pkFArnwaIxjg8C54AZ2BwVhnB8VGjk+l4j+BmqSHqgD44Uhta
bR4pnMk6wTMtwl9XhcOMybmWjXWhFs2CXfylc6YEZCuuu70f+fC6wVde9Jl3rGBW8lzD5nqNA3K4
b1QTbtUQ5TChvUrBeiStPc9GsaLmwEAGCtVekoKL2ihvUxbdzbE1aF4pfK7wAPH7VZvgLQaYzQN9
zKSnz0Lz+iuFdjp+s3jtxydaxwost261FOy6ydsbSlYLr1R/Pf7epFFdyWrRqFbZH4OhWvKx+Z/m
ljkEbuIu31cew9YeDnGPfl+KkxPa1T0SYvW96hJpIE4xThX31F8wY+5ymnqdFTF4OIYNQVAoOzm3
3jdWoVS787h1bpO6BGEOp6ZB/k0BSz/Oah2cLLx0SwPzIr/mL8FBDQGmYWLtmuCNQoINF/fRV1J4
pi6woo5aXeU3AjnG9QjQbyKa7RIPRN1XapVVpN/zBrxzlYezSNqEWCkkY+J1wDonI4qSE2XfKChr
dGfb4eyzavMgvYm2UF+cfPxaQw4X/3zteIPobnprklB3M0W9a5AUnQdoRgj/kw8zQs8cwShNLeTg
ArYjaXakN7DZcp5AzzCem+xD458RCiu1PYX9M2eowwfA0BxYsAHGPIqev+rRmB/LGAkg8mrDgSDf
G7wW8SWa2Bu9/mlngKLOVrOYd6NWBqrMhi7UpAEVQVsA2iQAVa8jy8OCIzXpDhosIP7SpuHXcvQJ
UJp9X46CQ3zRb9LDc0Pgl2wFHX6VgS4PbWMlK7w55JMdldMl5cM3avEuhcywySYIu9veIdTG8KnT
OoYNluLZqaYZp8UtwOYiK1rQeeMpvCQc5W3U4cMnzTeK9ZiqIn2phU9TBWuhCPoLLk3lcZqdx3FY
Q600P/kBmH1l0cMkS4sKao6egSyLlmXp7s/1D52AUb/VP2zL1h0Ap6A6ZoAW/6koxYuo0JG9wEva
14ojN3B0kYX20/G0rdZ30OiCrPbQgh6spC6gOWJCkGbiYBvhQPwDj4dvpub4X00T3y/UtsRLzSJk
GjJNPI6dNq0z0CHvi7Lzt4Ws22s0eBMcXqwIL++yPfjl5B91x+xOMA+K9t3ATJw+s3Y7alp+BxC9
v+FV0KwApwX4DNvNlV0N3asE9BbQSaP4LhL/Auns0Xfz9oE1RQgp2t7flE4KAx4LvAOutly6p4hr
dv0MVFS+jr0xvx+bLtuGZTFdtFzT98Gg10C09JDgmgZ9Z/qRBtU4FCKMGLvupOH+wRLCOEEGxHF1
rzJezMEO9zZvNOyt0BwYQMlxO4gdNbMcFS3YPdYnajoOfzGL0rhRK5KtC0Fq88mquvixCqItdfu8
Kq4TeJPzB/S5foQNtVl+F8KEQpbbGJC9BSoJdaY2hpKP4q62TiTc3JrKE3FF61/NPkDaFUnGR89L
79shHV6ToQcFo51AwbBDeTbgXrcBcTp+Q3Hgquut9RMJrnsg4/pXD6eCTQd18DNkjuyzFSb6miuW
dl/1OyMts7sxZukdB5UD1IDx3HELeQAIRaR3mgMpbg4rrR01KfhXXMTLdsc0L4Q3ZDRstAz1PEPA
3I2aJtSWwM8BhnsZJUi3ZBUk3rQwPtN7JzC1FfeL4JFaLbapS8ua/HUBo7WTjJkJsjWgIhPU22MT
bzscgCXcGfrsPNTcWg8A63xj+v87IioAJhjBT/hPa0RsMv8HmI7r6qf320/TAWQNJWNu6SAQSPsT
hZZ50NHQSixc8R7Cw4v2DunzhLEebyIZtbNcT21As2cW4qFhi1R7aJKuc5ZBFgnyPNSmmTjhtxDx
A6l/joTOSLhqIOOw9rjPTlJdcKCcTtQETBjaEnRLnTQcA3K2tjILspAq0OIOYuh2mfhpnWWyY2ql
i3K1DzUTpHMm6Ii4RIlvQw4piDDu9tSE/Gx2N8QjP6q4kuKsZMzuKK5HBnk/d1IM5NieZip9aELV
RfbqiOCNfxOffOB1tTJ0FPYhMA5wZtzP/WOIagP1T7ro71U88dL1Rv/Yr+KNRvsaYCO+t4pMv2jV
oF/oTinFXYJ24wxj+qEbJuYTkqmh0x2CtLpSqK958MTl9h0QyPeDFQ424OSNvKWolq5tiOSsqUmX
oq3Tva+NJ9OIsieUsqY1klMJMuM9mgbqfZHjOW5Q8vSJ47AHRSGxslQsTQAM/BkpUOuyTI9Lmewo
fkwC7QBZ6/fpeoDkh5RdemirDp5KreAX6IECFtLWJ1YP+ojiOHZRYSUaIFPMVwrrBkcbXS3WvdHl
OIViIwxzFppMlw9B2KbOi1EfrbXE0aqyNF6pX2d2fdB888y6XC9gfqDVp+XCo6L50BTUZEOJpKGx
XsLojmLnCLXIp6kU8vkzKCaofbkRWRy4XWawwl0mNtSutQi9tDANjWGATQ3cdnB6bR/iWHIor7DO
LSVrH2p1gcNdvmL2FO+pSQN5C4OlJnigScrwZ19w4bmT4XdzH1BUJlAPU3ygeE3ADEXU85gsIeAQ
2fzKsRuFRVldf4sNfvSEWfmuZDgrZk7702cA6bdwWHrxDTGAChx2t7B08v2ETfAOf+y9b+FIAiiv
UnDIta8MROZJvQ3ywvvbMTz5lFbptAVkTxlKIrTnUltZpeV9hbDYhl4cEo5VDQqmVV/wZ4ggjVdW
ybfO7IxnK4a5AfYRb8vY4Ii3kknjWTMKyAP8E/kf5qlIvJ7BraqDnW+bKObY4XiJoKINIh6UWKlv
GRBqlJoSLgDwwPWgpwgmFc5qanLra3JTVlW10fRUbgGbto9lVvagDIICyiD+9VI3+remLry/2rBw
g9g0fzgQoYWeSx4+ety6ZV3/HEgISruj1mLHoC6BzutjOKCQ7X6+pXGQxepjTOPzJECL5pnL9A8x
dBtCJerPOz3x+W1iM9O0DCjXOJZug7GtoNsfGCDdaAno78n63MBBlBsyOGZ6GwL22OGcRe18Gv5p
lym21YUaH1EnuiftKZ6Ewx60TrcyuD8zW6U22teuAhixT8B7NUcLGvbQS1xpYe9g76iBwrlqTLFd
TkbQQgvcONY0vKLB/0q9KIQUaNzPRylAB/I7CaXtBGdkHlWoniizyU9iufDDGbdjyotZ90cuMrqL
DpAHp1eYmdaHOjLZ6c//lv9KadjIzgN4wHXLZjDC0j+9mQ1AQHVotabnd+lPPYZE4PwOkz5+epmT
elsoBTjSHScIk8lufH9L0asL9ZWj1duQhriRLp8nA+8c44XmkmyBb8TxdixqZMWUpl/tcEiL4Qh4
HZ1uevn3pBT6bas+GPJ9r1gDngHidK/5+aFQInPUJ2qtmvtEDaU5GvD5b3Gtmrv0NYVRQS0ygL0m
SL2y2do28pGOnz4A/u9fs3KQro9/ny9pFgNDxqVEpbUpH/pyeqH+Nk3EGtnJ7CjqNH912mLVt571
Ra/VXww5zR01GZtwihXhqxOw8hgCE7am6erjWKonD10cBPPHUXyVwEiQPi71gGT8838sXiSf9lw2
s6B87EhdcIhi/EuGLu5Ky7RBij47Ve9Ojglwqvp9aJER3gY0ScSNfg7Of+nCF281a7dRhFqDfkM0
E7+c6KYiqNWXoA7h//mE7XR+hF1FvDWA+HqD48fewjnoB2ew37GkX95HQ4WIvFayj9mbFbD7KSjr
+74I4cpjBHv64oA1zPCrnfCJShWjhdMQPJbN+EBNCG1+mKT70T7nmuaC6d1sI0+Rdn6/1Dokg1zq
rEGD34umv/ynuKWvZNkF+H3T+ooiVO+Gyg4tsky+L7PpjVoLeVy3q/waqEHsud5gG5RfqWsJo5kT
Bud+j98PAIm4sr3Snl5OraJKaNUV1TV+ZgUf1iXUHL5P8RxQgxGzCqyyugY29G3+FGB5ZXGYHGcd
gj3H0v2fv1X/whjaXIcUjiCNDNPk4tPjIkP+phmlHpzgzYZ6mtuH3TFtY/2lMW1XRqx9suN8evQi
Yx0UnL30I/y6jTL77kUle2mqwQFYIYOGh5rjpBBrk3ZcwY8csWOZemt8QrSfVxRg5TIxDXBlw1x1
8GSex26/Po559poP8MNeeExhPkxrB1L7m6UvcQzrBgFP6lmoTQkDaHsJpQEKrfsVVXq7Hjq+wuw0
ZJnBhUaV3YQBcFewGvJ4ACJYpfml6fAMi3r8XVCYo14oJJhXv0Muuodd0yvYPvp+0iH9T6PJ70sU
tj4v0eoDLaGrhUOTvS9Bc1hts3kJX6Ejlj9FLKu/J+b5hwUPBVWrO0NaAAURUGqBUAWOkeDlBPQ/
Ya6WASOI/0ciRqrvwMfDno33sgRhiju6ZTBAhX9/PVtlYFpTMdVH5JtAFVQp1FYd+KFNg8O9yrfW
vzeBR30fFRnjH4LryvzuMAjZRIWZbRrGkq3vOeLR0Ty4wJjxK+jH4hFKquIRqiAXWzRQC1ZdcGJ+
j6fBGPDdS9SEr9T6FZ9hm3GdFyyrHi5yIywdcqvVYWHjhXviOhqJBrDWwL820CG5VepC/bzKauqn
Vi9AjXG6cMUbmW3t3ogfywnHmTgyQKcFYgOgZO/vdITmBYMzl9cpf7I0th8NLZab2OqQmmhtdkSB
tt2lMMtRj0MIklhj9IWn40MGz9m/6+RrkEfpXwMewq7gdfSSQOZunTiQpoL7p38ILFu7gxvSW1No
9hsrvWjLQmbv8m6w3xKQlrVsiJ/8yNL+x385/8QYMqQOoTjTNoVhGc6/8eDx0Jv6lKFCJTuJNNCo
XVodRLYkaNhmzKQGa2f0LRevVTKgZvhz6aI7DSn/tQFu3brPx5ce1nd/dY4Ha3YU/l2nqNdNZHk/
x0r/6vlN8MUYsEMBftl8nEL4UNZtHd8qTYpd1w7JKWiK6DQGPEXyH5DJ/H88C5FW/PRFhxQIZza+
gBwqedg8ffqix4J3SInm1ckEsfwMNp+9b4FqPTR+DnaBFGp3rjdPmoNMLvRlou8MvqYlmA/IixXR
GjUz7UeWgllq1MATGlxja9bW5S2zimo/jlLCs80uL6Bdm0A3tNPjgCemG6YGUpUT8lW0UtDi8NDn
/l9TngZQmRHyZfRF8X+UndeS27q2rp+IVczhVlRstboldbJ9w3KYkzlnPv3+AHlZnt6z1tnnhkUM
AFS3AgmM8Ye1wVt8VvXR2elDMjyQjNOhR8f51m576xqkeEcGAGK/uI72bOUWsmO6ch7cIPrby/Jv
UaRaHzhRBr68RIx1S/PML3HAAWiadyWihP7dlVLR6/8Sa4VxpRwsx1VxDuDWwhETSQ/Xr5sIRMU0
NlcwitbS6JfATJurza38kKpYacu+aJrdp2wiC8ZHWb1HVDqASM/DV96D53oA97XSvLdAix2+JzNl
9NYdfiBI/zWo+Z6wnY59lzrRE3YqiR/l8Zf74rFsBwAIevpFLiXl2vGfoSIFe1bi+LILo8Yva5Xv
4j/PEiOFAT+VNfxQjbPfejfs28DC6M3YXuU2UrTwhPitJfvkprIol40pRspN5a95rdhiij45T/ZV
tP5v835d5dc8eRWoDN7B641p08TzfHQ0ZTpWhZqtlr7Sb7EQvQQcuP9zkOPuTXkmY0OG5wN53f2I
B1sN5YDrldmUITMx6JvbuLn+4arOfFCdqbg6cJN3cRS1ZBFoDotXXFMU8vzIXbq9jHUixk9g5el5
dZYh8kPVMTbb77LVhwlMAFVTd6izkQ4JcVwSmSt50GWySp62lBh3PXliNlgiz5Ut6kmV3bLdaxFw
9bmNsdsRCa77NeRZmEKgRlwo3pkwkw+k1kknggU+2fBgj9hgWA9WE90o4+WQhvOh6yt1W83IjKae
gZGf01WH2SgRyQrd7NQX1UtkYhGUGW74ch8hY9AZsxOA4hc5Xh647/zrNRKnfCLr9dZbcfzNMNq1
k0zmpyB0LESVTGtfNVr6VgXFRQ6IMNFcTRpJ+yJx0MFTuniNB3v0rda6NUxm81Me6zZ7GpRPWHxA
mg/7YEvKrWQVSVMzw/glB3vhNjkQdBHirvhzhOyUsX+OkNeYTatcAz5vnhrVfgEzigiuFpNChPN5
TsDT+OZkuN8wcCRFgTa82yJJAU+nwp9z+jm2miPrceryfZw1kw+byv5iZt1eKUPlr8o0QYoG9efO
66L1VFjzcws35UAVsN7rXoWZqpg0ikkd/GdLz7urDeCZDyZNX0slP6iFbX0a7CzYpdYUbRuSjAj/
LV/mRXGwv7Cri6uYHzIMe1oB04g7EN6Dz142+plROxc9UexLV1rOQ1VaPxpU8xI0Zhvw+shNB27i
HiJIyp9TzLR0lKsgih006HXrDP+iz2qj/yizyjgr1dCSLxjIeIlhOHRYawPZwgPk85jJxZIOH/99
Na+Zf2ZSXLSjLX6bnmPpKEj/KXgXWAFWtrqWHDtvgN+60kZhVhRlG/wv0S2mbLVxo8n9bqdBumrM
Vn9XO3Q5Qy2dzoYXQbw2zPYYLAMHkhi7BqD8uTMznGUWymx63r6ZPQVCzEUKH5JJ++YMy3Ck/qyu
UtGsHaC4jTUmK68Iu7dO7acn1t0fcqpbdMW5dMOTnKmYlnIJOg+SPRN7NXJfivFHRzVn3UaRs64m
o4RpwqFfwuo4xCOJr3tbz2N4Tfe2YnWPqp2ODbqz0aD5gxCn7eMpP3e2nu9gAigrGbsfdIh3RpdU
1JIYKw+/jbV686nOlM8YLHqrpImh+OSdHm2jNAlWVC3VmWXlrKxvLqN4RxjHmvutNA6VkoZ3FxrZ
lIfF9oyjgv7IPSQn/DFWDoN+uVpbU6Yqq6DR3POsGae21MpHl7WDgp8oJnrQEVwkjkXbBmKw4b4x
/5zjBL2yr5UUi7Oev3MVlpV2Iie/lRe7zWFz6IeOMT95auidZUddI0WlxoUBKOtqdvAJVIlOGMng
dvZ4vRmaylgBm2Zt5fBQfwv244hqhK2QORB4BoFzALp/m3sPyXgdmA2ld0f3/x+/A7FQ+33H4rKO
YwELnVWnhPy/dNRHGHGh0c3J0clzZDJqksmkkHP2qVGNjmcRX3uhJVIqcQThFNmzyFug9ApdDFvO
+O9/j/nnDgpmpYZ2qepR0VaxCf9jYZnEllWRIENg3FGzxxmIA19VDvLs3szLWnghVqTYRC93mn7r
uVVDeX3GcgedkafGaWGO0LofXLu/5HE0H++hBFUDv0ko38a5QaZ5VOxqX8A5WsUD5lpp7VHAzYSG
WtNN+t5LIWpWEDW3kmslrbLl2Z1gZZrqf4YImxfZ+9tBxMbIuP739028OX98kkK5QLXJaGquxXL0
z3eubYMJnlFXPxQ261+Le6m1CWx1PLUCJsruJFzJZieQoUaDhK5hkzbvBDS0UClYp3BB1w0iLCuE
v6JTmXQU6o386BZNdJIhCnAguGXbzpWrmk7uJaoCbzfrQ7FprF5519UZ0Z9JiQ6yqThqukrNGaEQ
0ZthhVV5bvNat9VyxXJhb0euQjZUhdtScmeUTTf+roaTuTejJvOTFoKEjZvAcwksY3Za6BKNNbzy
I/PjqFcuckA4VC3+X/VwlJ0oRaDkmnXTVvYuWqrB0MqRHiqUFQTF8gNeXrBtKO5vJWnCCezC7xNu
5rKXvcNDXGXNNUwL88UsnI3kUnA7w09YJEQwjDeOEQRJH0kjxfxO4fNHMlaYIXn4Zs5Ss6X5SLLG
vkp+kYHO1GYIEKite2Ntd1kkcMTvMOR1sFBFdI7KkcXUbISfywIuyQyy7QAwMfqsoBCjD3ny0Q6x
dqwaXfPldDIHkV/mTcyCrM/ewKBuscQVG0Ml3A9jwM91BJBijpjlLEoe7Pt4zDCZAFJ3cxHQ2vSz
O1c5HG9hKoBcZbxKbDdZNQq8bMgpM6AC86Li6n1V51A/K930RYZxtRy2ZpzBCxM84yG3L0Ycxixa
GRX105dRTHZyc9jKa/XRvAtIOrPHEuwrhBp8JeyHlyjioHdr0+TLJBsoPGdrcxyanWwq7VycgLm+
paqNjd3UK1/H0egeAycaXnpN3Vg2itDLnLA7Fso/dRWXT3aiXRHp49cfuMp6oFx7SYVokOqVcv+z
HLyxgC7UVsNuHjHFit35SbGUAkuPeDJRoB3fg8WazvKg4Bx8LlN7j/We+3gblscGAHmEQDbZhEVe
acRWHLL4r98d9rvbIsBLEAd2+/PYxH+VXpJe8N7CeAruy8qcWuezqaKKGJowtjsj617cuD1jNut8
jgMNDfUm6A/5FA9ICb/Jy8RJ6e0Uw562shkavPue5r51gMmOaBdgmTTDXIu4Ua5IHngameDa245e
8f3WDLsqwpYYdbFy1YWddtD6CEZeFs08ojXt1egHbx8HweJju629um2knvTS+yxb5uR1L1H1piSM
lBF+do+YJunPcrJlZtYqK+rl4TY8txpcVwffpMi6UQ2lvcLF764aJJQGY5OTDKl2OD0WavlKOkxF
TDnVwo2c4Nk1jsSO+R7O1rAia8CrhEX8XOkLNasMSR/Z4ZSh8TxD931WW+P3Dl3MUBT8Cv+Yce9o
xKVSoQLUJtVG95qoP+AVuItSx92GVVI+laX6v86SX72TnQ282aWdnmZg1z5LeHL8QfsO8wATxlpH
MS9twiM5e0pgpDX5gFONnVIV/XCUvyBzB39F1AWGIf05xygh4FOZC1nENSaW2S1zLFfFVdK8z0m7
9Pswt8HDGJAe7lzKObDqnYPiNjYcMDy4W+Gr1bkRmjr29HEfYVZIxqhx8OeIxlqGDfj4v5sJ67pI
H/F5skyn2/ao06wcbX4Bsac9p5BeTr3dYB7WW+rnNmy58/TVeJrZFb0YwXJWhgKt8KCYNzZ2Y/to
pOmtMV+bPuuKkRxcDTivnMzm64LGd/gyKtN5BImxzVqjh2/k2S+hxkdeO5bxw85O8m3KWoBqrBWs
t9yLsJEcJ/ZwkdodKUat52neN3x72N+RBR3EocUFE29v6yxDXl+Xa2C47U5mOgGhzcfZQS7JGrXv
jucgCgJ6cHXjH5fGfrKF/+UEN1nVSHc45Cb3N6pygBQTEgN7y8O0A6A+4oG/3KJu7T6cBFpXmEtN
bQajyRizbdctLX/PmCzvcC2BPwiYlBJcNXy4X3WBySyMF72ffzbi5iUYG2Geqer1t6odjRpTOydb
3uO+rN6LXEiS9EZ0gllnfDQlTg+h+T4U1vRkD8hUyrCDGBc6iWm+HY1x4q+OsJ8yuMXZ1Tw/5YWm
r6G5JWvZNEVMnslDZ87nMfW8g5rFwi5N9EZuHjw0YfxwizVQ2g4WHOG9Flgaq1/20nGkv3bUCl57
ZcypEHj9Vu0SSFc2Ph5iQFto9dqBHf1YwpY5D3B6pynhaazU/cuYj/0Gnhob5T6Y9pruxMKEZXyE
fKJiZ9qVl7pVkOLHOu8d6duc5zxosEUQ9JK2wH8U+Jdr5snfYaa8KwhOfzazJPPzrGT1NU8BoCkW
DXFajawHFWUPTGV4VVt4r6OSWmvZi61L8UjdNF3J3lSpvWs4kNgSUwdxiBzjPIRUOKalG7EgJ4vb
c9s6pZl1zIYmvc7CQd5UILbWLWoCsnnrcPX8NkHG5EFfkFSkBvQkW1OGUS3qNfGKuiVKsAAYSOaH
9WummUjVQTANqkXfOyhO4RQOwdTUur9K60OLrODFLWxvkyMi90giKnhg45Du0kazLuAtG98sy/ZL
UvSPWISZf2vwZPomj76PgPQRhgnNBy22v1tKZ70430qWuC/y3AvHzAfynx8c0TXE03iIuxL7G9Gs
RrX31V6ZEB/D5nF09MGvKvah90WwXPCaTY95p4sKa1jAbw4raOJFXfw8i4mNQE4BGCTAauXZfdw/
e2OzMVdmNLQ7p27NfZcpz3f7N3kmrd6k8xumI8ahcax9mOOsGTcNGM6pgTOWGvk/2kPQOpvW4LU9
HLkX7+RCNT15I7tu6NrhyU6Xsl3HiJQdGts54YPxXQuS5mOyllejU8uXkvf7mLJwW9+04/iWqCO3
+6XTqMPmWrTGNTw5jMAQfEAtocfXoIy+mD2E2bep1r8uTtB1L4g8Y/zn9TlaZ1TvjXDuEJdyjRVy
/FStewOsFmZlBiYxdN9StfeY9JeTc+QYeQk3xiczNHtzWyc2UHyBKvdqqtCGBZHAcK1ob2NUum6C
3Dzm3ToXdniVuKP14gb2R1N23GPVBIy10IZDOyshWtaj8uYBBpcyeVaLUO8QG+HDCKbsHg9m5H3v
cTcq9vItu4/3LKRQWm7Nkd4+S7+jMEA4w63HgwxJ96Nf8YkC7EGGdPTytqrIKSEumZB86EI82vT0
oln61yGZ68/4umabJgubQyqzTu0WebblE2vi/MFVUGWbxCg2yclqgvXTNGjGW41Wke7W0nOfJV/J
hOG31LC5UCWwdeqMlZZHw1Hi5WWvbPKhIF0sBt97MzF4FnMNcb+XzTFoOj/g8/DlwjRpWzyj0ohq
mFinLtRbjnJhKpulCvLcPtw0MPF3ylYlGlHHLCQZ15QIoMQ1QhAYUFnHRRxkUx6qoq5W3ewtmwy4
QbO698iBckoW8shN8tJkZWhUasOeC0/yDwvkz0nxFHTABkRQc5aMEpsAw/NkxkkCDTY0rrZNMVxg
FIa4TR4ECGgtR6GeUq+rpD7jFJNPl9tSKVVd4eC4FKeKNPkG7qL+CoCrW6nK4H3vo8y3eZr9bYDP
Uitz+tz1OCtPrZVcKLtPO2gr/cM8lV8XvbJIlKPXD4AMF9H50Vbn+Fsdz+OaaoXQ244r/Gr+M6Ct
HuNkTL4tZvuPAXp6nRabu4rnFYhclMVrlA7P8lupGmjg/0tcG5An4XtTHludD0qMl996TWn7deTy
pCkDd2l1KGVu/Dgq45HsM9LpouAjK0EiZGQl9HyJR/nVXAQ8K7Va76mTYqV93henKcjZwlBL/YZk
9UoVaD6IyR2owL586RVl3MEk7w9eFRb7Ocxt2PNWY+PK2mmm9VC5xe9Pdj0bt0Wr6sf7w14++1M2
QLjIle8yboTGfx77UGl1n0d5tpFXKpys5gZszit5/3GXgeUdptabe+Xoj5i8Edm/xsmmHPxnjCUm
ujLwnUvAT6gbKl9ZiLbPN02KXMRmw/3X2Cj0Vu6iFkldqrvAeBkKvjmD6yXfOhaqYN3sH9Y8IZEz
Ld5LaHfpzkwFkdLWzWf07VFJdKuDNVjGOQfHsy7mujvDgeYpaqdIrGBJ9QCER2FLOqfPSgYzoYQb
8ooIkINB4Nx96Ur90sRiCa1ZP9ckRRsee3NIvvUz/1kUjc7btGTvU2AizjVl/U5C5KMOB4UWV5qd
XBnKpuyVa8N7UwLo28T7Ofj/a+79yvKF7nOjf/4Z8nV5C92n28KzJWkI+K9FrUdI1QCtwPDY1Kfi
BHXsDyTFDXIxkdnxQWFPa4nK8MC+HGez27etYr0uGimzuq8uizVbr62NWkzhetNjLzqTBcmfoVvU
vWxiucdNeqom5OYY7A2heTCDColY0dRGJPKyjju4aHVJ4V6zYFrJmfKlUhSGRvi5P+3pbefVE9v5
0GInL8/czP5aDWb24AwVu35LbZRNWiueH8gsgG2k8wn/1W07qNYDuCXLz60W7p9YeeWOYUPaLcqT
Yrfx+8hfNbiog5CSsw9Zaq9v7x4P+0s7jzYcoJCboeE49kMU8AqpviQvRYn45+g68aas3GogkcnI
zDuZNrIKVTjtsGpIzxh3tGvcpYt3qnSlULqov2PKth0BoUAk6eO1Awj1R+lNyPJGevqR1AoW7Fia
nydniHaiaHEcNSM+ymu6g1L6reI5j0WQwrG2yTpNbq8ftJpMDpX25QUyQo1EBz8YDSflSC/HS+4t
gW912tFBquPJrDH71PWqQoOO3Jc0+pQHTeh8CjaYElX1m5fah2YIi4tkoY8qOrYwrC6SaT5q5q2v
z516G3dwOhAzDjeZbeXHJTT1i20bxUoW6RrP/QF/KbgabVg9OM5INdntqq+KhhcB5T+1haCDqs7F
KDvt9pNCUYJ1qGjKL75szrNKUzx+7035k0Ik112rUVdvy8RbSWteaZ5bx/YF+dXw8W6ly7MJBs4c
Pd4MfAUmU4Q0mEWQfr3mIoeKkJxIyrB6brT4rVcg+Nl2M0a+3pbJjj3ZP9oxd4mVMlA9U5Jd0c7k
34r558mvyO8nSql6CUtmZADM5UQKFhcVHSSYooZP8m+Qf40MkQd+CuUaMtAYIZr3/xEtPxJebuhR
90OFbKmRkCeTiULnENubLsQ/chk1LNP0bFmTkrHG22RTQE/bpNks4TDeXlFeVIQaOOm3Ub9CcuL9
DYrieiNDkfiYakUF7VpPPtst44NHBK64ZAf3solI1RtZPPscYAYMgTfbyjCusPFxnUGZee5sTfy1
6XUBGHedubfuAQO5wqU5vcpDxuPU72HnbO8xIPfnOCocYL/MKqKkfNYm0iD8DAA/R7riTxQSdnk9
RS8eDurPSGyLNBkUC5nz6cvsAsOaL/xStftc8FclibV3pp+xO83VSBqSU5MUimxZ6hgKxjULCVpK
HM3nLjnLNBSKw9YtnE9Z8xm+twzL0STz0NclBaBCZ4417UcreM59hcu92rRHJVTyr9BnPFJl84TE
Wstnxy78hFxw9OCVcb43Y3t5rh11WJsIiL+3AkI1KJb9pKvp3/CxzKcZUT4SYoGzk80hD/DnCRVF
Peij+2LOVPdkhzwsgZmts1R9RWV4uXhN6mM0mbLRdFIkS8Lae7jtILXR2w2W5d62jMhOhutbJoT9
zFYCZ7XU8fY2ru0r2ZQHO1t+xu6Q9ahofsYkZJecN1aUaR/tG9W0wCdS9K89K7nKQ6Ama8QBUVkV
oUBBNKuNzItsYduWXruRFO00otp5jxkF+jE1P4OMqug2Tjrc28UB+vrPswHSfRhbp9gEuYNIBp06
pLmd62Hich+beTHdQ0UhoBCXssxk8rMxEytZIWeGPPH0mEARqoQa2twao7fO2+prYtbhQWqYtWXF
uDwq1I0Tg8yTwTSd7e1g1drec1AeNisWLdqiNi/uUDYvU4wWQIWmDrKp9YsRswULSNZtZGftBCib
qMpGdspJAJBj32qN+CBHINpoIJcvVi+/Lpm7wbs+gWe3xQso4kX5eB7LuoATrMfqykEsYF1HXeP4
NSnyo9OGffdoKFF2dAsswqmmEpUHGZSTjLKCfOcERZruQZKohwxLkRwWZBZvmzjvNrGJ1/ZiUntM
reCvKrc+LFMFSWpN9lqpkvCpC1WUyAaHDJerDFc3jwAaduQz7LHye0H5MGfnQ++K8qOuoQfKSYW5
t0mOzgasrBZXr3MyUYuQB7Xnd1eqKHYSkX0mu8pNnqGA45I0+G2ohtp4UDba0/0SEcrcm8gZoaiJ
sUFoAZLWcvxuADO/lAOCmAIBOmXTb61ffRIOOuvmD5ZBrOp7fj5tOuivcJkXnCjm5DRh1fewKCVS
aaYyXqwy7n0tb4ovuaY/lmqo/a2CUoCYaX1TYYOt4B0DlIuzbLvUSYlr7NAfw340tkkPkHJq3Mj3
TH382lrVPnDs5Q3j6A9ncHu/bFh7kXu2XswySR4Qdkd6TzTloUsvrqfoV9m4jw8rxXzRxfhYIzsh
exfDe2l1NT+Bpt4sbRo8m0JZzyoBTGhZhHGoaErxvJr6zVgPwbMMBRkgszbJI2oZwi/zX3pr0Xvz
ZhNXb5eBSn7Zfs1I226bFFBo3syfvHzRf2CJ/VCRzf5cAmxZuUBoVgZlz33jDGgPFs1bmgfGOVTq
9LUJ8bYU4da1k6MSDKNvN7Hx4UZ2sCbXZ/E4gOtMralmqQIE+QNiAVkFrRm50xbuXpqyWdmnshqd
j0YptAd+TKA4hVdbPSIjnndu+8zd0ryAgf6wrepTGS0fnpkun1D5fp6cZr72AbAKaNk/aiynPnmT
k+NxCst6KKN2leVGt12Gp1yP7Ku8u1LsRWPFbPS9bOZOGOFps5ir0Yisl7K0rRfGF+OWmnZ9SnXW
sA/tkOXrtG2TlZ6BwZX/pFrBVlAAgu3kW1CREF3VfaE+WdaovsfLkwxTxQzQH2ISFJ6twwN0nLfe
8siO+lzrA8VDhOmKs2nW88phG7TPYN5AmnEhvosxghPh43ts3Tw2YiWxIWOp4+4OSefNcI999BPQ
HupTdbgVZhq74RsBzgJFrfjbkqBNPodKea08SnW5SRlLZpjDlRIU4bdM4deLRYX+QCqzucqJoU69
0SmK+NA2bnO9ktGnGiXqUgBpjD30fFC2sgpl1qO36lhX7W1rsS5WtLUkz8asSKYFw+mWj6toluY8
nuRudkHefV0tywzrMy/xtuMgz9gsp35sxMbmHquBSP/WazkliR8x494hB8u5juiVHfJAgeHnuHvv
/cqqHQnZ68yPy/GTq/f8goIEA7fQBEaVNEn80gb1+JhWpm82Wr9ScrO5AdLzxTRXiC1SnRD4dKdx
0esTvfLeJZv3Xjn4/zAX+U3wZfcqasTNvc9ArLlyxxWhXOKPwKS3srwqx/WuqxzGbvouWxW0TRzS
2ktSCLPzqshRa17cyb/Z+LoqqiKp6z02i2VgzEDZJ+sVjNvb3PkP20USX6aeEp+LODxYWiuYDlPp
NNB2yoEszZSk7xLJ1OZLh84/mEXZ9PqSb2/VuUcNfdkb4qnVc0xrs27e61qD7nZXfa70AgtnbMhX
tqtVV1lUxoXEWIHVgSooUnlYpthbb2SpK3v52RzillKKlPp0DL1fF7g7+1LrU8YCIfIpD644i20z
2beOcZnnOiB146GnXNnPfZB7bNgg+9zj9aDXw1YGA3Uqt2mgpcv7pJfPfVFjYBHiYWOE3B+rQHvU
2Qq8uA1+tjZksBXq45QUQsWC0xLEJ8kWgdWZ7xwBlpKMkDuDpGrrB/H7fLScutib7hCv/kgQyxyy
jJWu+4nqVrK755bvY6fOAlJI8nINtnt4HiPnZ8I7YDn+3PBp3H5vDkska2snvUNOAP8Xq8KYr6nU
tzmt+kvXqNWlHbt3Ga5IaK/hQuyTfkYuT+2M/KV1w+HsldnWljrDSYR2dTk7tqi18rzjrrhr7Lhb
az27RERiHcs5fMoRCHpryoQ1DvfjOPcmHH5zAy1vml3OrXCCYX7SKHugbIueX4o5yKlSS7/SJui+
apWHz57uKE9VML+5wHkO9xBCiOFz4DjDmh/quJbDZK/sMMaFhbc2vplAdkCaiMFyyIiqkXwZORbk
RkimlAObBmvV25kF3ZDmbVor2qXo+S3464+UFy346vUI7Nhp5R4rW3GOS9Y5x4s8vQdl899ifwwx
LVvnR4m6173D/XXpe+yP67FCn/bs6h/jwQlWKAubP6WObxmnTDVzFBE8zF2RTr7FbukmOT6KDfPW
dQtKdo+cQ71+Ewmh5Nuce8bq/jqkuuctAt7qqh0mjVXMGO4gHNhXbpGwcqqm/w5ajcwS60obCRK1
Xtz3NkC7tCsL4xS3Wg52knVhU1fhB9SwvaItFrC/KnvN9WQtIU8Llgwnk1vQSjab2fD2SU4uWjan
uks39eCxmRH4qGLIZxI9if2YNpHzEOLFuwkRRzvKg6siKB46eYq4Ph2jHSIjIoO309ugLCPtL0+d
aa6PiBn8nH7rdnttq09luObha0KJ+s/Gyen6dA1RaNnKbZLs6PX22sK9fpShKA1NoL+2f5/UjSyA
5IUWM7rEQFEe5VMxTEhioJqW+4opalj3di/rVbJdZSUFMfzQnti8rGWCOGr6eSfj93yxHIv6ZO7L
S/9xfVkTc5uEHDjl+h2ZWY3dQ91sI+jeJDhSSzssivf31NTz+RZrHaT0IiVDHR8MgjzM1vIUCbvY
pKmQQsjk0bKm1E9zr9uMQkfhFuTmhqSCOOh550ekoI+ydZt4G6hjuDlo7lfZCmNAIUY+hH5XkB45
tdjCrpoQg4vcduJoEw/2ZFtrU0WR+J/AAgkmwFKkfRjVBvkoanS/DSl0pdyXlvY3MOd5V+tVsGu4
ab+jQvIQ9k70TUWoxY/0enxSgyl8MuZh8r20jr9RF99D/y8+yrxMyNl4Z1sLItZACEXh9OWdDSWm
wjJ6rzI0D/uu9NJXGXHS/AmAwPwsuwCD96sBM5qj7MT4JF7nqVKhZMa1WstuthgdLBvZq7U4qtXo
IPqyt+YG9YhNc7S6Xdg4AJmoAgcflEnZTHbePsJywecuNM/VUE1HRFvQNwJH+zi5woNXtoeayzWi
cMnjcJcqKbAVHF3VnWy7KrtaqzQqAzlgcncGSj8rHGTg0rq99V6gTb5S+JIDZKGZDP2+CNXpqvDB
vPFhsYIl3MTJ/OxM5SeShdZ76rXeQ5+ARpOdUZRnu6rurI1sxn1f4Syjpgc3QkouTRK2i2q6TTEY
20hMSoc2yBN62uBbwKuEgtIXRPN70/XCgqPuj2bcfpFU+d9Y8II5zy7RB0jZHO9xO5IydaK3zqN0
s4C8Zp1NU47JB6s6GOp0HECGU72JsZa9nQ5uOlMonLo9MLKDbHUwlcvDbQyr1OMtjW0s/bQN7bC9
BG6a7LpqYAPfhiQz723QEcZT4Bm+IirnsnwuDzm+Tw+YhO/uZXUZ7zMr8KshDNYLCYfnDkyzObL3
8uOwDx9CE6+D9Jezk6sHxqZsK3N9d3uKMlLwQ9uoezlOdnR19JAMC1V6MTVJSnvf591faFZtwt5U
r/KghOysMZnNAVG4S+7PSrCbKNs9yd6gtryDo6XD6j6jywCXoX+AlnGdatdxhoQ7lv0mCfXkGCfa
m1yT3SnXv7GtZZD70qOTJ+3+j3FWb7kb8B71Si090je6O9XrRsl0/66qDACPnl53Pt2A1mUYgs82
PffZEY4WTRyxz1/M0bdEU8Zkr+tGf0MRLA/3OIk7+D+J58sBPGwpb6jTE0pmGvvUAmszpc0exkbt
2IJ36dVOkV2eqn75ps4RPmdT8JeXz2+eVljP4zAbvty4yYWhDrRsnZgDKgFCrfHecYgoz57n2nvU
AJyQoPKsvdmN5hPGnN56dovhLaPgvJrQbfuuoZMGcBfNE/QTd1TZ22+9ouM/3efTq9LHWCY3EAvN
xGrxs40WNBRZdiUoF0qkrVXxbqKHdUsloGeB5D+ybT4InokKASjz8aAHlVo8uKrR+67G0qtHi7l4
wOWQZ+1IBV2dPslGxBPqcWxjZ1XnpHJQr9Q7QOaTcyyqAbu2rAh6P+8SAEkiONUwLNfq/bQZS+co
DzIIz2If1LGyl6Hb1eTpbeLtNCQhpsfLyUZosln9djErLy1M1qJmrYssLAJugx/yJNvIVKyMybM4
T8xHfZr8TuZubynbJvuuJzpa0VY/bpypnT+7fYhCblR85/kQ+lXmZmfQf+nxX0ZMThb6ejplZ0G6
PAb6Yvt63RVPE4IL56bJFB5qRgh6iqY8qBMaQ1pqXPU4MW8hGV+GYKVrHvnmX3GS7tMKhkS/lyPq
Mn3SU+GoKVxTp/RkqWP69IePqpst9qpWGm1r81301gjIGjtKNxXGYcXkrbt8+nLb9CSIhMOKqVhh
mZzJAogS/kvbHuZgc1uQ9Gzh1mkXvM08Dm6PlgAmQr6+PWVyD2Xjqf8RqRhJDwgerDSV9SVQowM/
XeOB9VFjrOU+nXvaQRUxTVlCbXXPCugM5s5lPNw3+4scImbIq8RGXhu3PMKvK9+3/f+80u0lDAUW
qc5Ll1WOJztPfR1kDkp7UfZkjFbzhHxRe3vqw3F6UOvBeo/wV9mpQ6/vvCGLPwYnPfSzizqUXl+M
wNaf4jT/dEtODtjEJUbyW6vgOThT1dsbXjjA8a3RIk/MqN2o1ojZtrSPTyujfpyL5xvuYXIsP4gX
lpXSKjP7H8bOazluZFnXT4QIeHPblu3oRImUbhAya+C9x9OfD9kcNmf22jvODaJMFkRS3UBV5m94
Xlz72E9hQNV9zF8xEZalv8cLYgLCU/Ho6/euYc64B8hVzsdyXDbD3Nsj5f0iQ11Xz1vKIzl/EqRX
I0CnaFZAwJUf5DYmXYFcyBi+EWhhfWA0rNY2VjImP8BtrdN0aK0JPmPG4erYYjK6T9Jo2MkZEWT8
j2x2AcDziz0HpfeUTSkY5Ssyo9A5ZtdAD4SPUJH2vIMIuHD6AI1ps6bfgyp+GpaeDE3Kn8D1lWfp
8JAHmzQX5ZX+kIaJuQnrLNkriy5LrfVnd45J36Ob+ekFgciidYmn8fp+uL04Ag8dOXvgKSYviNtE
2zzHSKoOvHeeCzO1n3CnewydPnqjh4GqP5FKab3ozS4sXsB5454XJdzXDDfTKHqrlEY7Y0pInWxZ
00ctNIYoUO9klpI+b07u7Jcv1zpa6wxmcnGaN1zHlX0Xu9qLZfTfgbJlv/ma/BgAirzMUFzvMDKb
cdzofubLDkzz02I1tpy+ZUPWUYVJHM18BgTmvHQTif5l12b5sLaTyP0ua9BnM46DMzfXXZteheHe
aD33umsjs4b8Z6mXBx6/Adu/Dq4V6r98qEEYdAP7gjEghdkuWIUsypN79Lu/9UvPTxF/1JMUbSol
X/ZG1T4yi/BJJlOkYVdFUddn6Sakw9cDTtx3ciPDUYbFPgwmWl7g0J6CCpHHoc52exWMDt5XHw9X
yGvqTnGpJt2eokYV1ueI/30QWebjbdwpXGqsjXWRIXlKN73hbHjHF5dwrn5mcW7swR0UF7ZBScKZ
F6+NUTdfJcJfJvzcqrrNyEFxw67KWYd9+tPncLC/TkigXPqEY28QO69IxaIeer2DLA7C4mfopA0p
4Qw4c4BLo66bU36ofMDq4F2XQ5tv5k8DNEkczZdz4mimTzXIHbbzlNRdj6K0V7knVM4D0MKLjfi1
CWCg3CrjyIouKNC549KJy/gtZtKzTe5EvLvcPj3Vrjo/4BPj7b0sy+6KJq1fPGf6idxd9js05rd6
au0XoJEUvC0Ytx8BIlNTleObn6b58+BlyTZ3TAw1lou0JjidqIVrUXiBURhPWX+GXBXgPvCH+gGZ
6Hx803Kl2ro+eFFT4/NTOGWyUbRU/+nBDChLLf4zISuz6rxSeyI5kBzsQkWKPVdKMgnKX7rX+Y+R
D7LQc4JvAUqmX4Acp2erRfRdjXVUiDm1JjgmN0hm8vwarPFIIfBexpCdwoz84+J0wznqKhyrP4Yk
rPWUZuMViHrLhIFMD2SKvW12FSZTefI7jX72OE380arlWzb68RdFo0YRYKtx0Ch/POI6gWoYfrP4
JPUXXLbKLzDuD97y0MgxeDnoKAhspEvavUbZ0ddP0q36n3HcT99yNA4uPk04aCyCZIDjCWY5e4lC
Cu7VNnrtMUxsNhDO/OrHZU/RRulQyqFFxaG/thB+eB1U19jJuCXq+LcQD9ehEtPQqT9l4ZCcOnxg
ISiVd5UIVqPeZq1giP+jn5NW2EQ90ONuMKH59562EkxnaITzybIWNPwCD711BR4qwTJbZYHBPif6
Kvz2GGOEmO0aR1pI5ckw9Qe/IPcuk3IJ/46Qnoka28E21PeIMG27u2SMgR8F8y83qYaTY1vNsxL2
5r0aWftOTdtnGQIKUO+q0m43t7FlUdnZm7551Re7gd7svpPCSR8h9tsvWZNvusV2IFVyBEQxxFkr
rWm8mjDntno4wpAMNWcfF2Oz45tZoCTThjtNRe/uauEXQNfAa2QZXTITIJAJapeLtGJ4BjZWIPs6
xs1tRLD0G/I/8x7T92Er3WJ5JFeZ1R6ka1fgHVBxm+6vwe60CsmGv8B6iJ6nTjlqfh+81pxAzjy+
rJXnz3da1f/2jUTB0wP+Yzd56kbBGHkvhMdeiVDVku5Ch5TuOGvGatZVnOBOZZU+3zZc0kLQHNeT
wZp3soEzxavwNhOROqA2TjEnrcN81xW5dqqyzTwHw0+8oMctT5X2WMQokHhp9Jds1kwDCWQ1Ctwn
/MyjE2Zg8Tbv2ajXOI64ZB3UWP3WWZl2r+ADTs3MM15tSvL7wc2p2wlopsShOp0G/yxdFtl96e4i
v4EqsJzIlFAx7mPUj6R3O6T5rRHhlMOW6Tq2FNZibYQ1QgXRR075YAcW73IBdwzJxsS84UoOsD0l
X+t2EB666meJXty+xB7poqi1P+MKRJN8ebvu6z7ddomhXGRMLwxcY0rqfndoDLy+d5foW4ziJFs7
64YTlpnBznWCHrpahyGSV5LplKZKCgsYNpd+mflvY0NHxSE1p+d/xZZyFxn0s3NZ1S7Q/NpfYzRB
WWRSya5ncXK2dZwLY/2Iiz0MSKvCca13rHOsJ/ljiZ1ulQ/TvfRSGVIKfWtbZbCRsdablixSz6uw
I29bNEF1GiVRe+vLYBLM/E7SvAZFtbHm6dICg2dNoEH5WYEsfL+HDFbJrsqm8QFna2VVFk32qYKq
60l1piRzlGO5nMNJpA2IsTveSl72mH7meEWeby9vGb51u6DLNwFaVevbxPV9HyK89De42TPzaNtV
6vhvQHm0ANFvlyvo/IoyF/x5Upd8IJaFYH3NnLpZH8bblAO2U6ycwZqQ6kui7ecNq2xO+wQcZJ26
0Va6t4uDBoni9P5JRXHAWWVJbh3VMn6ew6S+YEjEWVcdlxPu+Ohp7R9tctzDzUemVfD9SB20diUM
jP70mDSmgy3K+8p5sPuDCczL22uFm3wP7IKE4RwV2yRgG+P44WueudoeCIG99wfH/Kb46VGQixkb
sDWgB4x47DG5n0aMtUSQRE2SAxvfeauEcbJ34749dcasrtvJGd/Cho0upLzhNCh6/4ZZg6UUL3hy
7Es9Gh69Ef7rQq1NFDKrWGe3V5ru7GmPQ5EXz4svF6/qdOZ5iOjrN8VrfyFI1u5RPaj3Yi5wNu1u
+GEvg3rV1HsxFvgug9mI9U7lw6/VBqu9wIhWYMqBdUAaqWHzC8AnHNv6q92quyvoATH4/aBGxrVb
5cXJ6er4C/ybaw0h49SD5pZ5lIpBbOPe7tzfygtjY+IyrekxuGnewmuYB/i5Fm69lfjGMMf7dyur
iAoQZhb2cSbheyuQSut2HpRCqnSrJcUTomkqGLHbP6nzkdsALlJBNVP5kIkFHyZAMRkiza89WEG4
uS0SiJncqMdZYaML0DVxORNV4dAk3/wgCJ6hfFzf3eE87WLwgg/y2q4ro9s7QeCtr+/05WUf/y8R
shOoxiI9s2k4X+HGef3TLb3psZv09HlKsicZtqkg7VtM6nZDgebFwl7fiIDHtAhtQ3UxOqxx+hhQ
iYzMi7CJ0uB1IWMZL+/c1dRLEozfgoWs6fpRtM2rTD+oQDffuv4yd1A9ayXscCevg510C6s/V0ke
vegTZmYejvVrWd2BBobzotb3Hbuo5+WuZfg9r9ss+TPwiN6VSl3etYHD/hK23178GjunVxE3RZ5K
uuZYlE96i0dP6cDdBmb07GLicS9ujq3VngYhk6AXamDpgoeJ7bnjoYg5JFo6r95Un9JttXTR55hO
ehfXK5nVKjV+LjmcyaRc6hhZHU7uD9LjgwCeFuEsfTa0c9em0yl1fOPerUpSbmEF+6qI/5IhS59B
I9gyYWXfcT8NDxO+Pvg7KC9BEBXVV3jc1drfl105/QB8Xe2Hzuz2RmJ0P/x9wFv0B7Wsaj+ryN3J
KAmtoP/PjLC1XTpesyvayHmCzYsYrF8Hj3FalHdWVAArVPnzd5w1zig7sYUfk2DXNCp8wWWit5vh
LC0AB3AOpH9tVnZ9TB09Ptj6EKA0v6y+rUHVwsgWh4IhjJ0ntTP+CKLGSfx85boBomRunZ94zgZb
weBY7s5wh+In4GltG1tGcWwAkB57C51tdMOR810A5EjArtqoqn+NrT5CVEr9h8kczYOP9cce1ozx
RWLL7t7v8JD0VQs3gyRzz1pmY9GZDWusO8azhW7F2Vgu9oy2865x/XYFtA9oTmuFzX3q4f6mhWxv
eqsfezQsIKapHp51ypzqZ/bsNpILCkgApzmxwceoSyaMcmpO1nLxa+MYkZ/cRz7Zr7Xr1/GpUGbN
xe6MpuWHLVqYdVLfNT0KrfionshRI24jTctLO15ec90eKIV+yt4bmtOdJk1fXdP4yeKTGGolGX1p
fkzfPBKpyXOMlH4KZzELZiTIPDO8Aw7xlhlWhZHJ3xdOuc24kv7kUbZNeyo2Vv85BHPn+rqiaqds
7cbsLT8tu90LDla2y6gjdE6KflsMIBgROIDgRoUhqZkUBwHZdJJZTr0sv5NAGfQX+PAVorNEq6qb
H4wlUy2zchmGLr+rkY9ZyYQeWocaoPdxUtX+flgubmDEZNRLb5si4HF/m5CWHxbHpOG0KpNhqGBp
uIS1qmKfLAUNhqUn4xIv3U7jHTUHiFBJVybcKuRrGULzq0G8PcDx/4a/BEp7TR0+yEXGcwtydIl/
EFi5f06oanFnJSU2x8uEBEvLiMvs3srvczzbzOukjDtTfgffE3PC1Lj7Vx5XjhBpp76lVCTupCeX
25mjC6Y3bPDc/ViSQXgxvShbXzMp+MM+uY2TbILZiu6VpAzOieuXW1Ji8xtf86Pb+NEfrePIBFi0
eKGIirFh3MSYAkz6U+eN+kpCEAElC6PNP+VuJGLrdTv7xb4IHG2D+pLyVZtjnMebLv5ThdYaajQV
mhYYFX63xk8zAwRf2YbyBc0JbAeKeiIhohoHZfR4NZZG9pCqxbzAFw9ByH4vzjX3JJSQdhKoYPS5
27k1MJTlrCbB0Pg+d+daG1dVavVHpLG0dWDBE8M2bi1sFYCHnG+sLnyx/SDaB8BgjjweoqMeUF2c
xoxyUNedLBuDWmO5SMvV+uyUzhzy82S4r7r+fVwm685Id7VK7UK6t1lZH2joBjTUone32dtdPv7B
muNmx778i21jMdM4bXfAAyP4XteoWCTDa8Zr/OR3jb2WYYtnBXsIr77ACLZegJvsrUUCxhtxpAEI
DqprWe2m0YvSquFzU6F1YTr4pzpLmFUgluBO4YPkQyS5ccuM/H+MSUiuz8rBKW0UjUmlXPMkQ/cU
zrFGJQ0aidXwgS7GIxUd9tx2zJ6RPUC6+1cyWS/cdZJ22uU2nqeI7C3VSdnBB5ayo3hXHeck7qqN
m9TOXRG6lz5JAZnDR4UXVS+8qLxDT9FKy3F3jdQtGw27EQkM1DKnx8pun0jmtCehdsklz/Nkq+Pd
u7lxvqghZ2cT0w5ZdCV6FSw1l6UydluqYe6wiROeAZzP3pfJ7C1u+VdbtbwrkZw5Caeu9EOkaeOk
vEi3/ugK8SjxkvdZ6X6aXTjD4qZzWyvBamYXF2Ep3YITrey2szrx2y3ewC5bYqUPt95iAGxtPnXC
Pb5NGIO7MSU6Eg8c3xNTO90ucxPqn7v8FCAEPmKygpQR9u+/Z5lQ5z7a5E3lQAhUqVE8hfroH00Y
zBt0QKYfcTBc1A6h6Sau670cVf91cpXDb7ggmWRWLnaTpdu29VBd+5jo5ah860ugLG5rA4kY0LYI
VSI6UC8+a9jW+XccIp6kJ+NiuibdW0RvtE/TCOZhdZuQOGXW/bveQsrsZtgmIdWEYWuYOgeyQS+C
VrcX3DqvO74YTdKSiKNLxhb7Wad6kZ5ckGakNDJjlC2r2qINL8s9bhFyD3RB3u8hEcs9bv/K7R63
f2W5B+QU5zSV5n/UXAtevNT9agOCuOAKF75EFQT7qZ+rnUxGYGVP2ITgi7TMypgCUrOgtvEsQx6n
3PWcRvOhXyJq1O/ImAHLldkqLJrHajE9/FgON2TfWNADF5Z2Wm19Kw//QiaCuhMW5t/UWDMpUrfq
faFMJccubwJkVM4PfBmpxHqZ9hrP83ePlOHRRAqk+tUEkAxTqt2G8+oWJukt159+VAZV/HlKcFlH
87SdY9TE5gGpHsYdxWc8bcqTiiwIH2k0AzTDz3eCCUtjeJ+GpuGcKxgz8mD/6Mu8aw/eWrBlZh48
h6YTb0CzjNbKr7LxOJXBk+kXfHH6qOcRV/qP/A7q18FJOSnXtrFOmzr6ZXsWz/3eflWwUt2nQ1fc
ZbEVfuMke5GAFnD/mpMw9mNY7mDcExycFoaKy3/TpQsxKEMcy9mmrld/c+P5dZha509n2IfYLJrv
jtJNG38J1exsPk2d/ylUtEL/GcorMzp25D4KPpRnt2jLreqX2tsACSLR2viP6xgBrOMuf0F8bti7
/hwdYBmZTyB0UEJaQsrEXaWhM/7MZytl+zOE92wEQ3JFb42Z52vqOID1rL74oTShd2paZXzOVLe8
hJXyYPHmf5YhBTuGTenY0e7vBfkWCJ76ILMgF5GWKYCfF72ac4IbLWVF9dW4k2nTsHPOHz+vSxVP
C0FWYVMjk0GLpkpDjXqHyn501816BqpAix+auueZkKS9em4bFLSXMcwfevM6rXr4QFZejo1xEyk8
C/kIh0Zv7ntERd9jokxV2e1VfKRuC+WfUXqkORSMdkKE6c6uqkIXJsN0sKcE2fJB41y+ZJeS1iw3
VW4PW8VfUIe5yn7VBV7uV0H+4JcYCMZe0T6i+BTydfE6HJ/oTrCZHhHJ0feougK+lu7HRILXtQKX
BifPJWwZD9QIXdoM5knsuhASVT5A59yxjnKna1zfgG5schdwfd956a6aXP+oqbN/7FCFggW/9NFN
vwxp3bA7+RiLjOo9UKIl7tN0ReVQ2crU7VL4hmqtvSbJly9QCicnYmdfJo6K87VuuUc70PvkHMIk
8/mQ73nYYz1PCoNEBC/69aTHAHQVw7lIK9JsHxWm+cttPDUHeOchT4xLi0vxKkuzcW8nuTFv4mVQ
06brEul9mhgUN1xZnj/sZUbuOHSchOyCOjbJsxhhlHVWjB3+7+F4uY6kuTFc+0A8cqe7TMtcKtEy
J5ceCCNzsu426s5dyXnR27ZuiuCpYlFkxSr+uVWqAGGgnVHASAI4h3ywHygRLOWlr6j9l7Ie7cVe
Rn1WURg6FaPzswkR/lhz0JjAjTbtPh42ksmR/A1+oe7ewJVpJUmfUvzUUAR5mNquPUlIu+R+rK51
91keqp/kXOUuS2xbpu+xkNhP/C7eZWyTBgcwOznKD6Nbg3ZPJecQN776LEODBeOMt44Ju5Afd0Aj
5dnEkiqxS6w4l6HAAVDiAmld3VZRhv3dmH/ydqaAo6f+U92Eb147qd9Jbvgba7BRMZu64i2LvxZ9
oH3vG41nagM5CdNJ7TtJDsQW0+olH8v5rEVGu5bVvlFQJ4Erd5+n3cPoosYwrK5oOXK1fDADxz1y
hFZW2sJtgUb53hWfxVtXZm/BYsroRHggpvUMGbOcjX2Wtiql6Q7EN9yxn4rZbHkT+v9R4glx8zl/
K4MA0ZAhpfqW9NZhRCVlXcwAJWbOKsd+tOpLlMAzDnrLebHTolkluhf/QTJg5ZiF+Vcca4/OoFTf
c83T1hU2VxCqHHXveGjjO1YDH98JuiNvPuUQpGb771YCXu/Y14Fy+L/j2C4VuwGZKdy6tfrJL0fY
fb9GAXW2frp0wrIcL+z3DXb8QWMZiFehVAzm63gtel2vTeueOyyPP+GZrA/2k5b453JZcTvQXvFQ
y0TKG2fnpd7yv+WX4Vd4i7tQD6y/0hBDVSrcPy20ide91VXPbRHZOzW0mhNk2fycV0q208htfZl9
11qpJhmmZbkD9nlLxSnfqTakjz+4qj/b+FEUs2cd7NyfIPTRTRG4XKUUAu7Z3dXIai/44g+XaWlp
Q/claB3A98t4mZr+LvNMd+0EoDwsoHzXTfmtK9t96VZJGF1EduDW/TRLEfoiu3+Z7Qv1r3cubOMo
1LudzPO3uWt6RyeFxnInzXTpD9OIBoU0/Sx236MCdHOOSclhKTbmpwEzkhzSNmODFfpHQBv2rhiG
L84wI96wXMwxYZMvTdV03wdv0zI2KMZ3vWx1jDz+XtbaESx9M8BssWZXckQHBN9Sb25PY9LaD5WS
QgEfrex35HBIUCvz3nP0X8BwtQfXVJCAdCGd2ZATbcCsDA4DR7cgsd1dPZb6g4zJxZqDe9fmTG5V
Jd+belT0e9t+kqj2IxQlYojD5vzjtlomW8uhvFjZz0VXkyD9G/aVtHio5El7vsLNpLtEZNg6twXi
N/C0QIAuFzltXg+efppTSOvjnYzdQvKSytjq1kcaGr4XTJ6tBFaIYFMinjwkwXxwkW5amEddhWno
5kW2HRK/RlY+ibc3t2qwI95DP8/HvMyVE7pCEHJiHPvuTC0woVny+P1PhoPTIBju0C/LajUs8G25
fOp/asqUU+jFcVxkn0ZgO94wbArTj38tPhK9AjTFcsFTYn1QwUpNmgOGyPl+1HTtxez7PxLhODCC
EIt/y0GkbPOy0Ml85t29o2nKWtPZ6iOHCjDNSfM1HLfyDLm9frWTxeEJhpYxaMc44y8h3f8ZFUEj
eEMq9T0qWqRkJYq6XHUGcyz3kmF/sLQjbiMhgvrc+hZVdY8pNLZDEg3xswLACqsDLfzl5gBwbKrr
7FGj+YiCSLvtk9b6WX9VgyT6ZRgJ8sC64R7NeVNHnPah30KLc+IOvt7CvJNLpLQQs1PF297GyLHB
0FuiZQyJXnCJEhj3qb/1i8TZj4X/9X/VNs97Fai3D//wpmsuLYRcg8tVIT2q0IyRmHhBFXVDUJ8M
ZNMRd0qNAZgQ+elw5yz5aWDm5KdNyVLLQChp7KgEx47RpLPBgBaNe8lYJ0vy+rrA0TUotbGuA6Ou
cv2MiOBe6Tv1Tqv1CUjtki5HIIoceQfqDK2kGo3G2rLvYJexvxmnN15E8WFGXXIbqAgUelWCV1ib
p/fowY73Y+ORozD6fTggfy+aISIJchu7aZW0lv8eJyESfIuTMQmWsYlDAtm/BSx2i7nd/3aveMDG
sMxanWIi+kVCDBMO2Zxo8abNoWhLVyau5LFKV9VL9OsWalZ+thqtINt1E8ddaF+xfXIx4lj5itVu
bSDCJxmTllxU/LKanTSNSOPrdwsP9LyoVzKleWHaLZJq/2GbUu3CpXIul0Qq5dJEhI7l06LpBuLz
hZdGhecrgZ9i6sYn5rZcWrJEWh/rrks4BLz/M042/i5GXh2cAvn8ykcZUSznuOAP5CMuQ9dZ54q6
XT74MCicYwbx6fq5v87zxWrIwuNX4xhtc+p7EgCfm6NtPJWRl+91NINOEmOEWaGfpamFdnYMxmhm
szE5tcdfJcyaVd3r4XmIWtR1Plou+2AFKt3hX+OxrLjF3dbGHp/balhSiR93ucUpATlH5Fj+IVaR
z0iBLOIVatp00S5WHG+nN8pz8SFo8UnrAr0owjkIjute3pAh34jNvxk6HQZRJ3LfV26OEHQSAV52
Gn4ZA4DXrQy62FFs39Xboa6X60aBZtAGfX4nhUrUCq19aOBNIt2hmNILichf1pz1L0Hpxy+cCWVK
LkqlvXrDbF6kJ/eKfOVFdTVj2/Wx8mpXxToGaf4D1nS8GycL/07wmBhR6HvIptYqWg6dYTyD6Y05
jfLQUu9lrF+OpApIiA2OyMM2ktPovJxGM06jCYK9uJQvh92y0zrAs0TLuunj1h5vcCwJrIM+auaD
XPgF7FXZ93xQljFHq8yHuQ2sB883t6ZXoUHwEZsis3FqzfF0G5KWkZICc/oOy+clFohMiXGW1W9g
4QGRBPGlr9GBmzZo8owXubRxYJ3zUus5EevRSuTgqVL3dwbAZDIC2NL1mZZtYnucDtKNTe917LLg
MXLi5ptSHMPFna52sw7knVNFP2w3IteYoc08JRRze6MH0+517NTM1uF9y2Wq47+GKDWO0pPxcvLW
Se5yilsWoQbo3JNx2DaW1eInpsNeCbUCWbNluSygZjzuIh3ZRVnhtj1FyyS0OPqnfVgd6hx9sBV+
z5ilL5dr34BPbikwyIFU5ulGZq7NZA4LdtiVubOq8E+CsSSHlGUsImhnlrnOWwttCUAAS/ZV1F4D
3ao2TYx42m3s5nYg+rASUi0hs53xGXPH55Ds2TF2YaGKpDe4xK/gVNIvQTGH5wwTQ6Qc0ef+GE8d
ZLb+yzgqW+E5bJP7cgxQVXMg63auvhUx2JtAbCOVVembnq/hpsZ7TwEBH+xvkbLaZxO+gTzgkgtS
OUsLJ9MDN6m3azPne8NKMLai0QPbgIpFav6SMdHp6UXkp/bB9pqTfrbrSt/E5WQesRH4XQRe+TO0
ymsj/rvxMbU08AKrfsqIbuU/LOdH6Q+XdkEopnXdPi49QTPm/+h9zGXQM9c+f6fDFahg5ONfCur4
+JAuyl5FjBrtFJtvgmWIXBuPzfxO1BZjHclFoDVdvTDI/RSw/oe44t/DEiPREkC6X6LHYSB/+j9v
IJHNCD7BKfK/6mRm52pCQXTNMr1T+xIXDm2aTtIyjYDZawxuE6myluEmT8y7YlCgqxCus5hMSYrb
KnZ77zf8tFCCbpfb3WUMgh1ipNnb5Lf1MUINdCPFtDbSARlWSGh3eDR+0dXyIuPhmClghJKQjwg1
N9Nwzo2PED6n//6+tkfq+Mt4EvT1xpir9ohQsvL2RwaNkJ+YIvceZfgY4iIbW/bSWFlYnEMWUMtr
oX+V4XyCEpJAf77+vvKDXn8xaV7/LLdf5Pqn0RDuXzsGv5AE9SgzbbWqyVfZEA3tah7M+mzEjavt
DK/6qky1unfDqDmnJacTG+V89vk7VFCsL7gjo3VueM4K9Ix1wKXb/DLVENRzxy7XMttGEBy6cktC
3/bqNYJUCICfJwTGz5rlm2vfb6x1baioBn9M3LppHszNCmeV+c4JtGOAn7G9LvMpOP1fTRfRfNDM
Q1yswPnPx7nbypC9jEtLbiGtSkf4FI1OpIFmNLnf+S9NtANBp5yl0igVyMjo7QNa4j9Mc+CIJRO9
4SI7GZTG9jpYJPGjWbYY2oLGrTYo9K7yeJNn+DTNSGGYqxDh5od4Hn/xqweHZkzTh2q5WHyVHjS1
Rk/BWiznl67TWmC1C3xMtglgPgoVDjXgKTZwBTb93/9aTFnBBpOD3mMCgH8ls3KbavTW8hPIECmb
A3oW6tnw9PBkFPZiY6E99mOh+SvXNzed4of3rXTTfE7XZVKm+yLz1UcTEcRHJKQssIyc/PplnSxO
c9e/R07nfUjWlmX7M3WG8ihhcnHJf2zhkWib2xj11OtPAUpm4Ux538amRqvXM/J9vFRtanQT0vKH
jGK48jFq2HrxI1HR9ZXRroyW2FnvlSeszOtVUyDw0oyD/qPs60vrBGAZCoT7cZPN/tNHoBBAofrf
8k4vN3HsKg+R3Xt43XX1MaxV5+zoNbgLnAe+yJ3Mhh1l2qdVE4GYBUkdLiWTBJuanam46QvHm3Sx
hrH+tMW8zrvZ+jko7BS8LB4fmkV0N4r7X+3IQbG2dRRRTRsUnxGVT2nRIX4UoXC1FARxXUHabYmQ
7keE9GTRkBjqpsmjxwZTlOujoVT8b2Y7Z098/YanKAmvjwa9xRuhjlRrJwflsbS/mVmVP0XAQ/8V
hXKVhfsR7gtZnLIbW57lYRY8a0neoNVCT4aM5bFO8eS56/3603jWo4DVDJgNDIup4DQF9rAZ7G68
oC88XrwMDdc8skl4oji5xWVoDDHYc566wCiu55PbAeTTgSTOLFyT5DBybWbJYtZCWXvl4Ry/muC+
P9YueTsVAt1WZETNpCeDzLt20Rk16y5BJCGc9ziojtvc0Ky7YdHqjsef2jgar5E7G0e71woAUPjJ
hTbvEDdpSwqImvMUmQB8Fj+5NrFACQzKi2GDrzDIEz0l+qLk45IC1LLAf1L5la+6pykKRf78B9GF
98jYS98jURYCvmqSdRTMCQ4Vbqv+aeaNTrrhcuU9XCkO2rfBbvILXmowI4QJceU/aN9CP8pxQcEh
D9G9i2AKVPNHXDjVg8tZwl+VbsV7gv3W/gpRULrAAm+15O2uWrVxrOyR+wSF4dnpWdhL4PFxpyJ5
8RyZqXbI7GHewSjLXknWnO3S4swpTl2oGpAXLIrXDELxGUKH+swHoTj3hfMaCCEeMxZrjTxCs5dZ
21Ln5z/SlAsJ2woEVeKs+yahdJGo1StpGpiQtXKOTQAXq2SY8zWuPfPWUxLYHl7nrAe1X4Q1qPXm
JHIeYTuG95phRmvZ+yXt/D6hU+24H9g7r83ajDCFXfRkiwr1/dzXvlCpKVfIUDt/2oGkf5G2vxQY
dOs+yqhABqF5KLS52Efs9TawMueNlg/DyVTHciOPFzOpnvTAcL7IeMv5hqQPBeePcTCWF5TF6t+u
meavZdEr+aF1KFI5aptfAEsjnLbI+ZGJyy9jDQ5Mygb9tLIQjrkHKOKfFLa3guP6N9xrmQxcWOcL
B+aG9IoGrzyiKJGhcLUdFm6V2lCSNXKvxAg1j+/GMrXvGqOBF4z0HBoy1Hq+1H6JvNcwaveOa9uX
0qA0qrSQfzFi3Ftd0b1iZ9HvazSQls9O880xgLQWc/4I7mBY9VNabOC2m0DVbe1Vq343s4pWnddY
d1kwTlTx6BpoKpEwdp+KRUSq9vtqpY0RYPBldRMhTGRBhXkn7UaQUKCodHfXLKtq5e/9K+mXx/d7
/1O8bqjdnZ4NxnpsywlByBgsBpD0Ta+jPed0RbBLnNreTRhufjNijTIEb+KDzJJjSFBuz62LzDqx
eWf0SfmcDY6N0PadBEG6ch61qnqQnmFHE5jqkKrfcv+sr8mxpmjv5vAiOsvpsG3wsi/qbwCq/Zd+
uZg58pY6OlV76fa1O4PMLn5IT5a4TfTqmGqAixrxQJj6fYzM4iYqPOMO9y+qoEsdrjIK6BNJWK2l
XidjUocbPBvIAhrxt3FFCbXdkgK92jJKrMzmCcDbJVaG8tQHc1tNHP75m69Bzn+t8nHCmBU8Ax7D
8bVrR3hCUTkYQeTn/r1VNt+kBEGF0r93lfKblCvc0PNkTqoV1hLpECnoo/+ybrmLRPoFxFWL+tgu
UrO9bB9l0+grKNY7dhifZZsZ+mGw9/4fZeex3Di2relXOXHGjWh4c6NvDwjQS5RXSjlBZKUBNrx3
T98fNrMOq2pwI3qCwDaAKBLYZq3fFNMUyFZWpdnjYnwZdSyFVyFleaiQtb4PtXF/C/jZ6PHJqmu8
Dy8IDyvzYR82Hgo2aZkdMr38Eq7MtCw2x8PQTQkoSHhrVgyEvI21hsgnRQiyW7MVw2thiuHRwlKi
Fp8sfsKf7vgzBbrxI1dwW4oXq3rBDs/YCXDsZzZAKL1F1upckbXvoV1995J5CdzIbn1kwUvgq7i3
Jrpm7x0pOgN+/G9l2Z6t7X2m8wrX0EX+pL8uzVBuJCGvjvv2GQ8VRp9qvpdVjVIir5joL5LAJw/R
mnklDIku7Mrzux7+Py+qYpKNk2TjqvGDVy58nDxxtknbu0dX6h3ovdsFvxm6AyDunZN47O7Krga4
MitvFhxqGf+1Xds8oqozB+3MmgUzBrG8NzHowIzAUCDlT6Q83VV4b5gDcrS4LduGtYdJ/2Kvel5i
FeiSZ/CmnPuuZvCPq27e/qNBdhnJs+Df5ASyVOS41GUTIiHZbNrbGHm2rSRQSH9hz9whONKC8IFv
oVXaoSVdeNIwTJs3N4jYVIRHL6rESYK+FtkqTyWUjDAA4P7pb63XO6wt8jp5q9FJ1K2J7SurfYdJ
SlXA8jv1kOt3xvB9YnJHRJ7IJysLFvOGPF0DpZ1WIgXIJqMFtKlt2gh6eD7MenB9mGR58gw9KAFw
q/tb+/VhGtPhchW8yCcP7omGkEc0dMo5WTR116dm9KziPQoX12g/R8N9TqRqNN9fWlrqr9AZPlWk
iT+yuIDf3YjoKcM+bz+NzniYLP37MvUvnURStXaLuQjF63toJbp17vXxRVSKv3T6VUfgiged+L42
/JaMrXKf5SqJuOBce91wXeuyFMsWVjsNAuMG4MuofR2nSf3SB4yfxheSdTqeGUUPpMQzvmCCq+6E
0Ro72dq42GyZsQVsxOrBaJsVmgq9J1COM7EbWO2mTW2Oz3aHc6z89WXd0CTJxrCBycuioTq/u8ii
PMi77IESjwdtUVN138T218Wbyt+oV/4TjfhX6tdpPgV1hpAVGtVdtJckcHm4tdzq5NkoKeLyVOsx
SEDsGBqT0E766ByTGC6W4xo/dUW9S2s7+lGkQGBgcII0S/8YMkX/atcFGgNDkX42EVT4pQM1prVA
jWCMJe9RiJTfRGD7dax0z7f7DKqmznIjy9hRLTHDYl5NF82z8gsJMNKvTWR+ywZ3n+Urmg8ivugb
9dvgsS7X89Z+Brg07Wo+8LmcGePthpSwtDzrlD49Kvp0kHpkskoe8tU96GaKdu27mgnJfqNp5Mch
Sw9S00xW1cr8Ho/uAHWmH15mqLJ9iu20t1o7QnhKt2EcghJYizDKk4csHk4haQSEt0BNk0pWiJ3m
9vCCnl9zDLU1qbzeqSIKwj7RWF0+gLxq/wG63iCvUe3o9SYBg7cz3eLzBnuVZ3/pl/JcdYhvLO9E
TIx1h+ehUtkUSvwkt3TpgFwefDUeh3VHKOt0hCt1d4mfZBUPKhKDOVOfbJwRVL+DYPuOpGrxKpxi
IewEb34QzFeujpvtzJpF8qEKnFl8MBL10fDU/FWAf91Pi5EHijoqO722S79UIq+E9yW0OyR2d+ES
RadrXZg1L8UwGg/OpjLMEuGf3MJCwyYduK7hbEP7VdTlCLrRWB5Hy/opq8mWeYzSjn40ijJ+Hep6
/w8bYktoMG2iBQ7vmreWB+RwhssUp9jiWr+rZH1eRfqub4zM58cfgKitFjUOMaM7KQN2dddy1QaH
GcJsvlQJiyzBKG4XxaZH3IH8Ocz6qmzu+8WJHhkF48dmPZil8HzTAlwgG2SdbBVg69UV3bH2l7ew
I5UBwgDH/497pKX6x1R62lFeKBsNfXxDks84aANMnNLFwU/mZa6H3EIWY5XQkIfUbh2AJc7xViXP
brkfWRwt/VcTPkMZLg7XHZ4Wp8u+iCZ3c0WYa9MsHgszsDEaa7doxCAAufYenHb/27LTYAMD7rqw
XsY2sl9E/NG14fgsa7JinEBXtONBtkXVXJyUyiUQHoGwvO6hwD4vuxvkoxAzj/+tLKEefwGHdG3x
TtIp2t+66BN2y1jfZEdpiIcOpAUU/QUxW/RqojLCki9W72RbETpTMFdLu5etwkW1XsQzcrsAx18V
S60vs9Culzaz1mzydsVCT5HpoyNRkLxZPVlsYhrH3E1/xuhitFtCOQDyE+X++h1inLnNFrRNm1Kz
yT8D1MnAPD5WUdVcEljrsupWr/KfwEGjr4cqyF/6Egn5S99wNce99Z2r6RcQb+DHSEwZ5QUu9rRX
ZqVkeUhIVwvz72001Y+NmfTP4CgfZLVokt+9JO5BX6q/9jL0B1kdk6UIEb0L4ro1kPWZvJMe4kHK
8tYAP1G1PhHv6mvUmnd5inFfN4yBoSvJ97h0F14OEb/mae9u8SIs/WZGXRI12+7ZRrXxGPdeu1pN
tM/yMDG5suoY1D2cEbxWExdiJMrXj8mKZu9t27zm2+yEjXhiLstBJt1k/kzm4HqAqxP6XbfqxQwj
/JGHL7LTrb4UTrbVMK8Kbg0DFtx/JjXrNoQQV5VuEIKq8FFAwgBxxGPheqaJ+YJD7HNmIZd7q5eN
OvuQc8hjHpurA4Osk4fEhTPaO/ov9rb9Q+GAVKxsWF3Emb5M6rCcCc+kPh4c1Zd6QhfUVgRmG3Zb
foEh526czMzvZGu0mDtPm5OnPkOT0wqyMky3MkSzjPEPK67Do+R/SE7JAvtyZzme5V+fSDdS7Ht4
G9cLZJdswnlZQbYYs2PMpAo7dO7lmVBK936MNPSbksW9n9czAg/uX1sT8514U+RjUm9+oEQSSL+b
kLVqEDWTezdptf7ghkTuJd18UjAGbLT0bXRxwwjbztpFQLR9e+icIzg604+UNtyHERMk00J3N2Kl
LOdWOWcKsbyhRFfcy5Kx+i9rE7xCOb8aqzszn0C2yYOL4RXwLOlqMqaE3xsr3g9Fbzx168F2vQKD
bNU+RgszqN/m5l0L3Pf+WvSUI2nA8FH2tUomj9Aad/LyEmjn01LF0dnSpj9+dxernzVhS1/rO7YH
xKTmrdYgGx3O690zJVR9+Qnk1XY9fJkNHQOKNUWZEyDzna6KtrfspMxJ3oq3Lq6TEviULUBtyATI
fKertVowL7W+BtkGo/4SZ+MTawQi0s18wkS7+rVo3beumtBAqs0QWf7URASsWrEK+HEKu85Jv0Io
KQqjeobiW/tV74CS8so7bRkbnAYJ89osqqz9Mjv/zGjPYymCNGIQlO/U7QB35ZVtYn2SVfJNdSK+
TSP8IWtI8CBiGDWY+umLV25kZeMoweiFiGEZE6yrYgm9w5A198aqg4icaz1srqfXZgNTyoHnAVWQ
tTsMcrJ0CYrZUeXED8YSNxtFqfS9gYDjw4h8n7lZZhStEkPBPW6tvHZczwyyvydFL57+0lmethZC
j0va3d/6Oq5iHVrXeZOQJglhSvLI9Udyzn4hIU8IfCVn2SwPV1iTRDjdrvkLLOrW/Vop7ym75y3y
3fxj33AQ/mHLfbwg6ouC7/RDXXf5CRqXiDQRa7hM2IfIhmu/9M9+br2Ig6FOP8b/yAN3PCz3Gonz
e0UYP0wgjXvZmEhtYXk6Cz276zp1c+v7j+udGMsrqypwC/vPjeckPmo2FO7WGZQHHEzkGHXjp/Vx
PW0qK6wOt4aW1cW+ArewkXW94y0PdXovn/USNgl2XvNzSIbWOhmNQlHrnxvcm8u9HRfa3b//9b//
7//5Pv1X9LN8LDMm/OJfRZ8/lojXt//9b9v697+qa/Xxx3//29I9l+2MY+k6alquaeoq7d+/PaOQ
Q2/tfwGKnkoRFdkJbHe+tUQKhc7lJV9jozKCLiPnBgxdwtX6y4TTS6tn06vO7H3ENczdYrO+fJMH
0pXulhCFdkyKZn71rAZ5nZXSqmkZCv/VfNFC8OHNOCGNaybqN9RPn6ep1w96utjw2UZoDSf088wT
gnbnyiGuh3356iqAT/gGa/pwZxeqomP1V0R3qEPuSGmTRsId9xqhi6YQu4AaBrhWiAGsxFoUGXJL
Kk4RTmklPqGIBMcKDumMPjqwsmwP3CG91olZ3NsKz7/sUdaLfZlwPr5dBII0P8gbZRnO8//zr+Hq
f/81DFX1kGYnWmO5lqHxe/z918hSg7ALuItTloLzma2oeczcpiFhqLUBbrvVVtbJA/4R2n3VJtcq
dORgbfXAr3WzTQIyrui7ZPX4AJ9muB4w5CjAipbMuwCrEXfJ4hGUcq/tZzG2Ytu19Q90e4PfMh+V
27oXpZsiP1aJLiOKBb3xVibRQAZridqHZj2TDXpNfEDWuYUDEKHv8NaTlderK6vTUQzYZ5YRQkVm
w3jdYhYoZizl7w2n0jHXZ5rxe8OJXGAC6qg5ya7yotls2XTGvXGSUyCcivZ4u+W1jltmjWc/ypK8
ZV9OyU4W0fNLHlAsuu5Z5X3lLcFKG9c/I2/p6UqIxhubXp0X6PA//9S66rn/ePdMx/M0h1fOsPjV
VVt3//5rC9UrbFurrOOiopEVw7ZYfE/LC+xhNGW+nmZlRo7UWWtJ9g3HitdE0/toZ8LW2GpT7b22
cZhtyEN5PlOX6cu6GNulu3aqio2aGd5rjtzB45haJ8SKVJg2bNlT91X2FIs4OxpKJfraESJBQeiM
dZhsJFtu+TEDx0EWIUcoW6/VlK3sLCa4Wm7kfjqA9PywnO1Xy56Xu6gjwCOL2DzlTwxiu3pAEFJW
IRm56co4Q9eK/gg4vkP6LC+yhN5Z7AvdTE59P7PIcELnZEYeViHgTYIYfNyhH3v7zUvKOuArIjjW
kWTImxz5rCXxrq165NlM4311lJ2XyvA1FxZ1SQLy2HdL9zaAomaTV+UHWfRUtK74XBmr8rx7K4WG
ydzYgzRdO+tZj5lsPq5meRQVY1WqjtIpSDRVMMUCgvGaNrl31gPgyeR+sVWYV14fyBJ5z9/1stut
DsdgaGPpgLSUU/7sSxXdxPVgi7K6nt3qNE1/nITjHG5VUxZCSl4Psg7sBy9pJarNPxpkqzKHglCV
aE5ll1nHax0uNNBy0FFerPSFgFpxX2RRyEKZrcHOSBCJlJV/abmVR3a+nmNHTE9cdztc72DkK5rT
7B+1Sf/dupQu+QmkO3f6kqvPM4mR2iyfZSFVXX0/x+bsy6K6dshw2NRg85xlVSjAV5ZW+mStvCZZ
VRB6Clj1zDtZ13Vx/FgOVVDxgFVO9GB3eXIXxeP4PAo1Oy55ZxKVoigPqalbm6pxxBE40Ih9ciqe
8nyVivyzB3ky8ih1iHT1Wuet3YSoflrTgiTYWqWj83SpkUGQJXmfiUjO1nGScivriBbHgVVZ3i4v
l3uHjMV9Lqr+OUa94Y5o0JssVdgIP5PpNVnwkmmTdfJA9uc4sK+/yFLHavuMvd8fsr+sgp9UBXzX
70Y6doGjuu3XwfyhjL3xMSnRAok/R5yf7RJPu87GpXbVt8yZjAB2QRz0bv7VakrlhDhMsXfKdALe
0ldklGPMzRbtUYw2nFFjKQh7N+rnoIl7zc29FwGJFbre8g0D5nbfMKXxR8ZlS2hyOEzIFhKJKdBz
mLrTlKtQ2abkoBaRfR9ZYYKSKg5eiTs4l8Yz3sqG4Irb1fHZ40N4WpsdW8ioW29kCTA2+b62zfZO
Ke6hIeUDsqXeAItB4xON9kHLkl1qVFjY1Vayr8uM8FqEL/K8iI1TxPaTGiJjZajKdCpioeI/o73X
ztR9A3PJ+FKZ6gUVPOtiV1HMZryK9qbTaNtuysyHNF/8atajZ3kg6qEel1503PzPuhi95m1DUn97
qxs9pOIwtAiPSLPF12ujdnVNyrJH2U0l7naH+8vD7SK1xkG6U5EBvl2UspryNZzQ97JuJo14F0L3
HcyyzBD3meuTksSw2WS5NKvfZVlpwwbZRbN6V5MizjbXow77m+zHUJ1SZcDwTZb1waxO8ow9JF2X
tb2VV8na35eq1bQJ87EI5EwkJylcjACLrwdZdyve6v7RL5FzmWy+nt7ab7fgZXV+T3jX0zwfyDRr
Gws5lNPUdr8PIoJTk66HxLHibCPLsllWyrNb3a0hFTgzbG7N/7zF7erfPQEw72ujmfBHEvCCLfdJ
AQ/0IrIBl8j+R9YNy4M6QPgyh0gPWtMNd4OWhy9LliNrqunip2X+xEi4+L6M6MYwihOxxtbgUHlt
dWCHbT4NY468hejSH1i4JIaW/IQBP5C8CvMXpavafall5tHAk4AVF8l313Tab8nsBIsKH9ryRL+P
iFAEFmCPMxp52Rt0waMFXeQzzgaxc6Nm8XmZRwQrMJIfoyR603rezL7FmFsbojcd1y7HxFQJHfru
M13S7dSbytvYLvVBYEbVTc54tiFWnUHVo+BrbrFcmY9eVuT830r6ZGBIEBh24x0svTiKJTGOfUTk
BsB6jaGR8eEq+qcc2BNVF1u3tcogfGP2nPe53ZEKVTTxmTTKU8MX+pyI6hCTSryoEL82KBFDsVyw
4q1Qk3TzJZiVrt3WmI8GAMLIVhS4jBgR+tZ6rxsBzw2uIogtBg7rXKIUboa4GaQk3NYOJnYHmzBh
X2Brjv0H6PkDStsQ0ad4vOvT2nlgXvFzBY4v3MSfS5Q8mZ5ifk5ZgjdG+pYRgfrWKtC+I7fdeH2T
XUqMtC5I3RE8WGUBS1c5h6Iv3slcloeCxPx+cSzzBXPHvdeIfeGK/nu1wASe3GZ4MpTFPWZzMu2S
EPHVVikv6ejVmPxNRZCHhelDQWrOsLeyD3XeMgpq/pLzwJAI9gIrZsVe6/g11lNxzlzsJJy6fEBE
GG2lLsr8VjdMLHaM8mHQTC+YABV5dhWMrW3se2F6F1tXPzwdbQdWAuydYB8dk1AlDRnpPxwEE09k
DMkSmi8uwxhM/OI0JDjTK5UKUCuPMOAzDBdwDwYaYV+pB1vJT+aI9U9rVxtPZB2mWkUdlGAgL44t
spPNgi5BeVLp6o2nYveFq2P4pa9B8XS557wkR8G6kryffl4aj8WJlZ/6VhSnGg3h/ZzMb0ZfFy/F
0RrF09DZKGYRp4Ys0C/P8VCOOzttFByBFXfb5KzCZv0BxSHlFBr4EU/5FG3SKv+W52RDEi9xT4na
3PXJ9IRgPlujJwWa62bOZ8Fwn/Z3Op7OYXIMf/Z4xe5a5EFO8lB7TRbM8OHnEp9oot3dqa4Abde5
Rz6uSA8W/sK4SOr21k7rHpcV+1Olg6PD7RvjF1ZCHYK8U3mSBx232uuZLCqVXZ689SCLCL8mDOP/
6f2P5kyAzHIqrGdR/j81K/EfKM1cXMttUf4RW384tcVzEDs+hHP9VOaZfkJl2Mo3JevbLH4DrBdu
4q76Cj0U7TZGEbxf0ATy8PVYfHmqp/qbrcfVLq4wVRgTDBSc2RwD0D/TpqiPYSqw7o4HHf8ZGL1J
ruwFRtboObvcoWwqP0l6Zv3mQTdrF2Tp6tzhEAf3wHn6jPFLWjG8G0m6BfP9ZI8qz7e6UfU5PTaN
XWj+lOXvTu7AUV4/gethzqpWx7l7q6tiOnnROJ2U9YDAcFbHACnKoTiF60HONfKMsHa87+cKXQQb
WbJgHElnqiiWnGL0ta9ngzV8r5ryFUoNThdqyjdQr1OskY3WfmZGgAne8JiP4W4R6QUssnJqVjUH
eQgFcUIlwzxXTUnXt/PREvxj8vfTzPrdQrIHw1IEYsd5KU4sgDBMHE6tXphH0yrwK9Zy9mhOCy/Q
6IutqfaEN8EJnUov/2qUrbUt1GRuDpjXQ4uqi/dI85oTb+mlXL9Yc1LOdoIyBw5eqeM5e/mPxaQa
/aLCPFFDXvEk6m45WR0poIwNmmO51UmsvzdreXfvJIIFSaGe0pUYnjdVf/2aft+Ir0meZUU9XM9S
AJzHzmDfFxKXQx9ex0+sxCQSJcpl19rWk1HmJMEjD1S8ErcneXDVuj31aUwIokkg01oza/ey3ERd
155yEX6FvvnU4D/LC1Z3PvCeQInrs9v0GzVEVQdl9Ujkz0mdYffds+4cIuCchTFsNMf6bGwlvE+m
YfG7pHgqk3yCpqT9AQwc9HI7nvPJnIF3R+Bc7MLd5A5oMbu/i1K1e67TNgpsmxURSrntToAT9aPU
QSCyNsmOiZ1JjvB91sN8R8w2CTTPabaoC+gB2uAROz8ziJSKF87MdkXofksV1w0su3uZy2oKpipy
ucQL/UbX4w0KsNkuZmdvL+b4Ejugi6Z5+GT5HzHPevUmtWwU0ByyRd6sImzidJD0E2czrwGfztK3
GlyIHfHvFP5gbQa8VNDE3MY6OAPqe63XsTiwEHONvZhJIn/KcbsNDBXPZyWarINtEWOJApRBo02o
805oYTHtSSAY/OlJJw3M/5PEi0aqAS1xRnyUgHT+y561TNMf8vAxSyPwVpmn7COBdHlidQfX7u7s
EGnANK6OCXMWMvhi3+dJx1eJI7MdoomSwQ3ewK/Nt81SIsWrK5CXleiSihwR6KZRt4yt9hadqSmI
nOwdoQd1aydVDB2whqY4RfaTQFF19HQU6MBQbFM3es/NvkWPtcELopsuTHYPvEPNuYjRknKGu3Va
3Ti996mS2g5EVwPsd1E+bFh1B67qlL6taV8HNyce3DXxyQ0H32rsGZ2jlqAznvZbp+/6wIvqSxOL
YxEbLqOg+YDiS8LE7JkHPcZBym3bT6/P2j3vJ4DDtnzSy+pV15t2y4+1HGw3t/aZPWyB17f7djKb
DSQDHuocPcVY8LsqCRrKBo+cbhyXZhI7NhOXdfV/1wqSodk8lUfNGNgaDOoGq/D8lC7YoCY9E/1c
oedagVWwSH+dM1X8SuY+D6JhTYUMQE7JoaESgDFPqJIPcDHrxS6byc8bH6J0djaWshC+RjzpLusf
W2xaArXi/+/m9IdV1cVWcxXjXrGQ8SEC88szE5JhWfPGZuq8tDpgXKsNt6OLp3eCqH/lLXtd8e7N
LC59lI68k6WlY1BpBIbTxN2lwJQvnXc/RVoEMDQWL04xhWx/MuvgKoMTEEOyEEnsHhPTJUnP/ky3
Ua/UBPDlGKRl4oXhfWZrMGsIkV1qoNAPiwUBNvGQ/qznk5L1y95Uqq9liRoogqrN4zi+lVkGOWNE
PooFn7ZlHTX6TWPd2VlsHUCoA9vSmu/TzHJFEBo5MxtdksyqD6h/kwe3NlY31vvGcpKzjdvyto/v
HW9ogwJeTjNU7kM8QSMxmg7TtlHvNkZk8oyEqXNfLyqj/oL2P3llDd4uK6pxyN0g8nLd73qj2miG
le+mytuQ9HSeBTxSbMcxAvFyZ524EcxO0bitBwiVUY0yBaEtMGuraUoGw0jvrfVDJZcYT2jUXAEO
RGG71XQgXKnHc5Lbtooxo8CzuXZsIBwnkp/8+1CDlhqPcmUxAfXFC34hLmE5zRwCJLjf51Rniiaj
u0c5fYfexVcss4wgRKqV+UMvj2UlsodyahJ/MWwfI7+Ov1f0PubOFWK6uLKC5Un9kdCNP4/OdBpz
7VGP+maXMz0/5B5614Ul+g2TQPwYReUbKhV35K8vPaq1F6BgM2zhi6dV4y50B+/JtIZ9NjP/1Hlt
bG0VPcSmFvnDrMwYdUz9+v+wFC1qe941avmStUO7dQ2MVUql/5YWebezXXQNkcvXfCOCrJ/G5HyR
vdbhctkjPwSb/XBRR6R0S5LYFfKx7Wj6beq+LaWpvHqJ8pii06gDE78n9DHsdDVhA4QW8EWLux3+
q9o5Xkt9J8aLnRu4QSqRdbKhVY1pQQ8RWzz4ZeVn48ey5EpQMKpdRLzol1yJUK0kf+DLIoP2aYJN
CIsI8VltWeqPyMTzpavq9qOqRszqjL7/mFo+pYdNxwcx3WEzM9h/RMzZWKllywf6AegluL2KJQou
IhYYrQ9vSfvNVAzGR9vb3WZ9oD9MWOboCTTOh5ay5wER4H6w/GD3U4U4BncaiGaT2EyluOUH+x2e
qKbTviQthhKhYcZfVl7AxgjzASlqfLGddHTfGqEIWAuHsenrN7sQ+KWpnfUa94XhW1NUvYqcUXm2
Y813vLA4TC1GGNloW88RkgvBbJrRU6Td60kuSEEPzqOFWf12aRz9wbPHehfp3nJpIjCBk0AM1UuE
uV9No+9KpxkPJnpPZ6LsNbSCVjv18UA+tEIryB2iBDsDNzwocwbh3U6ywzzWBtroTFF5juNqgikx
nAMngDjBR1IZFseiRT5RqGxjRf+UzSq6rW3+2DawWjpyvJt0MS2SKcVrk6LSkCzVlzISTWDPs+qX
6O1lhXm2hXkHVVhjF6R9H1rjHYu7X4WNtiZUIhbB9TFl/TDpNvZntbBPExvxHq+e8xKPvw9DqpwK
Pgv6vi5WzWlzZ3nxtG+c+R0IwhhYeIox7k3mDnbisK2yvD6zO0ENFkaI5mjToSBj6E8k9jeugVj0
jI6P76xbicQyxqM55s+m9+k6qv5WKPPPeGBnbvK8xsqhV6LkocGSb5d5zkdYIO5bWVb/5kYYaIQ4
YuyHpt4lESFdpdG7S6gYbMbb7jKI0d1FXqEDU5/RQSF+O+h36NUvPtQ+lXVM+qFpUxbUXn60PGLr
xsCAKvI43uVggcDYiOdZN4AaZvF75bQvbb3BudkKjP5UCUXD5EI8MXEFo4lpkzZ3sEfU5hdYSs1u
ShzWu18EZDF/jjoTtUQhNugq4oC3aMN2KfoCUbXmHOtOui9D7YPaxyklsY4iCSYcyl3moLhaQShQ
WAReszbjumvMyjcCAGwpwXgQEHQJgRY7jDjEXjc/9TI3doyPr/WApB+O5uN9zwO/cQUqoSCP907f
pOfcGNBzqRBTTOzxbcpqex+FYQcXbfiqtiUhBaQmFztm7JvCAa8PjUVVSwq9wBNQVNUnri3lDp/F
NxzDxNljwbC4ykvfhMRHBDOTUlXbstMQNXSY+Ov+Z9pjXprjHbTtSzt+bd1dnaEGUaqDB1+tYKuG
a2SFaqBpi1MSe8tjyUraTobvik5OUXNToCZhv0F6/SXX/5ig4DPEwKjLp/7zyYkz94dXgXKHleBb
4FjbIjqFrZZuGpCxUBAW7wmQhn3q9PlnM+ONlY7rFyLc5gFQOkNGKwh6AtR7iDyh78ZiaU8t4gOB
CcOADQSxgrxuR0JFhChyRJRxJ2oeVF3lARce+45qZstRVMh8vTRqf2QhPOxn2Sxbmrpm2UValf6y
4nqDv7TJu+i5ejJFPu9t51dah81x6BXyJo3rqyEqOgZSddDtOj3QKtU+wHjDi5w9ZAVWS4sTe2/M
25Qk1nMc2pcMUJAvut5l0w7YbPKE84bOIaS3YVuYyOeOXSh8JS0YLNGqI36zVwrb+R4l4xGuS8NE
UC6BvZTE8EOoMwLcpkoQCvlrg31+NZ6rGL+hoX8kvVahEt3V+04TUNGM/qlfckzC9co8wrPfxtEx
jtKGbS4yMHNq1hs1WgUf8hRFU+yGyYvGzyWeFqyWLgpiP7Nnd5gSWAYJ9iYMwjB+RYXR83Xn1A2D
9tZnr+psjEGaRBgSlONPaNQzeo91cqjVmPQZbnticVlXNiR9RWT45ZS2vqLM2NhCKqia9k2EDZm5
8Fc4FsWrGg7f2N/1IIrb3Ryt/rE272JVpRcbbtYR1ZvI92x7O4TqJ/twwKx5v2x7J2Sz27pfkf/I
DosCWc1IBlJHBj45ee1EG7h0PFfNe2raWJk67U9AWP3GSZZXq8I0uPioy9j8FtbdPVIC8FMAsuXz
lyjPS5ynsLFHiO0ZCmy/c4TzbEzZl7JA1k20n+mkvYV997PIWKf20TdVzL9c0RSsKLyezEEUkZcT
6hkpkAfPEse27veq3S/f4MWAu0axR88GJE3qTdkRSlEKrd5ptdGh919om0T86KBNk7gqu/txAG6S
qxmq+XUNOMcbt5po20DRT+QR8hTpJdBev9oS3SLLQcoZHKf6OPRE3nhyhYO6UZYiaOJ2vjqz+hgQ
JfEWx2FvHX5VuxE9UWt2N32+fM34YtCPYz/SP5a14e2mvIofw8m0No64lJ4dCDbOH047HS0MDnE8
nrM9gMY3fEHEw1IqsLNChSmq87CsizzkGaNvipN/lqoRHYswLJ+jJv0OgGPauBridbqhnP9wGCBY
PjjlKSLVh6lVgT6SN2S+OzHAH1h1p8cUGfzRZeWFw2Hll2hQEFIoACuCwNyksD5qoyoCoWBirtls
qETsabuFkEug6ibUvhKnE3lmdIRbHTv5oo7l+BUHAqSunUY8IUh2jNrKOdi2rfhlUikXo+RfdSCQ
WfDMeIQz41KLGcvHmmgOCyTl3ZtdNhNZuqzrJeXdWFQYRJGdHXSrjR+VpMT3QoltcIdAZh50IBXE
VTzC2lGyNFt77vhLaI91LyAJAOdm/d3/4+y8ttzGtXX9RByDOdwqh1KoXPYNh91tM+fMpz8foGrL
3av3PuucG5qYAFiSLJHAnH9osWrcBMncLm58109eK/rSRdKHJ+TSu4U5p+mDG9v1CiMLXpgz+ye9
tVetjQgBYjzxDxWgF6v1kNyfBpYI6nJkLm/KqeFEQYr8BdZzXmwtpA1pHWT1cUoCNj25SvEOnQbo
J7m1QAdQf1VjEtX3wbJXNllQLq0YPndKIlcUhnu4hEGN06MaDpts9L2LLZyT5QHLWMSUm8s9rBsa
Kg7zwLp1nqVE2+fQWkHJLp4Stm5lB9AWSNCDQqaQG6QQ+y8xk2rA11Nacy9TnXpP9TSeZFiOsnEG
vzmGilEu26zL3Fjuk271J3jQ04fNGtLxqPwlBkUPIWTHaq957AYAW2mSHFl9su90ahVy7BgdZSdE
lOZRhsQI0kVQAmVTXMNI9L0bFyGPasvBzpeDnv2oYBlfgBDzDFH5PwExEB3uAzLHiFcz2641S65e
WZipO25DbBeXkZxCYRXiMOxwOSUv53JlxwmFJDv+YFU1PZftVB9U0i43rJbmn2pgyl+dcGo2FcDB
vWYFE6Iv/UnCtcIJHXklUM1TrjUt4gmDs5AdCGh/uGVz6kYAHZMHTSRtcCI3ASttFS9+73sv3M6o
0B/DEa9APw/zNyOqPySbP46a/TSb/ZcCKdNVYVjdQ+q/c+OLn4qZ55tt400Rx0jUUg5oN2lqOmfZ
GyAReLLS5pToPsafoeEnW81ToaqaSvxkguE/d5n20qv2SulMDa6uq78WYFJlqx5Kvqa0pjrRn3qz
119/jWzESNEyEfFbxa1xuZNObryU2RJa7JmhHSddw0FCklUkKeUfXJZ4tKO9EAiQkmJ9gTbZTXIM
gnKzJYX+LDtCCPLkGIVW2U2BrJijeA8kRChuVYPrPNyAr5qTL8OmNo6fOMC/mgBQIc3Zzqapd47j
elcfysHG0Gdt6YmmPOjIQxymIvtxDwURuDuUZuC1hKYCqImxSPWsnRq7jPuwsVHDhZt31p5Kun9F
E8K7zi6ZOgSjSvg/zJIdyTS47IVJw3yLDXMxSDegJIv00zD37Sojg7rSwzq+aEIBWp6NkQG23Z2q
xT86JnvOHxIr3cj4cFOCFnMb9uBVDpxIXgRYJtLSvtCAztUgIr3GkPtBsdV2Vc4aNM5u/CEh5fk4
W+vS7ZvtDX8+6cK0IotOshcDkqXtKP1LMTfqo9vFZzRmi/eEfP8h6GuAMdjJsovDTKPwg35TDeDV
JVu5zUmdRpbCmk+Ql2F+IEFnWtFJNvl8HvRO7R5la+LxaA9vWtprjxWwERls2ro4xQ0CCZIwzYZo
2BtNGKy6MVbfwinvSfJRYTNd+w/dg2+UNX3Ffyj4FVM0k3DKwM8A79VL2K9DaHwUhd6c5FgVKclV
0kXuRo61sLG+Te0Fy0lOZWv5ObXvrdvUGIvHF1RSbErIjrO5jSVrskBGjCKkKBpXTocepR8kF7ye
LoVoeWWkvczZGgh5dGtkufrKLSo9yy4OGK+hGoI/G8P1DkjVNLTqWvZGGAIdahXZ8bAbu2VAivAC
Qf48VBAhs0wLUeZsEfp2gvYhYQ+/nuaxfy+z8dGNAvvPvw+1Xf1zaK+61T+GDlN31spzlUB+KYHP
dUF1BUdnAxcq/pRsK2ueAnSo02k/4LX5pfuZISPwpewzn6UIqW85SE72UYW65mIy2oq/Ta4jfdrL
YTX7UAvy0322vKZexOFCzrZqMnZ9lShLfwSk1ihhttMi37u6oYLTlE99uZrxehWSxqNunL25iL7U
TZSsutZoLirs+QVicNRRBA1J7QeSI/OgL2VzypToyULXQ7a4j1jPfTJg2BvM46EJFEq4sZPOb0l6
iby5uWAtU+3MQE0X+L8C2ZTBqshR44ADszCgv9wGTrUJFxsB8GWKidcCe8LooR687EUZUnXdxq2y
ls280cZjHICC0eMxewnd2H2Gzy0bcoBZkqWj3octedMcLHTc2VMm80cbsPBualM/yAe0XVyHpm3f
eZJUAPFa/aqyu8+1WTlLYxr0s94AFyvnWtjUiD5UaJRzhFDFvkIBbBUkFtK2lv+jwusAwL3P0t7w
ye736P6PqXqYmjncQjY3n6wJ9k2qdM0fBjcZLW+u5U2DJR6vaHUF3HWTRa6vwoHSJIVm0rW4U4oT
pReRklLIf4xR4SJvytaDoukM6q5vSL034mmE2oO6UysM7ScvL4+3P2Xa+Bv2ENQMkkSSdDibwXc1
D4OTDOUuRSHSJWD8xA9Zt1XtMKb2vJC9ZR7pTzMOfzbOd6CA26+RplIvwTz2wUva4Iq9B1TIImy+
j50LtSRM3wqrc7cU2K2t3XrlW57lJ3KazffGAQaQo8VzwZe5emjZIEOp9Lpj3mNs3iJVgobv3O8a
LX3qu4wMuVP+HKx8V+h19VMlX/b3EzFGRkZOBicFX4gGxdVBcmaVgQjeF2KlRelvVZVt94qXlHFK
gIgt5Ndg6mN7FQ/4Fcvm34f1bPJuw8bmQ4+896G1hnCtIqxLmh+5cGSLyJUo7IA7tcDvtyrO8szB
/25laqq91AaKzFQP6j1IcA+1klx//McZL+8zZuRDeQRsnl6RzNrM7LuepIWSaDVoQT41Kgakaagj
loLYIjpY6PahvmQ6Lyx6LPDGIGyKSp++hvX0kIXgbqSwSou9/E6y5jQd4apISchq4/XNVqtvyxMp
oY0k0EUqxN4ER+TklKsh3DcppNjijrNt4PyTqBZK+nnZRoAswPQB12jVnTKMbHVClxL7OOO22oNn
WFCWtstpOreGOwF/40we2NeMG7vEjArF2d87ZO/YTAWFVwfVf9FbInN0u4Ax9vbJiB7QpNIPdTrs
vTEKoqdsLqdji1AttmfIiA4Uq8E797iD4o4tpfraAK8M4DUw6wjJw024Tynjc23O0+E+Vp6p8wyl
UTztZRMok7frnALuQOH6j7nRbLSBDWAnWhEV7zMaChQCacnDjHH33rBJhN1jYKvytSEOcpbscEnZ
LNQ8q/a35hSkF6fP15jtkePqDUzKILfNXUcCuewpYIbSIqDr2HPVg7LvhRh/akbu2VGKXSt7w9RP
15muIFAg3QbE9RI97C+ImeupgpBk3yGXZQcXZZydx4oU6mOKUvuuTSJACKIpO0Y0Z5jox2sr7ZCj
VELfg4YfNLsA3S+KmKZ/nS1zfJCjPXEt+zFlg3u7ZJRHBt5idrLxxo1StM55MPHSXFu4GP9PLdY+
gBfIpchnR6RM0UNRQMffJooTrprC5dbGmnDljBXSvI462NQV4Qpnuo8PnjiMCNXylO2P9/hABaBf
laXQmfCMgo+GcW0xCTe9X/N8s3a2ZaZ/vYfk2e0y8do2N2FdB9dW/3Hfn8kI6mS37VnXBME1y36m
OQyG5ZzDT7HwU6Y+PPhKu9Y1E9mEcFBWkuqiz+z2BsPfwdKfydvrSJYkbbVpzAn9QdFMItwY20ir
zqWmB++Tu4HbYrwbMHgerNGpt1MbQXITt3oe2C+3G8FNJyqwxvac4RaE5K6NIp4gqlvWBB1/RLtc
aJeBOOC3T7ZqpZlB9DyTul5h6ZRtkdAKnyPEmK5Qc9bRVGYUqYMkXmGS89lrVHF89fmGyrFpGqrL
3jO69WjUGtwmbtzArfqNFujJQjLVmwi6ujyTBzmkzr5kKAuvFXLdB+TK9VObusoqqS33LcvCr9U4
+D9asDqs0/o/kgGHbz3y7aeYvNm2LpNj28T+KuDu/mx2gbYfA6BqCaDz51EbrefWWObABJ9lhDx+
vrTZ/e6zGRJrERhvJPQQ4R2/x8ZYr5DZiE9NXiqnmmI9Zbkp+yNlXegE028D+nZWTmZAtUitp/ap
SYMG0R2TvGkQ9Mk+O3d2bl1mFx8g9HOzPxISysjdhl+R0ijX5Jz6I2SKcIVVnnf2szlkdaLVzyGL
+p0325R2J81+nTrrqZzH5MFt2YNLiU3d6fpFXBXqVopwysO/dchYZsGkp0Jub1whah4aarsI1Uls
k2nKmDyTB0UIPKeBqQI0z7nbU8x6iwUe3bH/0ptJVG2plFF0lSI1Y9+1h8gBzSVHyJhTBfbSErBy
xfG/BCZ2p36fnvH7GF6UIIuOLbCOlReSzQur/BZHfSg8Jo3yGXcZ34rxtohnIh7bQQPxq03XtRfE
C0BgzrlMlPrNTN8zHSW4cIisB0DJJAJTxXjX9B7xqExptpZoqqP3qJZBPr+R87BX6G0Na/LQqDnA
E3pG+8BLi2WLxMWq7Tyl3YOm8QDGKGMbUNV17YcOZy2yeuX0NbD0bwWiYE91kzm/xdtMvcUjlflD
Dy7dzm0YSh52VE6ifnEVtNjE6lofWrCOwfA1Myp1qeqoMJid2u8mu1Z2KNTBInYs/rqBxW1ix80F
hJd9yFzrDJNugPI+ds3FCPRbjMIbC2ijKRG8VJNoa5ml8qfBN6t9QV3betIHFmld19740AAz1OOk
KvFSbk/TzK839dyZfFbsQyn9uaR60+xBNp3M3WhW7Z3QfnvW+C0+NKUXr6TQWC5StoDZPvKEklKb
kPnBNzh4VQvn0U2q6Luqj/ZChY910dIi2tyWHCEmkLtAb401myBYdg6k4KWamqiFh52y11Q3fpKH
2nuwVAP4VF0kT52HEZit9d9llwxZTitKHdBQpBZWqOPjgHRJyB1mzK4yJuW1INV817TKhXuCZ5SX
oLgUjRPZDGna41KKKFWkam6xuYArEEbRoVBj0BCJZj3ez+asdFfhWFqPAUvY1Wzh2BBP2TnSrOxK
NndclzpeYhW1s6v0gZcHD0pAqQT2Wcb7tFSXuofj/AikD0nJRHucegvDltSoNr7pGe+eAMaLO859
RBqMnyOMojbfk6K4jdApsmBPqB77LAdtHfVzt7B/O7KTxhnXyxKgzJ36AIuvcVSyVj5SbLMxBXu4
4F/qGaLjbyauSDf9yJCm31URrlwkMn6katCfGvQWWttQinWqKP3SZRe1kQ7z0mu+1WJtoWVWv45r
GGOOYVwR3DKvujhMPmoIccljuY2gthk9T96602sYGYyTh6it/A1uJ9VSzpAxXxnNB3E5/FeAQaKr
yfbSJ9W7dStcmck+CUU5R1lkk+o/yJgUNZbWzGUz4veAkt1SxnRor2Zmm9X3pG+/uRE0eSXi8xBW
EgEq+PugzfyVbKLhS+qfjcjJtMKcJzHi3o2OelmdT/kSggPSFE2DCGzkI3AmFTsoWFAUqJDevnXX
47SIIgAcjVGtkG721nKNoMR983iP3bO2hRjX9AJWKtO28+h+tu9rCzmvL2t31aqae5X3Ls1TztY0
OydT3MkKbzB3kV3ye5J3s8kKL7JXjg3D0ty1fpssHWAK4FMowJaItYc4mN4OmWgmIPCWCLsNq3vH
aGfNbYjWj/O673wQNPrQnYNhWne+Vz+GuNFTJJW3zLCKqB03lgEUOqDk6ZX5y1wY9ibFSGRliM05
ZYXqNNXNl05s5BtxyKp5YTVN+STHh5pmQAe0t7HeKbB3wP2HgRZf5zn9PJOxWMRGEYsHq9iMQBD/
qBowwY03hgdLCIiiC1I9AED/kiFZ+uxY7XmwVCSrhoF7JhJD00ml0NAPSsBXzQcB2tjDRuprawgr
rhGVHDeN2Onfmzct7opq8jRS1/Ra+BY9WoRUJ/rHrjIQG9PretN6rrGSzbiOo+cKi1YtSLeNM5jJ
6VMqzQR14Un7kNLgR2WBeVtJA3v5IJaPZFs6L1D3/8HS01mQZ/sWabN7qZQweQXghLYXNw3LLlEN
mOA7e6LZUfhbW4pGtVPIaaGrepvUat3/06QpyLVjX4s3WFk4Uom1ZQCUaC+btchjK2Py2ZS94fS3
ZlK5pBfE3ERXQEYF8VtWm9WqdLX0kJkmpQ5csNKont9UxXLgJ4E7UcYo25jaHOwzhd2lVxr1UzGS
oNG8tl6bSBx9x29bPGIQ1CjhhCrmoU+s4smbWBl4osODvKrUCqgKXuLseepZDbUP+QqLflbPzjx9
9FAUXpWg/GcfQmwfYY1hcBA5FDOthupLCSkRMQh1fxOvHMIAkPuMef3dZahHQutfY64o5MjLhL3d
bj+9geZIKw9zVl3IcbhI6VCFkmdJRBI7x4RGJD9+70Ay7dQhaHG8xwuQZkdzineZC/RS5FJlBtUy
moNNzugiU7FxArJsVO1hJxO1sY5EJzgeYyknTPCwL9lkHOY8KQ/TkA5LLU0KEI5BuLeU1nrOfV3b
s2/xFgMF5+cC8f/nIVmValY9ywjP7e8xwL2gD7XvEe6hQ5X9EQ6lv1Sj3DtR4E5PGG9WKyenjtLK
73+r8xkLVWL0eqMTlc2VXKzKpayMtwlOWSIuQ6P8uf49JofJWb+uIcfeReuTflqDw7mCrgW5G+V/
DGzD8XJpawqfQ3DkuzmvMxO/NTGid43LLSdWa+1a2kLIQ1TU4ykQB9kk972NLeDnIxjQhQmIfBuP
h7LJQKQIIUtpU+ODkguH6Wo2ZXOTtiTiZs50bcXtUg4kYlTuVtcb0sTQnFghdSD/bvkXtSyNnQMt
cyHTMzILIw+j5UPVibuDP3nv2jCFx9IkoZdH3vn+PNGdFOVywzvLx4c84EOzSvGTuIXk0F8Tb9tV
0Wz05tDqNcA0YWk51tV01ZsCeiCYio2MScNLaAfQb5KW7ZwYdyvbOiBr0NRTz3r9fZym4SMKWbBX
qvZKhaY4sK+K1jIHJeJal3/GEyeN1jCs569/Hy/jGav8Kxg5/NZDvD3T0Hweg147KRO4eZn1thVc
61vPSbEEDKkEs7C8Jc1rathTY4wbmQWfK/JeSqpipAicsq06SFp9cwCshVS6bFmtyAvaFgQKYWiP
BvPT7VbdqO3r4IbqYxMBhfztjEz4oLXVekRmgozkNCznUVM/ojT/osV6/NNGXLFDrn5RApPL09j4
NuggONLRsl+arlBWRe/5Z0UBqzfOXiyQBgb11KACm94DJHFhuv7kzSBVrhZ2gtPxDFSt16y30Iv9
jcd9b+3JJoLxK69zm73sNQcnA6Xm6qeqLKw3gX0vs9p76t1Qf+lRQpCTQKpmlyywvso58J/mg1r2
3dKCt3H2wuI5czIf39GgWvUD8jeN7gOYl0G1NZtDnNQX2ZKHvB1Jo4kZrjEeq7hXDve4idwoBWlw
Ejj0oRRp9BtpeVYJsTh5FuAsE01s+u5xqzWcHWIf8ULGgId6F2mZJi9SuTW1jCC6kp6eKpaBAnui
pOnu7naeqUe8HtXj6GrVNiuKjxrrxnYxCWuEWEmhVGCPXT90gXfrTgaKkisZM2PhnBCA5lhNEwbz
Wr8adNU8dIpPIjLu1eR4O8VxNjkOvZcc5Zk8WAOQ5uWtHYxYA/0WDWA4OLV58Geblzt7x0rU9uUz
BBgcVl3R439Gbo+c8mcfTfHjTVyZwbIlnyr/l+kKxfpdlLR41iGufUHLvAMISuVWNmtFC0kq0gGJ
pjzEJrgcc7aCHWWRBdqw5SmfByR9bnMLvEFnSDzb+zTZkar5yrdDjEdQtQOIro5XeTBCss9Dm721
4j5xj1tdsKf44TwEivDKDYISJe5fU+VgOdWJkzc5axK3Inn2a6ojnXjLpPuc6rbatC/4xbGs8wxS
4opD1SCO97emohUXv4ioidNptZr5xCt3V6WnBhRZS/MJA3XzybW/dyWrdDkKe90Zd9wQwxvRJ0eB
4HuGIuA+yJY66qAv9A4IoxghZyXW9DODIUnqwdwPIveExRTcvFbF/DmBj0lKMn1O0o3skxGFZf3i
/2t82g8+DNtoxFsjJuEwDNZGKpTbvjtBail/b9575WDZqwr8jCsG33vvc6W6ueLq4JEqA8PrudVf
/zH33rz/3TAAKV3pzlbav1apyh6wRd1WpqOdyck3bQvVshhMvHiN3H9ovMZFdR+JBTO2MI/Kh2Rh
yGR16VXx0sUCdzco4fBoOhj35flOc6lI5aKioU1fjVBTProk+D0chd+6LFc+7qOHoCB3E377x2gZ
HvtvMC/822gzdI01crB8o2uo3rFbvMPReapKz71SEK5eA/gBMmx3iX4yXJQU264s38GGO1ssDRpE
iLviXclCe3m7RvbVqZFsMt04iJHS4NvemjAtrNaMz6oHJAujROvVnFm1jk5Q/LDS5yw3jZ+5BlAk
COuPCk+IVVMOyRVjtWxXkxDGTvyv2dqv2XY55j/c8TnHdVLOjvW0+ogD0oxz6STXDNrabuiR95Sz
Aw2ao9+Wz5o1pC+9H4JhdPzxi6OV7yy41R8NrD1utWO4wL9jNWu19yf3t6/KEHkf7ZhlCPsD9Bks
ihgNia6zZubKti8V79CaYLIcbEm3qPW1F5Vt1qppk/Qlmd49YGaLWHiOoyKwAPSqfHOQeFuJrOc5
73XzqLpmt07KsPgw3fboNj5wQyv+4fDiXpC0KbcV4lawl6eW6gWpYCNMcOQGZk3NrgyPcZK8hQLk
lGqRcwUTrF/HQ+SlAJ0mryWsly+hMxfHWyzqwYnNDT8W2XubaaJrUgyIhyRyXjXCLrIDcxGjQKlE
5tfAA7olTlLDvJ2ASfmpqarxVZz812PE9FnM+tt1/nP6rzEqXnG9EQZPlu/0J+gXH1o85C9hZbCX
ZpfVOFX8JFt2Aksoduz8YOpx/kIGmWUDdLGV64/9CcB5sjKSeHmD1Ll99+w7kDTFHSGmbPf8q49i
861PYvFkn8Y82Sr+mof8BviUMSqOVlahdeiTQgJNYb7ac3OWmzJsEcNlWYfZJaG8cirMDI2TDs8C
FfURcjPNW5n3i1mwD9NiBG9RkHyNxRno2c8zGZO9chyyB/9L7/0qJHUgL4VTu58gjaPJgb+055Aw
1aN6Z0YD/tLGYxWr7UcYKuben/jLclQ1de+Ir0XkJfT+jAGutpBxCjfN0k9q/UFHAusFMdbj4CEV
nKa19uQNqGjZRddcLb1WDrqZq2uy7eWXoNRQBfHyfYO1xNpNuGV7XVnvZI2Zesd+qEm09qOeXLD/
zG415hBo3W2YrFiLYSyzjecZx5pLjeDJbdjshfkqcbOlqoSGgGEW28Ju9f/57H8f56aaekS8cOk0
RrEll/HfX6lR0WMLESkyBYqjUZp22RhZsCnaZrKwmUI1o5nQ1ZEQC1wL+q18/3qIn2CvVE9ozHZX
122/u5rbPhgVdU5DbbQHuLrfZYFHFnEC9BJDzYAyKGo+pWC2GiBMNrLcg0FShydm6G+hKgDVNNV8
I8tsEq0qz0BfF2doPvYiKLvfe6X8nBynNeZ66pOFNMLxNIussWIl40m2HYUcgApPbJM6BQlRbeIh
b3rBSR4KlJhPpEqWauChSPMrPpDg3mlGTWUDOy7p01XJdWkR73pFs48yJA9a2/ctWmZqsHJw1kTe
B6gpdp416uZ8ZqQxhr1d6eVV68IWeknt4IYSk4rCQqSfnvVcf5KfK+xhcmPYFtw+5sjSLmznuqei
B1IEWeCPSkfl7tNzEry0t7nX4HEiyaFzaz9l4V0W7VVY//rCV2tU0O0CzGz5t4K9HJNzn8ynwnuQ
pfrBVZqVryb2FpfXV71zjLe5rvU1GEfnGJTcioaoMSis68oHMLRjn0fZN821MQaHuRPmfKetwmou
7oBE4Uv7YlXoHQNRB+Bq2mqwbWxUUvB1ax4TcZCxFCeMZT/hkKuCWVanubBOSV9BIpXlHVQRoLyx
I9gZc1azpPfQwhWHwa+7y2z+kY1w9G/xRtXfcn104dEX5m2UKladRgGk7B5r2tjdFRS7i+pnwwPu
ouoDX3cjscJdGDYlTEqdqo04yG7ZEQk4uQrHalnq8DTTvk6emk7XdkiIQ7MWSFMZK72ex2OkUaaR
UFXwx9cM6dkHOQQPyf6CZj/sNCYUHnu8WyYjGfX2ctveT3M9fQqZV9G+bhOvQXA1mfZzk69LtehH
OBnsZlrt5uJWCz+3m8db57105JO2sBkR3pexDN7Egy3hFRmO4Luxc54nmaTRFUc/uMaE7IeCcJ9n
JcbBsocLKrS4C+pqiH6ZdJUfHdQT5SchPjG/4NOTLXmQn5WIezhr3+Iy9Gv8P+MR6EWbdPAyV1I+
db9vZpwRBNWOF/GrJV7DOGJYPaPXgRoUUByc00RKJo6ozyI3fnM7+KtFFaBZR4XIzov/UdtGj0Dp
MvPWzLK0PQIsOd7euepPEC5Cfx+IxNas5NcbbCHT+5PMwXQanICQVNgOgzMgAXiaUiNonX73CRgQ
/a0GxknmZ4Z4NjZ2X4c3z1g7bCFaSkXxMZ6TlWv0IPmEGPk/9MbvMYDHqkcaTQxS4TxvPn/kTeh9
kcHbNVFUydaNq8b/ejl5da/suQQawiEJUzSY//qrU1fV+wj6Q7TV0MecYk09DLY+6nvL0c11XmDt
pVxztK/Ix/76d+BBINrT57+/+l303xDH4fXoO1LV7g2p3megJKMsR5heAtFJCjg7dEOFqyBrPDkQ
Hzfv5LUY7bHdxQZAdARAcCbKHickWol5s9ktAkPTd76NGKFFrnkFpEYfvtl6+jXSnWHT6W1/bMek
P8LWrNDxrbISelDZLKRA+l0MXTblQfEprNrOtLuH/m2YjAEA6sGFTfENiSSRRHrhc2sHILuUzfsh
xxjyoSJpdg9J6BLKDf45bQqoMHWMFBT4pS4w7T2SFqAcfP4XYhNNarOCUGdPPlKmOkrup9b7iXot
eZZwrsO1mynqKuvG9gkNm5VqjPalV9P2aTYQXFXzOVnIThnzEhPyiuui7yyGVJP60eCBRn169rrh
hlHVA39t+dBsLEPNH4oY3QKZhutCwGSZ4c6n3Kjs58AtH8JhqEiMKWCUDWtCj3ryF5btWFv5QA7C
2d1Vc/J+f1Dfn8d/77zHq6He+BS+Dj3kzBtDxEC07aT7ALRu/BFSaifZq9a58Uqa+/feTjTvc2Uv
GkbPc4AHoh5Egj4J51wuv1h9kzYLpqdRQbwyiOI/48lVlnU/jMdgZOvw0A9xggM6An6sFPdeESg/
1MaHWBqNXzoBv0Ua17jY+ENA5/HbnRq389XKgRcYiLN/FZP8oT9qGu7EMr86+M58GkMFlrHIgvxK
zYZu+n30UUqSIXkIYrGUzmZvGRvlcE68YRWVgfVChfKTljJQVrGsFhCXYKmMutItULwrzobT3IbJ
dxkMcbDHJPk/hikllmOVAFz66FI646N85MQj+r1T5P8pW/KQkHJdd+h4r+UDTMYwmAEbqOrZIR9a
aPj8XEszb3Y+FPVbKlm+iTjM37M40w+hzA5lCCytZ5cE9v19xpGhPBQmqn/iIzHryVv5iuOu5DMc
BtwFiIR7NPjJ3x7YuQe9yCX/upEj5FO7MKNwBwrHuD3mZQxf0OJcI/B4XxHorVuijajpVJ+RV5+3
PXIlZ/AZ1LPSHmxLDCwrmfCeTCv3h3xOdP20qymzH2Xrtg5o4/G3mFwGwP7ETVV6htcQCyFALAyz
dh+9ebD3k80TjWdt/+4WzVFCkP5tRGkO/TvEld9GNI3QEbValLrEiiaKFfeh0NS9ESUsaeTbzOd4
16Rtfrq/zTIDp+R1QDrvMbgx4dZy/GIpZyU86/azG8MbVtrvw5DXr/pEhh2mOeWQrqkv1HrB+Ole
RhZtWsDPGv+cGpdvmN3CbtJNn/Sba+/4SMfHlv+w25Cc/Ieae3/ISw+6LooOLtwEw8bxM4k+MvzX
DnFjt4eaH+TBrgJMRDQSfdac9S992I/HLDeQMInn/qXOuvBpDtTlVEQ+RvZp+9Bo7XRprMSDnK9O
WEfxbQtiM32s4bgdOiyYNnmsVjAt252sE4VJ9jkCj5360Px3I5Iuq9Ax6H67hjeX7VrFkGgJ5iLZ
ulqcLnMbjgtgWb++KPGXbnJgxCUTtFg/xMLu1tvBpl6ZVbLJ9II0nnA3U1AKXcaBHT3oXmq+mxSf
sqnoXieg6ReyaX/IUUVQelvL6JjEW+CtTccoCFnSFYGK5oI4tXuFr71VPMNxIRagnbHpI8FNFzBl
tVDwug5KhF9+oZblWQTe75xqlofAVWIiX/8XsLkWZxZJs5XveNnKG2AIo1G9d6zBA9ANigSyM15w
yD1l8IY0IQhS5dcJB+jYyM1XQ+v6PRoZxc1nfchB3uBqP2Ev05XvagwuTosM9Sxt10ML+uY8vMFb
dC+9aX90bjSfUUCAwVZVUJSU0Ptm+frBtDIvAJj8ZfLS9GejzR9K4Vgfcxt1uJCY7VPIBmYDkDY8
ublm791cVXdRPwxQSIx0pcIyiCuv25SipmeJMp6e5txVRQztA1ZvKJl/tgexgJQDZcz24v42T8Z8
e0BPQte7jYRKtCmYFL21WEg7rv8wR7P/MFV6sIJOqywRirCR31czBUMQujPdIIvr9ctJdb+iBOdc
7ofaqpOVPYT1Wsbcjp0V+IUQU2ZMj+7jsgzpgzxuEZtjfpra4aLw3RkfKz9GlSRQ+/jU2eW6Iitz
QfTIQhaes2Goky27WFeIzH3GcE3vD3Vs/TlF1lJHQvqVbEZ3mme8IGv8gz+6CYlUs7fUvRnUEzRA
vilZ/PwJ3hGVYlk/loVlI9a3/BSCq2xZWqSu4qn0NrKoXI8gxnEx/ylL0n04fqM65pw0cZBnaqt+
+JnX7kLyf+0Wl9pwpzbe98hpP0e0ajVtkOpi7+lhGoLjmVgwDpAs7GKimj1o2whM5unWTNWMvG1R
1BhzMSZHz+Fq1+3KFWbfBY42PIERqBtDO/uST5mF4ME84kA+2G/liIpm0mRfINFOu3lAzMfUfV+U
n8YFdJ1mNxtMnaQtIzKk9a1NppKvka8bz6avfZlMS38b8/nVaXT7T9yHjvzsMBdPfH2VAA45WWPq
HBGg16neoLKlesb/Ye28ltyGtTX9RKxiDrfKakmdo29YbgfmnPn08wFqW21vn9lzquaGRQALlFot
kcBafzAx427sSgFLNuLMMIbFai5a46rLawMQFrTeI7eJZB10yJ6fY0zh8QBzZthyK5yhCajIIek4
Ii774pF140f24pKvIOWcoO8HWProq4+ThXKYE69R2Or3dsrvaDs7agRSIin4SwuM/GQndIgbX8Rs
EihCi7LqhpPEqQz8RE2jfgF2EF0nHZlz2V2qEMe03uk3siknhVpTL61+xLVHFMlyp1JcbzHyP9mQ
bev2c6o9pNziH9KaD6YwkUMRAN0vdmU8TN74ub8Rz+k/42csvVZp7537J9SK4nyrJz7kfrnLTcUG
N/99QP1bbH3lEeYGhJeS9wE/Dbldu3/qoKxc+WiOreRLaa2/H5x5eEKhsvrUL+JDaiICO92c8ppN
u+Gbd5bjhg+lOe3lnb01PahznQNolBr+C/rRPXtOdhl2mSZ3HyCrkvVMctKsFG4W+Oo2Ev5fpoOa
TtpQ0BoAy54xf3JYHuw0twDKZ3r17peOv6/QPlg5WTZsPSFwMIfhtJ9qnAqSxIE/VbrpXaKgLoP/
x6PsSrWKIhlrHxmvotWs1+VVSqLg+PczRrYRZtNIANWobfpKvFH1RlkOUa1fox+K5KIWk5a2MJ/P
lW7YQacdl/VYWw+p1Y73vsuvisYMcf4qUfVv0jcv6opmOdXYI8rm5ZBQ/D/JZtalaHqAbdyi7DRA
FHD5JCy25puKStKemsyLM0YpP5Qq3toCNoeTW36resIWTWCAC0V/7+wOdzMB+ZAg0cuhTlsQG7Xz
9dIlz4actTraG+PJNlJUDE2c9XKD73wGntu064VbZvtWa6a3EVYc7iuGe2q6nm2mhpp+lKvZs2+q
r2FC6o6KFYWN8KgrzYsmHJzwT20pLQY/iyBOD7Kr8NLsph3zzSwCZJdt+eomTpRslYedgWTd0KyD
EWdEY7CCs0sFvsEulmOTve9Vko9nlwoj/64gFo6bjnPH1sPZV5HTbeaxGV70tDxI5DpwMoClojiA
hBt32CC8xlYckmhgPNWqjmgeLYOK/bmFvNM3I0SqZ/QnBLck4KdhN7sY1fgQhrp+P0XAfN1cF7hi
0GqoYe5rBLQAFtOMxi5aaakbXckfgJhk4TyxmE0XveEhBLg3e3ZxYEN1RLiT/A5ZL95pGB6R5clu
OpnhG7QNUpFC145PT35CuuNPS8NTxu3lY7XKEYiyO9/KLsR+gqsgQe5wauKK1C0YnVwxYpDTVrUe
Jqd8U5r5zVOM9i6sNf3G4UmwkP1oJ6IP7oftVRvb+WvTn5yhrN4c97HXPdImaTK9pgZvXYEkcoLu
6z8hj3Xut5LK3FNjQKMhdlZjodbX+Qg+9lneVgLEKST6QYkKh20a8hdAIWSPREbEmuZtZhxhln8N
5CUKS32N948c0D0/2Pl4713p6KuNQfUkd8ZWugwnGnJfzAh6l9UTkpTztaYBdxHu77Z5pwWuegz4
6RXbwZioMWmVdttUVSrUdLMfNVYPGS6SqjI82XzzXkf0VpCd1NNbD62mXWuYxh6PgPh6SONoPaSZ
cjPmaFJZKGPgeeI2x3KontgeIsqqmKG/mpvaWvdt1N7Lg0ZWwU5i+5TlHSkI1w93bmTpyQkkh7Y1
M/cOuoZ6I7+RcWrf8fVTybXyHRRjsgXkzbuftXkdDNmmtrjzT44Sr9BzVa+1JLevMHtpcTEJ8ydI
S98HP7O/i9DBbLJlESZ29R44YbLvSYVdF1r8bFVlcG750udc9I/iYNXhs0+9cC/7E2DE2sJOvteG
+VJLi1txMHiGwqIUpwOgxSlQ+Zx5gGKc6pzctO9mAE5qtdKzMF4VaNVsznCkMw3PSern3gQlHHks
geQ/0mmnz83LqCzoGR6V3H4Mjnqe8Of+8Q1CpdtYAd5FNejPgVwvsW8P6sOlv8nd+iCu4U11sanm
gqt2lnEaxSGrSwVl05iCRQqH5FPfOaZxsl0wKW9yQB4SOUOeIguRL/PYKddd3X9cMNrG2MmhRGdY
87vTWebOFwpHYd+gMCl+jlHolEswHLBWGjd8UsNpK/tJ31O0UpCRkk2Uuq4wqqkf8SBIT3J67QTP
ZwEBrwxO6qCHztsUevBBuKAbFIcEh/UDW/QA6SJXBejbd0ARWKlHoFcZb0kflAt5+ql9nvBpzHNV
zNyNstghqeneOEp7K7+XSdi5N0DebjUrrDEHGzLE+xCzy7KyPDXCqm6o66VbWdZjVibNXenMKIRD
0Zgwu7mySaktDVctX3wUgdctFg9bOan7qXeAC+aDxDDHumfdVglkSL9HjqKbrNvfY4Ff2OcWV2BH
ooXXQwl1tK2V5Ar5dIPEg3YFCtxC53YM7uMsu04lD61y5r3hA1X2urm5dSuUHcw5C7RXzHiuGxQF
r/3ZGm9jO+u5hYdviplMt7Lr3J9024Yt4SmkoHbu50+NV9ztyQchAHI612jCIb/Sen+Xj4Hyas1J
uo7zuDhi7wTW3M/KlUmx+atlIpAbZkAJWnhznsE7ZTfi7ngcalvDUnCNyFyU1Uw9+u66yo7Vlb8/
L4Nax/DWLOb8qzYPH9oJ9b+13qO+ZJhtufu0VY3IzY7mYW7ZGF2Vow4T1MqtoxEjRq2p8bW8RVGj
i49qMb3IW5TsKlQNEhS51vOdDMeu6jR0zbGO9R0JNuOtnaOOxFUTXLuFVx+YjcEOhMdnDH7f5Ebg
d2gFehYV9egjtPH9YDMaSfiM1vwl1Osr5zgbyQ+5ImrCPjgvixxTuYaF7+wuKyW5XJpsDXrKlMCu
15MP2kqpPFaBn9xI+opkrdSOUa+dCaNZ2Vfm2rWitO6u9nUgc05QIdXs4sMRNg64uXJQ+iukj75M
A//VUFr7+nr84AIfFN5LvrA2Es/WZTpH7lY2vUQdsQkOvsqWnNMUzfMUT/FJTvIyv0VsLotXlDNV
7GNmdU1eOji1MxwXshb5ohQlV3mQA/KMtF14tLMMRtfkTQsf3+rv/RqXbfu7GWO7rfWGe1eacFhd
DxDVrJrqXZqSszaHPF0nNSh1XIUeYQgF3/44wcwjlD3sNM4nblk5Lxa+eGXnZSgbJtZd4rbAAyM8
rga/Dd9reLxdi4OCRd3fYklxpVuIq3bm+EOOy4k2+ljLEq+zG4R69w5rw3snGLoHTUinyt//zLOw
xBZmoQgHy24WkK8OsQI5WqTkVe024wYwRtFToZrrNgePBAkP5lm4rfvGYEnYem96eO5WkWHdqkn6
0U30rPj5uvK1ARm0p0bcOdgrdI80pAKCbEQmSprQIvpYlyOSj/6rEfg10pR4Fd2dSV9WVwCksyHk
VJP7xU0RXEjY4Vw7OrcyAICAdNHafHSb9icCydNXS/PJwIwvDWZKu5nq4akYQKtvJ/o6HkcJyfPH
CWwSjMmwOEmUmmyi21ycJEptrhEXk6PsTfEgjpNsZVrYNw262h0c1fYesli5rXhN5TGqu3NTS5zx
iwwrvHd1BgMzl2jMCjYW/6o3KrzaYxT1yrbUu3gX1irijX477mxTG+8G+EByRyEPqZdYK72yyk0t
+LUIR093dfcRUZswcHMRkdtTiVIj+5DQqR7Re87vDNNigWVEzYn1VvyIlSa6gzg247BibpoubbfN
DJYktK2Ny6oHZkrfHeOsRr6utxu0hkCp3BW6dg2GLXyQ7ui+jzwXyRW4u1OjYB+KKYwcjYR3eqAw
Kn3SU8MNHuYmWM+VndxOdpPvz/byVOqTXZgiFmOouBWcIakFYn/ULGhjekkxXraRT/3VnnsTfzVU
muGCuwAg4eIGpYLWaYayk2xKCKSF3RE+Aw+yJ/NKBC1FfCziLQ1biEu8DHFx1fxHvJHhRBeFRbKr
he1n7xj6SsmbmYSFh/PmGUNdJDiDd5pN4kWLlOOc5tPRyBZyf5urOD6WVLaWkdgBG62Tw8twjnIH
LPe8eHXjSlKltzLeirFVyOEf72ykbQ8UlN8QWBIYYrV6jKvO2HoFCFokGhttiXhzvc5VbV7aDWu5
81vQM3uGhsEqRWYY0XGCMYcAAHe8VcAWHjkvrb5zESG57lNHQNt434ofnZtyUIbJCCWzVjVM6W1t
1HD3xTJyrDGk8DLTWEeRR27m9/pSnvErwk7XM+Gys+48LznP06Zmr5+dEZsI+TE+zXYKoA3Pzbgx
UUSnnE3fp0MxoAKWYzksQy4DuE6DmeH7bxzN1Hz3M2rdsiZSWEF7hkF0kYZ4vxiQBX7nbOAnOh0/
Gs7Rsloihz1RPJUDnobJ1o/CTasC0a6svEEBxNwOFtQH+Q9rIZ9fx0V0C98FY/XRKTcoCVrnf50C
snOZYdC6H5IxuJ1CTESGafoeqgoy62INH6Hob6z0PEOs+SWKwUq9g0mcYFqwyQ/5gqxilSLyX3mA
M4tUDjfUFM/Dl+SAjK6yWV26yIydtwdTqNSHnsemfNlPOwZcWVgRRIjfyLfimgusU+KTXyEK7OaV
sjFthOXQVRVbbGf8Bu6JzS4kec0C5xpU9jOKMwFui028H0LVwCET3R0JyUpTNziBuV0NVYkCg2wq
Sr2SESlgf9fNhHZsZF7Lw1D1P3PSF7tLlwo26jqYwngPtfJV9ueZBofArpF75fJulYUneYa417w2
M4SjLn1ywNStaFlShtykeZAd9Kh/vXynmwzZOoTgXiPxQ4jQKYekKgmGEGb49Sq9e0DZMqGeXlAE
8tHeHdnN/7ARFy9G/0dkQclTBzd5wjDWWuuF0RxVDahoY3rzAmNX60EzJgQtXDs+Y8Y8ZKNOc1w/
S0CZhJH5uKdlOWoeEGXHRdqV9iZ/QAA/BOtbdDfZEL2bZiSW6mG6RymjX8lmC1JnlQelu5NNx1e+
O+4U3chW/jB7Fl6EMi0y9whDtTbCPJmhY34mdJPmojDQl7s1jCGpl5XQTsq0PrqSykqUEfNlF+ob
VfAYJFtBMhrk2flQWQa39OhR9l/CFN2v10Ze1RC8iuZai+z1uZDxVzMN6t1getmyz5rggRtKvKRk
MH1BOu80NcLz2BnChQNs6sdsjD9Tfhov5VAUEF2ViAJP62wRN22vjMQz8U/DKU0vlWxjD/WPtMu9
dG9npE4Tq/7a69M4fJ0BxqMQBTvSdLUDy8iPw6VZSLN62c79CVcRdhj/ipN9erdGQSE4yfuULW5W
UM51boClu5A3pssNTI7KZuAF+hoziI+Qy0BjoR6imTdBNRVrH6rsCiXa/FZynuVZHN0okVPeXLq5
DX0OVYSh/K/QzkqrT6FtGt2CAb1OwYTcJb2ibgbXyo/KPExXodpi1u1jidBhtb2ixNs/9f3QLWZW
ZO8tt/gzuci3tIVh5yUKt+M3F3+5l3qozGVXu7gFkBTE06GylyH4gncFYY50IAlZAz7c+FHv7/VC
N+/ZFLOnFhHwmb6hkj88JF7Z7T1/RgBa74zXzqQ2IgKmGMYpHh3lNTp4+smxuZcBJ1eOLjfNkyJw
QZdD1751zZQdLz3y7FMorK4VvmPj8tJHlmrlUBO8jeqm3HQeYBXLzueHHm/HWw+NTuDM88OgOtND
2Vg9O09tvJJNu1TCvc7aBlRg2FZLo3/W9KG+l4Om2IuMKdlu2WTVxg1utt7PoX6LTqcC/0gO1g5r
sjYLDgB6Ma8k4XWNhBfCzlGMWT3aLZgUBiS9RWsWhvUyJJ6HbjcnyXfZfz7IWRjmFMt5TkxWVWp+
VYCZWtgFW0BX97qbjl/kCoZN/4KYNSikwPqZJktLUfOfqJAjHuPPz55n6iSCavMamF6292O1X5/T
XzPpyNxfJcLJyhsqF2F20Lax5wHt6BpE43HmPMRdNL268ToTUZMz/4oS3SaZkj+jlKhSPl/rd9Tc
I+Utr/XrFesoXPkZPEdlWrkZ0rkzXtf3XRHHW/SSoRyI5gxY6L6HqY4j7HyK+p6WM2GsptnlAs8a
2OKKFc0LY9T1fSCGw2Dor7W+vZLzzzOKBhMfOHabFCVLZkyroccD58yjHgtQL2WPaU4yjuTwY/I9
Qvq9OHwsgYHuo0+DErccTsVw6Icfw2R8YFGK2e6E0U2sV3c9Vq4aQncttMqBkuRftQDwvgfbbq39
X492+XyXfdiMHPCOt/ZyvSC7qlgZrkYUdf5Vtkg043bubXVX4wY2LGQIsBdcFOSG/fewHNDjosDm
w+EuJ0cRqjxPnkgI/5qB7ypK7OzM0apNDnOATvf5VLZL0SnPujdcJ5UreW4qYXrutZWc+EuUHP4r
RjYDpU8O6Au/ZZlXn/+0oc9/GDGq4JQCP9IP//qTRZZCTfv8PEn+IZd8hZwwZDk60M6EEmQZCHcm
1QWVEBT7LtLDA4CojwP2HIwi+xCEm0tv7VYavrUi9Bwgh4RiTOZg+GmU1rYRQKhlN+fPqlnYoLRb
525KIg4+auMsFs+NiO9t7FpX53B/DPI9MtVo2ov4WBzUxiB11Ub6Ss6QA0Gg5EtHvExfKf3uw90a
3IJwPNCbg5O3WMS4vY80tGu0YHxEb2YnAU4tirf+e8SS8ZAsqAENKz9pyps2MSowIXH2rab0n8el
/mUAcrWe48yFjkDp1ANavC8M3K9VL77D0tQAZIS91OZjfa8MX5EvSF78pC/3vbAwkRI36qiQ1hmz
RUWZY5MPjg+mps6cnT6lV3PZUwvVXGs9RQnucyO2ZmWNvV1h23xhHbnwazu+iYOL7AMPdAO775VM
JLBwTTCJhJZN7iD2dVZn1VrmDuQIjcvIr7Bfc+AAkgJJcoPyVS+4oe24kNhdSaeuJviiQ4QQuW8K
eMb4O0YOSya2ref/MQ8JkgS3kObBJ6X3aAfOqz7V2TdvKtB7r5rHrKd+AYbK2xZNESysAsQeda/o
CowednDt5L5MucVzhxxBjj7GwrWt4e6/R3RW9tTUcYvFZdfcnDV8RvhLfQ/sw9VCQMxS+kf0Iaqr
HP+KU0Vfrk7aNlQbNvddFG5yrQyOoTIWRxbVzrpPauXRMOCR6EPo/7Bw8taMH8bootKpVepjKuZM
4Rwc0eIpjv5gOkClff8RtsTHnO741xz5Ot6A52TsRs8aN/gTGFVtjX4HBp+iCNCNHkUAdHMNcp20
5yH/EY4JezPR8hEYmRZyHpv5/DgVmMf8jpX95xDTH65RAd17br/TtM7+nujWW4EQEJqbWrhpKrU6
dMYQ4g0ASoNarfkmQqt8nhd+mv2kMuc1OC87fbtF2XVa87TGbkJDSYe7Yv0Q19bXXHPD97KvMHAY
tfIOq93hEKDOuJLpuEi7pTRgfYkb4y2KexPckjbtVB9hmUg8FHE9K0lj4KSARFP8mHvkD5W42Qeq
Y8JmpfzGEwsp+EZzqpUdVixF7cl8bjuw0CC/USYsAnQV0ylDXBHcYbJKdLLmc6Sg/8tA21nJUTi2
LWe3tA6hZj40hh/dD9D9bkjj496Civ/bEGLYU/lTt5dNu3zzdfJkQZWjiZ4iNckdJXwLB5KarmU0
pyh2jUd8crayH4067oOJxyZaXEy8iAsKaoFour2ri94/yIPtpj6i0OZHs5piGD6djrnW75Aa1Ea0
csdxMfDO11Ppdw8Nt46rdsRJTjb1We9ZyOEVEyTKNZiV/kErygwLOsx05CB2QSTlLHspB+WkpNcD
LMWUYu+bHTsYsxr5Ks0Y5Dm9c69UQ7KHXhFuwyppnu2aLUiVN0+9qw9XjXCvE/qFpTi4th9dccNI
eVS49p0cyFUFjLiHnoXm6028DIVIIaIv4fbczlzte1J0zpUv5QzFPMSbl2YbqzfyKiie6ddDXGwG
pSs2PTTZK9ykvrdRkn3DceA59Iv8yewrbdva3DniePYfaqP4V0A1Zt0u78lMak6ySU1sYaH5/Yh8
H/ykBxbS7H2Y/KnxHg1g37sg0p+GBhvWIOMLEfPc2pZtriP9McZH5NXhihhDczdDNgespusv6KR8
R6xguC5FxUfej8O+Wxux1531RK1pQD1h6O7iUWjqR1j96AXI6tR96W17L/8omCjshFPkkPscZxFW
Z/lRFSgEF3ZSoYbGrWzlleXt3chGHF8MAuZo7xFoGJdjGarbSx9mgX/Psgy9WcgJMswabfyAWL/8
j7P6nJIOhOBGwEkpIF9mnNviNeqpO3C38I+AI8OHofDmjeXBmFGHlAUjnlf8mBy+euwHQITE6iYk
l8ICVkBCRkbJ5AV3jbYeSEi+WD37jlAdcErqvGPoImrVCyWpOVUpihlpgqMlNwiDMCMNx09hsl+G
dRmSD1Rvp9cKgKwMC7Tk42rj76s54mqyKcJK8OaLGXjxyTfZw6eyAskD48WmYLQZHUS0wOOxFVBC
YcPrBjca9gVPvp4uZb+V9M1hMrGWS0JW+W07aSt9Kou9HB35YyrUKu/taTTvbH8EFsPF9Ji6K6Sv
YC2b5Uw9XHFr/yCbQf8Tz9oK/ApvyA+sVak79qKOUWOegyx+RU0NaQezfp4QVrtGlLtFKrCKXusR
8dq8L6YtchLRq+4mb5pi9rdO7vYPU5nsZXerVdM+G3FykZOqYIRLWPrjQY7+eW01Lliyi9dsMuvz
tZHZf+uctr9N2mL417V18Q76WfAUf1+7y1/VgRybYRxnxwhRaOGgqu3HmVFyH3EMRYqYhdfZmOPZ
KAMRwfBXqZEg7CeiEVhlRM4e3bTZR113B/M2uja1ttNWcgqcoIUyhOZxMCtrh5Drc4TqJzKfSkr5
ELmkXq0tvIXaMt8pRcnu32+1lYyxPMs96ccOI/bsYGjuG55ZyD2I6fKQ/D4zZztdkXnJM3Pc5EJ6
KXRZu/ROeOeYg3ZnpsoDu2d0kcIGmYQSlyQJ6aS29leUnCyj1HHS0UF1zGXKPevKrerv+WDFX8VJ
+evEJFUge+TJHHbf5Yn260QE/69i/ttLyAuCLj3xmbJEVNDCUoZy2rEAGF+LfNyleRs9dpmoQGlR
uZD9Msw3EBqwWTy98nDZhX4aP4JT+48wT1xNhql99yms6hU2TSGy0per/X7RaUKtfvzzaq6ntmv5
ohZlrlWpYF8cRhiRJRP8BlnIkk3LbJWjLHOl3F7Oo1Ju4TIqhRwmxf7/Ole+DflC8srUxZXj5XUv
b/LyunJ0+P02pqjtt/AKnWViuWAmPO9kxYN5oyq2eSPP4gYvFD8xR4xaxEDfRc6i8nR1kc/tuJWB
uuxs6mqV2nVzukz+f72oeLWgSM2by4XbPMHIVr7m7wuf+/43F5XzU4B153f76aIaSGLVCT+/29BA
cSAwlPNHcI79+8///bnIi7q2Om7lG7/8zf+3C396/dy3s7XRraQAfh8mL10Zq9gWIr+nuHjoku0M
t7IJGQ7AR1bjXCmU+Jqy9e/KiPqIUO6TEYUefpqO3ed/THer/PP0xi6W8mK/p+NAMi/KuFFPQUcS
0xYg58T4ms1T9I0qKdtYFKnRjHShE2LguC39PnkIKDv/IzSxm4/Q0YaPI0MnrfqRDMPSdKL0yShM
c53OUD/wYnUPAP+An+JW9ziL3FtdTwM7kkXLzf5HgR4UPVm2bVkeLTRR1pjFwSh7f6kPJuZiog5i
1T3cOdQATZxeH2SY7HcCC5sdRadk2mPX0qHKepBnl4OBBwI1R/cj5DLwV7Bs+q5RLjMHLCBV4OGU
+DWMh8B7R2G4QRjlVzMGzl2AX3Xw++uVeV1QUUBDJAUxFOWTsIMcrlg8Wg8+SmJA5XDgNoWYGwKS
6T1JecjIP9FIjB+hALePtfIst92yUSrPckNeoFL750gyfQr7e45EA/D9+885cqFpmkbzqDYv8tJ2
HrgbT3HQvZ+e/zcT//me8AfTl+GIk6eqdsVSPp0wLFCWyPqbV/IZhpgnC7L+BRhadvTciW+nYCuE
pfk5StNOcGr7F7YvH1HqXL+n7ZyDglMjBCxHbe+pvvUQD/4rBaXwvVOBbM3G4KJ0Cpl9mhHvk+K3
cfFjVN3iyygmwsfU9g3iBw9u6L7KcZAsnyfGQYUejrhin/+UEwdQsJvIeG5mq79qEh8zcwSSwM1o
EKssHpmj/yy/wUrkfW/LIHmmRFCtdXdITuyWsOj8x5xqfJbWFL/n9GJOG+bJaayK7OC0xrzRi11j
KvqGRUeFm5BrHfqsN4V8AnLuNb+xkKraW6oi5QIFJVh49aIsC198n15L9AResZk3l73aZXfGHCfb
OcEH2ciE+CpYXpTH1dlbz6bwhRzH5KZxRo0i+BB/K829RHIpURovo3icbln2e/sOXdlNhr3Tk116
rzJCs/SbwgCpWXZflXwybhPBdJtLDNmwAqB4S0v2F2GBMcHMY7VUW5bpCj6TGzPV/KUclgdbNaje
Z8pdLUPi+GW0MfYGFBGfjKaw91UfqDtKHdO15Znp2nXi5rGZsMUJQe19RXjoVNRif5awjzdN9WdZ
TM9On8Rv06TVyxRk/31g8N9sMxezkq6vN/K3LQ+5XY4IzfJTd4p3K8rbY4kC215lAbEISEq0D9OE
6r93o/Sk8t6RJy1QqRc8XqlrG8fdNtLc+eBIpi9qeOXG6WIFH8zZvKasrKHUGgWHuAYcOXXtUx0A
kUwcfdzFKJo9GK72A4GM4jZIkmlZ6P0SaivlvT/PCnNCAShIOjxjxdmfoywX6WMT+TH6Z1yhNtye
XPxSxay/Y0NmxXL+n9f8+xX/p7igPGZOoFbvAKxTiC6mes/THJG9ZhhRN6ZpW1l3Mxb43KfYgS79
au7XEWvq9dAktPFK2zZsAm9k8FAFaHapJBbrKtHuEerKtgZCq+uSGgvCiF9J7nnrIjH6fZiF5ZM+
WycYNs1Xy00QmEe26mTDR7zF76lbyIE042Y7jXZ3l+OLeixtrM/llRSn3IMCb9AjL61dW5n9pkkd
44tprtoKEB+aMdV2tHnmQOJ7IgOLhEJafZeQ+DzUnG2RWfNaMkbsJgjF/i49Svy8mNSAmCpCqnrI
Rs2sxs5nQVnDj47pG2VfAJb102jiNNRtXA2cnT6u1dptgPyAW8eRYD/Pvo1nAEVs2MgozjR+9YA3
2TOukD9yO7G/aYFyqqqGO3xl8hPrDVAKExDXOPVYSgQqnlLxYTRKUCC+7S3xg6yvrTkAs08Ca93Z
RvVWmuE2z2Ln26wrUCaccr53ZlSL2Udp21irq0e8vH9Yc+zfOmGGzHEMq0PXrfcmqMk7e7X76Ad6
uh6qprzW1SDd664S7Ad77NiZ2tHayvXoySoNbGT5SL4ps49d50BFW1ypSfP5Q/w9woADVbUmWepG
b5OoGsPrIpzQwTRH+6vF1tfllvlMlbzbWfOIHWLQOK8h5Shz52UnCb0dxtJ49OyTVAuWDWBscmRG
UE2MfArLThKgO36M/DFHh4wJQ4w7YjKijVJa3ZpSi/5GWn0l2RlDXYXLCgvP2/8eMUdFfgBZX4ct
wlEL/GExC8kxjA6wyhz4TBDE2Lhc+nWCC7FJBnhNWm62QBmz8RyRVsNBrcLypcLMfkOKrWPFNmr3
iqGkHxGFfdfmpfuE/Xi3TVqyplpt+g9ukH87v0g3v7XhPDxqFHN3DSDFLcLoztIS7EFAfreZ4YT3
gZM2d60xPFK7LV9VDSkxkhM8TUVTg6+3GPLEu87c0HqsSfDK/kKvnP2gaC0MEqt8RbWAEhJrtKMc
9V4L9PxeOw0wSKXiEh+6XvHaWVKurh33cg50so0+KNUj28TyRnHRFMbWOnsqtNGENFkgm33HU3Rd
4GGJ/ylnsz5wFub2p744abBjL5GKuxTq8L0uV1kxcav4XRqThS/ZtMciPHbdowY16VjpM0m8PHvs
xhLCiugCzNxSdxGnl5BLU565Ck7WHby21V8DqVoMaKtjso3RLbyQvCrHQyoOTRKMB8uFbXjujOps
WWm6u5cDlxA54xwnRxw55TJ+CQc56iLpEAyrT9eWp16aeAsUF6dVVGnWgZuKdZBnl8OlLwnjJxK3
1BGtOq8X/wq59DWN/yumtYLzvGkcv7fwN19rLLkqfA2/FGmm3pTmXayM4GtKw9znSGGeYVpzl2FA
n2T4gwHxupRy5ZnsExE2qKujrOfKfnn48A74NXoZ+Lts7N1+sDYt30j35ISMs/o9LpdY8rSuurr0
dfCHIL0rX3UhoX/pb7SNNyrJWVlfdsMXSrghN+1+7oWAMJnbTeOiYg1Nqk+3lLSqxbkdTWFxrTk1
PJXfI7IPNnqg4VKoF9dyTmxiP3nuDGH5ruMOjXXcZW78pgtfXWeI12qL1MXYdQNubAnkYTBML5Zv
3UrUOnzfGwSUPkLbZMCZIySh7cAR/UdorSn2kr0uvFk/bQCeo59jhZa1dGLc4i9Cz2d9Z1Je5AoY
uAT/NSAvkBbxvGz6KUF8H7SixPkMQMPQfgd3CzcQZKLsvMAVLb0Zl3ZQAaT8B8BR9l2ucLmqhAsN
zjQe2COuzDLttvkI8FRz7fwenk9+n0C7xbZNsXmWZcW9m/T5fT2/N3bg3cpGNXjWVZVhaeFYOvL6
OsV1oPOhux7KTkmWVPIf7MwYjvJyEeDOa+hwG9mSF7i8agrcfV31kM4vCv5S2v/S9AqB8fPMeHmR
9pejDSqUWeZ3V6FXe7BtJWO97q1veG+k+zYw7IWXp9pGavt22LucNX+toDG3yCqVi4vorzw7x3Un
Sx2Sc+il2wTbuqA8JR92IyDVZTJpGGlnOsRB0fTqttnLh6Q5zB+jl2YkgptctfaOLpZ+fr1g+zT+
APf0nhpt8hpljrac5sy887RW4FZJB/i1217pPl7AIVaDaFLZJr5oXfmEy+GwmKexeJ9qDDY1mMSL
sqZskEb4+Ugoew8swGn6x3Quu7XeZUiJNEEPaJ3iAzR9alRiVIMHd9spNT9dBs8TSIp3fjOdp2tV
MFCghMmZhWF2qytwaaq8QsnZHqHxFThb1rm/A5czL2UTeJx20i3tTbY6veweWpdMBpFBommPhdGj
Z6zqN+foBI5h7vfTVSQG9S6s1nUzmuuIioCUULBwSViW/4ey81pyG1nW9RMhAt7c0rNJtjeSbhCa
kQbeezz9/pDUEjVaOjv2uUGgqrLANiBQlfkbp63vpIklxJOhesETRkHZW+zMvMfQXaj6eL7gS1av
xmEuPvK4svbeHPbbnvfH2Rjqf/IQCJUcjMJtj2PGtrFHZeDWn/6MkD4ZRbgUW03V97f1XPFc+jlD
Bn5r3qYBoiM5D6N/81uchNw+yLFB3qyyUfvsQwXY336W24ffLiqXujYb0CV5g0z38iP/7x9hLb9t
B5MNSdMOPzvQII1S26/ZlNvrzpi0Q98oFokVtd7p2N9sVdirr0Gk6MecZ8FamnD13Yui25+kha2C
/Zz06kpmtst0NQBFH7jVkwQovg9iybSnczRb6AeW/DUqZaovQNa3GPZhtDhl4WO3HBIAV5vZDLWN
NGVAQvS535kuWL3bhFCDek2pFXLbcpHrYUQGrW7zFhOUOD9In1yp+M8H6k647QeqpuwjkvaMyFS0
vpZLPRczNqpK4/baLj3eQqyrvcOtftqo2hlEeHGR+imZhewJGYFrfK74ybmK9RcpzkpA0KCfR5oe
mVJLV+6hGK3ZG9dnAbaim7xIepP9uGsr9yreLaN626OdKKfXGDn9GSjQ2FomXwcWMG2Q4K/hzIG5
6UczLnegDlBuaIM7wwgwzW3KYDp15hyVOzkFujudQkWDRI/4GAk1BEl3UD33hetC75oUngkorlg2
FvMFQiZVvCqg1UYIlQBh71v0MW99I8KNt9Hb2f8lrv/D3OV6QwACQyySg0RHbZVtW1AW2uffzoom
0T+Pqpmt5kr/r9Fx6ZuX0f89TkZJWPyI++0zbp/7e1yEBluBEP+SqxQdkNFqN9gaRNTZyVfivZ5s
YHWjXbk0m7yB/dM5mNuHXVavl2An18MnURW5BcvloCj/CJZRvf3Cgqt7LDXzqOPr/R7Xw3gPc+Pv
0p2a9wjvu5NqT2gSLYMRLnhHVXNTyJ6MpnbiUJLXnK2M5p6FbV9mIwawBHfjvGACwvKOJWX9nscK
CE91DHhsL6Nx+2yiyfsoraHJoXhb40voOe0beB3pLfLWfvJRzekm14NHi5SNYtTRTsmj7kyBNjth
bIZDEoXKZzUq2NMYrfEFnZ2TYwzmP0bXb3O0af+CRI+1E3mnF9Pqom0TPC9ieViYB/k519AgWVq6
gogK+AL4x9KOJ72lojvF22tzUVCRs2FUnLsmMvbX7FKgDNOmnQYE4wYN5h7a0XjqdfdmNCPTOaPr
GK3d0HjxnMQGoaZV4Y70ActQWWv5yvxPpmreHWuddsU+MzmJA4mlFsWuHuZ6K82gVXqsQod/Zpw2
oDRZJy3zyxfxLpmnBxuC9lfbY+kQVaX9FmfGuGk8w3oIy9aE76lZd0rRBWcrBKvf6mYBLaty123h
jB9V6n8fkM/91gTF2vUWawbNGfZ+2dqvw8CS2nUneDdTcZQ8ipfqjwjYjk8ol5Yvc64fwg55gtl1
B2gOwGYlFyOTcpyJkxrYbb0OqxTn9rKB4d3qzqWbAvdyaxZutfITuz3PlWLO4BqJq+Ig2CaWMazr
MB+2SaG6KwzL6rMfqN+MKMC5b5wxvffZD59tOZ1svcQ4Oa22qcPPUY/OBYAPn7acFXXQz8sfmHeN
FzTQqem01ZQXTthAK/e4cRFPcNa+a3+x22q8C5vZfyqonNwPjQnaqlKepCvsPecwQ51YmYHiP8mA
k3beRg8a9ttLnxzKyq5WiQ8MbqSuEy+GiZusiuuHAOntdaZyl9cTicyg/N7gUbvq7N5+0xKstquq
Te4NtCKPcWOxgQvJz25Cd64+uaXzZrlu/k9fA34/KjGUTVQGZ/Qr1JF8KlpipYVdnmbF4VPjx1hS
kU1AegpgMWixW6iTBgpf01g5ZEkf4kX6n1Cuaihu+hqZ87RKCn/YRQV+TP1YZyoUu2iNEsmLjUUb
BiZqvdUrbbq01FiQOuusPaBZg7duYq19n1QvpNcneFTmPwrCw36ktN/ShZKS5GW1byqt2+BPVrGP
x5XWqd0aEiyW95K+yTT7WXX4bW8RATIrv0RYpvvc8s96ywedpRu+IPtfeEJUBeB7sEtE9xHfBtLC
H7nmGEgQVcqmDVM8ocbMeu36iO/VIuCITKpx4fY4Z4v+o3Q1hqJtkFBfh5oXbKFEjs9GUU/PoaKQ
dnCsi3SBruxOrtF+40YsMjStUHeyXa/ZS6yEoMKutYCkpBHEU3UwdDT+pSkHBdwqCo0Yy8skr6/j
BwdbhltEXsNZNas4vP4ceud+xAtAAlhpDxrYTu8tTanuG9iJ696Kor8CXzmqaEO8Q4Ow90Vv6Xte
fcFH6gJpXQJk5uADDm7VceXxjf+pXypnt4NonaJbZK1n2682t4FfxFdJqxpnvdz7ra3swG3iTJxH
vziNlnjZIBRYdHciU90g0HWAAKmuhVHU4KfzHMO3yAIKQD0wPpSckFFB2gWAPs7ke31plriTbn2e
JzzSkFW5jYp2gIyiYkO69mewNJOsKfYkQ7HkdYuLq876t+UkB20rJ0GQBS95YpN7W0VsOGxrU3Sz
+26YNrV1lDEvsxvVZ1A68baPmvhzAx5iUGDXjzHu6Y5G7bPVfWMPCsU+lHWePNs9ZncSwq4Uj/bZ
ec111jaGobubiNrDh+E5xmYKrOkgzalF9amDiHmRpme2W5676kuh69WLZzb8lzTlfcb78RLj+76S
pm/2zUEuWRv8eX/o2EaGO5xtCAtgAdXuyU6z9pQNLs6NHaryig4WVle+WMiMbONBichkVvmLaXh/
lQgyfErxa0DbuvsU42pPqUltH4fl0Fk1Eoxuebr1m3mds3aOdagVxMqhHyP3ISl2tx45G9MYucQK
judtIKUkcqfP5ae806cNf+x2rQeaM+ertNawP6kD4Px4tGPlEZrRvkDKe5h24FKtlSgBI5QynQKn
eJPWpMXN07+76kUhSxnma5S0/j1Rj0mzr39OUhYnwqkc1fss/uFojazecz7p/lFEZm+as643+5sq
QyJIBpqixNkvtYHTpU74e3CZ2fp9Nn+NQxLuhnq6CgLIywyAXJ1tWJImSNXsEnf4B081+6S7nnWq
l7OmBrG6+uVUhqJhsE8+1cFDYTYX6QoUIKPWwGomTFTsfaMuO6IOgHBMTDOwedWo72T17RfpmNsu
QJMSW7phzFh44N02hhuzLouVic3qKWHzjirEv86wtv7RB8Dmv0ZvMwI/RbJRnUDn/iFuKB/72owo
PRLwv4fKB97ifvtx5AMDw/qEsMF4V/iNcpFD5SFfpCnthP0qsJLbwLUZjqwYkwKA5c8Zv8XxOsXj
Ur/cujEad9Y1Tmc8Iao6VoAXlBWF2qk6yVkczCWeh0v7enobxwyhXRuxZVznyICbkiBeyakcJj1y
D1GhHdp59h7K3qzvYTKsQjia2TbF9XA3RQPezIsdnoTIWTgi9okEq3G4DTRJd53bL1e69ctFSqfO
178NZH0NNmq5iAzI1as+JWuBorUzq58rB6vEOGvKQ1KH5VaMFOdEKdZNHKknEabzrGwTKqn9apgw
6P8wSaJ8B/gL397/56TAqs2n0na/U0fBpsD1UC+hmjNiQf4lhl2x8WynuujqaJxrdG345oXaZ2P0
durcxd/CmgdHH+EDoCEOfkhUB0Fx+BzPpZGAJNWcBp2QbD52A5Ytw/KIrJvMfMi1Dvk8fV5kjPpL
F9jpu6qXPjBwT99bbT+9W559koA2yMJ1mkXdQxVO9lnVi4xFdlL9hVzRKudDv1BmV7YTFJejNozB
C4/L7zLTWqiEVjWrz21f4Nw6thb61Un/xUS2RyJIdtVoXTII0xudoCJ8jUfr6oCRa9F40HSsX6oF
RDfruG3pLhwse1DD1y4xD9IvYZOBj5W1QPVUVwN11+E+49tOIFf7LUwkjbXlav8O09PsE4tTTKHZ
vTwkE8JyajX2G5zEoF9IUvnWKUllyUXfBgwA7VeHwluS2osxkc4qyPCmiuotX5VpX1i1sa/S0P6I
OmNLun/+qvioN3UQts6qopRPVpgVq7CZ1K9UgRAkKFDI7XQTDWMQcRuZMXW4u/Od/ERxskLd5i5y
LB8FE1t/g1ThXZsi43VrXpWhDHZdnuX5Vy3ssYmbu354aXD3WnWxmz3a6ZQ/zgl61mC635K0nu5u
/QYuiQeJ5d+Kftz4r7hrX6cbP2KGrJqgkBnR1h8tcPcqVJyCd8/51owx3ZOmFzm8aZdDsvg2cHOv
zbTOHiBSO08s2K1jOUGRstIOllZK5nhneXm1Cdq0i9dzAWQQ54dyf20rlf5VGfDDRDzCeWLB5Txl
WPCOVRg+ygVhm1f3yCbtZUzjSbQtgsrfF1q7V4ty/mc5GVPretL/5+S/h6RH7Y3tPA7Rw60IkYVj
cWRf91W6ZnFD+Nkndw+Gorh38xm/xEnw0DrNQ+gV/4d+oClAPjynvhYvpPYQ6f7yKtYepSZx3X5L
aSOFWHH09fnR7ilxr+pFp2FWxmEX9IW27odsWqkOhkapFaZvYVyizAaMXQyRa+RirobItq5ux9C/
s+9kv1JhVbnpbUe9+J3WXjAkYWsadeHf9RH5u3b14+VRwEI4xAB4ipUXZdkJ6M9SmYxadEiWziDp
s5McsHT+cSbNX4Z/mX4Lt7Vw3pkNkLhwUi4oVPMSww5SucweaZcgL5WdjLg2lgYbZxGBDTI4CxJz
DZfxwje0C5VzaVx7DHcVIIjy6KNQhaSOcy8EhBAg6sm2ur9vnIQa9eYNf6tuJxFzMJZ3bpfd6yUa
Sejlo1uxlDFQQftPc1HRyaL5R1PQdremIOR+Cf45N18Mp9TczFE7jVIynVCH0gpGY1nMU7rRIr/A
IoDv4E7FpnWVVJR+WjBp9tGc8vJMITgBEj8H3g4Ji7+uTX0ZQd8ptY/ovqE54Od7x62cXRRE1psz
+1SAwGBkevfW167zFnuhvQNNZBzhfqdPEf+9VbzgOXL4jR4ogq9B26CD02rZRYO+iCLTOG4CdI2/
tGOzpsf+u5xaXOt9LX+qhkw/usbo7ObSGo9DCyWk6vIvNomDb3ZbHAbbtz/XCuIUDmQntEbV8tR0
pMIQzvTefoYCdLqGdqb551DDL69XDa0foc0S2g3qj6uW9vjLVVNSVexBQDoU83h2EPM5sAJ4RlTV
yzfR0icDchjVcjyj2jqeM9vYas0IU2bp0oMEeuXvp1OyuF5G2biRyX+61nWiy671gB3OGnU7bOf7
1eQG6WI0aLyl+JuwZeySc7+4Ft9GxeBYRsvOSM5sIn4Ej34Zb3oHtbvli6aAfAQ4lprZyV++jdKZ
m8O4cko2gbe+RL6cMiwHGflt3i8x4OX7FX72YXd0S93YlwtsKoFAs3ezmsVjZ6rP14MJWM9u57O0
8IJQTo2RfLmCsqYeCGCna9NeRlHOL54RmZSLSU+aZwiZVpmyRrxDzUAgpm/1v69WcbUrpOt2NblA
2U0Q0+N1LPivgo31rnWf3GSo93VRtY9pjXZFFLnj+2TAzfXCyvg7rtptK0VAO7Q3tlUF3zQfI9a6
1K13NSxSxNlV9THPnWxvJWp/Kg2vPFEmqPetY8P8GAsMDNlqPMihSicH59k+3976gtIJHwpPcfd2
jHjybwPcTTrPV7bRPy8iE6SpeelLaNv+UVrS307hoQBSc5cl9lMILaVZd1Vw0CPAPWOFGMjcpia7
IK86wEaOXj1diY+zY5drGe18p3rS55YNex2/RsoUvfqT8imL7AJgKPHxxA+P0Vm9k8HOcseTXvJz
J53ZYIQWAtDs+pfrIOhlOD6+Ct+UqZ2pB3vdpuIsTadHQRiFvidp1WH0OVmE2yMqVjs/TeenibzD
BnFctMVJGa9sRBK+sFZ+RYNn/u5o3hqYEpyiLIxWWjr4/6Rd/VCWmf51rsxqVSCI845jmg7+3J+e
WXuOW0+tjXssOGzkzFHZq915vhtYZx8Gz3cuwfLJsQHHqU9C9ocKRU6jL517JNPNfWWYHYZ2pHzN
HtCk2VrmJSvMeIfte//Uh3G6cZtOe2uTBL19t6u+OMX8FjRz990vc2R4A37WdvyWeEoUrBTVvJ+0
0v6KPioLGz0JP2JwD+sy1vRn+eQiA/GqaJm+6ciNGZuSlTkSHrwg1aY71a0XPlo9xWNlSHwK5kbw
2YwKm8wMHPW8bHvg+/PBwin5c6YUKjowBVorS1iONJiqWtVzX+fdA/RgFplLPxgtZ5PpsXp0llmj
xV2t2R/tQmoztBC8UtoZa+GtTQWCV5M26KcitPNPNi7DC83N8fripPWlsRYSnET1EBGhI+XFJwsD
359R1MyMtbDZblFyLTe7MujAFhbg54lCj1Ldh92Yck8CB8kr1VoXscX/ZoGIyKFfVk32RLbuNiDB
wTLjNjDJUkw6yz9cJoYdfILP/yi7CdtKnNXg4I0BlDB5L5ATkX6/s51jY/sDquFYhiDq2GLYG/Sv
psd+1TOyZxjF/euQhZBdVVU7yaCjAx4NXEvbCRQApbb+iNYlEhXL1NrM2gfTzi8yGBSKckAhR1uz
vHOuea/c9Lu9XzvzVtJgY8pDPfW16SjNWtG/V31i3UvLSIuV0oQZCznVeZoh7EqCbai68FyGJpJr
hU11v3Isll95G1ZvWvzmU30LVkM4PbQo1n3R8I5et02tPWsQB3aNWQ5nDSnAO5R51T2/YPtotHO8
qVkefBh98M3JsvyTQ3oLhxwySWi4r0nmzE2/cnW13fQxjCg7mKKVUngdKnhRtqO8VJwdBIBOJGyd
XY0XxfOM+w4VtFJBlLe883TT/MfRYyQN3fYvLmqtvK5Uts5sq3CjS3eXlaS1ZcdCUQKbibHIDlUT
m2fZnciAxDko7lzjCtm8THN+CHULTt+yi5F9Tz1i/J2H7rHtMSQRlTFHRMhqXgq7P3Z2deyurkES
f4scam4QT8nbuxxC4EOHZuG/bS/0AvEGxFPJ7i5WGAaScndxPHyOsE89uD1bu64ykAus4+hlnqdz
H3nlvXTVmvEjIjQXYYyoUs+NOf0YNUIvOPS6bZ6cMLJwb0q096wr+kNtGaT2S0N9z6dK3Ua41exl
tAvJpzuG2d/JaBaV/6AO0d7LYInnTRAbwYuRIKsbKd+vVyiajD1G8XJtabzE0ZLg01TqcU6NRTty
IP2d4mXpWtLYt6aksR2NT5NRSWP/0pQk9x/mZjHfP0ly/xIcqiytl0sly6h8UI6N9z7kR3Gy0D7l
CuUJqc5luAhswe8mBynpaXH2NWkc70FVq+jNqVl1LBr7rley9QvjYAeoyPzoY+cEIHag6DKWz+q4
2HCMxocflbhsBW6+saj9fDiukyDMb/rHto7usDWFaqgaR8e2mmdY4e1zmofxzp8TDe4qfXKwzeCz
GqneSVqqZSOwzKQ050uYF92j4vrTl9dWT8cvoTIgdGgY9X7K0tNsF/inYwmCulVrvdp4Aa0qa/S+
8zZC7WxKh3xllYHzGsGx2yb5nJ5Rt07Oi5qhO80PU+p026wEojKIJZ60yxCJoOumtIz9dJ+kYbm2
7fwJJ/LuXkQOhwIj5KnlWSxNK/baY+4p6VpE9nJsPZ98W9+WMW94lBbLp8RbqMcmppvuT4fLm9fl
vAAtNAFnBLOhbV3LQdHq1imn5LFIFctpzsrwGnS7hqPiI2BioI14Z7Ed49L40Hkwrv1CnU/SjNJi
g6SQ9TqUKJCrffnZihLzw1WN8uAF3mGa3BeqknfxwhMRayM5i+ZpH8Zdfbn1ZyrAE8+o619ckUpT
9Xd+rcBZW+bLAUaFee7j4s7NsGIL4yWFs+hXUtExN05oGzsRlTM7pDqbyfs7c124WmjPYQUCLVFK
Q7dYmarOFOyWWBmUrhBFucC1jQfPqKbHK7YjmVrvLEkEM/Ps/Tw3zer6Lw5t7UdbhjsDCB+qTN9E
NR6aWbqlOlNdNb9TBwLvqrbjl5rX/12jOzTDLI3OGrZqMqOKLO+hLmoId41ZH/pPtZcrMHwG/4kC
i3bizfNpKFz/CdSY/9Qjr7mD+2qtpU9iAQehxlnY+V765IDe3lvgtSGCBVxoClXjyf8SBojvXiXX
0ZRJ1mFX8U+ptYEFAWfF5A77eDlDnebHmfTdRsHyxIhRJs7Jb9l4NXPdbsn4O481NgaPDi4R1LV7
nQU9fdTUGajU6BJUxVG6EAFpFV5ceHR3unp/jVhijRKmnWvNzfHWV5r1iFk4T2OM/XBWhQwd15fM
sCpMHtQauYSlTfFMv+vZyP7SJzGVxFRB/OrqKF5KX10Vzbi6RgaFa25u17UMXLcrpJDUjq2xqaTK
gzeyY2yHKvvbx5Av6VTrc5lnOE/9IUIZsBMZIvsa0ajcASGLzqeuiz97ka68VzaebV6cI8MNq+lu
0gPg8HpXvFQGNFevwDDCQ14km5zvVaWzTxuOK6003aslgSjFGzVLT6V24eHIfSWdnhprK8uyZghh
yM/LPSUD19nXW+42U8Yl8ja70d0e4SG/fteDbFMhq/SRam50bHwMhzsvXuShZpsMNNuYErpeiKhN
C2B1M8VmfgZfTcYYjchVk1fImUrnL+MSj90UKZUq2Ju2Phwl5BrdWEDiEysETem0JzmYI3yW1WzH
ZrmSjkxFVNk2FhNr6bQl4Bp2PceDvj2ZQ9Kdfh2TyRHbkLLQg+Ov8VHRoXIGSqQ9DTUb30XlaCOQ
7QRYDgrpSHs54LkF1C39AuJuenWfAWk5/dYvEZqJZtAyUwZv09sRawzF8r4FXqedjAQTKTn7U1P6
lNKhlCunZeJ5mzjkBpF5SjrgMDT5j7x5+9PI2+TUAsm7nklfswzcRv/Up+kOVhvFuPstVkXnRCeH
NVY2GWK1PSQzqGrWlvlDZw7GQWfVeLbc3j2jTlj4u7IFsZTh8rW2WitE+dIepiOOmxaZgHyKvmeu
GiO+p38SOiXvujVWdtnf1rxgwfgyPQPohsVozsNdXc/uBS6au8HWIud7ZOab0rPi57nFfsifK3U3
N6zI12URPCuNMfMjpMnzhMHJQ1XCNV1i5aAFg30Ar2ytpIkDs7sJe8D9KFzyDB7rB5AYxltlDS9s
zusHfVn0LGPSkjEYlr+0fo5J5DLPrJxL348pAExjuNw4Czd+A6Iw34NZHeHVECGHm16dNJeItoaH
T1LR3yW6GxxTp7nn8aO/1aqKcU5Q39dL0imay/zx51iZOPEZewBoFyRpLR1H4k51Cqp7Leqr0pk7
uXLR66Tcj+QtYcnQvA1YktdVcWGzmhwNewavXXLaRAE76qPoNw36poys9ms3j9M2tJ36zsO641kZ
1O8y7mWLwHOQ208BzM0TnoTRthwg++BiYa4dVAhPo+uiKR43D3LAOrJ5kH62J6erMpcM/OyTiNuE
SoGThcQJBikItuYYn36qNHR5vMpuuUFpOo59TCIVGFuQaY8luhtDiLFhqwb63olHD2VoolD7XrZN
HbeYHkOMVr+QSUOYJG/1k1zaRp770I3dvLGWAmnRGydAIOapMj2cJZYuD/2uO1f3EbKhSw7dUh+t
A7XH80ihlP8zlgyyujbZZq9AsRbbOFCAYEbRYknWWp/nzHjNUmv6p67e2dBRvqtm68A61fprCDNq
uu3Uvo9DsKTCXPfRMHlNDEWfnYsmrO9KB+gPRVjtXq5d9lG0nuwwH59GJ2wfkNn0DwEGM9uBJ+IX
MuZrqqraB/eIfygVh62ebo1fFPrjok4uSLN96lqMrprlIGdycHpl1aWucicGWNI1mp2K4iiVsalW
05389iFC5B6ruIv88vK3K/1qOEbR8Ld04Sekojphpdq6TCJlK51yMK1pXNlR9mYsXvZ1E2xcJ00v
0aKlLF1YJQBEm/wDCpWms+mt4RHiJxsCtp4O0OBo2CsaqD9StjXuirtoHCxMilWyNFk7fPaoVeEv
+QldkOiuMX00pzOl/9wY4TdtHJRHVa1Rrag7VvdLOEqZ6caZguiEIrv5btvTGu3s4TP5G3M/o9+0
k+lF2Nzptdq9mpVinCFRVWuZjowtzzTsvy5Fp0Qvuo/x7HJZ+aGU3J3RTrd1bjGswRat5TWuaHhz
LQpOcoBZOmMf+SymSmOcK4ckSnBR+Bnwp0mzc50kUX6s4Ojh5j8myYUcZ6bc3LOi1734Q8HR8dTE
ffXMIu57WmTN165zcDTvNPUBxw734nHTrxt2Rl/jpH9O1aZ6hSOe3JVV1G9lgjX/rfgAl4GABfuo
17ID4PnmI+/SncyzwmjcqOhMnMIWrvmMhuNBXCnRsLYpEcQWpa9/2VVWKwddlscpbqrztWSMHye+
jsvLV10OseOfPICwd9IKVNc5NyhihXnMWsfLne00BPhALc1aVtdZan/tPFU7Sh+PMO/B1fX0Yqbt
VrqmZZnEdpZN9mzg6KUgACU/pBwkfWB307OTKMqd/LTX3yAIikOCaKCBUEAamm9CmSkCP3j42arn
InyIKvtNyDbSwlvg2hqyOZTIGfQHfnFVjsar3ihUfgt9Qk+kMD9JuqqrKxDsFJjOksvyY0/beCay
nzJqUcM9tFiYXzNdJbYO93YJHHkhyciB3GObOclL1s3ByS7CftWCCiL1prCL6gsU+krSSjIgTYAQ
1UvidBfTmHiJz2r9Yo91SC0UVogMSliyLxHKRsSOK9hB0W5mD38sCXeKeLr3mvF8u558ZBFTvlPQ
mx2iMHs0ErLcQ27OiGUn3quWWPkxjnGnk+Yix31Gx5rM/DJqjpX72OjlQVpy8My9Y+GZJw1qpffI
Us8P0rJsp8Uwq2Z1tUy29Cna+G0HSHJpygdP494yP/Vujkz3rCbqvi/wzVhw74Ao61jdO1DLt+YY
12usf02WW4WNIE6j3PHVpnoBMalAAC3D8aZrkG9oYYkpVQMzta8yjEG84jQs+Dpe4I++6riPjtbm
7zWc77RQ3ovJgh85Wp+k1WdzcWdYvb6WZteFi2Mq2bdr7HLBaKzPyOr19304l/e5gi0m4l7NtrVj
II5xjqVgaIwI7HPwyrDbWVhZIbcWTY9WG00XnSIf9SNWOhAAyG0AXuEhQBP634+mpIq6Wvmvphlp
P4J/myvBMtrnsYWhm1lv2dpmF/R000vjW+nFrWvzPKkb6Zae21i3BEgf932y0zBtX8nob9e4xQFw
y9Ab7vXdb3GD2oDGV4Z9FipOz1rZjmcofFOzbzWKJFL2v+Zfbp2/gE/00G72VPjn5QHahWyJkS0Q
RkfZOT7eIdvB8sPLMGctRnU/Wvmo1tKqVC9BWGPclki3XiB0uRvHseZPQz6fraXcmubaS1c10Ufu
esPWrbX4XCjZtGlc83u/WK+5ujlssTeHY7Q0xdgojuvnJness3QZUN0uQWjcy5jnhtgBidtOU3Qf
jQLWtcMHbXY89b2Ayn+h4JyuOn1Q38sqI3OmaOZaRrvGsJb7KtzZQa29V6qBoWnjKAcZLcOZt/Ds
zudxudSsJQ+Bl3mPMpglBy/t3befH9fDKuSRfpe5XoAu4lB+dN89fVDe08nvH8gofTUX0f7ZwpQx
VttuI01lMjVY0yWI91YrPpxu+O5YinOknK1syzG1N04xUHqczRxB6E6zWe5NZb8Kkbdl04kfIc6K
ZGODwN7o3dEgrwfUP4NINGCCcbKiDrpQEI/sTZZTx2sxXWnJpHmeRoGs1D/EnPVq3gqmtd7CdrdJ
YiyfJ0MjUu4sEJUS/1V7UcfurPNecgvuhNujXaTB+pfsgZzKYSJ7cGLlvZKWoaJ3sZfTRKn+mkAX
Xq8iXb9kJyhuAeMplQgsoM3DZ9Piofukjq751GWYIWe6qu/KtAE3bjc5eX4vcY7Xduakd107axeJ
7ruygVGwDmpQzmunnBAzK5zLNTRvgcOULXVkiZUDklfFzrPyAlNOPs3O3L9QL/k6ei2JmhBfdJR7
LrGXdiz/Ql6LapDpB61L3EcJCVwj2Eb8iHj5Ws5jsBwWQsthqE18UZeryEDnzv5iQbm9dUm/FrIw
3fpUpj7aKa52cAZCfp1qfsKhc1hpAVq/YZ7eSUQWV9WO72NwB8BhfkpUDFzIref/PxFhBjshythw
W67Gvas6m9TRALZcj5MZRUdL0V5+QbtcT/km7IvcCE5XtIvAWFK7R0LKhE+mFDse++mrbYBGs5B+
+t5GpLgL/3tbWCikN3n3xtoUeI9P7h6xMu1U11axC4o4e+WZ/WOSjThsa/rfvRr2WpmpmI6zu9oG
lTmfh1L7MUlXrOxkwSS5MvWR0yp3GQnqG0f/dx6/ttD/he+Pv2ZWrxLk+fkGKmeeavXGD0vrveuh
RJuGEnzXkUrmj0yeHADFuSpr94vrKcpq8oLyJe95WwDCQZ0u9ZHYd4fggA2q8yBXgg+E90jQqncx
AOW7MtS+lsNUPwm7OV26EFS5domVt0QtXdKSUOnSO6ypGm5l6Zqy/K98xH0ShshOElW5JLt6S9G3
Ofc3dScWcNfOOYm+xGnrHG+5r6HkN23zdBd49V1h+/oAANCOgHxetTnwVksOmBnvtbSfv/LejXBe
7+dzlJn6ozNAc5WBKIlCiP5+8uw2EbmlWjWQvmBG6uN0DrH0UzagbpZDZD7Ukx19tOwUNDSoVm1T
xJifG/1jPfdHYZ32C/W0wJmHNPaL9NhV9ZJSyrsXHuqUoBMCnbq+k8FqQAigykxnJxOjzokO+K0D
Fl0IsTx93ZOZobgmc5HjyLeOF2OrFrt/N5ESHa9p65+U//9h7Lx2I0eWNPxEBOjNbTlVqVSyPWpz
Q4w5Q+89n34/BjVNncYsdjEAwcyMTEnTVWRmxG/S1vrUv74HG0Nf+1Y8ncAseWL82U7zl1yByOS0
YXiTSxQp36qqsO62LrZR4W1KNARP8gLkDHoAYCrUwkOnfLOLKwzlZHVtdp8shnLS3zvFf2yfx9kw
u+pxLjTvgMJK/CqXrOVhlyRxfO8s2R3pS42z1QTtizSmQEuv4WD9uc2ZzOE3B3pH+HeCSsJuEJMu
pdS+ahAN3yI9pUIAvQZBtMWky7RKAI8djylTDd/goRqY2SYdmb9lNJ0qyCSGjZoEZc9W7G7Zy2VA
LgsXlZURdVqnt/5KjYdqMQQaqz7YtVZn/qY60XAEJeA8qC5cHr0IulMWtoAtI/8RzTj9kMb1dNLH
Dv5RVydP9gyUbGnJpUgTY9d1VDik6Rixdw/DsdxJU2Zptv6sNIlzk67eCrs7t3LB2y+LKG1UY7t2
mfxufp01u35z1Yr0Takfu0Cf7sR1MnetZz9Thpd0TioqjfNZXCf9NhnvtZaClTSrFK5evUjX/p+T
3BSu3rSUibZJOVVnXlW6tq/Q2cclF/yDuE+jgBZdBj3NAcHXeFN7TfMGadueUcL5NXZo+ugyo5K4
D3BKeOtCS2Lj2CQN5Nk8CRFvVQ4qqL0qfwai6B5j9BdPsCl6Hr54pSQuhiF3wjpKDbzE09q+yIAd
ttQTN/4R9cfspEDz3H0a+XTLb31fNORD/cz6Z9ntZ6k1Zp2GO6pKdqwVYAIO5/Tzinc3st/6ObSf
ywF5Ut9ITtJtuUV8zfxw3AsMPp1i/2A3kB1+TlJrHTPRHIM6bY5/nSRRbopqlkyKzErbp2o/XkMH
AL02IviK7Qmp/DJ5qxd+XpZnxtmg1PrSwzhmT0UIsgs7jcLmH546GPsGM+GnQo94futFfjJgWL33
vffboATNX7ybyd1101dvxOA3qRv9WkYGJrXgnw4xfkW/Lz+Yqlx3dkpe6E6WwGHyyuxoaer4PvUJ
xgMVQG19zJHIs7F4yRq1v5fRuUcByIwC/yajlRrcN57uvsigfVdOY4vMd528she/SIhZNcljGKO1
5SzLz1mj3ec+RzaZIj887FR9X5n52XRT40fpI6e+mFK6VvefhMLyb4Wbo+LiO8Z9p+A/FUO4PfwM
HabW+csn1CFr8q+hTq5+WvVnaDx0H6sq/bDo5NmfVs3R/tX1pHzFyKI46W2u3JGVxMMa1KoeRuU7
WCrjiq26gdHgUH3Pko6sbhimj2jiZG8YAD1J/DY9HAhDjf5fp9f2+DHdMK1UpsuyvufAtUqghDfF
IW/HD40REQ7xjM7FyDN9k1aj+6YBkoWQqDJgbXTDVQZae4akNBYtHtQT38Be2h+BOPKhmvD2abLM
+bnCLz9Sx5X0EICGW38XM4P6N1Px38XjTDU9MlvU9X69TcZi2GFFax5kPNOU4Cp3s65/3G19n2bL
sOeiKfDxvgI3e6jcfHpM/MDDhlk7Smu7WEDkH2HjlsfUNiaeUMSCFeY7JLdOBXvSmsILn6fp8dO0
2EfYwx3INAOVkvewP6JR46E0cZKmDAhqHUP6zwPrezlvOJt4KQyjT+dV6XQj0z9ty8oS7rL2/2NA
giOecqOXKddM96ubkrJDKkP9XlpyydWC8uoyKJdmCnps0lTz8MtAbqrVTfoSFj4jqfyGTBT12LaA
abOTyX2B1crkxqgtLlWv7bLVvwa7oMy1tbcYmKdIS4dxvU5W6qo5wdRGOmaxopXdBPJJi4nPsrHI
cv6VaiMk4SEbEOnMFSeDr1M32F5rqb/O7P0iuTeH/gTZtqFMhy+MmMOsFjA+x7FQzcJ7p+oz/UGG
VzOZdbwuo8cOijXuYakeAvXPYw6eEaYZBpnNK0Atz977Hb0yVCFRUsa4PXRd5QMHWcIlUCdXeSnG
emeNQ2ufJLtuKg1qn0gdnCTjDjp66nZOE6nAnpfE+xaU9jZBYe4UOPbWv6eVkiBTY2BWFnuchudW
/21rirS1NDMPEqO+cFq2UZG23pqrv2sUglrPyaMgqVnk7ivU1vTdfbXtoXnXMqd7jdvqrjTj5p08
fIx1tvdtHVPt5RcxVf4MBmf0Ey4pNRESV8xsAgN0wjiyS1pGy5GMi6IP/Z2MlonLs8+Z2Doso7mB
CVAY+t2DjMImeUc+sUdgjMFFgl5+sdgovMtcK8OHKJfUYKOuQW4z8pPj2lyEuT40upYRpzQ/RspI
AwXKX/rR+auQ1zYihV9Z7V8XkpGZLOd+9cxSYpj3uFqb+u+e6r5Mtg0UpnbLgzGhKylNOEnmc9ZY
7jlGiWZnLE0ZUFO1g9v/pzS2UKxQ34GvOvfSNc4W5ok2HjMWGb4z0F7/ag+uf9WtEgFFIx6AR5AE
g5g+YoS89KH6eVGt8i/UX/YC5FGVXLlyuEP8ZQHwpDPinU7P4Q6JHuNrbo9/lJZmPLVqW/62TBqq
ttnbY1u+WaV68N2x+L0Cq7zXEHZbNg/A8qgQn3TOpF/U2A132Pa4iwIHIZPdkTPFzQX/3+YVpg6n
SkQpI5jlx6Ia+nM/YTjfIJDUhWX6te6V+BrHdniQfpmewKDJnVhHvLlZFJfDMUCG2kJuDdtbxMyc
dH73Pdt+7Cv9PlYLjRvAfv6gJWctSqC3S/r256gPquwNrd7kPC+jEhxYY8PWY6TFCzmMYyhO70o9
wP/nZu1hKGyWns8xA0DpY58qOJFkyvhMsialBOJrwKMhj3Cuh/WVzPG3LlTHZ7fyM39Xg06PDT2+
SZ9VUboA/nLtycsdHd9Q2cD8U2Vci2UmKp9sbi9bf8wT4wZREiNgypBbv+N3hwks0Ywle9Ah15Ul
ZnJqA07vaT5WqL+o865ZIC3/ErHYKL74+FhsEZqJEriehhrCvll162u0D34SQ4XwmfiFf0TbSF/Z
pRs71IqDP9WonS5CIpV+KvcTsJg8fIzN4q+o1+ffObhCoCqr4tkIeuUhiBVnTx1r/t0fhsuYlCP6
yxi8GEbqnWrLqb+7+riTACXEzrqM6vBKqkV91YL4qZMzG0gbENpV1b1pfvW7SBVAZm/Y4ivZSxlT
BvNNtOjaRcNgUF4TJ9R/6GbgHct+9C5Imd+tPvapQf2cstOwR3Ii/Z51QPhFmZlsoVma3t9WnX3r
M7P51rQISGRkd16Q2EjAtFmw3PXOvsYqdjGd59mrwnM5Jmi8FjPai5Sc3/JRrw+KldincDmPmkiL
PVeqqDZXtzQe2mNnWWc4zJhAe6M/3xxkRKAowv2DbvOvTbfVTwOvmd8SwKIIEvvzHQCY5EeOlFSC
CTfp0ZStNZqf0s2HMaTu8+OX6OUzSoX1TYGAuh+y+km1QvzPR7/zgHbwUF/bpslZDDOs/rwBMOKg
OOo4wT1JVzNawW1ZIFNjZZcounrnTXr2HCxun0DWvrgdX9lUa/K1K9H7/uwOKMT5Y05Fkm9nAnQC
VZ3lRR+TAsSJRjlKcxuQZoQCHBpZnnYayiZ8itnc7LAtgnqsUygwMqBM0nQrXLKVRJ8e8KIwvmbm
XzPZhncv1462HVgNYkCRhtw79MlxSoCcYK9zJ01L7T/68qXPX0KiRj3q5PoOw+J82w6KD/cKfQE3
scw36UNWtFYa91V66sHlQVpwSrSK8Fnr+/ABLlh9bwM3QzKinH5YdnzfxkN415hU+d6bAQUJXcX3
FRDDdIeQbYQGrK7uZyPuv4d18pxmgfn3GEd7PfT8P/2xQ5+rCc0vlVKOR9+GaWI4ZrTPmxaPTrN8
jFUblzFKE8ku8I3m6jlh/xa0pnUeKrXY+yXI6P0AfHQAbf+SZnb/BvXTOHiWA+MvhI0yhOiELEv5
eInvBh8u5EYeiOzAPeJGM+yFGCADK9Ngsp1j4Ix8m3iH3zJv3KOkzmurySBdQnz3r5/atepTVrCT
O+mTi1V6eGUlfED00n/yZovHaWeV96E1/wisZHp2+pIHrjtop5C0000i1rCaE0uc5i5Ws8QNdqTf
xaaKZ7Ee9FenR6V6+TzKx1A+nrHJPibRE4cE/j8fTTBn3TVr8ieJ2PrdWFN3Mcje9ZMtA4NpJddJ
P3uRdk9ePbhV+mI/mS3qtCMIPMqxejdcyPPfS59ckmX030IGaoUPINLZKsaU69XiceWwaMhHPYDT
2/Vd+AcEHe1URnq5KOIEvyE77+FvRII2Rqz5Sz8t7KDcfg+XFtXI9NWFliRjEq+Pf5poYb814aB8
cab0KUfX/0mGnAapg1xHnVnCVZN6uz3kHoB/1lI1aKz2Isono5OdhWc3c8qDMpKJ/BAUmac6RDkp
x7BBwYvlEKt9cKigGt9Q/DfWC4Ip+NspbvaID8V0kQG/UY3bFueGgGaNSr1fY7e5QVvctbl1lQKq
WqqkgRyfB89SkXXG+K7OWlAZquPwyDWBXdM9Rq1+m/u+2ElzRpv5HHXYDEgzHQFrKmOeA9LItEfL
BlvjV22xk/0921zkaVLygJMN8Xltbhv8T+1P54P1Fm4QrsG6dcUyKnmQi5lGU7Nzx4pCUNsieCZt
GZp5I1Hp7F3zWMWOeedpKWQ5XP+uYrcVRjCWQPvEO2kODjxARMudS3/vzuOMsXdiPsZ5GRi7AkcV
gEq8b6QziBmpOc0/Aq0obqtp9khqhzNQ6TuYuDkv4SIlPC21BLmLpZYg7fVWemvRBwa3P94tc3RK
dYcPpnIchiAseN7lmHy+1yiH3Dl+6R3TpYkLc3rwp6y6THyJ3zGIz5c61XyTZt/gRQda6rV0EYXw
GjxBl0mTXVdPQRT+kCBo9mihLz8gRBTuUoB0PnnAgbAdqfKb3qAcu4+a2oIJ0H0VZJ0yWOWhj/zu
3MM6Q/XF/2huo0Wtd2fAocE+TypeBpNX22fZ2EX6A5oq+tO6rRsGLdjzBazvZA/3sZFz+rNVd91O
JvTLdlAGmBpbicHXadn9gQMI9uWc1LDIqgKZGnbfZ59E7s6RHaPLU+lpmq65XfMg6xuqsbiX4xTY
HaxsSu7EzNzUB5f8CHgEQ+zMqX/gv1AER0dNA6b20XnhL2MQuvwI+S3yv2sotM/rDzEKsuWOhaW5
/JryC2+z1l8UY1Aeln/yvSzXv0Oigt62KMCG5vqXy3RKY9HZs5qX1OwuMUQkXtiLDJ4o4onkHX4M
uwTK20MBz/4ffbwlkMO9cogUd9gbYFnOkdMZZFNLBVGwKA2goBlKeWkWXOTWlH+uvHPMdVRwkltT
Rrdgm1foV9d3f3Re5aDR0Zx8y8Rew7CSUznM/h/gGNnPASOCSA5/qLbN5hFl2uiiV258KbqhetRD
F6+C2PS+BK0DVBr3uovup2ChbZjjZuLGN4GO+raa8IRLk5ugRWVUmvOCvQgcRrdgK1BfIE5i+91Y
Twi21y8cE3/IqaclUwFoI8gu9lBW3wf7njoe7zYUQIeDdJV4b+4MO7YvupK6R61z+uIOfhcmuBll
bw7tE3N8uINTjW+NfLDkU5AOByRr44+PAc42LoWnfP70MVZAAXMoY5pWB8dQLeCeg77PwoNVOck5
mcDC8xrXkdVi/4J02Dzw0Kx00DSoJSGI1z3Upn4D7dCeIhD662lGjVKggOTSoZj6lX9e23HeRY9g
xUnogrJc+2Qi3KRrNP2eLQIWImUxGd3XqQNUKi0g1c1LFlRf8zGurqschlODRFuavqKlF8ThVAA7
CM0A7m7dQ6aU6k4QA7+CB0AeocfjdsZ8dAdUSKO6OrdhASrcr7ElyXRFPfYo2L0mja++OhB2NbfH
O2RpDSVPMMXQUfIrgIvs27DudjyplUtAEeQ1yk3ncVkvx4r+4AwDjh4HvBMAuCWO+szhAM6Y1n+R
CxTYUx+r3rO0HNPSd0rsqvfSDCbVOppt5R+lmddVdz8bM99hLxy+6E3TnOKhMe91TOGe2P8G+zEk
0w00LAHjTJ9cACzqxyJSh72mafFTE9u4rbDNHC591H2Vvi04UJTuMat5m1s27/QheQJWPd6vk8gP
aA8JtneCKurH0bwvLCVYWWMCD5LmCjJq7M+jzX83u6VZopm8zw2nfEh8LZnfqWdqRxTueNcrPrkV
dHcWNSPfOZWL5tJ26RaBpgSMzQlAWc+7i1FFrSnxy605qPbNevzUI90yS9ZUJ/g62kBxAzIzeKAs
8W9RaHs3LKp0HEwq6uIyIp2pohBUJ0hhQAq7GuXcqnydCG+jcDgAIVKA3fTebVtHRk2VrStvZHTI
iP20lNxWflvtQocMsTRl7lQ2Z1sxmjtz8mDUOQ2ykNQRbLPNLo1l+4d6MVryB/A7AwoL97rZcmab
xmh91q8P8LTt9vxDdY/yzZeLmngDX4tyPK3vscgLOh6vVG+jMP/6IaPPMci6laaW7cHk5uduASnJ
BVIlyZ/5Jc279jWpnAKxfR1+9hKQULF7qLrepSQ6h5dqspRXq22TJReU/Rko+vMMvu/dKvL4rkA4
O809906J2uYWcw4+TqltgsOw7EU5pf/dbrr79Tmtx3giZ2HzV4MTC+xd1ghbdfGpN5qnLuXLNSQq
tQdbwfbeQRWrSmKsilWsg1OvAx9quVDI6tS9zyhI3HWDr77AxWvxbvWyH4MR3eQE1aJhUZjkRSwd
XBiYwe/q0DZHJQn425xsurm6N5wDc64fZuA5c1efpjYz2BODFl8KJuudNGXgl77StxW0r/gH2gYq
pfb5l19WkHkUlWlvy25rDyU/1jfT8zYoy2jqoN47zd9lgLFxtjged4u78dx77V02Dejg/ld/H4zs
JyWk8LNFbjD74sRBdDP7tL/MZKjZElJikT65FJwHb3KXxp6B5eDwXVqf4rYQZaCamqgV2ii/LLOt
ZQWec7D1viBvxw/eBn5palNr7DtHKQ/bgBoM0d5MMvNAVcIHCRCho46PEJoXOqoFumfey4BcVFgK
COHLVTqsJVDueMIU1wq5bHey9/C0+72lcoAusB8HKLCo6GwaHXL3vwt1yDCyfx/SH9u8bQqp72hf
hmBS7arcmwWf9aBBM3Sh8wUkf19M5xIrCZqvM1S9yDLzqxb7v0tL+kNdVU868n4H6ZPLnKXtHpjI
BJCVdaQvgzcoS2PJF+wcF5DCdLIs372HRVBf/ZJSsD5zGOBYZz6Kz5UHmAdLkWQ4WTJC2j56mHUV
wOq1s7A7qeJHsyQFsOKLc/XvcezYzS4s+1TXBxjQfrsikzXfmc+ZjgmLjFLKLR51T1lnxguHP+pv
WmQZh74s3AN+Xf2jbVv9I2qXw6MZm/9xXCs/S5e59K+DS1haHktbC9bIbWLPBuesjuU3WUHz+W8n
k3xKfwc7m5PDtobSvWOdwo5+OUPtJ6VEIMTAsji30AvJG/+sTRoYkEJtSL8a7t4wXmQj2RfmngNw
8iZHBp8PpbT8XnF3phaY/C8e9bbaB2gOQ3YZRm+9pY6Pxpb0rrdNrOtH1atRNN6iKDM2V7ae09no
jWK/wdC7XO9PObYKeyMD5LAN6DnmSmFZ3dqwe+s1+HZSVhxaB5rNBGdVDfVVOm3r1yrDe1Aibe2X
YqAUEn/2S1dbjyi8lkDatlJtz77XgaqDG1jmP279U081BajOeNz6JERHowZwj/J96/dcEkQ4l2h8
rxZ8LDrzOrJpefLd9vBJzmp3vJWaY17NWTGOfjrOqJSm7yZZxL+W0AXs8yl08BPrCkTzIxQNsvey
MGwJDUBWn/hmlP07hntxpRUPgjUTRBp8mrvRqezbf3eZClsEQZ5Jv6V6a9TW9XPiBlJbumTinGKn
EtZ9eZxG4Ki7SRmry6iqj5sFCkDj8SYKYtLnJXZ16ayJTzN14nWW3MqlqqL6MvrDY71oim39CfYY
V3iAB6XWU3XnF334OHPqOrRG2X3udJcRVzHDc9Snf63RCO0sLsqLMJffwucmwgNC9BhGKYKiMmG5
tF76TWMbfN76Yz/rT+WSFRi7oLjNbQm6SSn2U0N6/SB9XhIvpp9AFfaNVUWoAhC4dmY1L5xdMSFq
qjIp0PM0uZNxuQwBSHeIN+ipw8u9bQMfs83KO+eDD/Um2CdRkNzINye3sg9HKr8/27GLyRgEiWLX
emVyk4HRCmEoyG3f5YucFgytdWK9BE15krcHffkWIV1w8VM4QeuSrtwqzfJ3/tePRfehzor6vqcQ
fZ3UObt2U5hdpSl30scWBT2of4vBO4P8udGCe2aBaDSIk9ttBd3VXOTdzZxil41g+TxoV7Vvusci
heM4ZGnyRwO81G386C8r92w0fNTyhTpJcyGRm9/ZeqF/iZz0L4mwc/9a6lnyDSlylGjYA0nOY1z0
qpDFwaeLM7X+3011aYLC+Bj1DPcj2LDr/oJSqM53OHL1+KiBOr93EcO6K/NyAJ6XUmWLjOCHOjg3
yyIlHbXK3kZv7M820Ub8w/PyS4Vh+XHqUu9BnyqAAut6jVGX+14FqOqmy2kqRkNXpHaljwNVhY7D
ctIclxilor3q8i6BTQ1KQPpyiZE5pI+wSl/FVi3Kk/vUa0LlQE1S34EIVE76cvqJ/Iqz0XI3oX94
TPzI/Qg0kBs9q/r0J5v8jxCJU4tGv0V9BgzQ6s2d9Mkl5rSatX1+lVY069BPm9Q+ti20uhFM1UMX
Rew3ivaCHQymLj+7JEIGMSbJKIu/Zux5TplnmYd5JM+wNzuUP01tfCkX1s3YdIthAphKqOM/oB/p
+8gJqueqxUtzUBE+8LsG25IocvZBGrnfSaEishf4/wGtdwiS6SGflRqnboipYVGPt66vUDAUFmuM
VldU5s3ypfunTwLlogz6u8zdGK/r3HWZDCGUZWV1Lvm0wS7bCw5DEBtDUn3gP6WPE4PD7h3+HGiO
DdKxNeVO/Rz1CdmxhaF9t60jPyNKFpL6oM9HT4pmI3j+CycWm9MGf3CnhvuEJOBVWtvfAcp2vofT
/GdkPkS6Xrw3VR89m3nzNYvd4mtCvvwSAJg5gLAtvtrNqIDEzSFIL83OauKdzrnkUZpOeGNzFFNe
c5QdmqxI4VmRdSdaTdpkYRlR2688w5Unv8z+lu4eNuNp/BmFLNGnKG2IP0XZLVngyPOmb7wAb2CS
P9bqjOBv0X9a19JH9VQaPmZFlZF9KTBmPZhZGN+1XpWhQOaH91FWuADKGe27ynnxMGGUwWDpSt32
3XXI4ZTVf1pgFndFkg93HUzwL405B7t+US6fxhDNmVj7Blm9PM5zFT4UWhABGWv5H2WP0+/QFtZQ
pAJQDE1y82XqTWCgXeOzUVs2Y27cp7tqqXvB1gRMHSKeO6X4tLo5SsHF3wE6izir9i9FEobHcfA+
7uafd9vododE0fAygmo//j/iigkUBK/hOz8zS/2rO8Z7qkITWEaw3yoSEPsYPaPvvZa9rjh5r7qb
nbH/Ox+aH7WCGZse+i64isB9LtF7xzcbGinWABG6haxTKGq1M7PFprfFnGNX98B4nzr7bS0y95yQ
LbNrUQ1NmofO65rfkBc6sbPHuHMwu7verPWTCzzu+wJaaisv+BKhTX2za59i19KvpjNv9amqgNMW
w8XANuVlnvIHvaisd8ON1AcU2ReBYYO8+1QMZ3RNQQcvTWw+Yb0ohXEnwVM1UKW1cWyR0aAcX/M+
7J5l0NRPHf/w701fYFflhl+QlVYfzH5yC3YC/WXsHV5Euac+2IY5d5TIQfvOda1U7aGAvDT9FSRj
fQxU9VzUuX5qDdh8qYelFgQwbRclTvbF1qzxtcqznQyKNA40mN+tgAyrdGkeuMN6DjiBm8GpL5vq
W8bRza376Qc4XLYSvm5dyY00T804cdxy/eBkQDQ5rgScMSXJTDL1bdMSEXpOafWU3H/qi5AYO+UI
Id5/FgyRQKvPhn3Spwb2ORZIueUi8/zUZw9DYdXilI6N6aEYGuuLYWvKdbDSElMKy/qS1838jFzg
WVpKRBfm00XUzW/So2bxFxUnUEDjDOkaYimOHRb3spbWk46s8Q08SVN+UhtG0J2wsqOiGOe2epwo
F28mTQmenhkHLrBzRZbOJ+hu9QMwKhfhtEUdCO/cpV68jI9ujUr40ilBsQJH5qQubenUu/gjZp2z
ReapTaJnTu7w1kuuaa/3LRVvbueAzyOgQO2i92V8NpWcpozIxcst0ztrpu6cVYrzYdXNVzgeGIzL
LZRkmH1aj492nNWXX4c/Ra63Q+QovB6nabe2/cGYr2g1TMpebv0K+wtMvC659dP20hjyIjwUaQ3Y
rdFR1FtKXlRZy3A10pS2XNZIua17iGtmM8c7IdpIH5qnbnNCuuAfQkQAi3vFoHVKPJ/dKfkhSLFf
hEP0Rp1kcMWWbaM/Bzb42TYYZu50TuP8x2olKQtLnKfomLpkLZ8D1KzAB7HtVzv0P8mfKcnRbVK+
O013M0bNfFLbwHqCqZaTfCof1wjdSYITlu/Tfgtxtcp82pZC7WAPzOJgzRlH+lGP7k1yDDtvUvov
zuCkz3ExX2RQurqxOLqe3bxU8dx/8QIbmRgPYpUMTkM2Hgv0C07dqA6PvQ7xzLQX+TAvCY9S6sY/
tXgE+koyYbmz0odgjKD97IMxd57EZaX3gMUM5eQhFIY+mNivBF6JzqLu6ec1RAZ2XtYN9x82EJMT
apceM2NRHYsTEupFkLh7aRp2Mh7iIqjXUbVPn3170F6KSNFfzHLh3jj/6Dv7ISIPixSj2YfIHC36
ztLs53bCiA9i6ADZH51tpKDD/ChS0GvoBP0FIP70zQ2R6jQ0yycXSdgvKy5heCBN3zZh6VJDBMiI
bb5vqKxng1LdTMuw3rD1SiBZUz0SmkXfIYyJSsw6GCxsCtsd3suurG8SIPFgAAHQLrQMJAzMR28e
bkgyW2/SpU0kTjwt3DUFS4cLzoLv9vQMldBEUw8VHX9BYsjFVDXn0iXRf7YuuUPv6NCYnX+TlqxR
8pP2lrOwL5bVZAD3PediNcpf0iVhP6cbE4n59QcjilxoZb3CmBF+stEvhBMqgOQVh7yhmdUyqR4m
/esnZPIGcE4WqDOCNijo+3V2t87dsM5JRgG25IMBRIqsb5I/RNqsXYvSQ5EkXdLCmndNli4ZFy9Q
r5jBwUubQdWtTlb9B68M7boWy3y3/vJLszMgka6j1ZB/6QwnuaSjob80HSyccgHDS22xrPh0NU70
X80a3o6UGiVYRqXUWC/BMhc1Qv9V1bBABtwGwIKCGqoNUfRjSaHAvIjNm9qM2nSY7DZndxxUnOAZ
URC7n3brnKzx96jgapJ2Wedk7Kz2YVYjAnwpo+JNMkhJ30HQSZP4tPKqt7bkoiRG7nJ7qvecuqKP
QGnLRBneMlfQqAG8SerITsnOli7FoFV+SOSIfNVyH3zNze8RizolIlg0eOrrQuk9GyJLZFq4q63z
0GK7ANy7l9SOJHPSpjXgR5bdeUv3VPH40RdaMcdOzV4+XV3YnRVzaTc/xzvNpr2t8Wt75TlmiIjZ
oWecSosNUtm6736Hz6xcQrLhj4riOo+THj41plbfY02HDmoG/O1xwmjl6GrkpyVY+uSuKUiuRuPd
Nl3u1nUbxFs4KtanpCKpCGKFHyY/GnWy997rnrJBNfGYbMrSwKjOCkoSfmlx5V+ruMrddql8L/wY
/iWmtmtGgl5L7vtFZHFZYQsxIkzS9CZ9kHfT9oLqWudNVYPi8skZWUaXAYMkzuUDZL0At38O4Az3
z4xtKQVQhMyQ9yK6A8W51gEODoXm40qeRPgud+lvc4VGFHm0R6dDi39OVf0VK7q91ocaxnD5ZcnQ
fpHIqiE/mMzZi7RA4nzNxrJe52Eogk44MjJXGcQAakBZB81GWbWzQufg9ogKyKhSIWDvLbgoaeom
6tCJieJuIb9QVCF4pdecDpem/Lr1jOpy6M5oPkX5A3wnkEbIscXXzjegGmT+/E+H24x/+NAKT5+C
NF+Nr2t7jfR83rh7rNBiclxqtXf03Hyo2tF8MFOM+eCdfy+WlqZo/Fngp/+5lRgd/D260W10lOY2
eWrKqN9tnV5c7QEbBFfpWke3aEUF6qd4Gh//O2ciSelhv/YQOmqPeJzfr3dbn9nU8JmcFKPoOMfr
7X8NlMlmf6XAh4PRstKA0MhlUpoJtf4OYSnLuoQk+SdkIRJ8GSx7WC8/R32N1xg1KgZiCQQJeoWR
/sADwmhOiIU2sFqK8M21/9CLWHsReG6pdflJhbl5kDG5eOWf6hIgDbRhPwIkPtD63+yQbG97WDji
u+2vbvFiOZhdhi/c8r8DlC2ix9v/Cgl0l79M7mbd3enoG9xv/euMra0NwaEOsuR1sF1tOntTX13a
fH7plYX7ZjSP6VRn39IMZ8BIC7wHxwnaB7ct6mMx42VZIkTWo42zN/Adv5WuZb32k/2GgLPznVJr
ACZmdi8DfP+vGFTtmnl2vmdFN95lVErAHRBmg6vzcsxuukzT7uFIY1K/hEWF9qOwUJ9E75ZEpo7S
kcRD5YxRWkyGG/Y5h8kCA9770XWl1ny67UYv3JcKYjnSuULrwDfHn0PXXjZA4zEZVOVsmBgJDvAQ
TsZSNFfU9m9X1f0nLaydV3JEN9fr6pfGQe30FriRD5Mmsx/mDHQDcC8Y8tMYvzVR7u4MTy2OGCPO
+b2Kt/BpRSf0/kT1azS+qvpuglj5NXaSGKUi3GxJuBpfjbZyTx1IVVLXNIPBQOhBwx1oiC1Karzc
j1NsLLx7Urph52I9FSMEhr2ci5F7sEtK/n9NHukFBL12TVXX/DgzOPadET95ThqcY0o391roWlfw
e8mdD1Z8YZnUB8Q3nd8Q6GhRXLYVuGG5dYAYbbEX6cmeVhrZLyRccASTW7nEjV5xRvKjw9YncyLH
M3ZV5XZ7H6Po5yHR9MeeJ9GGlpW7QfXDw4CHJGf7f2C0vVbpjwMi1dK1QWaVKY4+xaINbF4q8Adn
0Z8LChyTvXB62ATrpmhRtjM7XHYmpOZxre9t9SDjUeUDiQydv3/RuJNmOsfZMZtqHFg3OIiAPzwU
9fZgvLujNOWyxkxdWCzQwN9buzF7EjmASUJb3/sLfCOtAEvHnKFFoFQu+dc099Xn/yHtu5rs1LVu
fxFVgASC15Vz6uT2C9XdtoVIAkT+9d9Ay3vj3cc+te89LxSaElqRoDlHmAIOoCt90RjIaEAOVSue
QuBhmIeB2d+Po6MmKoCO7soOmxqcGjR1LKVJsY+Z8aBD+lDwDb+mNIIsUcqBGg8947mFDP1q6Gu1
0s3aBs66aKDAoJuesp5IGoiLbvk3CC7T5zgo6ktq1Q+lUxvPker8nZ4PYilQKwshqh+310E15se4
IyW/73T/EfkvY3irqi8CObTB49Dgj4pnFwDAJQFd/pA4bXbwYgF8GMBYT8oLP1ofMv4E3GUogRfv
dYay+EACDlujBnRCPtibQNVQAJaGmlNoM7/l+GeHRVx/F2XwtfSy+kRqoK57D4vwyLPTtwCMb5g7
EedsuFhFmYIBNAIjwDeTu08B8PNQuGqgR+GN5jtlkr31gi46QMleXFQXNw4wsusCag+v1LnoCUvD
ZEs6ZO0Wat3dUxSC3Da+UG4SDvWTsoYHYtFdXR+QbB8SUY8x77aVS9xNGLpq1icdlrKqBtqnNuhS
/5z6P6F/XSy6V1lU0+P9tx7/K45oawjldfZmipVhzJe0RxXe1NOVf0/vDAMKPYHY3v2Hplpj1ILl
5Q3WWlcOp/i9zDj2tj0SrbqX1/QM2JVcKG7mxz4Ju2WUSPrIJOz8TDvi31JkGHFBoj8GlVx47tev
xKbmPMPD0xW1CiCfcYrsapfG85hY9pk6QToLG+o9cqB7lpE/pIe0SMUBYjfG0jOZ/Si9AlXgomDf
+QIyRukT1E5O/pg0DMZs4lBBt0ogubj0qgQ5xMBLrXsPFNXRZnpkPYqhjIOmA5EnasClLOh6lPWZ
SnO978bbqjPBWkLZbaq15UOOUtY0TvdMY3QTBrB/FfOmCp/uyVCQmwHw8Np2FZ9r8IWGYaQ4hRa9
l4U4Rx2w6zKZwy8cynM7PUajOYrYBEbTjS861Amljj2ScnDMYzBTwf1mg9sPhx9EHq8NahWnTJpZ
882IDPsrSe1mCUvFEGysnlz0Jgdv82in2bqEhNw9pOMJ63cFnvAOYlTT1iGXwkgZ3hOQLhsP1x2F
H1drPSUuZTAPAQ+NdwHzZrnXLpERr44QuEov/ajr3/aBWjXItc5r0aWXqeOfY3WnSQAODGDOMtfD
rCYDXdGIhwNEFkfOiPtNjuo5rUFziMoZzToLm2ZLVFdcYg9J9wTKgzeTWQ9NW/q70ld2NmOFD1KD
6liwNCvzr1094B7VA+5jKyRDUSCNmoUO6kFFEJTOHFbgcptA9qUKY8D3rMIJDrn3AF6Vf4Q7mn/s
OLxyF2QUV+0t3PQzlsMtouyKdjOQ4ose6KM4DQjGOEFXenteVgLGe+O4pG/F0iH4kvSYAURK3L+y
bmc4mbkqQWkdH1La16wR0AaN0o8OcljQBM/SC4MeBPxIuX6MuY/Q4DmXWb+OyIEJnhHA4EPWiC+C
0XpU1PaPsO5tnz0fmgwI40YP7XAL+nZe5YsvQeP0i8Lv6q3udWyyxX+reKiT2rzUNPoipRBf4NJl
rXPmgbrtwIjxpyCjJfYtU/xcFnZ88MrOW1CshN8aYO20IJMBqhtWxSF4nrh+LLU3XlkLwHUjdsKH
hq9SxF/qFlhYa2Qgm078qa8yKnb6b8fBm6NdWXgWhwMgk6eQ8nPFhYf8XSdPrp3Kk47rvX928tQP
AQsah4wdkM3xttV41HRoq1Jr03XJK8ugRNNaOeTcgY7wR0xESCLYWo17EE0FM0+F/uJThx4sWlmv
YYUUz6YjplnGz3eI0+9TBH+IxkKSObkNZZVvoaAmF3kZyC2cGyGSGcfDOVSZvR5UHu3zvqn2sZnX
6w6+4NA8hAiuiU/yZEaw2Pb6pn3Lo+wIG5JRTva5gLkGn5VOfM4zk7/BmM6euUDAPzYU/BZgk7Em
LmeNHVjn+0aZ9hm+cv3CsGu6+NQRAwEOSgXyKcLwiQty2Tjai5akBX7vHuNNQA4eVFihcGqfmTnA
piA2SrHRr6SDPUk/gMfJ5wBPA4JmiLg+BXhfVUZP91ASeBDkUEm+iAQfYMeCJgThe4hFQwcOj8dJ
D3jYCKax7OADUHAb1/qx1Uqs5qYbHqwkPkgMLJMO6QOmG2FEkxePx8Vap+1DYv8QFsyGdQsJQDwX
691p81lcK8rUz8odq27lKAPkwHpSJsJ9S10TWQ/Daa/U85x1D3XVrTvU7AQArMIa0Cu/tJVxhTtU
AKvsgG45wFCZapsPA9rZ4wKoeLR9GCA2MKE6mH5j72AvBYZJElRXJNmhxgDRxFeeZpAFpORHBBcA
iG/fkrKzj622n2iENfvUVEWYrX3TTpFRgKB6hPT8phov6fq6HI2mlMqiT/oCP13Wp7G6YxoLtacn
3Zriemws4CPpCXgvHa0A8klQB4AvTRoOc1aARqWbzBrEQTH+Xbd6sMAewF6/VZHZH5sgax6Ik0Zr
Bno4lOXR2bhZd4v4vc8DF2o+APK5NhLinmEMtpj0cQPlgDHZu/4cNX4zAS9kdPQrY3NXdGV1G5rn
3gmrUzxwiA3TQGyQtoVPcWgDNDfGpg4XDzyzsih/xqpxr8iI2IRw/J5Ng3Gz8IK4O2joUi0dFy4+
/Osd8fQJzqSBTWrg+OXC4I5/6jV+CgmIJZ4ns5muuhtubICNOcSzXmYMSryPOYAJDw7qeo+8hY2p
P0TmXg/taOyDrGBYI93HXsIq1lnqH8U1m2fmDs1Ot/QGABhrE7j4VNNP3BsrX/UcCgIO7h7bXwCJ
wKGCRWsBzHVHLYYxlLNmZIQpaiyjxToWbZGhZDDiaIddQVNz7kEMcg1dCHgHMSgKp1bZXcDorm5m
TsWuYhxnVWyi6ff0nAdQwxAVAFcTME6fqYM+j51KFStUN1rYl/x9Xt8fX3WXPtKxIFkdO6AKjkVj
c6h/dE7VHnSFGLK15TLyqLwXmMtYxnvQa0HKGuvNpYT4lRXsZeLGV5SAFjXc0IAKYkmwSLMQkKW/
sbETSjbpb520naOGzCKxFK4brTOGR1ligcyVjJYkmuybHuygGh50wEjMeF57CjK3Y38gBJ5vxuE2
1J1AeR8L0eNtiY2bovIyaFwuk7hzjrSXuGfpkN4k8HAe47rB4eN8hw6UPs6mnPf7aTM0OYhjEen2
sqxlAeog2m5bQrQ7lzs9ToemI/Se35moJOWnVhGxr1lYAAcK8fEaiClYwmThlzBLvwIc1uJ7/kmf
oqy8dTRtX0NvZOAFPL51Zd+vGiuEuHxVi33lN5uqoHQGk3OIDY2bBKSZk9GwYFWK3Lp36JjulY7X
n2o4Dwl4Mi90qPIdZMZQiV9L6mcbUINgseWo8ioDCqfjFnXre+lEt+My/6sdlW22021WAEE1T8fx
uq1GllJBGziNKF6sehMlFOo0wavycoh5Qo8xSpqdjwrC106NuiSQy750crDgYwdDZYMO4vLPg7pR
+XE8KEVO7+swHuT/5qAO6tywSogqKJMiA17ahn1Cpm5e5PA/Me0MafsIi0iIMPAjiEtYE46b2k8A
2HZ5vJliHPBECBaV7ULH9AQOKFrbxgGruxjXkzpmZaPFKEMRQcFCAURabPSe3vCUwLLRLXDHsMyf
HVbHTcAZ/moipzgqD7ej0wuO1R16yDRL7qTJrKIAdk6xT7PkqoWwSF6B5//XxNMkjLceaLSHKaLn
md5rURrxVpDh8iket1j8D3kUbYvxF6XuCEoB1+X+e3tB92uTYDHTtmV90mNr+3tP2uQKUGKzy0GA
nd39MgMXmnWCNgzcSfhtunZXXojRze/+ly04hauWKraYDDRB5dpBKDE/YTFt3rCW2RKZONs7REKD
J+4IjGIhIUV0R1aUbYlUgW9tBktAYyr1rVlkVTasZKv+NG2GlvQnyZaFL8VJD9V9OjwAK7SOCpBF
pvEC1oc2AOeYTvgp8DHj8VO3nqELV3q6Kaz3pFX+Ot2nF5umBCr/gnMi2t0rS5Hns60hyO1TdUrX
ogAGvSV6wFjdmspTdUyNJQ/9dD6Vs6bee7VqauvSmBhHkzowlvqFdC8r5xD9Di6GG7y7SWvt7rW2
UX4UJfAPHdIlPb0ZQ5WCAdO9QgcBjXtzAnSDNmww65LyjJ8Hg4VPtMXqFJV+theWFE9xCWNnAobM
VveyaCiWPCrpSjfhzI7aT2c5Cz3YGlDINlgp57q3BYEMECz8Xfk4VVO2BnAXDsrJaBVhYj3kzlfd
dZ8Mjir+gHuObhVU3fS7Siyg2ZGgfOnw7wKJpwi/UdKaQGuMTXjYisN9F/ZM2IVy4UHvQYtSHCAG
UiGPDcCkdN6tkLg70Il/bsjYdIa6yADARdD0DRdSr17+s92WvPzPXT30fpSe4Lft6ZX0GAvQlDlk
nxskIf56C0y/sG4z1puwgixnlRHwQ6xQs/ZpFx6mphhj+dDHIAPa3aWxWm/9aQiKjoma3cfoKfQx
rCMR3FhgDTJOrQ/RnZ+m1rGpQ49Dpug9Jh5ZTfEcyVp1f5d52gwrz0qhIQokzS6CEeJO7/2u+b/E
Ps3836cK//Q2EhUG8Wx6g/99mjhtcT/53Zg/vhvfzsE67fuLPur+cvdpQAP4x0v/2ve76T6/1V/H
/9KnD72/wi9R/er3V4SLGJi9OvAf7+nfv+6vr66n0YequIafwTT31DPFPr+rX2f6H14/TQB6+PwD
/dL+5WV/2dVv6/ft0h5wvWJBgSWpyHb5uNF7reOkn5u/G6LHjXiynd7747HTkGncp1f741T/4thP
U03vdHq1P07/6dh/8Wr/71P98XupDeMKgW6Ino9f/R/f7dTxP79bA24qMZgK//il/8WH/uN3Cnc/
ZMD+7XcyTTN9J7879v/z+/jjVH98td9+H9O7nL75P079xyFTx6eve5rKhSaZiDlEXWrY3nmzHg8Q
px6r57nTKniPAlduAXaIYDiiY5oadPtYpv5SD9SxqbdtInAdxt6p4z4DkKzoIQ4Qt+M0EGv+OaFu
cij1zCG1BzeJIYdjhSoXBenMo8Gz7hBLbkB+gvWvHgrcVSbsJx8Gw4DPmeTcjBtfuN4hShiU79HS
GwEaOxb9ab/OeDSqKinDvR/Be4DZYlpb99F6oD4EOQhUJWW+myZwjZafIeX8aV6fDFBQS+ADGnQ+
f1bKcmdZO9T7oiXhM0rABerJmXuIuiJ8dr3+A2rN8BQaW1kEMQfQDs+6BRw8lANBKNKtnAzIQEEz
SM/Kkwez9cVMQp9glZfFaDQFMazdL7s04KU97wAf+hltpl09FukPBTG5CIIxArhCgMMd6DRDZWLh
uYGxDr5wrybPKcycURfKHxoz5i9d5Xm7MIzgA18SCBkFWF6TLq1WulflXTMXsWHtdK/diacOBbWL
G7jAX6CoaY3lUAmJ11kKdPsbiG0fEF+ybqEZQUU9FKMXQta+saybozQh1mkJD6yAdO2ZQcH2DBOG
nWgyuvfN3BZLYkBaAFIzp2lEDmGYk7LedMTFABdyzo2/ryoYoo7z5M2oI4xU9waWHv4RicnnADAI
uEqZ7WMAYSBDikeGzANM7g5INrAVhen52fUpsHsVdPQGJGRYKN0nGJ3ZEGtsUxgEoum6SEdDJgqg
orFZhF6wBuzcXkBa3nlyHdhkwqAl+NkLXcn1wOMMpCAMJh10dFOgcJd6cNaDKwMJJednbz8Uq6jp
xEoPzgbQBywotKz0YEopWULFwL73AoZaLy2/4ZCENTGzaSXLBBIgaz1YysJf0N601vojECS14Kdk
8I2eObF9tcCyWW30sZQAmy0bh2xcA65dThEi44+3C9+mJjvkyCe8+C5cWzwsM4csNh58w4FF4hgO
aX6MaIea7TBEL6RVYuPERbLUvaEJq3kD6vNb3QsJvW9g2wQnKvP26FfByWy6aME8K4ABuFE+1iBr
bjzSQnhnbEpSWacs9S5G15ePpC7VY9Oncx7J+BaVxjMF1GwPmtqwpjKW86aiHZzoWtiSN1m7i303
g+VY+gEtwPhWASa+TkfwfGLnYO2Jvo1WwPhDZ8V3rJcmhjbSYKflQTdrQmHbgFsiHT10gl4+SnBJ
cwaAd64M+eiYMRRDIYKwS2Iws3C+BKtCdi6gf+TUJyWFFpFNrwQY323jQlxJx0JQjK/M5M2q4NDo
1jG9kSn0qKrYR0JoPFaPswtk5VEcTyBki6l0h136Z9U05kH4UTg6nN0G0kLawgLrImY7uxb4Owdu
h+SyL7FlUPvf643uEjh1783KTN96BVuyEMAkMcA80YmK8AEQbaz+mKqfk06i9AHTy6+ylq+QWYJQ
T+/AgUfJallx2q9QWSjAmtlNGztWCv7VY7AK1M+eAHnqWVxDP64jsjzx5lsdNvERru6vXemna7eE
ctogAgoEqL0IIcNjefYBho/DJXK6hajdZJP0qlwzWfErlv7O3DZyepGJecrAO12EwGWvm8TdlVSB
ZgucxJzEatjUntwltGJXt3TY1YgBZ7YH5H11zJIUUpi45MxU2EdXy2LrCDqDxxRfcNcmwRYakgbk
8LApKS/WBuPpDCoKxpE5brPqolrNgLqqKuhtg6Ny35USVea8aeJlBWWQQz2yXfSeHuMhR7yszCye
NyHySRZAD1lLz2kmzIuOIMUwGpqEDGg4DNAdpW92ECGEurSOUWbFKM9lMK8YK+Id/chgC3mabO/d
Cr5iApiXhY7pTZb52YWwJ/iqx2cPZaxLRuYZTMIfvZg+RpBDOBVJVT61IwzUASHtaChePkFLD0xv
cIAgGYTFeSC5vPpWKa9Ydqz7yHCPHiQNgAWAnCJOutsoAHnL2WAvWG4ai3CsBg55l21jDgwGDUU9
yv3OACUsl0HpuXOP83bvVdEuKTrvWnt+B7ZEaC8DJZLXxoi/VIXRXsO+xFcJ4VJUQct0ZhkGKkYZ
6aFI2b/RNqjXDsAyN9SAQ2ouGj643z3DvcC+B/Ib6VgxLAlk7G3abRMPKQhaRdmDjgHbdWzsAmqI
Oe6BSSyzDRHFcDB7g65RFon8EFiO1CGXupRyAW1E8cxUq2ZwqlNA7qhjw1oyKz27RSGkZwe9MRU8
Aqem3qOSpRtkpR+yooYMuo41zlj4c0m3SIjDVj1cyeYgVPeH3oPXN/dtOEIyK/kCT6a5HxvZHIK2
bBMXrvUE77Fo0RIIanBqONcgMeYwiRp2jTt+QyXc4JaFkaQzo46e+nDMUqO8a5dd98Ppqzfi1vaL
5D7wdlUiNpBtyVYuAMNud4YVancO8fy1pVXVwVA9tBYyj8nchXr9kaRlsOsVBOsH+wAhX4ihePmD
MOmyMRRwC737lTYkOTgDMpUBh+0Qk3l27EBSXLZNO7wYFewcrDXuJLYxyzLiX9gidjr3ovfBivUv
hWNdpNG5wNGixYMSYyLqz4Aopusp1pcsX3JLWQt9lO6wosHcdBbULacYFPLyBWiPr7mJlXIOYNZT
kCTfE1Fb3x2/nA2yVih/tv4MVJTsVguInHa+Ca93G5k42Rig8MU+nFSz7DWDeWfuR/TSoBpy8RL2
vfes7LWqLb60adNuadmgepBXuJwFEoTeJrtVzKGPZe0BWwX0G2u86lThsQKi20DTOa0A3zyu5EL3
ZgHczMOhsNdGWyVHu+icWQPopqKQ2HSbnWVV6pJAQOhxkGBtusLpgE1i3iZsC770gAhZdGblnjvo
SK7NIZJwKfZduLSBZFR1amO1Sq5ZIdNrCGohxNwy/pFyd1dkTf0SJyVyeSltt2aW9jevxeVRjzBF
f3V46z+ZYQXTF5CKNsLK+SOkgd8TH7J6LG36Eyzno2Wi6mhvOcq9Vh7D0yZE7N5T1X73actuDTxh
8DQJEfLSdIu3LF8xOKTNLDgZPpK2P3K/tb5YTmYt+oE4R/zr5R7SSdnKywSA8yEk87iE1VUuu3mq
WPyegdIzKiuoixdBjYN15T5PKolkflSv8sZSNzckOcSmKvbah+5lUCGIAql7tNw0+jE46h3ML/tl
YB5ftCj9XCIb/vNMGeYaim0Q0BDQaQxRfDHqGGR2YgF+RsoTVMvzHw0Z5elNSKj1DlSq8vTBMkv3
uxM7S8aI9Sb9tpjDMSq9mm4UbUyHFdtc2smyzut4XgX4o9q1QzcjA+kiyprMKytTsJLqAI4AOA2P
fFCoTcpX/JZiIbhfwQO7LLd1g9mANQRJoHQKnPTXGBJjj2A/MsgfCAjCFZVcWtCCONuyD6DmL70D
z8BzTPHL7TIQ43HBLYAybfkF2tWAq1tYLUVwtz4XsdOvfAH5eB645boISn5kdp5uYPDu730ZR1s3
DL1dkYsfrgvZGLMzDiPWFWoKNoTf82KrWzquN+04YhpWh+5bHJNmPYWmYSFv6qUfd7jJKuY8pnY2
L4a0vWVjC96TbyS0+2Pr1DCyCu1yTgAD2+qm15t7lPPeB5umJ3i75Rd4oPB5LVW61s3EqPNLYgPf
6lKk2McROqQ7UdEHZtCoA4ASkgIYYwgSZYI3i6Jvq1msiHdoRdM+NfShqyP1AwS8OW5IAJOIV0t6
WoUL8hGo4F2GqHrPWgvYKJ98q6GezdIKWteRc05Vf5Ft6O94e3JAzJ+bkXuTHoe5IOqC3ryBufwI
ewNeOR2j913cKvp5yod8Ba/TeusQwAtk5xXPNvOhe0GAzNVNv8uaZaewZg5t1s0YniquNkgWVw/E
ulljOf12iskhfq87xnZDH7RXHY9peHXcUoKdgZv0vO3YJoHC4FF3wnv3G+R6U0BrMwjPt6p5TiAM
suugdDiHw7HCCj56apsELu1B/xQwmS28UH3V0EgonFkQazJgI6HbegOAGoJ5yNd5SGBKjyE6rrGW
sG30tpZfHwuzDvfEAFrbCHDtxVNNN3Pspj2xPDNuQe+ecU6nr7KG8i/sbgB3GZt+7S8DPJVKejDc
VOBpKur67SD4DVYW2SH0v8s0ivZNRLND55QXK8rVMeMWg8epBa66ZT6ZpZ+ca1k+5i4kQ1ovvwxt
/qVhvXWUjrSOIL86y8gwynnNw+gaxOSWF6a1b8eW3kR9gs/nNTsNt/JgZwYr7hHHlSf1zrFsGNI6
EryFhOH3hCUxc3DGV3F7KWFb/27lnphxGH+cs6D+Ugvirvqs7vAfSOhLnyj4Kfb+PnBEtiyKYEdp
3G1irBz20nHYWlUwkOti5AIY6kd56rEFb9KNX/nXSEr/ByA+jemAcshbcC5ArvzoPIKVNWBALy6Y
gPMGNaa1i9cBMgSauFZA63eauS9GCYkuSO3PslxCKpfDL8S26uGNBeZZ4QJ58/wA0lIO7rAzqPsC
4tkXfN7IAdxdiaTiqDSxNDxXAaLRw4mOmOWeywBlUVH4XwYCR1x7lUnR/DCadplh/clnhnyjyRk8
bWevN20n3D18qnEhiopr10LCfKjacG6DXfIRp2QRB739yt386EJnHmsvCN2D8x+sh8RzXwCDAQG7
Kd/cnGGlbsEyt6h7cuuL8h3E0WCDZzlrE0o1S4JGfIPDRTtrRM5Xwhb4Puuieei68msiSoBIgbR8
CAbbgP4UrH9xrdmCExNs4DUlTzBizZfAxUBCTEUXYhbQB7DD/oWkgCj6RPmvdVF+q4D7eU+j5ioG
Bh5TkdonU8C+xi+EcWrcKoUUW/JNxpXzSoQosdgO/F0MH4ELC8NHD5rEcOiznsvQtc6A9z3rVtEW
Cg8fSTXLbTlWFMvzhCUSJsRQhcqiVZ/iqdns4U6VhuZjTjtvZgq/2tcw71hUWeDApUYGq0yBwiFh
ZLeA4le3Gsu0WzmWOP1vHayTr1C9DBzCTpK7/ixGLmvlZwwPLbhUq/MUdMZmENbuAmXRfOZC0g/2
Y1DRA3EK7tM1pHsbwNfMov0K5Kj7BszFfWeM/N0l2eD8c4wZd+4bw2Do0XRzeDZkp87uwhnONwns
iMsuaUE/2jooXk0zCpfcVt1WW1mBpO+WUDKb0SakC3wEZHgI0FEwum6CbQhrgnPZgSAE8b7wPcSq
UPaF/+T6bgHaO03XhfD8l9QH416V4h0JNDqHr1ZzLMHcKMuFVhzWMsR6T6sQG6R1D5l8/hSehuLh
aQ6NNEjcN2Lmh6Ofh82Roml6texG03IvZQJ/zSTZ9rGZXuy0yC6xcOC2GxdvegRWuCP1PfSAVgQ9
MVtxwsHPgHHQJShsC8nLoViHmd8/BEUJ6/pRtqyDq6Cd9vIdD5ogiSJ73g7ypfeR4PKZQN6N8fwl
ttNoEfCcbnUvNetnQ1VYfookek7aq44GdlGcYg8aw0EtgfuA5Ea19Sug1sCizRZNSkBOGTU0QcOg
H0B14kEQP2lv4MZlBEayxhuVN70pCV33TWSddCuzhVrBQnqThLAD8x0Xf0WY7321+cYwwuptcGzA
z4hlbZ0w8B/zuDlD7Lx6A3qtm4Pc0h69nrPD0Kdiwb0qfmWSrzSw2bbAsbIAFIKLH2E4uyBP+88R
g4O/aCukswP58Mk2hL0Hd5IsJFHhe2K8gBDQfiVUGEsQUN0t5B2zZSlqZ1aCPonFWubMG9hYP0jI
IF57yMJSo3IealbhkZ6oNyIdAALtslimRgaSMz7lrCcg+uSJmeNZwINelyb5qlitChXuLCgknAbf
V8+5G+4BSemuWKpXzyk9ZzwrnhiSnA84w0CqQNS14+A8BP1DnuFb4G7SLGzeFTCdN9N8VlmGXDde
4ezhzZyB/wkLKLBRbnpj+ZCqUBFksvBs2MRzD1TNBS+6ZOUOMMfUY4rWA67RhM7XeFjbW/VlnCRs
YN8OD0tYMPzNx3JMACIHr+b4isDR0hug6qJdEPuvd0uO2j0bMpKgI4f4yg1HvIg4gFUGBFtfdCyz
4Wn9aU/3ZtL9dZwhwfORXjaze+OL0K6NpKR7w2+jM+CYDnKXcbQMwaRYkVG0YGij8DiOBUIjmud2
G68czfaYnlk0OYQleAATinpz3WGYNlIFeJQzugXQec1N7zFkdu97/t97v+uFYvKR6VOk4SYeHdnM
hTbhtzRD0s4MYvcBut3pus+xgMtdCsfbAaIYbBDyfRwLxjnFunB06DBAgSE1BcacECCua3c4Q364
xXUVqkatAxkrOnaU/+zQR9jCPEdN9ByyCqAiEZEnAe2wtW6q1LafsN6x14VENR18wcUA9+qdAQzt
xajCfC5zK/qWfHdyQj8csCfgJo9lRzUIeyeAzFt5jJjPQTzcDA65JhK0T9mAy4WqaANdl1otg9R7
EoXJcjAkQ1iaGyaJj1kWhSeS5OqM36beGiX/2pgBWjo0bjiWClvhia86lIZFvgkp3AXwv8SJyfMP
2BWIY2wJurczWSNXeWndujsKTbUFJa07wvMGbaBHdhDydVOcbOsQxlkQckMuvQSjdm5VWCCucPEY
dj3Qks1IGBE2RKBp7hcPzBLN2uZwCEpB3r9EI6jO60Evao0+g2gBLt6gCdpPud2wRZtRa62d0HpI
Fi9MBl9u7XWme7txsDkOLsfBSgEib8edOPsyUBfF7U3HFIRORsXTtAvgBZskV1FCzhT/2NGzqmA7
3QnUM+C4CpUD3Vu1frYbVA6VrfFQv0EVBwq1cxU05CltjGRVJSqBYwd+dQgvpquBl/lSOskMLpm4
Xvm1swfXEg6ZY1Nfw0yDr6DF3V50KOWNWsShhz8pG7VnJKhBphWpq9nQBW529mlS0htDnCfklDO/
vcQ8npsumKVI1WSPHZ7VrhGB9a1GHZMkeDYqzzzSEXdM8Qdc5IqEa93sXBHv9KFGB+W5DOzaWQgG
EbLFQ3wwCYW68NROSTUsgMeB/MHYPXUIkuYgjEBG22Tw6lBR1O8dJNCeHAsXYWgiI3dBUhigouCZ
szz8NvAfFpPG9wTkQZIZsIirKmBiCS+PpBd8nzAgsRwV5g+pjFEkHVz+TbU/KpVD9+6vY2g6pEt4
epdHs5RkK+JrE/jlFcu6fA5fGLW+X+l12/KBiKvGbp+yDo8lQ7cgqk8XJnXFSiNQ9QZFO8grKfNn
TGNL9bgWqKvVMP4celwgsbS0iXJwgqF2OjcMYEGzoJKPnAJ/qvfE33tTr9GiKkEjE6lVcOmqtvbO
uSN9PD3x5j2hDMkEZT9HFfhTQy0kHqHd8qkuA6TcMaBjMNKDRiC/dnErkRmCL17vCILb3koPoIHd
QxkuM3aUPfajrTZY4ChwkC28DNN7Q4dRm4g2RFIUmcZR09CKUm8WiTxZ6w7o5MO1L4EvZk4YzEOM
m35e1V80fk5vTxrQUsfvVcd1SCh2u3/1uulghO6koyW4H1RsH4DVEBN20M9CwqfhLvAtf66bNlNy
qSBksNEPQaSDhzTtwQHVvV79I6XcerIKf7j0tfOQJkazzXwB5nfSQnUMrAKJbDs8g4O/99LKROGl
JHsd15tpmG6mUQwBJJUV86kDkpDJmoghmWkhXF4HzREFztndEFXHtCYu7pUC9W9IHevY1OGFSLa5
QMzPpxiStua2jaI3CV1Py5+ZlXemFbIrGoquEeoasC5A1NvBL/KkQ7pTx/VeC2oF5HtAA/lF/vnv
I/6PsfNajlTZtvYTEYE3t0BZSaWS616rb4i2eO95+v8j6d2lX6f3iXOTQSYJRUHaOecYQ1TJ1TLS
3Fvteq0t7qUNxb5Z4WuCd3EKsvqsQRd9o3QU5anQ54J7jfhv0GzEfRIoi3H3B/wCy2FCo/XQ6+H0
We+Xw2aWJOTcC+PUeCj6Rr9YWk9Ue6WgY2SF9wtRZJ/kaEmOzgIwUB+cPQsk+S7uS/tYzKN8Jw3h
/zhiC20f/1YvNML7TszVM1RT0xOLbzh7ynuphA9JLEis1S8RGHNwEgsSM670YxgorSfOjpIF+5wz
PSK+ZcNlxlzBchJQ/JoVUwcQwp49JlkxsUxFMnhti8yClkXxCkEh/F9Cdhkut+Re/IQRy9I+cxhb
xFnNqbNrLOcHvQr1RwNn2MaAOusPUdcq978JUMlKxDjci5NqBgX4DMfaAUtB+9w7HeCqzIlgUyML
g1P3XKZPOPaaJ1GSdt06n8NuL85JeQ5RrWNCNZehCpzp/7b48MvdoK6bEDsPTwL0X5iLtFfiogeR
ioPESgOYxDtd+1zGESxo8fBayxoAc2P43AW19tkaV4LBTEt2YU+tpul6LIqjVn/bpnRM6zIUB3Ef
PG3FhaY95rU6f6nZpvpB7tR3S4/8dVQnV7k07urfPK7Zyl9gLE5xUYJeOtTWbO4TnMBfbHQgRzSm
zanS9vl8v6kbJgPqMD3EZkmTG/cOCFW/TBLnrdRhPep5ABTCXwWxEkpR+EL0ZMut50RONTrt7U9N
QbJ0y/3nnKoYOhIxkAgJBSZtNidvyhHSrHUTAcq+tC59A6nVyjQukpHV6u8aIDiRqIT/p2/1rYa4
6HYPcYElQd/z5x5zqmvXScV7qAAXADCUnqVEUV6buF12gTQVewwgCmwRc30iNKT1xFmzmtLLMARv
UUpdGX3EV8XaiVOietdUj/JgZY9bbQVuGg2u5rMceGG08hKht+h21pQdLWFfqA2gsUovt3tjBeBp
a1KvbNZjZE93LKg8katXCuvtaD0pqmHHm+4A0f+usZanddy7cYEU7hxXtldHNWz0MlJ7g0XAwGw3
X6GVWx6MsJCP8+i89nMmP4giC7TC5BtR4kC1lxiMNzPQlXpYDQbVE+owM1DFSpbzB9EBlrmU7llh
PYn2L4pgfIO7VMXvc+s0f7kIt8jWh0QtB8nLXSBP3U4tMM16/9sFUbC0z7dfuf3yn4ustByObc0A
NORFddZBgp5bc6jOIqvJKpLTRdx6uBN0xJonFojtXOxMWp5voJ62qyKYRDDUeiXwynw30gNdq9WG
ozpNqoUxMl4ukvNzy2n6nN/b43CSMcLtQzXn8dcZXczeYvI3YiV367zhZf85MY1jfxkYMEQNPYNA
KTadZN/j27pO0xTuaWyKt8h4NZo5j67ixKwZV1Ra4ztlduJLmeN3H+b4areJdHJkCBFjjeXxtJa1
ePMVJ3e8AQYer1bb0j7DrYDvLS+7fSjDJ+snWiA/5CuEJC6TO4tFBFQOWuEaIXt1P5Nr7b6Vof0F
rRYMiPGN/5YMTfc64GPfDDP8xxUEPvgQLCy4aX0RiYQA5XbUderBCsEYqrM9eSCxm8tcGFhUogCI
TFxBFGmxnfMBbzWXLkQzBzASJNaDtPjR1NQvalsj8xzI1ZukaokX6nrzuTTYCbLQ7R7SLI68qEOY
ISHsjdCPnoasz0i+29B7YjjCmRR8mREM8kddqT5JFWoKdfs9MILlqnW6fLAhytgT0ma79qL3D6lj
vaQmAOJ2qqpDgYnIL9rUi8JyBjNJkubKtJdjRM9FGcJT03MeTK9Zmcj4pJBZrQHixlJCrKHcNe0j
a/sqTKxih/xDv4ttKfVrSWO3GcTJlkSNs5+sIbifA7TPDQd9LhkW9bNIMgKI4evMy4cQ3J8v9/kE
E4/hfKoxhbhK2uQPalgEnxIlP0C0GoJsZAgOnMgXtUIdy8oA2tHVSsQfQ2UqT0M5l9tZHcAOKkzJ
xPKBezSpYrvWONVurmaqZyl5cQ4hqz/DN/X76FYmTiTlCs4Wpy2VUDpimKguElHzduGt7FZFHEGt
XxCSaM27Xh2+zNpkYmqLuUtZm///IV4oHsWOia5d1uhpkRdVxZEok+YOoO8bkOPuoDpxdXbqaTiZ
XfWqBY66vz1+nEaT18zwUnUlQYiTdKerq8QX4QvncQ3019ZQcHMxfpSKWRG8ERmuY4SSx2DRrSNG
d65bGyPfLZ+0JpQURZGfRkIdMPOiINjI+LAFPEDcdFzUpP1HWW+NJw6vcUcMyrlS5kuLR5/w0nrX
6FEP6VqfHK2EdV1SEvvhGUsBZsAMK5C/SAsU2xcRr068YpFslYJO5ZNsx6JY1L9VZV9oHicJ1bB0
KPJju8Ypz4qR50fxAkuG1g5YJR9g7HH6Imq6vnY4IgpUrQqtvs7awxj3+AjW8tvrFx9TlG2f6Hb6
duZWJo5uifgut+yHen0s8827yAyOOrQMaFjgzucD36pJolWIfE9U0bw9dEbk5+zh2alhpckGYlh5
4ltye3ZRFva9/ftCkRdv5lZbHH245EP23R+/XacMDQ+PHCE713R6TXTNXnaiBXSWmi3eAK7fh1YD
K1RnTNlOfC6M3cX59qFvWVF2+6K3rCRVBKTdPrg48/E6x3b8ogIyFYdqSVyNXMm4WLsS+g+SBh8d
7TmX2sUTBYxE3e9DPSe0GWWW13nALDiVZ4Ox+9zgvqdxrociQXm2fp/PYyih+w46UvF9bq/rXTff
Dre3WzTmbnCCnaV+n20W+0PIrL0myfo+tPV3/pb9W5m4QpwQl92yogyL2O9bySPOYVkafw2pc7/1
VNEnRdKvA4E4sgRoR+RFR/5bnb+VQSXBZ7md+fgL4oy47fYLc05sYFMnHpF2WIHWv337pqITiw/7
oeyWFUcfLvtb2X+91e32Hy6LHKvGZBMObryOkbGM5uTvwzU/rC1IjJnvzlRsqjO4LTg15zmH4lKR
324i7vTn8plwC9Tc/hSKI3Wol0PbZ0dx8xrGUH/RdhJ0l1t/Ft1UDF23SeFD2a0n3+r9raxUVuSG
aIqi4u02ouyWvd1GNOlbVhxtPf5W+OGnbrf52y8NigpjYPiWaR1szOtsuo1+Hw/Fte8Kt5n4Y6mo
8K6WOLxViuJ6WLaBfBRj7LvfErU+3pWVV3Eagu+3QcNYg8Ju2XQdWMToIspEVhz9X+uJa8VlqZ75
S6K2x21YvT36NqyL5/sfh+J7xGIkF4choU4E8Hy9vQgx1Yi23Sso/2gD4Hc5DGnMYgjLcKh1d2KQ
EPmcsMU1gPLPEFejNNJ3b7ehVdzrr8PtOlHfOpqo8qHerY+JE0noSPi3Z3mb5D/04w/XBrmEFUs+
bw9vFt/nSi5P6+J98SAPgdFuxHGhLtlex9DCMSr2/1msvVseRGKBIR7klointsIEVXFtZ+Lc2IuX
cRv5RfZDmSreItFrYnHWRpG8E322EIc24dFHHevXQZr0LzOB7YsnVluoCEnA/dZeL6oHTv86RrCq
xq39bg26Pb34ju2gSL+XmplYgG7fVCxAxeHWmG9fukWWVwp68ygaDWR9mS8txQx56J83Iv7x9ilF
4bv8n89IPJ/WLNPp1pi2NvZnzStuL3721lrFkSgTZ/+WFWV/u1Wmtjq0Kb6+7u3Fw4mqXVr+ExIN
y56h9rfhVqvZ4UEs4BDFyxYuHWYX+pSf/bq6EyOROEI14n22jPJ8Z+bKr1BT63PaY4UkMq8+BzBq
HoMYS8PDUNuw70T4YBRpgTNhqI/vpjRWxcxut1lSTI1TmaSLN5YlIFf8CC7RB99vL0YciaQ1iP7X
im7fqo99Anr/NkdLBDLviVS8iIrSZCg+ur3sg4BTc+t1Vs6IKjy2QJ1g5CLWGKGEODaf69YBSj7V
BzHmLE3GUqYEQb4beGWi9Yqe7Rg9k9Fimuzz+/BfCdY6JDir3O3b1vBFFaWF2x8aRCbgLdEbfr+b
FF+8SZGwFoI7wzqJpxRfZhuqZgRyYc2zX0RZncSOi4nlahrzjwhUzYnrPnyYbJRyfOI/RBfPymin
JEPHgziePKln0U0apz+mPSaiZZnuWCjlWOVU1DfLb8wY6Q5zI2zy6+e+PZ9E3PMOkouv6CG9Edwh
7VokIxavQ4bilMiY69AEy1yobP+dHEfbGe1cn1no6TsawD/i4d/t6raF9bvSrauJ5fatfY+tXa+h
ElgW/qzZbm9RsVI8I113FN1re2Xr3lK0bXGTD2PQ1r9F4YdLKgm3bVRBj8hefEbsCckbsTANin2p
ww6NOha+Q8SlGORBf7n5aPf7eaqe9EHHDkSUKLD9ozHmTzjOXAUumzwM7s0k9fKlezLzaxk71k78
agql5+pxdKFL34cV+25aEI1l7VzQSrmGUSHcpx6lsmV7kuknPWq0bZO67WK3lYXoiKKf3xYHH8o0
sVsQdbbDD+dF9r8vMLZrRDPAfbuX0zI4tPG4B0Vmbdul/7r6MLUG3u2iPWwDrcZrzP5pusg43Npq
YeoeMUPjURThUWc+EWPKdihKRV4cicQMJSqFKFiwfhz3urpAvoGej94au9vAsS2DRev9s+RWS7M5
pc1Uok+L9eOPHUI0kykxQ7dH2hvUTPauA95GUdEpt/WMs8jJkTEF86LhOXk0HUWLJABmBmqgehBN
BAdFyfai+4kvjqfNVYfYPoqm1y3DVkH8dobRzS/KZtmWiuLJPvzu38qi3llds/F9NzAze9Vkynui
uB634awZhz3clVfx2OJuZhuWh7z7bU4Rd7SmVsaEFH1Ro0JZdpa04M3PDgs8yeL8uxlePPc2UW69
R8xqW3cS/9BQ2vi8vJiN7neNVB5vlo980FS/X5TCfbcgllUUMCtdL7Zm/a4JvjsUD6+nRemHndab
bgsL3LHMLSYJYg72WUIrFHO82P+2KjY1CW92WMV7cJfdKRle6iU2D1mr77XCYm0qWpPVZhHAmw7q
9O5b0KwaJHWtwja/7qxFjxA/jEzlguOHYLxb8xMN62MTbcf+OS8DH3na49JEK/LuP1ard29we6Pr
5C+OxFuUCfR226lDP/fPsKX35eyXdcyw92elQDTSedDzz4z02IJgWFuXREZhxseJgAL0IxmFxR50
OxQLvUmPTNwN6z3eHS5BhZGgDmKE/OKjDqOlL2qLFhyFNa9W5DtI5FfU27bEEb/3btC59fqG5Z6f
T6G6vSTxatoo7vyqUKG3Frt6A0PCXKenAbTc4umJOu1VHNiiu2p592LoCYEw29w/YkJAm+LLuyXX
TPjaLu1h/8LmPJuegyMYU6/a8jJMFMHWf/j7VfVfu6WBIVesQUWzFK+ZpzpHcO+vigJOf7i9f0fB
kZSs892tbFvLduv/ghxR3WwghVL/MODz3mXY2U5F/iiahGgNkjMvdOvRGxdAQkf0W4gGYkQSv2xO
VryLLJge3/UacbglpeFmam0d87XFYJFzdjXqN6cK+uJ1ASs18kFTAANNM2Z3ZOf1be9vWDloykhm
VbYOcuJziCO1gZURwvo/I+n2UOLc1miUVF524lAUikR8NXGk4cv2gp92l1tPVV/6eMD/RSVJ3TZ1
dqwXhKtJ1UhQqB6gvjX+x2Zn9Z10aK2qV70RKkrxZraVnRiP9JrA9aM43AyV4uNvh5PdhmdD/9YF
2Xi67fVQPGAhppu1+2ETOHcBpKxLBoumsryA/8x3YTa7mZkTdodJKZJ/6dHrhMPzOB+M9TtC7UMQ
gWgnYtjaPrFFHK6b3vX6an4Qa8DVjpqtSbEmCyR4uzjMPokikej13YAawElUL6Kr4/DI2boKntYe
aXYNYhP5m7x8HaL7qXlUgYD6SbEfKv1x6DQiWyTcqpZFbESrTJ5iAnNhsRBm9VEnHhzazcjVGxqP
iaNvx2ard6VGQTuTaMJHzTbTx37RtBM8q9dwVeKKk2I5BFL8g2A20y+kQfKdGjbgkMAkjPlWi6s9
LF/hTjW8Tm9+Z6sKZxZcRJoXh4YPLj87J70dHTVNkw5mEOfAa3FUlIutPfVVUzFfxjhQ1yxKO59j
1Wj26hK7iIQG12V+XTS08gri/q55RriT7OQWajy43wZp5oYE5jn7GMjiSzr/aombvlZDZV6NjrYi
ZU0PdDuGqdmOnU8tEFafqFuZEU5yNz3QOgxoUjM4VCkEitnN9+hU3xVsHloZchUVFoBYknXiFIyL
nSwOD+rHzhTtll47SmGTfKn0z4sWyQdkf00/HaVnJQ3hiJPAzWitXxSV9tmM/h1ADrXrehgFJaQC
VqcmsrY4/n+1Y36A/hKs99D80pCVk7xEYWlLpKVPwOfiQ2kWenWW1P4y75VUXc6ynXyK+wlQU44k
Enzustsk5bg3dT25HxSUq1dNn0Iy6auleSnC0K1mBsfetCHzN5LuoCCN6GdJpSFcHBanYlFeeR7t
PBFWcHYCXI/0vzIYQGDmIiUUTgIXZDgIrDX8ngAjimTMCEyuF3XwzPUO4jaWqG13P5YCpAKS7dmb
U36dKoA5szNab3FbfzLUDvxol+SP3TgRIRkt9sUc58LTY6Pd3Sb4bRsFCX7qL6AfvB5yVauvigtc
bt4Y8hJQ/r1T10+qrYQVoRVlvpi3ez1wvNzUZs/snemSRUrgBdBF+vaalTX5CjqhIsRHPUk5WvCo
HuLuitV5h8iP6rUpsCygCz3RxJWyVws4JBdkG+pD4WRuZvcKeplpf8yrAQr6eEr9sE9N31oaYKZy
7KLgG15uSQ/26uwUOUFqfN1ax2fG/nTFnD3MgaEgwwOX2yA1TwhBgONrJg2ZMg/27thTHSNyO9t8
cvoiucO7EriE5RJJLQ3gEaw2xbb9FHRKArpjSqBDvHQj0bZbMusmarHlNclUA6Wt+FM3ZAhnd5Xh
1nZ+Sq0UEYDQQhcVhRLC6qXoYldh97ToTffUJs1uGCClEzmtmJT7fNROedWk9+maZBa0+M18XUrg
PLozEYsb/iQ2pHhalvTYlNZ0nlJl99OAU5SAMvuUqIN2ByF+fYRs352muvSABEcIMBvMQXhu9rNN
g7Ihx/D1oJpcqV6Mi9EMB9PK21MzlgSVMfHdiaNbUgUxSCEt3Zk92qnjNLk2ZJXXgFwXyLrfWEYJ
H6/9WiIWRCRDdnGMsvEaG3ZdY0mdo1LLrQ8FIdBGIw/PkTZ4YWVL39PSOdsoj85QdnRyF3yH4D4l
BKEBM1POnX5IkuSglSUoXaO3/0nS+EUp0dCUlnBAta7FqWfBNTAiYQHBciW7XR1BJb6S4EtFZRzR
4MNVBZOf15VFiLNuhoAwrlCrNKXwnPWhVxTLl6ZTAjfLABdEI9Sltf6iG031Ch4WULoDCLXiM+a9
Ge6sINDcqu+/DEGJmlGWfpGaZCebUw0FR4xZIO1j/rZzXyX9Vz0uYxgzApRlAtqSaeJzjwvzNNUQ
C9NEy1Oaqy0yRc5zlHePcz93xx6QnzcicXAPyu25HnBCS5LjJvj5L6YiS27eExULqnelBWCcxmoi
ewZCsF0qWV5qUhxrOD4bELndz07JPYUNH+g0wsWSwD506zqghUoY18IKkSAI4mjXQOAc4l1gxUPM
U++QhExlza/CyHUSKD+V3gI0tDZG4kB7V4W01yP03nGXOnyu1X4+OHnXuGZJLIuKFm5aWAZOcV6f
UuRvxNTnUMujfGf4XZ52qEJNT5haJ90yH1o9gKmwBdADp3bsqqoxeYZO8FmbP1haUn2KpO67Apzt
LiCvv7H85VnR4Kv5u3XAYNZ0EtyzrTQSJQ5WKlTDYJcWLm4Bt5B0Yye0oBftPxrRA0jFXp1gUGha
b0h1doFp5ffjgME0Lxmy09LyegnYtwQgYMhq1dVlxbgqofnZcXTjLLW1cUVt/NcgJ+3eMnV0DVNP
q2P92ORYE5L4xwgjM/IY+WezHpujMV9z3Vb2OgokHu4vuikRzy6II+1cqYvqdfI1q6rOYzi077Ne
+RYPM2wQfULwWtBmu7IpkzdzCdhv4P7HjqHgEFO06l4x0a/OFPtEGCs2C20OzxZorHtZkWok5GE6
VgbgSguwlhyzkKo8zyudTd83l6mslediCpszobm/UggiSsObgF8delO6KPnXujHlN4h151OUl7Vv
KtJ4SBWMj0Y3mA/WmhR6/9T09V0ZROqpbSJQHak6E9Mnf6uq0ALGo2i7vsDZDmmnKzcpjnKC5O6M
FhoIQ0oI3Wxir0bz3ss0iFq1snA8+jKIXMP8GhnmtzIIs33qFMrOUexxryXdcTGr0jMGPQKLN04E
e3S1b+eTc8qb6tA2rMoaQHzsxI4StO73LFYDL1Hna2ZOHYrYaY9euOLs5ASGFGDW3b1FTzzWkvnW
DXX9ZEYSZqFJ9TNgNjtpRN1r6dTPKeKtzGwzsZM6kW5ak7Y72kFzHjszPYaFtlOxjEqhoe6cTH0p
p2G5UxGFcjNjkp+yED9rUKr3RYPAg7FIIy0M0busGqOzpf6Ajli6dEYWsG+U4d5I5YlZYPgMbBZM
b2yfCS1HA+FPktjV0rD0pHB24EziPoDKl9ci/hSM8+BqbSLv8yDU7o0ZVdZ2HnPPTh/kqHWuy/BU
6cTktsAcCK7FaoPohD/UfKFl0vo9S4qsmDsI7TU00tAW3gO9wmdnoDo1RPaLzdq1lDCIxi30Mqr2
lg0ItvfDaJ9W2UufeAKJRpydSk2+SI3V+FktVa6BUg5fJzzGsjc1dLsFATRfqbQ7Q46MHWE9Hvh+
ZD8bKz6UeL36tpyAJii/RmfU91nfS2fEoWZfiW2oRNt1mE3U3M2dLwRIeK1e4ClB797PB/SD5ZoR
cSqbE1ohoJvQ6GJ1dExREvMyo3xR2mT2cyyzllN/SxQdGiFAKq5TDQ8SemGNFoAVNuvPmS7jhC6y
+6Zq7Qck72yUrdJuH7Vw46DbRTilPFbEPe3qkDC3Ocwf7KkBYN3oY3WeR+3NaKKBJ9EnoP5mdVmI
MT5Fs0UIvZG3L4piNi8p6145V5NHUTSwXoOeG/ljcXKo0vE5MCD5iQaYGpxE8sLWnjBRcaWRz8uD
pDTP+tQ3L8Q+aTtnDllROYA0QqVI92UloWmCDEU99cGJEY0fJlJ+jceX7vpxki9tEhDUb9fQU/H5
fFFZlGmKb06aQzAoKDSIkp+0TmpOtlHh9e0yXrnRdhBw1Enkd2HzbTIL+LUnJ7+Y9WDJ7iSHSGGU
yfO7MnFoZdly1qLyLHLiMjo5Gk3mfI+sFq6LYRwOAB3kZ1PupmfLF8ciMcIWHt0R092trFbMf/ow
SO4dYrie61ieoB8d324VxqEL/ayBgOtWZvb7H0ilEzw+EANvy3JwVp30J0QM4TOBUOFzjyr2PgWP
7d/KtKYGvNYSuFeoWUwkWGMfxsBuL+KKpdSWC2utg8iJpGtHrMqzqtNe7fDZtG1ftYr4OjTQcaim
lp5UMC7PZZBpD705P4qcSFoDbtsa1MFRZOUimS/TwkOu9VW1Dl+6HtACCszWQZSBJugfgTAcWMWv
Nag21ygpgcEttxq1kjfXVkfBbLsHNQjA7n19ROtblGWFVPtFLgW7uv9VSb31DCDUenb6YdrZedwi
9o7eDBH5E/o6UvQkqsQ5zLwFE7Yndyox5sTf3rcFy1yTSLdntR1x5qB/5orKWzKOK4l4ERyrEMx1
2Wsvo4reMouAwbPW7GTl8UuVHOTR1F5S1jMv8tKEHlIY/UlUGNlEnZJFQrx7rS+qwJ6SBg4b3nDS
T7mpxs9S5RRnZYb+IEub+DlZk2oNLW30vMRSRVYkdsQOtSas8oxFrEqRlYFKA8D9IOulR0Ch/loh
3uLlmsqKsSm0VxZz485QUAAVZ3lBznGF1nuls2ivYWqWD+VUfRd1kTianoM62s6l4w+Z1zIvUY2k
t5neF13yK4WxAYB0E52bwGofcXGpL1MS5bsIIGuG8ImXzFX/0hpj+ihZbPjXnEicclXNDKpxKwtC
XQPAyt4jUNEjs9ekU8s92O/kul2FONKOAXreiZMysrzXGp332y17pzBd4kmVkyhD1Ws+Ryu7v7hA
lAUDAP8IBNdWw8Y9UCBTuRPZSY+rpykA7bY+ZYF05mMuxUe1dxLPhD7v1Cu6/FJ1hMTLGhuzxk6V
F0xeysvk0LYGrXsSRWZsIrS+mPlBXBBM5nA/aNM3FkXKiyjKEudBr+gYImerlkkAkzTsRDY2eVly
PezqMjnWaqM8OHo7PuvjBNNHpf7L5Dg+i2SxE5RhjE5ZJ8zfZZVje0upxNetxlza+BWIs9fwBRwS
CwK6qEeiWlGC6Kc2PAjGlHKWvwHM1j7xAmxf0ov0otcGFH+RohyAYXdPUofKXNmpzpe5jk76slS/
UK4+T4UUP4xO8j1YuZgdltn31pqYtRW4NajiR03Db1LXZfvSV8m/cyXx2kJtoZUXUHHUpi85ceQX
QJMvqStMBFEDi8ek5PVelvTG1Y1cOtqNV0zqpR4UyOSa2DlaL32f7xzpC3GK+iNyiw0OWoDmk6mU
n1rdOdE3w70VSLVrQewwFMqzZUNQ0X1vMySdRli6IIe2MH9E9lMxQP6iO1oFNXToHOXPRUvgcCj7
M6LJL/z1faOY8bVkfFxS9ZkAz9kHfOuwdXSmB2OplV06GzCFLIlnR1r6ZUhHcz82CeaGssD9alg7
VJUVRByxuXZTpN9pYEW1Jv459qp8Divru92md0vpxDt1WUDQqHX2OTQPsq2ytkMsq8QK7DlJLX+S
M0vaR0ls4fPN08culn6AeIRNpo5h+rOIsYy+0zfUT2UwXfW+ftOVfH4t20xCS7H+Vk25fEpXEQj2
k6hsoiJ5UqwOyjKo0ViM9qqbpGlyLYCMEbMtB1+d8RyYJlQPQ5ZviYJwcC1N8IrF1eKK5XSmNQXy
GLgL42l5HXV4DS3EX9OpSC5o7iSsEM1ip3RKuz9CMhr/sCD38OQqNh8LSDJWB7DJsq36oc3R9Kmd
refUMMIfSp58Kgwbeakc/i+gJXge9Dq6U+opOFtDkx0bfaouULWXeFCg4WQdGr4ouVF4MQHA/zqW
9GYN1fJLgXjGWpWPiiDD7Qw3AeruszsmVfZm17PuL3HUHmESUFyDrQGCrHXbnKEeZGkWyoiSpBWa
glEwXPuh7167wOxe5xUiZubDs8hlasGWNJKXO5GdVKXaVWrV70V2RDzslIEQcPuu6F9Tc53QwI/e
7lYX0j5VLeMq6iuxZSJRa1Rw9fFThp7m+2hMpp3IOuBH79DXYO+4no0apn7DmOEuIicSdMYutj5i
QluLqN+BEYCgXmTNbgSSR0y7L7JI4Sz3IRb833ezcn2dwcQ58XxGZX1ezEJ9EM8ejGbiDzjftxpz
3rALd2asFOtPlcwXl8wo3kSuG+bQj/Q0c8M5iB4HlNUeCVpI3TzpCqwOlIkkGQLFV+aQkI/GlPwZ
ND26hnL4iDgwnPswqD5KslScrVq/figX2QgkqjEs8/3QYSRwRVk4dKxUCGzfi+tHfD/E2DvJrh9q
5zJPtXxoJuyOrWbRoEWhSNCWcweZjn0rwkDoXEoC6r1uSqztBuKsOKEBjD9l2fAPqvQXuakGNlZq
qeFBj8xLF82vsy0vp3dlMxilPTtaCAfWKoXamBeljbjEIrjBYt19v2XZnaBUlI/RcZ1+cAK1hkdY
R83ua71Ga8vhgj1fZEQC+Q8noSRBYG7ucLiIvDilznN+F4NIUnPVvOhrst2K4OLcHVXFOojCHn4+
8OntsE/qbLnAdKueQashcUpOFKmNegwHY7lO0XwCYlnDszPqb0D2WQf18pZDzu/Aqi946iJHf0uN
ZF8vZvksajZKvluyadly8Vz7bbw4W64iEhe1qvJF1EQJ3G2WZn6Jg8p461U2jnrvbOey5ocasDld
HMO+gw6oeqtyZW9Fk/KUjXb5JoHF7tOkfRTnoCCFowzt7Icmq/K9nuJu0O3muUTrdzDcWCVOUTNt
YjultMUNgIM6Cy0/HqqXZEHVro0W7ZmYdnYMibyaPufmCFVF4cH3T/un6WVs7o7qgF1lHpTQ1WyE
jrSqrE9OPzMFarJ5BYGk3BtT+6Ct+Ol0tsPzOMHdKbJKWarQypgs1gzCPBLEBSeIajyYFW0/InT0
kEJjdpDmL03SxN9D1n8ePGXt1YFZ0AXPn0JCaFUHOtAnu4VTsJSSYlcpS+8V+QpuKYq7Crw4bEtw
gyQvtdIb32kfJzZVxtugY1MIwcdGWSp9JsAfnB9apcvUFzE25dlNLrZq66E7oBDZ2Kr8M5WkByfQ
mu+5k/xTCxqyGd2sNkeuD8OqdkQY6zviJc9GqMawDtcpMQJK+hhqgfbgVDTstShZE3Fky4l2AAiS
uAFIL1iVghcQXK40tc4BNevldSq76+DU5dcEXyKImFxxNciVPCuTOtj0lO5eVRvLXzQL0mKrnoka
lGKs881ny3Qe8+Bg5mlDRAxJjKgU2CS/LCQJ0S2t8KIhf8lmwC5lhfx4pvf7XrGrXc7Y54XDOB7l
IrS8ykxUiEPKZt9MiNaORRC9FUOqHE0V+L45DyliGfUhy/t4Z2qnqhqbV4ilmGN6SCuhWH0Suc4J
PvXS1F1My8ze5hhaKNBIALbXbCpFvacr03yaZiyQXcjoOWby5yAdtEOx5P2bCpnHrtVMg9jI0XxJ
odTF2LHumBti1IenPFazV3UK40P4/9g7kx25kTRbv0oi15fZpJHGodHVC5I+u8eoUERoQ8QgcTTO
89Pfz5VZhcrqvo2qXS8ukAikFIM83J3GfzjnO85YbOyi2/76y7/95398zP8ef69gsy5xVf5SDldt
UNl3f/nVtH79pf79rw+ff/lVUsVbOFEdk3BJx9Adcf38x9tDWsZ8tfF/2DPjtciSdD84y3Oh28ef
KNNm1V2eQTFHPjeXitDc65/nOCnP168RafUay5X7Wt0Y9zEHf1ipVf/9/37+XWWpCBkFn03I2+OV
JHX059cBK4QJjNf5d9rOcmXs1PBvac2k2v/k6/z8QPFA0aG6h59f0bm2//MX/7c//ebdz2fio6oX
7nk4aP/8x//8Uin++4/r9/zta/7hSy7pR1t11Y/+f/yq3ffq5k197/7xi/70k/nX/3h04Vv/9qc/
gK9K++V++N4uD9+5/vu/voLXr/xnP/nL958/5ctSf//Lrx+M3vvrT4vTqvz1j09dX3Hh/t0b5Prj
//jc9fH/5Vef4cJ/+fLvb13PO+c3V5I76LnCM5g020L++sv0/foZ/TfHseT1U66QukM4sPj1F+RG
fcI7SPxmGa5pecK2dSmEZf/6S4dTlk/ZvwmTGaeuS8+2DdeW4te//tp/vHF/f73++zeyMOWf38qO
8HgUbJh5FxNk6/A4//xWzlSUtJyUvikJS5MUIhsc6YjnEne9saLuNTNBa3coZm6yAm7GUKDcUC5J
4Jl3sKCKkDy9HkqjckzmfwzJmQMDw5utJ7uJyeoq4+HUNmTraIO6zHpnnQmfWmkzLj8/dOyDTKrr
MwG73mXGr63xP8cFs+SNitbvee5VO8aNzpEhJBKUVZ5jUcurS/MlnhNj9/NPP/8+Lwnl6V3GfvLK
lcbZ/OoJw9gWrmGfrAnDHs/BC/T2m2ktgqxbM5aOxnW1GHVisyobqpyYn8gFKkI3Y+WSVAZ1sDfT
U+QtRJY2Dt2RUfJYgF3IohTCIYAiv03d6qSDWjkNvXfgPhnvkzlLT84Yv0KI7XYRA8JLoiM9T4x8
517/RMYvWirwmzseurWRzCh8WduKFW+ihcpIjaCd1/vVAfvtZgNoTvDpILjfllqmR1M5x3oUy3E8
YABNFS5BnXL/nNFLaYv10JcQbHvueZtEMhCt+6015ndymVXQ14Aedc95rtokOcQpSEtHi6IvTRdv
a3vNwkW2HU8Zk8FoQRzQbok7jB6rImNR2TdHAIpgtZydZo5Xrs6mQ6IOw8cmvK2b2kDW3nvvYcFG
esNWCDRK2mQ/6iXeV66VbZWd2OHinWOKjBA9MO73sbsdpTG9rgs7WiP+BCH8o6qme+yli5+XH6nU
s03GFCAoylbQvoAWHFwQmO6cN4HRxFj0GHu7Mz2vR7KUTcCTb69uTAQjVkphqlMzVBMuqZRbs4lL
F4JKkDDgQHaavOpi+dKqoQLw0hWHtFEHJDOfiLXu8qLtQq9OWJ7Jdl/N+SWpk3Qn3fvULMUp1bRw
jI1HZyEnr03t45IwXyAo/NLZ3UVeh0Ki381NBPA3cZGh5M520Pc22JaNnHo6WqcXGBSKE8HmGnWT
hDs0ysvPD5rnvYpltpGCk6G8lFdlzwkLaARxEw1UXFr8dHc5eN6H1eVs4J34RdAenfTrh2qdH6iM
h61sceyQQp6Gs+yIsxyve4Km/Gpb9MtFHX/Ka7XRK/Vemr7RIUGacl5EvVnsoxPr3PgHK9nUVb3J
+uQ45uYPoRfuMXVgbKzm3oRUFVR6ISnWzClwyngJIhT9+rQwuxw2ZiOfyiyj56ytrQH/i0N3CnFz
NweT3yqLdfYHKBEzOelhO7P+02RymaGUN42uHxFnZGehNxZ4k1qEeOXVyex5Ykka68LEbqedlPYn
yjpno8smR1Uzkae4A+3NxSQoItra+prPxQuPOgrseOJvZgaCS6tvylxCUnVWMJOFDBl/RmcmQpsa
AmGgjx524ZWo4SEnB28u7U3nidVPcvpNYumCtokytg5FME0jC1BFyF86jwP7rDI5r18GEIIT2/5L
ow0MdofWCGHNQClj4SmdbtvL8gs9z3FohNg2cASEfNWviu943QEOqHe2t+x14H2B7iAUckfGyVEH
x9XRqnCtV2ho3nUnVy/8u/V8p6Uk8wHlLXaRKF8ny3gwUVr5s1N9gyZOwgEzDZ39cSBUdxX69oQ4
ZECG1oKjoIaNxTKA8d1S+VcIxNad3YIVpVPtdCys6Lyvu1q93DNXPVQdOsGkTBK/6GPoyjVg82aJ
vYCpOlTJItrnhv1jtlovtC3+xbFyXpq6lDt3wZ9HQLtfxPwSrKmDiq1QoNmapGwzoAblcPg7rs9s
sOk9FhFYSWOFRS7Q7RQ56Ozm4FjRfTKVFwNAti/c+kW5zAx1C6PzZNyNlT2FJenBWIJ3OSj+QA3I
VgoVv9s2wMnBEvZxWy41QuRmJWgc8PrIetYfLmZCleum4+NqeDwc/aaIu4j0FXSBHhn2enoFCNiI
WfLR4yJJ6AKEVwU5LIhBGSzIhvwFBk8aFlXcBFIyBVLzbZsX1jZKZ7zxCwEhjPSQzo1uuSXEl+11
/i1uzT5IVrimLO2CxGDVtvbqPVdpMERTQnV+FUYz5OkzaznYnIoUukBIh2KFaqfCVE0RKSdzCDaE
4UwuVxZ35qN79SomvRPMsmaJ2fdHGc3nBGe4BVeSkc36WPmA9Y8RbPUMrN9jZ9g7x7VWjlFItvMq
iZO3Im3rDu8EabKPl+lDZZGkZ9vsWHJ+iO1JJOSpr+v17ZTgnzaM9EFBMQtzZzjljpYErQONAaNz
WbrRJinim0xHnmzaglDu6pCm0xQYQ8KdrX4yG6Okz2M5u5AqYVTcVLMIUJdqbaRL83QkFoYjXMu2
k5WbWxsJqm3OVZgvacOTe1dPK4guozkNs1EeEmt8MEkL3SSRScisNehnZmaaX1vdbpqq+NApbbtM
JOGqHDUMobe3mdN8Vo4wQnOqN731EfVM8mo2/bsylWdn0HnPrJJXbWHeSXr2JAr7kpn5uZnrhzzJ
Gh8fS7kvx4bREHnAm96evqAbQCkjnH6DG6F4lvGIIjoLtUR9shwbNstYEtmCWcyXUHwY0jeYtGQc
Ikfg3egm1S4Tdh86HmM1a94u8cpMuTYPvc6swuhjrpVYfR2dVGzRitU0PKd40G8wYiEIwzDPIHOl
wSysjWpX9z75ABdRbpWOottBaLlbJ7VC4snOsdHn+7UBWtY6H83IKlFNaHLGZjkpD4mcckkhcVPs
zh2ZvcnyoKZrMfahZmWiMLQ+0ri2D4woSBCuzo7mvGGJHsKxJOGExSkj5jdZx5cMeuEmctDqEVJB
YAdrTV+3kmJzXRKLnuoNSJMVzCK717Jh2fZO8zTk/V3SqxXlsutsc1081Q6v7JjPz3rHrUGsRKFw
XtZcpEOzybPvpkjvWmWZgSGneqe414Vt3n736jgF1QM8zRvdG5qXYARHtbeiNdtw1gG1MgBWeEX8
US8DQSJWUeyKMe19l8jsQ7fcUv3IsyX1Oxi52f2awWZbV8I2FtfdZTWDEzroamOZUcr8KZEcJ+rF
WTE2DahAkBnD5xHllz4fuFqzaee6ZZjry8kymFvYKUf50q7v3to+zQpBExfza8KicmtNjUEsfXVv
RaZ7yUqUM4nUv1ZqelSRHu9gdL9XbHB2V0GF1SeEPSgYReMi/UxUAsA+GrjZjXfWkPsdwojtTOeB
vladeEfvtRboBpKr+yYx7tsmfWZWqWOy+1Z33P+rZCFIRG7sxjL2c15/y+c2nJZJ21Bhw8FkmYvs
5qYV1DMreeIWqVDzAPvdrq6xP4OHNmHSgilNuUEgG6vKMfmS9CR6uBJ4n44Ol5Da9eBVpe5f0cVC
lDN1aKwCxG1iZzYl2pTh3VgxSoE9ZDZIWkSbxfdGlvIdQCwRFtmBMVF56BL0AmtJ0OzTlt/tXDHC
3+cFRUO3jTMedLWiW3R07j0sfqaZvsWOl6eUw/d+UGBotfqOs0fcRkMPNngiJQgInW821vdkkd6h
hu0FM8i6Jx8EgSXxTY7HfrjO+i8Q1CJGqKoKqaLse7MZwcYyhAr6Ib4kuKVS126u1UUoc/ehG5KL
amKUYIl9kNvO0MT9FOPaG7pli/qZs6D9WpqFca+rEHlbf+8O0WcmnDCK5jYgheg9MdvMFwkQ1Mo8
ekMNrD2GhFE2zVORlieRq7NG27QxW4eoIDd9sPJ82Lgj6Sa5AznXEhB1bTPatwlLAXfkk4Q+cDuY
U3fTzuqmXFA46w01RVl+rAMKETOSfUA+DHGugWWxvCypKkMu9O/dZN1NddvSlOBvbFHykbwy7wqr
fQezWxw1uSGVZTl6uHMrWiPGdh5ovb65kp3XNbTJBZkTRVBDNGcbZ3UOqY0o16xzLLrKO83zhzuQ
1zKlNU2cGkhDEc+pi36CqW2A94LtmNa/sKxisV/xC+v1w8y4Osgd2wmMsXOCKJIMs5IDmSiJP3fo
sruuODcr4DtsmNuofEg7HX46W/9QcRoOY90+euX61Ett+YztO5ItsIZp2UfmRSQJX4uFjoAyUD3x
RmjEtAzkXm/KTAMD5hYu5ze0K1Btlywe2qcowZW4CFIUGkamdl0alzRBWTfq2rpraVpvoPL1Zy9Z
wnguftSdGveUAPYNChT7Jvv5oYcgQ3oSZY25vA6uWdz8/LAkTMCJy642NLvLTVKuYmspjCHIdHRN
7FsN1aNW1Nl9roq9O4oHXug0rBls0cA4UDoVaVRL1pxLe3qGM71DzoZOjaHaiEielfY3RFlXE1oB
dEe7Zmqk0V279PTGWf5j1iRdmT29DxU08tjcja3xJUvRwuXNyRrABkMJJ8wNEXLb9PibyNBIJMNC
B102BaTzYutzjWiM6HfLOhX1ap/cqON6HtDqUCM0aE523Yi8gbdBNqYvFBiXoUjUFlX1lzRH+iim
K7vRkjvhsGKr5T3T7JlTrQT1kgvi1hjgwl3hNjcF9VSWAGPWBcD3TEk8b+3cyEL0uAeDTCnDGY9D
uVzjYrCFCO1gt7DSOplVe5BySJdV1B0YSuvIr2jGKGhzZZ9da5kRce3qnC0gGDErbJS3F5Vx9akR
aNEN1ktTLLeOne1rS58OUhBo1FM2kYkSmon1lYmPeNDLofZF0R3dfAhEY3Gk4Ijc1P3MaqvpN4D9
0E7r/bOmc3eHZtYMW9ddahrfceP23UfN7frUr9G60UyHFe6rW3L56JKxtia7FxP0ZXqxu/rUlMNW
QUPuZzfFn4pMQS3Ttk7IC+kk2Kye1V4/dbzFSSWc+zg9DRJkP7r9b6Q05csUsn5udmlMqYEgkBwU
MwuTxZtPBvRi1ytymNiI95rF3WFx9uhr5MiTa+UhK/Mz0CdS0BQaF4IJC7+OuWVkZqvtdLI7gtHQ
30vSDM5NhFLWKGq8LWgxd3nstYiYp4zMMv1zKRe1RSYWI3qmH6m5Ev1i+uwM6QDGvG7xpx255/We
ndnBjOebUe8oYDVlo67UT9Dh8GzkT9TxCVfOqAOlnu1DPwKUA7Z1iNq12HSFMW0Q2dy4een5xVBv
W8fEbTA+jMU0EeZWIleb6LUikoEwNEPIVxY//GZoqqNLGQq55uAlyVm52VPZcJOb4nzy1bpsZMsT
MvT57VLpr0VdQSOn8NjoHa1NQqQej8jDn8qqMPEQ2Harc3I651udNETcVJS7gLPB9R8n702mfGlT
c+C6dREuIylnIjN1dmSGCl1LbDWD11fm3zJjWmHhzqi2cWFDr/2RGcm31eWeXb136bW0MNopzN7r
bOTzwuHILaInI7LPeVZ9KYzlVRrRefDaB6FmpCXA1FhkRPirrf26fLj9cCry8RDnV5M3mndIhqPO
YhoaohkhfytjD7YtQtkpahhTI3Wvel75ODHO4+jNYT5gwHXgwC5kbRNaYEjf1TWPnU83n5W1vpaA
G6kbYppGSDxwSEbnPkcMaavLYGbrtmsp7NaIEVC6UCrYXkuV1sntYruc0HPztTYTD+Eb1Xe2Mr9r
4KAs5nDEFOD4Abz7h6kzTxSmSG6j+WhSnfhsPw5Ib554h2jirVrI8XLM/qls9TEQtnEDD6FIrcLP
1+y+ZNVJK56gctXLxyUidQJtNeXoo2fZDAKDgqCLgHTNjHa0yHzDdKU/MVZbrfPQZvcoe8/Xd2dU
KXD083c5p8GYYDejDrMlziF94Moxs/F0fQj4Dz4yJwT4U/sRG5OdACAZRkR08Oz8cKz6Novdu9Rd
Hhb2OcUYP2Nxif1mkDdjWVxIEf3BDuP6DLTv7dw8EjK2GebljvhEMkHM+lSxx4sdOYRolDsf68CJ
pSDFm3FD+YF0lzmfQNScNN/N2jRDk7DNUPb692gyg2Jw4OuS4ANsYM3JTQa/sWRAKKlvfal3l77p
jjZxcvo47TOwF638yi0BRzFpF5PZPkyz/ajmWX9GaEtpC4Mttrr2FklLizM8t29YXTJUnPZ9Qm1t
xPeEnF3FXxeDGWagLK05WOCpwzY17uKqKrYq5tWuSkuFNN4vUWL1Nw48m2CpDfPJlkCoNVSFo/JI
lk21Z0uPKGT0Qd+iioy31RQhBBt5MbPieeWH+rE5mr5KiFZAmXwZJ/EU2W3CgFGTrFKXel8wa9b7
fNkX3FW8+HWA4Vmopkb4+yMHTGhklXVe0o9Cb8xbCaaYeezbWurp3mmjh5XSZWBz2CbFTYe/xdd6
rknj1GK/pcqyh0A3xweviQihbatdKsaHmXEuUYJUONfZkDfZB8/SvrTF9COPhr1uYVGqjW+IMsqQ
hLUvGmJrt+yeR1jmEbpVCkWGESTpnsC8QNUwHoxefIMhpnyx5BfHk7SQ81HoN3Y6nIZKrFgYPPSB
pvs4rJTKLcMxWTGPmRM0Ro5r7722f1XuobFkEZRr/6AyEL45whuMKC5ukXnD22HPimHZxnF5WbAd
IIO997BWBh2iRr9t6wvwPI2ISsYCybA3RgbveA4esFIxzNDmE1tOv+Gd5i8rvXbmykfggRxd2vpt
ne8cuNAcRtx5xpOaM4Z23+N8PHaRujGs14HsPqAUfF9fiYdKMaBKgqHuH4ka5ukvez9rrzQ9PI6y
a2p/mdMSK5DzqUuSdRpBk7HeahD3mNxUTQBcuQgcYzFxcyHBqbOnvDc/bFffr3N6gxrhB/jZo5rE
IwPZTcwLkgmDmFt3+VY24knpGMhKWTOfZjnRWTI0F4zGs7jQtLf7cZ62feXkgZiaT9d4oi+m1LXf
snbZdfiqWJ4/RrrGUYjE1wEc4ueaEPQAW+HRVtU4oGQ8kLIWP2ue9VIWm8bFY5c55iOe9XcXkqNb
vKcWOBJb6SdbzhcHbMaLmX+1Grf3Wzt5WCOPBQtI6EVwtuackH6UqybU0uWdKDu/xkU5yM+YDYwR
06xkFlElvBznrhWbrmaGpBfjjdM0QdxbTCNF89Dp2BlrQhw568M4Nwhsmt+n9mkwpukUkRIRIDDZ
TFYYoWfDT+l94sN4WVAbpNn0FDW6D6F/P+aZ7zbc6fpoJCuGAJ++5I6z9FyRpvbYRss3TbUD7ypz
kwzzMV+Hh2xxBF0Umc8GY1iT2TWOdqpyu3goJxhqce7tSPjFm6ct1L39ee2mY1d3DQhMYe9WXZ3s
rHo21oRioo2Is4n3HeMK3y04GpYUZiMy93ztPlvduxszdTBm85n8ynOmeffL4M7kKwF17C3xpcgQ
lTAWSTW32nrzfLcSQkM8MrKvdRgDttk+TE2H2wHKGlN8I3/rkay/ZAMjk7OSHEw3vxX5lY/HYgkh
YPnuuuNhZa9xlfWlGCkQws741yapBSMqEiNiS5TZp9Vi2rrSdakUfrsm56e0tzZ6o4wg7TN8PXlv
HBvyBMZOO5pjfJhatGx5RxSFGrhgLdXRdk07xfAot4Q/5Rz6GmIXjHWh1bSGX/bOYwG4HVaLfGyt
KkTAgeQINpY/DPEJ2+Q+08xQSQj/whmSwIvKKpja4pGB1sOKO2NIygLzJnf/MSXxZ9QfGzf+bDI3
DuoO334+vJQWBHaeMBHEYF2JhW73CNmMULJMPcyq3TilOWIcHXS/spGiZ+U39C4bOmhgwfN6q3Iu
CGxT33ALJUGRzJAAvOJYEfxpiLfeMNtdpUHWb2z3Q6y8rVKN3oKIntWagY8vWE7G7nkaroP2xD4r
Y9ghIqe7z6yA4SBOfREUfcrcvWZhIOf1E03Z3nPCodbCQWmhkxfG7TiKJ+aQ/WSwT9Dt/m712F10
C56/numAN6UI4gG1w5g1GOzNA86vTJ2mlOxYLTYOXqn393q0TSzzoy9Vf7BhhbIL49KMe+YyviaA
lkepE53EwBWfi/SHwPW/hUAdINkxLoNRvq19ITbIVxcCnbMD2F3mY4nVPmAUfUH93TxPyYaCm4FL
xgNoY2OiKFbf2sK09kVZljsEG3jvS7FyjRavhTf1W1nnOlJtrT+V+GXHdj52dwaw+XAkETCwisUM
C6OlkWExQBwAvqy+I7+KLAby1k32JxNOLL9W8DhH7X4aALZYTfmU1G5GPjapr+kgqVWt7jyvgMQd
Cq2akD4/0tjB6WlEU7sU8PjpK/lxR15u3e8aL7uJagU9jeqbgbs54BqcSiCxNOymTpcf9+pHNuAA
WKZ9neTWXa8xXyPkrg0HJN9bp6wIAJrMfrdGyXbo5PwOfoFBad6yMpcaF7F2fci9uxO0LAwx4lt2
5zwQixmnUlCIM6+8NEm2Z09Zb+TIVKzz6hO3+ZMxrsJvq4b5ukt+dj32LYmHi4UA1gHI5w7Pk4v2
vZtZeYHnemp1JpxEhkQXaoN4s2aTsx/sOXtZOyxEpOsiXx/qe2JqH9vOsgK2xc3JsBnGFQNLcbPI
XEwFn8YStTdCJdCV0aryxm3mU9dHB2zm1Zlo+40hBdWhq/EoCYHthMq2nQf7lSXbZyK8y9jLnpTP
LttVokH2pST7UT5USqe9hkYt4sIiHwRIQOwx+xeFK49OkRQ7y3PwFbr1MQEcQH4qkiRhr/OlcyRl
LRHRm9WtaG+L8Ui2cBaSe6IFnaaIo01oAM3MIH8p24z1qPGS1eW28foBuyXspjI3H2u8RP5AfNA2
Uk+ldg0BNiZfMuhP3HzZqCU9NZOF7XRmGcMd/5tbK0LwjMoLtIjtZKQBOZMlUR5k3ky0L9qGITzB
qlbKBGC+swnCDFjNQ2eKiy+zlngYpfuL5ZW3vCzLjUksCKF3TJlykjtDDM/qjEroHYgs14uKtmsJ
TraeUte3KjyeDJXgPs/V81A370vB23MeY8ApshcQUemAW9labDNzbl2TOe1l7DI4p+Kp17k711Bo
GUItzIRJOZzapv6KCIs+q57eIE5bbZHsiuvJ69SE/Na2vKBHZrsNua2YH5dRY1Er742ZvjuNmIdK
Z+nw4LNrKoS2bXr7vQEDwRrUbDZVWj1Y68JbhtxYlx6EnRWTxatdTLVOt1FICzifW4yE9VViWjoO
JTaqQ4FXGJ+/eTYNYzp6rclUxK7kRpAGbnVrSbtUJ0GK1GJXVdZtsaTZqbGd+8bWp+26JvXWFsWj
RI9xxOrbbAR8U1/mS7dvauADBevTJIUHZjwtpPMdBwQqqFVB20SslHLCG9jQPkfwrxgNL+/t2rXn
qvjSDbHGbmPeDJob+axYT8Zgvo5FQelUK4zRjbatRQxBqJg3uopvkinGramJeOPQ2GlVyv7FM1lP
Oj/STlxbaxjXorK2rWcvx6y0EbIAaOlLjKJpkm0mRkC+6dQ0cBUcM4ar4xUSjBQ/KrI11HIUhSPn
vg1vI5yM1WBb23ARMFoIyTsTyFWwNNISklo42+/xFQHz8wMx4mJv4HBp3SomF4QdXSqM5KQmjbnQ
Cv4oQ2Xa2SoJmE4g2O3c488Poh9ZnBVduBjdS10y7eyJnkIkqbbjrGcna25BjadEg/g//6wG3BpD
duzVzLZzNqxdTz0CAMCSJ2NCpJHV7J8nZzaDXC8RyJjcNlouN0StM7Vz2rjhLIpdG81ybw4YLV1W
WjZlP8lnqh+0EC0IzoRyvuvX+amQRrOti+o1jS5CuxDeih91EcUWkWXX+zxel8tn7nEVNvLY6PO+
qmJrh7J4PBKQNh4rcbX/Xj/YOn659dDp47KPTGM9Rvp5vnJL9CseqJAW00N9IfaZ8fuO6Sntrc0w
4Kix/ThavGM2GHkH+sTI26Mv2ZWS6ZKV2l+hiKCqtM/rdP33MuaMdo/IB2gUkoKWcD9mozXRrfdN
bZztwbPxyhJr1KZRiE/hrm4XSkCaEAQt6gzeB4nVctdaMIhdzqgezcEa48etkva+Zljkp0WH+QDN
yuraXx17UtQ7KU9+c1UzOSzzl+pIhEXiKx8NDisVO3+IW4pxiPf0xjP3ea+5U7J9X/t4RhU9P7CN
2cNpfDRM7kJatJxWk6lXNo/wKBZMWRjp1rlBwryQkthze+P+45qIpMyvhM49YYTbcph+Z6RisvOP
Me5a3z2Njp5VVu2nFeQJQ3y6xP0FU7GSapHdGZIGOjEZH7FxwNh9O7Db4VBY/FhpH12aHAqnb/xK
eK8R+wR21Skc/EW/OK756WoslKSeP82D++yx93e196nDBJV5krgwnDQxmd++djS0/K0w8fFje9o6
afbDpOpVuXdP1fikzwBjsjjqw2L4OaKJDpVTf4WmyFXAfgq+MkhEcnM0o74tB6o7JxkeijLZZS57
RMnmhBHUTKzjRhTVfohNdsI5lW8RRft0Mm5nb32h2tU752POUc+0LPOvQoM2sExKwgWuvZkjnyme
FBFiKr83qZJ8s7O/6sRL+WXCO6TkalizFrJIlpAmP57mstw7w/RCYtDXydMfZZqy+fLCPvlRlfW+
5cphBHcoBzQ1nnfpS+8tNtg5SM09NWeUPF/B/h1VlfEbULJuhEf3kjgvCrc0FMjK3lta/n6z1vUp
z9Fq2S4LoIqb0lLdmh4tebbIjYwTNwAYhryjGJGSVCod9026KeFL0dxmGfMmFdZzPm8W91oSF8i0
ZkiGg/nVSZMde2xYLL0pN9OAHzq5pO7UB9EjOV0/sjk+EG/qYYiqWJjyjHQJG4nGYubJCOhb5MZU
qlpk7aLlzh4JnjHc+EsGCSBoq+RBpkrisNVODmY7k80PT7uTbXteHMOGSSMyLjGT2LWiYfBSTUBx
ai79/6+h/Wc0tIaOwPVvKuv/IqLdva1vvzz2EGP+Xnj785v+kNJav0nbEY7noqN1TNT2f5XSmtZv
Aqazq0vjKmE1riLbP5S0pvGb9ExJphImQsNyLeSv3e9KWj4lBEJu1xa2o7uea/0rSlrDcP6kCXeE
7RmO7TKxNYVtcpH+gya8T0zA/m08BAzWScW2k3zrKhuJAwSoi03jhkmunQhIj4pQqprKqzeNR8Eh
WHN/69hAsyaDKjPD4Hme0eXeaat2mNfy2bL1wBXGpgMJIxMkDDYSOdYg5gwCUbCYsM0TDsMrsqgk
6PBJGZkdzkO6c6qcmMEu9SdZTH45ZndXAYtGYmZdl3c9yceEf3/NNRA0JoAnti+sRHGDSItmvEDq
NKr0qRT2XRl1HExNdu7ZX+4bHK7MxRq1cXoPJk7/OhQ5Y5N+3lk1PSMgQEjiS/Uy6aO36Qy0tLXX
eWFeEV7XmLK91I68dtf91mN2kC/L06itWw1bo6dPuwTBfQAbhulXYQ/thv6avNFSFsaFAZIMhm6o
6ficLQHOG6siDiLhFnNQGVvLnYlXdUYeikhmy/l4bIQdZDQyhbpRiI6z2SbWzH3lYe6WXhwMGTGi
Y0pQLna0bE3lmsc0d5LXhsb3YlPcDX7XTyJc9Fw7k4g6IUJug7xvn3IktNomteCxRH2PxQX18n3N
9NTXm7hKf7cc/EvK+39OVv/f6/P/F4rqLa6g//d5ELwt6q385dAVb+Vn9/dnwvX7fj8SNMf7DVWW
bXlXjf31DPibvF5zjauGHvs/knc+eDoa+j8OBYPvktJBnWHbJrpxwcH0x6HAp4QtdMvlx5qGaTnO
v3Io4FP+06EgpRSmZ+ueyZkkPNswzT+r6xGIZqs+u+bWGzJSwibE7yy1gS3Lbc5arenXT9Oq232j
Izjr2OM0V/1NPGIesWCBeOptQCSkU5n5pTFfZzgUYJX+1bOc3f9l78ya28bSbPuLkIHhHAyvJMGZ
FEVL1PCCkAdhnmf8+l5wVkfZSrfd1W834j6UwumsFEgAZ/q+vdd2HO9TE2RvSdl4CyumYDtvvpy4
45dwdDQkgBChF/etVi0bY9hCKoHVQu5aUO1xsuMmLr6K4lMDD2P+a32s90pfl4vEyVFm3gk10w6G
LE9JMgJsGWuD+Eo+QgsxVSnZAhXjdOMMeB6T8RCHw3XKFYrfGHkXZo8itSIkXasADWnJeKMzDv5j
bK663QPspaSK7ueQ0eiUGqSe7KskrMeOuTMQZbBHDt3RSVEONRg3O4PfiwWA03Z7QEZ0C83gLQ7N
M0PyDsaSb6Tjqq44ETdqtu4VBCc1ZaRkuLZWxUFznA5ejaRqSN5oanH8x6Kmm/I8X52N4QoSx6GX
Fbk9j2P0WjfDGhHFwQfC1VrtVYfVI7VbGoonOx8f0RoszHK6qc7L2DiHzhxImx4PMOnelFJsO627
5twXOak3So2rCSveyi7JR+6Gg6LHb+ncs0+MrclMuSC04q2iBmHp2Xa+Mc0otq0wtvTBriX3J87l
2Tf6a673aCUy/RYH6g3CRj5kbxHa/O+vUtmS5cFvtzNaIfpwaM10Vdq7+R9NGBF0tc9B3IAVlOeS
mu0C7iKJbP3XMJjOphG+WYoBNVa7zf8B8b3noXurM+fcCvM8tdMtU9proLbXKmO4Tv3VrGuX1uW+
7kFTGVa6IIJnqeTOaxwmb10bIYhO1FddhjvUTOD36mITtzSadCd6H4vhavjyzKmd+jFtTd7tObyn
hUtDBBOhrLRRs+nFtlQXze5R4y4H9EoJEnsb/eFmcePnxziK7Gza79JM7BXqBmORtcnDGFw5n/39
NZTxYGkn1WSx4+GMmjhHgXqgVY+zpFrOlxsK8yzb6F3PeTW80doNnaRm7OyVoqB2OyvQ7Ogt41BM
2//Qi/AdRcxbwndUU5Wac78ZDGqaQ8Q/d1dLMc+x0t3mtI++69E2Tqf54c4PSRlZG8TAe2F8nqhD
zVfOoktrCrngTEmEubIcguycKOaaE+BWnYzz93EYSMa1UIerVvG1lORtoPMwK6a6jRJFNw2MRhW9
o0S60t5c+rZ6P9i8VMgizz9MvL+wu9nqP2YxTEwGRiQVL6nQDObLH+1uQQ94h4guMFh8mjiP3/y6
fQyQpHOWfHdi9YZP64YF8FYq5FI5+TZQ5HZMk3dS965mFb8pSJmK2P7sJybhdhb3Kn5PnRklWDMg
IyosScCr6STjMzoolHQkg4U9yWvkNatQ4fHoBO/zxWkg7CoH8JWdvFe1ekOmeLNTZpCuv1pV+m4A
G0S+v8vnyXKeI4al5WGDSzXt2NRdTo0OjR7hEMsm4Mpa23wFDep+n3TkPHUB+v5kZ/YyMpvrPA3M
k1eVKN+qjj1PNWJfoQyZhG8ZzstFGlI8Z9xSvbsrdfiB/N08QTVKu0KogpQ59Re1n6xqSEBpaGyV
npEvxfYPz2deRX60I0pdstQ5wjZUHXuYySr44/OxgtDPa6VU1/Py0JhBunTs7uqZ6r0NfNvG0oSZ
dbjl2l5JnMfcNnYEQi97rSs5HTPMWVB6ZfyctMKN5slfhkaPOpEnMlTPZei9oSFGZffUi+FKDZDC
QBOuk2EIN/PLQIvIN5WH+fmbnZW6quZ8acfcLVjbUakbE7/HylmnLP7QxOm7VKp1UjGyRu3b/Izy
vqP1H7/pQKkmNX7Ks2GbxvI2z5fFFL+ZTvBWOgzzIIV2hvD2+5gXvtwlE9Sn5pEG2afv/wePDhJA
YAprtdcc2D4kZKIjp2/iHlfF/Fvo0zbmgkBtumhRjYaSka4W4budhO8e//v+XHNV38xeYM1qV2XZ
Xb8/rv9oK/frTdpPlsr/3W7v/yET5Xxi+p/3e4u3oHoLf7JRzv/B3xs9qf6FS1IIzmm86o40tP8+
+/FvDAtvgsPBz/7XXu5f2zzd/Atfo4bMwGT60r5vvv61zdPlXxLzJS4FyU+ExsZ/ss3Dc/nj+LMw
AguhCcPmfDmfJbUPuzy17kiHb+1ypfVNt5Bpdkmct9HMzz6KmEWHp930CrrlOoVRIwQS94yV90tU
UZDys6ckO9jz7Jeq2S5K0jdVrcKF6PSFqXWnurf31vhp6MqdTpIzCwkbtzLbJn76moz5phICtX64
Q4Onxckl8uX9vK9p0vqk694lrZEsK8amtdItQh6XvOBnNpxQA1giswZenBW903tzQfMinErdtq6f
TC2l+aHKzQ/P8xfLyDwL/XuW+tddwuqqY+XmfCznVeYH07QTJr3npaCB8KzdZ0N2NOhK0Z4Ti99f
x/h5ufr7QrrFI+GcqgvH4TX68UJgExPbG8NqpUQvFRW4PrkE7DhK4r7Z5mrhqjSHtVW9N5zOR05z
Ydmf84paVzk2a7DML773GcfTDgW163XdslKegposUPweArW9U69zmolo3GKU+pbW3XfFH76Cxvv8
j3slhM6brXGj1Y+u3KrswrTO0Rrmen6KbfKFnWs7+WcRi2+pCSnFsR9i21y1ZnQEk3T4/R0Uv7y8
BfeDQWXbWNx/voN9RKXDygBTlLm/9kT0bjmfQz3/Yo7trtSCbFHg911WtJdms4OLGQnzholExJ+0
Qx1DFKsifY+8DfQXQe+kJxduTk+orinkYrS7ouxcEJD8VDBGdDFxLnGQVm0K8J7LrLszq5PtVdtA
RCsgG6AwS/RMSBAQAEXqtqzaO0MRO3AS6aLS6tT9/dc37dn0/OFVdZhR5mlD2lSbPnz/tsnbMsow
FxFGgMjFqHF+ZQDu275Yll1wtSMkrfizsdTtIiUDTQS4SyRqsNA1f5VJA60ayM8urN8STlClGt+m
UftU+RnLULJL8+LkRHfeWCX4FqL7qjNtQGcozAftkQ7gIov9DVjROwt3P5neixpluzc4EB3sW6Qn
W73Ap1dkGLaEVy20Ztep3Z06UYYOzFRZDCK6YMZGqRlMC7PrClo45NJUN+nLE6e0Y6Go6rINMKmG
TuqCjDnhQLoPr85o43cNdbbns/9PyYHCIfJUCCGeA/0yRaP9de0Ljx1e8zwM+h0FWgI5JnHvSHFV
Ma7J6VPbN4shGy89WhEFTETJCyMb507HYmj1LLq1hisxC7b45cnLNla6obhpeezie9T1JybOdT21
u4arVmngZrL7OhobNUUwT5fsrvW4ORZIT1T2D4LT6ySqu6ZKVhbHAtUUK8vvd6JM90Kb9WPKCxvp
IzZdNJjlmmoAkDL7TFz6GZzJfsy6F20QfFcKzWO5tbTsAY0tMtrhvcM0KzzzBavhA3mwG3R2vKG4
J4nNBFfnguNyfcvHEGmRnQaVSnGeMgpN+HuX2EMPAbHsrBfrCpE3hMMVJKZNHY93Y0gWLclHr0LC
Pha+vq9i6xn7yzBjInGJW7sJz7eds2+barqpoX2OfON+DKIXB32qiFK3DumOFwUMot6tvIvuC1pu
6THFrjb4chuK7jQRq76YsHYOyoCYaeyf4h7MpKnGd6Ls5qoY7kiDfxV7qKRnpnweHJwEs2bUrSol
do2g3CgIXXRd2Re93GSz6EWUm1R+6jKaxqRSQ3Uf9M9ldYUlcegM9UZ5b+eZ7Sqp6afiI+R376v2
WfMY0PSnFMRrhuMSAFWu+g54qKHTbMRQmXnOBb7P2leCA1LK+7ZKXgfrmxXYd1MavSsGFryod6Dj
5Z/jJP+k6OWOmWWFdCWb4YHULMu1JNZcQcBf3ixsQwuND79MUYzAfhIXozK3Y22undK5wMQkVdzY
IJSrOZmudcW5aBMTTZXVex2QMsyuI35BgsLqi16O97VO4EBcP1q8br454T0qpnMBEqcGIYJ/Br85
mv5tGUXHRElfktF66BEbbhSLj0Bk7SwmS18jTGpL1akO+J2eGychpNpXTZrAFvKCko8yr8Ig/iDf
9TtHQZGZ9wk5ghlnYIEmFvMu5HOOMbDjsOmnaE/cSk0A14QORQDL26sxgja08zhU5Mke29O8hcU1
ti/SZkWjd5Ow/HmKCtuLfCPlu3gTAWeBbpWNyRItWbQoVHuX9HIb1+ZORS1j6QV1pYyuoRrP1hzs
bItUZ2mS8ojwZUmc0FWbwlsOM7WufZfslqOnoqNTwvQFB3O8osJ67CTpEYV5R1unkfexM87lbDxC
YUoB2Ebgm9VfGlTY0jIorkRumLPwFsmZlszsTtk52ojYpFt6EjX62MM3w06rV/m2C8T37Y1dVbtm
yGHQm7vUaU+exWHYMEo0/fnWiNnSoNdZJ6hRdYtULKZNCHbId9FdILlQmhZ/kuJOXfRgTs06QU2x
8F3VjxCtWBmqBnE/nwehCi8yQdmekPfR3hOhe4oqOt1jsYqc9k1JwocOLUuIv4pBvY6D4N5in1cU
7VNGfShTY7dJNUQKV0tQfVcJmTAGmmMWpLQkr79YU15sDPrUthqtDMvcgarhsZi7XGeQyILlhtFi
FmSWRZ+t6NmI5Lk1JTFdNfOdvulMxR2Zn3qAnErIvNZrhJXIrcOYNO3BNXKUtX4xMiH1SOqVixPW
0L8r65hSZZMjFogg/1Q8kYtxyzMeUoDvWuZbzd+FSNlN45Zhm86eNBzhBZqJSOCDMca7GcuuOBiD
qQrpaFQ5fIvHyUqf4cJtSy/fOp7i2sP0MoqdCQzI9tjxmoFkk9XsiUtf2XgI4y4/eJXKm9W4hfns
2J9yeOi11DBKfW4olOWKWBoo4yh54uDF3pl5FGw8LAYZxSS5q3XYhc1KKz/DsH+BvXiuQOQaQ/ES
ko2k9songX53YzDcAy+ZzdU8J9SsTH/gGXgE8x3G9k77IN/0mrlm33E04FFHJUKf3oP48RBYeHkz
5oqQnaJZyXPcRg9+EeEKMHjvzyFuR42ZW1gokiu5UspgMT8hypQv8z/jzT9iL1rHNooKBN7fklq/
N/3soksHZWd3B7JlbVbZi8iDxSyvJpJItmKnGYOrS5PFksEqJ9ItMDh1bWLO9Ptx0bRtDcAu+BqY
+Q5X4GOPsnKexnS/20+GDSbAvOLho20ujw2CVTq/b72ifM5biecixWjF1AD5aWvrFKm5yU5gYdCL
+qsyBZvsiR33cqpxNYjETYZdnmhfkwEjRqV98id4HPaA3aDBeW2u0Tfs0jI55taJ5/CGFZaqj3jM
R+5GIFchN1PHi1WX1T5rvlSTtmVxYOpvl/h/Zf4eh+odHhLcjTxmAueVEjbLdvAdWAWUMaJsB6fx
Hm3ULMreJuYB8oMLxeBJCa661+5kHqz1YXCheW7lFH4eHcf1+oHElwAgpsy9NeWBRdszmzXLsk/Y
vCIfwD6LXiKucEgoqu4WBf6XwIqCtZ1R7abDsCWTguk1rt5qO3yPza8qVJY10MkbGyV0rwnUU+R4
C10gpoCenLPSma19gjnLGG6nLxjPaQIip1eyZuP5nr2gsKiCkiCPPBYnvPhuUHT2SkMkYmsDg6AS
z/6ovGWl8bkhhhn9uabsLCO9H4CJ5OqjrUMCM63X0OIPUePL1Wg4S63yg71exGAylGpRQsRgb8Ia
4wteoQj8OfjjAVNJ9xX13dpW8Fah39/2dbP8w0764z5a0Iig9WJL3EIGLKOfzxFOEkaGX9VIJcP4
W0pIpO7LjWj8A8jovxtkP5GpfmRyzYe6n7bsXMpGBYlqSKMTLOcjzQ+nSw94ohITGE8n4DNLACBS
c+XkxS5Uk6Uf5H84oBk/N3Y4Y0pVE6ZhCGoL86mfZvSPl6tTCyfRvItREVtQfxY0e79yIlgzRFZZ
m79qobyNuFF6mR6hTOyqkGyqQcB9GbecuxXL2gb+8Ekl8UdJyOEKhm3QObseJkjvj1szUemu9p8k
kqSx0h4TTb9JBNydEkA6ocQMCOc+TbwnC5hCkseuNpR/OK//8iva9K90Ay2xmHtrP37FIqwaq9B4
qfMBj71c5TWaiWmhZ396Sz4gqP6+lz9caP4gPzw62/AVOG5cyBrSVQ91L2Qg/v5F/MeBjsdFM47+
vA3NmTrpz5fw6EbTn7ALuDFksw/V2UMtOvr+njPDItGm59R4HBP/D+fo+SX46Z2UqqpDirOkTYnJ
1D8UIgJrsKei6Qjc5sFTXV4JKK+wOlZ1FqHH3wjf+8+f2U9X/PBamoIKMRycEgWLhPGp76M6PQKD
g5+Q/mEI6P8oEnz/dpS7KLFR0/1+iP7hsQV5kNvDwLVyTbsbrWlY2aBb9OpiIOpKY/OWq6Or5cZ6
TuvoM/vUhoiWy41mD4/dYwHeVwlVl+7ISsfT7euRW/XGH2aFX7xaqs6WUXP4nBaBRz8/d8uptbCP
GaZO+6TgD/DAj/z+zfrHvDPfBUToFBL5nzD1n6/QqlWF44qUjSScLvqshdLsa2Q89NOX8NP/4VLU
tebSBIIV4wOqDXl/1uplixM6IeoBfr3EbEzPKXYHb/hDT+Efxbr5a/37WuLDgKFnjlu6n/M5IojZ
2Bsnddx2VM1//5V+dRkDRQ/2R91Rmb5/vnuj8KwKoCj5x7gTGFvrum3ArSV/uMwvXgPqs47OasQ8
wHL082ViNQhQmFPP6eBB5iVHwyl2f/9Nvhd5Pwx2DZSeimXTQQskPww9rRsznYm/XElhvVUeASQS
mz2nMHp+ipJsId0vAyNe60XiVlZ/IbzhNei1/f/pYxDuJnhJcA99+Kqq0+a+j2iWkk9wKvGtQSlZ
dt49eYn3qtG8paxF7ajuo+RrrjcHZ6yh5vxpUPxi4vtpdfww8emKaTV6gy3MCbSHaTTOvTJs4wzo
y3u77WLvDw3KXz1eU53fScG3Ru718+PNoeZ0+UDCtt58FcOThr/m93f1Txf4MPKkVqnGIP++QFEf
W/NP4+A7MfTj2/PDVzA/jDebL0XtlCuA2D8AakMTQYITDouZG5MfTX968A1YIjHaVW/QXNM6Co+a
tvKZIKWzyASqYXV8qMfxeZiWFdaCoX5upHqnBdo2tjZoF+5/f080e57aPn5mdDIqN12asCg/DF44
jCRxgelaaXNaVFXjjy2mYx9D28+ZKcakbtxsElSjNI5pqvGo5LlFLg+WEnQDipZAkTTXlmYfTSuF
ECOx4lSbrHXWRnBt4u6Km/sowugL5GSgfn14SAPrVJEELWPsCRw5R6fYzLumwulRDet3tWEgmCDf
cIGaHMkqiL/FFOTsqsZtkajXhpyhQGS71skpbWSvg5Bnp1aO+Bb2TUWhEGcfG/bMALnb57sMkgKn
v0012z/t2T6VreZfh3nL1X2LlMjh5mnWWeJRHx31Io382OnqwzzWJj5aE0uAHM4pFdZJE9GpKuUN
R9AtZb/W5DzfEnMwKhlhHc1Bvavj4GQo2Q7kwQZj0trn17T494n/WAtFu2ugK5m1uiqt4sj7eMV8
do5weMzROdLiJJNXr0mqPtiZA3DN3oCoPTUNEWf8+0r9ahgjDMB4k89n3eZ+wKXawnq2fEAgxMOV
VvVW4YRqzQSbWb6bICqCpt826YjnKV07pD+G2StpsveRN0sUvOdRhE+en787g/dscb5dpB3149ac
wCxm/RvehM2AvCL1yZsusmRhuH2lXPSUepLE10L2d8jjQScURA3q7/obFP21hgQKV05FG7rOz3Fk
HymSfZ3s4qmBmZ7F+SlJwxUi37tWhI+92byq9VyI55c2OZ+t2GRFeqgpOzX0y7KQg12slOWiGYMv
Tutvavk6YpPvWxIJUYhQDGnshUlUILQ78jmRartjfyO96RuOoPs8sZW/J5P/3//9E0TXYF7+nxvA
DzCjUki6dfP2UxdYn/+zv9vApvmXyWHLkWgkkNP9IPeTEHNpwULZ/b69l/NG719tYKH/hTOdRVdw
CpWs/nRn/1sCLP/SAGw5yAPBj8994P+kDax9PGRIBIem5cyNZf4E9fTnZaiELQsSy3PcsTLN2dtV
LSad2gc1BOWO8EoSV4eTnmnKdoS1tEiGwj/ieOyXyeSBBRuVdW0UI53JFFlTZ05UWWnRJG3wtaQE
v/3h5l7+nqZ/PC/PcumfZu/506KAtAX7VhuJ4jy7/7B9L+wpAw/fU6KQZAsqmbBXTq1vTBpqq7TU
tY2e+i8dwTX4/2gjgUzPEGRBdPMkuvk6xVU+M46k2hNnOYaPlMp0VynT6Ki1YUF5LnuInMJ8jMhu
WLL15nxQliQ1d7lziRzq1GqX+qfffynxjy9FtJmm6Qg+NZ09v/bhERCjMtotvQq3b+coXtrxzVxD
f/XpCW8iQBdHsm1G9mGGtiz0UOw7dSC2Uvrh06Dp0To0Og+/9FzuH+jYV71XH4SHxsWYBrw2qX4O
EsVbFlmM0CtuId/rIS4Oe3QuJswIM6zafaQDrBmAZUgstYrTFGsQMGhk8g48vNYLHdoROD8MRoei
zsYlhHnqTtNA8kpKECqp2FaoyYdqIna888oBaINVHOx6qVlje9ZxvVjElq5+f+fwQX9czmlzMkDQ
RSBWNRExfFAxFKnaaZWj1+tpwJyJRaqG0eMrQNQxylL6p9KeQ2Xua83FpxZ8Qi1XLEcrtZ/1zHhJ
+nz8Fkno5h3BoQjA2qNtHupKWkf2YzSEsO/0Wl7Q7xrRCJEI6Gv0Cy1d+eTXM3bC7UTsrByDsK+p
rbd0VEQrbrVoaOx1JImWDkhhR/EOuMrCtRyRIcWtj0WLyrfRd49xS3U7BSzG17MXOQ4e3jAKv/Z8
bfjDkG3bhIqmHxCo6EON3aXz38m2cLOm6Tkp703g1kOb9RcFieq6Q3K+agNf3TszS8ZufIyWLdCk
sr+N5eSGEJXd0guydY6BJJqpnF2ih0sbd+KqTd4tJYKHkGOClzAj6cP69VZp5/eIADA3kt+wCFQL
GosIHAOy9tTxJOlw+WV48Morjiz0Y+FEDreRfyvAGoLjRekeOhPiSL07oXqpr23Qv5YG3YBxRneg
0QXYMMd5KmG+buwOypJdJutOBa9Zs34HLRnd9b1UQM+DZVpkttjoanjnZIxhe6LbkFnXqUE1S91L
0ABUiVHQynqpx6JwBa7HLaiacoXhSV1nAtyR9PpjH2hU5ct271U1TZRgPXWEdEIXuaBsAHczbwrs
UnWWTm5R7QzzmQ34iXjDcqf4AAua+AEMJlHizRK+bAQZAtrMqGtb+PTLSOP2sHFa1DFJjU1Yvvgo
8bog9lywIbha1VqsBCQVoBnEQceVNdxboSJ3hSSedvD3XmmF93rMXqDQ8HDbJLOd42BikqaNh4Ge
qHlFDd1OlZ8kKkuiGZXbyOZo6Wt+sZTW9FSPWQ+SJb2EozjQBQAIIMxynaG8rHL/YBXgBphBqiN7
N8wCtPHYAyNS6/AyWL05S2mUfY331ABRNlTVMbQHaOmTfq1rK3BRYGQIdsLdNFCB9x1jkxpNh81h
FIR7KOY+Caj56dbIV0w7bV8QmeE65Nh6nOHhytTqvrewjydNufOtxjplqv+STsWwLZswQt2Xeocq
AUxqVVAZhwEExxiX5wZqpwZtJWJerghBHzxysG0yO/XSQMREq5dEaKp9kwE+PN/gkGtZEmw4Ovz+
TYub1ZiE5VbSM1eFgz/O9vNDlA7xPibcgt5TeyyLXttVagXAdt7sVjRa/KzA3qWEsTjng4Vbt7Qe
LMN7KiqaNb1kfpg6HBXxRHODNIRu2YRG6Do2rwfBqOFO9/MvUzAN57owu13bQ54x6pZoJOPJIVIP
u8utBH2ywlyj0CYCTJ7rhE7qPQINm1VjZZCCtB2NEFhUEV7AF0kcavVa4H/dAmTFCR/4Gyo+p1Sr
L1VuvLaN+aiEA4d2igjbsOQjRlIgGyctdgn65jlp1eYYl95JiY/wo6NN2yX+xh/J065pWlqeR8s1
MOS6IZd9mSrqWinkSDRWSwg3nQkb7cICdK61UCGlLydn6hnqTrXO6IstYO+RJxtPwcJXDllrd2z1
tRd8rrhC83Bb+JpYq2J4zAdoGiWF086a5NqZyi+2gx6lUARXUaIlVofxRcnQe48GoRR2MG7tNAfz
yudRRdRcWtgJe1QjbNOtApF+Mh7ZbwGALxJsw0r9jjq42QRFvR29TNtmXoUXxuK3a7kZcgKNSrBT
7MwNM1NJ986KpUNrHOFZ8TZ0zgrAQbnQw1q7KZ22yB2233WljadiaN7jBI+SEmQDS4XsweiRcqmC
HoBbAT6Sh4EDu0+LzShiNwq9R5x9/Q5N3lJJ4ZwqJOHCdgQkCQeA7F4KMcdg/lEHxlENY2OrkRNy
HFSh7k29WDW2/wW5oHcyan9pdgaRe1NfHcCstNsIJfeKZsojpNOJzf+gXYwk+AzI1V+Rfzzu/TKw
1kroG2u66uFzKEsXXSC4BUNeBsPI73CpYBlyyOIidja/7yoaxqOMp7uBSfvsN8QJCj/GbEWrcVUj
DHSUi6ipSEl9ONajT5nUEc9wQ4et7PmVeXb37x9jBi0iK03wHjxpT9OSpdOK99FRxIM2SemKKojW
QTWJhwnvw26qOiZi0tjojPMONCPJ230k701ZFQ+JhmuSxdI7lHh9jZ5FQvaFthmzQ5j6zWpSVDKX
NBQ5sZCBKxXey9q2hs0QM0wGApHOtl2Oe4HG2Gd7eKpq+5gV2hffcObAK/8G8RayhSa2Oa2pVaea
CayQN96z7BDtUBcVMwEqWHIM+1LnMBzwKb+2YAVr00C8IL+osyY+bpNyz6G+3H//0/cfXZgFa6bB
RyntYm/BiabwDCamU9VoG4toWQrCWYbIdrZFA6DSsYOQvV2JpsUJjSd7puAoY/iUavqjk+f7anKC
PXKafg10F3ON9yJ7EJw2GxTO/eb++480SMw9qY1yGU4jKVhlOcH/rD1C7YP8qSvrbzZZeXdZ1NWP
mkNWFyipJGjHVQFJ5aD47lCwKeqIYIQUX+DzkyC++wwSUqBl7lSm9jrQ11OC1zwrObkL8E41KKt1
KXv8q0MRQMlzI/q1j2WK2Xno40PvGaDxUxLJFAWTbBElR0zkUzfah2H+kToDEU2kOsNRJOG2rscd
mwjv0E0zZ3AelzV/3UDUvxiK8sSudTyClTpGdf6migngYV84DEMoQSZJoKlGP3HqJYBdP3xBdg5W
KAxGsIiRtRTslyBKjtPaa3mqQUVQryXLy4D6eqlpMdbgLlkpnXPUvSQGwmvYVIaQlSidxc4IlrAw
UBbqnrECu0YjL542UchkptkhApTE7N08SvVlVHP3LMVGyxmODlgLmw6Vpi2VCa6IAbKBbd+D0Npd
1frplsJVekhLwwd6/SLrYmR333+Oa9/Aj+jBxM2oj4aB93WKx3e/t6JtbRCKPHbj1yFUCwQTgQXi
yvSXcAf3JBu3pwwZzsJjV7MkyrpyWwvVApqus6UN42YM0enkSWIfrD5gZq2RbdCDgBgT9cteZUU1
O0ExQmnmiMB1OqblxfSUfJ3IDuwuOLRN72dIBIjp2ik16hemMAW1oUP4Ua4uSbHzt36DxEeHYljp
2YVbWOE5bNhzTOonTjrAbTRsqHYvd7Iw93QJ47s6+lZFir9siNKEx7VHJKufotgmNFHnDRwMOIzQ
tPIg4VynAe6in1+cnchDfGK9kQgs7qewehGEgySD/fjqEze/xe5xs9Btn/HewkZrRIEF3f9Cdgx6
Pp+aS2LBFuCw7pFs3y08NlK7MXE8xAIeS5Od118b+36C+BFokcQVOnAC825Vay7IQasvATwt+Nif
CXokNd6SjFXS6y1rnrpDE7uOPNH3CbaxqbeHjOxLF0Rah6JGQvQCK0InVSyceo5+LsR77GPozpz2
rplJboFkNcvA+MnMvMddkdzX4kxwNzq6jnhA3ewfmRk7lMx4ImLJICOxljriSuvscNNshbZWgf3s
IP/A5PHze38k+tjKOOEHDvDtqjmNfavuUWBnDFqVnHRPvzPtqnHLCGgtorCvKq42l2mVrUk8B/V2
kw20vk0QPrEb8fDdLEYxpseWgMKkGLmpTnXuB7RHsc5CBsTWn/wOj7stmB/6U17kuzKCHxQURL/U
cO8Kt3cQ6RaZ3ZP7Omf3BOKhcKpkQ3n5Yvs2IpzadJaEUCuLTuiHqOnbtVa1zFFDZdz1PlyjSD7V
EijC6BmXsAF5zUpZrcxw06sKRwZrWNTssZjmyCVxIk5kGHAQHvgr2aav/lg8Y/TtJfya3D7JHGAh
Rg9mpfriaz3oHG7vSo9T6nwmR56qIZO2F4Y4jfOPqSMppp0UvnGuMYPCyxr0KXQh2mQHNc2fwN37
2z5WRsZ3X16+//AgAlasRHfzJikdtGMEzHLiJH7v50pJfHp7wPUxxzUi1/RPoxy/cVC91tPQ3JHf
oz3mZfTYq2l4l9jdTFZp5CFWxV0jlOYyEBdzm0Jwl+HdGAj7oe1D7QC3hiOeyNcgKrTPA4cdMXbT
S9MHtpsU6lNuMsRtO7fPBgfJFQGWzis6ZtcCxPw1gjFlNVHwCGiDc/FoMJkm8yG2K7WLGmtyYbZB
9EWEUHG6rejKYdOwTpBQweRdzRQWu+tY6fA+Z6iHSMaexAYuUeA2PlEr0FXUIyPnUFopoUF29+bB
VLqHYSXdoIlLRKLTzUZyvpNZ0TMNd95dJ5I3D3amqSwJQ2iPUXsp06BAUzY4eAstqCKzrVqBTLLq
pO7DOnPGBwN+LcRwUpvZzay6iaDoRKkGHFf/RdSZLcmJREn0izADAgJ4zX3PrF3SC6at2SFYggC+
fk5qzGZe0roltboqK4nFr/vxsd4OwhW7afbke7H4+SFPyr9D6HxLkIy+KptuTya1y96fNfFM1yQH
q9Z7P/fDLwMcdmcM+8yczfu0iYc3z4Hx2st6hN/mTid27hRzeTzfJ1o4Jh20kMPd6RCIJiJUx1WA
YUm+aeQcfxMmprIC/wssD5KvU8D7RU/XoTfNN7AbadMM79GURbdWcIFED97lIPEClXDIcbNDqMa9
nEow7JlXA0Y1b2ZcJiYTNKGkRf8px4PJIB7Dk3pOaf8BuAhDLf4PmTvyCzAgSBJn4fpYTwsOecN4
II7+2n13HTpneTVeYD2Uoz9nSmOL1vpqQuQOb47SA9XaDk98aMOt56I99OptbosRmhtlIbx3F6tg
jYSjPPHA05LrRUDm58azvyipBvxeNedxZH7A7KhFztjFS+tCVfbt1SD95piM8pa1wn14VoI0YFs/
cS+KV3x2d8Js1SYvC73LOBhQRYp7kpgylM7PwDOn0OI0IZfY/eHDFCR+pX5XoVvjilcL2oIG5eYT
OJsqqqjIb1Xv3higa5SU9kA49sD2zzSOCey8Q94+Cdqwf5a4cz9psPhY+iG4awKPsQmKW9rbv9hQ
AEV6JaU1lpNgmB/6Z5BwPqbFU7y3fIcTOrBcADnhESPCAs7lNE/MnJZEmpsTz81rldhHne/rPow+
pBdab1B9VpUe+Tdj+a9jlGw9mI8ag+gH7G19DaqqZ2y85F+aWpFDTNvlFkmq+MpKluI2mNvjv98V
tv0nXULr9u83ZyY7hM0+ax58kr3DxbP8i22RZR1bf7ia2cbKGyzmM+Z5PqnAof3z+a8TFYN7alyh
xnxxxZsBVDkzgGI35Cw6LhxciUE4VvkmbLgmjmOu//6UiFV2atk8GG9ky1dRhiSje1Me//1HvQDi
bAU+S0pl3sPK/t8/Fek2PBcUYa9HSf44XsSnCadfdbvgSFLq0zP9p5F0/dpYyEw+ulsi1QdVGzws
wyC2tT1uXF/NJ4IDtKao9mMKhngfeQozxMipVmkeZhpH15lLbsNC9MONti7GHAK2bU8bW8YudEaH
wHvMUSHAooadMY+Pc5ge0gaVNg/utr+J6Zx8LDbYV3ALbNwuBbdWSUg2TqS3g50Jn6pZgy+luab0
H11NGDnj1rUysbsbfGBCYUTIQi+UC4TaOzXYbzd90Nv8qWkkS9M4a//JyFZ8pmnOJSeYjXu7IfLZ
Z4EDWZ34YFcUNxW21yqQn7lHz8U40pjO4JJSDHlh3Nase8gDDJ8Cxm12Jh5z55Lboh87SSkjGUQd
HGTLgcbtiqt2OQpw/1GPcu5/LBHzOJM0Hyl9BvuCH+nKNBH9H88fYbOI5donJoEKdgGE9T31qB5z
e/uHDvhohzUct6Ej+D9NsSJGv9znmeAKSuy4E8jMY0frLsHdIzgxuI8nxzy7Cjo3Psv0rzXgZiTq
uO402PbEEz+XLn4pnlnycMFPilkRyak7/GvtEmlR0Z7m4YZ9Au0X5vw5to205pge6T5+6Z5FBrso
7LIdos+LOx1741R7NUiIdtk1DWlqSjTBr0QXCbH4nAtRRvHYAgO8dzsOD87PSgX0TOjyDKKU8wG5
B+pdYbmFaQTLSbDbxmkJxwSMOjmt91ynglaS5BMd5MVP8YXPZfw36DF9TihyIc8De6dlAW6Co1w1
VADpJywxK4tb4TkoEnSM4JlgXZp9uo6TH1Tlfe9LGgP4qVucMBFL5b1mQoNzq4WaVof9ZSmqW0OV
TgOvk8Q+NSd+DI2yTYbtLLPhPXOtRzh8d9pM0AU+b7Giu2iXuTjjysg3NYUhtDJUz47sb+7EOlLH
OQqQHKN94QL2Uz4m0DpsD8ryfyJ0mh0moE2jXLVvKkyNU1dAXR4KtU1k9jcpIYk+D54p8g/Gqj1D
i3ntLexT4JFPouDIMAl0YlacgdKrZZcPc3fGfxxvVE9Uq5sryl/cfiDrwEGg6RjHkl3pWrlaaulc
iMTnO2Vzu2cKdiqJUW/cGgajb7lEj923MYsA7+fi2oE9Xvt+QYrY2LimUZpo3Sg2XRJitW9xsJcV
BQuFU8EcVs57E+KYRee+U2ADN88KWFqkWpDESbsM01/UqptVu+0OG9peIclmsiNPT5afsiV5HlV4
njnVrWCF/oqC4CNxHEXxwPIDg8tT0fKrPN45zge05fQw1eRziqi2YDDObCQmKzkMwha12MFWTXBJ
QqrM7QGNtomB0pg66HbcPOiZBmMfbxBP2dByFyhGpi6mUWS3BNfXXiAeeuUmbflC26y7lhl/X+im
2cni2peLI0Uvp9wbNtSWAbRGil3Di/kWUdaznSBDYhmfOLg400Es4W5xvYm+wIFPtVUeYRjfFOEX
rrvw+wc4VTB6OlbV86qwCVyEJUdqtg9SQc54ADlUHdQsmQbgSmcnwz9R9wCMdQ1CIIIoIdAjXAJJ
J9OZceeY4sU4xXBiRnv3o6jYZ0+Xbpwv8wmFshVkVANrqQGrdUR7armb9fhB566996lbLhESL4tL
5CObc5vbTvgp6tLa2nN6sECbozgcG1BMLEZz9v4s5vD7+B7FurpFpnodqtB/BIrQFF8tFQeh3EIJ
hCTQvU32MmMV1A96G/oVPPpuV/nuztUFPXTPX/JzeL4zWxGbeZQE8eu/M5BDT80Qx+ZN80bx6Rhf
8gKoWcV04dT8Sw2p8nUa5AyXnoKMKJJc3bgG+cr56QQ0+9VYsPf8qE6O05BqBPWQxszDSPUx7ZPi
l4NUu+5SqIqAjuNju2Rr2S1cmF1Zkd4L3aMousdUY9gYGdpMSqujbCVCsDD4UkARAEejOIJ62L8V
JxczFuS4wEaszAfRCPoo84W++ZkboIzRgdo5pwjEC35YIg5u1sh3btduBjzwk8NTd5dVBEY84DRh
Ct+6Wib9GrV38Qy5IOGQIZpy2DIJZV60m3SHzqv+TpaDV6b5PuC232U1unITwEkkBL/qOvGTfqo4
MO09FvF6ngZFNVr7O+3avfFyb9Uq1OaQZRj7fHYFCys2Ud1dF7k8hGdXa0lvz7bKxcapKX4MNJGv
WP/2fUKzQaD7tY09ifoLLU6zL66+LYHY1mZftyVnV3oEt0GLeAI9gsZ2gl/Dsk+K5Y0ZEptho+R5
rthTJ2neMicNz8jUBuTrcnjmJLJuTrC7sOJ63sghIDTX0GeSw10NXJTHGIiZlJO2wQUqOimOsnqb
AGuDO/42Yna6m7o8l7TUtFNc7yvtVVuGD/te1XrjODhNqslu6ZJR1H5VeJZJ2amdI9jsIQbM21bj
LLSKkS5BD9Uu8www/OGiAmivJkeDXULIumWztgi6o1yykyw9498cH62vJ7Szxn6LQnnq4goiMM6Z
JNYBzujl3kP4K0aoqNAvJZ1uTK6axj+hQSHQ0T3EyB2AeuXW4bHPEGjVNB6oY7wlEbm9ydGwduOy
3tjGfpQVuRc1uCyzXBL9rOFo5KcW0zPgsnohY9zWfwilvluQOIhMN7+HMbrR38YJAuBrNDOuhOkM
jZwoWiGGeU+U6L0T6WeSGLXrJ3QunGHrrFII8vDJNj4A6tlrrE2TaFgM3k12VPqEEh9A5KMUyfe2
68sLJyBnp0b0Gcu0dJAgw51dgvUDVbJlVs3fIzKC0HE34KL1W+Ji5G7AsZug/usFNPpKGmGfUHMH
zb8/WhZiLU9wt8+d8N033byNTiLy5Ftr8eVIzGCBb63yZWrWQdH/yIZI8oWN+4lZ2dp2YWqPi/XK
1/9ph9knfadYxGoIYnJ84UKo9r629amKkSMpWznQNnTAcfY6ypoWsilImAH61UlOPq6K1joY8Vt7
1E+Oy3wwnODXcw6BffQIB8zDYZ5Ve2CwVJ9r2TzyNkAYndUL0wo6MeD5E7LeDiEjFS8yBF+W8Scg
n2Bnxlqtoszt14r7/MGjWwEncrChoGbdCo/+naZeNnHub3Gd7bqxrHc19WVotWbLxt9xdO+zg2Xl
b3lAwFZSEXfQoct/rPMPUrDRexuQS5LE0joiRfBbHbEmzlHso7hI1lHBEpBzlOsGP7uU4sNpHHxl
Y/MTr0jywhn2m1mi5DUViSS+qHahwRBnTYhZfrhz/GtqoeZ4QR9t3Qo+CRAlyFUWCae8v/pCgtSO
iA2lYfgYRuu5xmHmtiJ757vFsKYyVa4aHB1YAV5mv9Ib7UpadHSFJsVkZEXuv6NiE105t7ryHGfy
o7fww5a8BS4VJci/TbfqaafBdIBuikcXWZ7pHeURDcrLp+CiwQJ5bLSSWw6L9aGbtKC8mCDmSBfh
tvCGHH3ZY8oecPv2zYSrcJquOm3GbfO3zaotHTlsDyosbmjRAWUCotzjWYPlu/Q97dbpTGArUA/H
4/hfT7rfBtwij2ng3rM27/4L2mG9YMIBgGWaM5/TtuXM2AXMMKkl8zbOFKzCxnnvGU7uaQd+D4Ps
FaMVNYo0kXJs3+he95tYa7T933Ki6HESiv7SqPplYfvpqEnZMW6AfuN6nz2DTwKlXkr03uHoZl9y
2ugPdbncognC2NQgLHJS+dky7D3OJvzWFE66JTRsbwSA/trX93RS6lglzaNjxz6M0SNJyulixsE9
zKxknseYBiv1pTQQqkK6UGFwimsUk3dEXgYOhuBw8F3zBkiPaXEX1eRCYvta1riHg/yKRO9vbdnB
9euS+VhExHnHgaSW5xO/Iuv4iMDw4nVZyKSxA6IaVzozL0uJUwMy+kCpcvxf5iDAY1NGy7Q/ObVx
IOxsjKmd/pNpE+2NzKkxjd0je2q1Rt1ctgCMtgEZ4302piNnfOLbeVC/BkcmHu0VXPW5D4U8GT4m
lQeKK8AF5D1YNK4AZoZ9VFjNtncKxThDWeckjXbUEHJ4g4tueTHyu0Vyg/AW53oiwWXgnh0FtZmx
Oz8AM8PV2ofD5NLxXAYIsxmDWUzAkN0OwlUPJQwFKFUQbPsOg1K1pFdsjh7PrGUo36YhK4MtfV16
DFJdNp7UzBIeqolzSBUHV92zqdOJitrEhjBhQ4U4jZ3zNzrtL5EIn197fqJcjpBp5xDNZf8XmpJC
CXrIULnYBs8jeSUhMRvizJZD17ty8XHUYJjT4LXJonRXypTuuD57M0CKNch4JiiInbqipKiDhQeQ
gcUev/Uqy9tvkRPzMzRy62Y5OdqC036RS/IlzK31HOxsZ8bg/FSl+5p2kSboi/2QLd3NFk13q2Tz
nzul4N0lb1YrSLYPHKyeDVoXIur2q3Tcg1eY32yGfLby+GcYO7DibZSStKTBTzHTl9Qht0znn/8n
ORbXyGogIyXTvqfU4qjriI9TH/4y/lNn7F2963supSZ69BZDhUjvJ6u/1DVFyhCzwzXYfytZvrog
+ZGY6S+kAL2qRLojwfWvpSPaCC4m59ya35dFUf1tyuvUgcJtoOFtZlazdZbLixaCNhN22jX4hY8p
p4qaKq5U6+xOtdJxSfzxwDaGy5VAauWRGZF5PBw1yUlfQ4IuyB8NelzJkTIe2W0HwyQ8ksUjlWG/
Tx339VnctVchdu4skn+qTtkECdJv1lJaZ0qB1klH30/tPOWfnGoHi27uVge8w2X/VkRJhqWKd6uF
mJ8X4gK3+Ux9TgS2IJ5wAgzRDrz/sAqm7G88z+5TsCYCVEeHqUedhefPIQkjkkcmtGQxBxtcMk2x
INnbjVyOijqVNm+bTVtI+J1NABB0yfK1q9oZ6L16z+IWSH7LXTIpKXcfHYGO4Xp77CNk222GLjwM
+3Go9Xvq3RO2BepOppNB44PsTfYXAfAcSLx3uZ1wKHF4qPMo2AZu+yPlrQGN7L9KehEgf+S3IMjk
frRjs7fj7MFJ7l4D+6aSmyk8zVMPvx3PTVCO18BPunvfU6Ax53JvWhwU3CrGz15TeU2nRAuXotl5
Cpshwv13l8kLCW7jnOd/v5RfisgkHw3t5UBh5ZtTC2vfMP5IPEKPjRIPsqxHyO/cHAaaiI3zJ3yC
fsJeW6uewyu7O5DZOT+awT2C4xBrkOe0iC0MbIrR+Uoo6njjQPwiyciOk0MM16WxwUr79LGnyZpt
uUxXMh8FF9Jw34/PDPaMYyJszM5vf48zIPKiD6+TnFHjKkpsOaO9z27U8vfjoucK09wkDifGPcUK
ExclUHV+LwyTScd9Vo5nmcBVkf9JFBzJIKfjTPfA/9vx0mLRwo+6boarVy7heiifbMgFdxN3cdSN
UqgtCrejoz+S8trT4MpP2m+8i/HTfYSSHSQAd5k/XHJUWCjuodqOVgR93uKzUtXVfpL9B1iceqsX
+9WKKhvcRfsLSM1nQTUrYgxJ3zDDGYFLzb8OXLkOeQefIVgyrCBL+Bv5FamPlkQqaz49jqKr2oWP
WRXv+dC+uXG2TUwjDvNytTMKW8D5fbPizjv7zGboanFgUufHQQzvM8PEfY9yUk8GqdvOd7M39Tsh
RniNnn33QR4D219+BU68K1WIJaYfWF5M/TXU6hwBXeSqTX58oYMhWbITpRvZPgPvzQKV7QU9U/Rg
ltsqrsb1PIqZuV/5UWQ0cJRT369ajrwB1O61U2NfDUgob5ekp+HbCLAaZp7O7dTC9xb0RUW+g/Pg
+aKe7XHQd/OtFeXdJlb8WOyieJJFAgLpZXShnWfawxZIzsaogVg3RTmtrLkZxdE6a91LC7KNdBvT
Lk+rH3yp4fPRd0cdHuK23IAJ9WC7sb8mjfs1sHPtcinssymt/2A+jDvpIGngM/tP4Zw5myVRZ9hJ
WGibajc/HSLwiYMjMJb/f8IXF5cNcomFdFHHWbzLVeucXcWu4ujiaDx8vfFS/Zlbmylkl11n5w99
5kzHp4hipwFoyf+9zFP+EobPpAFDaro54UpxROWn2HwWxbBw/vOzM0MGgCkyhSwMeBjDgIdLAQg9
YGJ7O8aEFmYhgm3p9QRmggWT2HPj9NqTneDqHPMygPfhTdCVALiUEH7SvOg2DSGcLTHI9RC5/lZH
pNDiBAM35qKj0yenls/WdnyWoXd1YC4sYo+aWsSDG+CmaLvJ28CjohtA1OiVc/x98Js/xkH4oL0i
38Xk3eEtEV4ukl2mhzc7B+NkPCTnKh+4MEN7z3HkrEWPiVgFxTm06XGqOTTSuPRfPya/Ww3qZwnc
V4dLzqa21alNZx8CH14Y3f7g66/WTUvEBm7uhz9TMTYwtqcAzHntPNkelQsVtsp6+EFzml2DwVU3
w1AQPQLKQjOyI+Z1c6cBaJXvajGqXy2UhdyxfgZV4P/NQ4zsCZH7uC+DY4Oh+Ri6idzko//WdRq4
pccOLt4ch1PZ3Lv2uk6feAwlq9+aQRWNYlRKTH9h+t/G7HvUjHe0VuRlQfeKxyxj10V05Yqq+mIs
0F0pv3ol+xeCt2nkl5eRyCshR6jRti6kup9vnB4pt7K6jRP07b4ra7WroKsu7fJq2Ul3E6K+L4yk
H+06IPdzsmdEetWSAuvSyqCHFiWepgGiq136G+T/ZZUlPgTS2SF7zmWI74ecaNaIfVdzhaDxYO3G
6Qaohrw6w3NyVidiPWOYOmdAt6EiQLzq8Zc3TvTTH+QjArFPwKq7uGGRHhhh7xNHFJuwgklsC+6j
i4MRWDp0XdUphVrJ1CJHJ1SjQD+trkkM38p41c5aqgYyLzMBTWvDOjddukkaE22IJ5WHsgecMHpW
xlCBCxXC8M/JNe7ZytqHikT85tG0xUzxE2lb3GiVSI+hk2OeH7eOh9C3ILcfqoVmQwpibmGW56/+
HM2vqY+nASv9vS2ib23U4mtwu4Tlktof20zUoTM03DrZPc9Kc7NpSQ1TaitSY6WUZNq/RWStxFSJ
z7hs3A1v/NodhmJfkFK7UMaMfcKZKs7WVLqi2mOV9SGWIFFGe77gYGM8fpdAus3GwdBS5aSgtMsY
QpOH3XeJb23GmYTcECVMWhyPWvo+t7Fhh+ml8+iNQgGs9vOSbxbZxasI6txLUHwL5Rs+1om7/Udn
z/c+dMwBzNepM312DoPAOnkbdAyw7pB9yFEldOnSC60p5SqdJNlYNjKBSHpsSRMGsgh8Smyq+OSZ
0mFINs+koiZxQsV/4iWQgBoLcZh7PIOuVlyVcpdVmrQ0sgzFl4idds8jIi9dWhBLHN86D1G+PhQ5
hux+hE8MBCLEhNGTktbwPKQs6HOdOFe7S38qA0dd8ufLPAf7tKMKuluEswoE6iqfkEvkTh8LD8+x
oQZsMxFl3MRj2VJD1Mp96PN1V5Z36YtGn1LeFRrMPse6ABLiUezj5u6O8AIY6cqaHm3HcqzxjJ9q
jqGYbcDyJ0i73LC8da2DemflnMKbuQPuO7QzuZiFUpOIS8+Y3qiupzupzF4XZZubiw0jcwOBJmH6
7VI6W8tJrVsUWcspLdzXYmrX0Sim+7+X4PlPEEcmGdXbnvWZZ5KDKv7AaNc3+IGTKRj3wRB8Vl1m
7v5Ma8A8PnGS1Aa1XfqDot1xnY4tXemGczHVx6CrLJ38WJzoiMs0xuIXxrtslOLSut12DGsefhhV
vyId081KUSs+hxOz/ecSQ9R6aui+sOPkHgym+5yoVc5gyTDi+S5wrGPNM+N2cbi16E7IM36lB5mQ
7FB7VKF7WdicekZk2yz6KEM7fS9UeG0a+ExKye8BTBUk0wwN3aS0PDPSPntpTFIRY75ToiC5Ljew
3lISVTBZiRFfq9bzV83XuRrdUtziqpsfqoyeU/zz7CPocynKNswuiwfHnGjVVfLpn4yWLUGxD8gf
6c0g/2KyGN/Qc4gIdo3EiugReATXD9WHggQDcdLHq30jyrPH7q2uGEl2A1M/vXyVXa5vWRhWH2ik
HfPFPrvki6o/Ek/ToIwdfdV5/tEt+wl5Nv5wrR5pgCQRw38W27SrdmXUN5tESe/czxpuXyrHrS86
b+e1CcyOwV3e6er2cxmdJkbFm4DL1sazMVrGLrRJ7LufTmg+NSngty6ofi8Gz1ar6/KeOtG3ijtb
wDD4te+w2KNz+zf08kTK4TsLawtqdxhw0RCB9HT6Sd4HKVZF5B87LV4dy6MOZfatbWTCl6JO3HUV
u/OuH638lnRg2DjNtwlTtGVirBSyFe3ZiiAaT7G5yjJmhsI0LHXYWzsKyosGOXZI8Eno+ayZkm9o
TuH7BoiyVn5ivgcIvPRW12dn7N1LOShAgRiMtk7fjhuD6fPiDbHaZFniHtYFe85rY+X+a4LfcVcT
TsXza63SarGvGR47mEoeLGOuWcQRwvRIcgOfQpLsmwC+vT8m87bpXN4N4S9cLBmXANuAroituMt8
fzf2YXWFjqcZfudFkv1kQrHwZNHFY6djdqpEtexqyt1Ug+fELZg6Lfp3nWCWKpfpHfZKsFf4RSOT
CmDqUr2zn541b9pBpU4IWyhvkYt5DFXGd8rlZHj8e3FAER7SBROBNdHFaeVabuOuFedEKH40k4We
nHMCtwcv+9bogiJx7CBkfY6hMh86L/trn7f70Yn1CWYTXgRaE/nIqeSexf2PKhus04IV4hq17onT
ewlpmhccWBvbdYsfikPowl7J0zb+QhqLT4ZGRYerCm7uGRb54Hw2GlShceZjNjLMnylh3WYFqj3t
fTwdk3LvJLvrDU3N/ZSpW4PAvG4i5R2XKCMCQta4K6f0wwA02Y7Z9FkWU3Xsp7A6ZPgzX+gkJkLU
ES0pp+gceQmk8OKeRD29uHSYnpwsvi3SlPeY2N6LeaIKByZwGJRxDA6tne29OCd8Jacv3/Rv/GVY
pbK31La/slk0APY7JoQEMyG8+ixfNRlqhAGuadYtjePxRetlfFHNt4aLyUEKsmU4IuYTTU7/cQ7N
tqVlO/uyIvfUpcG8IQWXr7OJovKqzKxzzqTtklbZtY5pQpBWmLyMzpS8JKHAxbQM5m6ijGgfJV3p
pl2C8TqIF78hD53gXrZZ5jFbpPMJ8affFlbwrprU56lYxdxbTlrQK2/clpAKA7jHv5fC4xqjua+u
5GxOM/j191rnxYvV6O2sBibIbUt3c9s2ZJWT8CUueaTiWF08H00rsqd0BcC2udmj7X1qEJG5Mvkp
CODrO4NdYZ+lbNov5gcGM3RGQpBku/NVlnYAWXJbHqRHcW3/nAUGcf2iXJEywOM4gmjrnmkNhlEF
Ln3bYQfcDVQMrMpYNWeFTMZE1fE3tRe417oB/RLe5PPkXbCaDNwiaKsvz2quFs6XDsrHwogRa+e6
Itn1SRkMlNnwQz7PRZxSa7KRwMh4ct1jmQQSM2f03S4S7z6KQWJxZRprwd0/MKegaoBUxt6WyXR+
9gSIUlvXfO68VaiPGUYH6pfFfJvd8Gc/O+LkIpQfixkTmVl4cKuGiCqVaObONHq8gy0I0RUsZ28D
Grymsf1DkF4k+1dIVhdhoP7tglb5ZwG98EEqYN8sYwO1sOPThDUD57/tHgtusufRYVLXZ9lykH2m
YRU6N5bV+kdrB1fXXvS9N21wzAllrvTc+rtWetWmCpPoDmlyWqWDOneKq/Qo9YRyOf2JmyGmFNqq
CcmQTUUC/Mo2hYvskmAR3YT1bJ0JCO+mJeaOK2quVg1h1kU36d4rky/Cq3yHlnMVtc88sFqWR58W
tA16wv6RzfEBfW38WZW+jwOr3So8hjzokqch1mpdAAW2GAbOBBoERu98pgig0P6XbPJDNDebqTfv
4xjNN9cZ+gctxx96rtHE22qiZrX2T7LwDPbhiIJ2+K6ruJvkFdcd/ydpMBT0vvcsrE4PWWkDUH2W
pvqz3b9O0BdspODfmBBg+oVYSoAxcNVowm2DEuYJzcnNDP3Fpf/kmGUspfGsd17jMveqq4dSt1wX
/5nEgtdayqvngneHUPZhyjHbdvpnnyAvu3V7I+Ma3sY4b0iuxf3ee3p7HdJWAfsPA8VRbQdPJluU
PGdlu5yTQnCaFKe0w4+wTlHeuTPfhaXtuxt6esXt+osG9+hXQqB21UoLJiE4qGOqIeUSevgUjIdX
DbG2e+hSrz35GEZh22N6HuT9aT2pTVi8Dab4T49uelGDnvLNv38cQiu9TFnDOItzCfaCclcHw3DK
CLJck+dLL/SLDydvpb2u3yTheG3Cxb6ls5iPy/y0K4xrLo/Lq1vAi8AQTboSzCKugvClEyi8ni7o
n/b5k7Keo0vSDB8RCvVmNkSXigj+NNJE2nzPbcpggpEKDEl51ClWFkHh1n6rOoeiB1lEL/9ekpHE
XLeWVdZ880e32ZnKi4+sGtaLk04djrfc+kX/8MqRMxduhtFGuUeuI+FLFVFQSKKdYibpfneq0eOB
096hSuP3sU7VJU3j1zZc3gvXi99cu6me7NsJZw5tcgFooZdxwlUdss/6cfcYybAnpBCOJG3wYmDo
gY0JJYDv0dDGJeO8+EDHBrbi52D0Yt4+tdjedeBCuRqG+FHUpEyQyvSmiPxpj0tuV8iuv9td5714
w8dEn1ezqqz4h0wjnuIkyz90xsbm5g6NtSHssU7YxQUjorPJffdbGenH7Fn5azl2NDNa5Y+68L09
ktxdVM02l1/MJHsSNbKGoDk37zyb0FDwLexaNwEHCTb+Q7M4HlhI/HfJdeS5jO4SAQ63at36o+lf
xszmKJrG18a3gYIKRMjZsdNvHOiOWIn1W4p1fheUZX8T2v/Z0bp+repxusuJSZETjRJq41MCCxpW
FruLf1jRnfDHm6RjkIpOZrduP96WvLU+cZTi+EOLRg5SnCRrtfF7sNWa3SKLfSLvKeTYnDtQmVpI
kWX15Nyr6pZNqH+ValeWLS5JjLYNYrE62xBhFpLzDy+COaPz1zDc9YRgvkdYsVrh/I2WILzwTVxQ
PcqrcixmubyshAua044C/yZbH38oZWaHnEuYQ4H7m0KhGVpjH9xuSU6EItRltKQ4YocAfwvd5fHv
xR4rFxf0kciyRybx0ttoEhq2FDkSjHEzKtsVa+hC0VGCj3GpbqqPDuMsqqtPvndnuoJ6l2z+nPHm
7Hu/hJXLrZSDKuu5ylyGM237IGN+0CrwrulTYF48hmWZy33MqTyg4z3aTsFPajvqITtBXbtw9oj2
Ps/iqbRoi2U13OWx86G5Ux2t0a3eVRjsAzVSJWoYFCvTBKfOE1hBxVPYrPtbBNTYz/S4j8gG7Ltn
e3Eb9wEogv+W0fGPwsGBYpRNqoKSD2cTRMn/sHcmy5EjaZJ+l76jBDsMh774vpHuJJ2L8wLhCsCw
7wY8fX+IapHOSpnpkrnPJTIiJSQY4QRs0V/1U7Gg/4fSX4tro155zJ04LYO0zGkRqOAWjMpVn5W/
iSqmVVYzmQfhWe4usyk5woR9wHnTgqnMCEAVTBMdcQ7rgfr6qNkzBaJJ2Eu2rKExDlyrPI90GC9y
xBfwz9gby9CMrn2YHTv8mktGR9GGlL15slK7XRY8W9xkCTQ6dvs0Fg4g06yAJB734r5OjOqxcN0n
J++ii9THl1bp7jmven6DYJCSz9JloDMhr50ie2xk9jXiBGYPseWu7npUaDwneEXqe5gyb+TerF1p
lck9qsFZRM6EakHaRXeH9tq2NjzPWI9WkalVx8wp6mMtUQAY5Gy1JNUOIu60gzv/UIETH4c5Io4l
/DS5qXEKECfb2HQPeoDPp/esBdKhdu+0fQC9sKAG0F6KWE3bNBDW/eQl1c7Ha9qYqj3++cHgXnic
EhwqesnLndBJR04pZcPBZlQymbhTzIzuBsjMJFNQPivRuhy3p2LnFDgw0rxrH1vZEJAesmLbTAEo
TSxpy9RNpnuHgSQR0/ZqNjFPvGaVc2aqvWZ4ovEfjQzxDX8d9nbAkNoZ0xWjwWpTTMJCHHesvTLH
S6oQTlTEjmEUHlVQLq52p/Ke5iaxkzSGlzAw6m0a8WjlhvOsM5Y9eXH93z+Y8y9rrdtNVaftoDSz
efwJPWoR+qLI83PD+B9cwjJrRvHui25blJde0D4q+bcsirJ8pVJyF5R4cmuGfqg+/pJgHpNNrSsW
fhh+p45dQEliCpX11iLI0IZQTBCRfbLW3jVHbk9ATdGFZhvLZsRFYkB2iWtKFG2zDBEv4tfWNHfc
a5YqCX6p6+2WbZMnsIcAKsy/BZUKc2aV/SQv1RS85VDXmeGUHRvIY2KJ7k6rmAAStBmWUeSUC2sO
tKryKofsZWS4yW1KLElElIuiw51B0nwBAEpsR9PdBaHYVFrwNfvR7CQ55VlwE0V4dueYjqYy6gvJ
Xxau/xobIK0IE5A+GunoVdOt66rTiCV8H6MYIddC/Y143RRD/0XPQ3MfIxXkbFZ4U5ZNG70RAjxb
ZnXjJM1BJ+QkWa3b1tmZsfveV/5zV7t3CHuHZoCVjX7LWXA71qhYumf8RqJ9Ilh1A7nFtcmdcQ/a
NfDKR6Wbu6AvNW6sQbdNDUzZg+Gse6ZJ2EmfPZYI1lYC89aLHRh30Thc0WuREL1vUQVqHzomDZvZ
wF0foilfy+vWdu7yMxqMG89+7/oHb3A/rB4tpK7CfmEy+cfdRogtpu9J2Scj6ZBznMfMSPdtMg/e
UEB8ddLC6LOfeKMm4JaizovdgAiwcCoTl8pbUzefaZL268Ehfm0Ee95Q2G1u/GWCCLJV+TqWvtrS
esPBKvKejYiTlxLhGRzqeRgmsTCDEqOD+SG94RahXXMlYhVgFzmMwn6N6XxY4cXgC8xqW41mtCmC
8SunbnAPjStfuXZO/Z1qOOur/jIgUm9Yus8u1ZarPCl16s9HEPRQxFtJSl2XMefDeihWlGzghWXm
StrPeEyS8sd3JVOB3L8Yrhcx0OZUk3BVkXpcPE16BCBmPZKxfeDCyICKuesNbJxaWaoLljldeMxE
Q/q3CWAnU7iK0y6dlTkeqTjjCl05HUwEcUoVcfUe6huj63Ad58Z72UJo5QQdhiUfDuo3cx8DGR6U
oNNHTMBjuJ5ht9LZHRYl10FjAlnSefYly8ONb6TfaD2Eit3x14qaD0KDbAf8X+7XjLHymbbQn2XE
4W/+H7otsHbaWKMCXqz0zzW6x+0Cj+Ani7M3ByYCqZMjTyEV5j5GWZOjWo0DimZAlaRPI9JAxTCm
q1zAc/BA4/DVHBGHqBDDzbgg1rFPquIJoMYTcAVK24a7QcfwhCvylU2d+QWCxPirdxbUVu/ZttUe
q9aW0q1//hERaO1FnKePEvv8yH8rjQkMoevfiPb3EewUNN0rTu/raPW/qQn4Lxm4gdNJ7XbEM7Ok
YTTUFssyIu7f6N46iQPudYVNbQCb4PQdNNUjMxZY8G4Df/zNqMb3eMI4bFrezTS0Y2rTdJEPe1UF
t7IyAZ3kwBD87GKSLV5A9/gBhvBqtnKbCYPg/vjpcs7kaGru7T7bJi4DpsxQ5nKi+QMv3KdMzQ+t
G77L2H7kNMyNtboKLvOIaT0rqCZ2ltO9p0IdrTq5b5ygWaaOdhsab+9bVM2YjkO+JoyvJJK4ZpWQ
dHJAoqHxwZ/X+T/c936A2zxayO3o9Wu/mpdoGcKLi/xnyAAXduW1GPT7KvRYNsUmFbyp4BgQ7p+g
P0H+oLwjSI6p5jy7hvYdlPl7Zxb3IKOQ/QxoR8lBYc1yS+czL/KrFb0TKDhiIH0OSvs7iPpXO9I2
adaS+WzuQyR2RNA9F9Z9baXcY00dVoinbnSC/kbACrjw1rtpkDvkbX0VRSOFTUZ7dJT/YrdzwpmL
ZgH3FXGQ9GYn8mXEkSxO/TOv9XccMpId7WHbD+Is7ieLgANlNvSn8QYvxcRNH3lsIVSCLYSXy/bS
i6PqXTeVJ8GJcfHnj42kudetCq+222J5yIvvqXzos8IDDFP9Fmr8KuK9nxr1ogNYuwi85q6bq84T
Eixj6HF9zg+2eGprZxHpbTXbVn+JGp856jwGctTwYeu3tl7JpNioLL8HJfQGdQNPQreWYkTwiZjr
19vO8DYq9rhu6jhnOX/TklW2x6zQyNq3W9mEx8nRcYZYF8055FVOk0EApwNBLHqr65sWTCucvGud
O5l03XNNeI36wH2diJOd9ivJ3LA0mfWPz2bLCuJbxVvzog3dvaszZ6EIcD166ZEBV7QU1ABiXSKe
Xpj7QrArFU7TLhyR3togfpgypgPV9E2iDsHAkdEa6s+XmMxnVMrPugjqpZrv1mlrzKZGdIKGNAAg
EcxN/oX2ZrFIskjhL46uuUElRwlCQrZbOlFiMaawqYJD5cFeKQloiobcvEvHxdBlB8POPmTGst6m
68nUr05t3yEMFAalK34FUgIf/mOMjYlPKde1HQCiF/JG40L64mPqd0YNgdGyqVioGYovMNB9yDWb
V7KIBuvpO9GHg6fAnMjxFurWPayZdiGYP6uBKaGtk/1SJOboFWsxKZYQPdM/EIclTQ7bPNV3qdO+
W3n9HNfy0x2xLFg4tRozftIkj7/f/Aae/6FPOO9rb6Wn7TNzg4ufledaFq9efA+5bUVFIP9N3yw8
yS8Yv861R/y38O5bvX0qSY60dcAyKN+jsof2EB1p6+QQmjwmPDJdx+3FbpsnQWZm5ZTPTjRcXNyc
ZAqvyvLIktO8YBNsDVvrkWPPpwlcJWsrXuzxiXaH2oowval3ApT02FTbKs3fpyyjPQwP3tLL670E
GVBRec8b5j9xZnpGJ2N/sXy2H487b6A/tfZInsy4NhhtAm36cqLkkmTTFjbNuy+NZ5P6gQUKkNtw
pfJhJS0svX8YJ65JjrrVpsOzkQZvAz1J9rXynW8LM9ci7i3W12SrKuvLdc5WRDV4mH/pIfbMoalr
LmfjAfM+IZkCjXzMOSfrvg2FqQ2Xc++4Zpo/wlHAz9DXFn6uPvRoWer9DZkEg6Cwv4vqZQrrB9ap
q5MZd63Di+jl1055L1PQvyDVvBtAhRsDzioq98J20Szpme2b+NexMg5VUfrQi4wDy/wG1dYtBPMe
ozJyIllYk/qITEpKesAyFJ08RCFoE52/IQ2/Rte+jxr4CF2r3gPt1FN5wj0QvJ8Xl+eM8YHbam/k
p3ugEXxiaUxrkufm3AV4kj3TPhp6ui2zmG4VyZlQ+2IU/tBuTdG8q8gnneQ/UvVw1NhgJvpelrLG
c4w7p/PSVwNBctDYcRwPc2nYh2dfNRe3ljOPZQ+l+2ZmHpqVTy+IRTeHOZ5cGFCMrcyXxuWjr2EL
lK6PdxNBq8FfMQDOQevhlQz1aY0+zNCCQD+IEUmMxGTY3TwjgHxoTvtRV4T3Lf1zwkQ2VeVvp3HU
HiZc4ow+thgqWa1qaKkoLItYZa+5b3/J3Pk2NPdOZzFR43Bfc53modEulXSWVmwT0UzKOwKQy7ov
j2RDDnZXPQ+V+gydatNJ8nViwtbQFjOHnwO/w2w2s1FbcAo8pnl/h2D8GKeEl90wXeQTJA+kHXsC
45rZOE3D7LeuBBFBC1Mll4uGnTzM8jcdbynmcDKXetKd0j7d1q3B0XdQLM2aWiKjAg80aApB989q
wYHUKj8dJ99Wk25R/pTyHU/q/eBDh6NOhPB8Wy6Jm3wlMJsGwEqLEd0XDAlXmtbrvwxv2zUWhzTN
/02x1yyCghdD9+ALdT9+mfFeSu0sB2MV5YJXGMTCQu++Ix2TSB8XH0z7ILn41a4h2AXZmzCTGeLc
dj2SXyTUNYPvvNt9G7MPHR1HAyWSPI45/wyC3CM5eP06iv43Mvl9/dwn6qViq4ZWLXIZlYth4pMZ
aC+J0s+wwkMzzcvE/JWV3xGr1Z6GiLhoMDnfbfAretamCYMHeXFiXvXc2jISUQzt4YBB4qoS0paZ
InNdZta31qSokGqt4UNbWHXx5heUrxV/jJuTvpB2Y/MHRw9BVz1iqFd84HypAW8SanvS6uP83f4M
rPJ+CsSH770wU7i1VB8yX8WqZ+CesbQ0wqqpk0WXcC7je2eaXej6OSVTtAKPzPRmp/cMq2yBa9DR
OnR8foHzI8jSZVQwjhYCww+eIWEax7jVP408fKQVD8ccN4UqyvZYCOQij/R+5kk9FCwJkTs8amXz
Ygo2SKU8LB2vluZjNlq7MnwKKoV3OPNPGjsTyZ+DWYwvIOo2A6f6XIJ5AEhpO91zNfGljbF/aXF+
6A41SYlBM6zUs5vCpN72YB76/K3UCrnkLgPO2mh3JLh5U83yiH/jM3JIcWZdAA+N01Tfpu8peGrX
+ymlonov+62U9UhM/K3r+muSVJfQIXce+NtJ2/Ua1iE4ty8AZy51nF1Hyg1hphHtG3koRueFcj+q
kF9kGd2bnPBpSyCUWoXuxcVXS8THRjTJ7J98wsWa9FdsJT+6CzFwLosTHXXxDvlD4iylz6CRySaJ
Vs3E5ZvLhaHJo5ziB9PDG1i+WRGPZuFI0pstmCSfWi2MWwuS5THHFWUsITBie+V61EwvSZC+kFce
w6vG3741/UewWPSBWUxHQ7Eq8Yriq151I8vBKFpm6x3Duu8YeIsn+41u8kJmAOHLojjnTgThoTvY
4x4WIE5w4HlkNDlDey+NEDdlJk9kjnAPOt3eM92LkAx98JEBfRr8z5hlp3daPPfwBMD25R+e3b73
dKPkUXpqPXU3Df595407Qx8AoFmwoaNjAnsGJa19S6Lq6qbtJUz2jXVF7j1zRPgyfVqXSOSyjwT2
KUl/3YnbSNS8OyIoFiVPBq0vi5FBbQoxBuzD2emKD8qQFjW2xUVg1VvD5jVxcjnimiRrnlrOXeNY
LEkuGrzZ7AEaJqhHKsAsSBK3twAKhl68q4tnAievNf1Gc4LpaJt8FxoY4qtMapvRAY7jtHW56q14
i6Hm0czdO78kgFAN25SKjTEhCYNFptM7mv4SyOTOWdbDggTZkUHFSamKxF2Q/GAd1WNj7RcCKcPb
u2BOY7xFY1ReiMS+Yx88OUQZm16e9E5/qsS4tec4ktzpyjpN8NICo9iSDFokMzeFLxkLLvXtdNJh
IEGBuFBiI5LiWRHX5ISy81S+V6TGIdqeUPdvScWG13SsVeIxLvlpnx0FpxnPym2ccQkQ1EZbMuyp
KHCbNNiB7sFVMVEhDLdzhceQOU+qVp+YW46OSQihdeQCzNS4EGV877NCjW5toW5ZWESiVZpgQW3n
Rzica6cGspg6dvflNK9UMINZ9bxr6lEGNVqshcotDsUgfnVMWKzZbE26xMU96jBjGsdZVlpdAIrY
uBbQpNpC7EfNZWjWRyAebkzOteWf/1sM7LJucAxrcjWAFd6s0Sez1jJNLEmdanO0FpMgiVc3eTP1
Zu/jyRnd9KP22UibKvulNPQFeQgMwOeQiPtkyA+OVz/ARtgO6TVKx51ZzYNkqCEg9q1WPvMRRrxg
9rXzWMTTyNrHQrtvx7dBT1+tTDxi7DvZRvgC9mkjw+Je5nRChAx2tL57NwLSh0EVLIWLerCPyvFk
BFD7Okv+RLX2YKfDe6wHm6KfB2I1/bRBjEO4x2oSI4fEFieCKBZfNKa5eYtfonk0yI25/ma2Lk9a
hyu9fbVmv9WgGW+0Tu0KM1jXWXzTC/sqMu3TMe0fmesXKiwe2nKmVjE/bYxt6I5izZxuo5ke/QAo
rUK1i5abbhQZ2U7EDVHz5hD/kYbKZZTYXxbfVTENnzaNLFFuXALXuVdudKmT76IJz6CfJnQ8XtHJ
tt+wEg4h9gVMTANUg2FR9WG4UUDclmW6HTN/hVS1KYViO6gQwomnMEyvr2ngslbAlgJXTPJHl+du
6J5rMkdc7JpL3lO6zNF9bM+DJB6rqkMWpmtobfFyQnQlJwQooGxfXZzTJMeBpCiMY7AlLWSIk6ES
gHeZtmU6FaGFaJdWb74xhCxH7gJNnh78XGxcL3yS9nhdc9K9Jl1xikN9k1nhB7zQRS/EPhC3umte
kogZZxmCL9C84EXCaaIU4becORhWxmTU6aon3zgSXrnlLvt9ln/ak8/mUESHAfgEFiX4zy5OmpCL
troUF+grd9FkPIAcea0b/d5v7UuX3AItO4ZNe1QFfZIJ0+bYUA+SHcl12TJbht3jhI+cG/Gzj4Cf
5uorYYyyCPhTsZ1YqDHZYyYnQrh68quGcud61S4JONrqwavfyru+CY4Z43VNIo0goJmW/UV/42Uk
smSm6R2vLsdo6zkmjSAdGh4kJcbDgJ76ydDiR28h/Wbzx4GCzRLpXHKNJaRLqhcKa8eULQ10FhH1
Wv0WO/b1V7gzrzGE1LEztn3TIxWP695Bi3AfMcwcUvOniaK9k9VH35APFhNWBdXRDtQlV+TCuDU5
6KpLuwSEVBQsfU2hfueJiiWyrwpeCcgrDlVpVG+cmuKMtiefC0/yZMmvTvOepSw+Otu6i4Z+/h58
VIRCC2BXAw4Hw9UC1jdWEtyraKBpcWz6fuVJkIChXv86nvY6EV5JS7VRYIcAXTwhNDyCTb4Bqtar
7NQmxmscolrSFv7mR/dwh1+H2j2bbfcMqKlYpK4OJzI4eGbnbjt35rAJnnxf1eklj7/LhtwwcKjx
FBtSkieONnmSBjAzKjLtuvWbOxWhsFFt/dqrn7HD/XQB3nWNQNep7NtNURXFu/QmZuw/7AdM+Sob
g7nr4sGf+uGoMR3acFhvYBWUMcJhknBud+R16gmApwMcNCN6ZHpQbrTsM+pCbSf7nqm253EPAiFU
JNlViaDaKSukagjfpV4b9b2BUr4MQWNy7e/rqN7WMZijlILBdWDt5J/uawNbAA/s4c8PWZaa//yZ
QYXruggwTtXGUB/YDarDEHLmbPmrzD2v03LIeNs5MSqPqBJWckX7uRZpR3P+AW9DcGzYC5fWmLjU
vI7dsVZJf/zzM/RNMHXmRKpJpWwxResd7HcbWM2xKWeFLzTluCGY8mGYLEO6r218NVZkLrzqGPZl
dQzSlCD9//y6gk60EhF0oMZQF3d0LlEMCDztT6JLzoMRvOqgdrBzL3rGbRiPG8jOxeQtLEpDGrIP
kxy0hTmxULnYsnSJwcpI8Ad73veghScZq5tlZx3gXy9ZjrQMweRszw4Uc3IyuIR8vFpIVm10DiD9
OFaSHBEYCTe7mBZTZS0LSrA3ul+dEqW/hmH0QVYWJbbWXzrTf/FaYFG+84QHK8U6RFTX1PPXDKQj
Q2eCkqY/e70jg2rMzwDAxMqv6c32OventA94JfUdTtwESQBkKjwzkbifjuapZYEtcSGrX/I0+nrI
rIdcTE86lNTYgPNEjSa846Xd2vvEkM1qlPYaxPqw9DRnM05tRdyDl9aetG8sdZ88OA1Hl2KDZ6Tb
tVEJvKM3kIz6+dhewm7zmD3mlns/sZVwsvvEA/8EZf5tsKAuQrd6dzOIMmN3JXeNQXvQoU7lbISp
j0EK862tuKpJA/s8o0fko3jPCPCrqbqLaBkhWYPqluvWFUcdK0IEdhVSyENlF8xfiPNKIr+QzW9l
w3s7s2soo2YYoyP7mEhJuf6IrTkjSbQ3rfATAne6cjUk0An/D/ny4EgP+colpL358301dMp+PJGe
jDJ/KpIJWeEAM0NACIFR0lJH6uszGlTbVfj0J6veBBo3URiiOF5N5FX2AnscT6WgFI8hvKpeUdHv
7epOCxyPhLxxqtg8yRVxtiHuib9yHhB6Yu0E4VU1ql8Yc++xo14AL1YL2SASxv5L3rjXchhuRho8
A2xJ16ZWbKOWj2/qOANaCsg3ai5CFePpCEVEC7r3OvwRE1RDw5evVZN7K1dhtR04GS7izoVNBfqI
kdOe3CrKXGTeUsvmBAOtOrHzZQD7YaXV9Vuq848rCQ13tzQZwYDKY1RQ5ERW9LfQBrkyen3TmhWH
yGwqidKFd2VBfMRcePDs1oPvUz3caiu0zXbllT8SDiA3bQInZcZniWofB8baRjjnssa2WFXxrkMa
WeqkKwgihoSPqDdFvr4Louni5s8yAj83qU3QYzhL0pIgO5/Cig0+W+nwcfDv9Zu2HfCUpjCGyqD+
KsNkPVThERiSe0iqNRfXVzn0XH/B+mICSvbY+K4GRqblEG+UZLaaENmG/bOTKUEvm5xH4TJM0QPa
i0xJP+5EARH4bCRVXMH7IopOwpZHUs9PTQYjHZICfGid+5uXMpmLPYaveIYEQMvcL27YN+fsfrDi
gPZV+u2XKDsExiqH+KSOjAQ1mE1IP8Kzd9Kk84lcFphO5vDo4i0T7XkKwMJNFgYrAxkq64uovWLU
B/Qq0hosLsqfNn2rbxBMqHFwfBIYTV6jBdxpYw4DBlPlDfvF0rWM+NnqbkS6m900n+CxQW2lgvNI
gW4OXKBfAxdODqY/fXmF1DdS5dPSzrgq2bgy+kUzWuFGNBfAOUynZUpxOUeNlYZbhkNzBgoG24RP
dcoSo1OzURh5F9QYmhvcCeE92h6WLC+kNoEiq0mEkA2tbtqa8ST3nhY9N1Nh36WSmnKksyMGNdbP
zN1m5EzWqqL4wZ4ZIAqRbT12f8QLAZRRT1ZGOH7SMNrfxmJXNzlkNsayFg2zC4v+hZ2WjGrOrbzQ
n5ctZW6PR+j3Bn3m+fvIiPfods6XlBWOWI07Xe/hug53k1c0y840SZLS87v1ra6Cf8Cmyq5nrUrd
ZjgTdymnbiOf+3Hyu1KaGYpohhF0/qU7SGPltu4/G8z+fxHTvyliMlzakf7vRUzn7ONfCpj+/PZ/
FjA5/j8E4WfPJ7Hm63hR6YgZfpr2P/+DAiZd111f6FzU4WXplCP9dwGT6f6DTkSTTkQGvdQk/6WA
yXD/4WKIMn3ToGDWcyz//6WAydb/XmHjOR7Nh/zVaADSgX38rdOobiAIMp5zVuZkaRstSuGaBIKE
V5iDNmOmXys9R6Siib2plLlum/hZxI46Q1alq0Cr9LOu2d8c5KwPemC2Q5LuMs4pj1Mt1UZ40T3c
t4xQYqqvTDbTpM3jhyGtuwdoNbp9yzVX/ywIfHClZ74rjXgftuPj1Mn6IdAnSj9in2e6h7UZ+A5Q
GSIyeqUmRsXda+lXm7hourup8omhOO1uMuSR3EqPA8X8CYtouAtzmtsdMk/aGIIxzEX8EWUcI1qT
YJfd3xd2huJUc2fLrEC/6wj8zzJ6uCqj3lr2A28ZI4Al8OeZcJlevZr5L5dRQrUK4lftTxoDKusM
kJxJrTaslW3umlB+qQLlM6wTPGNZ8jxGNPqoPL1YnfxszOi7TOu1XQVfNoQHQoFo8aXLUMISao+b
lEsrZ7SwVUsARo8YxutV+VjnA2m7wHnoYhQU4YJQwxxT73IdrGfYqaVecpepW8te9WX3mtrJxq2G
s9bYNMOFOf6BfGwWCiLmIi+mlZfcxsjkIlM6K3xwEU0s3+VoGFvu5x05SPu3w/O2UjVcBX0QB2TR
cEOwBmTQlGGoeiObpDP7OY0xHVdudMil0W8mKL5zij5Y5R74C5ptg6UPgUgElImGuL5ho51iXJBw
eat47g2i99N3Gfsl1bEJO07i0nw3zSzD7yLrLYCprU1PzWkULt5Wlj92Pf/oCEVyrvKuNUl/vC94
LLvDyCBkg3Hqjg2/zzi4co8dIA6X3Kzw0Sj3IdS5BoiCKpamSQyqd2o+5X64xDr0GOqpvusZ/ca3
1O9gTvt4pFZlE/ikny3BrTl6rF1oxqbP1jkZ5Y2iDf/MO7RrY78/zdEFX7fsBz3Alq6TA6xl4h8G
C4mu6QMsnJW/C4iDmMqwz7gyrkQHAYdAN0P+qknfiIccjejiZWj4Se9/kkLgOmsZX7HGBBjQrEQ1
5/xcW5z4eyiwqGE4LdIAL8KYRjs/nNBecMc5w3qMXLhqenHHSYr9+RVpz96QwtyGlq6R3BwIgRTT
tLXNCF+CZL9qxYHSQblMMgsopabd5+Cc7LSIDz0xQWsQHA1aTb45QXBHn5a9dUGCdoyMcWTcBq2E
eFeAGmxcM1gyhTKXnYEwqVquR5NwdMY7wKmwfJMzrwmWNkg32LmKgfu94YfWc+udtBJfTRP01vPc
FZAIsQpmJLOTtHcI8s42jOpE4l/Tx5UucEQ+FNhBcMp64DbGKoAAa5U8guAnFV9tjeVo7xWafcR/
tQEtS9tCl2gnZv4GwrNr3BfNiSqKDX/P57a3zkRq1tZAd1Bb+9zpvNJcWXg9OwIutBy51jK5dvUQ
L9sebalL1Y/ygvuUVesudZjHKOEDOO0dqj5gveKPuYYFtJmOAUAEb7eCPLbS4voxptWAYWL9q4Fc
IBR7rGut2boNA7HIci6+BVFXcjrhXIvpsvMxHtj6YRruk8AaCWECPcTQIZaD1S5z4kYnmWP2isbE
QStttqr1gqUsgrXh+tbBn1JQJ4Mvt15nghuAubw0rGLaEbVaueCwAQU+a32a7UmylsvU5iQI5O0c
zXGstsst7GzkUMP6lsPFcsr3HhwUT1rEeWNsxTbnjrkgIo2wk3GktRJFVdfQ7clyEFIejHUV41Ig
A7uOjWLYdqK9L92BQhYS4MBOyRj25ZDfQVHK8KGAN+GSaHlxNIeFeECMdCVH7Lq2ANSSZztoaeG2
qsW7pqcASLgSrpkY40/O4ieaNfs776UTHm52x3wC0OduMjOmpUe65qpQWrJErXbGuWY1RYUQ5JF2
ZjHBUiRvfUwq76fSiKhh7vWOWhB/uNH5LweD/1OJ4NwJ99cKWGE6piMM0/A8F+aumItz/1IiKG2X
864WOquhwU9VVBoYycSeDip0q7MLgHnRUHRzEiGzjxJb2lE1v9WoBr5d0AYTme46LkTLlGUeW/v8
y9okQEt80Svi60AkKKslVgOZ3TM8iP5NWbI1N9T+5a+PS9/WbVd3BeBsGwPb3yrvQod4qQ1pb1Uq
3qE4xrWTw5v0PWDghek/iKL9GZ1o73npG+cH7mrW/Hgk3EsqSLPJdCuHs0fN1NKh1AEFJ7hD8BGI
aPO4gBEvvAm2qhKJoS8XjhXd2ig+su0v25DQkBxoLnvAgtv+mxp4+2+92vM/zDAMzkCGRbclsI9/
/b5wUussbnLIgwQejSD9tEp/jf1LWw0FgewglaQ/Z3iLw6tjpVyAMNCvHTvOMCGMj9wWjBXX3nVF
3ebKcYUOfkzdhRUc0MZCMdciCsQkA988DtpdAX9eqAKxiCY4jTQ5XRcErc2C4ZxrMFBMrOSEeQ7/
7xC+shykGvgoqfTfuDZo0lG4UojOc2cds20nmYw5pnFNRsYvqQujExDK//7cGvrfv/MWpbq2TW5i
jmz5xKn/9QPy27DWxjRUK6rA4ssoOocE/MkIP/quJuQZ4F/xWibMhV5siU8GzkB3BgtU6xbjtzkn
EwzpfYm2bk9hU5iXjLYI3AsZ33KP5a602x0nZdb6AUXDa8xvWbSEuEPsTWJkdt/1mKVEcghE5787
nQjWmolv12iL6Jpl44tIavFBQhx7F4frs0YRwxzuijkepNQnDolH+jfLVlg/7YMafv1IaisqlXru
2rWxRCOlMSWucAdGAtt9PSZ73eAvRjvYCTwgRhyYJ2tldOfRa8cTk/617g4ho8bIQctK0ZwA0i17
Om8aKWN8aQ4wEmnrD5Q6rCWv/CLvAnNbNTimtabF8ZWHzZrbe713ykbsO/z4IDZr/ZAaKFca8R3m
svY2C1rWZpMyH7Q4/GdZTOmSUQ9AkalzsVUMw21swosL6Yl/BqoGFDxzV6X+CGuOjiK/Db6BvHTE
MGmCFhKwjxfZJdp7YGoHb55MZPKb0/vP//7M/Bd757EkN5Nl6Vdpqz3KAAccYqx7FqG1yEi9gZFJ
ElprPP18iKz+k8W2rnqB4SKNCIFQANz93nO+I4T550EjbNsyLduBymtojmP9ubwAkThK3PHUBhQb
dnNyailB7/KILtKCeHPYnMyqNp/bpfFhlk1DuUWCkUAi4M6KHoGk72cDsDtgFD09BPg70bAE35CX
B2jThKUXeyLRggtDhfk4UkOc5UHb7z2B+VEjsqqyAcGAg2C81tZmFFKaLcTwnoHiHlWQfjlBkRUq
07MOuuvsb8s8eAndMtmOpQq+R6p+fcIMkm5zr3wqaNKcYgEBcYSQDQbH0S96ZgCoq8ZhjngQ201q
Ia5k2CWFBvGQ6ikPWZNo+5oa3KWqS7Hnl7laUEJgmU638TM5tXVRGQZ3fa8+cv7HzRZP1SpH+rlt
s9DcJ5VXLeIUnkjvKjVz5LzZF6hPzS4qNxWJLoAqrRYiFCQScgho66lDg48jQstp6x7g2wJbmNTb
S6lmDaGCXnMwy3lkEUzt+RpMmTzgoo5O8lxAStKMUSBB7JV164E0L313gYxXWTIfGBdpUUC+qq1q
jwcbi9IQ7kSrRNdEMZ8USeIHaR/hgYnaYpAZYrNpyykF+kdnjLb3n6l1zkFV1WvDcxwgg6r7gCIP
h3OZwqHyuojhWYQbCyfGPHLsEV1x2DG/sL6LugUjPQTymcQZSuN19jG0xXjovZGQyWAEdep3D4Vg
UhRrkO5MzwQaO2Hl+E5yackNYbw0CFh2zN0Akks8KsUWoYW7kEaTPmZKPyUNNc7VyZjRgCo6G3Fe
nRMKcnQCMqCwqdwz45Mg5JTHBG81stai2ZIWBu2R5ARtmKyVyo3LfLLXhghnchGrK39QcFXTRZmj
RqPTCfTyoEnEi53onsH4JRV0tagjULstnX3qyYlar/VnIHHfclpbP6qqUm50DblCVlZwJHWBt104
hyocHUZjLbq2Xbr3FWTzUGBxb9oVfoxGeW+YRj4UoYg461256F2Mt+bgZzuk0AOgqHSXN3LcFiJe
k/rn70WTcywiJo/s8uZ0sKw8+vZE0EBUUeDPscDzt4ODsGSwOZhrymMEWdTN3NTS7JmRo9xoNXiW
ZqyBDwWRYNXRukssp8deSnVHMo8LwzlM6k2JIr7kmzl+3uZIbHGEOG1N0OvqxmsdYzdVW4e9og0D
JWH1TcmpNtrGvoxy62Fq3T+6Qn/RU1EdnaGgA5UBn4w0K8N0XZoqTXX90Kd+f2Te2B/v/6N1o9KI
jt78KKuDFfmbNAhEfGS+aZwIs60IzaGDUCHeOaIwvvqGsZR1apziBF8bvmi66W39GteV+aFp9Y0M
KThleo5+UqvOn4+062g7FB4xUeCRjFD9ZkYpoVYlFpIwGJJbkHbvaRChvAVArYPMowGESqFPqmsn
IVOozrCGAOtt4xwRWA4s5FROf4pecw4pXXgi6Q88ujsB5ShvGnDPVarSwDEtGKQKEoLZCGTmkDg5
7YYGSZnWmMykMUcuItPVVs2AoXCTkbO2itKxX7ZeiCUvrM0N3EtjmzBwHKBBZiu3rryHuks0GpOW
8+Iyllhqmb9bNSRvr70QNFA/YBAOJh79L90cxKuWJOYyrZibQpLTX3HDbAuL2mtDEu8pQA4KwpCH
pS6RMZrBUUoPuGExIeQ2QJAJSy9fBuPQXTTd6S5M17pL2QJoKI2gg/7HHbiV621VqK+QLmhlo79F
gsX1hMGxhKWn28PJzIfhJD0dXbln2uQraTpX/+nGdrq7JMx2hkRcXTL5AiWo1BB/puVWBT5lH5oQ
0sZRXJqEhRwoME46zt3d/c/QBCwkC9FntLan/95vvW+XWi6WDIMf2UBpZMhiOFWN0Z1Fy6JQCXDp
cI3ZR2Ca8r5vt/jglIWiG2LpOe2+ib2GbwwRWxksoMqTD0J/bibwKTOYITyTpXWsh3o8VkmyJ4ZE
HodMQKiOaZLR8qu17ZiZ9VPYpjtVB76OCXZcI3UJz0mtVacq3t83cMLD2G2CnQaz/OJX0sHbYknW
aazFLKj61NVR5amxjR3e/tUZAetkfoW1oDe7tgiCfUuNb33utmfNq98j5DxHADneMR3sdFNlxQMS
eX2PK0Pfy2Kst/CBdmFnmM+EDHiY1PW96YD9qEms6qeeEZTOjyqAHW+YCbR8LaxBfdTzoMkBJIYg
UAZ3N2SFsW783FtRNT27JURRx2Xgbiw3udV5hHswQOPRdMglWAij8cu8Uduaw/CM6GZeoCy6ueRP
3Qah/qTyYEG2ZivpnG6rZYNJn5m09iA16YU4aAmwH55Q0jUnnarNSp2yZu+b9ztk6Z/NooFnT8t5
c/8D8w24VOQoxwY2SoZLprNQrTs3u1fyK1DqDPkWl70cyPk6FfRIcrve2DhTXEgo32sfKzd94yQC
2xoHFkNhEV+aJm2fOCj9JfXT8mT6abEtUWAxrOMZr6wovGmW7e+ymi5TUiuUXylVbApU4dAQ1Aer
RMAVtfUABZ8/bRMGq9LjLcfF0XNM46msUCB6nkuMNC5OOhZqu+8KOtl6kcbzoPRykhbtbuukaTVH
T0oOddF0K9ds30WEd6kMCevUKXSZKtk3MWbYgpFlZcOIINvLlHvZbjHXWc+2Ei2FJ8t3SxrglFjB
GLm779oyhhyAc7Fhet1V2VHKJj2Okhpj7ovmW4QGmZpoIZWTByqwaY3xpSGDVrc0jQIQ/L5UhRno
k2/Yt0QIYcojQWAEmn5H8AyV9pPyRPtKn2ozdkZ5ECVVyGGcyJZkfkm98W/66NiEPZBbJJh8XjUU
LnrlhIQ34tuTcU4VS5pLB6pxlln87Eo1a/XR+yaglHBO5/Ne7bpjF0XNqcIbdLLwOKGWSOaVj2XL
sxRxkImTrMYyt2ZOqIprzjCAl1PFngeZEs9c/DyMUuyssEzI5KZcREiev1UcTBSpr3XbTpQgGZrG
2Wmy2LpZfjIq4V7SsHQvWaAUh9Tpj0ajsV51vQ/P6betXdXfM+xTVLxz60n0fKPZ4JYrhlQYH3VU
rkzqqScVefS6lp29an2WJUgOwesZfvdtaB4i1nq6GlzggxikmnaM+e7K8dtwaY64HWnKuSc1Dq21
Y+HQSQ2IA6Np+Jea42Djkk618dMyv0i7g5YowLeoDug6BwRn5DnyTLzfM2z/7hV/lkWdp5QXmt3B
MvIw0MoyhY2HnKTK1WofRGW7rUON5NyqT3dum5lb1Uy8fZKowTY1ga11rldtSFXrlrEFnmOINY/G
d5V+kxYL6Sjtnwy97La+WmJnC6z0W6heqtxEyVaU7U7KPnlogeytyLDoALwwSZzD0oRBKjm/bAc5
JQDAiouK3W8A2NymXgYLs/SbGMhIiElVZYGvQH7J6gelmaaixD4nGgRwULDaGzPQcubk8c13Yp80
V34ixnkE/X1lX4XjbAlNJX03EyeAwms6jO2tKhQ04E5XrDOdn1/j4PpVj8pw7bJfY96WryQUXfmK
3l0u/e8KJ8IMKLXxwoIQDbNYyNQfD3DE9KfMdUjcFcvGy4M3TWNEHP20fYaBAshaQcctR0zHMtad
KS7W3QQWSkDLQYuijOWO8sxzlUn/DAke6bkolcXIaDbGMn91gWvs1Cx/Srz8uwpA6TUMEaWkwg3R
0NM4TtFrYVZpm0WVcKUFtzCs8pqFKTXiV+Yx9qMZOmuaVOscu8JLRXojS/vtkATD5f7HG7sRyGL/
UI6jfbj/GYBjxDkDlteDdiBghoKupZHKUML/qakReHW+JiGeEW3cDa7pANHGZS8DcTU1ADUK+SPz
il7IwocTix1OVouosHHClQS623pd7akAbEB91ftQdNU5z6kaxOOmgV6/dUGonxolTBdhT4DGLK3H
ve11hKf55OWoFEc3ULrKg+l5j/wedEYQKS2quB3e+6I8h+B2kE2ScCqsviUbZEIdN7DGEmntg9JF
FxqZ6YFU6XDnpaHY4APOl2kzCV1CuzhretBMrjYTbxMNaWsgjb3T83pNL6aZB8TZfVf0cTk6SA99
8wFdlPJU0YFGUGlZ/UvWtd4uaYi+yTvrJ0gPMG5T2K3oq3GLXqevUSRMpseb4SHtsaQDC1yQ/1Np
BP2NoDHjagwefQqLQiPUWAaMGIRL9CjSpsgGruizOk0QjsjEfjZz1EQ9abWLpEMN0PmChc/IfD00
8TcYdjfTXBXdQqz1q6i1o2uWoPpWHRu1eg/FKshfeoQMC3cgOlBpMxCrQqsvsJoJeOfyCBxChmuF
Xc6TMt77gxdeIFwEF6zgLoI0Ku9ZvsY54qwsgzSNCm3+bmxdgUpuHDeq6KkejDQFCnN8TTs+usQp
/OyFSJw6hNkSe8nadwPh8DPjbE8VuAZUCh9BZWkfLbTrtNV3bQ6wIrMNZwcS09mFNRFgyNPmgPSa
fddY5CNYIuUb8YmaqnRCXs0u2bslwbkqLkQCI1ynIv6K5EOi1ljd5RBnZH7N9DC8FIW9kVYQErBW
nUM9theJ1w60CQUIQq0KT/QAOuQhPpf8GA2LptLq7NC5zcNRGlsx0syAuto/FkNSnQV+/5woIyQx
NK7ClqjVgnNg64XEZFgiE2TLLnVNLW+VNjg30MN8Xh9HehOzVEE4u4sjENqhAiLYA/ABMxW199pu
AGu5lr+TRYtQ2TTGNV6XeqnkZKnGBSxYf3S6pUtxeA02yYt8nWCDzO4xY5lrBzLpXDpDuU5bbxu0
MCLLrHX3fUKXMWLUAnGPJdsjupUyWqcCQ5XtqTWo06Nh0bfmWBZHO6ueUtqKN2Ddww2590sfEFRb
KTleGd0olpQqUPBtuyrXLs305/6/kRQxJL168NsdCXFrq6Il3Or+EEha2iXz+urQu3JvxVMqi+1F
m851yqvf2uFJQrHNu6G8NjotaMOgOdtKdITSEjhvIHFuMRh564ZD7TmPxRXfcvFRQnzEPGUPN6tj
vKixKXkuaa5GFGYnGBHkQOA2vmUuPGgAr8pr341vWhx0P0VG83GU6QsTf3Qx2dyEoPeRFkCvBhKB
LqmhezvkBibLVMd/GpL0g0Z5+YMUpl2X5+arbzhEGCVBf2A+mjow7QQsaDPz9bdegf5ImnO4x6SY
PZchwus8lw/UEKj2G96p92QAc9Su9wAaIlw1unqqDUHuQ4WaUi8QIOYCNUFYZ+vIMs5DpwfMDHFz
GHldf0gNDpsaVG9x49ZLtwbNzGLBQYInkqcIGQzuAE4pbEfxE8AH+PqDhvlY5gloKFzSsEch5dUA
nuI8fUY9a84x4Q3bIg2zZ5aqJoomIkU8qZbbMdeyeZbX4LMNKEqUSFGmd/4tGscawCrzVL+M3QcH
DOIDEgIj0ll2KGuzdsp5mgHJd/UPnRidhaeUNPHgs/ANbYK6vfYVoXa5rDY6FLGIJi9Nf4NUJA+g
M/6amVHgg0sU/LXZLwq9x2akNuj0KN4GozlEXFRGdRjIgPaTObyU777ibJttUVeQgUeGNORaMC6q
RUdQlZGXz5Hq3doogYQ7doumb7CkS+8N3zNaaIFN0tBuYG4PSAvOpgeVj7XWRxrdvBEbqTcYUOdY
H/SRBkQ0AKvi9uma6VlFc576k0W72Ha2ceM9afXwpojWmldlw2qGmfBQqM+aJ85Na7+m1XOimiwL
IoWsesUW90cAcjqUjLxIOLCTekmw0AAIDb2Dd7Ijy6oGwMJFDwavxJyTJoT5DrSPgHD+NJyfGQSi
uTNJlvFGw9MhebAmA61HDumwCIrkAB8r2hnRMgkQ4bPaMReeE5+rUoKL6CqXKpWxLAY7mOm5uOBd
oBnePaLDwifpaT/BSs+lC41I43XchnBOrw6guFvkpVqMA2HyGiYEMiLCIACqvlklqVvyBWUCPXRb
fZZWAQuChZrbjMsyNr3ZyMglNFZpdYPhoOuTX2CzNiEFnYUk0bvkUjhaIYo8BI8oFo9GrX/Pk6sZ
PRtAE2ZdZfbruNP4XjpkGp0Jsm7sH2o1QtiAIa4ekxNFxX5pFhgBvErba6N1rCyb4OkEpzSoj3Kd
ezT/clkGcz/x3IUTpO+SMzjs37tBI1XZKZ40jZoHbs2Gj8a7hpENrJIxbGmDAIDlIJ/17IKuIlma
qYWKLa2JFlLjRRoYLW4uTBVBZSMHno1IG2cWIMhl6F21NKmxSVg/SLb+KZOumFXodAAWmAzWCqgb
c1X51i5OqXv3sNJnQkEozGF77AMzXQjOX/r0/HS+92LopKmmZv6LEvVe2KAHA49kEDV5dGtATXmE
jpsL0zEze4KY/XKWdgUYa/d7UDIB1EuI6vHovmvVeDM1I8URHp1kAGYIzQVTO5UFq+zftYgBNquA
16gj1iTVeQ1kunf0YIVXCa2eSzc8sZIFslT05Bj13dS6aqB0UEjEL3ULniWtOHhzAs+YEaLoDYy9
a06hnnB8zfitV+VZljY61tTCil1QBpDgDkIxwIiFRloqOuLxRsCPKeed8HdjQJ4o9DvCZxSmTG6j
N8tS658pHgSrNNn3uGiAJTrFrCW7mXpQVoy4oo0R13AhFkrsoZBg9jNv8DNYJE9v/LzZhrSQsDd6
3lxGp14pygWKna7TUWsaXAYdAY5GNkBJCg9XZKfAAgXzgMm2eLS68UfRlc826+Ma+A8CMJowBuuz
2TzJq8dM1N7GqwIxl4qazw3TImOgs54Avb8bDStYNBfeqivdXcUZlQZUqlAHMPzVi6rCM8a1sV2o
ajYzjMhbDxOnxG60bcIUEV0olZpax07j4yXGHoEIAYhK3tEtUMpNoNYfRpmNFPcaA2tR+UL+aD6z
LNL0xOiwDnDHZkPADdPBdAWb6Bp3W2pyfNNxkqDomtj9uKDGyD8Fuv8SNPqvxtpZfhMsrN45jikX
XsuuwdKg/1ETHU9ghZAKQ8NabYp0GcmYH81CAQOyoEDZv4hLXMM1tVNlEmXGWJ/qnPM6rhvGCE3/
BfNnXgXa98DuUSdb47B40Y2yOSu2DhbRH15Ha7y1WmDBQuGPUeMZjDyf5RdZl6Dmxk07KaXCIPQ3
HpHOi4pziQpaOKdqfusRRs28PM9R4/L1ST9dFi30Cd7QQdVxPhngjhmPaW4Q7UDDgsQSgJyLLHMp
0kRAjyxOKyLvkjko3U0/IG+FlOrBxMqCvVBXGmZF0j7qZW7n4TJT4LOJGnRKDAk1nKyoHV56L4l3
EpfUoqWINC+9/qqZ/TYcmilNruNKIYH62P5zQq7zxgaO4JWU5u1pOOpb8wEGNZE1UIHCpr2Fov1F
Opu5NJSrjip2bipFQNoOx/HkL6PR1sn0QN6Su+zcapyrExSZAjM6gHkwkAIovKRegl0+VEzDxoCA
gqwg215PWjS+tEuWqUR5S/t+Qfgm+MJpiZEg95tU2cynCbvKjVXSNkfZqQ1ssmhnkRU94wliRgzZ
DwCE0VtZqSY68dyZ1TFNggjQHccVqi14MAWxMApUP9eCmlB4wlj5D10bcH53Y3cwG9AacCioePnq
XHieXA+xuo4pQG9G8g+pG5DKUdSbyGryHcmXMCvLAd9FuR6bPkU7jMnSAgTLpA09DrTcOcgrKnSo
+pHQYZ1R1H7uqeJHDH6WSJCYxPsB4XqAoyq01WDF4qnagR62yPpoCZdAnSjg8BNZ2+eMck4iYN30
xbKpkzelIbu5UITCoyPQ3rbkB7HcboYqAidE1JEB1QTK2SDSstEGhioKqiI5yWfPjBhTu17dJpY/
L5JUW1YmXTUh/QNtRfosU09MhsfMYuKgoj3ySMpZtqPyM56uNx5x5XxXHf7Izp7pWXx1O0agtqK8
oobunJbB3tUD52jr3WOUadFG1eDG1lH8MpqqDXa2NVbWL0WlWkaXq6asswz14txk4bVrwZtpY5DN
fZTxRA/OUqAa1Mezje7WPy1p51i1s4ipTfYroTK/LKQWrkZj/AETkteOne+WdH96NunLjV6Ao3Rf
rD7UKU1Gv4D2tWjX5x2xTk7e/izMaF5QOp23Do5mRRp7ux4ubT8sEjxU82zwzuQ5sezFU7wgBfS7
xQVi7ozeoyw6Cmm5INGFnt0M947JYALLxcbL12XamxJp/bygFAyMisO4DqBVYKMeQLcPHqGerFXm
wm/kqk/7h8SOoptf996x9lzymqJaeTMZlfGCZNCM+7G8GC3pGoFFKTQVcM4Y25C82lTMbB7z6HXG
AXK1+zZWTEhio0+2moEJ1ajmrlyLOvfeuwTAvsbZSSogm57uINwxg5d+iMJdRKNvYVSjOHqa7XPY
Zg8i0OJb4anKoRN4Fe/vSReY7sA2AQUflHiv5+oVQCOaIrt2lsxe9A2jnEpMDVJTKPXnmArCKSAo
JUhs6y3wSQFwiKghZSCL3ux2VavZN5Xq87UHNLauS2DGTleF7w2iI4d89GOTZr/sqd/WqO6aEA95
vG9Jtf28aQxUSROKXtz9puq/H3Xfut9OX/7ziV83URlc0wk1f9vX9CiVohFpvexZtG6ydToUuH6n
rSM1dI4DC2IOTo3Gq/AaZBs4GZUyYcYZldfYiVgCKerecaplNqgj/UfZUsKKOirIAQ2td9wXIFo1
Jbv2qG6uPUriKIvt326q/HjdQQpYyGHE1f3XZ2qkWDeeZX2+tfvt002W1VnHwlXxZU9vspse8dt3
wyPSmLbQ/fPcbzdpXd5v+tr1X0/0Xc5IOCHavIGSy9cd+uaKa0lwuj/fmr4UbNSg2goawPeP3KHj
Va2a2S/7jYrWPjq+2/j4QP6x+fneNLqj93vv7+G+b1VFSTp9p5+PoNZL54vNz+dP9943vz7M9Ih+
arV+PsEL28/Nr126tARcV3eOAXSzedkk5RpNUY0/w14qSlOf7luq53jbREODMtDi7po1HUPsbGWg
XpL8McEfeUV8kqyYPIaL+2Y03UYlZmLYS/RD02Ysq/JKuZDZtST1Y0p5IYVmxH1aRSw+74+BS1Fc
CzPT6K9UILGmp3zuUA3w1ZUU9r/2hfuPVQ+Q6s/b7q/JOUHEVqJ2n7fdH8zCKKYmo9S/3RbApVoT
kIyQaHqN++u6boRaA6LDb6+RdUm/dtUh+e22qMipX09p4ven3V9jiGy5ZgVD32r6rPc/uMbcddEj
dyuHouYXxkAEtXJCzEwf8/7CoaInm9S2zdnX8zolKzdxYxi/3aY7ZbtxXQNIwPTc+4P1OiUqIazU
2df3JIVqbLjsQRH76zu3c4uGmYWF6uu5RUjnx6Lf8ttr1KWabLtpWfzbe9Fc8rX0lmngX79FOJrt
NiX/+bfX0MZW3WoOC7LP3zVCb7FlQk0H4a/vA9y0uxVJBc7jr9uoboU7tM50vu/fUd0j2qg899fX
21dFDLlclj+/nsUJNuzSzvn4usmgDb9jbvn9631iTrB3zai/f92k98A+Rr9++9p93pXJPjPdl699
pTRa9g1lga+byiHu96S6P933df8eKQuJvQpS/Gv3lWtZezMxHr52P/oW8nZX/fzJ7k8EaJwedKe6
fO3eK6rqAG3n/LWvNGr7Q2hmJ8g+kNaFYJWOi4NT+RHtnPKodQQjO9MAlw/Ko5qRyRIZ7YgkiDsz
2K7zOo2r7f1eACTlEtWdtrrfm2McIJuDFPj7vYZlgmRUiRy53zvWTnTyFfFyv7Mt7PBBYwnQaLXT
0iClXJO01e3+UFE0FyI70/P9ofRnGnBWvQoKk/cQg1snClzvN/d7/YAqFd0/Yrame1M97elCB8r8
fi/JOeOemgWd4eneIMjSswPw4b7lmEV5o1JMZN30HiJWXWqjRA+g6hTIY8NL6fbx6b6fLu/IfibR
cxIYEj5O3vIid8iIvd/bxh5fQeuQxDLdq6Hy2Jq+0c7vm9TLhsOYo1G9b+qsTyc+6ueebGGMj8BN
Pt8C7fcNwR7K5/tL3fAXSbHR8f4iYY133Lc1UounFynEQKonK771fdP1jBJTAW3d+6aax+mOyRFN
h+nB/G7jsXOVb/et0C+6axUUq/sHvd9k5Yca0QEzvVGfFaYC2IWW7TtiqLMpMpq8CcvX3mE10KaC
1WwpDl2X+FtdlOZhiAVWEU6SHR16jQI5lETVMs1HA14l+LGEUNqsMR/v/1PqTFvcN++Puz/jvln3
WXXWahqjmm8+FqraPQK/uW/cd2Y58SGzTPt8fzTeJdKqVNnsx/uuR7da1AQOre9P6Ok4Uo0UU94b
O9NAsu5K7FyfuwOFYZ0UzXu470lRVKQGEz6Ctyjb+lO1/v99f//O92cjWP3ffX+n4ONb+c1rvv3t
P9ARUD7b/vivv2nTcz7Nf9RA/24ROiktVXNUgxhtPH6f7j/Ftv5u2ha+DVNVWUY5uv2X/U+Tf1eF
dAAKCvo4eAXQoldZU/vsXP27pU6uPykR1KomMvb/+58f/f/xfmb/MB9Uf2z/R9okiADSuvqvv4lJ
fvul5pf8M+3JXghu1NGFaVn/rOm2YlU4RlxUKzXHZQUHdjr9e0oFBSVeXGbwG797XrDwGZfbqLho
GpnkNkoR1baXCPXe6KRv21HuMhdVa5JBm5yMdA01PEbK377af7z5398sX9Wf79VRpaEZpoH7QN71
6b8ZJzJTz2UYOOWqs7JtkdSwqaK1nl4Kwzt3WIOM8VJbyuZfv6jGr/DHq/LbaeLue5hEzH/YAoDD
2kPHALsSTkNaXbaIwZFnBCwgQ40jk0S3Zimq91rDJIl7uTlGsX6zt+QcsqILlqzgiDkykeH8m/c1
qe3/+ZfjfXFAqSaqO820/3hfIJ9liSoeGQdRtkPjLRMPvxblmapY9m2xHIN2y9ITcb1x/NcvfT8o
/nxpgawbtrwl+fuHBYS4rzJM7aFcVcDx8rzeqi54izY4NzZwlsH1AeU1yXIgLRDpP0o52jx4KMM1
IgtIYZ3/0x7IqlCIAI7K6moPBUjB7kHrh5uujm/ZzxHYXGtWx9CB8+EFl4TU8Jmli0ddRXJE2UXp
iRWmZ+AgSEgxU5uCIzgMKeA1S2IZ1qrzFEDZjVh0kt61JOZp0Y7Wk82VtSaOxm5hU+G2MYxxP9EN
k8Fc51P0WiafePoD7n53xIxYsvKQmfxBR3Y7+NQ/MrvbFL1PgT9jD2p3QK2PBq554M2BGa63qBq2
sh5GKpnDh0emwKzNQUQ6UALtNiFKwmdiWL//6x9EM//HwWCapiCKg6MUVxGe4n8+jUOhChwDXryi
uIZtAcog40LZ7iX6ymCtlKCYWRguSYjhCKF1UT35/nx4xh+YOUsdnqWK1XSGNm940sbFGD2a5FfS
AAKrNRteAggJIP37OQXhUlt6AfaYJUl8ZAE5xtnZkXEaJ2hXt3Qv41CfG5gfWlACXlEsSe9cinzV
J6+ucSK3bqbiYpgyus5asExMIIjeXAS3KDhi5mrlWU0+yIYh6Ro6FK9YdqtaYTWEc4Ee6gxoCLlP
hrV1nR2ZEUN6oF09qCsCP0m0g6tfJ2tChmjF9OHGzy4oSajLYYNV1Ct1MxwPDQy9dDGit+2JlFvS
d3cLLnwLw10VBOVYwBMe82AX64jBCIFQAYPtS3qgDkXFXQ76eKALAI+vWYKf6/k8mPWJ8AthW7oP
4DNBGvfdHJ6JCu82OHPQBflJxMveQcDymvTPvX+jVAG0wKAsGNAOqQHKoOOHUDKnVz1rYbRQbta6
q+qgiTgN5d5sVzhIyfisflDObax/dynR/scoMB0+jhAMRQZD1N0j/tuVtfd80NyxHdES2UfOi9Xd
8FzC5KW2SXVIx5E0jpxMdKqGo0ziRcXkKRDjUXrVA+Lt8yiidYuSFTMhTWtvXhjw3OsnPFAE+N1S
HG49HAatpgLMFbFq51r3YiKSi82fRSvnhChsSPEpEm9RE+caoS0YKn2TgddSXHqCo7LUOV77+Kea
k41Th0sn/knFdJZQuB+BGuEvdfyOVSctE9LJohqZxQrBYSvWSfko3UuMW9TYKHDeUu8a1t/HbK2q
QCKvPUw56+KQ7GlvUIBH0Yp6MVFLBaybHnMGgTlYkHCEWz0dpbnBEjsb6G6nYtXpI4Lhi+6A7b7Y
1SaTmyS+jsWTWt+M4cWIziX9cSnoBMoXPfiogRb1TrjorHwp03GXmcW8VhHdyg0ojbUsX/sE5wr0
6X99ddAnQ+E/Xa5N03JsYakSyyEThz/G+MD2MSjhKF4VyviNAlC5xNZqkRWg44FNpdwTUBvvDBYb
Sp6oZ5XLHh4BDmL8WUtk9wfhZ1e17o+YIr5bLqtdOiA0PUWzMfVmJyv3I25dKP9ZOdfLpKBe/NEF
rU3BcAxJsKtsBBgbo2tBqocDMohU+67YygLDg3/615+VSdKf4zVzKl0IpkeSBGmG7elY/+1YDrk0
GwFkvZVdoypxKloOjUKjqFRqIpwN2mle8yMh+Au8ELg/q8+4WLkNvSWznPpPNHrCZMF0HIid/IGM
PyJd24DwoR3Vqjs4rvW97+KSivzYT1B5uq0NUD0l2vqedVGMzpoxSSIJRtk6IRZORx/XhKdrK48I
iwr/wCDeUs+w0BZl9TJKT4UJUaYSytSimNiJyaYItaUsqoN5imOmWmmblLMYOFfrZBvV8h4pDQUL
WxbLFuLtvMdiRlnzgANEcOhX8Uqjcj9XM67Zqktuo5ckB7+jCUZa4wl4KN7A9lFNQOEL1Ex5ZOO5
0PtVShN9Wac65NLCTYl66QIU9k+BXe7J6cMmZnJoKrIkNJfG36k0CCv28++ZQN2mVMCIkpjuiKNF
/k1Nu6tQVBKM8oT2kENRl/USpMlAk49DADXba5QUvdH3ZEJqCZVVtMSMR5qMf7BR4woDIqZLHudF
iinb0IzQNBNWBku5XVrJ/2PvTJYj57Ho/C7es4PzsPAm50kppZSaasOQShI4DyAJEnx6f6nucLd7
Yb+AF79Cf0ZVaUgQuLj3nO+Q2YR8uF/1UGAWnSE5rt0QCrWBjNDzAJdyXT+wCW382Q0vGTKsh3HQ
L0znTtWM2057kmggf+7X4GxARDnmPT4BulO39mggUWHc+jCTM5z7ETv5r6YzmJm22kkfbduW9Cpc
ZPeJbT4Lp7A+Y915J94hGusCNuvNVuHIfYzrZZlkDRFzt8+mwTYYHo/Jycjo7fl9+l1NGSkedWx+
9nkGvj8eiGSc8ZvbueWeyAKnsVSJb5VBwcuJYtkkwi+XiIpawqmtl5A3A5s402lixT50qJ07XfrV
phgSve49zPmAelvCqfMl+uNnGQXhwZV4h51KlttKRl8xcq19JOt6w+bfNSgxLZDrPppOt2y7VYmc
+GB1TxRxW5nbkmccEKc3JQfhdx1vV8Hp633OBd043HA7p0+eXYQtK/CSbLW6evRUDlQPS84iD2S0
dUaScGpP7L3KQ9GKeWbNJO5CrvRtrhadHU98ojvt12K00WaMU7/iPIy2JHbMm1spiXmQKBQKjyrG
UDzFF3dyF5bNOZC6wyughn1lwmZtIgXFlCDG0KDdcFMnKDxztB1OY8H5GefVMssRvSeaOXmMV7TG
qIwZc1yjU4s2pD7eUme/g3AY8SyC0KpGAjua73Yo4WU5wH/JSyTumTmtXVg/2kSzm6nhNJS3sqKY
oJTXTHsLFtshrYkZKSb7gU5dyhkFptaynfLodQ7PRkhw5dzk4n4KGHYlDbal2EbtXpnlJ8NFeYyI
OER0p7pFDiLyqcZby03xHCm2H5q6PJIuClDsKl8TeKt9SST2gm3hUCvzmNeztc77yFiaOrjEtfFS
2mBdHUPB8x/cpco4PCt0XrS51WMjdbAmZK8F24EYbIPNdy8Q3G7jMtIbMXBklGOySxw722BW7jep
xoSQtBY1ucynrYMQRw55Rq6UaoGat694PuMD4rsj+7W1tkJCgCZITZWAghI5VyKlOO/aV5WbVMbi
Lqu/MXZ7azvGFFbCnqtH9+iUy0EwbYTjDrZZOi9xfZtBYgfa8pTqjZcP2XYk9yllXIym1+HJqkEH
zsgSAz4uEdW162Jikxw7Zi8efcQqA1VhGRtkz82hrVS1sWO8UQbc5KZvPKzYI0oplkCZF4ckM3mb
mAZODZ44lzvFKmtpChTM5ppWF0vf5quMrOfWaZDvdXVNeocklaPtQcSRObfwOtR0ZbOybzlvJuAS
sivshmrWhSXnd19hxgEr+mukQGxaQe+xj1ONMgfe14HYuZHxrlVPjvvNPiMRJJs8Xmna7LP091+Y
1XJAW6VgPOCCMZ6r5HkCUQoodQrXjHRe2bYT7OKVXKWO5ay42m1sDCE7VIZMEWW7RV9DdFOebMUE
5zv1+qU5FWppuDAS4r6pV+g0KuYRw1rUrbdUbq13YxUcHebfwg7gFM+Eng3avkRhBpOrdhEjsSWX
JJZ2jEIYgAew4Vz7aRrGt0JrbxdEqOURcO2NXKyBplBYyQquNDHdUGA7AD3WNVbQCYEEsza/PC3g
uwXzxfThcnIXgqLmyncNv2jTty62i0docn9ns9rGHqVj4o/cKAyukGNx05+UyU72gOgzVeDQkTj1
qxSMmcgDxVzWDjF+3eWlHR8L6m1TIkuGB5yuG9HFm4BDIxrRZhdodhOUh4iaEZcsbCvwT4i2SSUM
27MHHsMwUrJ2eF6XTQlHcLCfcRj1e3rKcuOEzbYSPSxszGb7RCn/DrEGkEXnjhRoBw8KwNNg6obF
KJxh63P+cvF0M4FRtKznzQCSf4HuztyGbvxHKloMsTlGOye1qNG+GdAbT5nB5aG46eJqYRxy7ot0
zRW2FT/yj7pIj/hOF6HRTvupIGsoljA6ocYyOapqYuqUlRz78CvSbn4S+Rwf+y+fGuRkIHQ8/X5G
nQ3EwHjovNRinfcBu/6a+bh5BzUoO3gNM3BFUJvSvkaFbjzGcSyPVW1ek9w290Utg/Pvh5xy9Uzm
jNxYVmcsdFFP9FigxEi7L+/624ffz34/tJm+TqbJMz+/tG4HYbGq9Y+vlXUDEJn+upeFfRylmFdR
G5bLNs8t5sDEdlAH7cwmBuirs/RUyfcRHebZTjt75eJXW4U18/2uQfkSYErDOlaVB0K02W4V6NY5
bgl5a0tcy5hAfeQByKeDaOMlpFGUoFeQWHDk3iW3D4XZbe1c1ARf3+INCEbb+iOzpIXfHGtTcSON
aEILkcl7ftD7OIvw+oqeNGkJM7FzvXkXENuxVGV2KdxB4jsMoqeqF8ZdwGQmM4gYMOv8Y4jg/jTo
7BYTjSnsZ1Z6o9Qv03AsrlVOWOgYteo9FM3FAlIQTpWNfrkKj+RAYFUQ6MfMdvxD6hjz18RDNtaM
1p1K89tEsxMIKY11rs3sUlPzXG/zEH4CcJrOEHwiUsrhzEaoeA226ggTchpnWAoqqE5CeV9Tl4y7
qJbzfVAOZITaNTTS7pZFkgNZzeF3R4SlUy0VnN9egX35NuqnfV3jyUaI6QHuBFxinLjRzaegceNV
UlRUynI+A+mWB5HY03Hq8y1STXnJvegUtgHl12h8QpS4mTREeIdsLbjLSX3YZZnzZ9DvHuHyKVdL
FknTHPkluY/SyLzHysIzm92OSMZ99yTHyuvQa9Z4PG/Smw2t1I16GloHSakLSKJo10FPx2RgVLHJ
OApSFFjpnEbnypGPup0Fxq6mp+yP/WWGZRvRW/riBCOCmyzKV5GiO6bRBk0Dt94JMHhwC0fEnP9i
mcR9uskfcg8E6IF0Z2hEY7QZJ5BcPet9SQ229YhztYvgWUQ6WrWT+YFJ4lSY+nWeKrlmZGmY40PU
O9HOjPUZzYhYOxjt3DRczaGzScD8SNvZVC6qTmMaN9aItxVS0Y3eD0VbDf6Ch33pi+SuE2ZHH/F2
S+qszZzpYDP2E5hmn+TFMK3X1Vq086WzHpKIForM4MAEdYjCBtlTkmGjDupbHuK7nXj1oh09VGgz
iSSB8wqBuKEd1crlXKcIkt/DSF3iZkIgDCmUYrKhAaWt85T2q1E5hOYWRrPuFHql2O1/MM54nRUu
XBVu0Vd/OlK/B/ab0HlNQNxAxW2nl8jkxmmJ4FshqnEx0S6NvDzZCpuULiTGOr3rHP6IY40nROO7
WSdqnYTq0BfqjTnQouOGubTz8aUB08efJ/iA35Vs9C3FbvikQMULThB0/07Jd2ChQAiDJzF1lDPZ
a1HlB/ZqjUja/ksu6Isg6aaqmkNSOZ9mg3gNu4l2RQDyo73wbtLzmkykySiDOIe4VBD0Ku21PaVQ
LoX5NGTjZRjbp9mqKRvy+DvtJGEUI0ew42KbU+r0+6UDDb8/wKhrNDFIEqI2rer2HWUQus28eqdS
PlkKUSGUnZ/5O3FIbUIpwSW29Q44DU9kcm38ckHsPY1lVnBnFBffge9TFs9QFt4y7b76AlBR2AM+
TdgbUQKmRARzh/senInrRvlB/XuGIv88ViW2chu+b/xse94ubPQSse8tWRfx1ThfHSt+S8Pibw/y
j4CVcO14xjcuc2NZzGLExfLXdrsVM5ZPObpPk9esBvkbeiFfHC+/NJ4FodxLnkY4ZctSwa43q9PQ
VAo1akmcLzfoLP2Kg/QSW85DEaY7pyGMIAxnxaXhL/oHhMf5XOz8pHtF9JwAZMDcFVQG4nGXB9mv
l63wyCWj4VeJTzOPH8cAUrLrfWYOX8XjEm6Uau8jLyqfCJW5WGONTy4OF75RXeqILLnA7PXNv0UB
CZllbufPQqMYG6ynKKrvCEztI0oW7JrjhmTfYwdVPHFLjNPd/Tw/wgGiw8XXw71+H+IMTW2JKFFb
3J78v3VpXLz6pSVJEy5ZdW9oSOMGkLVAjqewwSxk99Gz56f3hu8+eCK5egxhqdhcxN2BfaiGiSxA
5wwHeFmV7vPQ8Rg2FZF6pDUfi2JK12ZtP4GO2ZO36a6qTDE6Ti9WSoiew9idIuNsIY8hng5/i99s
bJ+y2eafV9wpED/7x6Z3V46V0xYsKG8S139B8fnXDeEboi5GNZrfpwTwrOaiPZk24dOlOX44vb8i
NmXlJ/ZqnM15sSAtWa1TTY81Ld/oqlfAiz+tjtISu59e6I4sIxM2Se4zKOA8RfzVDqDooCJFA/jt
2o0wFCWAaJzxEOEIXGjH20Z5/VQU6ZVjrd7MOBdr134crZZWuRmcVJm8ikm9UM7/9DiBVxCB+flJ
2xyxxI4xxhRGPjChs03OfxiU0Fnp/OF3bk2e6MZM/LNfdIhuuvxU9iXSUpl9BKbxbaU28aEGTQxg
jxhZGEsYab6NM7T8YzWsh4RyM0sQMmMUOaWe1S8jRIqgavGSwvyaCCPjwr4MDGwTvoHHQgz2ecQO
xYSESCg711u2RMS0Nn2amNlMkRPmjpI372BaY9Arq5i04Hr+/P2lx067z7rmIfRqYIO5uCPC1WKY
sufmTLplUIsNwPtok7XdkTsUIUBiylda6LNpz9iyMucSWthk+H6y7Y0fxq2fYYmHPtVLsVeauKZm
7TK7wQipSUMug+pbd+5HydYEoBcjlrEB0IMwPnjzR/0niIYvw+y3IFL/YCn4g+2LVX+A0PDk1rBJ
x+lPWplPWaUueZXeuwFZYir88CrDAjk2Uv0FW0tB0sjbdhlLgt9mn5LbKYrzzb0eOu1foF/sWwnX
D0Sy0HBeqxmMr38nXBY0rVouq1jo5+Srx7vYeJpqLWpeYA1/Zx1tsoGascu7U9fg7w3j5IfUxzce
UwgX7YcCwIbYr3qzE0jTRFVjvfsD5e/H6bFF/8Z0KEiUcpzJTDecXdS03yXIfkwCxhz9AWPqLjZV
KmkU3fLYm7TA+zJ9qqk/e2QIkeCQV6tJdVBGahe+WmffOS09s9sARuCdw5BLJnWSbKQsX7ER0y3A
6LVuB5ugHa4moum+sqB4zqz2cNPMxwr9YCpOMadNMDWsNE2CI/37V2M0To1xDTB/rlxwJkvuXzsf
qPJ6Nv0PHzLXMk9n7k1xuGyDdYPZuytosFS2y5aXOp9jk5BMA8RsGYlug+LvTyqjlZzsBuOQeZxG
gpWRuwFZbEOuIVj+YiaJEwxt90XC2FjlNGDtHgBoRiE95g09GY9tIWVSE2bOA1GXj7rkguim136M
b8gXsc4bnC8ikg5XLxgFUbYvu25bNwo2ARbkIqTykq0C0pM80t+bNspTSMazkLTLT1eDPEmcwV13
ct77w/wzhtV94Y/vjdHsKh+TNeQphQGSuoY2IoXJiO9cYNm6WVJcG1ZHgdOFdPt6GwbeA9yXz6ip
dlgN9kkHk9GPiDdIDRwGjerusFnCvqkfJz19+dxsOXlI9iLqfFsSgdC6L0U+2fcuV56V5TLPwAuR
Fz5g8VQ/2wMjCiBcSzeOd77Cw0882JXQ1GJpFONHN4DCjHrAptpG2enJ42QECW3vbqdIgsJ6On2T
r/bomv3+tp/AcsJEkLX0UioDs3iFtWKo4Ju157Y9IHxPELNHx9GAPm7W8UssaG2azMbDAGl2zFXX
68ZxORIwCcrPXSYF/5cbbsRcQRyatFEPXoc5qCluWTViqZQWC78dMcx0r4EJc7aIDbGy0YbCbgWa
AudsQSbriB9B7nJi77HcPjjofBfhzbsgXn9jDH0zea298C7k/s2MQj0Fc/16e8NiRbOww/YSpcZa
kME8WX+DIFtLehWlIOUzJiiVWwStRBhw7nQbXZKbhIVqSSjVRzQ2P1qFapuZzJFj1R/I7mIhzyxa
VuM7yAU3l3fkRnqr1nB7pNDbfurqNV6AZMnAlpHHhh4W6MJUPFaBFOyQQXdQNVWba5FD0uTGMpiN
YwBOfhicZD3X9Ma6qd1PQf6j4ildtNKBcY5NYVF+zcp9zSPY5CG9HJTOCODEwciTa1bXn2a7S7Py
yUfYLf38K4jbgwctbMnC5ByBUpemJUJ3f9jkEbHRI7In7ijfRqcJay0JMgo6/QyeNyM2G3AatYDh
h+ml9NVXTsTbMmqipzamuIka/Ywrq83rPVCAnRxb2v+BTbkZsexNpt/MkFdypAJIgViKnyoGSpt3
H55H8EVM5FNWfZWOfrADnAMqn8AcQfBR7XAvZYCv0q9PbtBdh2L4mTGPuVN2HRrnM1ES37yLor8O
6INp/1QMznPvEUAUBMl2DCWlnAFD17EOcGwto3vXoOodlC4b0uDd5YCknpYlMQWevS9GRUvbcD4N
AlSi6Wbvjj4ITGtWcGjor1CTROpg+dZPxmUMLtLJD0ZMW1zLpor0RaIJljnG3rXEbroI7Pc4lQ6x
L3ozFsQeuD0JjrG4mJIgS6/mYCAQACaE3z+GYXjKLfMIveJLWRBzTeuPN5H1KY3mmmAkWBUl/uzU
II3OnFzKb9P/FJM8qcT78GQ2bvuYxruZOm8UE88ZBA32Q8/Cr99tFT4SUUO2mnHNM0Il0zAewnnb
afmQDxik54Zekp/C4sjLv2EIZ7nPfgbZYNKrlMRS6IODNu8ihieQciO1dgSPvqaTb9gpsIuRw29S
/CYEksB4JfHgDD4Wrrl1v5SL/adbu56sVjGR4YDMfnNvKh55Ac5Fzyl+O/ugzeAIGzFZu+AqUjWP
hyyXPg7LgOYyixhnAhBej6StyoFb7En1NObxu0+BCC9ketSd/BomTmDP7V+nYoti5s+clri5/BhH
fiDuZBj7tPsxpIG2oWMZFisHMzXPedNv6EwxFJ1LZw35+4Aey9ryzQ4PmTbxXgRljdWEoBwb3yMM
E75KydUFnu2Y8o+anffggSU9i9B+9qXFkUDAQ2KzX+Im/+PF2ZPMQFwYGAiHegQoSc7FMi6A43hw
mJn6nKAsMF8mSWM7Kwe4YHw355wqPnrbm8cZXxtPzZoN26hbgiDpwG/I6OJNHpODGxcfvmzewWPg
DgrUuW+NM1vscxWNlymhu5Ojk0nzZycF5mbHPgz0lEuFqcMFDYqHxBKvciyWQ5X7ay1mQFogtLRh
fQ09/R78tPzeMFsfx3A7e82BMmvdtll0zLvmCT6V2DDGgQTXDocsbg7+0BX7wE66rTbtJzKYo2VZ
Vw+gaR7ErJt1kBNm5ZQnE5xOkw8BY2EOIL/jQBeyIDjPJU7FsjBljqDtgDpIErWzv4AINnQrwrtK
3MJqGG2l9rQyE/PSYTAiUxQgBKGZcS9MuuTU/G2v10DaK4Ag72WapBvm4UedI6boo4/OQV7JKBMG
Tv5ZaYZdpSU2E9oKUolWAWMi8p+oEyoQN7BKubHNmmTuUXrhyi8+AdeDFoshGnB9KteM4bakSR2w
x6tlPb355uhQbARv0TYl3/2WU7MezOrHQ4u8l6PFHdZOv/I0e/YHoTfEuEOU8sUlxaC06mYitZRC
MEGjlkXpG8FRkcHJIcMzZs7NuknhVtK3+HK96Cd0MLUxBtHzLeoxHkdc3rNYh+FOW9YdNVSx53TE
lS4r3iTJcTsXZ9NAFRFbD2ULwPSWGpyY5aOXutvadbDt1Tw2ynocbeOticeZ9InkEpF4on37MAvL
Y6vTl2Ey75AMdJtctM6DbKQ8TDV4y0R/ZLY84pYc8StjvLMx6wcJax98T7wZMhHCfKdlNDe9fWsK
mgiyZLsa0lgw4gEcLtOnwOpptk5EnkA5x42/KMcRUbeF9kcYH5nE3RJAikf/J6nWyWQSRfcHUAT+
fvgWXtTjffJq584mpjxQU8r5EFqL0sWhOnfUoSWUS2TvH6aq79OsV/dqwDsNaQ+42H0xEWvTEpIz
W+5H12Y/ouBMyIjAlulgf87Z9Mb4Ki8bCCMTA8DULejUenCukiZ7typU/yYSGGIFPuBRMqBipJnX
o7WLK9qRqXzoeANJT3cuZgZivaemGk31CVj2HEa+WAmzrKlI4w+LkOOlP018MR0fJa6uNvl0dF1h
hlWkxmoCD1MaEx5eYO1hoZbfUTY992OWrlPsOqRrXTsjXFsOaoXKBdzSvdUlMTPyaw6Ca1WXPoLE
HtjC9FRPNYLwOOeS5gdPhg4/w8x+c5x2FyQIOZBMzORWIQeF3NtvDUMfSA7yFjY6PmZA15n42EM8
TZvQmJ/xPWeNfoyQuRtziIOz6vbzDFTLABdD8BXzy5/A7R97kXZb+BZMLnX8yNBXJbpGXKN3rlT1
ri2DiznhBlVmQecJfTQ4n/uAhrpjEdZZeBVpZka3nrysgSovuYZbeX+wZkSH41wces90j8jypjVb
Emmn8EKPTWOzWn4/TQmV5DGq75vMLyjoctpbXd6/N+adKuMvoZL0vglVt4Wt9dNMcsXbDPgOw+rC
wvydBP24iPhJ56QGuh78IXCv+yc6RAOVW6ABpHdcpw/2b4q8M52jufdhBolxG4cgmHoiKrnVTmfQ
sKs6b9QOvYoFCReRexzCGNGcoaFMjGvPIcdFWhyJUnhRhW2txkHkSydMxaEvmem7JH1Hoh5PWRR9
QCCqyNpFrQB86DTiyGBxghxwMvvxOS3n8hilUbUO6qLdZn3/3Y1t+Xewiud5avzj0OSknqXCPcQi
YQLst9k7jBq9iOYp3aRGGKKDy6Nrh2RFV5V8S2lDFHNlrrzCKx9DK1rOdtXj3/Tw4iFrhqW6U2Zy
QI7PW4mBHUQFGJRSEXTXuntGzhQcI/Qmlf6AxlLLsHiM/JXh6YMozWOsk34xQQC1nGJvJSbRBKgq
xl4TYJD6N7MjT4HvSWs3lN4rASPTro7YFcKGlOUqBCJlwEgxRbtpy8Z9nrs+3UXTdZxanGUcy/ug
YODfNfJBG8JZTKPz5ZVUCXaZQH9gmLV2MjMEByCaHR6PmbK+KF5USfwY1NJrnTXebhJGcEUQ+lTL
rt1WrUN4AkVChaLtmZEglXVtv4VeZp7ZoO/COcuBdhzp5yOni2tu8lX7WRWEA+UMfdaeCyYoke0f
Bq2PeubtqGYyy8HYIOgnj31gNNjdsEe9P5+buPAXdkozywU6emv2n7I5XzXKHY8sLnq9DBeXZn60
PQoofyQ9qQ7VS5iW9j6XHmM/n1R0lD4TERDc7q40zjL006AYZxWtsxLUnmPKBM9Wbp9KWPU5skgN
HOWP29C1JlQ4uzdQ2UFzYX7D9m3NUfOJgI6x/PQiu/xOzc64Fr3tbwWsstfeiCjxuyFcFQx4V3Pn
RI8dVjqrNNT70ApnbRkR3jQRrGzTtJ+1SmGKcgtXt4hgbCUoskaNPmQaz60xUNV22cpOjGKXcIJd
szj2kNp5j0UTYogPrPYZYpaEP1dUK0cgFYK9ER/DtL10jq42oEYH7pKpeSoyZKFO1i4dZ5L37gj9
BmLNT+Ar96WauEVmYhu0oCZI06jAYPAsZkYFBH4Y/gTUqLRRsXlQVz4bt3Dl0m+te/zrxIUaw5OJ
Me2+pd1oUG7f18ql3qrLM+qP23VP15vJJ0GzdSt73YVNTeoTOwTNjnTHRdhngZNlOWUvyeSVf/MB
nM/sfGkinv+k6Xzfadb6PBXzJa2QkU5Glz46rOHOQ/4wc5o8BtPwExs+7AKBMaZIPfCgNUwGq5C7
Qc0RD+Yqh8Xz5ifT29gSdRJlbEgJfOBlLSdWcFWZR6P8ldPCPfZUt7I6fjZd86xiE6bLNCXEG6NV
G+lsYHqu0n0zDStlOFhu2qLYkEaIjKLWbCwhlTM18CL1mr+NBS3iZ+zDNTSSeVeWfEgFWtEp/Gu4
qI7MgfJSBQjowkHe567pHHVsZkskHXAAXE6MEinemRWFHowfKlKQrQczg8B2DOfaOCMd6JbIf8RK
9mZwrgBLAWTeY8WIt1V5E4C3qKcqpoUbA3cxEqDqK3LDz75U6tr4YwKIgoDz0bdgut28YYnVrWME
cYFHJ7q0h+zZ9JpqbZR0Iay+nEHSyfhJ44k8zsO7ZHwYmSP8xKjYRzVZNXbTgaTunaUpqQwNi3aJ
7cWbvusHNIA0LH85gWOMfgClFpnQYFm1pd+7cKAFM4gvxxyAhof3+NrKO2TpPaPO6NWGS0ciASEx
JCTRCWvOtMx2dtqbK7jFGbdQhzRgcMBD4oCbSbNH4iazRx3XCGItblu/r5VFFe+quPg2GpKc3Sht
DugdXsEo91s/bK8TYNPn2Qry80gUcPg4x3N1VYHonrgvhdYI62AIu32rvgPNiAoHySoe3bPhY4jA
mX7y/Fhtla2/qy71tug0ICYEVXRpxzm6YN8HJdzQKu9zKHEhLijgDwZZEiXimaiKh0PrtTGGaHQX
gTudC5ZYV/WKpgaCsKWPeCV2chIZcxvNL6GcPYG4NNNicff7v+JsFf6rkH5P2G3U3EF8eO1qazsU
ofPmZwaZj/3o49lw3LeoqBeTqO66TKiL55aI3rKhXqqpWju1s5NxlpLnoMQ6KmX42inm1tjznKMp
IRPVZWVuyI4sLoV9igYkRomWgKTa/K5V2bwsDMMmZzmRW1tP84MZXmtaRKBni4DIleSvE+pmP1qN
e8L74W8gXhObuC9b2DdsVnRvmo8bcW5hH4ROuWKY5WmwgOsXVvUTCfQ0VuYeKp+u5zAIKnYXGlPQ
DIfOgqF4e/Ya6W2GCOVWxJvlOJexHR8rjwVm+TRuyqR8qaFkLbPMJGMjMLYk6fi0bXt0K7dOC+3s
dmjxWRh07+xs3iWpTYXdwhToC20tNdiUwWxf6uyeNurFyvhO5i5N10PzOk40WsLpFjeYU7Wag9h5
6TGZAyJpRAbtlxjRhdvhmczduyYg0IKUeVp9cTnfYwS5JoVDLKxJTmL8XJQdtcT0lPrBR2tyk4P0
VS38R1OLDxF7jGAxC7S6fUWyuxsN71KY2WvuxvAzmvpl7OW6Z7q8dPLwjeyCq1GgxR/97C+sqtvO
PW1cPYa3MOBd4dSnNgieVcmApjTGS+F86+xe87003R8aV9YxtvtmaXk4mRnpfYxGfqdvOZOZY1fL
SHVfHGhfsVuhY5uivWAOUqBJrCb6V/QfiNEK8yejix5ngxhIDFCLNi3KhRQcmCYZSFmbItVMGAjJ
CeYHfcyUEmpij6InASRX/WQ1Pk+3QCoWxAsnJwGsbqHcKPOzbWFjm6ym3pJng4Z43wV01CmVs8xl
HE6xumxtCXGyIsedjgX9vUXnFi9eb9+R2JSB9UWJDJznV6b9/92E/w83oe36/6FnX330H/+yDZ4/
yu//+T+e5YCVUP+nl/D3b/zLS+g5/zDR75Oo4TimydX1fycJGl74DxdplBt6SN/dyLYwAP0rStBw
zH8QO4i5wwwC72aeQzH/LzMhp/A/CN70vICXvX9GEP6Xe/D/6iZ0g/9Tfe+7Af+853ig1G3XCwLn
v6xhEm7TwHXeXc8S+TV48/7sJk+/AQr//tAMZn8OrMffV2aSnj06v7wk2n++9Pv6aMbdPch7wqJQ
+d4SGP79Moj74dxU/3y57plScsL9x0u/f/f3j/vTPJzj4OHff/f3M+JKhrMz/vfLva3V2fHvuxvr
0D/OpNs/u1FUHh1dvri4iwVqkLcYOtiuMgJnPdA24kAar4ws8iXpfMR6mvGwhpU+ESkWlPAYLWc3
mOFTpQhhk+N0F6dmchVR/ez2c7oHKXzXD110Nj1/p4ywOmSBXiYdwpspRH+RWkLeA0RC0ZV2Z8vA
QsHI6yAM8mPzzN+rgsTvIB0nCoqk3HbgUXeBZVOKJwizElLFMw+mPGqdZder/UhB6SeNvWynFJVY
bJpsK7O1ATx9MCq2RbNg34O5/uOKMFqj01MnWJc3eAVd3ior5mMWB3u/ayXcgwG4oIHS0C0QPjKA
fO46Gljkc2BuKjUYPAnO089gTRJNgtqLb2wzQ7l1DLrBVha+hFZLxF4l7oPA2Ms5SdZT0QM5Y1IN
bYIIOikQV6Xc3XMa80TL3YLiM6TAgJ0EOusoOkIxf+sT88FLlaZfDt8OAcreUQzVVOWpFUeTf05/
fiNUMmznR1IEx/2MnodRgjqAKG7XHXXAAma6ogPhu1D8jtlMN9Ozn0muPDUWQXZxnu2NuLb3Tfxn
6EeTjlHMWz8T/COpAObbvi1pajwMnvOMliBgKt4CL6qRp8cdErGyuNV8zb3VVStPmtOjkt7VrWjp
MspSu6aJk6WIsmhHvMHVMrP52vrqAMSjXCctkgSTd7cPRxCbHkg3lcz5Li470jFRcZESso34pa17
LaqXEb0F4RqcaCVOTTx2bvTUmUZ6FFZyF+DUIgSteCgGHL1EPCLgr5Aq+yLCGQnb0Y0C7yiJ4zl3
pmYKTLPUNpAoJW57UHOrr6aAqxwJGsBsSNeuG/xz74/xNrMGZEpjbO24NIxLrw39C0hh2gPZZWga
sE4TNgM9Dv2BYTIOwN5yH62eABL/f7F3Jst1I9mW/ZX6AaShdQDT2ze85GUvcgIjKQqNowccDuDr
a4FRVhmZ9Rp785oopBAlXaJx93PO3mvH5rBPiQHiNGc3+x67YVgM8prOnnWnF4BJmL9nWENOkRoX
yKaDlNZnykwQp0vPEuJzKp36MJL9t+auqltvSZ1SL0WnHnuneOKMSLhhy/1oCwMdS1qgxKTsBwtW
gzpsP+Wsh0tieAf49l4aPQGsnfHlhc5x5g6grgJx3vX62a9LHjs0q6umZEhZuIXz1vdYRUI2e3SB
UNBtElifQj6Il+Xdq+7RyzCfJ/ncnGhgq1y+jHqoz2ktwGwlxi38xuaa6KFBHVESembE+Z1qxUPK
P3/bhgmR4nB4ekdAFJzpsNTCc44alQwdzQ7IbogN2zeeGwOxQxrjqAUz8qctMIeA+eb4ASdyuixS
6JUy8wWiNZ7wrurDMJ2zRuEXqTskS8+d2ctbE3EEag2S6a2ke2bmqFvX3Zs4Y85BZJwtv6u/Zlt/
TpqcwTo1JpLbrHvf89LblDbY1vuqkzn/zogTQaY81Y+GkuneDev21HQ0cZ08+iMzDpsGqNBLp3h8
w16d5qWB6IFEkwS2rEmVvvay+ANwONknLZ3SoGagB2tz5Qka3T4AmDPa2ssUAe0KO+tSYRa/TszY
auwqqyQdKkh0A+qYhYbnCvqKkiKfSqbl78KeNUTPJVPvN1I7kCoqpImGPfaL/F3sg8kyd3PePbWm
gw4YOdnJjGPzWAeLw3FSx1ETZwPd3L+m7RysB0YbaoYHOc17q8b6PrskrdSUurElDrFt4jCU5PTk
2B5QZT8lgfQ27oTFibF7GMR7m9QsaJzoQO3Gfxz65a8oUnpmJFrR5QisdZiMFoZV9OhAFW+azMgO
1NNH2w1OVBoueOrg2UlUszdstoIm7Y5ipFB2xIx8o8CzRO8F8ogVMZBzUB0YUQaVOusV+Yb8bGrV
VyxwB6ZesWOj0NveDn7ximJtT46ZLMpbPXHKnYuQdM/J48HLQGoznEty/y7gETmRdhXQQDo10eCe
FKkCJy/ZR36X7qmtPOpiC5WkZDCZDCnUdMd88dVoP5qGs3e95g+XWt7FDbp9K4bq5lr7KksrxB7u
Vw6Nb5/QnqP+6gSt0rHbQlRBmIJE4aYhNGEL5Nzb1tEdIpGTIQgRFzZRRVAA9yOvLZIJRuSGlb65
RvWMAH2TmkVz5AG+t2DYLPjJdh8w0vEVuiDtiHIbGgG5NTVaoSHB4lmbDNIrc1u53UXDDzmkdfnY
99iaSET4HcklTESoJ6g83rJaFgpfnWXK+5ZGsVWY03nirY0HlotucLbC+eVWXbeLW6jvvcV0hY7l
hmv2QA80SwkYLfSMbaKcBOm3ZDl6DUPsoj/aluLTEoA31xVmeg4YoCezYKc5eAzzgPLXa3uou6se
HNixW4IOGv+ELlduhB72LuXpK03MU+zO9ZdT0hOwlaRWDZNHG1fEKi29at27h4UOuivD7KvlfJOa
1Ip+gUbWz0SzqTxzH4uZuYnVn+zKOptRcg6laW1qHbyKu8B1nzF2PruMdIl4wC1u1fNmyKLxUDY0
tQp7QINnjsVOpfvEcaDum/YrYfUQYnMmakFFZ6X2CmpGm758mk8MX0PjEXfrH1oM1t4tlpJH9Mho
6SHLF3CE9Wtjdv26CrA2elF+sKRLRzQlKsSxuuPEEAbbjo+Ud/7FuwHanoQ8f4y3oq/RaMV0eWoB
FTGfTYgA9TlDmj7YAZ4sa36Ma8qhJlOoIklnjnkV1pkI98A+UEz89tvktcXzxHHJGA4WnfHSbvdm
QwMyT3wM9TS50aNu2368yWlFRTbKVY9/vxW4C0i1RX4CBb3CYmYl9T6JO5xyqctAlCOClMEVs5MH
eAPHnD1zKmmLD3wa/hpFQbqJkpOfWCA1UwfHG+jT0YYKlsq3eRheWm94dvnEnQblO8UkuiBobu/o
q1l4JFFxK4n5dSB8rgelyWyPyh7tqGvKp7yZ383E+ySoN1wNvUVZrDuANXZ+8IX35aV5xGrFCLpa
wj+b4DPVkVwJt3+eFzVmp+1TJ0paqtl9MzT7Lv0OG8U4or6fDVEeJGNGbq77IETtcjWicykYzOHl
NfDiubw542lpE2hIUX2tp7PIIdamHdrZWVcbAI7vCONe3BpTwbCDngT0nulU5eBNJ+V3i4f9uygL
m/Gf+BjK6kBRT7KPiVBjjJvPoe9WRiJ/K99JF6dOSwALkE+kriT2Tsg9mry7MsKpGSWNX7Z600X3
lvhZiDewXCx9j8EQP5mq+magiZrSdE+9hPPYKHmfdNYtevABrxixA/5wYxnelXnMSzQm4SZx3EOQ
DAfcV3ANyBLiuBldW544owciQF/UPKaWupDj+xW7JWfBOIzpidkPqiP7MAvKx0yik7UtZgEpg+6a
JniAuLZVzH10enLVcJqaimkZQV/twKJbe9u0lfEu6euvAqyjIeeHCA0W3o/x2CmptsSXYFWjOxck
4S/TxGI4DBqRI5muhGE+sniTohC4ck0X6tlfoBZu+4TNgNXRQvuJyXPVmrjS4PsN1Qfqz3LtCzoJ
s9caK4uQgbAnPSJD05RXHaBj8p7oTquLpp3dyAUC3YHVIqqRCQxtXvIBaBVuzNCWpzZF3piOETL9
bn6jnwJ7tDSCDazR9uSrFKq+ET7miZro9tNDRz3Zb8qZrQU/z1Zk3RUtysTfLUJmULSZa8kjkyja
+85g50/1VN6NkXpo0xDWqGFzsA9NQhtNJgEQd+cS31bh7FVKGm3dgGv3gHcAq3LwK7B/d1R2+HeZ
Db5FgGjGCPWC6alibZf5LYYl9ZSQOuYC1dOYJTZ9ou6TNrhtUdKv0gpFjd9jo7V4s7UW+xzOsy1X
VRuDpw8kiWQq5Kg23nS+fvMBejGcaJPNkISERkvqai2Mrc1BioxnrVDiTv12ZhmZjXFcRijg8rAo
Nbl86AtNWAh6iU0eT2tl0pES7vSdke62aSr51IrAXbOwJVxmpI+t2Qw7C18X6cUYuEKfeFZeBjeH
YZNqYhd8k6cL05yT2+/lTNCeVcccTBdzaj5qBHtTtQXTflDRHzqdyAcNrKQe0w49ElNbdckm8hu9
DgsMZ9NcfJBtAsM2KG6TP6nthJvUwNNG7AoBfjHpfBjrWyQOcLyvqN439MSCFfZ/OMs2zmMqiJNF
qDjifYJx7fwqgoQOFqtUIT4K1+Cpquk2wiCeNrrsd2PKI1l6KCLmgUuftu6HbePMTN1TIcJfHm7m
lSvqwzw3J8Xwv8SuUeUOGtDij1dGVwd3D23OJ1ugDG/kbT11FTsZHJKkSp7j1r1njUHwxLkGhNJb
nPGEl/m8l864uSapeStmY+Pnw5H+CU9soJp1bpLXXIkO3Vx9Y0LOJh09K7ZOm3P2Jl24DStmXSZ6
49hX21H5hxLT6Ep5EzLS1zoZ603UdC+mOznbKAPZbMiD0+HqD7KFOeuvNIjamPnwzlrY8VFHaYXj
eD3RftzlFK62eW4Ww2Gv2nhHkOCqonYBxcueQNwSCgqgL9CC15PWBm1F8WyDUa766ZQBjqIXwfsb
WKwpZfcY+iiRclGcm4KUKBWROqita1+9SzP/5STtN6BVjDkG+ljNkHFqY+L94Dmn3PQzLdS7Xljf
tme9EF+Nsy3DkTmk3U1qGbdEqsv1bElWlbm4whUCZtvq+0ws017eE7h5wS52dLFR2XBhgPYuxuoj
iSwFcaFo16Kp746RWAAmZldsB1F/JjDm2f9x2Bux8QUDGUW0UbKlQVmdULVFJkpusBGN5z30bXxn
LN9QkC0nJY+IMeUTRQR5f4zFmUY0iVpteNP3TJtouEBrmKJyszMyfwMVQ+ythkdAT+FW5IjIidV6
aYwHM1bJr/hCl8sNyKJhpoobYcj3xjzHWH9xN1n+jHs3fMPQDPsF/z9dLnRGbXsx4rcxBvY2LSf7
hpcpmK6TyxXz+/joNizZlN2/u+AzFDQgghlLoI2MfRjsP+imePZ1+6Gj+2GMJXczb3ismwf0w8/E
wlf0ADBLN/POox2+ISGNR9CZSNobCXgeUZ2DNrAtEM8CUUTe3845eTt2f6jz5nt0xpeZVsUiqurQ
NcWOE6F+GIZNqZrDWKsnpxXv2PMJmpm8kWAf/Vm1ct6MOrxzWmSqFn2AJJQ+nfoWg9cSnNG+kDSC
WrGTL2U0lVvPYUZm5NMDAlpyCubboaXM1rG65HKRiSnBlQyBRMhBM2dq89skm6dVPOdA+IllWtXV
l2NPnHislDOo1D6Dp/4R0cRXDaFmr/HHJUWXnpQMzkkNDUoP0yvX7OhMNgocD+hQQCZOBvmUps7n
GGKkcDjZ2A4eQy/fqzpCnwP+ZDVUxZWQ0hv0sl/gTh5d6GoTCig+8EtbjPMusHf4J7GW8kBy9icR
xTZR87PVpaZP/oHeBmXO+UFXB+i++yqW1cYYmuuUT93NkE0fLCF3ZmkhZFdXaQbeSpXJxaNURT4E
DwQTLg1jdxsVw7uo0PTEvJ08yydGF78dytu0mcaN34XHvmg7QilYMQmFgunO6C2y3Jy8wGvNkIp8
WtZLxvay8z+S7iGPav8Y5+2Zb4VzydR9eTaQSiQMqyTMfkdtj/sCdU9v22/aT35bWWHvJoy+I0J0
guvD37gw2hW1MIfhbPo0sS56kriMKaRRSpKhNAkKHCHmrN1x2BcDBGjObVAbF34QUkPIXuoo0JDs
bK97Tur5bpxUtmWKBH6VF7FCAZI49D/aiHiHJCiOsdtg36sYg8HZ5sQtuz/serjab6xRfwahOrqB
uFRGdWNY/k2cJ9UBSPYqqtAftkO9KYdwnSAE44WKnyCapxsU4Buvb15IAkJpW058y6bL5LFGHFvN
5e86TqBxtIyQ2bRGSboF1rKDaf3ux+AatnTSkNUwsp7Mp8Fo543fDL/tun5xZvuxS5Z5lxZPwO5X
BYZlXlLjyxXhjesmnFBhG4/YPpv8nbnqwQ2G18oAbJtET2kz4NNHf70a6mHrpe1TwP1ZTw7HlyFy
7kKio/LAPpHmfl9mzSfOSrMjHkLkzdMiUjfICrMNJBMR+h/qCBP6mmuOrwQaoJxNoIZZ8bhvYxAl
S+SFLx/JOUUuOsiHir0k6LorvRkEkeE3iS054BczKU/tMP2Kx+bAIWIl6fMBr9mJhJqKCsGD8vWm
tH3Tivkj48A7sAz1OlyHeDZyqt4wYrkPCbGZRuMtmfIXOxnfhgnnC50jb0XwQ74PWb+Ji65HDtRs
CKzEw+8JiwbMM/Mxlemfxh4f3eVZwSzCUst6OqXBfVyEh5BEJ+vGbFxraze0pQKmw6h2DW+NxfJu
TDEjJO74Uk8HkoEbLErLlR66L+X3L4GIdvOcQFxIbyXpKGFRR6j5UAeWxW+jBCrFzgQ3rf705uhg
wUUyTPfBH5z5KIO6XlX3OpFoeCfQbMxpAtb+DqUKO++cMAyd2qOyxEOsbYphWh1pUv82+xjfXJ6U
xyfJTGaTKxyIkfd76rpyZYfJG+YXTmx1jcoyGJ6rD+JBPxhH/rLZ1Qqar3UbumuD9D1GlpfJbq+U
1xOpRe4dTF21DrR3G9Xhg5rcbxPG+raaT1ngH/qYamrIiNkxDcbUAiyX8+ZTmdGbbMyt2xsRSAfe
PSYnN6lRXisJ+01l/qsdL803+RmOAzogYhrxznTftcnRgmMe21UTF5uHvAcOkiteP7SQ+DkrXHsT
FpBZkwXi3noyAMpAOMoEp2CVGeKXWbrTimBjXj42YGBO6A4p0bdmCvso9jkXDs2H5kLRW1i01pXv
rSoLL1ic27AJy0/GoFtQM0fJZa47j+E1NumCID1Ma/QaA/O9IBbxRpNWhJqzsrZZkl5bR4dnIw1u
B45hgZjhwKmvkUV1k0uc5hh74jI6VjfI8/WahIrz/OkbzUIFUbteTOUmiPP3OFnId3Z44xvyKgPA
Gf1AIDEO9l3oV5/ss6ahP5PSuhswjzWAFDptPhOssw7i8Ja8W9JLffkpMvuxEgzALHhoudLvvUD4
Qx+bOmFYcFwnPcGsqQ1x49MrS9HZ0xjmAGBskEPQ2KlrcJbZDAuHMJ3Hpgp+SS/I9qWFWazufWp6
J3wzTJBWKOK42XbK9+GeLFffeEHTrWYrtKgtze8SozLDZgzeSFQbFvYe9w7Bk0GZ3LlfqabCmQBY
r0i4aDY1kRmiK+YNgRHYTszo1S6tU2hwnrcVD7fdl59OEF5aRl9mGDAKb8ZHBiUIvMtrDD4u8lB4
FFAnRJt8ub9j8AAn51X0jQtrDkm4M8uVivnXCZi1/Hrc2DbzCaeJUa0BYdrNTrzr2+jQBag2UfhS
mdr+ucFdYCMV8RP7lDrkdUv9iMxO4xYW7TYa7WPZhbymVD5apcfEkWRo0VWK/LEnVetapPF7k2iN
0Cl5RFjzkHXtHWIXvUnbXzZa4W7mNXGiF9vVxbGmFUch80xmkV4JwE90Begrjg16j06jJ9CGu3OR
qBgDfeZYWg8UGq9xObpHo0yfUM2Yq8GkK5CHxoesXeume2AW1rAE9N8/+WoEXiwNGl7Bl3rOjCM5
EMCI+y4lAJgSsLACCjq0oYGznAEFTfk5xcOfDJzRCbJL8VkjlPjKtYfGOtiKOj6XtQfo0cj9PQll
5yVWZuW61NZ+NSmCKB3U+eyFIS6/bdJ8V4Qfbxn19cgIGv8OVz27/NIUBvnFoIh1NTIslJp1DTKJ
YBFoRkwAOyKiNmY/ngRVxnby3UsmJ8CAvjwS/Jwwo1lYP1o+j8z4VibdFqZo0OcwxBsnGipMX+Bn
7MH0jNw5ILFT7z3gCYk3FN/YfgICYrF75uhKulPU9Kz14QzNQandMHHq1OJhJAN7HaLkWVulxVQv
u4YqH266QjYER5OO1JX53hnddJNRj2EuQc8ezB+xeO9D8cYMgjCOGRpBAbvAZpS7RheNXjlH8kpl
euElqHc+A7XjbKXkQc8WnC5f/rbwYc+0qfkWc70HRnTTGLO8pfBt10lTtNtYIBCf0dyhC1d21Oxo
vyL+c5F7GjGuSatu17UgnxOOZ0MnaEuIEa7XxscbL1K4vn7/J/Iz0GBou9eG00H4A1Jb48Utp2Fd
NsF2RLyP6miyu0+IYOcC1DfEQIHYsEdtmnIxOfpXSE+IIrFzum7lWL7lHLUPLk1UbRUcyV8MJiIk
j/nkF2iLeC+/vqjWfVFzKB/BglTZCIUUc9HeGVyelBlEFzo30KCp+ezUU3VTGvRlJSHmdBo5vs6M
afKZirorgnEnJtwKVdiYPITTLz2P1l1s4PWKlCCFrbnanNoJINBZwySUWV44mt+pz62AjuidOdhY
J88glaSdMCO0JTiMaGIuWpm7MKq+VGveeYqJ9aAp17y61azLQIKk+uWnQI2Eib4hG0hfalv6kRiJ
MXvCbLLH4dqWhMfK155M4pcgOqUkSu1zQpDsprHIlyAm2HWYYkVSvzU27VUzxYQjy/lB0l5lyn2w
He+zZ2Z+kFirNYQOaAmZhW/X/JQCcV/eaAaxVgROhE5i5lhvVavDPeasKfUxVHjPSTk85mHn7GVJ
8o3OAoyxeLDohKpt4L0YGpQLbJhf/pI6XBbvC3XgaCdZuGGu5bA8OfD8iHIcyXqoGzIDJR3bnbek
ESP/gBaTYMSgdFY0yd2vbPBJS9/OIlCHRhU4ojV4JsJQ2JdNB6wsxDaPu83PZMeSa8rdSLBdkBE6
l3TOToHE2BIDDoOiKt54qQUux2zE83KWBuMOB4dYNZ3bAUBPGaf34xB8UiFj1Qw0DlxXdCcjGckT
LEJy1kLzK8joUTdZpgDo0xQLO6EOsqFYDkkmnSC9bByP2FLYasifYbPPMxQzIMp4TuD3Hywfx17U
Mxl21GyeinG5SY5b3Dkimi9Gyu5uLom0edxudWsBqudDkfDL+pmZV+X25kMzD69Oku2bGbyBwnmy
qUdmFO0U0TEBP0La14eVReUpYepgFLW1NuHnbwI5WltKrXd4Rt997LhHtBKY+rhqfUExFg0o1ia5
zXvWNuLsk91kQiRrXDPbVBEdI5OjXthBU0E8eYOk8GxzK2WRoqHIK3eTIEGk2o3YIaspvdh0WMcp
hf1AkU3rNWWG6h9Ao0Q7XIDFrakC1A2EDNIyry6GZ9Zfpkd4o3CPfTVchJt8u6V8j8Uz9TIXL8zB
Bwc9rRDQfBv263xLT3XfeNmtlTnPmTROhT+/UN5sfWH3R44fT0HMLidV+tFZkF1Gh6lQNZ4jfNFr
yJodZ/mLQQtzjXL9w8h4bHoUK/Aq7uB1VRdrwuhifvZxRfQhjbgdIX0PU+Y+h3b6mWbVkSF/Q6mJ
chL7GsWkIZ88ZzJXkV0hDIgfZHmJ2ubFh2KMOemJ2pUvh+KiKA6QVpM0WyvgOnm6meBiFEOYrgF8
8qy51q5qU/JQQr3rQeoRGp3eqsrZeMjqJqs49HPypCd919Z8NpcCPqhgkKHdAGdLVLWkq2HXCoP4
kpAjBgKCy2GXBPkZC3a7FUX25E3jtLMt0a5wIWwymRqr0nLap3pU/TqGkLZmE0SgbvefhloO+gUI
nsL6EyV4YrtGWJupYQJXoxFGyx8smhG8DcQEqU3beHcjCqCVOUVkZHG3keqEzDPIFJxUqa+5pPKq
F8lIUZ2c1H8mpuXbWN79hHED/tTwIIA17SmDYMGZBPD6+qW2m7theAAr2CtZrzFzyU2g0AiBHLK3
eObZCOf47NrzSx9Y4ErauzgNN6pMoTVXZbIxXYRJhtldQ5u9F2bMHYvSfIhlsA8qOe7SRd0u0vK+
BI8P9aTWADLIcGuS0TmRQydX/gDMqs7rkRMEx2AuKsaa/AYu6XFY5LGjiLvbQeEMW55G/LtLgyTr
7mg+Ift0qDPj6M5jIHhElgyIpqc7m0s/WMmZmrTIoO8Rs3Tn9+2vuWp+0W2lQlnOyVUVnmdDnaOs
jO4wynasL2ABiqp4TSy3/CJN9H5GoNToMTyX5I8f02J6pxWPmrOJTpPtpOQnKwbFUTmgaqADt02G
EvNV4jo3iZu4N2lvH6RhcdhAJMBZnCucpsOaiLWU842oAcnQ7+0C/52hc7SLCgJi8cBfjGVDliWz
tKDCt18BU7l12WcSLD/k76nmIi3MKmVVNTv8Xa4ficdlJOUskruxMZiB0KcfOfZXOGUveiZ+Q2TB
BwydYWURGXomMv7S9372zAIcJ6Z5V2TFq+FkPMwj/mW/q4r7IS7fSC/fhHJMXrVtmRedjSCnsP29
tl73EFpgeroynd47etWZsPcNJenZQ7dKGKp4BHicbed8ejXk6MBvjT96h9dO9ASVJ6QVM7UvijtA
CR65dkKeDZw6QUGGr1Er0j6XHxhZluefXxZLnmbWzD4c5ja55LXL5l3A/HHRfemVVo3eDcMIRnRw
1QFZGmv7VCTXoJkRirUILylicJn//E9yyhNafHZyER5Hui6UQM+Wrw4N8ms56webf36dWr7YafXG
stV0+fn/Pz/kmNTp3iekL0rNG+VPjz8/YGU2vbl6dEU5PzYG5oHYk+lBLL8k+tFmFsiN+fnd2XXH
fWkYxipKuj+1x+nNb6HQxIP5LQoEJZ1G4RC7BysgsRcZDSebPoW7EObjEdJS+RuQyEvWu8nH3OO5
Gf06/eUyCVjHPBvPwMsgA1ie+UDxk2496ETXgqjOnWH74QXiFDgCly2na6fpWKdBRD/R7M92SS0m
DHlrqDI720pn55+f/fyg6zQ6DE2+DZff/Of//4++VkiSz1mkyd51ZMg6pPxzKmTwkmqIRxW4ryBp
+xdLr4EFBy+WNdTXTnkoxPmVHniWJkou9k/HfwkGU+5zi/7Fz+9mVptt2q7UtHf5XSNZGvHpUADD
4882JuahimFjQcLGI1qPv/6QtpR7Gd2Epnoy8VWZK4/ulCPNWP6QZPjCltqp/c8vLdeJ6Ry6018f
ufSNa4ku7yoz331BVrP8s6iHMATk4v7n7yPUWJ3R8aR/fWIKsnaP6JOp3PKv+Y5bbgrPq/76xBVq
R1xeQXDpnXHY/H+t9k9Uy3+j1XYBh//nwS+Pbfq/bj5K+S/BL8sf+UurHVj/CDAOmMImluOvvBc/
/Ae5JWFg2oEnXNdzrP8r0Q7/ETjC902T7B5/kWpDaP8/Cm3vH2D5PS/0ncDyQssP/f9R3Msiv/4n
Ct5ftNkmkSGmTRcagZhY5Nt/g6MDAPeAMRnjNqzMMwtCe4AH4x47L8QxMjD4pdUC7qFLnoIINibz
oU3uQ88jbktsceTsZAN3ZOzknypUFFL1XVMlb8uvFag6/PhM57GXrWyjvv7t8l7/+ox/D39xF0r9
v310y7Eh04bYcDgPL5T7v310KegqtbM7botleDTF1lEO6i5eziNOg9SxLKgJEm+mZOjIY2iwGjZW
/ML5dd5KVTdMdfIn9BCYecNywGZfKbigYA9r2kTwj7+xUowAC9Jyr2dOHMv3b6tmolSDWoECaIMz
BgWpJHU3cEG6ObPOyNuwUTBItN0i97mkj/iiSIfAP7HRxcJEN8b3oojRWBEhy2llYy3X2/E8Ukj1
1eqYJ4ZZb6//64tlYyv4fy/WkuyDEJ+nUPCs/f1i0Qaew4yGF9JmutmD9AkIi7KjbvsnLczxjK//
bMDW33N2ttd1mN5qe4o2gMfsta4qdAk/lzQBMymmP+GIsqE30Bt4zK7WVm/8qYK32HLdg57VVy+F
gFmKQZXpoPeXVeRfEov+ft/tf039+Xlk4cVAEAwCiwnkv6cXwEUvJBuf3mbZ7J1nsptbr3/4oYLP
hcGNshnrFqqi6YwxBtOAvy/rYrhvc+obo/CutPHA8OE5zVPB0ddw6XMzAiXK7J4KuyyS7Fjnk30o
aHqZVb4zExhXFlDi3dgR7Apb45yoKPlvvi/rP7hFDtPsZTqO7Jyf/ustQuAWCBqQmqYaqB3GLhL9
3s9TxygLm6WDCsq1b6xmkjcG5m62pLraG8I8tCDWt2q5HURHAyUi8fS/fnwsVph/f4AIBCFWCFsI
LbYAT8m/fjpU9ugt7azaRosSkeyzE3676ZiWAchgse90nL8gf6f7XZONRrZqIimggxxt5Q8RvxxQ
cnLqvbgJqH2fEea+bWk/tXZ2Kd3whIGgu+syjxE2jkZB22ZlpR7OYVT/Xq1mLEnJQ5ENvFcauGzE
CDIebhF333iu7u7zElmJHd85nuFvmjqvNr0f4adEs0IVJeKTr1/rQn9ihQvW6AkopQmoOnQeKmlt
TcYh1kwI/IBoXSegEwUP/xt7a7mynAGC7Dz86gTZrZJDf+NXt4KDZG4Vn0OK1jzPQ+s0W39appHH
2J/OPW2kdeIhTZ1FihdvDEw0I65mZAR5jKMndggoSllfQ7vvbXKYSX1l2MY0SaQ4m+nwoUO2489Y
iY1u+XerAlh5GxvHsgUP3+MZWCO72s5NU1+VpT5y3752uQEhti6+MxUae/pSxQ6cb5bkwyYoy+JS
jiCqyHpZl+bknYc4gSNRRL9iZdmHGJB80szTYXSB1ilaYmFPPgsEHNYC5yxUzTA+HP66AaSCPdom
uFbdPXhGy66QE9Qb8Fkzj5a6IKJ2ZQwsjTxKyYm/xACOXx8FNcPaWb4+EjCyRY+fu3L3/WS4ezmH
xA9H+0QF0WHug2rXtAwSZc1od8CMeyCkhmokx9wQOWN6sWr9UHne0glm5ugmwckVOdaVkalSPfzS
XjvcFr1lcYrj+YmbWx3/UioEUTmUpHoH0Xk8/rxarHm4lPu62BRRBsObPuDk6XA7hkOxiwBapIXa
+MOQ7ghnqQd7vOpUhahnaa8UNQsE44qCJoV6y6mKxKKZZepLS3v5Po3m8vPVJlIfJdzsNvNhPZPx
c/BrPa7d2IjuJQ5+PF/+TSFpTfx8Jp9usjFAQXPorx5gEvBttMLYpJMxnw0DPGOB9A6TqrFtff/b
rgsAFkvWg/Ti/U94ROdYBy9vqhszgMfiuzp/yZKgRyw3Dmcj/IraSp9k0/UbB18FCgtNKjmT9VWI
73Jvxm372HnmH6TWPv2t46T88BgVub2CQdTuUqaE1ois2RN5eVswock1gReA67pN3c8jrOWGOWIO
yJuiiU6pMC4K/DKBtLlep3Xf7ZUqqp0eZLaXA31vSdN2xd2lSYVBe+sWeOynStxwY8erXcTvdUHL
2IoQy03+9OEWrkf1Jp+mOH1DNsT0Q3HN5liqE/BQJnqclTOrgZBZQmzLShRmnUNDLktIw8YE9DoC
5dwFXO3VqGD4zeNvt582feDYR1QWAsLT9PXzvPLXPYUudfjPnUmnZf1ZnuNuea5AeK/aHlz30hcd
2DdZI3grLOpgFYzMOTmcC+tIC46MC395EGEzYdDpntKMDx3r4Ast5PJfWghZyIC7RUswlhbrPsbV
q4Y9AwafDT06Dn1xj41g3ldt/WQOjnXux/BUma26qRBdzzWxRmDp9nooFfZZE/H0cmCZyVXZDQRO
0FTDPaS7HsBe9eKqsLnD+HzHUA8aecGIklHcsyk8qlafdg+JHJyMvvhkC3VgibZUGnrUiMx6SRvZ
0A99rDnw7Cys6WvPzNAU2yD6F8p2AkmuL40aRLVBBkG266bMQ9Ok+91QtAjnTesZlTqnNG2/R2RH
SARUZ8uznaOkf9jm0Iopuzlt6fp/s3cm2bEj15adilb2oQXAUDay8b0uSTprsoPFEoWhMtTAdLKV
jRyFJpYbDGkpIqSv+OqrE40X79Hp7gaza/eesw+JyHPcR9KP2z5T2uHnc0+VU69jQrCZGiID1Yfx
gBcf8eNcdnEpIncgdM4/X0Gp7GKjZ8FV0ypCx0CebDsDKCup7TTYvJUeBFdScJNsE/9JBoWxC11U
rK4fWGvQ/xUdejzITvs8h9jtDbKPtRIckdmTVaDp0E3nD9mLxAeqOyB9glowHSjzyNZ2T5yiaKa5
FkD+CClB3W6PrMq9MWvjFmqI4Csq/G1UAnql1AedUDRXRYFveWpntahtlRiHYyYsyDhXZYKqEbk3
TmFRmTurQPNGVlrFfH2VQQPYBIhUd1PBvNoA1x2iv7wKh/y9SeH2tmaWvwXxp20YpGLl9CPjCYe1
W0H7qWWqYy2Y5G0UymujseLnAshK65AnlNQhEOexna7MrGXPCZBDAKq8m8KOylbJTaS7e6PPx1t6
TN2JnBMIr5lJ7J7fMrx3y4OtulupRbuGAv7aSLqGXmumtowjkDRP9rBlbvXpCZaxi6aMj3JAyF2u
fh6yOJcMWrxYe8zN/oz5el+RCX6fNs28AeHRaCeKegNoBNyfqD2JsXuK7Nh5kXF01ulp2JaqPous
QfqUathhnOGpjlBTEsNy3zfkefiaenMNeOx8j2JdFvF9SDNka6NCu2Z0CF0AT89VZ5MsmDqv5qgl
H3nMJG+G7vb9VF/ldcnuYwNLaSs+LxipoEUb6wWUd/aRZNk5Uc1yaLvs3pKTsTOrIN8yrn8zJ4mr
TkE6b3THf5wY1Q88+5kM5SMYGw1VcXYuQ82gYRKHO7PUYJ6UzTbKc7n1OSFWNRscVxXrZDWlv60r
hoktMVLHDJSh5bGGAeEEFwD8s+C1KkkNBykQzO58h+TkY8T5yxRB2zFI27ZhEcOLUx2KqIbnk2F2
l5VX2vQS+i1+9hrpHN9Tsh3ykquiyQyKDlK1sazupk1bJuPLtAKl/vOsDmb71mATWjt+I3aY8djg
SHJipLVHFoGtH5Y/krmc7bDKLybi3n3hYUvnu7xwcG0KiS8v7MtgWVmI/puY66ibX4/Mleh+spVz
CttH3GY3hsXIvwcdwN5VblIGCUBhy0fm5tQvyMqrsFz5DXcRS6MbpdMJVcLRlr6MrnoNPWZYAoaw
erHXih6mHrjfn2Irz+zboiryvWrRB6NQKm/bbtxbEedU417yikm9zafJnXKuycEp21K0d71dv2t+
cSpxy94G6CQcwIJ36VZGztEtiCnxTbLsMk2h+JtoVQZev+nZ2y95Zhig9NLvYlQxbKDoGJZAGXh4
74rIvvZakDWZ3mGUmvc3e9Tt5TCW7rkd5At9v5lEwu/mEzh68cAow9qnnT2W2DCVoSBu8KodDKnR
LrwHOynMFXoOBk9BDgPbHbvrtibRpyldkjVbYxsY+Iu7Kd8UBJotVY9AZmpMD3Ingm8Pn9y6iDIL
9tY2o0mxz43KPjoFk/kg7ndwetVCDVVzm6J6XWkAfUtvXGLOhJSPgHSA7SBB/lZ1dwNk2l4GbvDY
6nTsZGMdRpy5oU7HwEFpt5AusNDRgu/djvUn5YfauhN7C5PxJ1A5xr0smq9e928re7BIYpTp2nbD
eMuMiZ3XeGFKLPYIgChPTN1d8wgFa+SQexyCwNWcjmVjSmPfxK12KWKxCqzwkeEPW4jVPutWQXa8
7mnA8bSTkEDGUlsLD0PEVKEuynwL+xGqSlEwpUDlhxubngFkaSYDwbCJBgI0YQADPWsmkJl6+gDY
YZ7HR0oPz4NZyWXDNXlnTYivSMpxZsjmSOKCPW1cp+/g2sBvYSHoZ5LUQC5b8Nos1m6FpXTKaUDH
nbFXKUpCOb9P2hGEXOoeNflSt7nN/jwEYeyEu8pDG9XNt4hUMwTqFDQgPuCBa8fP91Ygq7ukSHdY
NN1tWGZIL4QcVmiCs7XRmBjFPO2Sg2U8Wt570WU76KH1nWiC8yj17KYxz2lcTkBAWAuWDyzV78l8
sdJwVzvigA5pWLt5+x6baXw19OGqxnC5zzFdMm246uGvb6rG87Yg4ZqqzrYIMbhPSPvB8nSgy/xm
+Mo22ODSLYrCco/F5DZrXDAe+FEHlVwFUbUq0/iLeoGcqKy7x5CkX7IpfsY+/u0KmZ4NlaDZ1Kxp
/fMjMIVhRCni6Ri6c7dW2GLnppDfEyf40LqJ6Y5VX1fCc2EYfXsFWu6qGNJN0QpvT4bDy2Tp7SFD
s+T5UQDXl9mUhLX3S9fn5wpJ5MUyNxN919l+tZUFeVytCfWPZ2vbOocidPJnRTAqVgNBPAdpUbYB
LgttMDwT4niChJkL3flLaKV4mDqK5c7yo1MrUeDH+kdlWMNLF2sRswd0WP4cx0UAorZmKxmWUHHc
JYBymk06RU9fDEirKrMihKF8/enjxOiLCcKrz7BtiDEoI8CH7FdRQ6VimOIEZG06/TRFkPoPN8bg
7OJ68ggd4qFoLcWuXRCI6+XIYb0X1ab6qh7sxwBtIg0VS99JAd2+Su2BNDofRcUstJ/ImCqafNgm
jX/RU+vWJi7nunXW1ZBIJMxIgjpllMtAjeg/ZMP81OI5GKwwPVkdVlZliHhtydjIKWECllsjLiZ5
bTurIr6tDCBfe0F3MyLGtnIMcp4sKaRj9D3girnXK8qLFGkhfDLnUHOt5KC0XAOGEyShZkLEOsXm
3hqo6vve31igkbe97TLU8tLyYKrohR+2YdDcbbAHe0xLKKFsJUHGUaf6AyU907lzYCXAyfR650HD
XrkWzpmfahYPK6OksKh3Q6DKl2D++2lj7POmbNdyCm+aLEd3qHNC215zV1XVjZe1/uGnFDKDvtyg
8rwNlAWoDZHIanBafVHYycNPoevKFxPrzeGXghSo37oPL1GAlEIWgX1sHKrHYPJRpjmkYOn0cyD8
sKNT1/sLu02+B41QmPluWzrGE+N4ec0+8phJhoU/tW+e4QNh4RVbf8Q5zEWWLy3RbbIdK4zFUkLq
NMc33cVgSVAsoroGa0Rjn0p0TpssajZZgxGb7k+Gfx6/C+/f2DVDcjIg2xxQlLyXHdNzX8eSnHvd
kbcDwT6s4J5G3Zfyf6nfyZeerZnSn3Z9hDglH/yPAQ31VrXgKiO10jJTrQy62otf9lFnPvszT8th
6lTOsVZgQVKV6NusqTdxWj1NrRxuXaZhtzJDL4OKiTSIWsOBgrMeSkATQSDgggTCtl3nCSNWv+3H
KwcFOLcDrFt8k8mNKAwih6MIQXeOTqHAG7+O8Umfw/k/dQZEqmbjYEANTaKv4bVj3+uIisNSN0Hj
3nj6gHFwMmttKSuhn6IwMk4up750hH7OaAPc6HaziKym2OZ9oWZtfHDlmXqAmaGYVv3sStSLKd3Q
38H4680E7sC5z4Ycf5ZZKlJPHbHHSdAem3paF7XpbeP52vTzBRH/kq3rwE7PdkoSmlM4N109ffVt
GtxQWqCdM4mz9FXms1d0iGLs5tT3m0CLYsgtbNoYIdxlqrIYJDHPbu7kyRqm+fJnw/mZrC/3cvCu
g4HDPPC+6CV+C5N/WNNvXxSkAWx0C/W2Rfroz1uz+psgtLPvVIgdZI6cWRgSN1rTzsbjLmx1KIQG
vybUIAwsyFd0d/PU8W9aur3LMLLSE6Ih5J0dGgw2sKGOy7uCbF2vJJW5APa5sANfu/GKMrxwv1yp
/ExaeX6lhYO40IOPthQoVxLG5mKsSzwYPQ3WUCO2UbeIkJsP/HyEpZLr7oEOjsZWMJJJPa92q4aU
FY7pVzH1R/IlyUqac9eVcW+1bkKbTNNWqSlgsYDCZVA4LkdpOch3tfIlda56/KlnmGC3RUeUZzp6
LUfx2C86uzE2Py8wGMmwFp4aTkLrLj/jBhcLRxRT95MlYu3L1j/BVOh37BewFzDtbVIt+a4BMW8s
rbzYpU08fc7nEtbM9otscLjiN1+Jkc6WM3RWeS3kYQRQCEAcQlfAbKOmAYFSRZF4gYGft3LFFs/I
YEB+RN6xZaflJmmALRj5+EQP0kaLupwrnI09mOy/UXkMvSRYDLKNdrWqra2iPY+RCYF4GU5kLY1R
cWW6Lz/3dC4tN2aVfOo9DePET4O10AkL01tiMXGPYaqI6bFV7pwLHrjVNV2WY4gIb01sGcL7wH0h
jQIRScLBgFQqQCMjqu3kdiElJF4dnz7BT5v8PxSrP5iMohr71TzhHyhWd3/5P8Wf7ovsL//3T2/5
559uqr/8v/wjLr9+g7Waf8Qvo1L3z5ZD2KdPBDnDHp0R6d8mpg7/x2Tmw58Ll86uwRACbUUT/e//
ZfyZaakufJ9Ya0ZChs2P+xvTCtwVUy+yM3zfFPxLaFnevzM0NfTfQq1c1plvW57H0Y1QSueC/tth
iEDi7+QYW3KX4sKu0gOoxaM+FTeKJppH+7fp4o5KAvWY2403DIURFObR/ZhgdRkVNh5p6BcmAiSS
RM7WJORgIHYFFwbnNcVhDrK8+7BoAWizVaGaFHb1ZG5rWeLQ5t5tWdZX7HrTepQ8B4a/K9iUFpBY
117vX5wDEdz5/geWxG3wNvdJvfJ2mN9eM3aIFeVP07Hj5RN5YGHUskG03DGSotzqbbC1Z29cZSo6
BaFLahlP9RwmI3uOnwFJVB5qbO02R5Br6uEGmcVDGmLpLZFlopBZ8R3elSPIJqHn44o4dDKpboYI
77MkB2epEvWhLB7dnylxqzYgaAiMzZE64j9aeGOyKiX7pS/TL8LQmlVl+/uhxfIVVg02gsq485R6
6MiWpCiCFkQHMZiKawdXg49QGiEkgx9HvtnzVI+SkN2r4u1N4JaRSLGPqjq8DtCXtVLtU9myIZF9
hukUC0k/HhoqsPWv1vs/mVUbv8OgsWIsZmosWhag55i697vxGSEXeem4L04mH8ciyRdARVPMzThp
slRsKnqqRFmN30XSECs/EhRYoR/+qeWAGFERZE2DpVN7LDWsGBmw3x8u18+HSgbgHPctu3XncZoD
lLhJLe/UKHopGlUrc8zmIZ1oqnAE7gsM87SYYwaGRtsgWF2oft2Nn36ZPUk8x7bdaySTK7zSQ7sr
am6McKy/YRERv6bwqxGOi7U9GJcxtf/KchH7VpHxYlnOeUxJdIY7HKwAxpCsRQguTsKeS4FqZ39n
g8OiBrozNekhi+iQpChRf+pKP3GP3PB3hkIrEPSKmURzTKwTFihAFyI6jTqICjzPxaofyLAQPcpA
qgcYUsFX1oHSNShji7yGDqSbe1WP3VYzWIItDTnG3d0HCbAfbUbQ45QfCSndO5CVW/IPRsmyaeqZ
E6TmH9y411FKYkwg8e57IRQKEb7hUsjgG4lXIcfvMkwIEm6JEjfFAcwOhZWq7V1nlRtqzxFXfnvL
VwLQrB03sG/8tSg/B5Koj1mCHdEv7DdSOnzcTzEDH9ESjk1g1oq+3TeDGpCOo/Ha1R16eld7rYwQ
+a7DyjWNfF2UgkdQ9lf8rmhgOxQW0uw+dJ3HoO9SoAZQElakvz4bDo82Pni11EHT/6yTVlXFCkIf
yBLQ4k2cghxOh1viiVcBtJ49eS9HL8srhoE1TIg8e0oMJ9uJIa0XdHS+TKtB/AESdilaLpS2M7O2
WxJNoVnWemkvfia70qZGMOr2tms0tMoQpsK+J8BXQ+bcRsUrVsNyo4g4gsYadUw5B3/theaz0+eH
P3joZk3D3wUinu6arqAF5diQDDk1vN9pHgROtzT0XoYsP4cQzgm5dZ+Q3Zz1RqCwKmaMgXbHRtEu
9C76/nl4/lMP/E+UUnzQ/71Q6r+q9v3t10c/f/uvPEsH3RPrhuPfMdkxHY9z9xetlOZyiDsCLwbH
vmPOQqq/H/3mnx1scZ5uGHjfXc9GdPXXo98w/2wZDI44rQ3dsGfx1b9Bs/yt8MS2Uc14BrBNAxUX
P0r87tQP+nGgg1K6q7oOby0LHQFSd1b+DpTGFkNzYPsoWf2nX306/+TsmE+Gv6/if3hVS/9trUFI
au0KFxB75Lo7I9mVRfcHD8ofvcLvnhMi3OsKl6e7wiKBEfrYITL91+/ht+KRv74HYXILYjPQfZ3i
7NfqI/Bwo143M0y+V8vRH9fDMEO2ptW/fpnfKmj+8WV+d8iC6G26VvAy40Bo9PBgLB+LUf7Be/mt
7OxvL2I7MOTYXszfK+Z8b3D8lKTzVdnumKORRjpm/UIilTr/63dDdfDPvnrhkypmc446v//qdTQ3
CKBSCPhJwtCfWzxFXpbnZPSAtMqrE70oZnLY5a1NzYgqSxcdhCxM4Vr4oUtsf4TAZT053ABJklWj
6k1vPmtBsALJurGm5r4ZwqNyT01+ZqhnxMNWG75c7NncllK3pUtKZAncCVeOnNMu2UXqpJEliShu
D9hvg1d8ZezQeNHmt1eB/z3CIjFI29W4dLZtf2N5xVtfIk1GRV3DGYiA3UV1u9HngCuq4Om5x0oe
nFTTENEZ7eyxW+ui24jymTjrZQ9E0x25w2X44jG949haNv7NkF0s77vL8JUpJhH1uQpIuOhQ5Rez
n73G0UvVQxYpM6SBCOKhl1vmCwubM4bG4LJHnlB5YHuEtoPiv6zau7lfGafJAaE5asfPIn8UNsRv
AXu5WfREhCW2yzviXKTZn1QfwLXy6tw6N834GsojhAskG7DMuNibosY9BH3hTqaH2TYyU77uXDhh
vg4bRzjxKkYSbjU2HxNwJYtRPv3i0bhr/GhZ6M9zjLtQUC3UsYddg3khGhNoR+2WTIPRgmvpvlrF
JbUfhoRBhb1l6L5ABN5DCwrG9pihTfGaa6tCQKOqvWGEp6ZOUao8O7Jep9VHuUPUtJbkH8fah5Og
s59wBCQF13p/qRRNaGDZNe3SKsXxmj13BjYgzb0hYufKTgGFDBcH2pVM2fZc8UAeOdccna8rIZ7V
FLdCOodZsyZK0BSkq2iDsSFxBGsqw4VkNXQ4QviF2GeODjCxiSyqzPyqjIeaDMaMIcuu0+OrUHaH
mgmK0O4rnG1gCRcNlwzEAVaOAM5elVlBWM+6SHVY6+JLRMOqYrqbCECGfHM5JI22K7dgRiB50ptT
OwOjh8htRKvJpsrHo0lb306wiQKYIv9g1QOJLevm1gDG1+jtfUk6eAamvno0M8J4ne4ORssR8ca2
6q0bp+w2Wkyx1+KLMIotq/OgNcWS3NK12akDigeyV7qdZwRzKiCzZJSGWb4em6eY4VguP8Nq2uL/
DI13DHHXOowQMztLC+pQjF+DaY93Sm0qKGCRC4GlSlrpriA4typQpEsSOGFbrgMgWpBj9i4L3mjP
pU0WW+nxzdQI52xWUvwiOnelGzHtGoA4rXayejSp2ixxYHER/LhyKMal3x+cCmLXqgCartMPV3lB
3B9LdHKP1gQrfQJbKuK9AYejchFA0Otl9n8ZtG83avfGTPAa0FYFTvjo7om4IJvTPCtveDXpLZ0K
qW1GRp11a74SJHGKW5RpCDG09K5Ijl1xLCNn5UFZlhePGDvRHR3bvM5izJ59tLUE3e4ZEzxBEMQi
4E71qgBf4gL9H/C49R2yfB7wnrhxHet7n10k4Fgr2KCjX84/BTfVQQx389eQJ7AD3lvwHbKcljJq
jnBybjGFbgquvYnkfrUJe1qLhC4m8RlGxh8cVf/0zP3V1v67M7f3CA7XRUYIYb3rTOJ0Tz+Hx39a
UX/QiqIk+BelZ/r+lse/KT75+78Un6ZBgelZtgf7nCLvp8D8pfY0/D+bNKRMcr1dBFAWxctfm04W
led8z/FoSVkenSXqnr9WnmIW93sUrHzH/NcyzX+n8vzR/v69CHRpejkGfSY6/abhCi4zvyug0nbo
HTtAEphGR9OKv/S8OdEYPk9jtjOlS9hHdqPNlGU7W0CVwRQm4y80Sacudt4biwtdNZ4IX7jAdASw
MpDK6yKw8+PHXjjPeZqSniRsReD89Pqrj/if1K+G71KA/6qE5bf3dY9GHoW7yduwxFy3/UqpP0mk
hRVBh+ToZS9WKJBIQLSCeGclIxGMghmJEYBr6uiodZgVq3g0VgRdrbTgi5aQPKgOCJFDx3qYtGvV
hheX4QJQ6S+YJLtgdFF+TSVzgDxYNoWNXc6xyOCEDuWpACIjKQgoA/DbNslKoY/Ki/zBT+COsGXy
BHb6R6Q5sClR9i5Gw70adecM5f3dIu1kKSzoaaW0IK53YN6atHmNHNp+mj+WGB8ZIk53FUVMT79l
RWQDxn44e7S0irWP0GIB+QdIE6y1RjmArMab1nOZa0U0T+ok+VSGSanUDxgi7Wo9ZZ5aokQlUMOg
j66DURjLPj45fvmqF6cM5vWmCXNn1bqzUUGm0cLqnKsx5LPBiDFRhRYkLWXRWpZhAwgadb72bkqI
3kx4qcsIApYdbzPqyMlBjwCJv4BvVpW3RV6cJ6u6HUaxKommXhidWVN9gewyJcO0MrNWCcSB5Wgr
TMRpdddbcbQjiP4Ukn57YEKbruHXQCZHRVLkwTmtDfyhuQfgsNomSAj4XjjIKkmOdrUHoNnxB5RU
yQBAx3wpycBaan2SL2sN0MtEoaVJxtrTbTOHKU+cRvRG6BMp4j9jWVEC8/9KxlyWpraVA+mm06ad
rOpjEIpzkOtf0q4vSWuvWJw7ejzvuswc3r+1rWtn08SAtUpHELCbe4+61X429WAigeWgCQ0SwsHx
jb527xXMSjsAIwS/xtreDFhFuKvFzvSzYBm3JsBth0BbZ6Kt577nggx2ZFfEhhWoxBwve8aiCP/M
vJSKBDvSLw+OJbNF/6bp7qdRiSXxoR+56N+QNN72YUxb2X8i0Ceb11alvVuhf53W9VPYjg9JB2C0
R/42xU8jCTdDED26GsqoZghYkw3mSwvuMh7jlLkHv0J3cmoQaG5P+aQS+ByBhgDNuDYz41YMkCJi
fsuFBtECUVXSq0ez9AZeVsyhfePV0HSnJi5fA4ESWzjWdzmqc2wCfxsrcR9NT44PpquGfLgQER1s
PSdJOnuzK1p2FLea7Rwp9CHINSkitv4UQKuSRrryx8euDr6j3uAfYwT++TF5dRndHmG8ve5L7VUB
r9HKgABggHAkkXbwzIktiJ36cfCyIw3gS2lc5Y3mgo7TuWOQPexUNz1svp5s6iqzTyjduAshxB9d
JridOnvSgqOpm8vOgQQ3GE27TjUARKLHP1AER7uUR7/Pb4sgfEqLoFi3mbOMzO4iCERCO9M8jwXd
+tLBop0NCEkM56S7ulxYfojlrrM7lkq9dM32rE39gydZBw7KX4Frxolqkl+Fz2lvvjUkY/AAzzrC
8lFnRK3yhHZYtMY3sAY6fuxVfdF7zJxTka9DxqoJ0nXP5CI1NT1DZsARqmVl4hsRyxLtNorQM8Fh
h27M6OrXjNkLH79CO153hNhrUIdaF+GljWcZtQO07tb6zgklLsKH0SogGffJhYzHrc+MEMPqeFO1
FfeX7L3WskPQRfcoyu1lHFQ80DH8M+1J5ebLJLHThHQ7SZ+YVgnRW4sygp/ZME6OSF5mN3MRGwKL
HqEWdQ5xf7bRPZVIwvYjXOoJaUg4Wmptg3HJK+fNk+GztNDFxJH5oEo/R7VNcpXJF0vy8LJlrszl
DeLnNL6VQr/C17yxixJOAQoWPDpO43/w6bDixbEChEa3n34GxOyEQUm9DaIIrYGe7ghQxhXsImXQ
hAA4IZxPL65WoGrtbepDeaN5iK5YM6dVivI0RThwG2u3iWC6qokWUGaMshOd/sJt3VdCmO474hfW
g21chICy3OS3ADMTmsODwyAFaESBw7yyPhrtJrCbNZnbIwX6UpLe0XGdK6Zhkc/IKLrB7YKPGmVZ
h7Dck8ALTSJ6VmCpNrrp3kRO9Z076o30jW4xc0VWnJEAt/SnNPTv/barDgbXjF5iFyD+9tOl2lwK
LCQcmdZJS1L7wHP5hiaROXEcorYgWq6CBLXxrAjiS00k+FSgJohLKIKZBsTginsGX9UnCaJOnegb
LXAfyiRTO3to6lU2xExcWgzWamLpJPGEzMs9Vi0kEyG4zgCYgrPW3QEy24we2r68CZJDgwjOiSJ3
JwF/cHNeg2XppbuB5Uw1knevYXedwBmxTaiAgj6+g/R2USBAQw7HpdWFuUYH5J3AkGndJxFMFCTh
EXNkYu5fIKCyxhWidJRmYCPzT1Q3p0yp+zGIZ1gIErTOvMg8viaqYTDSGvt2/0WcLMJPicam55/l
OnrT3Ca3ZfIJWgx3SrwlwL4WdVA+aAG0lPYb+Am2hJbE0ML9aM3+ytaLV7cOP0uPdNba2KNiekfH
X8F458mdiuqlZ0kue3ujCvvgRAMXY/caD9e5d6urlvYHYZpM/cI0XfPaKEoAdZFPQFsDsHHoIIuk
xfYtaEcui4sve3EAEf8W0TNYpqg2l8ZgPlsJV8R4AKAU1vYZZbtYGhXpe8iUYaOjMZeps1MQSpAp
wr2bLPe2oiJdA1AjFqD3XoymuoE9kS4r4ct1ORkrz53bMKBjVgWq1VaJddFozWYijyrF5LMtxoR8
yBGSk1MsbantSmVtnNB8iIzijjTFdpNb8JQCv7uQcnNp6bBA/zlljX0bBfKzE9Vnr8JLwFQGgWNL
fEoG1Vk8x5b7YLTJKm/6W78lJSvBUIMy6KkzGUWJLHSXqEdmWORy0HW1DrGrLEwTTrPV9auCqydA
/ElhiG7vXSv+9gyxUSIARuxPuOwyXKDPrsx4lqIIZZHdAjC2CRt0Onluev1M73JJjqC/yApyI6su
OsI2QpLglGrlvLHKvYXm6w8k9n1neUpuVokk0dY2Zt8QytkWn9lMHWlsxN62oh/htvnSrMfPUqmr
ykA4mI93qqR2Hd3a41wNVkmGMsvvKxfkYfxQq2CidwWuuWAU49h1uTQf3BpAlx1Q2Kdevw2j4YFs
njcKnDUJCe1ap/8CWwZ1vw9lHuHlLncGHGo10BCv2/chiNhcI73NqnpIMppaDgmgzmmosk0S1kgk
Aq7JQsktcHmixvMSdU1tfvgC6kLRwrzxGRKnVnmHQOx5oBxaVgNdLyuhL2QnNBh17xgbQBcmFE6r
SKtWCIEEYhLriGOE+IfBw1mg1lEjbDpdzN8K2YLE9Pkec7+51qtxpcVCX+eet4lA4u1qIMDKyLSN
lJA/h8a+G/zg7DsqOzvNC0o0gAmdfGIXfiaC8cketWHRyHLtTVzn4wQxv3Njp2l95MPaR+lzViff
sSU+hxYnApHHq3SaQBoTumYIep9DiU5ZtvZV5U1XklyNZUn42sw6C2P/XBrrqE52QBDuRBG/0t5Z
6Lr5npstnH9PfVpuqC8NrIyrWQ6ZZvQSkOlBLl13cRCvZNB/B+V4DWDnvuJEXkqdTE3K3pVD3bl2
tHqr1TbYJR+eXBMAMwt5He3OKRO16z30kwM1FVUsBJVIrZ0AsKZV3LPT0bTh0mHYKNeFTBimejV9
E3k0JPedxG8AxJnlORlIQ47EE4a1Bq8spg0cUyKZIfqZek9bePI/t0hJDy7Gm+Y6w7nM4tewH4yT
UXdPGFa82QG5zWI5rKMi/dJydUP69Hc/uE8gjJ20MJZxZhxSH+wLoMMIroS/bEv7PmQqGSEvWAJk
lKvKnt7Mfpo2pSHf4BvACLLeLXBAKD11lP2ZsXxJnuw0AN/VNge7yYlBabo7szM+cKG96SAV4YLf
cZ24Spr6rrFyWuDjbEL+7EqKUxCQM42Kfh1y71XjqWaFahyiVUmYSfuAWn+rRMW+yl5Zm9p3GrxY
kPUXY2YCFaxwPkebQQ0XcrUavT6WjQ0BLTXYU5xTbuCLn+hBtV8yB70Uzz/EaGFPu+5nGaybsjuK
Sq7lLBd1rKdAiIboQ+89sUqxq2VLIkZk3kzOa5G78D1L4Ko4I+YkoORA0tEdxu2doU2gjl26VjVZ
MpVP+obtnIntfgNrBCJQpc9a5JLgEp8Vkrw+14C9ujPbyshf+gkKcQ+VS8yEoS6+NsgOiWP7qONn
6nINojBfvWSRWjNOKUgMdXAxHk1qerBScRWl0TtR8ueoworIL5MO6slzZt6kxA52r9dUqJXI6eOX
4WqMsb6NmL5qTz3k0qO4xWxCgWR/hi7NiXYGtwrj2iN6HExOtawM9zHm0dPi9AyL862PAI1hW1jT
a1kiiMx3PpFzh7T4hh+m7araLPZth4LDerTGMl16Tn4QYno2Irmu8HxDux02mNyIMaLkTftsPRRf
OalmK1rXTEqwMSo8Ix6GqU3niq1eM5t2Xe84NO0nk4OSTgJe0EjdkFM9LY30CcHLx9B3s7cVbBnr
YFP5NglnUwKhlkVdR9XZ6RNSy+y3tvVuI0PM6NU1Ow2eOoHQHTwJdEAMkpvGpnZ21WMkLvQ5PBrY
Op8Qh8qCJ3+ZE3q8En3Qr9zqveNv2R2ITRPyYAMAOdDsl5beJ1pqIpDCDI/yaAQRYxFHLeioUsl1
q8mKEhxcOGcdjziOUOkPMp4utlXzYNs+p9EUcDcY70ZkPvxhvshER8Xph3hksuzFKThXvfghjuUr
MSuqToK1maZ3dsmUk8K7Ptu5As3bzt1qF1KyVhN/zAEBsofGVOzMV8myi08Dw4Mw5OFxs6R7wQke
rnraJ0fsbMBFHWrlKXnx/C2O0DsvKhGLqKNZ12+V9F60mJue23kHU599JmkP5CuMb6vgWTXZix+D
6+96FWHBTA/RiPwpjOUicoq3NC5QnxQB5ZR/Cm0eE+ZnE7T8BN5Nd+FKfhMOQBAnLoxhljznkWvS
1MdFlYp9EWQPuIaPtGJaeNUgxhq8wnwx+v9n70x2I1e2LPtFfGBnbKbudHovl6sPTYiQQmHsG2PP
r8/F+yqBygQSiZrX4F4gECG5xMbs2Dl7r/085KSFLHb+MHRgltuefpNWpq8chDpgT6gWdfmeEExH
UWgL5PSv0scIoSUVby4R0bzUxMqXr000Ma8CsU9g35pNrd9qsOWb3qmvuMX4dzKslb0lG+5eQBma
a/9N19xDn4hr6iGHKt69ug+6KDkjob4MTfpnWXSiC/LpBwnWeEy16tCPzqclo1OvleqESTEN5/gG
6q28FIZ9SLwmvYDHSR4zTjGbSbgzKnfi6Yk7OdZ0aPjRNHLP6HWh8y42UzHXkOiMz84e3+JI+hvy
wn8sVkE6QcdcKaJuyObb+OqPyt75129JNn/Uy3TwxPIJMpWCwsxC8hQOQBcbtlRiqBLbPioUxLmJ
H6gdOMJUEXmPRimBTk8ctIByb93Ob7cLZkHikmwBtLKsKJ0Biz9gAiZlAx+spatjYfKjRmuMbTdh
YIAhy9aqtdSBBKAJ6LlLAdzNq8S74cOBbfT25lfFR+wwACiTYIoLd8cYEofmt9c59OFAb4ba0o4b
r7aoY+Tz1EFZ5hI8pKm4KyyQbJKwgFMmUQnlXyRJrVHKvfrGGig3cgM6jsKCX1bl/Gx9NOKenncF
pEIarlBiNZ3jj1xSZ1uDpfAor/XuFo3tDYTpvV3tUyzSENKsL0mODQ0nedSdO4ztlhqhSgL4cQQI
6vF7Rz/OH3lOHSMl6YPTynZxnadspr+78v71MarOrQH/Wo/wGMXyo5g9Km7DrLZ9rh2LrsTnKgbA
ZdwnihEVEBar0goaBiDzpgZi6CT3lnZqw1WxB+2msu4xzYlrczMWFLeweGgn6y2XnO7VQIkjo+oC
POAoFxwNzvg2xG1oNNZxSLtb1k8f7QKmy2Qpyf0XRk6hZY5vTTJ9ZP14SPjEIC/SH1AvYW2br6Mp
z5CXfvwhRU9voVacFZUitH6Mb89To64WR5i+HZF2c02TxTxqY3ebKvGkfGjXrv3ek8vbGmDm9H7X
eToxJvr47bTd6qC8+5BpTdTIPT2unT8Rz2xDg7W9Q90WYJoSRSfDIBUFOePxn8/W3EnhTlFYfF0a
L1bBxl4Zj1rNNoO0vgmEb+2Hyn3N7PmzJy0hHg92r7/Qiq028JpLxnTlg1uyJwl8BoMFdRp7fqwf
OitVkK157jKbDPXSXZ4zqwhqNb8I2AEAud5so+fsWHcv6fhLV++gAF7wGP/4qYExbCIOIpFB6U3J
xfONMPMZC5SWxmNMfyNzSjswacxYZnKuMQiV8fKCAg2PPoJyBssm70PkxjvgEZvRJcCK2f8Z4qGz
hZzeBOnKN9Pb6SPPuj2zhSbIJq6V+JuW4mRHjbnTfY2GrvaIrovXRumv1CjlHgMqoWMETs+DQ0mQ
I3i0eZXjRgFSy/pvpeCrmGaElix9QU1INyDi71OUa62/Unmd9W2cBO08MLNVry5a/zV6sN8W7jfy
4JQzNENuO0OjCG2AHs5Ij7mTeiD9CCQQsYx+OwJwwc8lKiDM/kJDnyi4d91ZWaoTrTbcQthBaiKP
3CVUPfTvMvIelQZ23Uydh0nn7T+tr5mpv5kRVlRbXZZinXjTLNnGGucvTV4bWia63e29xL0Ofnsx
ieXwnMS6yFvC0bd17k5KDJn0xz1Q4zYw7ZjkU3ks7FR/8GL7tZcxxlZypGiInyKdu7d2XKL9YDCF
Z4Uoqv6RmYbAoIB50jquK4aOJQZto0b2Hh8No/mKUJuCMknvhfIIMK0tB0SuC2voIXJ4uzAe3zWa
CLy/a7AQjNnWmI9szmeLEBCkEutiVmI2tSQweCIQNvR+nJSaVMu/prKkk4SzBL/1uHHT+kxoxzXK
X4ee5d0hoEaf29sY4wUsvCtoo/uq5u0VgwtYw5ushaFu83GpeMC/eHcWK4WARpWKXuImuvlW0x01
tcEOkGp+QNasYCZo1yrH+2YOHzNUhmisbh39DQRLC21jiCCZRfHsYclZCscNMHqVyU9vt5dYb8Oe
wp+XimwJNfKoANqDyLi8VL51NMz5Q5WS0E18erY853It2529z5D5VPv5IV6WX7mKul02ZvT4S/GJ
Znf9xkhGqw3AVxyi5UQLezw0Gv9iTh/wqnd7SYqOjLWX1IjxCdehYSTn0R/fnLocVlyEzhbDES8h
lMCRNIXTvV86V6AZawDFweYDSdt7LoYXZCpf4zQeLLy/NRhm3RRfkS6+jFz/HBKIpNByZHkrxvTD
HX45mnicBhwYuvvJTEuStsZW5a8tIMeN72hCFchmA+YC8iWGRH2LyZQPXZ8kyfI2dvlPpFjAS47w
pVe+9bwR7CksSEa83vJcQhv3UQ+NH5Erf3R3PLQU/GDA4ntbt3tjkvdcG98ss70wREFzokJt3BQR
AFG2sIpzxfLZtfr/+enm6qiv2b7eTlKMhbXbzlsNdi3lFJarLMQAamM45q/Amv+ii/pXA8+1EWj8
cK97DkrnibO3SDZCHgzpxLCPuc9JibcSZaks2XrTdSXllKlvCsN6tSPakaio4lr/dEbO+as/f854
W0tuqEu5MmWMy/LXCmS22dxnb91rU6oAZ845v5NfWaX6d+QnBz3luxsyPQ1ppRHAs3w4xHOOvUUU
M1sBixyJZ0I8AswHC7nmr8Y/hY9cMBZmSCAlwt31oRxcxE3TLJ/hv13zNS54yNYQuu6KQhhI8fzj
R8tngTWf7AvMQY4xn8oErzpNVYrwp8WBld9NDFHXzLQhBhA8h3ClGORYRytq3joexxbPX/bFvnW1
HAJ8uTPD6PLNm1uZTk9sj4K4BqwK8C8vRhVfCpjpGTa3uucd0kYkRajKeX4rhylMOX9nMLxrI/kh
xvGFPJ23youude98YehaG43OUzeNUJBL50t19sdAw4OH9jkFx9BG5A0uhONWOzTyTyrt3h0lDyOL
pSbGgxtxt7pkOvT9/DYayXc32FfR0893HXnF/5sdMUs5a4vkkTBJgib78VISnMSbUYa93mCT5KLC
G6PeYXvdAmppgHBuMst7ya38ohvrNTdRIVfYK9bt0zbT7kDH7R6LFpL2bKyyMQxQ05vSxdMKQih4
ou1Iv2aMo/UBJPa4DDir2gvU2IvX8OA0y/Cmc482dl08krD8lMfMlixRvShkKYamv5QJnI581l/c
qt/1pfHpuEk4aCbMhX5XzfxQE5bhzboKgfT9RRd+ILoiJgHSQyI9O9dc8KIm8/IyGaTOjMlP0ltH
X4knhonbmCxlh7WS+TY/qo+iMlWvxCQ8LS5pjDGmQy8f33ymXJIj4mDKsAQBbOqMFNZFYM7Noy9e
ICkFfgT1BiUKWa7ztiMSdU01Qp7T3Ugx/1gXilRQ9KXW/EJi0kuEmKqN7w0bYd31ZLXJsI2WYten
9tP6m+HR/Fwm8dXm5l51WegU7Y3fhOMK75wvhsMETJtzeHcTDNODWS6fSpiXSTBiLxYTGp5oQkRc
i4bFOHsSDA5i8Vuj7S+m5C7a9M5h+MUV2mn26P/I8Y1mF4Djr7bDTFIN9pMlwaYrJGKWwYFOX67R
MLyZM+3jpBE+eZV9sJamTcNDC1iD9vunNU1v6xXu10gHxgtsVOjrqakn3njqbabysTxHEUnfmYfD
uqqOpJRcQV2BJxNVF6pE+LvUDtqEonMo/I+4gT2VT6cRAnJQJp4M9LQHeWX2Ycu8Hue/017x8hWh
kC7FV9lqIRXVDTnWPyqM/68H+l/0QDZKmf9ZELT9XfwogDr/txx9/Yp/S4IM51+Gbxr/wAYt8jxW
Xcu/JUHev2xfR8piIGjxkOXYyLf+04hm/UsnBQbHASITpC+rPvg/1ej/Qq8mEI5gynUJrYRs+P+g
RncQ1vxXXY1lGKZr+L4l8LY5TC3+m6xajx26cbMZ8gBetboJi0bku9ZOssBc004ivNG7KfSWot/h
7H4hYiCkhbjLK5MhASkrII2+DOl9GU11dswOqNMSbQeynwOWM3q0WX5s9GJjQ6vghZ6LTWPZP0Ul
X/oq0ZgbxfYG9B3MZZMGl4JHjgbIYKqGns/1l1PXkk4xWsl+jBt0qhkaV8cvtq18LkwOvjloq6Ww
6wfLYnpANB+4oSysO/mrAQ5NKG908ZlbxAB26rF+wtKNOtZG0ZxpP71WvXAuzA4TsnVdV3ITrTk0
Mi9OC8joOmt+yZFE6pVRQfiaHth924HZY5xJo2DFdR6ypfhoopIyohqDtEbrMiALjvQkDgsLSr9W
EuUze6hsxiw/+Og/3c455YUPioEGRjZB1TfmbVvRKq6M5ZK4Hz0Ud5zMNgluvrubaKWjWhFkeVSn
3DO2uBazrQ2Gf6s1pwivfLWNJfPFvIXBphWK9bAGgpD2xJl1krPTCPnCBGnKrGWL47EAiFVw97rn
xS0e7Xagv1ClcqvAW7t0FnXDeJxSPNslqihtpfa/Wk31UpqbuKpOTrF8+bUnw7xKX/LEJYBnfhm9
6Umq7k2z54TBP6E/oyv3nR5vrGk8E4FVfUyjTQsjRVC/9JApcvYKW9p7LW32cWy+YyEizwUeHtOz
Vg/radm75vCSgy26mLoepgZGxtmqA9ShgSxKhp2czh/9ON1BIqHTZbZ36aeB29HgnuzhD9OB9WrE
ASbp34UvOaAOHKS4UgGhsTyDZFQ6yS/0Besd0b56231PCkcS6wf2am71B1F+zhaClHJu/2o1KetA
rmhnB9ZUwzuwCMFLMs6Y5CvMlblC39/jMmeGOfLrp7NAv4D9mXzQU2GzzPd9/WAk8W5AMwekjHNb
1ZAu4bn5sZoIr7FSPYd8kBKBaHu73mMSJKfuYhITwWb8MhVwOJbBRamX/UkZengxaE8MBERj6sx3
iievlnDRyt91XTKX086OuyuVt7OZT9gcCv1KvS5yIRCQaMzOUV91152Lvjp2Vn6oLevJVnBAqlOy
Pu9Iu6ogzlNkY7gKs/m5w1e+FQmghKjVxS5SDGTtnNGQhlesYwrcTG7ghoMQ6XGKENcleejOUxoQ
hzEFsjXQSqmea9KaB1R5oJq09D7D3uaFLw+tG6sw7TJjW7u0W4v1OKcK7QsN0ivhOkfHwHZFu/yh
KSXkmYh1IrIfzUU+teTJ5C7TMN9YUJRR+lt2ZNCKf0jm7nlyIzZgLTt1ouRLqDy23C/ue3bh4Lkf
UDz3g6bvETn6IfkGJ7vjT3E7giKugrTi/OR1d1fzyifh5gfSbZF7mSPcJDKnBpW1AW+QeTSzDIck
TkcCU5Bjv1ST3BNrjmy5iU+xZZ5jBuRhN1jHzOcc45o/IO/87ZAu7WZsOB7XiAQNye9oJwwnkSwc
iCkzhyreqmjuDmNhfXnjL7LjHo3RvXZprz8xYdJDtAXfDagSc3XhF7rlnQYH0IvdJeOJgR0ow3fc
mfgXoPJ6tTpr+GCvOfmqmH9umjn3f40Zny1v8ckHBJUL18T8YWH9L4iwScydjV9yX8eiYtzIzRwL
Yj2JMJS7Sidb2V2TtYkrMZ8Nq3dXEWP3mxbvKac3CHOxhu6xwQz5YjSu+OharpslwYcY+Pd2HsKO
NqvxhdT2Xc80ThUZAXjZdKoadZYL+u0pBWIrDDc5OX77pFvxHFZr12EyVBZadVMdgU4eEo1WBiKD
cjPpBNS7QGAPI7Ooa1W0ZSjzeQA79DzFfhL4FW+wh1//KPSM2CJ3xOW75Dcj4i1KasUBde6sz3zJ
37IBfEoRmVBh0QZp83eUfseorH5ZqnkVcWowhyCh2kurPaI93my8qBtVN192nmf3KOudWx5LNLS6
zB7z1H9rMA6IIgSN7RyM0XtlFEpbvv502Mt2jq7O1oLhMXfhKtCFKR7p4XDxhig+lCSH0nJh3KUb
5R9N69/m1vEC3Su7vTXDTAIJltq23ExLvOua9ckhpWPr6M2HtcTbddjDZkyyUNE+GSBxvZwhPcmd
4KdYY8pxuiqzb3gAaCyCL1F7zLd5779IYG1aa1O1Ymi2waiyMjrvTXwt8Gn3rKC9174Nsg066f64
i58H5BVaZKCRoNpyiLMxSq6bXNru2slyArzJB2E6YeTDVJFpwh5WyKeSvppIjT955qxf8NeujSfh
LxyTO+fvHBdPqcqznVNMr+UQH/05+QvmadxMCUKCSi0kwI8B4J0t0Jsj2WHIB5YiQ6Y/PHs5a2KD
qA3H2MFyzBuhMqExad9VzJFB5MWrDhWi8z9jK35NFj+GhDORWO78zWDOotHR1R9AI7+Ulnxo3aYj
brZonsiFOTgCfUs0wfBF/30Ef+tXp2GqQHntAOrxFl2qHmqg72pPpob3gdxz4ngG7QuQEF7qYsF9
Jas7BAl0sTh1m5KL4S/lrVNOgOKVhkfFEdBKnnKZf8fku8AYpp5Hd2MI9zoV8sFxH12vdsIsl5BR
UxBeT+TFn6J4/OoQ6TL8GE5a4Xy5sQ+wY3wWhcmq7Uwfejpsk3R4LN2hw9PrX9uWpN52ObXQykak
t1jMvx1vYGeFT6iYWCJ+IHm14aIbucURaOxqoG8kM7IybwZP/iWbllGBx2LKahFh52lpaZTcHpt7
ZPkjRGCEHi0Iuh4dmqOsG/GGt8ziEbRwTDSENOC4+m1UCBVmkus3zTzuNNCDgYjq70Zf+s0Y0W4y
9O5kdtBjB2CinaKONLuU8FLQn0h0xqtEDbTJWyTetT8y4ExX+BzmXaBY2Rfe/qL8zqz52S6SLyvl
zevqV6/qq8CQknLVeCoz51uvam3f3MdS1/YzAKyNTw9VsC2HXt2e8il+Haw23VsSkZrfvvkc0LZJ
bGH6ik8Q2348exS7dG4/Cg2ET2LMB+kRabTKmYWHJL1zyUjse4Ski/gchPz2qTPE74q9DBtZJFk1
NnnGz+OrgSN9A0zYyAWqZxJqCMD4QHZwqlpWBaEDz9fG6QFKUNgCg4lpMlFgVe+LDrOsYW+Xfr0R
NFCh9hWvSAldvIhHHAK/TTIpdeRfu2Lg6dEFHbZevq+BzrBR+Z/hfM7oiLcmeuvSXh4nqwpm6y6q
6YNXEzoa4qQigsk5kkpudGLYUy6BChJJWMjilpVsXHHqfY7OgzF8SCtCqE8NO3ItQzctX+H9f+E1
31aJO59wPB18QVEBqJQV1cDE1DXE0WZJSDq8Qx3geDu9JnKzQWIoSVYZf+tjB7iaucB28l4Mkb9r
qfO7TxUaylr/YopDYLFCgj3mZehc2hnmsgSPRvClG6gCVRJRh0+Zk0f70q0FyAbtUaWReyFdr6IM
Xn71dn3KADhvOxf9KtvsVtIR96z8rAZ6HmB8nheyl5RhAY1xm5uDYx8mFw/1Cp2qo3Fb2w1iXisZ
zwaJZsgEKRltwJIgGqItne3HAbcnqtSjFa9GA8VEnoY7hxqEnVwjVFvWzyT005RZ2nEBk2a29VdN
1vG+m6z72Bsffc3NG6aEPdy4oP5ayCNEC/eRswUGlaT2VjRXXBK78rY8An8DETcBHMSklu71kiKe
ANvFK/bUbq99r9+rbklOpId9Au8B85iQKtaOHBum4pgTzbYbTRrxiVsR20UhNdK43jnjuF/+iebN
+1DzCMpTasyDXOk1BGnq4KSrpp0/8v5ovvuTpbp9tjryZsl+Oijb4xnK4irsXP0bcXFHZ+/S+Arp
RU63LeqSowUDuMp8vJIufFDVNo+5tG6kzI8BojsblQDIy4kUmq5YpceSwY0c3dv6XyJg+yfkIbPM
RRm9eXme3ZgEgoS1ucjlk0U6KVctCcyqu83DOkLAA7IpSdGloGhAp070iov8Z2lxyGV056aePmwa
6e3enLw8kMZHRGEZ+HaV7Mp+Njn68CUzSV2ln+A/g44wA3aqJUF+qn6YXgYlh/0IKQmrWYSEbmKl
W4YhzBMcgylzpE0WE4uXT8muyrzQbLUu6JCBmtrKSxlXu8iNZq32Hg/ptfb7O7kgz7Oa3xZii3dQ
K4tQu+WOywYuBkJHkSw6kXNp0LS1qek+iZrwbFWvKuvuI8rbT+RzdjBj7xFZ/9hiug7Llbhex0im
Kq8/yOIf1saxmThhmNIon1CmZqBdZkGYOgG1hLRidiV9tZkJxZK4Y7yGg0EH2vKR7xE58WeiFdWB
8BwVlo16tLrqlkFF5aSO+IJE2o9yCZcuSSiQ60PPZrPVFtMPJsAqJWpGDAioVxgMpwVXvKtPgPMT
zjxt/GbVyPPBcNPc1a07QsGl4reOCk79c+VSjxtlH1I/POelz0NWlg6dAUiFVYSzEmZN/xwNjMn8
BDDgHF0qdD6vbrysfQUa+31avPb5QQ0GR2tzhQ5aKALAafXHRQ1ZiKzs0npxCz2YgBIULCjfOYpB
Qjv6xvhCDJzO0T55pm/kB7KHYlLp80EjP3NHDfYpbImUFA6jzhXfNSbbVkG4E8t13LXlqh9HU69J
0ittB4RHFx9rUwTj8JQkzRP66O6q8vFpbuc3Y5o4FKV8uzov71ga3hp44Uh+adGmVgXKTqGUK2eY
H4nK3wcNwRNUAmSOaEGr3mDbWJJ1150PKs6P+dTeZsEwr+6ybZw48aVSUlz92eR4Wj36VvNad2xO
xGWy6KTyWhIoiYot+tUrQk2H6I2AjD0lcE72vPFYyTQmD2W1s2KRAQz3WZvVLe4cWqLePqq0h44W
2KFd0LzrhBLAlNX20TTMN9stsXqVZK+0z7RSokMpsQYUNUGOuYsUk1pgr7Ho2X6hs8cFsHJJfXPy
21hnvNw8N8RZIYYtH6nQYY8A8ud0aN3aeYH1P3+YKielr8VYikbeFRZg+Eg/y7E7TGkXegxyZFaG
s61lQQEvGG4+uQp5/ui3wGtd0hqO/dxkp3GweHR5aRr1PTWd9kCa2x/f+mmdOUDNdpzctj5EE/mn
hFKfBoy/ls3F94AxhNMHAHC1q5Soz53ILlnt/s1S2QeDwNAEJgKxS6oeswJfDZGcm+bkdYRKjtSF
wVq9agZ31m7eKu5Hnaq7JBEroMFcndHfMrvFLW8O53keL/FASGnuErE6ZE2gT79Gu7mN7uKwGTHf
shBijRhlR2zEmmoDelhD6HqKgmZClT6KDzW3v91cCvbdimRPxo64+kvCN8dQZNOaG0lV0KXT2SiR
W0W6/YVq8tQuanVJ/6m19KkbIFOXsX7KaOS3Cud2JXrA3VX5m8QRocfnFmlVPw2HzGQdjjiKGF7G
fLtmCN/pItsbfqhbyY87YcAQ/qcaeeb7jIxz5jEfKvIuC5hzcOD1a6s1ydb0Bf2uiXJBf+xcDp15
HxsBHtyh605G5bqnfByT22xVBI7XxBb7tgyZrWOxSNkSZzBYqadNqCR7gInk2psjjm1vmo6mky+H
ymespxl48eShkpkLHIkJmuEi/B+1HMdkhwlbJOZ9KC3jvtivy8J0mM1m2yfNZ25T3HRK7QphVQ+F
Vv7UjfkITUdgaldi1/fflu2kO2my3EV1RgYQbX9jlfcCZ79LOTkkDNs0S2fHXZF+1CaNax5W+dWi
kXCwLP45Usnwmidpf/DwHQWLb1nhpLRlt0Co5tFi+ZFG9RsHPAMRPY5WsOk66TCOeZVkB7t1DuaA
oDSt+zt7pzhB6ooenJUYaTTLLYeqNblaHLKOHhVWsOPUqt9NbzQ4wRipEizDDmpyIBMLEnvyJeLR
zh/notiBYiD+hFSofaMxt6KIo1yR4D4LlKjxTJBdqp/ShoFlvsYuFGPy5YjlY3I5ROPoPzMtLLaT
iwpf+VcrXUK9iQVkqeTDL5gfRZpWH0x4/QVEjP3iI+3TGgrJkuEROaI/NVaZnSGSLVsE72Kf6Tty
XuzVQ7ibSUDZ9AmJsyDoGfZZ9dGSaH9Zgp5ikjewDMTaFjDmV0GACq3SLQ4ShkURcEeYj4epNAJJ
vZ4WWIncFC6WWs5gp6k69ImxYt18QsUkBTFMTUbTEpVzRSrkduxacuToaYC2d09jDNYolqDZetyE
TQ9QIm7xMqLXZf0bbAoVLBQUzd4zp8OrNKB1ZwWXEh0BNr4xeXCi/BYZCbPx4jj7aXNsx/rmlSEW
5XJT+lEgAEopHWEw3SNSC7dFVgdxOX1APjs2aK43ds+tbUo2d5dDDQYnnHiwpyscK44yj12O1IJ+
Sr/D4fPuz80uavI/ObXsySLSBK8Sdz/nNK4DvUg74A9JpId6ZDwL6ihTYjhAT5ec3L6gd4DOOxqT
Dk+QA70ha+/zApTTtSf73gGva1N0H/hkboXGgTCPqNv5tOXSkYhOC0sDJ3vRYwvXp82Vihm91/Ty
MAlB8C9OJOHR6MpGQoYFaP2pil/bKop+lUIxRrc5rhVN6EXwJH2bRsQyoMXXVMXocLzaasWcTh1d
GJo3OokciEAu0MufxzZLglZPX9FKAE22/Obejd2ZNW5DgTgcUD3dsoLwgabpXiCfQdeS/GmcnbdZ
GJQHBmoEd8YF4cbPbdd+ib74azVde0zlxTXKD25S39qQGzh27KtEHn1rPAyOeMz5orSpnL1mrYc0
4ogVFsCM0vRYVD6BsPlLgqAxbHWKMXMKUshcd4IdOV9lTxqjnG2jizMhsDeHtG6LlXZp7EOaZRLh
o3ZMfcXWmxOVXKSM6jn4k5ZdXzphD3sAEMhOzyAe/tCa4oxgk8iSESxUV8TYekZG8BBn/NhWEyiX
ftjkRfmZNPzgpE9uq45XKvanbiewgQaD5n4CX40CJ+bFsiAnoNk0p11tgSlriwHCdgzAQpKiw5V9
sOnNBX09XIVsfvUzXAYN3nVppatn1f2ssbbj+m76nb3MuyY2Z4B2YBzKKDqNKetYT4+3NjX17ZvL
btCapyoGwlGVHdMfRDubaUrPSmhQ7Bqx8ZYhNAb2UEE9GsbDY2pS+WvIK57dmPGv42Q0AdCMqqp/
QdQTuDL/k45FGnLN6PSZw6kC7DNQyAtvhUG30nl2ivyOifXqxHl+xJoLQ311tNs69m2x6i2nGaOb
IwpnY+M44cj67o5oCRazOadC/pHDF9dfnfu8Ppuc5IJWEbVZ2OBFhBWpN3iAD1rd6ufc4ikcJloG
jkVHRIDxKK0Z9Ug73PukLI+YQ+9eDkGmxNS0JTB5V6sGzXnVvvPo0ENXogda0VlhUSErlFbm7mTN
thrRYtQOeS0QYy8ccggVyijXObR22fQzwB/cTrH+2pHQ3henufbSExOghFYwMaOzPz4Y7uvM0pi5
490rsZWAhjPg+2IIWzKaua0vs509rd2LxQwRMs17h6Ger7vDSQ36y2hm0GRVRongF89Rb0l4QO6O
UsEKnbjkbatq9zLH6DI1nvFJxg/drB7sxE7AEqIz9xX4lqYCuamPbPUYlLKkxDg/3mlPE8wTzy7p
wd50NnNajlEOgrNnQ/V52zftvG5pHb3SoVnPSPofZeQNxpphX026h7dQ9ci4tAt16p/CnuM9WLGf
FJqJw91sIkU7sCJTzpZLvmltCcMqUde8a/ud2+MynWcmr2BW0PkRvO2rYy+aHnATLzheRyanibEv
J4pDp0FKZvd9RP6QkPSvgqJlMcuW6TWaWR2wlLqEocONaWYkXYpXZ5u95YhVNtiEp02ErtXxmI8k
6RhvAE7m+7/mqJv4mCMNS1uWbvsVCUE7nAC+enGIl9W3Cd2irRow8BLR8pn09BCs2CZdxWchW/Um
nmtAUIBMoFtLe3b8+ZdbMeFq7fjksZpNla2/NywBOt4MnYilgfb5QUGaEgNeoTiLD3nflTttJvCo
F4ZDwwjlt9aTNT3QpypNy4Xbw6FdF2QteAsepFjbQ1IgLBJj/VLVQYf2YuuhEZkF/45x7y/CSzUK
syaHGDjwy9ClxJE43F2TbmNZ03XNcox6ucAfThr4+xRBHKrIaB4MD6MIpCjNMw/OnJwjd3mAjsw2
krlFmFOObLNqLINS40BjAn3ZMtjAIU94MqA1DfsAC1bZ+3jnsG24/bPrMjkqk3crIsbcxqM3CYnH
1kZY3FKcY4Uqzx7hWUMFjJqO0NVzfUBZcVfsXD3RAtumq+GZ03vZkdJqjCoO2sq+J3h9YNvFm8XN
6fEySYrBbKe+FoUFEQM7FM3MLdXfKhk+YzKqUV+6dVA2RnKVbiMCTLuxi0OiLeAsaKqGB+FNfxI9
e+y6AiZVbdGui9yzxOV2yNGeNEJ7ngt/DIZ16q54kg+chvY5AeatU+pBpNHqFiOyWo6+epBbYH8m
iBZbT6tOyzJ5F/FAj+Kew9+BIqFdHAe1tOsMBrkgB7NdVfl9TOoE8RTSHy5USu2B097ESEz7GGz7
QaYMKhdzSVBhkZq5kDVv2uSCVNnI0WmC8zkWzks5Gs/xwjlKo3jnGm/LKc4OXlm90szN8cStkSmQ
azEzJrqlmOxNYAuy4o1dxuWziE/zepqb+lT+qTwxhnFUnxk0ZEjWgcHWjVMdI4IEM0FEU2mHHpjh
nUE/ayklKADXbA4NlN8NvYWOHpFXHDwF6xKj4WiE/0HSeTVHiqxb9BcRQWIy4bW8kSnZVuuFkFoj
vEkgcb/+LO59mZg4M0fTqoLMz+y9NslQAzn0ZzWa9Nikct7joGBG0V9zC9V12iFuJOBIElaX38Co
jwxCDYsAkZz1CDAtWB3DZdmSGDK/42adt0vvLbu67pud6lgbsT6/aLIMV5wvWCrsElJ8dGqKgQWt
Fbe5Dj56p7ab8tMcGuSyh77hNxpSZW976s4En++xTcL3oS3+k2VlHYSH2BXo6sVmmjnavc3JXV/z
lqua2eFHZl5KeOcn+A5sYTGz8L0wk9NEbhC+hqCUZ8S+AWjE0g1LbYvkFDZKyfiwaNbEIYQyR5vJ
HN9sEu2BgdQcFdjPGhh5q4nfZBaSkWS8ofbjq0ta2orPyFMvs5dADk/P6fBYC6qUKj00+FzE3F5M
51yYpO8sHGCoo5hPM97E+7OxKBXL5iZTQGgtDW14kOWF3ZqqxxV4gBjDWXUbbD4Z++wS1/rII6z4
Ui4fTkWMiVufA9k8s3dG2pyOb87ifSSSpyWmkjaxvNezz51i/pXj8l1TrzHJ8l4BqMZ7Ny5/p7I4
GKI41ylrBwXda340Akh6o/EShmxdGPX8Ybq57VzCAmqMJZFTPEQK2a6Ylyu7F953Ko1i+BhsXKpD
8bR+MR1nD7P/L6qaJ3QjZ4wJp3VtCTqN17qcLyYJbwzjt+HsD8AaubQKddfq+eYScQX6Zb7wRrwL
8dyiYpDvKDM0i27CW90kOdjTvZ8MzzImurtXd1U6PpNngu6DxPq6e6bY2yeJwekcNs9cW7/piMel
6J2XqP+u43Cb2P/F8yuTCNIjkqXedqn3kOurH/oP8JFwViAAObLVyrcVO1AaASKDfbwyTowXZYl2
nNuMJ4roJYv5G93AYU4iNiulbb5phIa7vgj3LAhuVYMKccq+/RIOHu6nip3FC0rJoygYLKvJQvYf
UYHkL7PmHLP8yDB1p+ZJGCRYrdZ7A6Jx3UN+Bm7KXFpdWs0GxU3oQAN5dkPsoDhWWUB1+FxiAGj+
v3HGNVJYet/7kuOGlvPQ1qch9TnwUZE6aFV3mSxv7gxIOreRGvWo+8rlPfWtU+JMn6ktLl3HkF0z
FCKBjT3aTMCYyHNs/ikEf6fVe7u1z9SzfJum+OQHf9az94H2gsq6f3BVf7NnZtwdVrMZc47tpN8i
uc6ueRzcYd6Bu6XhNkcvHn+Zrb3y8rF4M94WhS6uyAjbs3WbeMbsBDCfZNoY/XYJXuluaK96Dh4T
mT7D6PwM2nKmGuSNSPJhq5aE0ivIMUPb57Z4TjzqztiUuL7kthiSvzooHtsYsqKRB2FB8cjsccEm
lXDRUU/7goumrwlt51xFAT2zEOF/Rc/Qu9TBzQocyNh8EWp1RxQ2pZg3YrP32n2IlW/9RDz1MTnF
VwcwDuPKsm+lozbx4NybASlCH7qIZngnbaJIrKJ8Kjjh2crZ3ATOj6TmKPl5sXSPkUbqyYQA6EYR
sV6lH6PG2jtM8rZ2G7Z7K+QiEYMVry6+t65IXkXNCLxyFMtV194GLXcr5mLgmnSCWXgjCGfY97O5
62twyJL4AGxazEOsG+X4Dm2gzwkD9c70HE1T9BdjwtvAoI69a8tR1fy2bk/kiX1NcXNuRpt00ii6
5T4OzcynGilirkNV8eOtf/q+VjVpSFA18CWw/eNd2ji6HxFoVI/1/5Pz0B17hPj4uMwkPI4oJq7T
tsCC4ZBZFKEI3Tq7W3xEAvVv2IaPMTH0QptHY0313l7E+1wNHrMRrP9uykaNu2jXuxhJojx6wBz3
WkO2fyyc+Zx03HaLoDQN2htfCasPMq87hofM7mfmzhKrYNdBl9YUybr9zPg5p35mk9JXIdJwn2if
5YVAbqaHtTvtDaEgqXNHL89WJKT3hzJKEsmEicQwTYk+KkUcVDDaXyH5Klmq012Ug9ix6tQ+NZN1
ohq0N2RP9+in4mvbwZpQRVDshVhaFpeHMojkkVkCYX1R9dgY9IHdfakHfF+E4XZFcArW2fqkf5iu
DrtunHld2/TbIYoGo2m2L8fuVvDn3YqSoTt0oA/fTf8ogziqcBLUSF/LMt9NtmWwW6Ug1IjIiAua
4J67Q7pMVQiK2sKLuMp+/g4j3NmhY/8j34aIcDmT0ajka9muwm0jkIWFn3OCv5DKudu8Dk6moFKe
tbecKyY2gZ+/VEuanC3d3KPWqQ+ukzDyDWCu0gWG4LAAEIP0qPxHyBwLnd56T8j+y+0oc6AxIZbj
Z6FdazUyzQ5cXB3r7shMl80EI0RjeQfKZrIF0jTYi66m15vvfQbF27LHThehY2OwEwWcFFZePhE6
Pe26ZGRBbjn/mqT+QcJcZQF/EHvgdcK34KXOlxaC6ACdv6Z2/Tzkcl8IUht9hxQgQ7wnqY68QeFX
wHstEuMehs7/LQp4U1L/sWv7TWJgnXDcbVKECHfoCajQrBhiW/3iYVhHQsT778GOQ9zufo9xfOOO
e3NpZbhsE8zUCC8IgkIAD8eBXLwMjqm1io5iNhXu1fRUFa1/w2rL28hR6ZBbG5JJmKoAB3+GCjQn
hRPYaHIkPZG9sEeC8TpdspIRPFP0NNbka3G1xNjVDqJn/lXyBZuy35imzPZo4ZigILhybQuHAOle
cWqfF9v+ZoP4nS5k3c7Cjq9+mrxXshDnVs7VAYIKI4lQi/tOdCc77r/FTDDfEoy4SfrlJOwle1fM
uFmXb6GCPkDaDBHQmjcwcWTfCPLAzrwac8u/Y7f6bzMnjElN7ZISy21Oi9QUEQIZ334uqiThond+
qko5sJpm59JYiQD+kvxkVnb05BQeAxP/15QEBGBw+LVT+eAuqTp4oYNCsGLNGzuIShHSoB3KrmVT
8TWTcB3YwT2b4HJXEKG3I4vvKF2rOJUMjpgsEwmYBrfYCSi11r8QiwjNuJsRxchXYAn3NROUQ+HN
3ICzLs+Z8W4tC2Y0+227tTVc2TI+Kyv7s4gA6WEuaugDxTEbGmcXDWDkg06cWAnFfRDfLwGhyFhV
7AMUHXhsrXgs22elWUlZEgjithnhHiLuIYwpDP6xWXkTMUVY0OzSxMJtUTbh/dwu4b3dlk9dio2W
aFUWW2iJSCa2LvDWzqahvC+GNUqgg5+YFuLEA21vvKL7BR1yc6JrzMBKtc2bXpOhSDAkOuptCPIn
hYX95GEWrUUPEk8NjNDdjpj58dvpSZnFqY5PoyB8MVX9nXIe8lh9+Gl4izKzYzwP+iDeltAO0srd
kRBxRau0mVwAQGn+b0nkB5/CnbblN2JCIkpgapHhF3TkSRROT36BneAgtn5nQgp2GfJBKIQhuP4l
3HeiGMhrYKcJ1cGRinEuf0ks/ze0xY+VElUIbyTiYWv+5hkwuyyQ3xjnkG40bEfq6C0w0ckNrXMs
WXAEtQp45yGbkAh0zucGfgg8GYc2CQP4BdpJMBXXBL3DDlC1f8CEJZX1Hhnp3j8NbvbUoVSPDR7r
JADGsbAxQGb9o4tVCoFQ+zDI7rWNlieRmZXzwzwFegtRSMOrjoefxcLMbkVxug0dJnC+syV878WQ
0TRLxswmO1sMR8ko8H/TcLz3A/yuENefkjC8xFo9iODoiX0bTldPUcwLy9n3cQF1t0X5SooBuobg
oR1Ifa6GYl94KSj1ht7dxScSQ9F2XnPKs00G5JKRwgdqeiSO50XmLjXzfNU+G8J3XS1viVyHrB3r
00aEz9jinjPEYcZNHxBqPpol6HhACHXtHeyHtKnNMohtBhkljdjAFtF8jcL2D6SM+yns36KCmRoN
qcMYKnpypHlLAkOEGYEoss+sVR92Ga1vrKQrXHcljcHA6kJ57Yv2Mx2mg8d+lWy7HTGSbFgoMvtw
5PWhgbC02BRT9IIv5yNKi5OigCjr6KOInH3bWLsyLO8isJ+w2yRIZcQUKTyiolCbGd/R3lM09gaB
3j71+50zI6xzESMrwZuuCvGhp+tAiWXa7IPI6T9JveBfenLC0d5Jmx2/Zi1YNucyGx9TsrPjyXny
Y+uNuZS8TCXhTyPAsx521eIFzh7Imspr1MpcEFaX/gtGFp3K4oH2KOQLDzKQPYTRtqzCXy9rNn0T
/iD8z+5t3GJpEWwHi1VKU3HGy/knKcCR2Ul3SvFuk8aTQnYjMIPYxaZkc1Z4G9uMb8Tt4edthk/b
YjXuXlwn+kir/jdGUYNk4AoDA4MxS6eukcM2AtnWJUFzsuYatVNs/U27V2OclUKy6tHNdn3umRwx
d7WxZ4HkqSg7Sr/87rmrSNh0z/g25N5iTkh2OOSu3AHCOebXYS7uXRUmRzTAD32N55yDpTJ8PQs1
nLMCtsntAJrVYjb2Cox1UDgJwuM5rBIf4xQ8jVC64dH3JPOxCF1hzUo8RWx/qSStM9JbckDYC5E4
5AXhH4hWv3n0OdtEoVSS7NmEJHk/+XUKjOq4+kBpob2LVPdpJ+hmIjKP1u/qkTTJXZoV3a3+yVhA
3Q3tg46Nhnk+f4R2hrF78r5th+F4LWvsG96zPzTPWKD/VGXmXccShAbbFl4KtlZbBujYVVMNpl8p
Hlzo8duu9MIdyIGKODDw4EPRA7ii/R1qxgBcMuN+zpxqF6S+QwpR/0vJhzAtx8kfNQVRM7m6pa5/
Kgqtzp1hEDICVZtiHrNY9KDPoj82MX0ntzMS3ch0KEkc2sC9RcAcxrhkGMvYPX90E12cwNCVdgBy
VJE1W69czgYC0CEwlnVN2oQoeAC/iRA16MfI37lt8uo2CJRcnYWbEAXZ0ZDKyOTSpmON4MOZZt7x
Vn4GsX+EFMyglLYVyom7T0lHvK9E/qfN+E8N6fgbDALsgZA4xKmAvZ6pcJAv0Ph7Unc12scpjN+X
0g4wMOjbWHYMzXoUaElVgx+KsYKaVh9LL71UjP0H2ott2oUjB0p2toNBPY/oAEN2/F7QriPWxNqg
vE0momyg42ySzJDWhBdVooTZ9SW4onDUpGg8YX8oj4vqf4aRZIHeiM/YG7/H1MGzOvdIWBwmfwxd
XKv/Rk3/2OPbl4X7BaZr2k9IgLars3FKbXnJyuCAt/8jHtqfUrofAdFB1Sw8dI8tYnP/Ng/hjn7I
bCtRQYurcE4tfwboP4cG6YVpgw+yh0iXT+irx/zd9yB5ek37VvkrygorTMeE7+K21UvZdlCbNER9
k/zl8/U3dgBI5//+xUyiJI2L4xSsNqEWGFODij+ibTY4BPmtS6HI1p6Xix0sz/TozoAVPaBIuzOB
Q7S8LR6QIpd87u15bMPmYungWqqoPMZy/sxIfRodO7gg0YQZGXj7Bh0eYVrBNXO66ei/IZI2yIf+
qpyJcQNpd7wLrby7I+sJXVzTiu3o0MOJJAx2iBigmnn/wnA4uhLSaBTxWGjL8CdMwj9TBdAqJ1yg
j+S9GvEXt06Fxcp/80wfn/xE5FASsOEzFbhzpEUdbdHjpr7P/EyH9JAoD9MSLO3kW5+i8Rsc8JBk
jauv0ZQ952mb3tVx8h/Cka+6dj9MKJnxbXBixPd9VLxOedVD1tKS21nfTSHIvJIHZCM5U7mIWsB/
x6GK8AkRfWsN39gpV2Xp/AcXGgYQH5xrA8tP4K1lsCRYW6W4sooi2dcB6i578OmqPX/eIZsEpNYP
tyUqnluxMKsvMIjpMLS2nUHWMGqPPM8xbPYuyjZCuOO7uhr4wzJ/aPmhBSKyHVE6Gxqu+Q5V5Xa0
0uXU8gmKuJ1PvUJuD3l11V9hyDZ29gwZzWwgMA3lnVeyw9cWv7rnO1+eM3+IlKF20Itd5WDHl4q1
ErM/VlMEJtSGgwCJElOwrCDsmthVo2KyVz2FYcDvg22cdxyU/c7Ks/HqzgU+aZOD8fP/y7r44rQq
P8vqb4J77cEX9YOBju+0o38MS/pNigBxFr9xLQADDTy/9iiedKxa5m1gZeCGHPyOi92FzHgaSVkA
BLjuP9s8uxH5wgAQBUbdPBFjjnKl7p+xzRKcMV54R+ojM//+XLHTx/YeZ8d2sN7dzn1PF91vrRhE
NXylhjjZvZSER09L2h3pCyBeJe0NV1q0I9juWpUWDDqUgMUzqm25LQ9BZUEcaQQ9PIOZFitVigpR
Zq9D2nE3ztuimt5qz+0P3Bt/5iuEzx/VwRNlU15B15QD0xwvxZ+X7qQBp+049JWxTJH3RNVm9GFi
RJH3LOV9Wzd3TYX5kaN7zfziYfEnF6BR3WIb5KeVboCzjT07oq1oA32ah0xiIUhsIFnCBYpYM5Rs
OBwRRzDg5o1Fi//YRmo+V2HxnClwjs78aRtivIeBXV7Kyq010f1Sj7dyHr5dX77LzHz6TOlZmpvb
EOyXlsLRY746KYyXYmoelRGk9iqwmBYo67JKvpWnT4gjFUF9EnHzEHwQ/U1RWb0ID9CZmIIXXRW4
NMd8h115hTQln01Yx4eS+OYxKS7WUP9UY/DShnWEZOsCDh02ecGrOyNBy2Jm7lZ/HUdy4EKLkUbN
gC0EP4P4AGxcl30Psb+qBu21g2oOaUz9a9Fc9GN3nmNukCyoAC2MptnpMrpachJnyVZ/k3jeLcPd
ycWkXnOFQKhF71aPfOMVs387ZItU1f4OZhkayy5F8FVNHsqyL0lZiikgL3caIk2Sc9Go1vpPC58g
RiV5qtRw8Fzkx0VqPThNxDQRldM2Zk23T6CyL3HwMmQRRWXR/8iJQZqfrU55ZNdYXfwjhNTXzk2O
MSGFrDUBKDBdrHqxQB53sq1WGIQ47gjgaeRfa1zWwNxfMTa/yvGWw/hiAl8dZ8z0m7KHRTmgBR7g
P4GPyh77BSIM8BCdPabjuByjcLofXW+f65mhVzIm+5kqIu+RuhTKuUMO729WweOo2y/AGV9NEqGP
jrI3h3ej5FlmPkvh3ZcFCib5YLuwq4PGQVXB4ROFXIo0jXnqjHvytwGi/OeZ8kFlBFiGhm+wsx5H
ZAdAQY95GM0PTAPxbqI53ldhDmqA2W7V52yQ2OmHc6DI//ZhckX9yfKbZ6lUDSFRMiaovRc1YJi0
wJ54vOmHuSkfTItmSQASmNGa70isYedVX+l7PwmuPAxzDQCVxOX9MHmX1IivgEnUfY1KcnRjEGSV
tYOPN9noX0ID8beabbIVdXGPMA7WhCnmLbFUdPOrcjkLzNZygGoqdjxB5HyIpn8LBISimPU3wK4/
GJ4emmHm72WCOrvjAgDHRKhADgAS2u5jKYgTqfquORKg1PjwZ+NgfQG6qjhWLmrtxWPgxFwdU8im
7wOMjQKnGXF/cktoyc6n9EJCzfbaRxzvhVWzRT3r3Kx4+RflgbuDtaePOcmNXjd+eyjb2Poycki6
+pQ1gFbisSRLcLTH4xS5r6llU8UASoWV95CniUb4QLyPHzvP4inTnCNIx7+rCCoFjPdEIS5HjYHo
JrkbArqQaowp2E1/3CYJ79C8TF9eHXyQ1BDsR+uJdhf4YT0CA8entTOOt+8K1nzFjLNbxWRcs7kh
9iaElbIO47u8emAe+DGPQHC02983AW6uhaJ42xNSAM//MqOIxIilaVEy+yVPCQZSbICE1SFiU0wc
EMVtoyD+T+b13RS088ajJDnQbLCefWqq4kakPeYO6U6cLQ8d2l3EAPRZKjsn4cpLH+3r4q+IzNoB
TD5F894FE4tNNYGCxAsXpmFOo1TsfaMBEm1lnZ2iWFlbIGX+tnEW84DW/t7XdnO2s5Ylf9K6h9o4
/y16lpd4YJMS2ULuFq3gJdp7/Hv2UZcxi0is3bhSPtzGD64BGp+tsKMQ0i+gOxFPu5GZF9ofl9IA
a2ePJwPbXnWi7k6PvXFQF2d/BhsSmqNgk7N/K6P0Q455vV24Z5iaPfeYrMuJ4TWEREjyC1Z8ePWK
Pj0IzsLv/w6KawkI5qUM1VffqXd6cQK3ZfWrMUnguSZF2wNTrS1C7E3/KyudwUNMj5W0zzXmEiav
nncUbbvrJp6SOR/vdYNpZc6HG9ELsA8tSxA3iolEGPNYSRjL3tofc5tYO2yzEcoYEKx9siYO6H3L
J4BO9iGzgQguI29O7iz+pu6C8+Az/+2R8O8YBuL7mfkuFyhuaT+S500cKkPznB4ODluqBaeD7Jlu
xBdv9u4ydnUtrKhtxdBtn5BJzmiJv/jjdI6ET1JS5v83JA0KZcRVhYUkGGxVcqW55T4pbUW6gvte
58AvB8mtssQdbzC01y7zR3LW45fIq34lo2TElOVr4/71RqqvSdvuIfZY7Ze6Gy5aUBnOJcjfEGRV
KYqfeNaHVqyeir4LD2JBQbUoVe497akjGjN+14XFkB3xZuchOa8zVpoNm5dul8/TwQZyYryEP51T
5Oe6AJjjlx1KgN6/yUHOhyEL/1m4wveWQBgxJ5mPGrb4blocbZaqGTRF4pD0NRjOEZkciTb2sUPF
EUkHPozOrB2+8+ElSZrLbzlU3OH8W6pGaoRE61t7oJT1q6PMijqjgaS3/8zH+RfZOwO4Ap+VRY/7
IGdI+3bQ8OClJLR7wv8bm+JnSTDfV/BvNEl0QZ5NDIi5ddMB0DBanSZb7sUoHm3vuULkuav7fNnF
tXOY4xQ+9IUBlzhqmyos8pKvwNXfuRXE+7FFlb7IixndxynGl4LAy9+jGY83jr+6uVz5WRXqxEN+
rSddXXxvhsqZdjgtnQG610JiWel2exMgeOn99xAWxl7W2tqPCCGyJcuPiAoaRMLRY5gC8E8iSfSU
+QgydjC5hYS5Qf3xp/cnJIa+hW9/4W3r1F3Yo4gWC8JEmZY/EIOemQajR8n53kamH7HdILG6y2NA
CLlyro2Vv6J6/RhSgiTGNsbHXzMgrOlWthanpEntZtdZ99mIZZhPm8YbgoV09XBMXBY0vnIfJof/
5pg2H/awphoT3Lx+UD2HDc33mz8N1yoG7MH/iVQKW8CX9IUGnk7AOwaC19Y40D46iu01lyKA+LYR
HZkIcbShwMOsafBb14EzbrF4yC3vuTlOxC3Uof5RAk2edomecNNhV/nRc0XWBy1+9Fqpqrwbl+vS
Q6B1Y/NMyO87ygLmpcI/kwDbXzIUJSoX1lU56UvlETLDzWVEOdAjB1e4A/BS6bP0nDNZAaSXKXkf
hWdIy7s0nuNdF9dXHVAvRhUyeiuvPu04/OkyFK8lmZArcQt9eLy8LKQ+4MotA4gGh7aJq8uC72kz
5p9xg9Cy4BbM2+wt9Mqr0ghxZoPSdwlYx6KpoPCaADALGxIHTcluact7m9ZnQg0mWrKFc1RdSYA8
PkTd0pbMjANiU1CSH0erOdbZmu4r02U7teWjVvrHqTA1TFibOMnyIxkl9kmldbfVSdRtM4vnFfBT
dSkScu/1MhNyluriurB979EuBrW7kFJ2P8B4YvfZnDwx+SfaqxenGE6RqdaVF5OJMf6VEktv5/CF
lka+VzZk23kiPRg0KHu3wsn3iLNxKSfiYMbMIk/bfHjWfAPSecstRvaTfKdwxVbmv6uQOESMEhHf
zcyUkCsGk4zaaqG9B6Px38vZPcVpu2XY7RzKasmOse3wO2IqhIjK3DUUELqc8Rw08j1Liif/YiKe
nMqx7wp14QTB3NtcYmZJL3Hf4rfMMWOYCS6SyDmvyjs+s0OrUQnYacYccNjTHyO2t5IEci3D6nge
PqthORGpV/ARIThy8jcXlTQqs+M4jPiDU+J6lsLlmCrtR9NLhUo6fOPNTV+8XlooIBb8Z5iR4jlp
EESL15Lt3DYKk+9OoOQp3+Ico4kdwJKKcYEOhQL96H+HCROQfKfUdCu94ht11KYQ+jcuE5QdcnoR
TXgZO/g3aCYpw6E81Hjgt1POYVu6WKqjFEtSmq5BQgi1euALge+eSiyMKNXHk5MCh2pRoyOuZy+W
YQFwHPDNcn6HDfzrV947HJo7OLUBu++l2aTEfy4ulaEXD1cLGDtBLGd77r8YZ4yPXbMIUKEIO/kF
bglFJxQAkhbbOIAU4+56FdonN3iSTsY0Krd/p0mdWkCKQK5bzoVs/NBd2Jzsvn1iXhAggEzv5WwX
p9QNdzro6crs+a6PahDLNsTAlr15FywWPak44lekBeDe2IiyCB+4LsOdVQJKJq3kUWWchDUD/+1E
NqCdfMbdQEro1J6tBNBZItJDW7ruzhPLY9Ci6Ow6up2csjVFiqFRsYDM4CJYI3y6eeLk5JzrMVlt
PabWp1gznHS6xLnW/nfloX+B/HBQqBIunSYtEPb7JYV76IEwm6f8cR2hln7nH3NSTq/ItsZ5bEiz
XLo142iruLE33oi6IW7i+AWLMbIhW+R/E6ZEjS3uwyxjeLjySj2Hse7Y3JoweC/EQEGfnKdlfGGI
15HX2l1y611Z7psuSHR1flNnQsJDwV4V+lyu1u1aPka1ukyI4a3OufFVf815zzwemIoeoNfosEDk
r0NQH545VmH2Pcekx1XIGag56PXCDoOiGIOD1UzIqLXKruh++IeGJaRIhq+QoV1v8QrAbD2Gi2Pt
ZBcmCNMLsCvTCDpkKvfaY+iOpjI7a4f0yTVke+ktdKEQcH9k/qn7hpCGcXkGDeQyjocUUVqg1MFm
YQKBiD6OHqZU2/7w2+JWtLSCFdX7wbYG8M8RYDhP0ojWiWPtcXWle4HZZCkRabPA35YhoyXlTBFK
OeQo7fRKUpC1Wfzj+vL1U7pTOTwVLEIICU5LGB/n3jvkw3yJqfd5j+egH7G9sqESgIDGbrnlM51m
NzI2wSFNylJJCG1rmWth4jdS1WKwAjNO84QzjxgNVgr2urYiPvywfxndCdkwL0ZPEimi887a2jNP
vGqoKG2v+2zi9MNl5FLl4tDbp/V0qJbk2Xh8M0Xp/QlDKkKYNT/YPkFHZLhwMp9kgtyWEzskHJsW
Aum4Y8BK0c03dSK1ghWumKOrX5pDSWliU/VQ+yfPpTsjk+fxF+P4QhlbbXSJOdJsWyERPeqErBgH
MFYy/+ui9KgC+PyLs9ril/w1NoDOi7H9CITaYXx9cODfTEX+ltILJwP4EVyuCx8rYlpAJnisj33i
vaqJ/8yAk37y+oOJMNQ05ZGL2NrNJbRKiDanZGT977sAZJP0Rw31W+bJ33ay/svWsfpEAXytbZvj
UGfdXb0QHlAO5KlNdYA610ZUm8/3oaGP5URD8wO0QVfWIzKBbj/67xgozsTmPCfG5msI3B8VkQPW
SRz5TKtjELJKGPhVif8e/62gn6e6+VjC+sizve44XGsXDF1zy0QvAd+HCLTC9FC3ontym+UoGifb
K59jt7Wiu9jqHhfwqHt3YQNraPY3yG8ZYS5739F7xEpMjMe4Ptl0fj49+4YwNM/7clTzd2oC9KwW
w5t8OOow+VNmSJtcG6B05r8PQ4momTpxgtFsqSurlM8sFvsqcd8zvoUp9WjwGEduaf14w/V7xuKQ
IQQO/pL6boxpy0fj44EQySu23b0wg0cpPeijctHKTTOiI7sRu1w/dca+GMsmYyRg/uBaSf8YIvlM
IsGJh2xoZCZ4lj6LAVPwAsHOt7Wd3C8V9tNBGY+yiuZRdCY4CpfBYirH7JIXLS8eg/qe47VwK96c
nGwbo2AYg5NKb0GbIhGgAgHuTam5NqIlyuZdoIPgVnckMs3om3xF164aTc/otzVwKtKKPPVF0BFI
VQGaiUYA3SvP/pxPX0Hv1kcnhebmuvroDRlG/HXLodj/HEedexenHJ8nYWGzqrt5UxustdEw3xVE
AM8LHiE6RAnrKEU/rrDzf5Nz9+zNmvE0ESlUrJwyIV6EjrVixo43zB/XuhpR639TggBEco0Cc7yr
dUmodVW1mOyQ5SNV7N/S2Pv0rRS6QXEpx/yUzCQheL1i2eJixuWSBWX312Ydzn6eZYVXnOcxQjwg
MJ0Y+hfKBLT8mkUVA+DopXGoyksrDgGSFscOfCWTeQxdUTVccom6IvLI2LTXvylGb7duBAAVTG9T
G4CxbOhXcf8SI8NCiC/xpBbmUQS/mUuTTnsnLPgcGsokENz60lH0KZke25ny+KGw1XtFusEVzFi1
vfSGgpZIHm9vZ+5jX6XLhv0s7mbvWyvipSPNz6v9d7heyNQzVGWYpUohgwcxs50y8WOXzDmqX/0K
iIQzTfJrhgF4fplFGaFS85NGmLDLpZvyiPf4Ius16G+5tg6y5LYGCOfX7FwsX/02Hu1f0OCvX6o/
EpxpmyaMOIJ+OKZDdosjVmpjiRvS890HGllYPGjBkJQiVEZx/tEEDT1kSPLP0EwV8hakN9zxyKGy
czmzJ6vqX0dRqs5uwMc/BPf2UvD0Y5OHr+Bs2ma6Ge8fjH8WbKMHmZtswy7qSTChJBtsBgG6BmrC
rpwxpj9kjzDXPzNvufOi6SXv2apMZXbXe16xouWbBdO4DjlVbd9+twI7PUxAWNNpfAsh805W8jBN
8m5x/erAKggtWvYSzAkCSzwse6mRN0C0Z9puuMyYqedbeogsRahmtQzmqjyvNm+2QEmCt4QwzMD9
iqEY8PFkOMtCWNzTiBIO+sD/2Duz3biVLMr+SqOemwWSwQiSDdSLlHNKqVSm5hdClmzO88yv70Vd
FNpXV5DR/dxAQbDL12YOZMSJc/Zem60orVzWZogqBciEDG/Z0psM7WI0EcKMCPLDqYgXNGNQdjBk
m7x+retDf2H4DAmtgQRzIT18Q5m1kbhV1pNpH7qeY4GdG+EWO2u/q4R162jIvlpPXLtIaM+ysuSC
luqwKMIKpV4P1rdu5tG+XTA1Vh493piZvWaFN42q5b5EJhmaiHQsDwqcSNL6dhL5Mpr8CCtVM1J1
QsCkxUKPzc5+1PVkwVsqnCsSnCAB5z04ikE71hUIcgcTnqGBa2tZKVEQmHuPuOorsPvI8z3EGsFE
Wxu0Cx03Inoc1RPybXUeA4Gwztb2WCG9Ra777Nk5soYqrxE2+WoT2K5ixjThi6jLrQG6KF3YbfAL
2DKQ2DlCLyOOR42FcVWEkbgfuwSAGgZ5mlpiOzVjdzWCJL/0QnggyVQfRD44t2UhTkE/tg+GPlyY
qrQehVA75av0WovcVy3C8UEtB5uycvQLQ3mI4PqIyI+8w99rpL9Cvd9oOcbYdmyZ/WGquZgsUmrD
egijdULvcLDtZIECw7yXo/HQl8mcJaAaqkJgOOcI4sCWNjOdymbjim5Y+hqtbeU1wXVE1o9w/WAp
ba14Djy+sUn4gM+5G6yuO1Z9G/OL4FmDFII4FpmzVnlXWek2i7iuyx85ZTfFrdF4+o0FFeJ2UAo6
R1/3BA5VFsMGK+5IdeOYheCAr8TIqZVsjRY0S0ZApDcv06AldwFgJztmvcmCnmbZvpvE3hxjtYka
MpGN2DoWTu6cdMurD2FkLc3MNBisEuYSiazeFQFS4R4rzU4k+WuD3ArOO/ku+FpvEMC+GQlFMvUh
53DHLG9C9p9LJFTdAvAaNikxLemh+luMeO6CjJNgKzv7R6vZ/jEAKLjQy0xf1SgSr4ABLUM/MGgQ
8WNW9o5VtLcxQV1yjncP8cfbSlwG9DUe3CW8QfNadcJZumlvgznFKjjQDzjHNTko3jCLikGNWeNZ
mf0bomx0pmX44FWtdijCHIzkBIhGes6hdzHCKfIiDqbOLjrmJ0fBMWo6So0w3GC6wFmUN5vMqqyD
mMFAVlg86qJJ14nXWgfNJJy5aIpHo5LnJqdsElp9mvwA2p5Jf9MJjWSdoH16NGtxO4zNlVZG1WZI
tPQ4VeCfnexgBgPBPvM3VfQYDqbIsdfKwZIjSYRmu23GWLsfLB0WCkrZ5aDw3CdeOZ3Q7p2o18Z7
C3AS+KbA8HfCcYnsmnRWBx2ZRMOIeCdh49IVooFj1U51k9og4alLwh9+Vd0EGWx+NBiPkY9LJR6j
6UGGPD4ekW/n0AMaRMfEvclaXa46qzo4Ku33cPepSu2qetHdZtO5U/tzlNXalja3ZZYcmrTr7pDJ
ykulQVa3OHXU/uCS/dLbhDguNW0sbz9+A0m+3sAjvsnd9C6o4+7Mgt+da4E5Dd7Wtgcb4+TxiKzy
vz+MiLokSnbktfUgv4L4xkeRs8GVNjBJAlRkdv615FUTyMFz9/HwSStcicyy9qiCxUFzYQf/9azU
RLNmrAGYGhUcnzGy7eteZ5SWhuPR9PPhqggmgNmSyJGGgQOu+wQd9LLAXgfgbvYRZLK4IodnkQyw
fNgsUxcG26df0kPeRzlM91EUtBYcMnyYvri68zxpnEkjMcz4fOpkWyXtqa2K+CI/d50G01JN2yRK
EYm22Y3vIKido5Kd0DIXWtQfoxosXzp72u3pzaUuNZFWGhwoLmypSvSZzIdTFPIE/Swyy9l6EwMD
KwvuENAfEnrdcGUXInNuNSTWMEfYxHQaXxQfqbHWQ+q2jmiGC1BGcyOmXvLOGlJUymZDMAmrTAwd
1YfivdTsHz1KSO7MOezBx0bVgAgMdABxGagH5gWstclmyuBHSAvVOjqaYMWcmbMBTtwkUncMTVlA
4nDWdb0G8mRyEt+HnXbfOpjZH7BxrDoOebrWPNo+RT9QW7c46C7EFifzLE5Hv3ov9B+zjMZmLpbc
GunGq8nb5HRPf7HywntrmPW26HZN26z3bKpg6/x0Qz+V5wSsiNP2TG7bcf3xNxwfN+dssst2H79P
LJC/uYw3kNbmA4RFbo4wem9BU0zucD6gmrIB3QS01Kc4R4TSYM2RMejFuslZRh0anJZi35DGsPg/
f/Dxq79+fOjbE+9FQYbYTil0NSvP2y38TJ3+g6xHStTALncfvzJGjaWj6Lg3cdnu2pI2joZKgiyS
+ZcsRnQPX7D8h4cKGHzdMOHpZeis1VitqZyLbde1vxaOtDgSBo7IdlQS2c5keLKOSnNNvmG7mSDe
FZLZSViVL4OGvT+msho5aSE42bSiPSeKKnGgRciHEV96cbHP/bRF9U5UudZriyTGJMFol4hsRmDY
9ssWCw/8S2+FHmpNdq0bxFvf786xBaBn/nt0p9fpDF2MiunZILerjZkwDTVSH1/n/BQkD5C+mDAg
cLYTK1uV3QgkbTS7yzRFcyDA6hd5sbFrlx5tTgRVnb5nrX/uDOenhbIh9hBTTTkTLD/6iL+Irxkg
GWQCqJdKtbdJXdEZ5EbOOOjS/gLIgo1Ta/FtcVJ9zQDd4+XGBn/22BCR8zZ7S+8Q1E7Nr3SYrvvq
smSSDfvEiBfNJPD0FuMF9xqaEa85xg7zBo20g9yfHkaTKi+YrJXZUrLm8ckcLQoSZaEPesqQG/f6
wAi3VBRfHO/sVL58eHYUpMcsZF121nFA8LmcghuDbuK6j00wye0BpWo7tNUiNhu50kNCf8xH2r/9
BRDpayc30N3pJPQ1PzHe3/RJvcIegUAwMF7AyrI0Md2VdneEsnk21Gzk9PNdlJD8S4fTDnAHGGKB
bAzXLnPXiwnNvQA6mMsr8VTBtejqkayQgvS+HNVzNXXPpTacGG8+yaDC2RtldK+xXVCh+9eZDQDa
cEhXHig1pyANYDkjP3KirdkepQEdy0FGfkHUd49Rg5PgznGSE3PzW47PdKti+WIpfDj+Sg/alT2z
caRewaGaHvnUr+0UohZ8xtC91E85Gy7Kmraon2yrWHMWoW7QgE5n4HY1UK2hSwMgZ97tJ8cYnraB
cDolbgxAc7F/mmIa3P2cydJDMXCE1l1idLrCAIf9KxoAMaqfyA6OWsfZPky3s9v8EnWXNOZyIn9y
fURA4xpEG6G0I/oWYS9rRjtZwo+uYQoG05kFTke71KPm7WV/tMruDrwq9AKv+DEo0awTRaMyi/b1
CDg6dCuyq0PtxvOu9MT3iKF1iEwGesSQFZmkTrDURcdJBtEU+4Feur/6oqBzE92XPT33kGC3Jmce
Bsv73WXFynvosDWlY54j4zR9/Qq34uAwTYfiYTvdmmA2iCaTu2PHZkhi1gz33zumtzec6n+MU96t
kf7noL5w1LPqcMI0aRsU5YG8CyqDrMNhp/UACZvqhEUdmv44tByoBL6fqKUXFRYcuQyHYkWKa6m5
hxa/AZNiuvVlme9ACfYXfq7aS7+dIydQ2DhOiznBIUObZiya7ktZ5gyRq2TrObedbTxEIQbqgC7A
hUP395LNCuW2NWyqru3IyUC3H0xHp0s241jhA/aCFapNbRFHQGWYJ9yQa3cPvQp3F4mEKL2Cgg0Q
1teDn7+VifMou2HYoHWpFwT3WWT+sWFpfnI1R3zp7rWu4vsi4fV5oPUuggHCoIIpk9jOT89w4Sg0
q7LVSLcrUdtICVMfv07Yu2vXh6RuuyH95rmgAoVF1yCb/aw3/Es/Esd5NY30hmH+rerb92oLWoVK
Or5pxhK9IuFKuG0YSMlXijSWc6/cynh8slhQnaldTGPIywFNp8fjczOuglKflhAIXbwn3OVKMJ0w
NIATpf5cVPyLqq7EupT7wgy4PQf5VtTOdTdjmCRemEwRPWP5L2MX0zlo+t0gUKRU6UtZOouRVHRU
wGrT9caD16U38xKoTXhIc/M0MJ20Ix1L74dsvXhKRbHDRX0kyGip15Q+/aS9avHelepOd51Hoy6Q
2jk0fajCjPElSDL8pkV7blNkxTGOBDrSEwxm20B/1DjXIuQQpJqfcaOuG6z2cIsmtAFV1ByNnOF3
lnVXvuquVYuLIZVvDT62ujIOGTpUPc07dhN3VURqbZcxwHfhn/C/rKc2JJS6OeutAMGzTWHM9OEV
n/lRpsWGp+KqrOunfmbNRPrVQGwVE4K3lqpv1qRlkmklVah5WegI57F+6GHOcdWGJjKO9Vk42k/R
U7C35oM3Pet+tvWaDFS+voybHgJsA9EgURhKmNOQngl54K6Xncmzyx2D9AWfB3LwvCvWdWG/mdK9
I6iSPqUDJq/GH1C7N1FQ7pi/vysxEYflwwHQuubWndPF+pmrmE3Ge2Qx33GYhrCcCGNn6Wm8HZEm
hEFA2Eucb6vIqSiCbFyfjvDRuKn0UEfasM7pSy3NPqFJI8xyNyB9+uuHP/82GLsTc4wzBv652Z81
i0GjatRbDH2lg9anySDjfhRIw1xIIQNirf74pcRzNjDXXsUoM+xg6BZ+1ABehA3DPMkNi501/yCI
OuLojvPJF0gLy3LfMyTiucaWYBm8rExvOT4gWN19/EhM5CgN3xVjPUrDOPQoWmoAcqPj7XBKonqy
0EwB4rzkF+Xu44duohOLa7dDaCRv0kI79DhKeJSiZRXnBAt14mK2UpSlWIOu3rmmeiumwdw0egUf
sJJE0nW0wGEuL/ScxMnGBCzTaLfNPOfyveCuNSxO2ylHwaB8cnQ0gxR3QJCleJswylJlPom0ObuC
qoC0Ce3EZCa+CGNaa97YBsugcwUwuGjWw+EpMnFsPWkJy2ntI+6Fo2/aK5gEj1jh6S2yGhEydVPT
uqIHGeyiZqKWUf2pAMFFMQsOtrhy+slGRM4s0BH3Zhvmt7qDNTpjb4/w4rvaRI/bepgmuoPR0AeX
th1uCcV8RoCumVFw5WUxLh0WMB+Rzgq1DGJceBtUd5PlEqVOE4OBIzeYmW6VK66GiXa1xZmZpXY/
9M61rN07b3Zh1cAvxj6ienDafUR4au2bhAW8GyiLwfNvA6vDnn8ZYNnLXDjNuQzXQWORaTy+GcJ4
oKH7LqmO7LZHmlJaawzLa40o5rDFFFy15ykTHN1EtBnMYKTDBHQYKu6lxb2O7wzYG03OYKjclTY0
TyOHK75qVkI2oaWVYIashnCLFcxdViauEN5Liy8nbfxyEwTZvRswL0xrchqHag1XmfnUwE3pabTm
WFkXnce7GYV+VeTqANUfkUiLGTYzk1+1kT3aOScuthQ4327tc4OxuJD5MgyU4qrt42twTXdqPEmb
b0SnGmgd4MRGXTKge7CmssaAQb44EQ38UxT0dqYNHPkJEU0QGw1WhH7arq8KRzqLrsvJKAvCHRYH
smgTSkGt28hW0sjpe6TIEKSgFzPPXrRDde6bq8gN0/tqGNalIR4gtmJrZyoYXvcyY5bLBazY/9GO
HAeBWbUAGZGlGmG66DDEsLUjGOuzpSQ6y6bthKQd8ZCBLicvHOaB2NboQ10KEqiY5ncXRZgI1Ard
OU8sSkymN5NfqUPcaeD7qNYlUP8RtxLaHoeWEhNa1Gf6UqsYv+3xhM+iCrQzBq2vUsOHUYaAqXPd
vyoi6yDrdyNsT5PQkbQnzWtbcX7Qyr+ymJeGkOSpiXsZcTm6eLFd4jFurCtX2ucGN8m6yTANNs07
M+g7hZRqYZq8JL/SmA+JHyOpnBFhnN5E8YPw2ndiBjAWAzcLAnP5WtI6usAV/jIQqL3wklugvWs1
ZYtY8h8WLUCWXiYPE2hELPsmw0vuREmlFowIfC3D7w/daEGzxoqTDCXduTxfZwYHI2z3u0nTsoVd
pBzWe30ramvlee54N2qJsXI07zof+zPO8FOUghIsq/dGM2Lc2BQEU8drbmEugjfCbtES087Ea3DN
n20X0EbUmGMaJt8Y0y0yFLP4kAm/32l9fueFwePQ29Eykt2RtkG1kWDWalni/tQEMIOBoBfaMwcr
uKmamDrNLNkui+wFZfXL6DCFEZKXUJRgANu5WJ9bWUT9GAvHpACJprHGQkJ/s+aDnloS0EQagowj
UZMTq8A5SZlbMcxDEaGt85ScDlMOPcp47RA61UJNuFtQXFl7a3S0VRcSS6AFbNJ2uQFDQQe2aIBI
SNnxMTvZUo8ZB1stXQ1kCHr+CgvtqZs4qldGj39WJNcsvAQUhCkVa++JHVD1bODQGFCAiBJTVCQ4
nVrSena0mtw1Oi3EJZPUrJsgDMHzLiKdnCQabDda+tB3tUu/jqNqjCBcNsMtaGIyB8wQnFDIyK0v
7Z/5CMsCidbPpmr3VOzl5f8PXcO01HBzFz//86+3nKqjGk8//fDvEWqm9V3o2sXPJJx+/h65Nv/3
f0WuaY79b4vRgqNcZcIOUKb8b+aa5rj/5qm3latbJnFnNn/y38y1OY+Nv+aajiJeTTcJQmMk2wT/
+Zch/w24zbBcx9Bt19AN9X+TucYlipzzZZ5t3//zL0nLh/A2LmPSMkb3ZJPtVry9nhBU11zqf7Zm
6BtKMCiGDUEEb0/XrMUhPq1++zyOf/2D/wOP7ZGhTcPfJHHun5cxlO5Kx5KSYLe/X2acUGaZPKBr
LEUAI+MLooZXmZHuUJVz3L3EWjCm1vb7i5pfXpX4CcklyfBwP1015q0ZnjnVtKzhXSRdNI/8n9x6
2MtxvNRc4nwUcD6fmhjZpV9QrznygOb9yDeA3rEE2hm19yZB4WZqvoZdsjDc8KVtOX+P+qkr3gwU
VMQz3+Wi3GokZLDe7ppae/j+jXDz/OPTc5Vu6coGSmCq+X3+9iXpLarC2CvqdVLN0nVv6wTa8/eX
EF9dw3Esx5CCm8Gw5z//7RpGT5YVE5Z6TSvmJ5LohcQayOoCLBBoSNqggkWIdqEcfuSjJHFX3Box
7q7ADa+sOdmJ8/LUqjt8dKdyPJdz5jlNVozME6ZiizNOF+7x9C6rQd6a0UkgY+STNisYM80E0UQh
WiHcDmKIXPzhzc1f9Oe7nPhCA7mp0hVuo7+/uQDH3xQrQDFYDLGM92jN9gakE+KK74pE3Dp59B47
9kHwNeZJskwjNKgN1ss5JNaihHbUqrLdZaiBcgbt48Rqwd17ZWXt9VQU297ZGUodiLzilC/L53Cw
1gAC9zC4DqzCN4EbPet9dvj+bfGkf/G2xPzcssDYuiKz8ffvTEMgbSc23xkjPYYaEGdljUQjnvme
jdEe2DiXpmRYjSYBrpC4NlNxbATJGsFBWLqBriumaYNs/PsXNi8av3/cyNsM3ZyfOiWUIeb8yd9f
lz5GLkLvqF6H2RLP9b4d641Z3NUlDrRkXMW68VcW6Nvwv/yf+fGfy4v4vIx9XFGYNB550gGyfLp7
VWOkY5QFs96FS5p306Q/2zI+V2mEq29aGaP+7Bu3gHIuAzVP325F4hJ0JbZantyrMDx7VbNBQkNc
CVlNHancYXKUwGApkjHXRyc3RXyEBmK01rJsdz2xg67v7g1tfIgbiQRSxgtQ+bAjyrfvP02hf/Fx
Ap1zBc1Kpo/i093bG6B92Ruqdes0d2zuuK51dbklS1jQLJK0wWoP8v0lPqQEGKpBr9zdhhXsOkLq
FtQ546WYol1mJddDxiBPpDdurJ488aH+oADOHHpRfoK6r3tqLddb1rFSOB7iHZYgcZHUqEy/f0/G
V1+YMoVl8GUJm6/s0y0CKxo/WlGtzSmS9Nf0TR45UJH7GGRQQprCNK4an2Bv7nAaZ3gDVB6/aC4B
l2gLW/rqI5SSP7wo5/MDNd9GBks7e6+uUFXPf/7bIkhBinc61qp158xENRTonLsmshetx8wY7W3f
elehx2wtRQUMKtXdJg6K00A51PpVftWnZ23YA/cSR06hKBUjF5shZKJgKrejjpG2i60XbwrDqyiJ
gAVFFRG/I0qODAljoGcMEAx8Dk2F2SQzqLznohBH7Tb7MN5l7ckhB0x1JBZkpAwsqyo7TLZxFaBO
izz3LnDx8xiCcXkT+IfBbsBy0INn9rGeDOelG52fiZeTAWFC5yGPOBDOfSHdS7cLT3k22Wi8yJFM
69cIBc5S6WQdKahUo86MRnfUgwxKOFsxIlb8Dwp+R/irrVCPAjttPRoOXapeYk2BRST3d6GPZCpE
3Wuczse25tTbKe4kWFIXpWDi5g+aXGX0C0m4gk1+nSlzIbFKMX8Zjk6PULUm1FN2JMx5yNHNnNpY
c6xoMS0NHlF0OMOijPgTmG0ca+3wPWqjpya80rseLnvIadMFilgaD0OkveSRe10rEB8uh0WwGg0H
o+Ief6mp+ne4LqrwzgrvW83BsxTJfcs5dxnZhEgdFRU7YHmuFNlVDV6p0OeZFFU8wzZykAztbIFW
XVj6wM0we8iGyOTABGHQDFuiLfGIWgwBghFzlyBkGo7NAzSBhZdzqFUDAuvmxuzTYWFpsKsp27Fo
6c2stdojyHAvezvfgr4sYXSBceyK+0x7dKPKXEH0W6qqvUahgFjZzTZjh5eOM+MPUhlgUnoaNxo9
LUmn24aenb8OnfsWp+51DrbIxSppmPFqMA1IijS5HHsJHU6oAUu7h9YgJD5rvr3GCnsF57GToRnX
3z90f0/8ZY/QKX51XbiEx5D3+3kh8KaavAjdK9ZTZh8xKYKlSayzT0VqTdYx9Ir376/nzpvi581J
WlSilm0YigL47894nrYOQoq6YnXETAsx+Wfcqx2tNFTZ9GnoJRz94lQM+lYvpQ4TPzxlxMhcOF4E
28SGohAQspFhYWtjCw9N/mTYGo7yAPeF5jIYyq7ThG0VsacYMonSkWHZ0B49zQ8vWst5rmvLxawb
0X9GuZojp0Rl+TxE7YqGhYEnsMsXPrF1l3ro7bPGvO9b+upgq1/NgP5bXbOZ6x2kggErRy9yDDbR
M9TnldLKN+audDnz/tr2459tBDitLRw8ZOZz1c8WmWQ6G2Abwjj85U7yZuyHTVxcVNapVWpTkFEc
ezfGsOG1bjQXTQ4t8qr3nmWKCGhkTILqEq9PjjSzogvjJsnbhF8lDnnQQ/9Eb3u4HAsAbtCI6MTP
RoOe4miqJ+eyAAGCh6i9//4LNb64g8galMKwLG4m82P7/G3RHn19YG6dVGu6s49pP57iCHursycR
o0MlhQpZ9tNGa51dzWdtuiiUcyQ5zITtXu6If0TU7MhN2SY///DKvti4lakLaRum7hC8PW+Cv70y
EiU0HDZThVkof4PNgL1c2DvmG7etSfCyiO+9wri2QG65Ilt/f/EvPhWubeu6bRDOTeHw92vDzseb
FfYUDRpwDtXda+yxroqurB4AoInP+P9hS1emyY5u69IwKfv+fkXZc94t45It3S5+1hgGCMYizK5f
QuFRS1cy9B7sA/sYAUHDdJjQ+AocZ0L+bAz+Qhr/oW768hMQ1nyOttF5fC6bFLlBNngZNvN6p2cH
DRww+/ulVbuHiADX7z9ug+T0z8uKMi2L3ozjWhQ2n9692zKY8bysWhdSf47ddhn1+RWSG6x22vuE
mZmO5mPfp49kL/7AybEpfNR5378IMX+pn9Y2QLKgvJWSjq3k5xvOKKtpqDQ89RVKZyBiCNrb7h2U
vZUXKFlU0wLiMLelss7E2G3aGgBjlL1mREnQRaO7hv0YXNccJDPq2wJn16LsjHPsJI8W4BtGShGT
k/7S98EBVeO1YriN56w5inC014OfrJqQCSTtS1QiGquPw9f+/Zv8qnRUpmvSSpGm/c9TvWJySshJ
wFNVwFjAM4X2yDiX5LrW3RWqyxmaEeKkL4I3S2+PbFn0w7nlPSjIwXTI6bL/4SXNW8Y/PnaQYZYp
dQOu43xv/Pac256IZNW7JacPsqXcnkSo+lh65pZh2XPfAIlhojmosPnDded76vN1he3A5HUooZkk
/P26o9J83WB+vE6Yz8M+fyyJVP3+0/7iKKcEKxfPkHIxMX3aLX0gLIkHwWGtx9oBLQmysqYjYzVA
UIbeYUu6LPV5KrbfX9b6aun87br2p/OB75L+w8GlXPtZ/OpbSoCeyB+dzmNgTtIOTn3SboCchcq4
IVTqrVLyUIcG7m6SlBphkr+R9+2yD0JI0zROc4teaV4m1VI68SotgOGmLcwHelIABJAopAndWSwK
Wuq/EGL6Fvo+95DV1OQB3bQyfUBcE14UyBTH29hwUMgP5LWlnFu8fFxZQfL8/ScwP6qfv1uLcZSS
ypi7c5/O9iOzHuL4oMXFGs9oMkNRyoOMgtvvL/PVrfv7ZT7dunHbBkq1uGjom5zSDNpOHp6H6aEF
+wiocEkoNMP4FqHR99f96r76/bqfbt08qbCrDrw9iVY6oys0gCYYvZVdEDufDavAqf7wgX65bnyU
mrakd2UYn26p3ga1B8K0XOc5FGpZ7/ImuOtHDl74fLCRE4+pspu66q59lT8NvVjHMUN9JyZeXPqn
79+/+UUZqhQ1r25LnBn87+/Pbg+guNeJJlindnHZdj6Y25Giqb+uaMIxtBvX7QceCOwNsc6E0M/p
FPpsCB/FMJDS0x4bhuG0zohri4i2M9P9/PgXdX3//Uv9apX5/ZV+2tnyJmQO6uvleiTAmHYx9qjk
6vtL/KNTS+HGJVw+CLZPaejzbfrbCpqp1hymwi4ANspNVnQXdaNzkI3LQ9Jkt0pTp6byNnbk7QVp
tBCLC1j01SXeuYvCuS4jH0rcsMgDlcJ+6AHhWgthlZgtpvNY8yBXgXVglv8IOvuCneptfpBKPdpX
1vH7d/KPntzHO7FZdnXssBSln1oI0TByuB5SvtfCeGHBeZRaAX8vWwW+gbaq3LRa8JbV3lJOcMjl
+DK6FakUgn5DaetXAk1NUJt/+Hz/at9+Wk5oEBIcpRQvTalPN38ecivGRVasrYIPq0/VTeDTrx56
WFlabd/Az78CKGgS1zAdNYGuaqoR3BqcWRyn/xVVoQ763F3JDg8pCbKXWQlvPAgEWW2oMjqdk1JX
Y6W0OKUaOW3cwS4e/FphzYqY43UV4dde/qK19TmLqnzRV/y/Pnx+EskXOpPmi6EZYKHD/21i69Uu
wlfHsN4iM1tCGt30ONVEg7PJeJEyJYGWiKOLwsb4BIH9IrJgrPiAalsUizEW4w5wWTlqGB2RyzAG
B3smt4pk0Is0Kg4qohNDCGyaTGDIR3OVatAFGQ13bAOo1fJ4JT0cLEa2Z3pnLnoPQ6XbdCuEoc9w
ZNZ43O+CaJIofGEjNopPEggIo+5SP+IfRQBG06hLtkOHu70rzwWYTqRmFEcW0ZdDk3LIXUlJCqpn
XgnNWVc2HykmO46QwoS7Wv/yJZAQnEqQTN+hK8Uzwa6ND1GmfpBrhPix47tqN4kWnLI+4ATBIn0R
tk/pBOnNAP6CbZF/rh1FdImaHeKA3W5Zh2Aq8YaTiE4EIApkgz04sMkzLqoStkXIn4m2o7t96pP8
lzeJGzYFUtTMH7bU/MVYdiuPvC2cjphy6wdjcsktsctnnxwvOFLpQ+fFB02393iz4IlZgbvsoYRO
wt4LEqXh5jiHlNY/mcM//E79GAiqxdhHQhI4+AU5v88xbz6usl9+7R9MNOphHR8ESYS03C4j8wlU
ac6B2dKXaYzSVEKoCjFZ10RQ2MG78WHzCqKDoTndH7Ys44uF0NEFjw9TOZd++6e9cnC90qtLUaxD
C9hGjugz0ij30DIM08moo6OedteifaAvfHZkdHxtQLJJl0foD2vMfKFPDzMiDQOrsmnolH+fVmQv
It8v1Uf4GwbQxdS29xwD93l1W1RyT3Lgzuiec6AbZLDvCozk2vD0h1cwLxefXwHnbcdV1Lxz6+bv
6zXeakJLgrLAvyZvAyd6yR3/UDTWHSqBZTAjrELnJMLivW+yP5y0rC/OdXBCTSGkoPyX6tO1LZKB
x5hO3jqfShPWCMdnehHVRdvpR+Rdz74ofuUFY3iz/hWG5qVRuvtE0SupX0cd8T5OYevZrJt4rbrY
XSZzjgUCmA8t42ns1K9IT0iRk9Upl2Sp6yJfebVxn5jllTESBy2T9pejFWd8kmLvKXHyoCrvrFpV
sPnUwlQ+CTZ0/AxNbrmR1qFO2LAJaLQrxnUZWddCG9OVjBiCzs26P3wzX306AgqDYBNl5vRxTv1t
J0VaE4/AeWcJYHo1FtF7RZhGJwhTiOr8hVCLp1SWZxNdpT9OTxOqN40ovYsgXboFigEcqUAjfsD3
cP9wkvjqhUmdUtamP0Cbff7z316Y1ZfEwbR2vk5NvCEJp6KiPUQ9Fnn9pvdBOH//QXxRPztKnzdg
8iho9H3a8ERdFG1PbPoa5uZ2MpJlVZLg5oo/zeDmOu3zk8CWytnfsQxlfj77NYFbtlHV5WsdSr3f
hvvciO8xDJ4xEO/SGsjC1F232FmBEVvXKaTeytzDsv7TDv/VE6nm+klHJu2If1RQCCFdMcAfBYCL
Qzok7WeojqGFhSQ9jkF2HPNx2VWIx7Ko+0MP96N0/seHIBmszkdyBeXw798tcSoO/Wojx2aDFSjw
yStU+aGU6bIzjJvcqi+Em/yCYHq2vP4PF//iBEMaE5NOa1ZY/GM6ht3IwyzqFutEqqMWtSg923Ru
lO8LO99rln0WpTrD0Xj5/gb78k2jmFCOqQybKv7THSZ7xgKaZRRr2ICXhqU/hIm3jGA+qFCssfMg
UCuNpRwBgFZx/Pj91T/m8Z8+coZU0nEdx6SbrX9q9cSUKrXMgmLt9vKBJhhi2GK8odN+7CraylYt
fyDruFf12fWffLPd1EW3kpg3RjmDtLSOeN6WZNrBvsSyXyts0GVSm3OI3kPvlclyKKejS/DApdgU
gWuuauHSTgVvVRamuQIq8WxbFGQW/thM2j8CGrOgoChtZORdToTrhIXxmKJ9d/v3opoeBs/dFI2/
EnH3atTV2Y4hC8XNc6HLCLLF+Ots2hqL0/8m7cyW48ayLPsrbf2OLMwXMKvOB3fAZ+c8BPUCEykS
8zzj62tBGZ0SXd7yjkgrs6hUiEE44Bd3OGfvta812NfI2yDfED2SO2TKsJPIRyZwtZthPrG169pH
X+hbWXaKYd1MRCeWXV4s6Q4bNJ34QHghHa1tn7vG+2bIEMNHgCOIPe9//y1oZwbfXO1DN0P1RRX6
vFL/NKkZ2LwKe/CY1ISvUFprngDtSKsAmO+CUDSKUEmBgy9dTbG3zvtKdYrE2EZF2i2BQL40FOwW
aGb2ctGQ/ltJW6Mh8FCRjddqwlAuNflRpcHoN6wncouQPOhtgAvVBlPiNeelr8BK2MoWhF9YdAJC
MiXGORkCngmGkjEhZbXLGBJKA5JZVOLCnH7utGNT77IsjYon1N+TUdj4JL7EVZGvtTB9bUN1F+tR
hwfgkQZF7CCuuRrK8ErWxy8FpCVqYOZdIXuHANcFU7FKTAyOLVJ1L3wtv06GCkIP1Cy2iWma09jn
ryVJBkOtJoP5KBXseGvICECelh7b8xGGMqpjUA49rAfFAIyjMhqzPkfPTR/BhXr7McU4UdL8qetp
tI4PAT8+DTV+cGVlYo118pZHKcf4MOv+ZSLYeNd1zYtiUioYnsoR1Z+etLbz+7s6U8CYd3t43Knw
ajYzyue7QmDjlwJWHNXdZp0aLfk+eQ71cyK7pwqjVdxHz2YCQ7bjmStkigG2YTShBHluEu0JIfO0
pKhw4WGfmQcVRWcXavO0Edmcrjx5a5aEOvTZuqXOhqJ+rYRsKGjZLBsy7qVI3vo5/etxyWb9Uhnp
17K7JsuWLHQaiOT0MBI/PxO0XMEsyMzXBCq2gMlqUmsVedfLNN8Dzh2Nua1L45Aa2iOSdigc/QXR
wC+FrJMPcFK5KCk6Bqmc5Osqbnch9AiyLRb1wOSPuNoMjG2se391a/P5kqcNL6sjDBhbChtguztG
SI3ijAUXFsOF8fbL5DZfR9FVwSrD9GaeHDN8OTVb8qzzdYOPyEJVrwwRj1VudwZ08lQ3yaQanq3e
eIia8SkNI0xjwA8A/0bl2pZ6d0ryRyMJl5l01+npy4WPd/bJq8QFIIBSORCcnANU5P8mOV7svBJp
Z0nATGcvZ8XOF7NS4kmuHEpuZ9tY8BehEm2YCpwKu8WY+Psgzld6fUizemXXrxc+2C9bz/m5sQdT
hVA4onwXK/20KJCsAQ4WTNK6LKRd1mq3RSNWE2L4ACW2DpCqgAyMax4S5UPZlFu7jl7ymf8QP1ZU
RC98ml9OrSef5uQxEVKKb4d+zdoP6TDbbITN4UgBHRzcLh9NRzO1RyoFN8gWdwU1igAwRBkW63L/
+w9ydjTpikASRmsKLdPnN9XPoPz2sZ2hrXkNRnXR1tqmIWLXv0oUzF0SqiX64r+/5nxvnzZJ873/
dE3t8zUbJUtF34kMIFW37Cz8LV3r9IYK5rv9Dy918rJ4sldSu7KydQ2AO+85C2AtUro79WIDbNb+
nrkrQ7FZ3WA/midznobmvDTRZqynYabhWw2hJsOuapC3ll+1ULnW8+mIqUBPY8I+DlJavoXlSJAv
qY6QEyGjv8id/20QxkqbXthcL+ESPgCp39dNeelAqs57/1++g1nnwTSi2sI6WYtTshgMFKwZyD0D
R02xHiaxJa9jVRANP08iPTbRzpT3hGeLTmwBursjyToKThpcc99f2yTwbqKseyZRQOOdGg0EThNv
fdLj0DWkaCV5nqu1FNra9sKqe3aW+enjnwxbAc6sVVOGkGnQO6TcjMkgVvZdl20y4GZ+M/2d94QZ
V9cMTlS/tNGjkTZcQn4xnChpN+uRC0u/qmBcF5pGdKABEZtOVhxdmu1/aUjM7wptYxqGMpWd01FV
IyFCasSNhiPnNTKwXZCUit/CLIdRpuXQjdluG39Q4F6GbbD9y2/qPEQsFNnAw1Czfn5Thwl2V5Ex
S0nZ6CaN53p8oz5BSpQEL6zYZyYFw1AUhK8USTCbnexZfTVXTChUTM+QOmQPY1erbYCSuLEkLp3K
zywFaOxp4c2qCFU+7dDqFF9kKDzZemwxjej4BivClWgcOGgut1rJ2lqmbgtiMctGIFXpoQxK3IvJ
6EKhvU+IjPr9c770gU6mqVYvdDADzMJlCGcgMVmu6xUixrvfX+bcvoyXhqIInUs61OrJXjVBDmeG
A6Opi2sc5iFe0tyIHGLcr0JhbOmu5niz0xdLzf+Y0iusPm5NU+TCpzgzpmffhYbHQVh8ESdzD8Is
mBUjxxO/8w4zpjUhYDW3Xioyj4ey2cVIwkdE0kTubECKXro8VaBfJz+6WhaHEc5HCmWiz8Ma5Br+
uojzIUmz3LCKFjPLrweJbk9j4AACfqOgM1WwKkGeVPgH1N9NzbJclMbG18sHSbsnSy1c9WP3rBSY
8oA/0odWsDdPtT6bFiYHggPG7XLbmyqmV+taJZxajj30GlMNwjqhxZmCHGCcbzsRPEoJ+IHBOOp2
mW9iiD85nM7lrKBqxvssFq6sJdkq19SdYlTX6Jceg2Bgl2U5iRZdFa26Fo2+D4ntI1yXiitTcKFA
mE0B2bXJ0ZqBGBlsQgpRNC4qVpwqfNBTRJNBEVyluvw1VdWnIciDtaqQuSH52tYc5Nci2g/0NiAy
VAilWmsrF/UVUQRP3ohQG9fg/YhaET5Sduj7cUAVqWlrfzgmUTYe4xqCY98U+wATe9smwY4n/q3q
I2TawX2qkf8gjVq4SVpTPibT8G6uFTX6oklGcNuVt4kRQ0ws34XZ2Cumt3w5htU6kJI3ywjn0wyu
Oh3Nb5X1NaJkXCOdTu5g+hUgK7hfSipiyKNVVWk3RaBb+Gar13JQVKcMtHLZltYOi97WqBXpOpXy
59AbeOVVSsA1kgoyYLBXVg7UGgPu43PZ66/4Qe41xU82pRa9DEO/RKJD4i3nLBKl6w/oWQ3QOklx
IgWTawezhiCJPluivrWBXLhNpEPsbO33pjU+yvZOAHJv47lYMzS429shdyCHu92c5V7mIUw6b9i0
07DpdPO1wbJf8rmbOCHKhlNba9lXoYc6IJy6cVn0xBUlyNkYA684UTE9fXjSMBwBOr3aqflIoOsi
G3UonPl7AT2p6aKvwKxepY0ydjdVIzlhbn4hMeol6B8CGkMLI+NyUDtoIwIxHWOxE56ybUXMWOGy
es0/oqF+iEzjISS/Hv0tzNesuQ8l78oIU90piu5FKejMtGE1QjlHgjnGxo4JGN0rjXGtoBFS8B3Z
JOQuNK1ihgXV2/JmLIjd6R3C7Wgc6uwOp55elK8Hd2Op38feoTGB3lo+0Q2NrWyHXoZpnDf6Du4I
SdjmwshBvVTxG2clIpsVxkuZIgKSYSiHSfjiGcpBrkMEpxWxvHGCWLOmPdrwtgQTx1RkirIVvBWz
yLlLDOJm9GszRY3gQ4LpK1ynOo5y+o8LCgz3ZGORsVW5RJHC4a7I4YNa8mxKEbSUuMfd3N6MyujK
Y/yQhfKM9s+W48Dw7+26WRhp0m/L0DvkjTXzfe8yTbkfdfMF7EY3EF7OgDLsAD4NRpJeGNd9kb1l
glqCJLxXW8Yub8VvWUZQbknmxchB24H29Ajjct0Yb22Suhr9DqUkq3Ro++N3DZrm0Y714WGy6Z8l
5vFbUGUt9QC0/UrT/4HQH+l/iZfVrG47/48CVe7CL4eN4Vs7KrCPYX2nNzEqd2Etg2xEOp4wBIY0
vpcIdjPxQHLCk67Y3dJBJnh5WcXBda5YOyHEpujkDB5EtienDDw2mTlLMmJu2uqqMsEl0ZuPqI3J
+KJRwKYjwxJxkUXG1WpKeh51BIRK9sdjKVHesWWPyibSA5nsn1rRJYINbtRIJ9HoQduYLdlXaVvv
fat2RXxo0+RrMswxXxYJXzHZx5UvIyJPFTyopE8DIMTd4VBeURa5ug2s+AD2hrKU3d3IkWou+hy6
gMEQKt+HTjny9mWg6VkAcNQRPjVPHqoff82ZQD0YJ/JUPPP/nyWmT2z3VYcGUHulWbRRQuZirXoh
yMBUXunCXpsjPE29sLeqpzyBtImPve2KUn7IrTpZkau3Ber4VtnWXUqJg32vxgwz8sXg4AG7M+NL
bQ5yuivQD0Edt1KnQBq4qOvupgDVtorHcDMUAL0boeLVbubZChhPEL/EArhdYVSQvuoJN7PJlt6y
Dx2xTHTE52920Am9zbOBYc9xwKDdGoTwe6zHuhx7x1KIrlM7gb/a8EmVB/4cBUuM/taiLPL9JNpx
U/TDFQzIparhEta0+M33fcOJ6gqyhU96QUrOsmHrrSO1kD57La1cNS8hKdWcnPJGUTie2/JOCrHo
4kgLF6zQ+HPHJj6OaSy5cSJs5g3fum5tsl76iRfco19O6nygzia9cmVS+l8mEfTZUusJBRLRUWFV
2VmEyETl+EESfb+uUxQE6WhMG0ulg99o4lslJSw/gjeLqiul/O4p8vQvuZQ85zGyXc2A3gQnhmpY
7TYMP5/nF/jZW+q3j8XMxU6YiwADH+mEvgvbsYBDQS4arvMeBi75WkWmmECqqsfCk1F6ZiGU4jG0
V7U+v254+c1jHNU3tTIeozw6qBAZZSW7tY0xdYnQ6hbVnFOQj0ehmJZrSoFr4QAE0SkcH/E4smqY
h22NJ6T+mtt64Ga0YWiC3Emx/lRQIoY8GbhxV7zLMFEXHcjphdK6BRE7y0ZVtwmLExiEW/AhjGDW
SrbO4Ycgj4fkxIIZJvdY6IAhkqnyFTU/OJpJU1aKFsGL1JWFTe4vqKNg0RMMvyGg58ugDdY+bGrG
9Bt67QA7hC2x40yQWtn1uEZN8dqJoVv2SdU5xeRp2z6c9kj1x4M5WiyOMnVeS17R30RTW1W3UdCs
tAjragIbgbBRccDivY1F/DiOJBwolfUepOFWIxeJov0Cc+K8wgIQhURkPOWWBOuGZDKrJBRo5MKx
avJGUTyvNPklzbwJ8bw0OMKMr82SV6JNilu5jsg60CCBT339XDXVU6Onm9DPDp2XPpFDzl4yT/dQ
Oh78ms1VPBARMpIe2RubNA15m6aOhAFPCpe2iB5Em3/0vCxL2RirA/CRdp3KAMbCKYQDw8SKpOXg
SclBGKm8m9q9kgXjrrL0bUbna2lk9ruZQKrii8D9kDteg0SjGruHwE9thH1r7IYs1HpqruRkWChs
hWf5pL7UswJ5sCYNS/BiH3Y63CcT9Jp0hJ80sJ7rRbrh1KnB8AC3GrfDqp4KZR3iVnQrCEATmRbo
vEYYoVP1nnJWXfZaYznDhyC/7AqXEUIkL4a/GvLeiTLZYfCYAr7rNtxKI4uYUCYT3VO7NKfkpSre
kjoGGgE0lNzUYU9UOEIhyup5Nydw4Q1mzv0Drk3DLiOm9ODXe8Mqa9cO2FoHascuw7wlFEdz4in5
ZpcQ4limPwwj61atvG9Y25zCH2+MCMBiIhLVifFB04SH/2wO7c4zog8ovv3SI1i4MIOrJEuPjSyW
KfIlGTfqFvIQTS6a5lFSKIu+MVt0WTYJVN/7X7pDtx+Dbtew7YKNBY/DBLE3IRpcTFmiOIP9KHjn
ENF0uzwaiqswRfsz1RWXTIqbNifAzmLDC/rFZvLK9iFKKGBr2dEkakmtxYdmQ+juAhSh0Te5r+Gg
+5RZ/WCA6mLu7CreQaHeqUZvL3xfAoJ/jPCpIOxDgY7d/qbayIBouw9J3HrRPo2daXLgNGhM5C0h
mjdl8ZB5z8DRR+0btFCi+sgyzp9G+zrt733zdSImRaQj0Kc3dSDMXDVwnIEsHHxHwRfmR3Qf+y9e
eMDuZWqDk03YeydBOGl6tAiOGbNmG4qA9HaxTuRtVNdH3GuORqMuq609q/zV0GMB4iST22Jfq+pB
GrLrQX2Mp+KadPkdaOZtEMYA2QAEDca1nzDVNegm0DMMt0Pc06YLVpEeUR5Xj4oWHJVE2dRRDrFK
WmsMNmQBdI3UrSLdgMtwqQmsBacuakwcjMUugS6RwcOJ5F2h2Ps6H3e5TsoYOR61zbFVWumVcCRW
VFIe2BVCMgrjVQF8TTImt8oxoHn+PgVcw4YOMpd5T6zmOoGzBCwRDkWz8ayBw4u+agkqsuuVqhgb
8iEOnl8/NPa9aMsPqfOwgGrXvuHfNx0JVrnNyc9baqLbW1Oy08vgPhbRlZDT+djjjkRSjbQa49Q4
2uN4R1n80KjMXlJK+oKkPmraHD2sfrOb5iWzu3u2NkdsjEVXH7XA24J4RE4VL21YKyAz93S0V4Gu
XoWwgQp/2/CSGbF/2xnwY0mq9k3rLtbKY6Qaf2RNup1p54BJX8gt+iPhZVVS/5GguWcZT6b6mNbH
GOZziAclH4edF0gbQm9dT5WfcOPsZLl/QJACWphdDDh0oho+bE/eVgbQs3i69XJp09RQalh3TNII
gtxaxuRNaFTIvVB9K4iTLoijblXrarQnB7raEfzSfgqDWyqYLGWk+YrrAdx918szJHelpQTITzPI
UVt6xI9B9F1zgl9ATFwOxKaHROCC2nc7ckcsIRCVwMjGU6WKzpXtZFkZzJllspT1d0PdgRxaIsfY
0timCxhtkkkiy46fYvepEwxi6yTIw+S3CheHAEKk2TnLZG1pbq+oiJLKfVyw9tpJdh9Y+k1XiKuJ
DBSEKm0gbfu+QOImVkkykcYMOX0cH3Sb1sVASmfhpq0MXxXdFe40kl2hhb/6ZbaWh2FX8tHTVnXB
Um0DTIYNOqo415GlYEUWpLJRGJoJdYbEhyTZXu9MplGCq1k0ktzfVUKsPKsm5JzgAkrSOnnbpEvb
YbZSKnGlKBFQpIy9XbaNcnUPlRx79M4m66mWqg29n7UnsjtNEw/wsjC62tu+ljbWyBXZjTW+z2qH
6lqPiFurl7CMN1k4XpswVxYstigOSN0hm6NWsR0wi3mskWVhUhJotmbcbswqWhZKBvVdW434PouR
yocSOG23a+1NS7yphfHHoxFoSV/l6b0lwaLlUIHAfVn1xgoJKfz2fDHH6NmD6qAqdHpKUlalbsyo
XMlx5MoHK5iPsZKjEXZAPwlQarFeGsG0qyoONiDMaA/gzJQcrHaLrnsDeO/EXJcH7YYwFGSECI3E
ubZ4qXtCTyC4TY3vGiHEbtO64besVI24M08llwCGTJ8eIv2l5mX3+NJDEHUgljdCgGamUEEmqJvz
iUiwkYJjAI6ME/tC9V9GS3FSAYLVXFdFvyrYPnuat7AaaZkqyRLaX9KSz9zW0tYKhTuqKThAb93C
Zeoa+uqE16QErMg8tVZn3ghg68fGUrWkpWQNIIMxWrJBnUptFZfWIiIjpGY688PQwZ4dRA8G6b0T
AZvTrsM9KpmyW7auh2ukydZRbDsKOLOO/CqIZxxiCVRLVVfyqByN6lfcF25mtW6VljyzOeokf0nT
6kZeRSPFffmKiYaaDxFp6YSgxHDbTN3yi6FHxA72PrY7gDHymoMaW7QAHZCfrrEwaADaJQutFfEh
taw4eNGc1s72MCehmZcuaRUcWkwiy2LyHhq2hqSj5comLPKVBaqtZVBMpYOnB6CqutRRIaYQZd9G
rZnHA8sddT1Mqd54p2RfrUEBYuJ0PigAT8J1vu80m48K6PE7EuEOC2rCURVYoRN/S9tgFY7GpsrY
EM3RDVoMiDBdBUPhxKm2lAUHUG4NleUiC3qEz7pT4spO4sJlFKxlqL5YvlyBuHnSG8fXwpVayqTr
6buillwAc9DZq7ukztgqdzoqfUJ55kAwhJhxGcJ/n25DuMMqPJUW4qYRhw9KOm00Vdk2QMTbYniZ
gIX3CCjngLUCRinDYCUh3651trYhqk9CSBV5JcsFPU0QBS0LHg0wryHTQ5lJvhbdcXKlRvZI3J9J
WEUykSqqgSX2caeWbjuB1EfunegxGyvc5La3nCdQdpkHBYQYEK1la8c40gnInWXbCIq9+DCVvpuN
42oQGmSUVTf2O5mwFKu9Y3Sys7AILFEcfSAhi/CItOfVbEOnEzCRmdfdwgpdqTNvDekFW9JOSaNN
oYptXU2HOg73KV09v2W+12cD+7hsyV8gmcTJVmZEJWMqVypx5JEa77oqv+8HTl0xaVAFS8I0Wh+J
oGAcDVcUkfdlLkOr4aQoDRt49ki3vxSBdRW3vRNQafc9bxvJ2SbJrJUXolTtdRjwtwRZW1Sg4aW4
dp8cycXZF5O654wDhFzZWla66UAfI0IpYHpKsXHLRncbUo7uutAtYt4KMpG82mmIavTYY0BG2yfx
SBymfGW+RWV/JfPYfNbCvkAhMFQr8tavOWTL9sBmCSjpNWgOGHsu6VDU9l/rsn+YmmHZYOfKahDR
BIlodenq1rSuEh1FbQfurXCVyEcDdSeNLWkGtJfbet1poas2+appilWEYVDL+ytyd+1F1Ld3dVVU
q7onVPzHP6pYLnaWHN93Sl6usJ/Vu9AOaL3N/+vHH4MgBbH9488nf/39L07+3fdfM2bTn79wVOUe
ZdG///z9r3/8dxf++vsPCpzYuT6aWwpk3d72437//X/9+MfJvyugpnMcm3+6aig6KFE1OT9+Rp9I
dFz8+PP/8/ec/IiuTlsLO9Xm5N//dLmTX/WvK33/l9//mzAp5S28WGaeT3fyr5+jDt6AmUdMkbDa
mcGBiLYnpTfatZFIzUFtq9taw3VcFnPSu9e8j1L3oPZU6H/fTDrXOZu5IEKlsMK6MP/9T6oOXQ5K
MDPITXrD3FpKt/Rj4D+S8df7zTRCZSAUaPs17VS6FkShnNU500BXtzsgE2xCeIege3L2g4y+orN5
4cZ+1ZXNuki4MkhpZg2zmJUbP99ZTr5VQ0rnuvfblU0OgOdZzFqgYf1yHdTmspjMVaemNxZrc9/1
d2FuHUQ8uFX3Omnjpa7ZmZ7Zzx/nlAgBmM/jrMKDRr64L0rkpyV2JMK2G6/YtqqgvjPLrSlUdbQL
LBSwRb35/Xd9pun/6SOc9A1raZCqtKdF3PflteZdB9GLNbG4M1uVKkYc8l1/f8Fz/VILLtUMiENL
R9f083cgA1ZQi6TJ116VuijwF6bcwZRKniMDXmE2PYVQnTnQo+cj2Fxb1BZTuykumfjPiHS4OsYK
S9dAVVrzd/PTUADRGWUEIfF41dCmzMA5vyztr3KVHKI2u28J39Ks6Y+EOKgLo/BXQ6QmWzgWEAap
eFtk+2QUjkXdhUNFRzwZErc1mrUqQdUmKoYwNVPxWSacmCA9qhzGpo5nhXdP6M9M2C/mukg3FvfT
1LCXpoiT6tFNC5q2SDJUtGkcLYjsuaDTmDvlJ7qWnz6vIp90uAuJGB1Z8KgE4d6z5Nyz9AvarTNK
hVkHwqiwbcgCp4PCn8wyAa+Rr40R1KTJCfhKk3THoNfy++F3RqOD7RJboIKaWRffxeY/fe2paZOo
3TMDWDGJYTloo1i/zekYQgzes7O/IPY4ezlggCbaYcAvp5KgiX19RQYEjy6ndJIcxzxz7PGRs5OP
mvH3t3bmGdoqTnIoU7qOWP9k2q7CZBrVgFc5n9iwTR4n+2RhtO9gmG9/f6UzA8JWUUuiR1Rm68nJ
lYYkm+SCF2M9hIARSC1cqI318J9d40RP4KsDoCgbmUyEMy6hD4DF7ML8O3/Mk3HNbSDDMXDOsAqd
TAEYvtiYdVK2bmz5ycrDb12hbwJyPy+88Ge/GMQRs0sJaIV98rg6WmKDbHKdTExPXRq9sqpczfA9
QCJ/65Z+XOrkqQligkujQPQClJ801Zkta1kPZer/9SmBR/bjOvO4/+k1kvpRGwQo4bWsG7ey0G6l
NLgkaTw7ygzQZBq4JNtQTx5bO5qVaXuzUEp4buupG7yZf+ebwdVno1wRTD4nqsnCGi3EGdxG2ZNc
oo+OlxkrZXzjLHdhnT2z3CDaxi8EddLglk7mULmzs4QJAq3blHyAh3cmDNx6sIfSmQrzvqzTw2Rf
Mm2cHXgCObOGOkn5RdasQIQ2GQ8ZjLnivpxo887mLI2sqK674E06dyksWRq8Ep6nmKmwPw+IMVGB
8MQmA2+yr2yJGoGvoHCE3hcB9/791HBmz2LPWzigiwLwjzh9b/smMexcztZ98pS2yh6U8Z2Y/JvY
vyBqOzdB6GyvhG7MXthf9mdKlZu+0c0CxfSQDdIbmb2HVIQX/FXnLoO7CfgtLle+q5OxQZcktXxa
MmtNQFfMh2VZ+UtTqy7ZF86NQeYgBVcimy9MtZ+/ozIj1jbLuE5dzxYcKotcy/SAivdXOEMgSSV7
n5hKj+qpWZdUwsx3Tuydrq3J4d5YJYZ1Rex7o3PgoFx4Fb/7F05nY5skhe9yUKC/J1PKVDeT5SUM
1pai8hQtTL9wJciaojBWElU7FJuQBw2URSatDmhb9UuMPECKDPryCIiSZdxYC71MF5Nqr+O8cNhf
79pIXwyav8s45ksiBm+NZ4FiJ9GOq9+Pyl/dIVgRf76Bk41tHdSGVc94K7/DqsLGlp6lutbVb4OG
UQg0t6pXrq5WF5b9+bn88twM/J+yhscWXevnb1VS09bMS948LbDm7BPEX+graTYP+YdAnf37uzw3
Vtk//ftqJwtMOgJ3IiwkW+utyquNnbYVhLzd//4q5+9Jo6zLJhkD9MlIzYK4qa2BRzkYxBpAjxrk
YO3rB7gOy9wUF4beubkLIMe/r3Yyn3SogaKCeIq1YXyMtHmFNq4N6SlQL9zV+WeHg0edraNgZj5/
U15HPyMl5XZtSaMrZbeyncNmKP/W3fy4ysl7lHSTXAtTzVAcvuCAXOgj8YqD4Sr6f3g7J+O9wO7f
jRoX6pBMW+lbor4YpXphvJ0dCRjcNAorMt7Ok7MSizZR7a0yb2jqtdR/aCZUG4neIPGlUmlfmPDP
joQfVztlMWEeCdu652o+meSDbyP4AglqqYxy68LXdP7G2A/g6kE4fDoYyPctNNkcme60lzaAsfEc
PM3vUmpdsi6eHXbzzuPPK50MCCCKltzR4V2PQiV7aWflrYNU88L9nH10cCbZT7MoA2D5PLjrTAu9
rGU0NPntvL7AQnG18imo0791IR2LBdkwHN5PbsfXR5GZgtU/8XunyC0KeTRmA3ZT6YUjyK9fEWxn
hRrBbPtEonAys9YRBzroDtnak8RqBmbXgL8brJKeU4nsL28QuRj0MZnp7jsA+fPz69QiUFqViXW+
GFqZp47EwEAJrqQ4WKfagXTHDI7u7+fZX4cGF6XUZ8qyoYKyOJmR4oms8DTDf5vHpFGJZyCyV2nd
X3iHz5R8uIzB6kQ+Cicg/WRzaCuoP0XKVyYWg9G4aY64CgB1+EU+oPXw7O3AFiOmvySS+kK56ewd
UiYAFAF+9RdIRAlTjHhfXrNGmvHPeOdx66X94P6NB2lyEcyZFk6Wk7mw13PJ9xFfrH0PZRUtr4ku
kAT09/eXOfskDVAktkbhCEL2yZOMY9WzvS5hsVcbVDy0+SQs7hOxucdMW8sdOU7UzcSH/JyXf/0W
FUqnTFXUbHHnnlw6UvOElMAxZTMMWjyXDnzT8HazC1Pwd7/E5/0M7gFa4jogcDyFp8c+edIlMmCt
dF36qYxISl8mHTHu0pBfS6TUz+ano0760obCZQeWiIqYHtbEQxYIw9VIReuLj7wJp7eQWGMiwa41
u3lOap5LrV+yMP066/Fh2XnayGuhNJ7WsP2sS8LG1tN1G6l3+q1uFA4F+xvVCy+ceeane/pUsFao
dPL12bN0Mr3S2U20RGgppGTk+5bBDYeScWFF//WAoBgK4hKK46AW2E5+noMaK8LG0UzpWrVH3tLn
sTTQbXxJZRSrY+mqyDgyPXv9/Zief+nJnX266MmdUW5BTojIhjM4wHzYB5rRoxBFtMExxC5Dp8rr
l99f8szEjqeQd5XxDL//lJiCpk9WO7PjkgXR5oBrPGNaBxnN1ZC2+1Rfmv/m7erpLao664gJn4Wq
ycl2diQrvK/kNF33U7qoFbFCX7KQoVAbE0HD0LsF4QnjuGlHAY/40rnv3N3+fHX187famkU8UXcE
3q31y4JwIYV49xDJho+dIk7Nf80T//UpoqD+53/z57ccmyxB5s3JH//5gB0mT/97/m/+/TOf/4t/
HsM3vrj8o/ntT63f86uv6Xt9+kOffjNX//PTOV+br5/+gLOByJtbipzj3XvdJs33T0HUwvyT/79/
+b/ev/+WC8E5MwX4v37+9X/+Z/Pn/z//mx1i8zX7OThn/vl/BefY6j8U6pCE4BDPRaXB1P5vbo5l
/QMvKYumojLZmz/n5qjWPzS84JyPIPkzU85BM3/m5qjmP6g3z/+Hq9KE76/9ldwc9fuu98fwldhn
CeYD4/Q18T1CqIfGUDcxK2i5EHLRxctQKtNNgIJy11HVxD7ZViRgs4kCcz8jrEasMqnSPIaEcT9Z
AX2DBY0K42NmK2JvSrH2wJxo62XW9sZrk6VdsrRTFBaA4Pm1JCTIZOkNShF86aFm3I0AGY95G1dH
vUrt6MZWEh/Ir877vVS0Fiau1ko+HDV1SgBASMI/SDpJswTx4rBayMnYKPDSQMgs/SzUhTMlUUGv
x1K9kWBPA9lmOY0eEpsEOjpa2EHBQAdTLXdFGISPik+BQSIShWrERPLGsjZRPTttaiN9TZW+QfTs
lRDo4f7UmzDrzLU2mdkxUIbkS0cc6450cPug9mq4ScepIX57mEDnKLDcXvs4sa8hGfdrH50RLmoR
tRDTrRigvUgR9CmNSvpzqaT5expKaDJyEgRRRM3izFDKMeZq9pcal817ppmoCCJVXPm5Zt9xTE8e
vY4cMAWPVbPQtYjWamGJ7Hoy5mpnb4XdWjMlm4SHrgSbIRu7MomqGL+TGd0lIMe+ZO3Q3qVkEz7I
vo30Uaavt6IpXL6aQWF+00F/rKxCsViQbICKoxzVd9Yot2h0uj66meDIhgvqyCU+wERHvWXJVzZK
TqxZsa1tdb3EHiQTSm8uWrMy3lQS/fADREgzKpNDZS40eaP3ub8JIlakelKULR4MwgtR3wDro8RV
HmK5ybBQiTmqNaXEQyh3T+KuV1pe7+SZOQe6h91ADoXWJYMjSwmCaHvIkQgPuvERjxUOj7DsZXUT
sL2i4aibzXMjS8SiT4bijfjbE2XG3pfaNVBkot67tMNSUhmF/LVJ2FcvDCPSQoA3Y4+sM1WOdiYT
wSmEMewEnUwbsVIBus/yUT2uiFSXXqAJ6g+hbUrTmoVKRvaTD/VOkRT/Q6omoacOADZYN/g9lGZZ
G6mmunqpBqHLNj47+JFQ77q4IFOvghIXLGGzM5LbvpSP0qAmuPxCcRfiVZHYVPsdYeeGou8ov7Xb
UvXIyvSbUt9kgRxuoUdCS8nV4D1l8/E/3J3JcuNImq3f5e5RhnlY3A1BgpMGapZiAwspQpjhDsAd
09P3x8zqrqqerl2z7kX3JiwzUilRIAH/h3O+M8ZdkI1fvQ6mN47GBjUXnrnd1C652lFJjaSp6HnZ
RsJyzPeGL/b3YyuIiPBNoX6iHLetbW4tBCykwDMEaa1pf9/hxiZNiSBhBKa5tCuG+nr+0kZQH/1w
dWswqEZ9CetVH+22kgQ/igy8oynT7IOGSdyvtmVQX43OAfkeyUzWnBGAN5PzKf3G9zYkABAkuDiQ
IqN2wv45eunWxXdibQsns35Q3JBAOzVrYe8AMeHBaztwSXlrL9hxcDRuaqnVLQQWWRGabJl8PpQV
IafVOQqSUWZEFaTt0cEtelF1udymfnd1vbQCpZVGhP8YBYoRaTBP7jlsGkXup9N4N6XB0hG9JynP
HeOES14qbFuhKcWPCKRLtrE73QB+Lfw9a1BezNTWSWQqA/H02KPgacPiPMxOcGdiXblfXBscqYUe
H/sCojgx2C92dqvCIX0XXjq8yJD7k3QSdDtYnaz9mM7T7z+Orv/qI/5/0OF93dH/J4f375rBT/P3
p/f1f/jz9Pb/ApLn6r2mv8X+6f3z2W3/hQc7TD4i7a67Cvgo/5J551l/YYSK7oDDHRbBH6SIv57d
bkQcHm0PTzYSBtgcu/8/Z/c/FvR0aleWOURzem+qin+zlTHdcq67692R1i5573lwVw3cy339nDrE
9Zbuk1d7wIVn7/h31+fyZ3Hw9yl4f0xo/1Yz/PUns2PAF0+aG8mO/1h0FiIjbx2KFngzzB7uWj2X
BgJWRJrW+s3k61g36saridAV7ms6oWMfl5+oYu9nNiGb6NScqDsZCFjjKXKmS+BM9+fhEursNhzu
tA18p5uOmd5nTlrEBM2Akw3by9y0/49WAVnAv76Ilo1UgEETgHLGM3im/vFX0UuG2TJNMcu60RKj
yE7aGTmz9te3cuytxNXRJyFAqD+DMdqVzXoEF2/sUWd8ZLP6nGy2EmToYsARdhzzNPYPTlq9l2Mu
N0Mwf48K0xqcZ4vvW60xZtdb9J85Nt7wkLPvj2Ua/CQsGQ58Y+1cp8aQ7v/OIsSew1ymPPSRbvYR
FUhXFUk416C5VOTFNFY/xih3UA7v/DD7OfEM2vg9rh6jwfIRjC9p++28e+3DZLZflKabAlrZBhe1
uc3snnQ1lxdMFHcau30BlpbMBCP6XkwoZion3DCdLsI3zivq8tfC6at7t9T3eviclUmub825VQx1
HRvNivsleGI8Esb4je8cGX1zux2RfGT7NkP0WXXRWzT2H8T3lCcjLC7TowtkshnITU0ljl4CsU+D
qad4GOvbQDuxcpn4cQCfCQQBD9xAC6maqb7HdoSfYHQ2ivjL2FSQz5o8Payq4/1DI30q+mm6I67m
5JA0jRw23PSyBmxrt0VSU5dlbuXu9QrRrk5HgAN5eb0YhMtr+PhIevWQGYeoEPous9HmGDyD927j
rrHnyCSTsJq7slp2la33BGqlSb2siZFLlLe+VW9FWb8vesoxkHpO7PXQgbpufZbFp9cpAHlO9oTH
Um8C2vwNoqVLlWM6H4Lh2Gco6lH7bK4DjyzLQco5e0OYb1MBqEUwOSdX0HwqtJKboB8hgcodyWKJ
M0/ljdUYkArDfkVlRBjc1SwVjiSF448yMBfJA8nnSPj9FNV65CWmqxAZWx0eHokRIx6m9RkzPaS9
sHqIanFTZ9lnVYUfS2b8SD2TNDVGA1i+gnjxMKR633Iiwt4zCr0dfesoevHg9sPJC+TemPXBxF9M
AiHksqhdeQGqvkCtO2ovL8moze8GmZ0apzh6abrVK8UGR+2TbDD95TZ5432wfHfo+4PZsgjsIuQq
uAeN+T6vPrbA+Qi2TjoAbKIMy443YtyYtelvrfm8GBITlFQjvtu1OuCRze+zzsfnGnHVFkFuhgW+
hPzcEyQGrBMGsMm2sJLevBpWl/GQpWaiWKReZkKooXPTz53CHpZzWA67bCBdi/L1rSB5aDPN9U9v
cDEBarzTDRmK5HZf3a7vmeq3edtaMfayoyvGq6+juu3s1t6RcvQuLKw0gT/EM9a7XR3xmWKdWG+q
2ftqIeHHfpfZW8TrH7XpEFB2XlUAHTzqwfVZT1HTU0MrbP5l2N0EoujjfDasAydUjKxMxO2VHoaF
TcDLqDGf0H0QnfYk/G43VowNaUFcjP5u4gi2HiWB55vW8EhX5u6gUOo3qcVCUwjUemcx+jdg/Jgp
RHxgTURtG20uGLqCO+34mA4X/DZNegpaUINZVW1m1/pVy7lmQdpFG1LZxxiKQbbtRkTLGbjs2VcG
jeTI5XO8ZE0bNr9ui2cAmFhj81SMUrmNsKJS/RRPmXBjw8lIg2/BinfGdEEXT6e6PA0GUR098C+n
ZZWz+mssUjvcWUtFG+OqI/L0Z6i5BWloDp1/SsgHK2OyaD8ry+o3fmn5b5bkM/ZL1OYPSV/J7adS
5EgotN1B3w+Z/HSc9CPtLecB1zxtBuXXdvZxylJp1+ubo0i560vkm7nx4BXjpxGu9iOUq595yW1d
pi+FyxvcBJg/DEPZiYQgYvnypSdXLiF85N5o/dtiylSs/PkBl0u5bd7twF23YYTTFr5P4oAa3Eg5
8a6IQMVA0ilG1+p9WjXMfxC1hJo9VIt480DekyEdWvsIi6A49+rqJs/dc/dCr02SjNhMVvQKDID3
diE9rUB7mUvWk2NNiBQ/5wakjohVQ4B0GvgitsIXqRsUBF5Wb/3c/1la1quuW7waJahwa+6sBLsn
ihDSZStH4qf1iB43ITHIYFvXnRXPFdVHr5ZDLdIDC4+P3g8xeDJc7s/tmqaJlXfAGVoTT2f3PTj1
fbc0xzUrSD9Jc+oEt3nsBKn1a/qhjdo5eFp6e3Y2W92uIqlC43sqonesLfUGl/NTCxf/2LDr3Ufp
QOCfMXTxAG9fkM+UzNyH4ZqKU5dK2BmmXTLe/iBq9UObWHTCPAA3SnQvBixyxghZRWwAuMKx8fQN
Km7E+EM0Yj5S1T/YlQz3a1jcLKkNZYaBwCacTn1za+SBGfe6nOOiK95Ya1+fBB1u2ylNShZZQQW3
e2zqR3NCnmz2TWKH/bzJDeezwFtUiuzc49Hi2BqN8JmjMs6ki5luPLZVvnUH+BA4LcI4lK6Mm2Xm
CTsF+6zHEzOEzoU9d+x2of/gDszGfULagKuQRo5vIU9AyhvxQpoWB+9ycoXj4mXiIySCBSOCuHjz
OEOfsNqELSyE3C59DAPjEzB0sfWXOUQXGrwPc/DULmGOE7M9jzMMl/GVeo3fRS5bz835uIThFodx
lKzdcB0+3KVTlh07MT8IXHBMJMVL7vMgUctXZQfrse457znb7nQ3LrfFTPvfTxBJRU4mj/duVcFP
q7wRo6luu2z4kZnWBdMqPvMgv1vFkMbkMaOXL+2vrJDViWtOgPjM9XB0Cne/vDGGCTSEA8zWterE
adW3AdEObp7H+W9UhEhMHBbhhPt7FBBPBxzxt2O2t+29Xqa7LtT9E9Otl9QEctLQ9MWNXXUHshSI
iFvded/Wwb3vSWrcHM6Ac+Uj4fF1hmCbhtkzms4no5ewN3L5KgWkEJ5lGzNXr4EOUUKn3ucE+N6Q
2FgJSG/GIJ5m9WUFBMlk9rLVKIdhhRCL6lTtD2+OAsAwEUbxKcLYvFpia47y8Trqxocvd31VpHFp
/AzhwXCN8AStRzNjSjK4NcmKBY/7cKoePW/ayZnF2WiDteXF2GGKRH7ezZ75Ono2MIj5rYdmfOhE
0F36wqGUWcNwV3JgUbo4dnLle/SLRFfLCbkfAB9h7npC/AhuoE3H/ZIPL3B05tMw46moRrgxS14d
zDQ8MsBZZqmTdHLb7b50+mhLED1xalBgklFX7/NU+U99ty+AAG09z8CON/fek2sFWEvJpLzlSfJU
hhkPZCvNtlpOAIcNxP1Kvw21qZN+VZwLVveMB1ceMGJBVGjwry7pmp/t6JdALUjmrJ4365SPp8J3
MSnM2tn1vJrNsM3XngqDRsQcCP/KwyQKGegHFtBLhCuEsij7l11MzQuQ3WH0h30rRqhc8JoOVKij
seKg7Tx9gra7M5Tfbt0euLYxD0fkbXL7TMVrPXNcH+2x4KPmzcvNWlfupvXWZ+06xhsSk10RuMO7
6zawskocSAvD2AOXLCUMEEZ/QK2XlymtFKSdKnJjOTeY24z6NY/aj1auIflnb4rZ2l2xKmdn8dPS
KPuM9IrqIe2+Sq+MDq2z9rtsYg7jNPJ31Y3qUldRdzYq/9ao7AfOu/W9u4KrVxPcvWzLK4oUK2Xm
+7Gv7LtGmPMezkl9ht/EfYVTb1eJ4dAymGBxb50ZGIbUfWIhVrT7aU7OQocHFKsWDjWQMz1Zc3Ar
bcKnMq8HaaxDTJAkbKSG8OnHIi6gEwuOpmDalzj2Cj2RdOXbh6xwnlY9rLeenk6lZZPdYCcFgIFN
Z2YBhI0QzBMt+KEzEBjPNVgYFzKSsWK3zLT9tUzuEJMio2NRhe+Oy9MJBb6mni/vG5GfafJqI7tt
VPnupZ53buviYDsDZappNlvXoKj74w9/cSfmpiyY0kn78WT6l7ECYK8qbzN1HnzWRdz684erhmUX
ZAtdc3GITPHC8JrQEV+FZwAKFU3Iuh8X692kcUgqolU362o897Kzk971kipaoitVkLiBMtwsg9s8
LJafnQhIJamGnyP6imOu5CyYTMqksDQNPLQ9aVtm+jIzcHsESPYyQDkQo/E1z7l9DIybrK3X87T6
X0bNsZORt7gxxxrXHn4onvI9gDAx3hfN8stg9XVNV6GmW4voNE59dMrW4N2JsjaRE6w2f+rfZlnc
N7QAsUmNObfNpiR07FxFeBeuxNgWnapdTryFWkc7A/iv7NKOxhEIw2QTW5pGF9HnpM4W4Cq0Lc8u
8dCkQRXmfjDXjyuOgqEdQrGp+E0fBwlqpVQQ/UACxjjfSPBuG1TaXTwOMN87IKFxPeMCdVx5V9aB
3C4qBWahZouCEhYIcenj3jBtecw1t34WtM7Zy+S5Klrj3Zzzbh8Yo5WMgLaOKmd2jQW3ORbo8RlK
0rC5vlbnUpf5Tq69H3c2SKum1RTU6SjvtCX3GU9jn7dU+8BCO/O6lhudYDfSmeBfo5RaMHqmmbjz
xvENieHF5p5kJplfxgwa9oSVtTL9MWmchQZW9XdGFD47nSHiIPu0sjOgYsabC7ljbvQGmOfLXc3q
ICw3WZfgVZdKHruvTnYc2DBDjhyD3MKtT1iOuhiRyA+MM8/0xHgXqozKvMONo7vrfNTfdeMRXCbP
zevmQ0PvSu0iaWv1VfHG2xp2TDc+Oy7BS5R4hW/rs16MHmKAiOFXMWRYnIsftj9VFOTxSOB4jMDC
fqrG42SKgf4acw6Wew8mqTLzd0+pa8lm3VyJfpPKTdz39Y3bBb/w1JJD21B5eGRzbnrLW3auNE/Z
uJJOFFSxkY/mXTX6zpbY6joRxeLs/SF6tsAunL1CRrGl0BeSbBIrgQOd8weSYFOfCcyDTdRSMRSF
JLOt1R/NPvc5iMawfbI4siCEXap5ehrzaedqzuy8D04ygL8nsogL1cA30jlsgwyiifWON5qJCPCB
DQ2eexg9gc04pY7PmnJv1Ok71AADxp/eCKMs7mTJ1qjIg+hgWcNpBfV4Zl+leJAeSlH/JiDyCtyk
t+lhchkdrWrYlgWIQ5crJPuDZiTNRKHrD6Fq6Qrb+6qbOR4q7L65dZvCkKmF/dRZdoiJvfz2UuPZ
miua0es950U9cemCxMniSM4p6y4/C/bFHMlT15V3Pai3+0Z5B3OFWaMsU281edAvee1Mp6azo419
pUmYWe9jwFdsLaR1yDvhnTvfSLpJuo+l449HdjcWbUZJ6V/rZ1GM2TNahD1f03eTvpAY4B25WBVc
90FuVrUOpI/zRbBjGaMZusSLb+kYDnxzN7Q4Yi3buBNrBQEfjmGGiDCRht5eXQAIxVn5EHIc7uBV
Pwd9FJ21CrYmIraL3VjRcQCX52b9qy7m5vLnH6n7qiQh0RKHug3DInTckHBh59xOU8h2QnCA2PWY
1KOFH9skfM1x82M6dr9xGD2jG2ZlEXnDPg27xxI8y8bsqizOw/k5mjaMk5ad7VnBrouKW8oXZxca
4l063Pwea6rNIoYevIa6WUowtRHJ66Pbxetgf/iTuvXyyowjnzCr1eIYrwoAedQ78MFYLMOR8WiS
g21n1v3dOpftFgphVnUX1fvfQucv3jxMSe9j3m4VAVyrc9Frh+U4Mx+H9lxKLeI0cH9VEicOcW+m
U9xmqBdoE6dyYxpzgxVtObQZ9IHepYhJr5XEzyAt3M31Dm8D8+AtPpDCoaa3VJ25WwYaslSsCfEE
ZhIOEqpEwRXCRJ6wAyNUJJpUnPlkwze5AUAn29cN0z+3Jii6EJxdo8AdiTpviKFeG2z6wcm4V4qa
R/avlmXcjBW0BdpXV/btZkiXDyl6FedNDxPJBqZsLp/8FwnibqihwZGOvgAXMAS3SNHoT9zVhFi3
U4eU69ku0CETcW1vgq7S8TQ41s63wY4amIt2Ubarl/knc35uPGoT2edVEtn9ozd2Xy76IWaqgCow
NB37pfsaKH17W+JNnk1SzQxY3WICytDF3pC2B6encwuMvDkXzZpUDhyEwbN/tfJny4+9C3wJk7EN
IS4EoBGQ8BXgqIpLnZUnBpxmku4CJFIcA9d092kQu7M1K8GGE9M7kMQZMBQjsy7uLdNIyoLZg2OZ
P3tNokFd+Tz808e1bplymUUZ1x7yeanvIwfQTW1irk91ccnX5dYrQRfJafH2dhlsB1bMPkvK13CO
vsNo/Gxjx/A/Sri/MQPkH9NsOZtJWijHYOhsbeY5zQjjrAWqBGiUx3VDZgFoJ7JURv0gGMApJaAs
NCpnoBqGt5WlDqD6oKhIJpJtwL61ZvyO7ItegZX+QYFImbBLEl/PmeH71c7zEUyyWxV8uOzzBPKO
BWRLExPcrzQUMoJiBU0yHkjyuwl9qPWrNk6zeFmwvbO45UIzh992oIQyf9jwThqPIdHHG4dwZX++
GqxKVe6HUUGTcvVN7mDlLwVpfV13LNk5x6JObwpWJHEwwc0rgNiVr42g95uHrk/8AtTJfLN6IQOZ
7OAUWfGgzeZxDEjUoe8EexKOZ1/u1Tx/TpMzxj5rx1EM9I5Vg3rBtQ7m5P7wmY2R7cUDLKse3bal
jgpBKxcOi8J6Khis8HrlYMH1UNkzIIXCkJ/5zFMhKuf7IANLExYZmS5X/kax5vvrG7led/IVm+sq
f6mCTOzMKrgjN6eOKSTx5N2IVu3yaNiXdt7uQfW+yQa9tDtQUjpduq/rGycpCmEmiDPNGFAfaeT9
bkqD8ChE8V7X+IP82eDGBvixDPnZ14sAw20+lt19oOqnrhjc07BWDwhj6gfRzHdGb8YZ7E2rI0+r
bC8km52MNtgNOSTbrKGEdfUhrdZbUD/GrWh/2cpb9qGXIwxcyxMAUxJ8jWDeVBb9vyNtGqhco8IS
PEHs2t0MjKDjJYuqmIoxUAsKDy7VNAxZUqT6S1sN2n2kaUEUJRHNDyc6VN/cHy9QEaNN4FQElBgT
OFlCeCKC42IBwSKu5vI6dmVT7uPdZ6AWNLxXkDiMBlI9EiuitIj/09wYKrxrHeerUGEeG+k0MIoB
Ver58iAHODqYodatwN0aB/iQmMfDVSttikEzKK0Nmgbht9MGBSkRQWkDP6bXyZgCwXLdW7+jBexZ
6cdoFqu45au5rckeGsV68Gfl3kQUgmVdQE3MebqL5rOYii7hoEMYLAyalx6ULFTSGCY8ZNLWQ0DH
Wt+qeHsi89PT27RHQ5Otd00XHqrVbG/Mgstq5Pqxd7CVR5xMvftmFjSypjPwFGjd795f90ZRFXs+
+wybMo4GdvV2PLrh0VppUJsJgKVVIh4GYjl0TNMDIIyoKZYnELpYAzsed0PxuECmBCjKrKltVmdn
ugKmzxi3kZi5LhVBPAG+tyYb3loPFoZt8faJOmZ3awFEPvRGsMakWbBi8XxGJJbVJCbEVNnr+0X2
d1LOoDfd9cO3m2+QJq8oL7YSosAORbw82lEKLg/+EY6xt2iyXnUud+x8vP1U9PcDrVmr1NtSsUhc
gKOCGmBbk83PjJCgqQZHiyVHbKcu3iE35WYc7TjCguJ74oWYKGNTOr/C3BpI14RUQ9DApbw2F2LQ
U+KYxFM2y2k2YJngzmpLPtTeIMG20CZnSK4YcBqnzOh/WAFcrmKpq3gGDkTFQ43pjjpRwWLdhnGW
0DlNmwXp025xBYws9b5Kazlq0zymK8rMtjU/0sKRN5q/sAPeBkRR0CgMUMC2uogZgmoxWRVOp/Kz
VwVkGiJ+ti4j4sW+rbxgOTlXyl8ZwZIMUGWNI/NNv1iKWHTGj8U345xvdCrIRjAhyCud308ldTk4
Qn/vBdOnH0zjeXbnjXIxc7Ueig9vyV+Mysp3KRmqVvHdSyu6d1v34Ez86GbOUNGPrFsEqmn0TAdE
zs9VyVPRZRDeGNGGs3BIdDjfZ4q9SJrq/hwurrzCm1kvT1zogrndRgO64UxlPsR9y3oLQKIVskUM
7dMiwvCsmPNwvNQMY3e5LF9JPbwjtspPZJW9G52M7oN2dmlzWC9mZXmrXQMCgEQE0pj2zs/n53KR
jyVatrgIxGNb5I/FSK1vm8Y2Ktdne+6tTVEBLKbY+0xdKzaYi/AixAusQ3+DQ7Pccp5+45C4LCkt
XNbOXCg6e4gXeZynvtpXUbijFin2U1UhHOrWB7k40E5pN2bhq+PaX9mw4kZNjIMn9m8br5ZVskAQ
Qgmtd6StXpk0jXVaqC7KjBsmV/O07Xvn0+66l8m6zhbaQserP/OBavzT2kjAjOkJAZ1zYLFwyQ2w
BllLbwfqettk9bQd9AiNJxLHURVnMxsOpsBD12DJgRB/I5sJEDSaoc1ExtkK9Kjv5dkCi7s1Z+aY
vQog1dVPDLSqYN15Zr1tqtzcCsOeYVOV50ClcG69fO8H8yWa2heQj5CrUmfepcAWzRLNOAJ3CuxD
My+PrPJ0DOvoAWz4EKviBTPqpymoNfzZGii2Swah/hzLGjTj6pTw8W7TxjEOnQO7yTBQNozaBPI1
tI98jj+LMPvW+i4S/Abo2+yNcJgqdem8XWjoNm0nAIDU7i0gXXAgPby9xut/wUxsNgpRg1YOb2wo
HjFGmqG62Feq4tpObyYhvNt+9DCtVdNmvgXmITcqml7HDv2TAYMSULVkFNj/Erb9XKORCmtmL9Xi
v3cLD7Q+qHcruNv9IkMNH4+aoanY8FtV+VqvY35sSeTbzL04VmtmJymr9qSYuxOjeSYlnO1QdVW9
z0qyGLNr2k3gOcdg9vs4CyqcLKVF6o1xH72T283Gp051upsLNqdBxX1PR0VaVjTUWzUMr2Gjf5sl
L6jSiA1MNf/ojeWpYQAVL5FO39z1OroBP9cZ4aMr8uJuNt2TP7NspVeUG6aDVdI7YOEL2b4/rJlJ
xTVa7NKW+dUUkxOvkD+9Oc9QFXSJ1xsv44CM05Ue0ME+6I/EiT6qWd3r1vrZXU/t/xbh1P86bXSI
ZuY/llftf36Kf5BGX7/8T3GV5aKUsh3WrtjmUUb/TV4VonEm8A5pkx2Y3p8aqpYOLv+//8e+KqOR
TkWmhXDH5gv+RRptOH/Bo8tM+GroCgELwH35Z832X2VNf2rZkYj/ezIn17uas/8mdEIO6OLqR8VF
fFjke8G/Nokta1mqiWQTa4ElKz2yBijOetsZ7+ajmseK5TyP7Wi6GQpsQXNe38PwB/bHup0lHXBM
ASRuK80ANnZB8biYJ3sdxZPOsc+P5RbZpYw5Iag1lw8tHes8uF6edA6RR+g4x12Uor20e8tgE/HV
TM17UOLgyqIxuDUmg0QuDeY1dN7rYCZJgbKf1jSdk67NHeiUHTv8EiQ33oBfFpoLGpgoPwUq2uql
n28Jd2BZ55JtKQzjlOrpltkmc9Ropg9ji0shwzaum4ytWsR9Q2xkkuXefD8q86UrsDII2t6zsdJp
dT5ikkmjQnA6vOV9x6Fau+JbGnT6gXm3sGS9q3yGWfVU+scqH++XqDkCbrRvZhJR425dwRQNzTbz
msfKJaTQUUgTzKo9VKljbqeOGZ9FX+QBs3uTuXyeluLiWbN3sDP31fHeikxWx2m0AWP6DqsHr2Iz
H6a8NHVgyF7e6ZKYBKd2bmUn8gdX12EMoxg96OCeI5k91n3rPCuL3rMx/TnxFCB8ZU+P1/k+16PH
BguMWIfm+xzpImngmYZ4mV7C9TobLTt6SXb2KlPVs+Xx+7e4xm6k0buPqnlGWHTKwP7UUEkwvgzj
lj1xfest2U+2s18BNd/ZleldxEg9DlNECnlHWTXp+i0PhXnjBH4conrdm9WRh/O8nV2bFVXOFKEo
gjLxxzLaWcMSzwvidiYwKiFp3Md/163xxPz5SzSD+Qk6PPP5FObdPDIt0OVuMbrqhNCed1e+FW62
BcocxF0FNxRUJuOz/qgJss+aIGalG7yO3K0Jogw6yLF85ePZvExNQfhPpnnWEsJ8cFtgu7A3zGQZ
Wwr/iNV1aJmxMjldzD/EuBPVadUogKm2sTW1/s0s1zpVk3cv1ubUBla+X0d+P2UNHf1CVh6YzoBj
Z6badC3LfEBOUYpwpHPtrWfpftc5YlekVnGjaooDhpTPNUfak5WSTWKX6xMmi3PZkZZnRSuzEOce
y86lqrwfSP95oNBoDXMIyGektAPk18LnZKhum7vSleceDuZT7/r5k5F76DW80QZ/3VNy9Zl4rseW
4e18gwKLRLZhGe4W+k6qrfxZN6OOg8Iln2htiueqRztisSGdUnfHciXfIyD5MnorvMg2NS/r4zjp
6OyJNx+9vx70dSnmo2BoxygR7YSVk6FHw7B0qBsv8duKSXEEcbzK+u26/BKy+EUegjpMzmnwOfHp
JUkXI/lmGb3gVA3mTR9K82gN7cOKOXSDL+G+SEO23tD4Y9ej0xv00SCzh8qb3U0xwPQtmWeOV1Jn
llFhU76+EpKc7ui3m6Q2kZDbBh+7ylxPIVsgpq7qdpDUtBMRB3O+RrckbIgtqQdDMozWek0bGE+9
KHl5GXRro3qctMPCNMsOBZqFHZYkc+OZxKtNlmTvPmpmGmgwBpn+Nszmewp0e0Fr/2H2pX1gKubS
RzDmRkpNYR4O7w5U5HPdWzc+WGXIsr+DCohWxwRT+WraAy3NDzKfHqzr5mMRFQI7ikk91q+Mn9aj
GKTic4LJuRDPV9tIadgsFCL3dSysYSdzBP3LiMU1035iN0xicdXp634Bqr233mRquGXoVD2EnvzJ
PQuRJXNaLgf2mTEqh1uFMZeYh3NAgZQs5AJss9m6R5NkbYVnHjs//d3WjG2CNtvAnO73y9y9LeGQ
bZtO/GoFGNvF4KgYyG5ZmLbvRMMgKFjkTriF97AEnCYDEE65KyYYEV5VDXzTftsVzRsuj/JHXZSb
OUj7rWVB3eRJG+Cl2ISFdZPa0k9mlRkb1J2wZtso3S6M4nn1N6tq2Vc3kFyv7E144GHb1ye2ziNL
SPWn3q5Rwx0uaJSAPHKZNntec/rjj5ydXRgU0Y6u8omLo5gDdEN/crKVbNr0+o9//Huh2YZhU+y3
6KRg5efqg/K1LLzvvh8frEXmiCUVIo8s+spYRmkL9b/Z/9Iw/S85OQwbszejGEUoTb4qTr47pRul
imd9BQS7DQigYPXFcT2XBkOdbBnBpTKiZtuflnzMw5+ctvxCPDHP/oBrWUTlqYpkSTfhC3YsjgRB
bPxC3Kdinh8UwS1sZq+2vxxrce4XqxWH3Bl+53andobHMJR0H5Ru3ofOiqd5wI6R4ka/UWJEU5dV
32NFNEgm24NhjERCXwtn357ynfLy34il1n8i6ryWYsfZNXxFrnIOp50jdJPhxAUscJKzLFu++v00
s6v+ky5gmEUHW/r0xs1QQJ6Ho8HHZZvxXvWgTHMyDVePQ9kOJfJL4g/1aijyvd9Tdqcmc9hSTw2E
TqufTwz+riu0e6qiAAUAbGtaTMUKphV5HFvXZPGmCSf2DyOqqSLh3etb65dW0n0l2+GE+ig2Z2Ph
OR0VuIazGSup1mTSI4fpYHDSvvrV+MTOJN+9A18eZ/xs2xvsthxEq9YUOcRINUUP6FhX7knTc2HH
Sj/aYXPn2hkx2hLmLKIZlToBUvKLuLkqJaxHdx4YimIKA6aC0hZFNLiy2m0DXXhKlXUUAh/OGLj1
oQrhxhJ85viHHDRSVktZEiJOmqSMdZy/BxO9ArZpZTuNRnnR6wo8mLooyF38bfxVgpppZIGX8W+0
Heddg5brrR3KnURWtCP/P77QLIHQCZdTphvrfm7bCeLYO0ewypxgkDHTDnFzesYbTFHTeqb6hUP2
ihaGgI4GFHI5mflxEsyrYRytZTwkhDjXMlpUdnGOJYf/OGi8RZcrl4VbniJzfAnaCdmG25AXHVJ1
qo2RPCTtg/oPj0UfPISezd6H5ot9gAhfG4SKlZ5TaOv8G+kRWpQNzJt29XYi5Eek1KWrPrQuyYT2
dgxQPdLVJnofxKJBoEY3DOBlt01appA4QKAG9GmuTPhcP38KKC7fdnLgH0S6cDJvD5F4KKZUHuLK
vjbNsPeAVTmRTxcCxZ8CGi439dwMiy6b0KP08q5UGfsVLi6kYIJWbS+6hvnOmJ2PCNEE66d1rQzn
xygoMRjMfqAT1INIm5NjFrMtOAltFoxvK2jHsxUmOTnrikRlX37kY2dz+BwhTIqIbcG1z2VepOtO
0WYVI3HY+o7GcGZzt2YDqeg4ukhjbA4+mMq7S68G9UaeWLWyqtastofYBAwfKX2p4s0YOOLaGnCo
mTBPOTUyzz3rrFuDQonR/S7o/6Bh7c6Mgxxd7Hw2W/1cdSq71PgHNyYCnmUPhW13yZ4wqIimT7z9
pLrD5LGaxn3ur2dVthdBNQZGqd1gs+iagXKeLftoFxmlCAY7TVjG7SPH5ZdmrtvnPkStN8vsbHH8
PnAo1xEEGrHDDsKPa9iZ39ZMJ21JTR8wWYAmAlonkBL5RdSRwWpASxfciKMzv059/C+bDDqPFcoB
nhhscfdcifFcaJygucUAXhvjoxmX9SHjYO+XUG9eNBZH2OttLK1pTURiS7Cl+FYd6joz30cE4nE/
BVC8hv5CB30M/MBdRK2VU+CQLdvYC+8hJ8NVcHFmxqepqe91KBBetda2Qwe2aLPiuWoT3qzSXtke
p3Y7rAjAH0NzH9A/XxmRpObHUAuqXkAaXNjq0KQMUeLtWsZVI45+6rYvxHCinkQWcTYdJXcMIT3G
iaWSHreqo9h/g5yNoh9efCP6tnPnrJT9CMYH4mKhn8pJw5/UwuoN/UaO6Ew9eKq3Fpnlb4KSh1jG
Dkshup/Gz+7mgf/NJ4USQZJ3z+JOg60w154T6fOQNHvNjL2vk/gLMS51EuRhwa+dRNtzsmEmj2rO
UPSLYVfklifmmRWaMQwPuYOmpqOEhqwEPoGsDmAC0IiMhqB2I2WiV83eqL2X1gdpJGTpO0NHkoxD
SI1bW6/8wrwj8iS0YAak375LBCD7qOraq2Gpd0A38e4gHVubHkxnFIrbsjyT0zBlz0mXXv+aoBpf
OSsPpRP1OM52nrsXu/GMOyoKV4JZR/VDgWSXToa2y++jKvZ3INdM8fjj1uQIlitjmA6O1ZZLtPrT
GosSZvX25NS+BybeoZGozJvH8rWj7GsbdKG5QC9k30bgKWQx8kX1HtcbAITinJbpi1tzWJ74oFdz
4mBkCfVGTHhUUFrdshSq+U6MwX1T+K82ZsQ7hSZxX1YJjGirEZbOoHoRDZTZg3Bmjzqp9rMfKE/K
/OJpVPLWDVO/WLIz11nYhHd94bxCVBNaVtGS03KbhGk6LEwx3FtdKQ/GoOCI3emTpKZj14LV+y4E
rcfWYfhTTxHVjIVI63OKing9I1GfjSRe47dY4+XAd+2ebtnJm6nPQOh4ayzlD6cw4ZCep25OF2DJ
FhD7MRIwamHitjMhKvFKDdiD8Bm9G0SIkCR9tG04NejR5Sh1cnYoKlkFc4bbQoa0e029Fd5FUy+P
lk5R0LTR3d+PjMKMl0FDs+ZcFR1NSTzMsPX2HFE0s5kpF9xIDCcLN3HRIVBOhAhVgzaHM2NDp8Qm
Kd2ENab8Ch1pHzl/2NcuKQdKcmiMyujgdSejOYuETSrDALal1or7Lo7NI9HZq3CgfRNemMF6mKxr
o5ay8mfkyuNSKqc65OiAkUs6FK5QhonTyW31K3rgJzOAFDUyL9lpvAekb6kT0eSse5TkuFaln0EJ
PxI5RUuYq45ulFjsKO26Mw3G4DTFmjWKUK/EpC2i6PP8oIvwSiIg3s4YUKKunvp8aA/OXYT/ZoX9
3ePtLNUDTsD+ULLpCSf8dQsk51NLB6+4dRl0Pedcr6tdYpNyJF1FsinwjCxyL5AL+8eHpN+BiD5F
kSUPfw+Wii/NWF6d7Oqp3FqBkQDbKgbP0d4MVZteoTVxTACqyDC7N/1KrXvUIgurg0AuJoj6Kk+n
U5ECeli1AeeoeoqCrI5FN5ufbS7kTZpSRVIMdrJwLx7ixAcjn6lZwFS6tJoWWU/gLf36hhahdrH1
TIdAV1pU36GPG5FSwwOLT8y5y8rvogeV9L8UumJRSJlQxcRzTWtatEyOjg2y8GWYGwdrwKdjR+aP
H9F01qlm1eezODWJif4teuZNmDdWxe8gEfKv3uS99M1s7V0uAz65RDfHym6Bwu2iXpo6E/u4plpZ
l9ZON7baBJY+mc71Via4SkWF+NCtH7wx3oUIIPDY+1jouNOobn22aA6rOwr1Krq7V1nsHud4/OG5
UxhNQDCFi5s2Lpt97yCCbzRMb0z16XJKTrc+68fOejAUGrJWhd9SRe+lR5NgTvAANUXl0bupvpw6
nwFmEnpVsgZ/n0rubXEkKxv5g5kxaqvw7JDjvOyi9NNwo5cGuzpQSZasJ+M+1PByiPrtCq3hZFfR
OhTlPULa+wA+aKgPdUuESRUw588O6002v/Gc8S/J6dEtKXOdR/FdyfFrpnqjZRykAOQtCEu5nbun
AN3RAn0xn0V309J2vgLlH0+UEzI8NF24V+ON6OyC++JGHoNXYpN3xQaCsVjlBXU35BFuW1S0onqt
EqU4vgKDIOGFtHKi4ejpV6cmaaXkJKH64+1ZdX4WLRts1kmt7uqx342d1a5kWj6H+Ko2QedEh46y
Hbx7v04RF7/EP1YlzOHo71Us5kWnLOrz8HKvETmhv9TZAXHvMpUd+z56/6z0z00ztpui65aW3d4Z
DG7LEnOCV1Tr1PjJULIDzBjhEur30hued20DZ43PzzhV5i9SgF921RqNMIeHqr+ttwVzsj8/y3q+
DNFsrkmdUEvUuRV7HE1OKTdv4J/NMfQXaoZnQzy4LPz6XDZTtoOb/3AjLk7m4jqxrFfKmba5+ZBF
GB6GTKKgtdKcfiWKI6lMXDrBaN1DlH72UFz6OcM21FhiXuKSTKgSRl+oWiQSxnMVyO6CtKCC5Dfx
K+TTTXpqnLLMO0y2fExh8YbGNq6Oux5l3rBsU3KCfRCFoMlxnuM3yTj9upwKTaPjhqABOFbXL4DV
DMC0DNlSAIWT+aif6mq476Z0NZBBAmIpq7UYkCJn7n0V0ktBORtQAhbPVPwjhovlbWBVmyeD8hYj
Pga465Z+E0Lu+Fm2nlJcPRV23sUUtQDHS/iAx7lOelxLvKP4+tCQRzs3TUgryIvfIFbW2pyuqCcp
1VWo3+GOH8LOOs6DvoACiFXlmK/JRJ5zCEqEDPAtn9sfkiKe5xqM3rf7D9rZJu1uJ8dJfuO82k1m
TJ9UF9AdTB8dLoUBWNkz8Da6G1tG8iCs4R3AYJG1JJY5Kt+XlC4vQ8t6jxPrSNwYuRz2W+lKeHUE
kYgHOgbbVqxyNsO8GimPMsvHfNJXnED3ZsWfy/m06adbTxInH7XZtbUKQ5CoNJXzdjJZIAaMiCsc
qAidAHYoC0XKoF1nbZTFss+ScU12Le3Bg7somg+SQiRoTZT0byEbNiTBWdqTXMcJvzgPYjOb0TsF
jVQ9l/2b7wbGMogKGlrtXWVRkhlqgNhmDH/7vmnXfpGjuovuVDv8zARFrAbDpLWd3rRotp+NxDT2
Un9R88D100Ha4aR8A8g50MO26kyl9oHmhXupfygSiqzNPO8XbSTuR11Rlcq5Cj/AVzq67wOFjAsZ
vtva4zlE+cdUut80jLJkVfx/jT6lxqVDnbKmSotO8Xh4SIaO+yt+Mjt8c9g57nzT0NtOpWcK64a7
MIoxqiAkwVJ+jTu6JiODm7P0jravzEVncz/WYuvV0aEQXCQq0i+ZySwbFzFiJHeT+fOOA/syaKN8
mc4wg5m7E2SnpOg/cUYta4pbF9UQnDNvuHhZyOxFW2ltV59jXu0rhzZR1uzfauTX+ugWViuLaqGt
FlrkMxvmfWfkz71bv0F8nZuQ/xZzE2EhAqrkxv5wBQxyknNQ0DXotlXeUCt0EiVTdxBk9zHeBtJn
8n2KlgF53WfexFfgc9IzhnlFdG7AqV3RmOcbiIVmI/7wMPXhen006gloV53AYCSTDmBqkzy7YvpJ
4E6wy7L9AyLtcykvOg2vzq2arHRgG+KRNkmXN8ey7IZ50z60PXba2XU/+7E+yPbBidpiZRTVW+12
ny2XwJphmeK+yDoMSfUaTd4PlaQutPZ0MZmy115I6Z5L2P8kft1cHAAv0akm58RvL0iaaWR1efYj
hkVsG8gti0SiHkrEYfi2x3I3FjlVYsa5LMSqyOm1nig/qtxbQ/mtPFFeMuaJovioovBQWvZGV5wU
uW4vqNIKYtWwS8bgFqRllJS5qh7wQQVJtrUKYmxmdaoy/VJP8ykXxT3b6UsaEN5lx5z9q33p60fT
cMglSZdzWRMtPOlfS/xYOmZQscqDL6xs2zBm24V8NeGca2RceCiyEW98xeemN/2tUa6xuuM4cI27
hFqOLSk8iQsCl03uuQxL+Kv62sySYnJJ9bHoIG2oYOBUgGC1HR9TzPQiDUDQxBtEeEC1W/Uc2uxv
JJQcorHL0YTeurpx5TBeLYio81etV+5yWzyH7qpkACgQGy/AXPdwpt9a096ZDoILKfZXmbJejCnF
ezQCpIIYabqhN4NSTJ+ZyYdtUr/cWsY6syeeOOrRZdd5X8hVn628eDAS+xYc7UaI6uoDRlDeYIMS
TSclLKhcpgM6aD2aj36EGEnVei2YY3JiWhjKKG5/8Ztuy7N+9l1wKrvtHkOzf5PO8JgEI8gUZZOJ
ebNgsio2vFw/Gb6cpjhi4viKRHeiJOexDhHh9gphCNJwciB9d2OaLQNbKO9YX2eKJhNroP/WXftN
jQYkuGokwqOo/gWvmTRe4s66aBvh5lywq6Y1amq4hIU0jlxyx9StDgweWP/LMlj79fAPMOlk0R2y
wNY66Uspv+cGMZ+CgqWD+AuRMZUm9IPW4qOV7o+qrBOupVuB357Ok3zd5+wqTtnv/Uiuq+rmFICs
cF29KxOCH0f0Q6VXPCPWWoVm/FTZ08kN2MNL+8aIarwvLDluF36Hwv6kZxDMrzh4NRNdm7aPwhk2
loI2Lsieq5J6L/tma430/WIU51bV8s0cwu8EhjAUF+WPZCcozgdjcyobFEYhN1/vycehjlZBWR2M
iFAJU0eElBYXZxDO0u6g+rqAIlqzwNGr1IszBD9lpTB2YInz0a0ilvb6VS71iUOdIRXZFCm7X9X4
a+qbDpXDJuzp+z6yXggof8Rq/WRb/WGk385O0mdplzszat4mq95xYsZSqcPD7ZdR//7EofHkBJTM
5wEVKbE4GV18tZpmV9rZfdokXyAsjzFxTEtvFD9NwmcNV55xYRNIhQFpl5VeShDh1smiU9iX28Dd
ydTOl8XaTJlQDK5AyGSOhkiNAwMvz+R1aJsD/3tQ5d5BuLdwBmOvKR9eTFawtRKAp1zGlIaPCE4m
MV+K+SlziktDaz2GT/743ID2miK/1z6bZMZs3LpwnObWcsNvw4qSJRgOKQCefmnJ9EAuDz6/91zn
OfGDV7or9vUNwxYFWjDkN65V70tHsAFPzXI2J/i66qOMmV3SmnOTFLeQclSErX6cJT1unJt6Mmkg
XCMoMnfH/ouiJudKla08QtddHOzNAHx3EoLCDPpLNnrfHQIn1GTW2VLtqqBC1KatMA5REk7jJnbf
fY+nHExlCpBnv5DixdgRnQefwpvbcDI2FNO6UYukiEgqmNNF3xj12rPJatKcLW8YB+4gKMaElSqf
2DZk/jQTw1+JcmeE8oj5eOEL/w1O8a1S/RvDs9xmdbzXHVdtTIbubFyt1klYcHnnW/p1QE/XiH9p
2clYDGDG3pIPSpNrfJjNjiPTilRh3lz/Jj4Qv2Y6fNUVDNEcnsPxfaz8k3Q0qXEk5/Imhwe37RcR
gBrnsj15Tgi0+vnU5N0d4ME5qb1zZX0jzu0LD992PRzR9x7RTJKygaaKxZB8ynud9RdRxQnrnolF
Ij80lX7M6SwE0P8J5oeCsnenVxscBSRIROsEiLlKBDb4UV2rEilx4GA/RRv1z5i6Q94a9w0Lttl3
H8BrLBZp8twDWjaq2Q6N5a5uLdSjBusFGSEX4Dkux0sIHbuoBIPvIIdHM6IyuYr1Or4Nz0m1j8X7
mJsv7ph9BWgsZ90/1gFsg4UhY4kxaBU0SFuR8yxrr6L8WbSMMvXC7a3vaIQt5E5P4uLQ9czhw3ii
JJv23vYyjhndCj8q3iNzvUw5wwnVtkXTbmMneQjhAQE2QeZVDLaEMH4OAXo6627osy906N86Cd/G
dEC0XKnThBqSVtD+4gK0bvGiEU04u2fLlz925hCI4J9VYJETxvJMnA20zgqeiVz54VHcypNyMX6g
wDvB2pHkwL81+a9wcU+JOE6z8Qm0iwxinFFBy8sAyl2r5q26LTKOr7d6LD5aYT50KbhXMr/Yc3EP
jfNist6hWKTpqg1WKDE+ND2yHMAPs8KCVdfxOzG4nI7j3YgqZxFp/zwR9SHxb+NOOWa4jLZt1wZs
L+9MifUqcIiuaRrGFSM0sK1VA4pHKv4AaNFUohDOwNfmYZU4KBQc9cao3u5DXpKKvU+3pYnaHQkb
5V+cHdbDjMjEbeZ3/xptXQevuC/D8NMS8Wc4p8Cz2U38A7zfEMsaZfRVJwy5AM5bk2HE91izWgnp
P9Aza9r9JuL+bjL/Z0jiX+GRkOMxrrci7Fihs2dlRmeyO9CYnkhFQGXe40K0VQAu5DTTzne918T7
Ahp7gVQThKSOFFwP/wqStxGlPwdTdi9yV20DDSuYxSkORqKVgPV3aTZd3AFtetkosJZpZxC+uIoG
tJFZcDsaZYj2x4BRJrzandhbik1LV6mHZ/mxVzw/0xnvED+s04HK08THTWZM0B8eBjYqsf1NWU4Z
hjQOQ57nnLURMJsLtJsO0UGxS5qNwN690Dgb8KlzWjBGextUrIu1B9oQOE17N7MoTR5GKxcFdtVT
aI2oifr5OCULUk/3lEXYyOK1390CB0NSaKJ0KSxA0KbegqF9lsRnA0q7EFjLuLcp/hpJQzTLAzj9
dzOU1TrvgjPVu85Oq/x5atCutNEvyFmxGEtS7iwDgahp+jdo9k82EVIOKpJ4VeKpLEijHNBqgQSQ
QVTRXu4bwD+OJC+j+fJigBwPO+foD5cSqcCy1rdtrcFRBQyA20UnEIEGSVf+2tP5PXOhWpQQi6wi
VSDefMvbZgrxVUVHNCqlTlrrqpOXlDwr9MtITOS0IHHiFDmGQqaE5yq/XeSCLZcEzepYac5ItgG4
0c4rrK+XNrM3rVVsE9S99WhuDQOC2qtJjHJGigUbBkVbR4t366FLwJgoWCvnk9u759EbXwVuBPAG
zmboTnIz2XCjx+h95gpEAZruavr5QwS575ayW7xGMyiIb+EKcobLFNKizRkKAy7glgnvFGb1Ku/x
Ps9mfErw9ix63A3/DTVx27y1oXqoCvk+10xz08DCP+L27m297F6cyTlV1vxoArtPITQooNbKdlZh
yhjHXLivlPttqPLg4c/HLdg++oG6mIblr+zBfLdH/VHJPws7lJ2Y70m+/kGN/EJI48nn1dqRzdOx
X4kl2lDw7m3UNHQrzZUz3GH0hG2vS3frc7ubAWkvubUNZIDVShtPlUOeVul9ZCF22dK7yVI4aOQu
v2W8Gsp+cW4H/KIuHkCOUVg7G3Qk0eZv/TPQ5wlq6xQ+YpmU/ooBRXPecpajS2hZFxchymLKkKez
57W/LmMo43F/vGW2c+vLR/QswawOGngDB+dNTYC76mbHV0jvmyL+pJuOM4PXE3HjfKhMWPs+h/PJ
a24x4FtiAJh3HCahOfR+OgJLCuc7YDxa0tRiLURU7YYYu31p/zraVkvygm5BsC6bs2IfcxAdAF69
tEIhP7TpT5dFczDtcZs187ug/xXyACELigOzS+XSMIbHMEV9h2jbabcDqTabrOUYNiYhJ3a0cr3m
1A3u77S0Wd/+vwriY0HX2bGLcxQrFHsSgsuwwfFmZLIFTlxjWmBwaOLvtGs/am/uybxibPHnYccT
3LYs6tTDhseoIoIgyizWLpeC9aVZlf1Bpj3JulE49Ie/7w2iUjzQM11xpnaj/o2JGJtd3JCgRwTo
uB85y5EdOh1FaZsrJvFg4djENnTGeMKcyshDiMBBFHI+WLeuTss5lCDBzG0xMpnbj6vEdClqf+sy
JouSIKVV1M3WgZA+SAhiWpFwtJwZzJAlKXOJjZoJmF4jK/s0kihYy6Ak2jdsquEQeSUiSt9501FH
8t6Iv9OyiVnIldiOHJ/+XtHfQ66KkfSq/MdqSnPXW/Y6uL3k/z3U2vn/b5EIggzXfoj7cDSBpTzz
oDje7tPbi9Pk//i3h7+vnI5Vaax7d2d0mO9pIo/ztD3YgWoO//tWsDOmPRZE5t+MQ3L41NBQvrT9
iTmhYIh26xkFPrtEYw4vQZ9vPUeDY/RwkbEkjRH3d3VIyxLwcNYOuqrpm7g/uGjg72UwX+OZYR02
cgzC7aCJgemM9pA7EPp/D//71jXNHHMLKYDURCOWzCS48zCjqwTECzmkytvkkMjmY+Rgsf77We4V
zDF//+Hvy/lumgPWvNvvo5CtD38//d+3WeBx+4zyUdf6M+rLoyzEuE2tqIMX4or776vQ50A3dR31
6IIIw8H6xzEIGdeU1DCYtwf39iJSTfqCkpPN7eWIQ4gmtkdF52CBWusyXLpN3Wx06v54JShRbRX3
5Nsw+9hTfehuDz494gc7vav6fu0J+C4b5eqEDWwMD22QgQcT4SE8JE2ZV++mOfuKhfk9+xAc9TS9
SXLxuG8qTuboaevUXqfBzAlJsnZkiMdoMUtfEtU9FKlDGp4ov+K5O3VJt+ZQdCj7nnbY4MdSQ3ew
ZLgWYzESZxRskp+oZviSdh/xhwHEKHHf4MOeYJh86IuKH+MvAPIvtyVnrAtJreisO+RzrsQz46Zf
5KCky6jzJI6jCs4KQ2sj0YCEdJ4TGfwEZaqW+8kIjI1BLsoi7EGNsNKuB4zJJ6QS88p3rYh7P213
EoAxxBMeKrxD8O89aQxANYE3Q27RJY5DgwjM5r2O8NtzzltNaFYWdTi2W2Db4mKPw2Hy9MboqAAN
IeUWxC4DQKcJxqEoRdqroCwM3yG0lp2kbBpj182w8H1JlzF5VMJDMOhHtY8aR7+So1GeqMsiXy3L
FCyGu6xT1wSofotF5t6xtQ8IjIeBcDSjukuMrzye8okMFVoTbWkH57YxnxDVMrk61/EWU4CYTNwO
yHoffnNfaKc7KVfgn9RGte5YqjmMV1+Ag1BjMwxuWuMfytD6tcJw9kWVWCfDdnGuTCXnYEmeUBGe
kgKzkKZQ6V/pMDGlfV1urJhmm6Q33ztHwwc0w7tlCptzI1bamlRC2F6XPSS49mHh3uF148jgBuOT
bzAnkVF0aBrLBBJx+bnRe/9UR7pN1sB/t/hntuQ0fHBDbNtJvlCKJKFhhbtvq3nnESHxiBBzWDve
0h0m+4hAaF7X3t6w8/DRIWs5iCd/iQy12RE73a40tOGeokliNHwIl8KoFiQfZFfaUjiU24gOdJcn
dx32+oRcJU+Z7skbhv2IBvKCYNXGXG8M+6BAdjf521BqHzQkyRZkrUenCmUaRDiYlOWn6aIx7G/R
m8GlGIEmZyM/EiEOZ4iSCsA8sa9DQ5yWGxQEC+hk0/X8hg/xuqhH3V3NzqVeh3TyyTZbcHJmoHQo
DgNU3FMVlfVaOQLg0mBVSXVa32XZQFx6aqab2Iqzo49VDA+pe1fl+WUo0re/awKfZbiyOMzuynS+
VgK5cz5RXWCVxUsSSw+hu+hX4ELVwjGyb2vK2vesIgCuKNv7pBTOwW98EfMibRObrUuOBMKGjV8q
f2OMkk/Szj6M0f2CsKO9HnsSDuJJ8HmIHQsHYmXiHFd/F5iqo2Nze6E0SZkQrB0KaISbbAjOkQOY
fzC8KsSIkFj3g2GA+ZjI7BrI+rrrSJsP6ooQI6QaBupKL7WRL+T1i0EWUZ+45bruy2xr/+XhQKWe
qjK+KRiTh0IkE2tIpna2F4dLXUcEkvZ5ua0M5SL2zZ1n2RMjFEyD3t3qa5/+nmx802fEw3oMFbaK
290V22wnLUe1uk7CvUTys4/qsP8X+jlTdRDW2NI9FwDF9BdeVbKz1OMRJbVxHiv3OSx9H6ME3+Vl
4e2drL+re5kt5ZwHay8DiG/iKDwFPYX1vi2KU0/AZhs5xyDjJ2REzEuc5h2Z4/zJ0RnQC7X0IbFw
T5sg49hO9569HooBdAALs0Ua7n0npx5RBecF0Mn6+PdA0OHw3z8yg8evBbGBWHbyvbJzb2WVeO3M
2GpPVkzqqQqHJ0wmyV7Hch21AXMnFPfLWOf1JjTOanaToy4nroYRO0GRjegQtZUedCuKNfzf0qmi
5oHwrk/N4jY59bIYpvouH4JlPmAlZYPqH5r0jTSk7IScvV8W7pKuJmefxC2ywYmw1iZ0Ts6ozRMO
nE0aSOdUe0zGunWi8xyDmFSjyyx5uxn7GXyQLeUwpSGHqp5kz66MfGJ5zEuNMcOWPisZK3VSGO6d
hxO/62W4yvpog6epf4Ckf+lbUoeD0U/XoUq+oRvnE5+QWjLG59sZFHjvBE22zbpcrkaLaL//FrEo
cc8pkoHX4hrYtt5AbGA/NnKxdSsUeBnWQRyVP2kt9dovNSfebNcPZgpK4Hzn9hhxRJSQ+6KjPAcb
yNGVVrMSXc6KYE0Tb7Di0DGlm78fpUUfXcK5enHS8hxnUbobMsZ0z6mdvTdG2bbvRb4if6++G9gM
BsEz5oX9yE7dl7nTX5MElPHvxVee2ls2W6pq5gfEd9mdY8oVzQcbKzfb52Fsfgd0/Xan+2VM3Pze
qRLsA5bFfV14G4L27IVSMkWJwXHI1SW5HTRp7AuN1YPGFZJLPQ+3v+e+m56zcIe4v7MQmC3IHY3u
1eh8R5ar9lFbRve2UmC8HlrPm4wKn9cqE/dJHcrvPqLATzuifUx7KmQmLX8oX8gQ4Nn4itt22NrN
wBySAkM2tzt6wHzgSyjEVNbphcgGtEwx2QOu0v150s7jhEsiIfHxzel1tnEM092iu2XycZMXI8UO
lRTjhZaEpyCr7U1FpP8pbOto9/f++1NEyJPL6WbK/GOkueH/tt4wL8VGuVOwcyVqxSHyHk3ZzveV
VYcnm7TqRST5a7rw/B3ROAxCiJevjizyQ+z0uG6ceZ3m7GOIPu/o4gi++8D412xxxhVviSIOoZFl
8KS6vF5Nc1jcK+RMVmxPu9Hw200+387AaIYpBgQRsyx/z3UDDjsh7h+xjS/NmCtk8BEwaDSci8HT
e98fiysKGoQyYgxXEgE1kG96cGfuHCmCdBWISN2ZjGsnFvDikLXh5993HY0gGzy91XkM5GFwCLBp
rZlU09EOLnlv9ux0qd6MfvJZuab9qfliLMr/vkiMMli4wjCZXOYNonb5BnAgN2OPkJ0dslpXbcwJ
SdXi8L+vDFecuKzVtm2T8f+4O48lyZEly/5LrxtPADPQRW+cwbkHz4jYQJJUgnNiAL6+DzxnuovM
VMmIzKo3T7JeknA4ADNT1XvP3WvgXC+BPhW7yM1xbytoBkUbNH6WaBzVHGe8xAlhSqp2w3XpxP3e
lma8S5Hd7cfxRaBAOAY1A5hYRtIP8+ZLYcPsoUxtOst4sYcaD9pSUKpWb1AF42IgXTzn+al+Jlu9
zoKnJocgYhrWcBwBNMTKyd8IQCX6jEFXr4v4fR4j9ObM8jSEmU05mbCzQm3XpkxWpxrDOy2d/joH
vMNGhyGhAKYWrJHQE08E1wpcCEebpNcR2vGrUB++lBa9CxzPnW+xoJ21sPOLGos/IQ6YJJc9JOFt
4/XtpjXSJlrjbpf6xGGiKi53BaqiawDHc92oMf4Glfs8T0XxZpg94CVGPLE+OrsmG6ZP6Zz1qlMf
kZcFfltNaj176adLgf/GbOJJU6P9Saj42umdL02q6jd6Wu7W1OqvTornKcbhfxsJSgW9bOXftRhh
mulw1E601yaj5YPqebgK/BFwavpjbsFEQghlfypFfz3M38q8u5Q6FkAzqaqzK9zwIcUyyizLNZ7C
KYV0NkO+6Dvj+6SBLycNww9RNb73yzkOEcMj04FPnDLRJmwm4xnJUrTRQrTXE4fmU7j8Bggv1Gy6
RvcuSAeyoXUqW9Qfq8HViz0f8Dly6QrQYzAxhwU3s6UVFmhISaa4cihrDHni8F9s6OIn/lQaX21j
m+nCeBmQ23q9le3u7wotVqiP1D+21tNzl/GI840TxqC5X+J0bB+tVn4gMIw+icwrk+G9izEfhVO/
C+cye29G08HHZjr70syrG3i5CyLjT7sV9g9L8ug05AVF4fgxi/bb3JTqxnxK3xfzSFiHDuPI6pka
0M2AUK6r4pk8jBarQg7ypQ1CX1PsHlpSY1KotfNcAM+c00K9OMyr6EkXYCjhP7uUEn4tkNePJZys
NmiRLgUJKDk7rHfNGER7ETVf0CXJjZYH6PDYw9ZFjB+B3fU5dONLbLaz/2sLY/c42dYFUnb7E7rW
V1qCYkPzc9r3luHRSmzsi02jx6+RE/OIFVtjbJ0PRgiPqaNGbpoCUh5CazIUd87KlPYrNvH/d8LH
/zijukXA3//dqL7uv339fQjI8qd/+dQ1x/yXIQ2y8wjv+K8IEM01/0X8hiUMw2HsgfyTbIn/bVKX
/wIO5JIYKcgBcsHO/ZdJ3fD+xaIvl1BBW18yPJz/F4+6WPLd/tuhbln8BEl6l0k4q21JakZ+//vX
p7gI2//4N+PfsUiMUymd2DeX05tmYUzOAsyLaYwJiK2Q1T2cfCym9Dh75NQos2xm1WF/9pLauEaq
Gt/GiGFeB6Pr+7j09wtUQ3Fk7q1a7usTkU4ZjF+Gh7/7cv9P7vq/fnIppeUKsCUmIxX9T5+chlzS
SuWFPqwwkBu54avJg0/RVed4slyoUWRYOYY++LDpAJWHaDdNkIThXKyVExwnLvwAqBAFfu58MNyQ
URVs3T77XlWwbkcIJFuzrB902CpvZj5vGjt9L0XWbc02yLf33xd2NOD1Uc/EiBJfAQvqH65yQRj8
6f5ILs6mGWNbLrnsBLn9/v7UWVnMYUtdSU+jJI1JVGds/j3KzCbZWLCT1gwLtkjfHN8Go7jL5xQc
qtt+zybAFxDNSMvq6vLAgOnJiZsJLoiXb9VycXpN4JXUSOXaVsxfH8MG8XtNn6riSfj7m8VD+ZfL
IHyczGKec1cnGuqPl8Gk3s5RCLq7wRHWttBxMIkCXqYe9uUqdAdtb1oZJU4XWMwJIXnPPRxXc1pJ
qWGt6Ypmhzan2g6leRZeKF9FjjifenMzMj96SdwU5I5LTgP7erdDNMYkton087TArjoxfKnqqb4h
Dkf9UqA8JdbqmqCDh3/kDrQhaLm1TfmOI627Mr6fUv5PN5qOjEYeutjNt4nFzu2xH6xSbKHRSnUt
xT15B650kwsihFeJ8Kx3uuqDM+I0NfwwvMCkkBabHHt4CzobiFc8vSubvlBUr7oxaM5x9BFVJDwT
1IS4GCEZXmVhlrtAY0aKTN7oCPnNSgs9TLmw83FsXnMteTbdtjsUmSCUoFMYeXTzKiroSH9/28Qf
+RUW4UCGa1NVSc9CBGXaf3rH4iIPZzaRwec1sU6hHh6sLoBmPQXWYgOA1OpNzkVoPgZZ8EYWpljb
j1UVAnmE9tCXHMCXR81K220sg+GABgiRU7JtqtL7h1fF8JZ34fdrmUX0rLSQE+sGq5p1f5d+t5YZ
Tsm8RKMMuq9lM6uDD9x8Oskq2Qqt0mgN17W2L0Rf+7JW3/pco+wt433KkSa1ljy2RDG3VZN1SYz8
bTIgM0YJuToAPjjEIuXZF1CoEsreSMZYV42pO99fzMkWH7M2aDAeRrEtmXZIE2QfslHovk5r75tM
NoQ6JDPdFQduN8yZNJ15o1W3s1vaL3o86ideHEDAWaC2RBYOK9Fgn+anxX7Zd/VmMBfRim6dJub3
1BU94hs99nkdTrGne8/KoovD+UU2oYmei/jQHDv+qrWND7CHg68bBOhBw+rPZai9ydKxNqqyOtoD
8Lcq2uwlmqwNDeL6odSxw4TK7Y4RjkKyrfILk71XBq7r++vHCPpoJ8u4xWgsAsjwfuA+THwSb9vt
3DB6z5h5rlOjzbdOH79P5pAe7juG3ZMTWzXpOad5nqN+PeSNRcYJwhf00F3su2PiHVvtLthc3jTh
xTALQofiuw6ytRVpJmfi5slVAXBTAAFroCThuveIX1RFgtMuoOuoZlJP7CrgtdLxY+JNJxmliK1z
PWTHjgVkiuT4UHnYFir3kckeIdBAqnXbWVk106NGjt8d2VxD6YIYi/nmjayajk2fvccgQxw0JnlP
pUjPETUXTbl1LVFdEh2ICT9CmmNO5gcpik9OS6c0m8gZSVJS3ibVFhuEGe3+vsv0LvTiuUMsbb3T
UIMpbybnMMdiZ3nBybWnK33iidCJvl/fv2rOotDizSI+DHr2el+4ShM1mNYFN5Gb/VqPqvjdnr2n
UFTO1mxIC+iSxN5RzoLQNxO589phz7UMZ5v5HCKcsnlozOyb15T2Jo+x3iAQSne9B4axoEPYw4Hx
QQ10G33EOCkKm2bUfJWTgQ6503j+lrUBMVm+ciC1oTlYzJl1hzHa6eLsH5ake4L7n15yTinEo0lH
dyyhL6HLv3vJERyn6Qg6xJfTRKWbRvQnxkCuc2PCLxxMj56xcSZsieQk87TD+LX6qF7LPrYYfGHA
vW/cUMsR8Y6oWh0DN38dYdmPHdrNru0AsGHqlgw8CVHGBVu9c4wh+GwhlvQcDMixKvqoxDRbPINR
BsQStL7J8rmfnekFDMf9qUZs9E+7qPhLzjO4eZ0mkM4XICTL8h+v3TYTkA5zsNjOi7MoIwx17PA7
Yr509oljJ1XCpHCdSkzEuRMQ7zcZUBPS7kGNkCJrRzqPscy9lR6rbgXRjjZvk/K25aghe0o5fJB1
9TE74gv42fyMucT6hyR7688nAcvAJikof4UJhMk1/3T/GN5Rp+cFxutlQuCCGIatu6d9HvvgND8z
PMw5te+B2G4wtL033sr0WtbdrZyi/AmLw3cTE/+6bxDIEUmW+0HUv6YGdRr8BCKMlyVEVraxl+Nw
SE0LVlBCTijhI41BRlFlpT+N0qJp1vfvTZLrJ08l3/pBN1ZzC8PUUday1bqXWZzGppMnD1/57n5+
1RL9M+zHTdxQca8KAB6a6YabqB8Rq+j1tHJCanrGIAPHQVDrxFpAgIh2vcYKoE/VJXH74Mkc3qJc
3/z9Rm0tIdF/eCvY8RiEkUO3HOTN+zH/928FZwiIamPkA8ECJJTEkAAxSq6QqxV+Aj+6ywlkazVj
eugNza+TeXjxtHGblFr9NO4YFzanZlFho0vud6Ie9Ys5JfUe5m16IkOBTjKUdmidnGyeevi4ozTM
Nwv4r2rrjQwUWBQsGWRgDs91hr0D88qpM2JADkAf/fuhE1lid6BBumWzYpmfmVd5DOYZ2gPCQVJy
MWbo0/24lRJOAOJZdMlZ+NSpOgEpsrALI0cw6tF//v2XZyyP3B+/PApnlhPDE7onyQb+02ulxqof
QyF3LgXHCSbiJ/TWCCuESyPD4GTWGRCHl5NOKp5B+K21Nkad6T16S99XlVIezKTZ6mU9nv7+o8m/
fjRWOdKEdPrsBK/rS3nwu/vqCANd+sCirUjz2Y6ldc5I+1l1A4iDvD/nDrU+l1YfqHjGrbB7ejhq
ZSM3eqjNB9ssycYok1PEhomEeH4t2aWOo/fShaJ+JPvkMxJ6gZomvmqzwplmwgXt0aGXJVQcT9fd
XS36YdsoWcBK0q9jNJps2HTfAy3ONoMKoJJyov/7y7b/ukhwZTol8EJNg+/2p3OnQc+0c8hA2w11
9Vx1Ge5DB5GDJiRlJ73AcpwOwJQ3ed+fSgJVjlkgCVAIjddx1TQJNPcu8HxX1s5Oy6rCd2gq8hzl
3+u4OgeO/GrEiXrQGbBxEIQaH83dDe/KLGEyDCYNlrEr9yhVILAM9IRJK3lzC44y99XFY+J4AEx8
gHPbvXhTuWuj8KTrubdHRbyhteWiuh2OBVb/tYqZtg2uExzMwHoAK1mC9DSHXewhJhoA2KFO49iG
sDlGM6Xqx3A6S2skk1nXoutSAsAWQKcKa85Hb00AylyQ9+Gtxgl+iG11e7g98JcmTAJ/fxOs5Uv+
w2tB64F3woOfZ7JOO+4fn710rDWpKBl3egcoh07BLUGvXgQSCImqdk0Vir1DN7/I8Q3hcq5OYVHu
6FqTqI19utj1CQPvjEiFOddcX4nROrlNeSOl7sUsAmObDwnlVMWxw2Lgm68UEFdEYuYLKYdkfURO
eDEbsAieVaC+n3EY6tKgZMMVvxGmsrdTOT5Hw+IWhMQQ1pwgS7O6ZoB2cFvY7wZ/zpmi9kaP75Si
5ryIXmEFLaYaVURL1vjS2CcbKj5B5/fDFDjl33+H9l9KEr5DGIC2cKRJZWssD/rv3l9Daxn3WAJx
Qtx7/mzWxUbCNwiJOkpmaW1Lfcbh2NhvQdLRMC4JRpyCCLH+gNFeOxV5HEAJSD0fdipeNdEheHFH
Kj40s4gh2+fUiedDTmTYakwrYw0as961Q1scq5Z+ah3bYjsVCmpHsHj1YuxeyJmrlUc0ErJ5upja
IJlwxARI6ojcszwJnqo+2Gvh9DibYHtKh0mgIVLgHOUtKfrvqsp2duapyxyyDVajhjkr5CObLSBl
h6JD84pXakbur4K/E4KR/e+Pdj8rSr1gIkariR0/xkTI3wnq+ePvv3rJo/qXB5hTsmsaphQ2Wbv2
n44aSszdBF8e1aORkQxUks4QT0GKHGkG35M2MWVBujFhf13diG1zDLkWTw6k1y1DHY+IvvWgHP1Q
et74gAAEeYYQwbVBz0ch1keHpF8or+Y0PozOYsC0cvBby6TBTA7QcwirNKsniIWfbdw1j2HVwqWL
0ZCIoAFsN9qEs/VmSwDBTCdg8jYAphkYxsjCmJ2x/Y0jdAaecuppXKlIcWrONWHxzYO7ei6bk4nv
9mTW5KGFYx6TfCGLHnmzc75/plpv0nWDWZU8T20+6gaDeD3rntrWviSJwbRfGiHuSSffoilWh6hW
MFrQRfiNFN8B/zkPv66thrfM9gRiwrRRIjVZ4xdFAHV4koIQSXdtU+A8BJwf8xkbhd628Q21GZV+
M4+n1hrRnS3faNOatzJU6TmuEg20+UmaIa2ViPqvWPLqQSidGYzpy2tZ1HP1cf9V6aBgv9fqpl5s
7l+vCvVmnzKSvOgRyt0OE9NmiIYKDVf9cb9GJ9G3alygkjDl9lAH0LQsFZCaw+YWoN/17//QMJUv
SpIaPCzyJB1HL6XphCSIGTg7UHoOoUZwrzFeLLUWgfbjOZiCYa8vs2gRjZ96ZWn+OBO+uOyKJDvO
pyYNH7BJ1Xuty4JtpJNKGqLV/nVTQimTI8Ima9cus7Sqq0gT6HSx09t0WHFYb09hxpwAZBnTLiI8
YVWSMpvjYgsiqCP3j10G9k2J4VtKaasKpj6YTx+nGj0oltKACezVJFjxpweoxxJX0Sr3PLrlTzOK
hpNHkPu6aTO6GpRqHCUWrdEYQ1q0xa0riSbEsvfoFATQUUKdZ1RR6zIExoMIhYGvWyBWsObjr08f
G0eg581ZK+iM3V+TzvKY2bccCBn/fGWsCIepqsFYxfHxfmdwjTwSI+gcHTClGw7l2casI7TjZMHj
YOVoOOvdmnpzWCGvHg9KEgpQyc46dcV4DT1tH3vVF27jlQvHjsDeoCUosQpBo0bE6GfpcPB2LTcU
xJ27SRevY1ikGW8AinQtyJ/7LkArZ0Jn8IYSKniVBzuzV8lJ69G1604PsjWGH9nXmfMzK0D1s0oR
18Udbq3ZWbmV7fmYJ964uRi5eKnWnjn0GyQxFv4o+7nWmvpss+Hdbxcgn5aehfMxpol4qsZsi9C+
3eida1z1sr8RmnKK6yl4ntI94vXq4/409tQZzDPLaGvXkYaEr8uPuT6yy01gC8EHAQI0mQbz54mt
CjZG0pKmC0lPRqK98eBejZ52l0GS8rpuwDHg2n/Xo6g93d9qQ6+6C90YlvhleWNkyIOuzOYs09af
MpNwmMIdiGpMBxsBLn+kGJxb19vGY9p+Q49HRLXEGEN6JX5z3uk+/Q1GDzQZfXg2MkfbIy1BbDBP
8Oxs+eKhEsoVBbiVleaWEB0Kv67/AdE/A/pqjg8deooVPqcvVoC8qcQxRcEuKz+PoA2klBYozGkq
QDSLkVJMI1jpeOf1abqxF/FbL7WPDjgm6RhFXu69wEn3los+3C6DZqvZFZIjOizV4tjrbTrO4z4Q
HWJ27F/HCvoRCD/yZjzilaheyPDm/A+EqbXfakA366g2y8cw9b6WIngNlQK/OLsBuKDMfGjmH5lr
dptYV9XRq2t9h4D6E7Yl4XJVvfbgckOSnT6V6aoNmh1SFYZhb2Tswb1WA7Nguke2wRjuy17w/Jqc
6IbBLLe2rN4N1DCP6BmQUniklLDNZldaMr8N0ip3gxdDYhv64BRY7qPT0wLOHNc95bHlnq3GBvPa
62dznm/3o6vuIGfUcvd1rCVnqInM2BLaBVEPrQCOWE5ryasdEgxOxl00DY/haD2V9kPgJfm1BN6I
Pkfh0GkwaJzcqHrOhGaQkWSbq8iM5eO9fSBcqa0yW3tq3HGJ7LWYfQdZe5OJjs+2yYBz4IPUNwWx
P6suxj5//2vgbI1nI76N7hid8esUK3qgRNal8efYaEj8lw+lmyEp6kUkrmTOHEVILDED5A3ETcdv
3NLZ42dUiElqmqcZLb/7AhDlSgdUptZo3V50Ny72drTk3dEpwMl5w/ujHXJFlreD9vaoM0C4/zUb
u8OmD7zmMQ73Qr+4WjcdIPFou2G2p9eFI0wgyZ4bywFJareY3h+sqhRVnA6CoxWdL0kA3NrdEFzN
GWNYDyltJzm48wkdYy9qvMxVkqttW43ykqEcvV/kfRG05PgzcaFhDIWuPSFGRwqvv1aIlE7kL23C
kNaOYzQdzFnqfMMS8lBoE7aWUtfPTtbhd0LYc2H2tTfHGZRTUYuVSU/q/k/FdvRtVK22CzX6uzVI
CILHtV0sWnfz6yYarbexm37vNHG9Z1y4pmW9ipuZ3uFc/Whz2tlj6ZBI57V8bhE5G5vJ0lrXBwtP
f44dTAz9QRJzs8gPw3ngeEImlH7iDOFuS5X5tc2q7UHxHTtsUNmoKpSxnCpKZQ77kcbWdq6nbpss
jfskl+lB0yVQiam7OlXxaevBkah72g1VY1J1tCXN15RApqSPTm1KwRXo9oJV2uct/sspyZ/vF1YZ
w3sf6eMDpJJp3SuOVXnavvaaS14yLiw8OQxn+hG9WUSmMAEgfLMVosaVhrAVSxqygFJwpUbaf0Hq
NYFPdH4UQr7lZv6hF+Cf73+F0LQWoV7SwJReEvESLXwa03XXPZPmYLyo0eFQDmtol6QGJ3N95kAw
+j1RyhusrIfEnrWDUQbOzlzWRgN3N5ZRPgUQrvdoqukBTuPPOOJEyaKHW7fWogdO0c5Dy9ktTwiW
LR2lNjXFxYa2p30Qmfdu0s2ZKhUdQwwwO4myjdiS4VtbFN/LdIlQGbS3ZNgx4QLuRDvri7dwJyK9
h8zCsOg8xtMabj6otM4ov9Dw2I75+M6q2H8JVYvBE6foDUwfAtMG0I+dDC6edMxQpjNdPOtrXwOM
Geuhf4qJGRAOBrRORCzKIV7AySXTSdpR5w9Wpm3VsJ+cdngxzbLzm7R9L02L5W9KuzPccYxvMcuv
qMmsBoJB+lGT0aYWrES4xXM8R/O40yyKHkTwCdLS+c2K2/dUJOHZRchTIik/2JJChBdjWplumX/F
ZQabZjQZFqVYQMOMArO7eW5ifwooBemiir9LJcvgrcQkQLUZxLuawCK/u6dke6hK6Jy4O4yLxzDy
fthBNoE3ZKg50vbcw+bexQm2t5nQySddQ8GbIaspfFpt5YOhRp95dkJAEYF1HHTYjJR88nqveOZU
yuIXiYuHaPWpa6zboPXNGeP1x6+lPp76fWqMaIpcRoToYcm+KmMOifFvjUlghIh6sc8gfK1DDTq2
HCGt6MRn9bOdf5cxQSOLNpgWMD6NrD0I9HSQ6yLnHCrzGKZ5f0CVY/v3/wpDwDhLoxjLRmgk9deQ
EmtybiCszEOhJ9uUN/sYjCLZEiBP7m2MgdWrZrEHALlEcqg1zXEXOD3KFpunaF0ADPTVgvNgVUPa
Nn0pggXfHjofIQLIs7KsH678DNqsvOhkg9P0gOiKVyu80jOApgO4ADKQhZWLNZzGAyJTKGwVKbFe
uUkHU22jWuPIxgpJAE4ToxrrCxoE2TbCEad4l05VUqO9zMXJcPobrTxrXyraaXVGhilZrBgNlHL3
ymq/3VfJKcG/29c4vkae+9R5V6xbl5o6e52B3WCxpjechY69cZkNbOJeHut6AKS8OApkXmhrAuPT
jYtUb9OlUXR23BBODb2g+58YaBEchuWeuHpsHugNVh8ZBSo+irI6zTDvUCTnJMBxkEGP2qydqOsR
vsXG1olUuk9ImSbUcsrJhhTpqwWsu9aT5ifzffqqBdqNVZFaaPG7/ivsc8S1S2vk/iw5ZICsgfCW
9BvrCg0Bu7TFGx7b3QkVGQkfPMGB7ZJyBd97k8zwMQj2/UIo8QJUclgjc41tnP+yuDcavJBLoJnz
duRnIFuuMsSD8QGjQ/Ms6deUKhpPY5e9ZR0tCwoX03eRGU8yt46elrxhwCy2IiGYepiqwGf+wvpj
DY5fBQ05KUQVoPWURYZfnihOhRr0nGtI5XTLJ6sqOLieuoEli5+1BLiCV33k9Rg962MGEsUmO0iZ
Efo4Mqy4U4g4oh/3o1KWH3UwjFwwNJNKvWH2iq9hW/hmDQ8WNtC4wkHt7efSvoSiZzef5Y2+XIgi
7R0S2A7hypMm0rduuZMynt8yJ5BXDtef9PKZSHD4uS/tpsLyGFm23PMOQaVHhd7GKL1r49SMjfU8
tUCalzqGuCQ8z673WzzBxq+W5yhQRXRNUO5wlLUvVtGKF4xRxku4pDyWvZvfgCiuh8TNH4LIZdlZ
Dm8JWrO1SRTYrRzG32bINgdwVwESh+SbCovX+/bF8bk+hcD0alf3Tg3mXbjdt/vn0BJxDsl/2P2y
r3S2px/0PZPD4FxO435ua9ohy/LgTvXrbFPHdlShRwxyX8ZqOewjewKU1/mZx+n+XkfeG+lVZS/i
CZVu7YmkyjBQHD+XrkYGP/TXTF/psOS92eJwEw7frKqEcKFhxHbCQ9QAuv1VN9VVdpjS+od0Sknb
kS90xHx3TOZk1zOt8YH2muucCO2TO89HzY7nSzdr21xvjY1s8a9TDZTXLE5B+dHL0YQu/HZS9tlS
8bjL5trdqBozojabATyxhETiWoCJAp1NQs8X1Sqe+iATL0kGCivzjFfXAoqxdEBs/QGhnjyW2hCe
NCQsLC/ZLXAc32m+z00VfMHMu88nmqwm55jUJEoowCzAY42PU1RUSYKPXIv8a0rmbIka4AO257dw
aw7J9GAGqr8aAmaQns7Gi+i0n1NMhICOyANHI7Gchj2bV0RVD3EQLuLVcDqRrQqeWXlV6wuTHlcQ
4/0l6fzpfopk6uxPtFinnj1R1NiUBtDlPnneJq9991MZMbgAlLirCX8HRxapb+DDxViTPArooFvF
HOMeRlwN9xFK3JiujzP8UAbFVQv74bmCTnwANQ5ue7BYXdIOXfx0puKkp6DBUdJa+2VcvlTXTT8N
+LI3+smHycFDQ0ZdtKt7oAXhEGvrMSvLizNjXPWk9O/L5+KmWEROjrxZQMgodWgOzHDdtgxFiLnV
Ced1g6MkBeI8TekF7syPVq+d58zBusz2gbVNpTfmCZxmc2dax400ySdCRQYDUfJCVp5fVUsf3KuK
F220f2jIESwRtsd6epEZg4aGMwhA8TVpBWFKQ33Ms8Lvh0my1o9yj1AXMgthAGAPxaYSi6DIin5I
xri3Cs/u/yoLdIHdP8m80hdKI1+YtbdihoIGd0I/QQbsygu77GagycYDGa3amvDduih/oIRuz7re
7DKlaEm6OuPAyC53Uzm/96oluKELiZxzLd68igCFDK7Z6n4ewJKdbct6oPug2TluOE+jO9TlVHAj
DaNimq2nsRk3GAphTHgo6cR4dSlVB1UNe81KaOMB2yoWepvdi4PqKNHuPhG7WM6lszb6aUeDKVno
T/e5ORFr4QOOgqstdlHjFbdCwPrXGmIai8TutsyVBUdxoiazaf6qsPWHzvDotMQcpA1bWxAAxWEn
cDd24H6VI+fmmAXwse45M8dV9b0LCfBmf+9ex6F/CGz8l2OCk70yLoU3fMXmuXaBm56TPL/WzAUf
7uWY0JVaR5r1QXqg5+e6vCZ2/wZeDfnJJIF/wqZFapLw1d8n0ItAJHOrR1gL7gG8JQNnTT4U0Ml8
0Rr5niwYwKzAcB3jGKWq2avuYzAUp4UID0bk/FbMYtr0JUmgMyEMbBU0sVpD069DhSse1c79a8y6
zb2hapJJs7orkVC7E4jRkKxrOyfgOd3rXYGl2biEKxv0CnLihOJYgujt0HJmhuc8WoYJ4sxzKC/S
oH2tTMyOMOu7X5qT+09MPUkvaNHrcKYJ90kfn6JmV8thsZUz7Z7qh8KsRhij8C6IA2BIhOXbyQ8k
hx9FWrTHKppfcdlbV2KvUWB7QFSUu3Ul2mvZl2LFKKN6/DVv/RLaAndHO9QnAgaTtRH1dHLr8Mkt
s/6phwVPehMypnogVTQdP13bvTlpam9pqVg7Dry0U/plotOVj7hUDGYwKyutH2MMjv5A2Gwh1Uka
Y72u4B35XTu+hHpUPJT40c0AvxfqUjwly510vIpAhdkdVlGlqZ1tiUOp59FmBFjfFvTK7Vpau1+i
wJpqaqcBcKWqZ0lvwW7gb4gou6lxmFM0m3yhFIlkelsw2W8oo74Yks9m8/ONULzVpXpkbXhspgnt
TmLBNrzrvbLOulBwJBvsu0T4iu5RhWJDCkzkO1KxqFCCNHWI96IzrHXG3Lr0ltcAKAnNcSs5x2b8
SFu+35q6A307/+3u6rUoPYGtimLviLy8alrIUa8xor1pKOAufHzosbTcEuz4gAE4Ys+Gt5tG+AoT
x8ptWSaWPwv7htqdFl2OewmSh1xF3vTEP41ZSy2yiOWRapbXL1lexFa3wg2BGA3PTP46kxt9bfJg
C+9UPfC+fqUFiwQF/21gzRSF2AxOxRIgQLk3bdTM4AR9wEPXdOHRCLVTSct6LyqTUU1T42Oq7Wil
YzLaA4yA9iHMett5MtmZhSKGRlNkwMXuo7u09d1FlWwBOl3dC4v7/zgEnl7s3HrWBhiUDoT8jQaE
a5vk4bl3wf3+pseVd4g0Wh/OaASnzAEyuxqMCukNUGgQSTjql5UXukhc94CRcNGNxQ9zacoa/asF
hIAEVMIU4l2I9SMxyuhpAjZ275Hl5mZYLtF2SMAUSOGOqjTBk5BcjMVVrhpLNfQHBQ6nvP9RdaDD
aQhntyglltYFU7ZJgefuSsGaOiLqXcW1YZ0ss3pldlL5MqcckyHVvcvKsmFfZM6YSrV2+GIuUzCO
m1bhOoeu0+4hBWTCJnpcixC7hfvRVjtURcQyMeeiZ15qh7gHEmsbRrklkmE5r2aIOzgdGMFAwrLX
RU/NBlXatxQI2x7Z1so2Su/WY+yF0gqP4+630clkSSV+KAdXeaiwLjk4t/D4ZRacDgMUCuPgbeE9
cz0hjmanfTGSCQ4MjeEVyOb2xSIZ9dgV4KFpXmj2AF4Cnw6BlhXcGdGRtugJa8XGn+wbj+NgTCQ9
kFp0hhZFDUphPs+sxKtRkRjJ8J0M4UE/pCXMXjew5C6rY7UlUiIh4SGyLvmPmNbgarQzXgFlK847
xM5a5Fn7gQHuTUPSQnsCIKHTcnythwTM47KWtPD9EVO6P6JueBkrV9sMaddvC+ToW8Y/pCfn3A+m
FP59z0nNrDuEsmE2oV7Ax6UnlSXxdrbhsC0NVRvcxNa0XMDQy12G+XeSjnCOUpk/ylQFfl8vy16L
IboCCKrFFFaOQeG/6MBCwwlh5ZXMviONk2ZAnDpvTLxtiA8n+SIDw+uUKXZyXmpX4sR11LHXi8ex
4vBFjXDL41a/EC+NSXoI9vd3m4b+gEOwx2bUwV4xCw+JgGO/mrV+1MjxPN7XGb0sb2mnEbsymjid
l02tNZ1mK5ryyS4ZedZ5CIl0oDLlF8c2dg8UvJgz/5O9M2lunNm2619xeI4XSDQJYOAJCfakRLUl
1QRRpSqh75Hofr0XUM8Ox4vwwHMP7hf3a1QUyUTmyXP2XrvV/JrstLNHuiOiirE+yr74bnqDjGBY
VQwWPqsGcUaoNEbkInQ5jRxnX8QNsUuSNDPASAt9Ja/5T4L6YOfdUSPzflPqk31ptP6hKfvgAtb4
z4DeYxNADSZny66YHc7FAxMTZFUVNDZYYyHEBtdj2chkb458dwMAgA19VRf2vv7RWlN30MtAbcMh
gTQ1pd9V7UaHCC/iBjYAV5E6ua1LY47nozvM4uIEvMFVJNvU7gX7vjiv96he0j8ZwIOFnhKXIXb+
CCNnxmCHob92V5PZVnt0QV9OXdmXyBJ3mvHzlbrYn5aJDgaU3boLE5dC4wxX90FYY7hZX0vBmLwW
kgFpFIvwZpMigFqgGjnT3K+2IpiVekHr2eSXKQvBoa/abAxnGlokBrYgg21uV3SbqoorL5b7IpII
qcfuMMbNT7QK455tyrlMRK0u3ESkfOWpYLblG7GG9XiCXdtkXb3wah9B+3jbXnj1pWrhnVs5Y9eh
qxnrzTUFBYt/cJAFZmH9pUKZHvluoq2q9Xfd4hkTZvcucO77lglfs0SwXqHtdQ2oexYKhz0Nr36f
xr3JZHgqT6uEUDZW+alIBo+str40Vv1YZ7W8Vlle2tuy9Gjcyxf4jeJFYzVvJ9G+tJU5vdSS1RSP
ICqSo9f36oeU0Z8MMQaIU+pLywZxMbIrsTlf2tB+X4uwdcka5rzHFMgvJ49RXpSXHkDvrnERaUrO
tHWjCMkx2BdGfAHz81GEfDIF4WBhinucDlZ78mbntUKTvsOb8qOm9HywEbT4ZRJ8OwxYduxoYjdW
4Y/BIOZ7TH4htBJ7p/U8v0d6rJcSvks5236lFFMBiZF5ZiNHL7VEncfEcEM1o0nF/rrYRQyVv4QW
mIPMLqbnCo3gtq89bzlX0AUuvFrVwpDSouRXlLdiT9u+QKAUGQevIGAPTeWX10TVI2komzafnNOq
fRazgfLWQV6eJ8N5XYvsnP05n2nCL7N6Lw5BirK/xp77N5aEzzYlCkekVUnpdY/gFK9zBTx6tD7K
mZBI+2czqfkiCMfGZ8CF1AyCG3GR9XGVnQxhG25R1JBJSaTYRVlLFJMF0X6oANdnAhrmUqmUcXxy
aq33BX0hf/3eSnz1vHWC/Ay33OR5dfQI1vzNcGYaah+GlvHTBQG9SUwaLpDb792MwDVAU8HDhqPR
qFL3IQwZHNjJaxSY5i1Z/kJiICztrL0mkR4+NIRtjtNHyAjzOV5CO/pMEYA9b9v0pYmNl1UBkbkR
Vh6Ub8QtMYvV6XBKon0V8tm9PnW3VeMQdHK6NfaP9T4AcCiLwEjFBjeE9c5Ak2ARS+WvmtvuxhpU
XHONpJ1cgoH/PytBzOcivFc0+R9KfXg16t56a8L6jat5vXO7EFv9iCVFYuYBV0zClBsAi91w/EvO
So5BayQ8zg31N4qR+ggxIrh2i3a6zqcfTTKBdKBZE3upeVZTR4RiLF5T7FlkKKW+UqrfZ7ZpXSl9
B9+ACf2oQTHcpFLeUyLQH1zVxWgbs33GBeChFd/Ag4pbbRTutpOVtnc9Gg61Ia5tou0iqFzPhe6q
i5DhUwQmwWA/fesrVW8FYoZbE4MHGTW0rkHYXOK8eauToT3NDDemZcqRksyZUZeN+feIoum+HnQ2
JGCO5vTZiMOntIvzmzEO7zj2qm1ozljiv6bEcJ5czKV2uw9GcqmV6Qg/mF8KvSHlxLApvxZNF7nO
12geeoSN8ujJaN/1PbKWsLevFYNkjXzNNzJE3GOCTGMI5q91FE/jhtUWq0sHTnaT6MUups78YzVf
Dbg6ZGTVewPjfgJ9j1sgiXwPdQ44KyAn3TwD8uNKviUayc9nqIB4Wot7TdcaLPkibRo8WDeGnm24
BX1YrWaoba51pm9kqt+ay6iqGvPmrBnTTWTxy+qtLuc2Jq5abBgApsSx6uXd0iwApsu9OFZgCyL3
V+pGDePb8hNjIjGaYCSPUri3XM3tfp4dhuMwvrkXT1yxU2RZDrO4LUOkdteGYjm+zb8BIQYHu7Wi
+9ydm5znI3AC64uOj0hfuEyU/LhDh7ud+ruZhUCSVYnpZuhpRnH9v6VjeEo0myZVCvlCaKZzG1CF
At/pDQoLzvBaq+S2qBF9wFJpH13O5x2pbKOfhhIEhu7SA3KX5yMm8NDeJLIlTlLf5AR2NGZ9LVzb
/qFA1m7s3tavGb51ontE+sOCGrKpEfr9mXoZPdNdyhgD+XTUg5vHpgeOA0qK6gDakugGeCKUS+BL
Mm0CLS0fDHuGGE1SxCGpuNLieT60YOdOdtA/ax4hYNagxKdRz39qb2CbX3BLtoZ+rCVwTTAC2QcL
IQX7zuhHCyWnmnA5d5m6hiORIBavDjO4RHhpSOO0/nwzMciIisR7HNUtDnu0G3r2hX2ffasPxadd
w+QjdCJHmHTNlH7BSODtZzWpE0iOZ/KovH24MJktZA3bGZ6S2Vu4D5ZOaKj1TH8ZavXvSE0kiTup
c1AT+ejrLxcJaLqSbKF1HUQpl/aidrNT5cG2FK5dHyczuul6a9w6S4nHVgJtii6BPsLGW+gni1Y6
VKmGuY8EW5UymhpIso8xeYsBCwfe2r+8E+1QaVhIOotgFekVpz7qpquMC7UziMlosY1tRc6Gt/Zz
55YLoGdClm/GLYdx/Vmr4bvn3nU3E+rnNrONvexoo1CzorRUQh4NBMJbq0hK8P1EzeG8sm5BbR3R
1P3OtbLZmtEUXosZ/FKbEgUR0qPZjjQsXuaMVkqqmSGgOGi9vUgvSGg/CC6z30AHQd22dpNTOI+S
ruHERP65T80nI6lYeVgOzuDzsMVHucRHBuYy0yyNLUs8mlkhH8WyCcZhduS8girDQK1Qdye7qgbg
VNP07cZVSQumziBJcyZ1zovRpBDx4ocR8abN8BrQgHzoeuKqi54BSlOWBCXNw5MTM7icGMvmI1DA
vEtx9YfpYy3gwUZxe03pGf3T4tU0VE6C/lhFHhIvk0Rkki2NiMQMsgcGVTAl7mtfxiP34X9JHBn1
7BpTT6/B2zo7GLhKbPXF59cjLfi3yCN3ZDZW1dbW9AxC7MBihZWpv+MlhnoTeda2deXb+lpNE2Iq
C8J0r48jt0TAvUBAJV2bf8q4uCCjEqqvgCzoAbqdQJHkxBsdsz57nIaB7s3EZWwzzKxfixO/1hDC
xL2TPWp/bFejw9jIZ4anvyqAsLzSVNKEmZnD9k76AkTjIDJ1iovUu2oEIfPdyUYgLqADascxgYC5
uptL1ubAVm4i23zVcnFs4dxpRcNwwsG8tza6BxeWXxYm2sVkNPDuNAzinImtm8DvpA+IXLEsA1/Z
eNSUq47Eo745Iv0nL8C7gchhuaKCAjtORuLc7JqrYN47S+AXfUq4OO1DWLEiW5M9OeyhAa28giIv
vB/46QgXf/Wkcy+dxiTpF2/JuLChunbSEeTBXFxLurU+ERzsQG6RXNcKltc0AzPQl7/QDv5TjwGI
0lS86CWmX23EFWzaDrNWqLqm8nYmovQTKI6GKDPlPTpuwGO6KCmdMX2OIPAsTA3RJW+VmtDcBd2p
jaBJhY3Jkxx4fz1LmS8BAKqMtsLrQkHKiDOGYQcOxQine4JlBpWBsh5GGgcx3ZwqqZhAN5d6cYDM
o2yJhfpMivbLJQf12lXdz3zxMyJPIJXLHGvex7ygDpc7OTCk2EKjW1aCRKOpZ1TQf1a4aneRaXQn
OA4xQd1ZdC765Gud2fSiHB9MFYSUB2ZBPKuLpMB80krrSRs8JL8I56D4IxtXbvUH4ld4lRFjCaON
f852JZ5EaH65/d851qPfXtSek6Va6jouQbM3Vp+dPR/m5VIYLnDbKUgyBizhNh/oPE2JdyrK4Q+D
6ek0xAk2Z1snAFoRbVsJeiZpz7YGiJC8qEWoWeWZvMpBfqPWYntlUozgJ54XE1LMjAdW+4BjDdkv
00sEUNBKicJk/nUcoU8eVhXiKt1UVn7J0E/ioQSYkWroxILKLp9WDefiDyi7epvy0F/Jf9r3rhC3
SIbtk4Hhq4xDhEouQqF+wkubqqg60KBN/GFRXIwSHU+Yqna/HmN8RU9ZcijNlAtp5GZP83DOFxlx
E1F09bX6YAs1MKLajCdXGSUm3XRjRojIldH1F2S4HRXaIpkNm5K0QKTHFzoVJaIsZ/LXhRgv3VKQ
CryO2xkb3QPdqSV5vI0NWUCYugmiCfy2jwQVBWML7JK5s2h/Jy2FOEsyHEIn95+O3PXQOnh/2Q+5
HJcNTall+qgqFD8Ir9oTFMpbY4z9HuWh9dO0uLRk01FLwuBYuODeE+bA9Drd+9Rb9SbtEqJbMi2+
WRXhOpmI2hentv6Gnf7bcom4NyLdeGOg/tvTp+TBDT8Nt3OeJiXUbu7cR2hFRPmBantxoq/18bMe
mh5nbyaN37rTlDCydIZ3S+2BK0rfRcX41pGidaSpaG4yo06INKhfjLrztqjCv+1xTHFmtC+DJilD
ome9yLkcLIJ6Ek1pKS8j8764rk+mgQhymQW7Z1dk5HMjxtVYibIrrAdodfm/n3PQcVkzGfOFDMen
dUqeUYpjqyDlfkRHvOkZhvq9o9BXrL/oLB8ZQSCW1z4b0cbHHLHDPhFGc/Z0Yipn8iYv6xeLYL+/
BsvIMmm54yRw2gl++1mk43tABJUxPJPUMD+sQvC16rAyE3zw6pZSMRU2YEzDOqq+M89FYFVIELFg
WzSrz+A+UXov73saNHTEulR7jCXQWDFAFiNgumWqrybjU0uCvVaqk1E61ZWob+feuAFtg0n7LGyV
b2DO8ADQSbpxFYISZyX9zkotcSkHctoNsqx2DUOvLQ4wNlMaz4/zmHyQaZA9MD4kvFDvx6uBa7tU
1WU9VkdP+62PU3MYi2i8KWtC5bEcVO1IxRhntDm7urUuANOeUwrdh/VtiEERccpVDr01k/CwVMlz
DTsIQLwNwkpuwEiqfRo55nUg+PjgSCfaJW7v7IHoWn4Ik+jeo51cyoF8JrVTnwe/dRngDvlwKQ0D
tHjttMdUU9a9xKwST9ofEhvyjyHw46mLN7HVVS8xVGJyYrQebR9YS930tIc08dQWXcKp74SDwkS8
GelUPsZcWXVnCh/L5WuQv12GTvfUGhiGNOgyhvkF4RSqVx3XpO0ZN+El38v/BstBVNHZ9jMHd/Pk
DRAtrAFwYGmCJ8/nrgafQhOkzqPbKF/C1kjuBHj1nqyv7GREdrl5eVCzu6PhnJ4JaNlpWmS+Nf0p
KYrpUA/ZG2pqZnYupokgCcStLXOyGSqSjY1gDojGMA4ysm7o4rt9aXMZrFKw4Fk8X7Oky67Fv64H
NqD5wwGUjYrmaV5SUPKahJfcnOkPA0hx9W/bMNUpNxDkLdrMEPUdsRM3uAb9jccDitYwCb/wyPAZ
kYZvW1Plr65eX4cKTatE/HjKq1h/aOLyvVUBBmqRkk45Jbc0A6sdpdxlmCYQ262p5wGq5s5jEndA
iyI3JpO/vSOTpxSXwmsVvVEtB5c2seL/dGoA6F9vBgj3Wh8tbvwKNqGF/besRRFhhCROLtr1/MQW
VRQ98oZ42yRNH9qcIDKdDeBfcaiwFexJJuGSB5aXpYZ/sylzbqLMJjQ5Tge9h8G2kkcL0Cn/XmFA
+H8gmhH2uKfZGyHQ06zbpdNxFq9rHjp2sQ/ZsrYMaMKDl5jpAWnCDgTyz6QZqmeRQwQBk3JdSyOX
JJRbZgykUVboGeMBE9egJ0SCtNAIYi+HJN7jbuG282Z4Qu65mmgMLHP34NEqsLctyVZIz2LznqpJ
bqokJE18lD4qNnWkwO38Pqt/TJmrXz2GXGsBtm5k5meEaWrj5VN8dhoqm0XmIltamYQDT8h+9Idi
EaIDONF8HXHHVQ8+E5m7UBZRXOttRCT1conDWQLDio7HU+wSVIbaTEoyYevo6s4aYpdkRza4PNlA
70Vudy/UDzeaKhu12JB0jcZLjACNIZ+nM6AjxSBsbuY4kjFKNAwKYtrJIaGWqUZ+FK2UFArLucvF
r7VUJdjknGh5fygMj/xR/SHpaRqZhFD5kzDKZUz4kWcOFpaoJdyUVsJBKybzbpfvBcex7xoRcw+7
eIVLCJzerhzY7Ka7wQjSnrQk+SMCS/2u2mZLlMxzK2z3GYUSzUunCrc4E/5aQ57dB6ZLca37lCft
Qa5E2BZnWKyNyOqHttjbKDgOBDrfItMjPtiolR/hmB0wrIWE0yifJG0Xad9r2hnpk9TODNYeujiF
DIegZGMFc3TpuolLD6GY6OzIgUvi8HGsid3QA+t7Gip51Zf0oHEsP60x2sU1rQEdEZTjZOMZIGfp
08f/HEjzxCdKjliQ1ofVbff/kWCvU/X3f/z3r1IVXTM9/w3jsvg/IV8SQ/b/HQlGPBC6j69fxX97
/lup31n89V9/9j8BYdL9D8pKy7ANz/Ck+39AwhzjP3TdxGgloV3pOozF/w0JgwTm8VO4wwXmR5AK
/C5tqboIcJfzHzZSLby7/JArCL77f4GECen8V76AXKgNOggzLPJYs73/YqXUzNaO+xqngiNUfdKL
9N2Lg3Nkdf2VPw1+ugFfwsvhh7fSsg4gOvJNUejpObVLRg3puIOlgVYzba1nwiua0ri31G7ECJFn
Eszk9Oo10xCtfELngoE1plbL2deqKiArHC7B1KbfNp7pQyNmgmUDVV07rF7S7heeqakdyh6Ss8rs
JzUyYdOkGs69oG8xJ8Sg5Hp3CJk/3mACIf/uql3Q9/o2YpC0kR7TqWGS04YYZuSu8KE22Mc1jmT+
bJK2IAKJuaEx12scMXVzFCEAdmKyN2Xq8R50ndeDtr2tRvc4E/22kUY/bE1VFedOZ5ihGvfTqTTK
C8/9IUdtmfiaHlFwk7erbKwpcWkxL0Yql0xYDBDTDv76p9Z9jxFShPlWMhXVo0Hum2lAlp5Xb62w
fkdLD80ELeh1lDlh/2i36Iqj1rnnXqSdUh2yUfqmOWH7M5yggdXiZ5iVmKFIqNgtX+IsuMWlIngM
Pdw0GZFCxTCykUDltTIHPwZJFmJqNPznyEgX9IvTktJsDPqtkovsXTd+DDOaey82luRH13ckN+bU
sJ1twYSXvDGFskELk31Ukk1QzwPl2EyBQNPJo+Ii1p1JSykWq4ylXVsJbTwokxMROAKsM6D3yaEC
UOrZrlWDyiA8e5VzdyLyZegKOFvHw5Hg/RgkyUcTlfl6xzUKlRxJpjqvYlh9l5f1a0XDYcdwavnC
1WXm2DsWquTTonm/xQSDsjol3AxjTrZduxRz4f42kSOA4o6vpUlj1BiC8SxG45oSdWNKItmNwjZP
//CwHqKkNgupT5e2BwxIcA0Mi/6RQ9KK9z6959FSbyTGS2CjhWjlhE6hujldUl7WAVqLl9a3rAG/
Q0idQWg0RQEsvp6KJ296YARD8EgoCHm7HpdpIrmwy3febp7pc04tTkHFrRZ6Oi+TpimOv9z8nGYD
lANZ21upsVLXD2gU+Nc8Cpqxtio+Yt64a6TfRkpjSJo6xksTeG1W3VWNqBffxbVAQwO8uyO5XfJf
Y52JI1QTk27Tt1ZMPrjQt0Z1Ae0bPK6fpIoRFxWEB6C59vJD5DCegdmAXHc/tzgVU137U0gD3Y6g
5EJOvhtqOnleWDbHSIGmESjffSXIFm+D7nk06nzRjX+vyPtROo8YH/9qEPGovZsSTnpFSwxUlo7G
999DGbJXbSnHv8qsZCH1DRgR1l0bBl+oNjt6yae8nSO/1BPkedyArv2c7MwWXLuNCAcG6kCYml0e
nHisD8u/E7rlbFTkIBtSXJ9WKXDgOfGC2CWHedai3Rhy008C9eQE7rSzItETJW21Jxd4le/GTF+D
SG6wxsUHW/NIHw7L4fq+EsuElr3oYens1k9zrMRibkt6H8dNgrrJeYkz1kdDryuPQIwiMip32EG2
oSG4fqYN/hLSOjv33C0rWboVm4e+RGwSsKaxhDqHZ/ufuVpHH7kWoUV/6J1x2q0uthFV2BKf5k9L
XoLZV9q//aCIGLpDWTX89fGQU3vqJveP5oW1387tz4H3hWO5au8GLvFNqjn1eSaYrimwPqfF6OK6
nO6Znj7SmSBlMkCuYGTJ57oc6EQ8d0ZYX6C+MIXAsk4NHu5S9L7r7+pI73uem7/rrzunglBt0jhi
2xufiSPDtGQ4JH8OfDtSluUG/AfnDSV9gqt5DO3duuCnfnm2s+Suqiw+W8s2ybYf7bQ27zbSyj3u
XN9aj4UpIooX++SjB4OXYYBHwCahTg2zTX9d1qJD+GrJ6dnT6CCs31sdu0tkG/cB5IPxBC7Ti8Zj
XspnNcfRKZL5TV9e3yyja2x3wN0KQGaruRo9D/0Z5339JArG74PdcBPA2WkiNvNnOS8TiUW9AQSN
qJHUT1GM7jo0chthGTMN0hiGFzjcde/QhomPry9PCcnTwMSqY5tpGXsvmZHDUJl7J8ouZb54YkZj
xKdHBEQ8MMTNx+kcjsaMsVZv/MosYb54/Z5VgUxvLrLHWmq/EkX/dV1bGlEsoqSl2LUCSQzsYDyP
6NXp0jfs6Kg6UNiHGgOE9Y255IEdZMl+QGN49ieXbnMCGH80ddTmVruTyPhJX1SoEalrudVOB7zR
Ed75qcFgEtqHPLdQP3LtbSziWW0uWugXaiZu4TbC+7YNyZrdmS6/bqXnDaYzsv5c2gHslBQNbBO+
HiXuwRy02leW8TjVSLI7lahdGTGKzWpmQ/R9MLb0bcaT4v3Msr7YedCAfLOxLl3F6MPTSZrDCHcr
TNc8da4tAHGQmRPk9YpI26xPUWcxhATFVHhajjoUi347C+sY0h800rZ+9Fr09Ql8JHICXZLVxM+g
yH4YhAAyaYm+h6AdNoh8jiwQJvvL4GpsT1XS6/tOR37PFlT4oqD6gJh5CuE4+BbBF6QybwE4mScn
CP/MdU0DFMembwjg8mJSwaEZ9mWuY2GuFaCyETfqEmUlyEyphpTJgR18oUsnDZROxX5pcJYaPH5F
UiAhB81ReuZ9tumrlnWI429gorL44XDxMLaz4+qSGOHe9BZL2EB7u3SLd5fWIolTnh/aVAZhtagF
SPAb0ug2WD2TxTA5VgxPDtXyFcjiasIQIMbomgS0/h27OQDTajfGcsT1yzmQTufKU5xOU4R9Ewcz
iLe9CVVj2wRW8JJDGk8zzJaSHeRZsvMGWvGUM8M7SsNwTrlLlmRpvSVGQL51nX61uKqpJ+Z3+GHG
UyG9lwKRWJpGlAW2IcmYzK4RNu2tmjHAWi5JsOvfmm14zOvmpMa8vqz/xFtWeBKbfqbK/JTQW9vq
GtQ5DuB3PBwSOQE7KigH9jXkQbSEubx1yTOWemC0BBU24wiPjkQ0ptUbsyMQIMbsVS4VioUbsHH6
v+FU8TlUnOFjyPMTkiI/WjnWvtF8HFv2jaRBZEPvyWOfRiPoQgk8eE2fblpTIl7jB92OL6JeKjc9
+qv1Oul0FklEkB2WHF69PQxJ9jssaTHb1URyPfFJi1uclExeIX5uSSzCj1vnG00bkdrR5aca0bbx
JCb0rP3X+o9Kbe/NFhocEol2iJMOvWvF17jBohdERLA3/IRYHkbg47T0eHh7L8HSNf6MMO5fBm9g
TGn95JKL3kbDRuBkT17Ax7fWxKg+vAoljR71SF/zaVMrh7tGhXVs/SZSLRv3hpF+yKUkcQt0Ybp1
D20nus5Be6zg629n5cidl2ogjusi309EOVkmI2W6kTX1zWBdtKk9gwUm/pGWt9/bbv5P148qjfcs
YNpE1DR5DUlzzunpEBi5vFqofUgSJpFu3UdO/o1JdwMFCplYJacNwtA0eHe8cXxOOvHuekRQToPE
ly74nUNkMpvBU6BA3VQ8NKk2MVSs/tilGI8TXuutAxs+CKNiKzqDsOnayeHR9HtUEfqJ0Q2eja5m
ULKWLbXsFZGTXewzVbK204TZwh6fsVeGcYLjcB1hrPNcHsX4Qrk5NHTvExCW9vA6uJ7cVjVlVYbJ
NtS7z7RrPiSV8GXu5MvaSye1+KAprkO6NdSbOFWEYrlufdSrYRfQpt96GeUT/H4KWcABjjvEuyyi
pHTM8VkzOYHdcIp33G7oDA5LPd8MA5Fny6UrpKFSZUuJTkUDF9lfF42bYMWfGTzi5s0ZgrAj5wSE
iCBqjs5ymQo14x52eNASrbqiAJ6AelQvfWHLnSnI8WoqtidVTDBTmNjoVeX3opv9OGRZR+22xqB4
SjGib0w7Nbeeow8HRkfH3OPBm+RALArpA1wfyossI1zpd9MhaUYO4x/8PxS2hkPsUMceOdpEAYIh
/clqpEWH7PRsVkm3W/2VRBy23FtSoG4VMp68Y/SPcJME9QxIR8Sl7iGf6gfTCJvjOtmlR9U8pejL
5jG3t0Jm3U0OcwstKNiib3WvXT1+FKW623R3dybCYj8Ad7JJex45lhxxBZn6VSI+3rsFrkfLcV46
HFvohNqBqiRnfjvy4LllBx4TdI/DWYFXhDc9ijPTAm3bOkSgrmezaU9kilV1SNRiuS3oePnN0L6G
uCxPQ1v/XFiwBwCQalN5HUlBXf5NXi4PL7fuTTblzb4XUUwsyXiaFTnD6+i5x9EwZZBlQiZhO2sK
f69bDTKLW+Z23XlVuXYY1fgIbG3TlEjkZwCdkBV+1YIQN1M6wzELrYOT99GOQKf7ultOJviZ1Sld
9PLk5nyPBk3XnuKdI6G/olDpFw22xnhy5npi9Lbf0HX0NROZeEZ0277RKWH14XNKOkJ05dTjXaZl
S9JI6buwQzdOT084ByB14Q6Ak39mrBXG8znVNL+YydYozRgzR18Gm9gR77oJWVdPZobVnrj3EyJC
0jP7bVZRtiAjdzHPcOFxRrYk9d0zYaDGqInbRGPfsE7XxcpI2sU9sOg5+pC8UJMkwMXMsD5bKlt8
GAwbtza7PyRc2srLerdJh392T3rCY2YsVeyka7dSc9CWRNPvKF4KRc8+2xkOvkSMLoSBYo9mudms
Z0ev8Qsi4uCxDBk+Tn9nNKB+QgiZ7SbZrevcBG27rDdNlVCwTmLPIYBN2c6+C8W9bJ6tHH4S0bFB
9LTGEpkuSZxGfyqE9hE0gl9Iuuiol981Suc9DZtyPzacyIlJ1tuIoSWpX+AOfmP2bfB3zB/dXN24
nLS7wG52yJ6ek8QYAbeE5iEnQdDPkFGt4Twe7YTSbZjn6LTQl4Or6d2U1CXru8qGh6S2ScBlJHKY
K7SBHuV5yiwQSGhHuC7OxHi5uCbEQi5eqONSLu/qkCVIVd9HTknPpfGDxtitI/y8V5PfpKhnk3rm
vHWaJzXgZWRI/tpaNFESm25Z29isfq3VtoH7iLi+3ZnnNC+p35fTeN3dlDltdZE4sMu4fiBwwLfF
GWAD24MazImIe9z+JVs0OEMHr2ndJWPmT4ZLG7/Q7D8zN5qi4OtB9XAUTKb99cEKAPbbGbk3A+U0
nxdecQaDIITaMjstMpwi8NcdFS3tY88b2P6rcpwEnVcb+MqDgrn+I6d90ICSbmaq0n0Kj2m1CCOw
5cpZVVwQ6IvQiyCkKTXFNvPyE+4EaszqN/JSFnzL5pd20t7oDUHhtN5/rR9J2dLlS6cXEfCkh6Vn
+dY/6oXuR0JCb6usl1B3LX9ZDnTSvwa2JH5cHZOJndjLooPpciVcdwpIH7+IniKEZLyvfRaOAfY2
Ooou8+Ft1Bc/hgrRjYO9kOwTuj3LBHBsk/KoReW2tuUvOHqMmoYOfFRn/l6fNa5kls/zz2MFaEsL
Tjq9NFGR2+TV3+Sfv7FIUdeEdEpG/QuKcrhDyUh3bxETGzlj8qb/ZRnltMn0CvZc+jnSDog5nZAg
fYMoQZCfp7ux1TYOWZIbexQgM+IdfvG9g0jJ1wAD+pALGKXXtYudn0teUTSnOBg+0j0p99jQ3Kwg
Sbd4i4bjYnLrvOJ9nAHwOF31bcjmEEbsPxw9pTWctVE8jXm/gEPojeR0Owt8DaBQsqMoJ0Jbsq56
iLT2jSvVjTGG9kB8K9FJnQ34b2ljZm1Mewje2h67TUYXN4g2ZmqBIGjwQeRiZjpdM73KeI5m8pV9
tprPTuUxj27CgV/8sYUgUrpGYSnoB4HJPukxWVV4iuMHt2p2Qw5Jzp5MqDTdH0PEPAXjaxtNLAjh
PdPxo92bvDmz9l6Z6RGby96S2S1YcpFz7OnuoH41U/5CUsIxiY9Wz5s3cdNvzZRrDp2JHNDhdiKC
23NKkkGNethhMXzBbWRtiS0nMLLotp2Vdkhh3eUCE++14bVDVcwMTf8asijb4BdiwZKRAZm88xqi
iBVM1fQNeE1twlM3mydbtyKU1kiyYihguvs3ySOcgpX7adXxt5M1H4GhDHLj5mNp00cc7D2v8ZQU
1X2IddSB84+0n6m4NWBXXUjHgDKvqRHqT+ILaPG10axpF+vJT7eNgVr39UPZwMWO7PgYiuxsRtpD
EfK+rAIMRJjwhMmzESFitRcKBFaT30CNdpHH3m+D1R7kMXCL53DK8PToHYPz+cGieMBcJKlasBAA
kwySAXRPfFZO/xlGEFtr+cTT+S7q6q2O9OGk2uH9gRvLTkbd37zSnvLIJbqxJri3cspbLe18k7eo
APq3kYy6jaP4N/Wozp3wjn00/CUIgzZeU9PdIFd7Dn40td77VNfJpizQo6ex/KZDBpbP/BCxy/wc
AeRYsygV2FHPLY2Np1dPlJlPYTy8ydD5qqDfck0/c9+9CT6zoTrCHart5Pl/snde23Fj2Zb9lf4B
1AAOfD+GYzg6kaIovWBQEgXvPb7+TrC6b4WQRETfeO63KmYmAjj+7L32XGoOLXr0FTQkYhBtVN1V
dknsykuBPQmToCmHbqrMV0LTHgTZ8qAsf9euuMGd6jlT/bdCbu+dVMfunaqLIEHdpMbI5/sI4/Re
f/DH9ZYAWc6hqFq2DkOxQVOecDgkp6sNKxgS5kpVS4ziZO0e0qu5awK0kU1QLcGArwY3t3fgLRkP
aLaLuEXc58UvjpL/VNsy2FTo61BTc3DhclE2GAAmfntc2uwP9wJhwS6phl/sb80Gg+dnXaZGKriD
Ge3cOMIMbsJYrWgLFOIQgEo16FaV5w67qCmGY+t7m6CsdY6tmHTrRQZTzBsWhY9zW+H0Y5niK/p5
Ku+t0eOo4jKgoSxfamwGyxbp8MLOjY1rWG9oyShR7PJHwAn3XPZ1VhKVI6KV4d8FzamlNv6mhf68
7BrMpGrKACzKFYkfLzLD/SF3in4sVMG9Ga3cCJheJ3ciquEKavxep4WcwbIGZUsJgcDqVrGhLoxe
RYif6N8IOm5YNaHV18BEhIX+WW3sexm3mNjpgbY9RUNE0MrLqL9WPe1Fia0DDO+nrNDcddZg45xT
uL7KM+/NkofwOLjSDXmBR5fe+opSWXqwLX2XdGCIMWLzDuTMf/iBy3UVc/FD1dFBpQSd05JecSoI
93rZEmzxqfdg7NZW8eXj/yid2a0pGmgRxNZPSihIUEi8gIf25lvRQNSQXTARlUUxDu6UzjdLeqvZ
XV9SBRPwwSQ+mHNKx1LkIW2CVRz32k1pVxzrsOa5D0r/O2SMr6Y5KuUc+xvwOc42kHmdsgCm9B7i
gMAe6JQ8xrv3uhhoqa9uWaQtiMxmx+4zLIiF/vK4/zIAYKIfy9x6dVTM5dhpsQE0cY1wRjqjIBfA
aSm1DS4GFqdLFWvNLnvA8w5yi7DVmxa5wnJQqjfEaRB4mj9skMkG5ws4LXEEkIGsAMojAoiGhdm5
RjYrRpKLYGUsgS5ctHPIzD9UctKolf/wPY1kytt7/YXafkJrH9HHIvhTet5aifqbwIOK+5G1+chg
MUHstdYNX7IwIWdShwh0SYz13M7xHqPAdbwtKgFnNNcy1qVU2lt3zCHhOYBIV1026EioKgZhqoye
q23MdUzdtUpNQUePXI4xahU6O1aPYcW/eY4E05UVUaJlLYiNdHBINpkn7xxCIx9kFEeJGdhW/UqR
jxn1z4OCLZjBPaLRhwBqAbT03Ak3sfUDGHbL0bcZC3c4riPwDleJ4f0CjulcgHSr/8wJqySeyVcT
VSR3bU5ywnaOu57rc4P8CNPH447tJNL70IVEYhFNx4X5nNghnsNjHoUqSpa6NmuJbDEkPw6PhUuq
7CM42JMlzUptbVLNblDgStkILK1K3RpUSu2EYoyjFVop3GPiLxE3TftHmvfcFmSJzbF2v1K+L13w
mlBGwvUpAdtQdAEaTdNNRddMQ59gyMveMrjxq/n64+abF/WuMlDsFYpKRqJ9r8d8iiYRhmhLygyp
0eSkMUZ24b3mJG2DNvwSN/pTieNvpRHKl8rswivqU0sIymNkjEBtW1EMASh9YqwUN+SgekPAahrT
jhA5BerbB3moZbhigErGndjlXr50aniajWFyCy3IygS1ar983AVSFg/i8u7edX34DyM5EPMbWtaX
/6Tkr+6sZ5mo1DawMsqvfnNVpwek/IchG3u9N3aceUiSiNwdOXoFwR7q7K0RstJGcbg09f5NA4l0
iFvHWykoeA4mcCdP13fU6aT3g//rI4vW28wxK7dwnbWQ+x30liVew6IFZQEwNGh6RFa4s9LMSw0h
2b9B+/9fv3JBvyJkZvW8gOWBPYSiKD95L0+VKx//1b+lK+hC/mXIQlUQh8iGoY1+LO17WaFBUYx/
oWZRBRplEGemrP63ckXIKFdYNphaSElM0+Qf/R/livYvJp1p2zYSZ+5t/Mf/E+XK37NDEopmaiac
nAm6vq0kJ6v1eDiaUu6jgDdGcaCV35+0xcO/F4L/ldTxQ+onFXZ4c0+fQN2tNmCqOHaPsJ3yswRa
wUJzVffS1P5r8fnPu0+WVeSIPdR9rz+2SkElbpnAvCmicGuYQXnBNkSZ+wKUQ6dYehl6h8tBsTu6
XHWHdYV10ZPU+uI2lK3hq217zR3XR+vQ+4HyyolM/FE4HR8hJMfWAksR+QtFSCEUiY8Ks/OtOjEd
+8+Hjy97wso33biwQMC0GNl63SvBJR22SxotSwzn115a4mXJgW6NG1u6yfJexhnT5ewWGJB31ahv
7hAsDM9Qp41hQVJPBeOTRi/Yclbd2jadHPMCxiRHLst+Pv/Kc83IMD5947Dm+kxxdnOsuN1ToOMA
9WuqfHP+6WOH/2cX+k97THYfD+cIzNPz5ij0PPgVWaCTpEZBSYx93J3mYRJ2/neUv93e/vND40Z/
0vCpFquxCpLiKERlfycNEa31zJWfschuPALIAFvGM6r9o4IoCyeICxRk0075c/73x0H32XdO7FdE
0zit1I8/r+xt9whQqDIfzj96poOMye5oJ6RPQyAnxwbLIIKL61i5dAyaeWtjssRwJ+XQ5/LWWv0F
Z/Ue1bO0Pf/WMx1vTNYX1/ESy0/oeNX/Mgy/S99fduUvX7706nOtMv7uSX+bHUbBzH4sOvqnNJNX
eaquzr+5+Ns75L+H0iiPPH20oxSDo0spkfUwQzSGw7ha/oKusa1i0I8RIbqA4pMOT0ZynaaN/RYH
/y4i3gmJlTp8dNWAQPV2qSi4ppXa44BBgMB2bMCq6/w7zn39+PeTr3fCMpS5WjbHNH7yoldXfzv/
3L8Pjf/59MliADusK2zLKo6VhxU8rC0vVxdWUUuvqOrNkOgvGqqF1VYkArWCEsJ/S3B/df/bfU//
33cjdfI9jVrjIFQ71iFERYe6hduIdWFlmPkkdfJJQ6BYJF8Fj05IN0AKGK+FQf2mOTU3DsJb6tP5
tpvpE3Wy1BnqUBOtrqyDCaZlg4UpVUtZXVzX4x8XmZMer+waEXrG0+HseDe+Z5WryCp/nX/1mXVA
naxenKMF6iTTPOh1scfs+gWGNAKk5JIbz+eL4/R837QRIVHfAeVm5vcE/3edZj9KWXrBaGrm7cVk
FUPn14qEdO4h4ai/FU0JlBQQN7o+17g730Azq5mYrGZ4pFO4l/nmwa1+waRbVKQxBu+1NNvN+R+Y
+4bJclaW1P8HtW4ctLS9K0vppqFqdJHb2XXPn5qgFnBUes3Aad2XeuWmMBz1RnUtlSKMsNyd/4TZ
dXOyBZcOKm4nKdMjPpjDGojxmI9KS3Q5eSYSvG3tjHCrSQrIRBRQUN3QQvDekTW2b7tG0h5y4B0L
h+PCxqGABkq4hwBMMuv8QVbbmOKvDAGxgRGCQ9UUWWHXlI5Zk1MbfP4L5jph/PvpHNMikAiBox+i
Jl8A6lmoVKhnuI+ef/zMSiQmixyEY9EmQ2IcvGR0oDHjV8uHAOM4X0pPjIhc8Kak987/2NyInSx7
kgO+ps34Ft2hUBMfv19mk30RVGYtq8z9t5n6/3TZ/hgJJw1WDo2dqyE/0hjAeCCRaMtKQvJx/hNm
FlQxGU8K9eSk83l6pQl70btWuQj1cHX+4cq4LH9yYjMma56rVhVld3p0dHCHXRIFSTdDklM/x1Hd
+54ODulyucxvIydu8jXlVlwVqCitM4JvvnUP2VW9MHFmvlOfHPDCuHPtXE+iowx1jNw7UDGvkq3r
Vkd9sjr6gU0WAQ9TXICUZl9pub7rMGEEDYqk7EJbjoPqk7b88Ms8GQeq0aPRlzK+ABFUddc6AdXY
fkR2wUjA11Ntp6Ni1Fq1upMCryad70LRbtRcvISNO9yaEeaErdTUf86/0MeU+uyFJstpXGVYgql2
cvTADv4APgXYwkbz8i7MPPrBP6oXcc0x2kv9ZtM4BZVb9oDFnlaoL47OUVhTh/LdSLHfWKAw8IgI
R/UoC6xV/VtVZwBevCwEzmVb6mMqF84r2nRt72WNgsuKXfUX9h1lHOuffMjHPfOkZQnMImPKXOPA
vNVrZRGbSIxJG7zG+TOelM1Lu/Oviwh8OJGd/FRZBm1Ut0w3X0/kjWORvhkCOC7nu2RmkH+EKU+e
Tqyk8qB7Ggcjy9V9F4hsqUtSe2E2z6x2U4u6hJqKNnZtnaLankAy+UHE1SYwYSEHeKpYFzaImY+g
IumvDUIPizarlCQ9tib1plG8zs3k+Xz7fJy1PunpjyDpSQNx63A00bF7Vqt+rW9+UmB4A6NinS7f
m8W34/FOXb59fSJfu5YXxUIsnn7/ri981sy+p0/2Cs3tVNMmInF0qYIRWLgkkrXAxedC138s2J99
2rgEn3yaleW57pG+PLZLkJib/IYVYUOcfIPN9BIN/9JZtDs0/DfFLZ23ci8MivFw9tnPTvYPpo7Z
Y5nEeYRiDPlY+cdO21YNJgLD7/OdNjPs9MkekvSdZ+S6llC6mG/xuXyI0+ANi7UHq6Vs+vxvfBgj
f/IZ2mR7SOC1VxWj7hhrg/7WDjplHEam4Kc9SFtdEvlrZNrUpvaKtCQvFHGSsNRDpfT8e4WT3iR5
Ef84/y4zA0Wb7CVFnoLqSoP0KFr16CcNsos6fIR3t7nu+ZNj9ljT2YDCDY96UisU51RgSByBr0eK
f+v5n5jpMm38+8lYdHULMZzKT0QFvgLxSmr+eOmD3V66KcwsEdpkiXDJIEHTT8NjU1TaMjVRpqu1
cWEszD18/PvJy9eWXGKkEYdHq6DaDnSrcVtIfXbdBqBNlgEjk/ESa3h6Znzt8B0X1ZXhYG2yAERc
nhS35skwTZNlpNWUIyYoXyyRXmqauX6dTHZZBi9WCX4CfvlGickis10LL144SX6h9ed+YjLbPcTK
qVrwE63eUy8NhLiL11XxAE/vqrGpTmZ6Y+lUnltReCzd27qAXoVWwxFUMyVidf4XZgaQOp3AuiFT
cF8nR8tKHwdT2UpRfOWjJ3PX6TJHhT4VHN0ky97wcEk2VVprF8bmTNt/eEyfjPzObl0DT2frIEka
FDav2iRRuCPo9h2AcHJdB6uTuatHfsnhJOOIZVDp1VDi6JvZota1r5LVNBd+ZKYLlMkCJGOH1BCe
MA84B1Ex6H5BOeddePbM+qxMPiAowtR2qZw/QLNdpUmSbt1UrBV295vz42fuB8aPOukGEQ8eJg2u
eSCu/9j6qMEkdDvg1a+7UH7sgSfPp2o76AXGoAfgwBJq/ow1wg1uz7/8OMg/2Ug/boInD/co+Grj
QTIOAcsCjuDwl+DB9A6lEc1d5uAW1r+f/6W5ZposRn0atG5N5vDgV8dBJ45D4aKG2O26p0/WoaHG
yBzhuHFIPceGX4LONW06gZ0VCYKrfkKerkQBThK4qRiHouTEmUaYVRZKhgr9UjhzpoXkyUIkVRle
2AnfMMj6i1Pkr12tv1FSG16YCTPrhTxZjbwyRqPKcgra/rcR4CFWU0ENLZoU2pVNNJnHYWilhtzQ
x6ZSvOGorH5X0tx/NmRcHs53wviun4xXeWy7k/GqUak3DAG/EAVfENcsRpfDQsQLNdFWAnzudb8y
mdItNudIiog8SlavraK2QEkZgOyv15lnrWugABfusuPY+exzJseLktBDoBh+cCS7uMsgf8ZRs+v7
YqkAFw1kFFWZWLcqSv/zHzaXEpTF3+3nxl7nhUoUHLnVH7VSrAZbUCCPpqlGGkhRXuVFFPy7NxQo
X2jMuWE9mfiVUzcJJu39Acb0XazLWC5U2ySVLiy/Y5981oSTmY99kROFqKsPLia51X0mvVxoqs/f
W9iT+Y7HbZMKwDIHWPsbdoyVv/7yYC2gAeychbyIboILY/rzL0Ds83efmLA+XdeO+4MS3dfSrS9d
iHJN5E7/N3Ml7MmEV4oAVavLF1i35r17162CfAVD2100i1/BHVWrGzz8EEmvAfdduA19bKv/7A5E
ZH9/jOKnVCCTejjk6/CLsYzX5bJbhMtkoS7VJdbUq2J5KYs1126TtaAue8mkMrwnNJ096W7z3CHO
P9/5c48e/36yzCRA4iy9pUtEB7PHKP5ghJJe6O5Pl2HFnoY2lcIrPE0GVJlQVQ30AEHWHYi8lRVe
OBd++vL8wGQ8DRRzlBGc5kPgaLh9SJRsJp506bg89/qTQVVLLp5ydtsciHSnCyqrdj1uPmLo3ty6
2V3R/HzBZBAlpuKbtpm0BznHoOSPykJ//sGfzmkePBkyfVs0EGFzXr461uGIsagWObq2654+GTUZ
/gaBUKBJst85N2YQdkBAo1zXgXPgP37lr0z2jAQrYRdEZHsgRrVovKOSgQ0Jf5//hM9TALTQZIPI
26jINc8KD3E07CO1Uo5461Q/cIFpb4vAfq3ycklNL7HjigRE29+C8LzUfnMDd7JTUI2O9YpStYc4
/6LVz3Zz6dQw1+2TPUJWh6wFAd4cbCkExQkZeCEgtSDELd7Pt9vMq08DUkUl9zmENEasRxXKu43Z
2PkHz7z6NLyUlbLCCROqCzeLl2KQ3iwfuTCy4fOPn3vvyWx2Gm+QLYMiUapb132uj5DMp+sePZnE
TgZOENcUe0/d4IrKji2Fd6vrHj021snyHPV2Fw8ajZKNBX01Lo6Fd+G29SFN+McGptja2FInz7bU
qs2CvqkOKO5BTOllSVVVX7sww1t96ZmogpsEX+3WSFJ3ESZ+SbEVItnQBc3giUzZQropDwIKD4E0
21n3RaVzdJSc57zWW8wrwCyHssj5l2N3Z3mRCQIlogLRz+KNY6j2DqmNCQLdwUQzwv6mzkKFkiSA
OF2Sg8XQ7SsH7XQlsStM7AK4frqF4aHvau9Nl11Ywme2iX+Et1T8VctArQ5aKKhdMVd2J+8UTb4R
oX3hfDM3NSbLRSGplg/3HCyhkYxmvIsQQFATX5p5c1NjsmjEmGLUIo0qpjRX4sG+6fGVvGr8ToNa
UVEpQ1uG1aFAaAseSYZwVvr1hafPtMs/AlpwIQl3OyXdikVF2NwivnyRqIq+7uUnSwaqdI2QGS9v
9lG5rKlNHWnF3oVVY3zKJ9NvGtTy1DxB+p5QdI3ZgRv8qZo/bfaoCmmRXVTizvTsNKaVFuQ5RRVX
B6F9rynkUgbnwmr9oa/57PXHnzxZPdQ+zDGoqKpDuR42xa7Z+QcMd0AJ3EZUIX6laHiFiea63DV3
/VP3tfmq/ZSrRfbu3ks7Z/3ycr6LPr1WKlRx/P0WrSP6UEgMXTM4iuBdxopayp5c0CwUCC8V+bWv
L6Vi5tpycl6gNL5UdGBlB7gJEDz6ddNe0q/OPXoyv2H+2ZhRsIQMnbnCcGY35NXmfAPNPXoyt+H2
QPV3i+rQuVqxruQ4fkjAsl83Q6baLoxkObtSs3ZQq2wb6MYrdd2XcsbiI5H2yRCbSrs07OhcFXud
Qx5rlIHZKxt3BxFvdA1mSuJTyrpWvGOSf1fBl0W/MurdfAyt4LEsVMhKqbOlUGeRxM9pvULsTj31
cxhEN3H3LfQpN7GAZ+TfgsbbA5nHRYK9VT+2zZOjUaVDXTKKkyJ68/J9hlNW4dxkFDlT4KkQftYa
98HJ8XOF/1dWUGFGpYCKqfkd3sc+lUCNvDZUrp/IAEOwelnxLZXlpcP/dF6IPVD2neZ/AvkukxUe
/UiNYYkX+qChQtkDsdpiIW3qcNbMB6t5bt0/ejo8mgD4MUxbhu52cA1cUbhu2kenyjZN+weagtK1
m6BPFjLeedoffGUw1w4obYrwbgOHw86af43j9iUhANpiXdp9t4G++rc+Dpeavcpgcbi4FKJejfYd
5UyJ9iLjeeg/h/jbt+73/MWTEAVQ/72CV5yq2AQWFJfC1uhwj2gCami7GpuRbNH38cpobmJrq+E/
P2jyMgDWJD9FFP6BYloE8e8cWDi+CrlDuubJLaxlrx/l+DYRT0J51iX+HYl4nXTjt8Wmym8dLOML
GLdy9yYCZcMRhOL8x8yiBlBQGR2Y9BrI3W0EgAP4ibgp5G6Zuwff2FEaseDXGkwT0xWUglVUrQ0z
XShwC8FIeM0Su96+QV0RklvX8tGaY1FH8TLHYNlrFwDna+Vnqd8WhrEZ/UVj2Netr8PySqAmyPjD
IDHHrSF7zgpQeTg+ZRgXKdgr57A7aqg3/XfAEX4irTUwvoW8j/JjXhSLuD063Q8ppZYs+ZLjxGhj
Hj9sOiDEELNb72DqTyKAUJ60i1jGyhcKBgCiTWHy9VjGtg86rPqIlIjVmhg3tIuR6FiiS07xA0ep
G91mv7XoJgoX3iuil8T+k0nviv8uB8tWPzh5swo8dX1+oVFmVpqpSjKICtuMdJMNQa1xLKXY5rUj
7XfXJ5qxknBSXlc9iHgKJk0oOuDMUsehtrUeesZNO3ztlNEAr0zDCxHHmcOBmJzKFdcNE8x0m0OX
g22BPm5m2Nh0l3QNH1f0z1an8XdPNkBAQY4mGdywJRwClwWE+vXgK/KyRTcIhN5Tcf1tQgV3P6ci
Gzak5sYXqv/TF4q7i70WvFoHS6QmRfDkYkAFsYWUXJw4xbJoG/exG/T2qxIMFaDlprpN61hZisDt
Vg1+vbsKjCnoMRWegVwX9yJS0C65noczUqckf/Sycu5LYQTbCg/QW0yN4CAIS/I5xkBFdcaxrKSA
93QPEkD8LSAzBeWsArxnhiLfqBRxH6GvocxwRqvKKFEpYMS0Iwb0p3r3Uesl+F5Dy7UMiudiSCdL
pUnLByh29b3l+Pkl1c1cN47D7aSZB1lg/27mnCCNzn900wYZ7iDEofYz65qUimKLySHC8OwS+zou
zamfFct0wF5RcY4JLPwLgYy5qTE9OgBGLvLMbg6tJ/vMeUPaYsleXnj6zEFyqpSMg6TqYTdUhz4x
HOQtmndL1b90j6ow3hiQXsZMuLE6P83nPmV6nhAgPnQuegctF85aKWUVv3LgkeefPvMpUxVa6hU4
HkqcV1WCq7emEoVLe8B+sDLDAvOZRFsHQxm9nf+xmZE1FaWFkRInqFiaA+4ID3KfIg0y8n2jA5o/
/wMzbTXVpZUaUJMM+OUBj61g6+Vg3Y0oM68btdNUcm/1blolnb23xGOlfq3MV+mqYgbFnmaSDVmy
/UFp7X0kHizzxYFYeL5FZu7KH3vHyWTWvdyCFB2wR9QWHJi4cghne8qmxftDkcsrYz3/SCSHqmQP
gBD2qnKn2nd2cyGHPNeh4u+1yOyb0FUFHapWYhsXxa2sd5fkB3PPntwB0qruE5Hxznb2vQueKv3b
+SafG+WTCZtaYRuCXGebCus93geb1IkhfXTXRT+muWIM3GVFH2MHQKVGS8GCE3LefYvwADn//p8n
8hR7mixGry4cS0jloXEAtyeEZW+oah/gsmInpgy1tFF6EMhU0sp3mBTYK+ILl6rBZjplmki2XKvv
3YA9vsH314FY67fv5z9r7smT00nQoBBzYr864CkOQLNAc2l26Kave/o4GE7mGXuw5XauWx1G6FMJ
6rpIk9V1jx4/6OTRmmkFjtMHzQEcyE3YyaPH7YWxNHOZH8utTx8NHzDDtzCtMCiEtuQJdLwhIOJt
GKnUkvTVb7vB0CsiPkwWnFqu6z5oMqnTopH82qCtIH70EJQk58/5B49ZqE8OiGOd+unnSHmRm1Ln
NQeDYMiiboGcr4e1fx/mF6bG3BiaTG0lR5DclLw57gAfRUlK8Pv8q3/+ZGuaEeYgEZNAYtxHBsCv
OBPVDUad8YV+HkfhPxsGt/i/G8Y3sEaBb0aSIvuOY2vab0rrQlZ27tHjweJkdLbeIHXQKKtDItJV
3j9mnbmUrm2VyZw1el3vbM2sD13trWSp28pytzrf4HPvPf795L2FED2G52OgznoypLtW/2n3j+cf
PXMxs+yxk0+eXUADwkBFrw+u43bY4NYtK7VdHRMV+7XEM5qlmQfusvBdC4WJmd3Laq1ualseufhR
s5atVH/ObS2+asJZ9mSam7pLqZBjlwdfa8ttEjXtxgJCc+Hpnx8xLHsynQ0twemW9YNOAmeCE7zm
/8pHzHXXXOirj/PbZ+N3MrGFkfWlMPFjVrXag6+bhqvALL0dbsigYvUm2yhlJ68r6KHPlQm4eqi1
5AEEP3RF1zO3TVR2y6gVYHwVbVg3tdduIJAnP893+MxYsib9XVcsOkY5uAd8Nb5jLLYNu4T6Gzt/
Pv/88TmffL416T+p633LEZybSw8T2WqAYByIXlpc9/RJ/0nw5iOKx9kYe+dtUGC56sOFNMrnC7I1
GtGcTgSVa3Qly7y46X3B1hX3QLy6Q2DV7j1VzyuAo9eNQWuyMOd1k6elzR4ZNXp9TASUfuxA1pkI
MJ8e1AsXgJl+sCe/QtG0rvpWZu/j4iEr4pVbX9KbzI2gcYM+WTHcFju53GI1opjp0CXmfqj0VyeI
38538dwEsiYbAMV0ZQ+Eh8yjgeGj3A31Xdrr2boRYbIXQ1scS2x1bmJziJdyb3iA4A11g0c4SGZV
1FRmGu23EMrOoSPaclPplbjv3Li/rmGtySZiqF5QCDWrDoQDVrmX4atrXbhBzLXsZAsRLMGmLuX2
3hhAi2ppif2F+XMojQuvPrbgZ3Nzso+U1UidGoUZ5HHrZRsE2qq08enQNXB9rIKgwd8yU7pwwvl8
BOrW5NeszOkcuVXDfeR7JoxbI1ipRBUvzKLP20qfrmNo4WMXm5lgr1WieSwb87s8SOouTFVtc34g
fr5X6NOVrAuo8dOqOsKy0E0ikCtVA9PP+N1bnXIMdBFcSLXP3GF0a7KoxZrTWgmM4X1S+5DXFXDp
N0psOg9JPARAmFWQcQJvwf2A6+pPoyeGVsi+dWG+zTXkZN1rh9RSYkP24MHDk6sNeM8Yi2T+RlM6
I7tq3YZo/veaIaDIiIaw4N7US2NvBnWwkpLAXJ3vqZlPMCcrkmPpdYNTgLuPJRyuwYE99lbzknP1
vO71p7wlPOqdxBhyb49FcbjrGXiruu6ukgtDh5pMe4I+rU4A1d23zl2cfiGYbwcP17XMZA5qgUSM
uSxpGZG9YXdAhqB1vhetuKQkm5nk5vj3k80Ao6qktCPevZMg4mn6Tdp5Fy4CY+/9c7XSR4jW6aOF
YpYZWrpgH4JI9BZGociHsi3Np8hVna9YdffHSFbilyp0kkevtOILusG50TSZjqZSUeVaWuicCczi
AOMGMX7uVrJSw9x/Pd8vM2uLOZl0FpZMLhp3d99jxOYarrNgPP3kxnBHcc9wYVrMLSzmZNZllqTi
cOv4+8yD0O9RHeCRcWrIbKq2e+vgZYyQuw/I/JOAaRZGO+adzAE7j/Nf+XnAVp/iiUSu5rqqSbSk
qyv5aKOb7TSvxksVR8l4CzWbWHqeqVcFsyAa/j1gGliKUYOdGisZbfots9U1bhJXfsu4p54MdC7r
kQ/KCYxgNyYzGryy3qpyWIKPxVTtqgogRZ+ikbookPJaZr4mTXq0Decn+ObqukXMmCwzWV2JILdT
dx9iVbE1PY1yWq1K1+f7+vOzhT4lIxWxUvVqZ/j7UhXZMZUq2NiSpi2GAlMnkAUSFP6uWuCMekkv
PjNPjekcCv3CSgTdLUwTc/R607IEOX524YPmBu908pTsKQO5qj38MLwyfokE84I2XwqJcJN5KeY9
8xH/UEF3RYPFGb+iZ99VuJUKyfIaB6zznfJ5gbCiTzXQWUOGTCksfw+8n2f/CCJxtMIahxEfGHD4
I66eBel0co3Lqq/XAGIPBmmV878+922T+Yhtrdp5nvD3lNxs+5A8c81LKPKF8Tz3+Ml47hQfzF8F
/9CKnLXjA6MfsJYP7O35t5/Z2aYa6QYYXCu3DK8Sw7SyjTeu7F848c09erJpWr4hRboY/L2RF8HS
xCBpGRrypTTZXLtM9s2sqlTHKlSfNUSCbD9sYlmHxuteOFLM7Sr6ZH8sdK000arTreI3FsYru1CX
KEeWiqpsPDe+tdEse3GNcOL7dT0xmeimKUy/t/C1a6xueKqHEqmY5g/yhZX9c5AGk2Qy043YcWTV
1P29LX7bmBBofbNNE3QsLvYEOQ4oGCBGjb/SJPmnOhQXLnszg2AqlcYmK85NE4dqVCtV8a2VL2V8
5x482anMGCySj0v4PnS1uxSLDU9rLqgm6Lqxlz85lRmTsUtFWxpiFa7uOTPY3+2y67/Ibet/weib
tAvUzPiXqRhusRA5qTx8pAtrJ+y0wb5Lk7N6IyWygjVBUeVfSVAWo81GMKxYKIZHznX6sPDUQKfK
WYQ7tw4z3GwtjEpizcdNJHbN8skvSkMCdmLGv2IRVusuMiP0TpRjbDss1W+8QAw/obzE9zFI6WBR
AgsC4ZJhgFTZQ7pSc8drVzhadCWWr+pLhXPROk6E+7VV3WZFY+UbjG7kTV5iMpZgYndTVilhUMb6
jRGp0GK6oMDRTFi/TTbrNaesZNXrUosflun4x5Kqk4Nt9u2milq3XBY9EySrW7ETmt48D1kc34S4
EiyAwlEFxO1l71tq8quAw350i0H+ocuhgaGYa36pndJ4dzTDJUvcBMi2smZLbFEgf8+U9WA31rII
MPlLsrjF4CNP87XqOcawUOzSuSdggkmG6uBgjvGaW99iXpg9GIbJLTOvWvtdg7d5l8TKnzDTMpwm
UVXVvu6uRWCo92VvFMsho7pZq3BmRSCiK98cK1B/1ZbSYT4nou7BGkTznpL32deoHncF6sFN7XV2
s6hc9MKFROQTJ2fvLsxc4O9yik9AqIPfXLbowB4hemH6IZXGF79Lq8dQTbIf2AsmGweC12sHHh9f
GDlAb4eR2TZwyvCnbXnYUAWuBozZDwscCpQQgV1YUVInG5mA2tdCuJfaLH4URtIss0pPVkYbJlRs
FF7JH/sMLREFmuECb+b6K3UF9dc0YVQUah/tGKUljjhKqsLJR6G8LgtyBRWe6g+a5nm/fdbqnZza
rQz1PW2XHHVKZaVVPmKxgTH96vdBu3R7UqtLKVGMeyVyul2lpFiuSWF0p7dpZbAXJgyY0ej3iKMq
akK1Ys1B9SV7/jKiPP6tLJv0Bo9gG5yZUeK2FvVlcJ+6rf/cu1ijWH6bhwvLo00hsrQFk601y6Ut
Iqy2AHvf4k1GYhLYl4ZxruTEKl5BXtuvOyUGHgvUmONYGZpbpE/184Ax2M+sIwulu1XxXrD3JYuk
oNkWdqq7WzNAiYZQHgfFHms0/pncOBvIfc4ao6z24A168Bzblnl0w6h4CIAfk1zEMdvf9LGXvVWZ
ieQxRkz+Ry9q2cc7wZQ3GGxomFPgF28rmfMk5MHdhY6LjYDbNtsgUb4HZZLcg55otniN6Y84t2oP
BQjR+6KX5K1adOq6q0p1B4k/3XhMq1VSYeaARaq+pXAxvdGyUtz7Mbz5UPJxt4or7wbnKzANRmLc
dY1+07RSBNUIDO+dLzfFbyvEoBrnBYwQNLln70fLIqxhuOE9re+D46cbvYz921igjcRG+b84u47e
uHkt+osEiKLqVm36jEvsONkIdopEVapQIvXr35ms/OlZHsDIJggCDsV6ee8pAI6h5INHQOjSbu8J
s9mTBlvGN4U3wGRxrJHKdGp46vVweQjpOHknSI4jo6mTx5aDhVMmeRG7gB/GLm7SEAJtphPAMgGu
NB30qiJ4WonIZf1ZMib+wCPA2qYG/9t6eEClqq+mbdKyFoYyBt210py2k1NDYY+MtXufCdc4V0Qz
/7aJLDbanMld28HfBo7KznCcRMr/eI41PbuKioOZ5dUB0gbzxoEqL6oUUwtgrUISr2n5sdYncqo5
hQC8KvUATC/gKyH9blzqpOCxhpTZFsxq94GaSv9mWlTfmjCzw//hQ/WiAacZwtpci/lUwqA7zUwn
hqS8Fdq6C4rY6FZQVscDJaeGeWBVr0UCbkJQn+6cCobp4PznvsLp/4OwUn+Cz2BxypiRbaQ7Jt8J
luopQ4iJ12bTnrlS7n5ucasK+AyErlBpPKQ6j6oqK85cq9ug7R0zwgyzF+7m+l7ZVIB4Ilrw8lO7
9Ytc2sHgwihZCcMG1wsiZunQs5OgOs4ePSH0fjQ8tbWLrN1odgYIH3eggj9A1kwQuBWplDav+E0g
MnnvFbDyKq2fcC4v7i0zhU8EbJhU1JE2/2aWvV34NlSgA5G32t6tW/HY5KTdgWmTxlWiF7EFQ5eg
MXvvOUW26wEK/Oxe66W30dB47MB4/aRApTnAsgCe1FmW137pOMN3cJvyPJAMNpvQE+9/KcfQ9gR6
4d/HKoUVqsjT79NUQj4avj3wd5b5qben5EAKp9lO+phvpT6PT7A7rM7pkNn7WmvaPwnl7GyYDfth
8qbY44KA/Xidko0qLLJDqo9C2mAYtvZYV2eR5eoVXjAy7uwCjB/obG9cTbd+UhQfB9jtKdn6FkRm
ToMrxM+s1fgGMuRaAxeYxPmTMwdeD8B4BxX8Ss4SxhWZDzhAc0/geH3uGuCOCW/SZ93NiLbtysF9
QApTHsrZsX4KyCs8TxXcVgh8roMqs71ng6FwFDJYzk8hRDHyfQq/5hdnmAms1lBwMyhKdF5d9VEx
MhTmgFDdCZjmbRIoYsPoUpp6DH3MOZxc43c+sjboqlTbda7XInnfa7+SDtcdRKZmuJn2rIC3mqhi
J2UcPrADRkBr3KDPOI59DmjZNJfG4wysb1ynckDCK+Vxyuvsu1lSd1/p1bDL6ikPFVBjseUY3cak
sBtzjaqN8wbwaY5o5jJDDCqGB1QX1F3TnKaRSRFnvVXcMcuA2T3O6b2Ceu9BQG4N+Ytx1uArMyJE
aPF8nsG8GrnvZQk5KlxW0cR6EH/Nhjd+IkgP/OP1nkU0oS6khzybRJ0lgHdL+iBTd4DJjAcdAmgE
dwC4wy+Vi0I/wRpy+tVoyXzgJOsORgoYsuxsfhpYSh4MHSEkLCqSu2HOPQObb+qNXxXr542bc7mx
e25vVdbaF1PvBQbN7bfd0Dk7CJaWOF5SxOkwkChD2McSmBMV/aXSS+xNYzJhr9WrGpc5eIItSkDX
HFRRRj3yYTqoH2V6zHTbiRFw5A/OmFVlJCWUk+K2cPoQjqlNZOiAy8+QeNxWkiKV3FiZPHDFoGQJ
/55hgjPTxF9GaOHqwF2PbgYJyobe9QpBpmV1OGDnacClydpm/g10UnquMm26WpOB5TaZ+dV3yM1l
VJaMnT2WFRwu5aTaIMTqKj9vrgYog6Ym78Bhp6UJFrRlAmvTrLUgHV2425LXKaSYCAh0cDEaqUT2
Y7LSmHNEVf7ciAwuSjaIYEnhFBsqRxCsW9t7ZYae/K5U2YTO1cSxMqi4Bwxf37qKzHEz6xxUHKqM
C9yd2ImaeAaBTD1+N4aBYPrIrCBxaKTqYkpYVgY6Tv2XOp/cR6J33r42yu5bCkyBwijkQAHBHicc
hNneodPOQegTjI4QJzvPuqHNTcTrkb3MLMFL0ra0Cr61sK5XTjdf3HLmf0yhoz5dEE7+DGK0zyoZ
m+v3C+1IaI4IvctN5BbNvoeYSpkBjJg7c7OxFCoa7ajRiJo1YEiwTzk48FUOMxyH4VAVqHe0uJR8
LyWDb4DycbFtKZsAlm+Ii3pzkhWam+kfXg1QBGPFN4+mIGakhFw0GCRjJ7jcgg6TMJ/SDDXRAxiq
IyLAUqBoSY3qIl2qwawEL4nMBJHe58rJI+SszCdY0AdtLfaZcvVtO2jeiwZNEphNt/l8n0ruvJSt
LQOdOHQDA6Q6QOKePQDmDFNXL5M/JKJPyIlnDLyJzFPPsAoy4TMl1fwbkZEcfR2vgZ9mMdU/pJbn
tk9xC1+0klKo0RH1UPVTDWULYjwgv6Hvs8qCIkJhJwo9yhA7mwDhBL1baCcLtgJnOsLHjHdyS61s
49C+OWtEc8+eV/RwyDWhjoM9R+H566RhZhvDQ9trDYQ7x/k7FoMZpdgnMdXYsJ1Fq/Z4ZdkhYuoa
/stdH3MA5CGsOvCjkLBeNKVynic4TN6VbqHfMdMcdyUknsIOLxMUjYoGvnWTsdcclp4boyrDSveA
T8FzIvAaSEfyolRxNeuUQ4Ddhi85DvmnbirTcwFb3Qc8ir3QkKY6wDVPRDh4s7itVePPRTI/g3tq
HLDYk0NhC+8Fuct0j1yHFyK6aPeemXf3FJCUTTPayT73GhPcBSmCsm3nXQZUxQ8HBoKP8ESHMyj4
aNV2gMV90HMi4TvckTcng/FAoHvG4ARu33TfRtA3DtQwxguiIdvzaWYLGMOoHmyWCS/R0qZtMKor
AlDXHES30C2xYezJxbjJWFddYH5Jjhp39RY0mopc3OkaL2L/PFsyM2OtnfpfQ03TNzHUeA0I2OQ8
cxBG97qWg4ZLM+kI8DFUdpSwqLwwmddb+OfB+rwj3lRFychcmCD+e96Ssc02VY9VwKAGD8t5mQ5B
3YJCA8sg8ZanvHm2hcERsbkCwRx03Loc8RdkFyLY9k2/q1KXD2ZVl/mmh5dvi8Cmoc9Yf/OzdKwm
96nXyQSCQo0J3V1YkQWtBhIhQHjw3Kmzbic9S+D0nfhGk/iPhhim3B/Hudnb3FG7tk4nHACVpx17
xeE+DU+8wEsT/r3iteFD4bWjPkCpUDKv2xK+zEXevI6QIPddHOkBsxN+gBGUFeW4ZiACY4v5rjRn
clfqHg0EmESxQB4YnB02XmTOgHDpaN1EuE/n16QR+ckZcnOL4qx50SH1/9rj9ETBWIhzOY0DB9sD
WsKwHczAGVMzIgu30vCCrQiFLbQBs3sEfTqkmgrhaMj9F7JBVptdwUMJbmSDzQ6QoDXmKBCenH/a
pSuVP5IO3iFePxfBiHTLVQh77FrfsJuzxKMimGa33I1pa/nC5gXKWpm+GZu82vLCVK+oa7s+nmuV
AZLaXMI9OeexO5bVVtS9+kUhAApr1wbSZykK05ElizSUM4S4O0G8DcUhEGdOr17gQ6vtcE4igQ3N
YuNYAtwUMdKDxWLMwt7q6WzjioSN4AVBKyxl7avXB9IJgcic4q62BXzYVA+FjoD2CX3NsEphWYoj
eZjMZJebTrsrtRbev7leZMcStZ4tKVi5LXVDPFAFZV46FWCXz2WB7IJp15He2C+uzJoNDEbzmE4O
CR0QPDZITJMk0LWq32VZh8zeUBQmyFQtwWoeWVwnaXdn1FcbefgHPedWZR54UeTbJk3FM/KbaVA5
OKXhGjpEwzig/DBNas91WUIN2DJZiOchO6bccGM8uduwygcL1B+YknqOwcD8yxIWFyKhKL3BUDqQ
aVIgQzBCyYKDtnMye6bfSz7SM0NdELLBpWp/IHwe7w05w36wHGCG1bERFK5SjGHFQJ8WeLbDc6pB
Nmmo013H+gJeUyOEJvGaAmDPa96EcKfGr1jufGsTi96xZjKfnNypkRKwcIb2DWj1VW6FtSnmP2aC
BHKgw7f5WLlaukV4ZcSe0IotdrcMuQQnhhVUfM9gTPlYZ7RCjJRTB4bAcLhyB6eBxpnMznnvwKo5
dZ1Hq1XNDtkp9zvQku3ZLuDKRUTH7m3iND+h00u+zyiPb+HSip8fWzfknanBhtE15ljU19g307OI
CmuE11qi0mcHHOY91/LqKSuM6ls3mfxtdgy5c0ZZbIEWg/dqbloHAUHDB6tEgaCc3G5Xt6ra6jm3
glE05EiBgDl3UGkI6SCyC0nb+WBUEoeW15Znd5KIG5oyLX9iSydnhYoKjBZ1OHq0dofnuOdAJgRG
hNg/JZjmacajwhMSibpZxCNH1FhazR+bl4mvIW14TmtJN2bhQFLLYO0PD2/pWIN2HozEce+2MHaO
iylneLS7Yp/DnPVC806FrWDiDYhncV92jnvQbVdtMz1BMDYrE7kTCzrKIMs1+gN8YdwLLTW274hy
QFT1uiwuU815ZrOHUoyj7IdW1FZQTRXyfpk+oL5eybnRgyyH/yOMhIe/LKurB61qyzs8ubNgKkz+
7Egd+hWoKQVTRcaoQP4tTkZIsQJEmhBf90xrb7IOOg0y48nBLBvI4uCdWgRsnNuTnZJ847Q22xpW
gYGTrvdYy4qHVYq9zqGwvoGhbwKGeDrYkZ1b+tM8mh3ByYgkV+BU1L2jpKgvesPJodIJ3euQ/4fd
sqXtgAjvYkq4t4WFdQabbwvPVaIwx7Pd1TubyfEEJwgbMY9MRx/HOESYGh13EG9dUIUR7XSAte3G
Sc/9yab6j0bxJLBYC1JomYKU2jg694e5MJ/c1najGomccOiH+q5Wc3qHJJRebKDYmO6NftBiXYBv
dU24Ep9KIWrAIKc51K2chFOWO98T0fATkfmVxToMWlCCgw3fgitZwfBgj9XZLnwCkQUpI+W6+kZv
Gby6RzADWQs9toBLlDqxE2ffGN3+J+BVsHmWCItla6Q/kyoT39jkpcjEafwkBLke72kSQZaOnHg+
ikfcbhle+g7cBpGKOQKBeuUjN209IKkoawRmtbEdrIbvYO6Nl7uBrLdHvSS2XILXnyy6N30sEfwI
cKKSumIHbSrgUuzw7BFgSuCFXaMQj7XqpH6mHW83gwfQlEjsET45cJH8Ad+8+pvUsK+hnlMdXVKj
8I0sxJ0FPc9vGurV0DEzvZ3laCyWFh2jillIe9dFjSmp6/u54NOm7d3sXJacbLg3kYcOSdznuhB6
4FaG+F5pM6Zco+YMxOBY/IGUGXvAm9fdIlfTH3vw3QNHZPQpt2Z1jyw1mLAAW4VzUiQnvOVgsemO
c1x2pth0RWK8FS7EOYXokHRVLt/JvktCvLjyh3xs02OqISylreaFuLy153wyYPHHtDqWmO+raXdl
lzFg4jggBW8QsnI89E6WjhWbwyLejhDgOm+wNoAgljUI+0elw0LozqwwwEFt1Mkzmer24DRm8YIM
jEqvCUhubUpcgHZMcc+8wD/a5tjIo2cGpHDHF5IU9jcA/Do9gCdr/oaMo/WK6UufXL3O4H0F7ZWL
4cFcHOvCfMqJabbwp8nos27K8cDBJMj8murPyQyF7ILbPuxmmmc6crfZ9qDIH4pJn09ZUWsx5JON
nUqM6q8odftQF2bJQoMl/a6f6ZD62Md06xXK/ta4lnxs5BU6JAvt+yj06qnvWzgJmbZN7127mLa2
ksXvVB+v5kqzOyNmBYwMbXiijFLesTuPT+KH2RgFmOgT+Wul3hRY4BDHn1ceV0qp9qKUOiMAbkFL
Z3vS63shp3vYdf+xb6p1rlTq7EUldYZpbmsin7wfbBx6jmsllw5JyRtlU+/jSt1SztpjhPaW0IC5
6+ArbeuzfdQkU3vVE4CyAa9iP5BBsZ+A6q9sXytY8jUxDMu8Duc7rIxFbAu+qqhAZ9KMUQaKPbhd
fT4jK0O2lCWqekeMYB5fq/LdrrK7O4rI6vOmVyZ7qXGtubTPnQJVeW7cXZOlFqoreGl/bSkthYBQ
44fmmkC5lzi5b5vatmzvQOm7AVZYAauYixJ5Rxy9hW9duh/wYvXHkspAKqS4tOmEw6gPKbbwjWFa
W1aLarnmwZ0pg3XjHgpGFeyandzCwVT2fYTMILubMw0s+q4u2+8edao/tNRhk/r5DK1M/lIvKNWN
UdAcgBJwkubQBeM31CAr8MXWF3VzPHFtnufAkxRVgkCW08Ca4Oz9eddXJogusDBZ3RVe7Vwb9x6Z
9Vg1zY4KZOLeuuZriH8gRv+763RB3RxoTGwNc/hta3nhO+SWeOnayC92NEeaeM4mTHpPZIDEfdzw
W27EK9tu6e/meRrlClXPfdX+ngcSEPGGft8Y9rV+0/+OycQGrbJbzva1S8OrBkVo6Ug7fD6naz1f
HN8MGr/WUKLnHrIVAO7O3e/SsfzPG7/O2gc4i6WpW1qykucOei4SfgTpZYdK3OtVM62SqGR8/htr
H7DYyvAizeE2Omd7GxVTrxMbMj7kHb8h/3PdNx98wVL+x5VJz8AGzfamYR9rpoNlNLQ/Sdr8KpP0
TpLsLKpbNLaV7bUUAyoK2VEhUyCqBHi/JvXcp17mSNdD+QLV8quRtV3X5OHzcVtZVUsxk2RCsNUg
r7jX8IzU6i7s3Fs2F2tNLzZx00IniSGJu28q8y0tYbPgefUN5NbKdBvXf393LTOcZobWqWxveLpf
EfvsDi85IubPB2Wt9esXvWsdUvuKwdgXOaBkPzSnFDpJ0rzF9lgblsU+rsHbbBVF49y1fd01I0XG
G/CvtX4b/+03FyYZzRyjYnKYP6Yu8rLfRKFuHEBrC3NxMRt1jmInsqv7Pt8aSBGIeQot8pQghdR6
2eZrQ7/Yx5PdVBMwJtmeVz9TVm/bEolf/QYvjly7+sE+XspuUNsxBSyRsz0KMe4Wxiv0LJTUDgI1
C7xncVajEjAHVHNU6GTItZaNh/ADbirR55+3MvlLKQ4gGeyxcZm2E4XV7Rj4mzClLm/Rb1bmf6nD
IVOlBjv30n0y4dk3umO3l0h6bRxi0ht4z5VFsBTj4Cq16DS12o7kHogvheD3WgFMhau53cFUlXhM
la3fCAX/yfd9NF/XD323EWUDjI6QNN1D4M/Yey77a2gWR1KT8/1kXCu1EFgHwC1FmROsBoRUr0DV
QNmqrqEZNvGLpjsAc3oPKpunoBMp8S0kjFjfHTkro8ag+77ju0x2pg93cnBoK+uhcPMXax73AGdB
WouZxzZnfypbhorUGzVSAHxmffbdwbpFFDauG/Sj71wcOI1r5uM8S7qfSqWXgZ6YLioOQkE1yUrb
LV7tKmgSlh8TsHd2lddVJwbjyS2psv6p0KFiqgHssW/0UtzJsZYhNiu0Re10DHp7ANXfYG98SIq4
onl2UNNQfHE9Lw4zL58Lr52Jtptr8LgwJmN+oYqwG2HJx3rnUB1cnGi25mQE73C6d4Gnuyihip3R
WChtA7Z7GWZspB4J7gAVnCqcZUnxVFCgz7XAqfnkilsiWkG30lDDAR4h+m6ykW4sJAprfu5l9g38
60qA8++4ebdMQXFMPdU32q6xx+nBNltASgH0YL5XZUZY6vV0Y0OsPFj+4Zjf/dA8CFrNBMWJgtAd
SXXtmvBEjAngmUd/oES/7dS0MZC1/fy4WjlQlqInstUsJIu0ZJcMbyXq0U170edfn7e9cpIs5U6Y
O6cWMuTJrjKlvbcm2twDedPCy8VMtxPKO37ZjrfMJz8O4OAp8d+DBNUJACOnOQF+d7RQKHeedGq9
gkT0NjfGHXFwwxce/0pwQpEd+O+PFZneOyOcMw+dOkzIP3EXAnG3tJY+xqyj9cWWmGpb60skPw5i
FMMPGKTwzscp5ZwobK3OcDiQsaM7xa5L+mzTZgWKGMCK3kBNf7gg8OOLGKDoGmUnyHkdoFh5MVv+
BHmXx5HqX2Inov3FPHG9mefBceVh7vItGFd7ln/p6qWGe91T7/aOUgWSIhKz0jqieezbsd91QDaH
n6/mDy92tH5deO9aL5Cgpa5w5AFZSuiovyF9eSPsWmv5un/etYyl6zgzBL0PgwsEOPtZma+fd/nD
DYguL+LzsYe+WT6jy4RrO4jwQQiS98eu4L+R545KVNv9r/3QdTG9+4JmHigM3bBokIuHP+mvCvVp
UY1hB9KeMTU33mhrn7O4QzsXVaJ6KAExKnXUBzjgXQdVABgPAQQnuXEAf3jSY8wWW3vsezAdx1Fe
Qx3klRGF9E1sJgxV7huHx9ovLLZ3i/Q74IRCHvQCRFQgIF2flIepueUXs7acljsY6Xan7Xu0nxy7
8ZfBv7pOF1tXd7patzs0LO03lK1R/7kx5h/zNKix5ERj8QtDMCxUbtlRmybbQZu3iap2PBdhVYIg
2ceGIfdQ895Zdf5Ik+fPF+6/d8H/xWX45cWuNkZzKm2CvTftgRi+a8+Ay2ychyR2H53NDJMVK9D9
PCo31k5tPv/NlflxFtvdpHVaz7MlD478PqijWz7daPfDtw++ZbHdZz0zBhgw44TyhxDkkEDzX8pd
5Tf+5Vv0sGP+WxnXF+lvjj9eVUiCI3DB/usd4ujgal2aw5KVxUAfR19KaKFDi2NhAg/CGVMMbqIj
sjuNt9SLVu6oJY+bGJPIC4UP9VIrsMa4ZQn8j25cgB+bCaDXixOgG2tcHzVaH0MzeIFSrc/CJHA3
2e/8Lt1ao6/O9CAP7AmL5NIfx1czrsImhh16lEckGiPD18KvDuHisHA7py5AusFiqWId+lv5t88X
y8dkS3zl4pSAqiC0/mHgd5gvzmN9p71VJ6D4IxVbe+NobOsbgfPaYl+cGW07yrzX0P+SPrcGCvdf
SiBTY0nXlvl8NblH/zl8r9RxmG88f9cGxl6cCGM21jzlaNjcJH9BDZpOzakPx8j7239zD81jcyNV
sTIyS/b0oNmmwv0oD3n3Ixk2xnTjellrd3EKQAmkJ3aHdgsAvQHNCWRzqy6wYoBsLHnTVSGAarbR
trbtIxlqvrWFSrWvBX9wA2OUhsj1Db8IIW0XuIF+Y0d+/HjGXF8/9V14YdeFNfYmpmSMVVDv+M7d
pFuxKcNizyLw04I+RI0fe0/s3G0d8c10Y45WF8PiLCgzu9K1FL8MtMEc0zCP7Z2+S3eIonx4WOEj
P9+Oa5O22OaZmXbSaPA7kDef+v0gb6zmtXYXu1y04IVYPSasB7EdaumQS378vMcrUYy92NiqJYzr
KLkfMnrNQ0TUepF4p9SZuhFTGiu/sGSb54kA5LpA38dfwE75nn9dcDQUZ7ZNNj9bn/lpNPpjIEL5
l+4t5cOx5Zj7/NTfCks+fIxT8KX+u+4KkWcu76/fuBsMH6qHRye2gzqsQ+mTjXNKLta++u3GbVxv
qhtLzliZMmsRHoyqoa7sJ3kQSCEzv+sNJ8BJzY4lzZPdLCwgaqk02ffO0mQ8QlF6J9NexLoCVti0
Wgiwtcl4oszkO6dJCvyttK4ey9Om0pP6aGTUC9IKQCZPGSXCXFqFkEDTKgiecnZLJ3rlil5WPy1R
AzycUXlI2Ukjr50dd9nvz1feygAtrVKq2a1rG6gv2J+Kl6pKz0mRRZ83/bHAIDWWlU999maDewb2
e+lrL/xuOhVPgIhcip2zL36Ue/YIbunnv7XymllWQI2kKu05x091CQN7mwdm6UR9+tPRqF9l3o0D
YO3IXvqmMA1AQqZ0eWii5i+4cLKBaZCvnvij8+D9rM/9DqwcWPxZ93I/Rlgoh/xGnLs6mNcJfHds
swkY4WbGF9KL9dJ9gwfDqXzsDkk8PLPfzrOC18CPz8dybbUtjmnEAnalDIGjAovOt4FxBKO7D6bE
vvEt/7AJH7wT/knnv/sWvRYKjs04CgDgi0VU+NoRDnExxR8VqWAKFP7kuyFscFA5fh9BdMmnCL17
n/glbCibgG+Hvfjl/czP9q/EQ5rahzVVdMvFZmVXLBUgKAQBzbpDByvne4usESwwPh/bNXdIazGN
nGmjVipM4xhrl/FoHdg9THGOct/eYens2QX5pxsn7so8Wot5pPMAFBkgjwfkhGEkBKFifrWhuGWm
u3adL9UgRDImFjAM8mBv2Hb8pp/yRxu3ufvibpsL/NVv1bjWJmNx7bYSIMTExJAVUBam6RCCJxl+
Ph1rQ7S8d8EarNsWTVugumUwDZH0Xhnmjcle6fhS58EwdI94CVoHxzccszqa0lsvmbWn9tIVL0ly
2yIzzu3kSQV6JE5sn1+QeD5qHt6fY6Rt9KMR1nhpl0OoHr40XEuZJaa427USHzTZrq/pT5X22qgb
+ai1wVpE2iOo+K7TYTXV+jmbf8nq5jpdCTyWmDTVq4xnBg7tKTD3RlSGdYxS3AOMY6LmWO3yLYvB
3ti1kRslN66+tY+5/vu7A67VgN0vSgxUp83BXNX7sbvlCfVxjQcA/sW21u1UA2jw2nY4v7DX9Gzs
2baOyUE7O5F2anbpXfbQnet9cuvFcG35g+N6CWArG8uunRxTI4I+0i4ktA48ljsvzi9ya4c88k5k
r+BrW5/UtrrY2w7D+fmKM6878aPfXmx+pzKSydDx2y9G8JP4efjt56nwEcGe3tg+fmv8mPkPWYgn
U+lDBXRjI37U/b/Q20UK5u/h+b4Mnj/vylpe7V8X301qmXNwa8AwOMgLvYDzsfP8Gb86Bvqli5Jf
n//Kysr5l0d59yMT1bN8yLCvawubOHtjVXkjeFlreTGSMuXlnFvXE8PjwYTsQVn8/lqfF6cozdLZ
Kfj1WNC3sntM6pfP2117tCxxRI5ZjaOdomGYK/mAyMp4CKeo24E2FcFvMpjiKczO/G+xQ3LzFQTU
BwOr8Jpg/OLds0QX9ZktEggOYTpoHg/ygrfDjcthJWJdIomyDFxxmmI6Sg9UcFhG9b3n58Vd3rm+
nG8pZf0DGnywf/4N7fv1pHJNuRmGECy/2N5YL8WWbtO9e2Q76NzsxM4KiosXfj5hK0vs/2BGVLqu
J3DSMnDMfMtuo8nUXr/W9vU3332IR2fWGJbC7nMdwIvurfLtaw0vzlPp9gC8S0wxqC6WOJvz1y60
f/mXdx22oEJh0wYdroyNkX6D48uNt85K0PLvcfKu4VSbq6YY0OFWvU5yr7u/svzGe3ltAhc72ZuY
0fcKfeZ8PJpkutikvgUNX+n2Ekxk1VCNagq03WcnTl8tcpqnb1+awiVMaHYn0MYIRmSyFaQ+MrBB
5Y3Lb63X1+37brA1IBLKpsKSJmYK3TyQSi4NffpatxchD51QUhwTKQ/QvA5Bh/1NBvdr18jSqad2
NWJAiOq6E7M8MIvhsdfKu8+7vTYky52IklIrXRwpXd092bCTricWW+Ute/W15pf7cYLchTtiVJRL
8xDyL/MO4lHgMbZ8unH2rizzJUyGVxqsjNLhOjruD4hShCS5hSlbybMtsS1umXWzUXcU3Jn7bHzk
JSIR55cYb+2ita4vdyiK0KPIa4H2wUPvzaKPGMhdXxuYJYBl0KDjaYOydmhmb5c23tGztOjzVbPS
8SV+ZWh0VqN6Phw013V+5xDdeijLtvjaYbs05BkhCd/XM0xYW9IOIUjHeoCi6i391JW7Wl9uVMj8
NDU0Vg7VmNJwokYeE1hhgYgH6FCb5T/BXVTx5+P0MeiSQgjlvyeOAo8j68A7xUPIBn8aKXIoAMCg
F8J35R7QY2gn9BsXkmW9c3FN68amXv3Zxa5OewOoPmjE4OgX2wpwuLKHYSf84QZKIpo7Z3DrN6Xa
lenf1BhupCg+VvzHxy42u46cOlQFi+wgndrTAgD0SLLNDUX0sMm09jsTVhtOVaUzOJIC5BINpW3+
SD0y/U77vEeuyDPZuGW6Nu2bgWg/qErHIWpHezq7TMpfn0/KypmkG/+dE28kk564MzlYaX5HdOeh
91Dh626p86/tjUVobpjOCDygIIerpp0NfU0w4m/cX2tLd3FeVLPmDQWYzofBGLLAhCBiouDACoG+
qhF4wNj5jTDq4yEiS2uggSSzcsauOxD2qgQPyHik9S3P34+/giydgToDQn8w0iQHvQE93hOpF5Zu
9tME63MLDAVgBl2vh5/P9ccnOFm6gRgMqlwzxVzXzUkDoR92gFBV+aPE38/bXxmopSC+niuqdZYi
h7zVfXyTT6a3Gm5Kn7f+8VIi3iJeyelQl6RruwNKxaeyyZAMr58+b/paqPn/pwTxlqdgPbdjA1fA
Qy7be+h/eH5DrtqEM0rdml2FqDX++h9nV9Yjp85EfxGSbVa/Ar0Ns69JXlCSm7CDzWIwv/47fZ/m
8g2N1E+RRpFp2+VyuerUOS2n75e/tjaR8/J9CrwIGmB4H3s0AgwxnHrrNVbGhqmuDX3++6eh8x5k
haot28jUoMYjhT6C6X06XPe7Fx5tQDNlDZgBjcq6EYGJNuUwBVX1xgW9YpxLNOOUxj00suApeC1e
lOiSgDjZE6nSF27rP5dnsGKgS9AiyC89o3VxAHJzAA1c6s0n15DGHY9HvjGNtR1YeKWpS3GdVpxE
cavJfRG71Yk3pAsvT2Bl9CV0sReZYlba08gjDFz3JZ5f3cfloVcc0RK3OEO0G+ZjEgz94MZtmFIU
R9L72f7ecbHxCFs5Z0uZmTQmFQazSTQUaNG2wQsfZr0d2ZL+NHMobEtQyAWitJ6um9LiWDdobU9A
7EWhmTPdxZ3O0CBcngpnOqBz9JmDKm3DNa3Y1VIVpvbGycxqm0Znas3EG16qCqzLqb4qvwUO0/+e
6qSrxZCWI42KZt6NaRxQVOcuL9GaQS3OdN4bTemMvI0amt82A1ph2mEjwbm2KOy/v1qBChdEXgyL
0rOAafnSF+lhyJINRYsVf7HEAkJlNhag6IFkERhfqK+qfDiOlQMFqqohx9TNtrT7VpZoCf1TZ/GK
CTRBUdyxtynOb/lgb5yHlUIT8Lv/XaPOyL2uA8oTUEmELDkDzSoITpnz0xH9sAMgQx0UJC3CUmr9
DySHyC7p435HKpXv58a2d53D5+uupSUsUOi2xn7ViERGE1yFpiODyaJbjegrR3+J8UPuF5Q5hSZg
17GOrdME89SB3q3OlA/JJnTjyAk1qmyrqLy2aYsj04BwG0/roY/6WH4vXPZcStByX3VmlsA/BaF3
LUD2HY06vgdH36sLRMV1Qy/OTGe4JCVjLCNI0IQV+EP1vIW9Xjsvi0i8cUqbc4lfTTI5oJ0efFpB
GqN52CgmNDc6m8CylXO/FGhxLCetRokHqzbc17pwqB/n00cCupcNn7UykyWkzxx1ZrUT9NHHyfgB
ejqde37G5Mljv67ahSW0zy5dxIEUami5IyKZzn5SO/vLQ68szhLNl7fQgXNn7EJBnLCye9vH4+XB
7LaUEFfsfqmHclafsYwGi69qpv2G0+/ARlUbC782+HlSn6JLkkyZFAMW3irQUAX6VcRo3vB8eWXW
dnVxYlElxVEdcGI7cNkFVmrxb8M0FFHaiXIHqpKtEGptBxY3Xi841Ggm1UeurVjoNCL2E2FLn1OS
7y5PZe0T7L/r1IMlZCAg4owIySJHEZCXjvey3dIqXNuGxUkuE6tqlcLwSj7Y6r3VW+n3tYEXsasy
BVSU8SJFstlUfgwavseJDVvwzJXRlzg91000mWeTRrTkO1IU+8aMN2KBtaHPl84nw2wVtZQDRqao
K+hfE+y9PkjS2g13v2KYS6AdLRgvwQPXA0nheODr6oBvgY5BaJfjEFRdm2wEA2uTOH//0ySsvrC5
aFUbQYmA+UhD1Ii/9Rb1wopNLnE/XDFPJBCIjajbg1Pd9+jfpLY2HMPK5b6E/oBvOG4l92TUzk5g
zElQeN8qa/TrDlyb5t+2+3H5YK0t0eLsAs7YzcJxZFSXnhEKwvsd1zMNL4++tkSLY6t02gqPMRlB
paEDP68SaJB9vzz2CjYZDaz/3d3M4WOfSERXauyqU4JDOwW6iCGSY4Oq0I6tbu94hv7bVdq4z6Hq
Dr7rFuhCOvbpo+ko61Ez9IMERZ6KG8hcjHsDEgO+KCv10DhcD0HCJ5C89dZIOVgPvcLyE01BZX95
AmtLv/AN0MchQyFBnp0N1YPJq4MQ9s+rhl6CiQw0kPezJ4CTzkSOgoUDfz/bW2mjlfQvXeKJiMHr
EsuLlW8GCDmouH6tzFRw39NEPnMKmYBAD1AkCOPcMMBmWAjhx7z0dimEIzdyJ/++Fr5IMS0BRj3k
BC3Pqucodkc9+UmXuY7fF12mw7hLbAvBf/sXdaHiF4RNINUBXk+0t/M2vrVHSPewuZ3AAE7UWRpm
uPHE9MfjrXs3uqBr7SBK5jdOagUZFMvuRiiW/Zxao/g5QN7z3nDt6Ufi4LCDabXWfmkPIiI6B6uY
7GgDV2POk09gPDdOHEuAgSm0V0jsPEGppHqfwXt2K9GgGSIiKj4sMB8dVdohwTeARNAq82yncgPg
44yX1aGi1UfPajtqkAnZMyHYAZ2W9k0L5jSQj1siqMTIDyMmvu8yFgd6zqFD3PUAK7POCgh66UML
giPPcjZz0wcXMtpmZuXe1WD7BG8sYSe76CvQ1mkzaFyIdORN1zyhqdDbgTN/TAKUBVGiF6ldgk9Q
VLU4SakNlGS77AldsCD2dWpmU+iDqfb3ZQte8RxLVrLUKqehnzqQ0LsEDHbtz2LS3yrSvFwefuUG
WsK8uALzIKjgzAi9pH8phMsHJOE6i3xP8/g637ekIFMEDJB4DTAopsu/lIGNh+rhwagh1nF5Div+
Y4ntKrsGySVDm5HnJq99DbNz7K1q89r6LBx3OyetnY/KjPSU/+likHYV1jepxt9ub22kYFZAynRJ
RlaV9jTNXWlGFiurW0Nm5q5NBhk2pAYqh6np2Oa0PwJXPJ2ajoyPKa/csAX39g/w1clvHlhLbzjn
5v7yeq7M2VxchRCPgQjdkEB+wEAVXAu8oie/dD6qrbTH2gcWi8o9Gx1OxWRGjDBQ/74P6T/Uy4MY
qcHLM1hJOC7JoIounpHybdooTaj7ZExj+ziZdXaaKFIcIPTN4tBurK0i7ddQSbqEuNmUdH1OHR01
3rjr9E8kmKMSbNmF+Q5hsV07QqCokLvLU1sx9mVXQ5b1vTJTGKRbl9kPJJDSb4rRLXzVirdZNjao
xhJ5C+cYGXUccRaDLr357bhmvXFUV5Zq2dyQom267hOBnU9q5Boh0mH7U9XwneD1fAA7igozlaYB
CLEHP+6dTTHPNYs4m+KnCFhIbVOBV0fUJWDVBNE0/5AkM36MZg3eujnjf21aiODyHq2t4vnvnz42
xpaus7hnkUlVF+aayjfOW31S0mYbpfu1T5zN49MncktY3KtgBnms/SL7Uww29Gj/Xv79aza2CMhk
mYErEByvUUfB6s760QmEno2Nw7ly+pf4RA7pZtqBLx6YBnuCUnCNwq39amhmnxVwni5PYWV9lhDE
eGrRt1Ugs5p7b4VngQT+PYnZhhWvrM8ShQjFnyIpTVyU0KZBI4tp3fUALm8M/i+R3xfh3BJ8yAXE
xRNTksj2oTfDgg46SH65r57sD/nDsfy42PEusLuA/uoj52SFiKFObG/u0Hh4ljF5roewSP3spX7D
P+1bNgLbu9UytLZ5C9OOW4iXzHZM0LRVSnDSj0ePqN4H6dUrmH03nqsrXuLfvrRPxg0dj5HqskIg
Uh7pUB8kVAks6BGo4d5QbxX4n4otItA1O1ncdbVCaxIowFBJSNPYHz31CBTJc5K0w4YvWLOVxV2X
gLcKInlVG03xXUHfrfp42cDXxl08+nJwlrvQQJWR4niO5cz+Scfk8fLYK86SLc5/LWdBitIeIy+b
WbJzwbf92nV5+15BJvF2moCD4H1dbbxfVrZgCXFM4H1pL6iM2OD8FW3xm6b9TTvXV5ZNlzjHoaug
BjH2yCColxoyy7zfcGQrW7BkQitt1MPboZNwZH2YEXbQ1Xzl0IvrquKgcIbMuY7kBA3gVMf/sBRE
TFdt7xLm6MS914mukBFFn1//jXjfZvNhistw/OfyB1acxL+B7qfzWzlO2dlVKaN5vgcxfWvNr41g
RxqbVy7P4tR6IPmmQ5dJYOeh8pTXYYrMxeXfvrapi/NqpXpi4EpnkcdH/aYZyPehKcOuohA16b+Z
hE9Lk5WZVZReb0al5ZYvNOP5XQNareisiHJl+LEk8ILY5ey5BaZgDvTelvFNlvA7L6vfr1qhJdwR
ta/Wa8AhDj6FatxV89AE2eQ1G1u74g2WiEdt2VUDeBtDU7csfOUqGXXdaO5qpF2v2+Il7BGUxbSc
y5xFLXBRwQAd0X0soVR+3fIsjm7CWrOZBozeWe1LWrFnSbaY2VZscwlyBLsKch1mbgHHooLCMgPa
OBs+YW3o898/2aUR5yLvwBUdlamCTAb4saBnQOyNaGxt9MV5bSAn0PVCs0hKiCL0aPCD/k5GN377
msksjmxm5VmeMseJMo2fXmt33xvuDdQG3Y0tXfvA4q4l7egYLWuBJjlHwtz0FasCsGtv/P6VFDdZ
XrclWBFapLcjB3q0hzFvPvqe33GOViaRCsgmgEN/FL8um+fXcyFLxKHQZZK6DsNi2VV96kB+uW/N
Md1ZZbXVwv71bpMl7jCdcntQKZaLJz9nNK1Dxujyb2dne/n/0JgscXoVqnbDKARA9K3RnlSnpj0I
gC2IsXlpcsg5T9+E6yr9PDM2PyOfzUHkD5k6KyxGbnZ+jkdTSLsKxcUawrz2CMUmSKFZ8F6uoMPJ
6VN+8Dqz/VEBBTX5Wnbj9/ysSwO5MytudpfnsbJAS1K03rHQ408cM5IJb+69Adp1Ix+sqyJDskQM
aSWoMRvwEh5me3JrS706VG+KFXx9uZMloBGVntiViWFGihTQHGOBYYy+a6DpvNvKiK2sDz/b7idn
NAJ8W/djakX2NJ/GyT5mzXWFGAjs/HfoqojjBK3RVlTmty7UQABIORpkS6P+64cLWZIyIpcK4p4U
6ld1bvmOUv5kQF4tpb6Yjg1/LCT3a8iXXraitZPM/jsVBhU83In4WJq/SfHLsqAzkn2/PPbaJi88
nqY4NYmFZZKGBCuHRYk/SPlkZvoBLIF/L39kbZsXfq+3JXPQpGpFBOrGupxOecNPl4deWZslmFFa
aTXnBGAq6HbtXfrLSEekMLYAR2ujnx35J/usjFwkjHb2v9tcUzAmDmjc51v32cq6LKGMmXYdFz0T
FkSyzv0k/Q9D8efr1mVh/p5qijmBcmJUDT0kynsaQnr+ziggHX35A2u/fXHTC9bSOsZ1H/X1nVe/
Wul1RWbiLaxdOJDKnWP88o5ArVSgURtCREQN+8u/++snL1ni14fMmCdKhB2l5Y+mcoNBgdOr/k15
CizBr8vfWDObhb23Vg3hTIjCRegYeugdF2KGPd+1pSmuekmTJW6R2spmg22bUTXmN9z1/ni2/Af/
bSMts/L7l2hFXtBOzpViSD0/MMcMIBjsiy3Ou7XBzxvz6UxxAL9NRM52NA+jL0cC+dfKT+XgX177
FbtcIhBRHa8MFpuo4+T2Py1xTkPWXbnq5xl9+uUeGCXKPHdxIY7sKKUAw9xZBFbnG754xTSXVIO5
Y5EkdZBNLkn8pKz5qayNXzV3TlqKoIOA8cYSrX1ncXTzjjKbIPeGriJbh3Vm3eiMPDZsgn53M9VB
0RgbyeuV28VdnOWEu+h4aEY7GpPZe9ccYtGTo1Io1JTQpjaHenfdpi9uscFJ8MqLEYhahVkFVquN
AJpjj5cH/3K5GF8SubCaJcnc6zGidp/vIEo4Ptgya16BSPytmzM6QhjllujCl+aLjy1m0sexBe8n
xyhJcuF79kDflKurj8tT+fLsYfSFYxKVMiBX442RAOvz+4iU6H5oBwg6Ez5c1djN+BKJQXXPY0+Q
GRjRMYB0aWjCy17185coDMAPhO2aeo5sBt1Fcz9oCP6OG9u8svJLcIVFOzamCQYH7dlrkaB/fLhK
nglLcj4enxyHYegEYrlqjpz5ZPaT38RXhYYYeeGSOkjlWSN01yKzeRibnwZkDba6xr88uxj6vE6f
frQ0zcG1nX6Oqiz90Wh176WQf3Lq6jZtqo1z+zV2HR9ZuKIMqZ/OkqgnpEnmvLkg3W/9sc4StHHm
vLybqs7amZWhdyV+wcGbAJIuihky5DpOd11OVMis7tt11rVwVpJZhutlBYnGYdi5Z31YIwsnd+ux
vDrXxdFOit4yvHkWEdqd7ZCaNrp6Zrs51CxNbts8m27Trjf/Fm033gNfTQ5OXsEPVBKyk4Qkx9ys
9DUvRyz7wg/omgxohcvQMmDOkBaeDiAz2IivVlzMsmxNK6a40aQkMtsnluaQTLi1oalw1RYtq9YO
YTox8oREjq1fXZC567p77VCBvzz8igtYFq0hAFoyC8ruESvYTT2YZUjmKQ8vD/7lkxE0/gsnUFVp
j4ZoY46E0/lj5voZSJYqkLppKH26ftNOIbgTL39rbRMWbiGpa7BYNxxivUhoFN0PELb5Q7VxTtZW
aeEYiCB2WXTOHGmH3zZN8Sj45oto7Ycv/AGKq3PSezWJErD87Mxk5HfDxN2b1Jm2EgNrP39xzCuW
FE4/2nNU1CqMM8i5y6vSPdjixQmfR6RpRYdfT3klfeiyUn/20q1bZG1tFoe2iR14R4cWkUN567cz
DwVCRijp5m+XrWbF4y/r9VMOHe2akyKSIz00AJOir/2bOStMh211kKys/rJcbwjZOG5nzhEdjdBW
blDKa2JNCFmcw7dP9xWvLINDmWXGw24wfBgptJULE3XyIs+DxMmer1ukxTEG3yOVmZgR3oBtPCiI
1QYEMikvsRZ8V9vEEP7lD32NOcWEFoe4Y1B9cTyUS4lB3R+zmBru90nh3ju6MkHnNTX125y6XZB7
oxkko43ULi92kAg2NrrjVyxuWZ63uW68Oo7B2w2d74yUp9bTkaG2RGRXAut/k7+fdmyuB9udhQHK
rdE8DBCV7ycZsr752UGiXtpqq+SxNo3FiXc9XhDcG2CpEnnQkCRgya+CXdXJhW1aHPqG1ZB5ImhJ
8CC5bBfNS2y7G1D1f19+/5cGx9iLI4/dRi6rd8aIx5kG/03H24DN51x20ndsh3y39322Ol4E6CuY
4ON5VVkBs5I06qCtXfjmALVs3+5Tex/H7nyjnXzcST7Gd0mDoMJ3WcV2tevKgM9m9pYP3lQdStSN
7yH+1oUJSUgAQXR9pI4CV3/OrLsyG72fsRXH3y3Zxs9Q4eh2dc2ckyqRQUyMkR9NhVekIOYQ9m7H
E7/tZwo22Mp2A/TIx6Cypv34XlqpcRzaFEo9RdeeJZbj0Oib8kYbjXjmqteB7MWrqHiyE52rb3pQ
DL8rU7WnRoJepONwIQLCS7cS7NAhaNuNoy2K4h8XPZB7pyo5OtK48xew8DwOOGnAC9IIgWyY0HcO
lDEe4rlpIgF84s/JLa0zz1g835RlKjWku9xO+KPK6pfLx3nFCMnCTDqdDIVho/92tp8re0Sv4vtc
bAFj1wZf2Ino66GA56aRa9qghc3sP8RTxl7nJd/yRuehvjDFJXijzHtSDCZ8gcezl85MZFi62VG0
wxNj9sFm1q5qSxBN0H9SZrCN7O7KbfF/iA6kMec6HmSUV90HK92Pgs9bWZC1sRf3RatpS20Bym8C
9aHgrDXiow9i4+SuDb68JdBXqwB2g+d06tPcOAcj7Q9XGdIS1MFyJ0EDP9i80PEQlbapQwdYd8Cm
9EbwuBIGLEEdJrSRs9mEQ5OV/Im4i96he0DsgV32fidTugV/+3qJIEz83/s6dshYlQWq/tXQRWVL
PpJM/728RGszWESRHbGYkfUWuq29kgRMijBthAPyxdje4f39eN1XFtcKJVSO2YTXQtmWxa7o/Nbo
5I0SEmkog231AX69THyJI6HSMeh43u45q/YFVyGptsA1K15jCR8ZPS4Y2iVpZKZOs+uE9zg4veHH
UzlsADBWNmKJIOm1TLVXUityXW84aD68mrkabiu3H0LGJ+eafDW6SJZlmsz0Eiw5jXTfBHXjRNLp
g1hvsayurNP/wUgq227E+UC0gt9nrWn5Utnvjg1u88uWtPaB8/J9CoQkQ4aPZ+CYKOIPyxnRPjT4
mfV2efCVd+cSS5LHtCHUxMUjZzKEw5Co3awztk8kd6LEauvQzIr21QPTQu9nLRBol7+7NqmzQX+a
VCWpYXgJ+CxSKI2lst85Xudz09zwUmvDL854CqgGTeUE5qZ0QM8/7mo784WZbAy/cuyWlFYlTfNG
UpyNEQl/6Ga2w62AgudGYP31ufCWwInEkQDTChhskY9BUvzOBuo3eLkgX3J58b/++d4SP8HcFvSp
Z5N1kykgeRcwNPRdHnrtty+MtWy60qUqtqIpsx5a7d3nbvGnolbt19r5fvkbX2+ut8QFAGXW93EH
UHffj/6kgM8oh7C8StIJDQALy0xZzNP2TMah5jqgdRMS613ZW5az9tsXhslEWtvccHGv5SAe7SGp
9FSXXRcYk7I30ndrn1jcPDoGlt7B/RMVygV9D1fDThJrPLRM9fvLO7C2y8twde5sG8S+ADhM1k5m
M1BQNMylFdBsy0a/ZrfDPiyi1rRPlN0mrgV46mCdQMuV7VOvTX7UYOUE51c8PBktdW50O/bBVKD1
vShdgMMB/iE30GMSUWPHpm+Rbn6LJXRppVNUJwIx7w09qa/fp+Dm/a8HY70RAxYKdHohHolGs2J+
oBAIz9SfLcz42hcWF1fZUIVUHb4g++Rj0IqeqjbhQdm4IsyMZHgq0Ah9nUtYgg1S03bpOKd21BeK
QJCRCfCSFVvEnismuUQ6Ze4AgzSJhF6iRpHP9cgBOc4PWZXdRiyxkg/xlnAnm1Wix+BoFuCdgL5M
PYetg7iRTY0T8ris0X/aslOOMns4OnHi90R7QTul5vPlM7HiVJcUSnHWZBCSRVa1r/oh8GpX+nVZ
bHVMrY2+8BumWRvMHCeEkyVLAsPtnqR0N0LVsz39/+PNW2IqHD1CwrJwSSRG94lIfgSS8qaO2+fR
Rdal9P5qok+XF2ntUwvHkdOMadZmuHlmCPH0pqf26AFKQzVquutZNbx6CexvNsm8QdywZnoLN+JN
zGhcUB0i0JjDdHJPyon3krobzvbfh9UXi7cEWySEJ8g3SAuNuY536gCn/EbRsPng0ay7sfNZv9HW
+a55mwH1qlXlU3CB3tdp2t6VBXef8kmzo4Yymt/GJtvY0RVrWUI0PNC3GvkMtgTbgPRpboYmJRsX
/MoOLvmkak+UOeIdKzIc/Wj1Pd3lrQoL1yR+nLm/IcZ1UIYdXjaXlc1bwjXA8R7Dx6Pq2pfQbazU
npnZCW3Z1x3ZJWMUug7BllMg3SzLzjv0HjNCYrfVdZfkErDhGpmlucA93PelilzdDgUAqmDUok2N
Rl1ESluA2JWLYkkXVbcilkmDaNckj3ryfMC7gnyq/dL7KLpiw8Ou2dQirCj6vmolVTSqCiNoQSfN
ZrrhFc5X5ldnaOEVGsLMtoaUO17kWYS6LXj7ZBwQme6KBshnTUgd9jpGfxO/7nXrLSmkPMsZunMM
f4ZtZCfAia3Jnx3OvnXmsFUxWbHeJYtUR2QD+mEgM8G4qz7m2qN7sETEN6q2k4/LB8S0/jXWLxZv
SSVVz8o2xSzmaKROuis1Td6lM1un2mbFQalc74q8KCOnGJPvfZYDj6Ld6rsyWr6La6la32nVmepD
2K/1nKkTVN+hwGbPw/SDgyb4VDRF+wCtNwCladbSB3t2ptt5BPwhMWIDb/dK35W65Ud3sqs90MDx
KxqThwMokbNDhVA3VEnTBcNcea8Ob5J97rXiNkYt5MajZ8Q5SwEcpqV3XxfobNcuadKAjIN4p1MV
0yBPuuIORDjgcJgq6FcVWj8K3XdtIBzeo/nQsuhNarXjDXLC6VF5HfATlWTzvaU9dR+btQKRRULf
9eA1SENn9Hmgo/QCOSal489VCR1VAIKPsqTuI+qww1EUZb7T6E/91puxOLDKRVxn5WM4Nx1/tida
ZUHsOPUUGMQzkl3WiWbnabA/ogpfBFac4rpxRgmMeQ/RW56KU++50FNECeoNDKfqDRSe2aGI++w5
ayFIAE2GnIXCgi49tVDnrUY3BBLuBd70D4rOyaEm7TvNWXZf2mXE2rYEdWln+hPyJ7vS6MT9OAO8
Hnd1kMXpqQGL/5AawVwqdaqHTLxZrNG7VAx5YFp4ZJdOF4dlWcx7Vxq/jMIwdnxu5G6wm1fTQOaC
t+bzzN2dMzjQkBVNv0+L8Y/dtX/bsplfCBfFEZ+cwamNOsFAvOLg5ezOmIafdlx6wSDUC5shUjpZ
b4QX82HSzm3LuhEEArT2VQ5txMzc52Z5cL3uCRLzZzoIcI6XHPmAoip/CDBqB3GL9vCETEMwm8I9
FLy7Vy4HZY0g3dGlWRrSqfBue9U1Q+Bmgn3oGlQgSqMxpkPPLAhS1R60dDVeuFPmu1nhvtJGG4em
5A9TTuwfpitAgjJD5ykueBlJwT0/j4lxXqchsEA4EtSKO4eybMcgdcEQHI4iVbmfTP3QhZOBrjAE
47LcEbtWe0836c04xfRQAyB9kmmrUHcDpwrqsNORJDML47R1gi6WJR4jhTwmk6huSN1AmAV36G6y
YsQEoOB+pz1V2u81Mw5d144+1MLYMY6z2G9b0dR+38juGeGNF1ZVxSMbhEU7s2XlXeFl6tGr+Tcl
kfk1CtEGlLahzsw3mhdmCImAVyqLnUGLmyalb9NUNsFYFH+bqiSvpqSe7xAvDpXp/NVNfWN08Q+v
ttBDnILOFJWe8i7JppvCTPZJmvxpXNzNKDu9gk8ZcW9eolin66NlEvxGN97lsjoSUX9HLumuU2ao
0/iAIsp9rXWUVs4Nsh13Vp48QwzyJ2hlXnoChHyqgQAc9VGkVrUXepp3ytRHEzQH93j43Om42Qsi
fpJq2k119wLay1u0qH4bB3UABU2ILHXqp3V9g9IP93VHbvuYHlETvbWyMhKgRxpM+9SKmvimm4St
XXwkycR9ypwgTvIyMFLjuUyMOwRnJy+en6nZP7i98w6Z9v2Q2yG6kp9IqveQdvo7KuMpM6ejkZkP
lmu8NKY1BZTEd6pzH4053sc0eRxoVoSjixROS9O7yjNvirI+Nkmzj6fk2FTxoZ01akzwN34ax0Bl
gxhwEvE/eV38SGjxlqHqVszlI+x7Bw6aY9Ow06yy10xM4LeEswLbidHhroRxV/G+UvJ+KNk/tttF
WeVCGHVM95oUjj+RNg1ct4PMNuCkvtfrJOwLHhI9/hJkujWs6a6p2xsz60qA5acAa/DKvOSum2kW
6Np9nBDfVXP1YYDfwK+L9sPRxltlG9+oEHeTB69YmPvUtX/Eor6HapL0rd77UzH9kk/0VbASz3IL
duv23k407SOAoB+JrfcGt28beyTQngSpICBegamNMpCGjZc/DzOuj57RRXXShZDGfvYq95DbECY1
DOeIi/bEauO+J9kjm8WHzefSr8n4G3W/OlCOvEfOP0qJ/mgqD6lAMT2WY/cIYqinYvqZergzpPQe
x5ruUyaOKi9v59q+L6rk1uFTkKSYha5I4XuJ81ZZ8s4uvTf059+BmLf3UYYKIKEw+rqwPjhTKmgc
7x8XOOPRZfc1Ta2w8ewXIoe/0+S8JvAcWQX11MaLv3NL3KJGD/CcNT40lvdcsjO0un4Z62Hy884+
5KOMMjo8AL36lhr0kUtvP3PYsBeDRay/naviAZ1piZ+S+ls8kz/cmR+dsb4z5/okcQP76YSSuSWg
2w1GzgasqBBKeIiZOk5AS6VmdgcC7A8oE7CAZ95BQHcPN2j2ewD9H63r+ypWJdRaa7iJZohvqLbd
e9t0+xvHTuXeSk2FgvIs904So5GyLV86Jd/7rEB2bprvacoUvJeIGCBlIDL6QKu69CUYykNWdE82
jo/uinpX/xLglnzy0AZ+dIucHcfEY/sO+bLj5Lr3ldOVfuyoJNRl/k5nVAr6otdHXYzVIe9BjlA5
Osct4IpAme7sK8R4PpI0d2LOXmxtad+syR+nguWRBKxDQ5WVvu2yB2L2LyBrOVJDKt+U9Wtb5trv
xvYGBJR3E8/D3s6Dseo/lCNuYnDp+zMopn1XtFlguvYBLBZIFbZYaKPMD2k+PxlqmoOM9O8zqQG6
LB/aKnn9H0dXthwprkS/iAh2wStLba7y0l7a9gvR20hCCARCEujr76n71jMT4y5TKJV58izAXH/u
e/9mwBbe4ZGXSnFYR467TX5l4wT9iJOfu5yfPQEtLgHlgVt1mzzgnmlltOlLrqs16m8ZndveEA6/
BXNEAO9ZePhOgMZwcno8lVnxj8xZg7oOO4g4FVWvxIPNQgZlJHjKyp9nwh+5iFoB9sAx7sOwLsX2
BM2krgrLzmk3PmyRx8PMkh/pSNolCP6h2ZNYm8zvSvDPkvo3msTBkwkzgtcLBi2BzJ5TIk/wrLiW
MyruvKD1K3oIrGbt27Hk7oK+Cxd7/y7c/rxAEygHCWEXf9e8GOuQRo85Xga6RQeO3ToO6fw9+eWd
gNwJisDJzsGXcqpBz4I+MBlpWwhlLhGZT8msj0y5h40Op4Hmt4SSvsrK5eJi9wB0+00Y+2KxHDv0
IRvaycQc8ChodrA3OXQambTh8L7086Uf1/0MGXn3PbjA/V0KPX6phR6MgQ5hn8F6iMvgUfTlcczy
QyfpA+jYPzekG1duFl3tCQ7nMpaw0cvJiVDD3+BkJs+IyUJwNKgVh0iNSbtnBSpG2WePW7hOVTa6
qRpCFTd9rEkVFGWOBqS4CB29BlsWIZMJXK58J/EzpXp5jlTv6y5OQb/t8c5b0OYbrsOtHhgoGZ2b
g8r5+E8E79TTNihMgjASAfdHsxq6io8unEmFJJSvOEsvvJRxZfJlaPrBgdLKg7WOJ5z1oe/GJlpW
dDABXq+097hC1fAYpt0Jei1fMbgCIukk91XCF1UJdZcpTV8+cUtbsOVXR4t/oY03PLJdtsUY+Gpd
YxhDdg7FP0wfFBSE9Uy2l4Wh1KXM/MwS8WESvDIWh6mkPa9Mwp7XMHYHKZExBn4HuYI+jjdL5V9B
Kd/G3Q41poOyYkP+nEQ8eYAle/KJcUcZNIriGNkcX53ZL9kwvrOpR+5gGuM3m+mXUboVygIV1PUM
ol8EEow3rFVRccoLfy3l3UcU33XfMYj4htarocm1rojRB+Fw1rDnq+QQoYXUTUKT2sInb8zlfy7y
Y7tO5pJZdcz3/SNz/ljG7meW07WGDeN7b3P4fIOmPuWPQRndjPA1Sv+xZNENTON3IrusQb/3UCTL
ek/ENthzTMd4nLvGGRS5QiK4d2YDkrnz8OfaMV1l9wZGrLBLyRNWJUMQVnrJWuTlPTmvRSXw/dQz
HWh1n0h5R36XyfArdnCB7NzeQlQbfU0+n6pp5n3jXJ8fNr+QBvye/NwJm/6D515QeaTEn9UcrKcd
+8Mj0dt63gMKMzJdaPhFJbh7s1mMz2G3r/+2MGVDveM7OsCxIT+kRUjfeQ7r8cYFBpOhMssJ3hnz
FVEGyN4QgWwgxl8xgZX+aEJOGrTw8UXu+KUVamDtCjh/zm7vj+ibs9eeTNNjnJTmqLN4OBEwwiHm
pCiytp+aeafy5Od1P0auhOO44XdAGNaGb94M9CyzoniFmZ58pavY6tV1rhkCEzSFHqammOLwPfMp
e+1Sp9u8G6fPbvYEGu0h8zUs8+NvAOddzdZ4P/gMennw8ayppF0BNq/d8kbCYr1CUh/eCEEyjwJa
g/OFVbSCPPrG421t7Dq7W2IgkEanl7zNaO8f0emow7wv/gvTVf6EWwfGNHa24S2y3F8K4+dax2av
rA7jGuO0Pq2JCa7oZ8cmWxykykNc1HmUxksVmDJrV/SBZytI+WrwvNKNbhcz4nulgVhe99TIuCZA
jkSFqXW9zmUnnjh2EKce5l/XtVhHzEjFGh0ivETPaCuQb23gU15HMWNnqK/X5231yZlF3JUVH2L+
FjCce45p6QGzGQY8pcltDxliIKk1IYhhGcVkZbuk5TmXl95mSCtJhThKBQKeiJW7DC4fGrplXb3c
ozcjjZVWHsT5oVBBcfKYkQ6p2/UH7/jSinK2b2U6/som46rC8eBVS6RDQjNYPltC9is6at+AZJpX
2gIWzaAZ+LETzt4zCtJkQMR6RN3uqmSfbEvhZ/tI4hycODL7itgCmptYFj/sEptXKDJj9E8sxCO3
IzRMG/89mCSo90GpYyRHMTVTVIARg1OXP5dhEvuqpw5NCaEKP47BzshsjNcG/LgqJXgMGyLt7nWV
jbqC9DmoYQqYVAnbolc3rNknWjcw+FRp0BYwNX1miZY3hjqh/R7j+HZP5T3pk9Dfcxp8cErhERWL
byZHd8gn6aBzVo9DL98TR46xjWrPtxrfysmNeVxvq4bndinHp0DDByPdojuCkboGMPZcY0N0GrPt
F1jwyC9eyY0E63zMRxOdJ7XcwiFpg5lkzbosxQMNhgytSuJ+5QvHY9qLpZZTPj2OAUFUA/W+iXWP
GzFUawWaWL1M4dvEy18eFgh1nma0NblYgYssSyUcaKzAVDbck/1naaEC2am7mGL/hbgvcGvLdtdu
ahgB5AJ56HM5bu4E2/w/MIdhd+58frC757ghhkcWbt88xjSH0bDutMQ5MSuve0tRTEesMvci+JJ2
d1VvJ1tzYh/jELnZvFteCkpPoYyihsO/EiTA7ommrFl5cV5RZbH5fkN7hxAHJIaje6jRs73DnR5f
JYQUlebdt074AcpvBP4N7W7dz8UEbzC9/dq1x6SkMgBvfNL2BJb4Z06nRs9gq/iw8VhcVGPaPeU5
5C0kQXPjV381efKZDPsvQfbT7PnDNouXnLiXYce0roJ7Mz6DM7JkQ5VvxXPWLR5iEWPfjOzc04K5
hNbDuKwP1LuxTYo5BfAz3gJa3ABPF4ch78fHiMR/MYUEv7Fzd83YD+I6wMqnLpN9PLhyD19w/82X
IHP2PNmcPKlhMpDqMxztu8o9GOOyznhnX/KB5w3K/h8bbUcTuDNL0Z7AZ8RvrNZTeOgD+c+N4Use
Imw1zEU1Go9eO+9vS4AoM4QavSnNfoZ2eAQWcdn9ctqSGft/a2SbhdE/h7yadOOHXYlnrgrfhohD
qwdOHyNIwRu0b7cxxatoo/kcrgSxS6kE2GgBOQ8LMpkKkXVVh9RajApTdIyoxhcSrVdEHMGDdsQN
7XsMztE8ICp5EWHN58I1wIPiOudoYWIfRP5QJmp63zuZ3shESYuU9A8QVMsK4au3hRTflOO8J/Cz
rmwwTi/OgfmaCp5VYJRkFTyZwiYr3Tey3Tg8d7sDsKdWhv057NWbztUv1dFfMi9/hxuQQ3AqAUYp
9RHI+U+KyJLb6uKpTrP0lFmpEXhXHKYpfQnG4LWMUtj+pnBXFrT2JbgNOncS3JgZX4M5xQsqBBs0
b9WMhNs9/TQDOQ2OOlUbuyd/+2J35zjNc+CCd3NhNadFJTuB2p7NCanclq66sjadrgFGuYvdshUr
1nz8yGDB8LBQ2T3wcAdQOWzrz5HD5hGyTAX8ZUX2tpHiEdffeCJdFLaF4cIARrGwTghd0dva54GO
KmfCNKs7gUamRwB9u/YKx8LE9iCXOP2IkHfvW8iMLKCqgk0PMH7O3kzKu6LyOu4eMyV8Wpc03f/0
cjBfEjLv/0yQ9b+gchyXmpQI1MM+SL11ohtPuVVdMyZD/qTnYT6WnU3fMr5ON6Bdw80mfdAQkncg
NYNfUNllDWl1H1lJtc6hf/O7goNrbGPeRjzge81YPtPDFoqgQdOevm9xBhCTZ/t/i3NDk8Ja/hO2
x8NrYkfZ1Wgl4ydPNbwjKA/EdQrM/I5+A5gD2Hl4P1gof4XJFKXArqT44znS43Yg7+dkW2agIcn8
lEMKdQq1C/6NGPfrJZNlXE0kpOfYBcsxWortm02oUCEER+0I983XoQ/0OViSYq1mMNhtYzuaAlXP
MhKeBBlM3/AsyPZHDcegtgtX9Bjb0C+vQT6fDJqwD8AuM2IH9SyPe8b7tzEuYOg8gXf8EuvCymZa
hrzBbZge8DuGTR4twTVlUFnWAS8FZBPov/CR1qH7IFglHKJxyR8ZFCJrtXoWj5VU6faywaQZ+8a4
+6cFmX/JRSGxFdpEqEcihlM1xPsRnSkFpLl0Qb2B4/8gpwWwlZYYR/i2wikbvQunh2QwQxsvpdwr
GSb+Yng2Iw4pyk4u6rqa6Dm6FWYRV4Ur6vd0Dz2O2ZQ+6a3foEcYkd++Mn8KAm3x1a7FcRnAY0Su
EhaAYtkbgauunbfEPu+gQiFNEFyFkPC5FiwvjogOLm+pC5BKHC0Yb0Q/Sg7/8GA5BJJPL3NRxm3q
iM1r0xXiBYFKuGF3Mc4Psx7j53mWXcNQ7qphHuOpyrt8PQtDlr9YgKjzbpbgFY2eh5sBGk4nR/+O
Hr/4tAmEZiBioosve7o1ZpVFg5AseuxGEGlWf/ddhDPxG17e8lPrkP3wvVKi1vgEBxFvlFQUPgpD
HfU9ok9ZFHzSbCGf1idbw1PlsHDSMbzueexMi/A+9qygjf4bgx6LB8jUD1ckJYa/jdRMc3R3XPuz
QD7KI7L4RjhRu7L4JIokBw9jp0tEZyRb6nH5o1TITxOEs0fSSXcMkaPXjEAUDkWXmkuo8uHWgeGP
5jgu+IGEYdF20cJOmaP2yliUnjgSTOqQh+gcMT0fWbJt143At6IqCh6/R6Fxv9Z9HX916GLwpwU0
sD7X9tXgbzxaAYupcV2A6Q4wAfyZsoUddREBIgjH8gT/d/8TgUriEszKv4ktnKMKRr2rIZUg0dad
NfqyHxNkBRHcj3u4hqexLucmsKo3Vbx12QfwLfctyf5e+GT/BTVd8lNt4b8Z67JmZUFBYGnuytew
R3J4FcyYE1wfuOLgsjSAOVK6tSKTemg6p+lfF/T8K4Ql6tMcifVtn6GmqJhbf8eSzodi6vs202I4
6DWeqzDvi2a1EH7mU0m+h91hc6gDtfNWj1Cnwv+F2/U1BozJvtgScNaydQS6u0n7WkIDBWzpDoxA
CwgxUjl47LiWoM6BeEIowop2U4FhzYQ0qHMXRyveWzwIQFVdNzykw70/xHqqwmYqeC+LaKtNaMlF
z/Mi68SNM97HARK3sU+eOoWyUQedSmkLfpfHrQED+6Silm+/UQv3W4Hh8mBL87uI8qWRS7K0KpzA
pGVzsDeZILqoJ5rwpMG/qfBcxbOxWn72iUsfw2ENHhAZm9xPW/wUdAMalVVvz0zCX6OyPpM5+tge
m8ggoD+0oBYe80vc4pC9bbiRT1kX/91g4ugL+TnPM5BsC9SvhNitXoboKNbpedNYDNnklBF7pYkH
nM05Okb3ZbfgKCQarU6eUJ5144vkzW+TBcogHoNCmZtQzB8FsJQasMZLMJeyAfPvE9u2VvPgIcRv
UfnU8IY5M9blMH2nm/6XpmijbcdEBRqKb3bT/WfKfAAsRA7FqEgLa2ZM+unaA1cN0XEPpcS4n2co
vGJsxnCkABgG6I4dvIFjdg0XKGPv5KQk80vb5+6521iB4mA3JP3FoPdkmFaVLQ57kp+ZIIAVKQh7
1KTfncjuSV3RUhWaPESAdDHpQfZqtvDvkFuMBwwwl/TlN8UYiOmjQz0FBQ4G0Ra3yBTA5Z9GP5Uc
kEhkUzj9M4bOeP6wRXrxLLgL4IxtcDZ/YyU3VLTEvkMWJxv3IAYWuB6oQla790Yj16XD+B46ZE9P
y58NtyoI3V0ASaX1QMKYrNbFxFUmOnvaA/Nekokdw5QK4HPpWVLxoxjXW0rjG5Qjvxd4WFVRhH4R
g3+9d+YhTW3Iqtzr5TCANnnCt0ufvWPlc0L77Bxps59ysB2rAOKuek7GF01ZeTVofNqYBeJIGGDa
NEqfeU8aHUHDQJdtaaDVuqYSUFeXUlqNHD8hzcs/4RaRGl6tvPFhfDClX6rUhxd2XwXjioVReTnV
2EnnWGBq3cgA61lYwv3FsI753voQezS3Y/cBbHwHLlatUBkge72oBpL/nVj8BD2Yeci3vnyjne7a
IpxHRLOuH2TesCUBwaAf+J+9DPJDH2ETPmk4/vWhkdirT/N52OEurwKsWEc5FU+rH+C/VtqLn0lp
q4nO//C/iqpUaV+BOCtA40N4hN7wDOfUIEtaLBwl02cVNvvkoKMsqBVCbepkdX2LW/4ybDo/7T58
NYUgbZ/15U0XCcDZTDxRk7+Pe7+ewmlLzuO4/exmUKaw4jUN9iFZw+NMoQsAKMvv9uoxXBwbsgDC
46WSbbSpt1hwZOYVQ1fBWzNqGY91MyLyutXxPDZDMsCPOVtuBMr3g8BgW22dTl9wizUplyXsVPLg
PMXMInJvw+JDFUjKyMZr7ydsrUO8lbFBiEUxdRr0z2B4WJPJVCwCOaFPPTnlSNBWbLnsWHccVQLV
56wIO+WSxtiZ0qxRi4vrPsRJW8utrB1TR+jzXA2B6NdMYetvE79XvlRYWu5ua2H5AaxIZZgh+PAH
VgNQ6EX6pWDII8BJGl9Lj+1grpff+IqCSpMiAnwTfiE5545kEWRmJDCL76K0mftgq7QefsTCvEN9
gXwQrM7qnZGpydWGhT6Dre3QGQDqG9g9FKpcA7CyTbMEz8MTbHfRoLxjOBJQzXTTH0yr18yPn96l
9zE0MYAEyuIZEr7vYhWtSorg1GXp2valAgKksfTHgt03VmJBEIutbLfCf8GARF49nFTONKbr74BA
Cwl7vx7+/GV/CbsUc38I3wC81GOti+0nGvKptjFcvieSuWbq9VMEmw5chdMTAo8ZsCacq84jPXGL
VHaM0xXZqRFvknBC8CCMVV6kigiObvgLLdF02wNhnjkmjFpHoL8AffqQAQ54miNYrSvcXwWC5OM0
9vtxCIGFIW76ahfkxGWU/GfhyfZkKXolhKkjwMRzjOo7VlbzkoRY++CrVlphYljt2mTrtNRbCBwk
w7CJunOvEDnFxDaF9ogETdEis+W37Hhe4835jkuyXtdS2scB6CiXQjZ9YP4jCFqpbI4XazQLhgJ9
Vou9MRw0XB2QbwwoKNhfxePHOGHTLNOINX6l78ymNxPvCGPUFPh0mv5z+fjgU3w8t41vyWoOxSAf
xhEWjWGHGx+IyrtkYkRsiwgqkWV/8Ch+5wNOdFFgAOdc/lEICeioqBFr/a8fc2CDc/ChPEzqnbRY
7G2IRo32lq/KtYnd2FGk6jGzA/7O0BwCk72EtHsYnJT1MCh+gDUkctrQDDxMk8TmJcIhT6P9vz1Z
/2Obv86I5WjSsVhBF1CJ2Kp55dE/bOFXjOth2bMqnpYY1NWOjlXgsqjFT4ifpkznh31cMefLDjO9
R18eQKJ4DHMaTQeISHCvIphPMNSPZdurskeL1hDhoys6zAlBSIYeciyu32Cq4q+cTuSkl5Qd0czS
Vpdpf44E079IHNtr6F1x4dmwvu5Cmss8oQtD/9QltBKzI5eFmwJGUXMxfG+JSf8FZllXpNOBNAAN
GW5zuFz2NTxdoJ1VeN9xEYI1H7r171gK6WpLUvqNs7EcdjfI7rUHrA+wq+fDad0y/72OHXYONtPm
XEbxPDSyX8wRIrK9wj51PYBK86dnGXlwMQJ4lEG8MBlkeM2ljv8W/Ty+APrSbZH3YAEtifyNNa87
mX3a2kUUc5uve3SKAPWc4/+HHaArbACYlYc1nTp8wxrpFFPZkU8azNsJi0pRezvRI+SP64FA+g9L
VZX83RbrL3zp2ZMPtDkCq+gu4GElXx53wR8kHrD/zJJg4bI61W4uiE8GrsYnHozp68ZQ20MiAeaN
ILlUiKewIIKZDe1dhDhpqQlTTZH7ABu6bj6Ni0uw+QAxQFRK8hmkCII/dhnnh+GOtuF3Cg6k5PJm
CrrsVb9NEFBMqqCPS1CypiNcHyKt468ZAWi2obpM6nKZ3RFDmP+BxfHQV/diCZgNoRLHJIAT+Qu4
7wCpNpsm1azhxpOGO9hycjHJXoWIv8BLwEe0PMNOL8kYZd9BR3Zeh1mw30BwiWr40SETm2MFB/+d
/0om1//wlu4VAGXYkFAAJN2chlXJY0C7g4OqjnXY3/X5vRVBGGFSSPOZS0SPDYl2hxW421sp6Hgg
fQIaH+P9rbSFeN3QZd+gv08/MYinp37RvIYMfDwOrgiu4Pv2R3ASyjpkU5PgwkxUqlmjsn1vdhC/
ngBHBdh/Z3l6sm6KP/I5x1pSI6YvvYFjUN5B9E2i7ADdkHdkB9JtnDDksIy6O9uSAHfQfmizHim4
NEGjFAG3aFwscHSQJUzOFLHd51Rq9SdYUt3uvUGhGML5IyZWvawxi8/w7TYf6ea2Z0GAqhMb6YPp
FqCbsEG5536p9JgxOaHPt6zN1QwzOzeBQ+RMbs8hLva6m5P+r4En4INNwugqoki/ycKxZsM72vb7
FJ/gvLY02tioKv160na6qxh6WcNSgNXBMG4t2Eb7K7pEcBMVWVaEBXGAyzsldQ6E4FEJXDDVTBL2
Xwe3mZMH32mrKAFzMUuQv4MFTPyMhMMYUASlhzLqg2uxdxnAxWDt3/IsNxeLyEPE9jp9RrqlqzkF
6wgmTe4xv4uYk72Lj9ys2WssO9raXSxtnq0j2ny1fINpHeFaKOVjtrO4xXQyHAyw4apIbI+bx4Bo
B95QBWFg1yCa0GPLNw+nkvvpkIJa8YujUt7iHTM3jjp9QO7Bckjxdz6D66VRhgtXTQ7XnJniRTXR
WuZNQbitpfUDSCls+15jCieDDVkzCsBuwwpkhSVLAASKZnZpBE1tVuGEon32aYiyhjnjVzH38LQq
geyoncExeMXkCHIfPOQiuN9SLIQW024lKw5q2FQ9SiSDgU7Fzx6n7jrOtP+RrGmKRgYSPt7bAgvm
dbhogVi2km3pE8YbDSoAaOcpL8RXCZrFgyi6vLbwEamR6cex60Z624x/xq7Cst8AjVBp2b6wF0zO
4nGTsi+bnFBZM7FubY/MhvPWm6XGg8djdW48Al4DuUcIcySoVw9lOqUXwzZ1zMgyfUuJBWQEo5Jr
lIIkWZGV8SdOMKaHZbaeY1Fu77umkM7AXUTeeBea33vcZzU0vFEdIzgcWNrQUY4N5YA15gLQ+M5n
DYuHHT70VTxE8HYom8SSpkgXnOGufAnwHxwf675TqOERsG60uHQSd3g0+csl3GDHNTjOXf/Sl/aI
V6RBxe5BR9WnOQnflyBsBZZzU+4PE1WtLPILAQHQU9Ekwl6owAp7WNtiyEA4VJfB8kNpAGzt4jqz
cD6GfdCi96WHYkEbs/XJY7miSJMwgJyQo6vDe/yc2DWFCRae284vqg/PQZqAa0f4U9zFOH4Oww5N
IOsIkkehhmfmwprJ8BX8vB97iM2HWp/xadF+LeqxRAQtGEo8PWeSDo2RpjjwvnyUEMU8EBSy1i2r
OQ9YIdddwD4Afx4F5zcxI0GwAz0uSdgtTmVUTWH307r1ECbF0iDYip2wT2zxldxA66XnLoXkwGND
WIILh3VucsrR+4L+Wat0eocfaHh1SRBdEBZMD6GwEUpKKTBDiuJ9gHXGM42svURzgJSxIGYfxZBE
XVPYff4LpVD0kA19kl3ZqLYNeAnYwNh/iOKZjHPWgrkYVWjYXKVWauoVJGasD1Txp7y7q3SJV/BN
gxUJjEeEasDTI8eEkOGwKppeZLom5zgmpJayC449PktDM4B44SBwH0oQWliEvSTiyiNsY/NiO1lY
H9XANtIDLIoUvNJAdk0wwFz3WTrcsyIBMtuLt3jdv1XGAFTdSXSgrefvXWLUa5HF2+PsQUdYpqU8
c7TsF2vz/aIlA5kS+HcbRWi2rczSLyyqzZkWBPz2gAy/sVzXiPm9wyi6X5d6WVhyjkB0A4KY7gcN
vOwpLTR+GcyBFUXJeU97VbQzZuoIC9LdHD0fcvREqccCNh9YvfPYHmMVos3Mt9ifIpiigF2JuajC
kmGxLwM0MX9LHLyXnkcLFsu5vHITg4OSW/Fr4Bv5IafYPJSlHB7oQNapiScqk4r3K0GbVwQDqeSi
0yZfKM4gGX1wy0RCQHuBseEOj1QsaCiiIjB3c+P9pYT4+4UQlTZwhlzbzsuPOMJiGwvS57IQPxTR
WHsUpfW3pM/A4h5ztRwW0J1R541HIbDTJeBYJFWb37cfQLfEced+gDJzH8FXmoCWgfbfuA51dRix
jtPlVjzhXgtZncfpdBs5BgAdC/FQzPC3Si3iSDncnQXgqCiGg8MaPI6JXv4VuJ7BADLdMVWDOiNx
oM8rA4INvH06/rgMxXgA1XiqXLF23yvTD8J3+REofslhLti7d7A0+78wjhewSlkhEIDnWCMSQy9s
JP8tTP/AZ+tPPB2/eTlJgL1Ded3xgjzNic7xGBKQXJoAjx3CbbJ/AGN65ilxF1nCHtpqM538EsyX
AqnZ5zAvMBqxgqLLS01LhRvaTbjtAAdDePp5C29DN65Ancvh7AukqoMbnIDc5RlubNB345iyN9SR
GayAfT5HE40u5YoPi0l5brkb1YcZddgiSWm7dDSfzsG+fRBbZgeJ0QBGXvFQg2f5BqgeVPsCXWwZ
hvJRijvpAxFPL6CA26dZbON/ewwul+jXvHazd81CsuI4jlPZFAxSkxEdaJ1rCaIOo9mhT2B4BKPw
tPah2+8b+/w1gNsuGP4Z6LEZVv0ao4YxPSZrxMJUGhFJj5OIknrVeq4zazIAmmkCiMEjAgRr3fRp
owu88MjIWwclyX2OLf/MfCaAucU/dK7oH5Y4W85bvttrqhUoCYBcXrEOBFlU3c0M/CBPQWryKrCu
u5SZZM9k8AXkUgupLbCyj4UV5gdZ0vAUIo3wpv4AD86RM4rDUCwAPHIWJ1ekY5MfmaFbtSr1kMEr
BhulfUARwGY/SBgWGqHeYHCU4aPORDy4CdwtEclblO7r69o70AKUi37Qe1OeIbkCeCROeLZH76AG
HqZ4/hF4/cXZ/pKP5EXJ/OjLDTDFMFwEeNORV+9zACY3IKJHjQgoKCqT6bTlYdiOUYrV0X0Vi0kj
anNdXhIdPWfGRUCxuv/cXB7+x9l5LMeNLGv4hS4i4M22LbtBT4qiuEFIIwneo+Ce/n6YFQ+GaET0
amYYMdVAmURW5m9SpmkjfDaUJU/VzEY7svmeEyl4JbbTNKLd18ZhTrQlvxe1Ztz5TjruG3xrNmYa
tncotqO+qY83mS0BciyMG7K+dEfPN7jRzObFb3sPTCNB3Esjextb/atVaH/8NHtppdj1h4nDQrNk
pNM3RTra+GPzZCqGuRNJH9wogORh9UvZxB+i3Rn25l5w2AFdqU8+OG0lNffGpCqlFmq0G83kh9xQ
rA0lCh4W/b3NENIm8CO6VqrKuREvEt3KjRc1wUFoarIvB4xh08y2dtSwtI2i+T9L0QjKGIg3d1Hm
7UHn0gfn2JbCyTadZvd7TZMIIAXdg67FRco0kPcfJjNWkTXNvg/VYEN1+oecZYMLNjjdttXUcKuC
7JjFNGfj2vAOreH4VBUtcFIZ5BbF9IvpJAPO5+N116Gxc2PVwBNKWFg33AbyGyvTHhvFAooMwoDJ
tO88gOwgTX3pVgReeEh9Gwg7DcpNGMbf1aYpKUJob1Id3ujUlM+erX6PQjAvpTL8rtXmpyGXKG+k
VGU04D178hTzZBUZX201bZ8iK331cvMdF2GMf/MWCKlqnXTVvx+lgU8AsqT3TV9l+7hH0SaUWQYj
kFvMBx19P0ypl1/DQDQjAJMVyc65CBppAyLhr5fo7DzQijswniOJQuRtmhp0bReH916EXgf8aZBK
LcLutMzJpoCJgYoI7Y3SV0+Z7r+EnXcvScZHIMInDDkmPpF3q+IQTlpAXbtUAIJOPCIDvsOt3RjW
A6n8faFLwPLj9zEufxCTSupJlX7Ivb6+RUkvIXXvnkUC+lONvf5G1UhWuG73D+zIH5GI9sFgvtbB
CILEfNUq494ZiRscUNCg8eBWQ3ZqfPMEauNFzaxboCQ8Tk3FVcR0ctW+jnZxH/0AmnYDulHbqZ2R
7fKgvY/qklYAmcLBcWTqpWF3GrURm7uqB+oWV9xtKKOqUkG6zSru6Rxzz7arfaX1/5S9F4GS6IMP
zml9jEzxFxz4oesQ1EavmMZU8CDpBt5/DaAhlRvcJtX0b2yEb7bJNkvk/kWhN+VZAf3j2nyW8vEV
xLG3p3uxM4UCLlmxkWqjw9A5xlslZ3deAwy6yHlET0mCA6ww9ryV/Zn6eNsy9kde1Oe76D3oIo42
XddEW0cNXjpfPvuKeQwUsTNV6ZuKyXJk5gcTKIJO/WtrjenPQgr23ajvuSIT2GIYOk1ufQuGyfzQ
5oPtAdMBuM9/lfZDCk8NWE1PXpEUjyb8PQ9WwtDIB1nIb0xLt40U493pUfF36ht4WbRN9RP4R+KA
PLznigfWtC2abTv6Nrm6d1cJB4zimB9zmnhnGsukHTUwYAs0iAtQ9hvNSEqx/VNdhR+jGQ/bFooO
Bz/5KwtwB62sUYYskze6tQ/WADFE1ig8+mUNBycJzhzz35XSHnulnz7oQJT5yEEAMv1dZgBzTICi
7iPVpAVecn8uCtTHalVBUGCA55OT2yaDVm2BFKBekPcUuEUq3UVRwbczZrF0+wFIfrOJHfN71QJv
Q5GyvZORbn/wOoP2SyDqvaXX0imwVaoJqSODFRHNIUsbAk5qO79AyCg3GJeCuCrB6CM/dG475rh2
rGI/Oup3qYyo/3oiPzsDfcqYKu4pLSi9KIM2HupQpnNXlH9MJe30Teok3oM0hpx3n/JFrSXgoknb
Go68MKSHuqKSpkR9cwe74rlLI/qyDi0/YF9vUarmHxX9rJOqJdm58pQPFJbIELAM39kym1lNyx7h
ADJikUugkQraDYe+lMsDxfPvkRYfahK+phjvxoLLRgn4SLWGJ60v/miOvtMlNpg8VuixBurrICkH
G3jTcehq5Ux9Rb7NxsE4jwoZadZSM1KRbdtTKNS2mTeIvQLeVy3qSdjupbTyU5kOyPLTIqw98jqt
h8UWSuI+VbSzxK1oD6TwDzpgXAR9/1VU+i9VouoXI563EVY/HNSYaCJLzY9AwXdbpRe+xRFOBZkT
RlvThuIZGPXPgeYOZq+UWGvP0Y7IDdBN71+pvsfbwSJW0AUijetpSRfg3g5UGHYiGLttGicxqhh0
l6BV+AB3/eLsZNqJttIAuwIxIHtUzWND/+kgQW8IPeWhNsJfymjT3bRG0jW5kiiRALFzikD5GxTd
VOGG+Oo7+KIXkV/t/R62bNnbVNAEBWSfluRWlxVQn1kiPXUh/yLqY5yJR7xezMcOXs8mDXR5O5Hx
dy1w/KMDzeA114V2luXI3OfQwzeGKt36kLwGMhrJ7NTd0ENcM0tj2Filh+CHeZ+3oU5FYLzLtf5J
psSL+Vf9bqO+L1nBKRjQI5YoTgNMxuVwb/qRiz66v5PpVxHEJNAItvlKrHxOHP05kHPjzJpkyEZp
f4RqvA9FGe2opD/0ivaWUhc50Hn5m/kjSWzKuQZ6H+b5Cxerx9hWblG0qTY5IXGTD+LgV0jAmdTF
N2rUtCxO9QNmHGtQAJ2yY2UrK9whR3l8jOKcYkQR3nKluGsqedjVunoCsPPX6jqUKfM/NFCB5Ld8
zsoQbzmnKTZpTp6sdOENcD/0z1PDlUX7myr6RAvydeos/rMl0aG3iv6bj8dCHuXHwdTvTIMdG5vU
EfCvN+0fVk33WbENSja1RG8eRKovybeR3D9lKemurOa3g+jPUtxmNJ+puSuWcw4D0qNMovfSeREF
7EZG+9b6rYTiRzatoOrRiIKYrA76U5gANevU5kbhkGyrUXpRc/mhsZRXgCevvTPQeFcGsKfNeYJH
bpR8MpBUb4cRjy4/PCNVcpv1mQL5yboR1HqguN8p5oTxT85KoJ0Hgi/CQUACROfKZUvVLEtBplE6
0ovY36hl+BI142/oka+1nsPjyvp74Zn/1KbzrW8r8nzsuHxTzreWJ99FiU/hxJrYM/eVpca7Yfpu
pZbl4+xNs1zN6DvZwjjHowSYsukysPeI8xo4/lXATnq9u5EiS9lkmlm/mbFVPBR+BMkLVBWwN9TP
5cEKuBEZ6R4JZ+622JbvGtCAb7Q06lvTjJQH05Ozv1KVC+pKpNOQlaef7gsluU1GK35U+fr/I6Vj
+ax0JFtGn0q/61a0B7/oaOelbDA9z8y91Hr0RpuMonAdB3dCg9UsS5gq7kz47JMztTjVoLgPVogC
Pb12SzqMLXIwplal2Z5ydBbA+t3U930+EY3JVyg4h88j3bUJne0f2rLQtlAC+/tatmjPRjqMrVGu
Gsjx8WDwE8NfZQjJZXQldfOoUM7/p2kpwlGskEsmSz2pPwMoevKN8oSu/9tlpYQF+Qpz0s74JDgX
W3GZWDZiSkPqmACwjODY4wC3ovWxNPoklPVp9HCMqiwSI6PDLvQz8R510J8vP/mCuoc5yUt8Ghue
G8RWGRcH1Rg714wq+1xz49gMEdz8OoXXaIpcXtHJXtCsMKYX/PRjkFjlaEgwC9XlCSpsb+lUQ+8K
r1GP0eS57AZZZFdSzxEuremTSqmPKoFrBvq72pfPZed9RzFz5ae+dlTQ5Ln8RlKlsgfc1nLpvoAo
LBtwwTF3Rr540c30YTn5jSluYpKMuzwplJ2lRfWNahctGsNC++YrFOEvL+GXs8qjTGI6n2bVts0Y
B7WodXOii+T9qNK/Dbf9y4N/ufcYfLazDTuakBJx6/YoVHQg7gPH310eeum5Z9ua0izCHhbP3WT2
KRq6o21JGP2tibB8ubN58tnONvt45PrtYJlk0NYJYB8dMEKJj9R2048BkPQR5Ga/srOnZ/6PTgo/
NtvZWUPlygO06LbgfKv8rh3kXVX9drTvl+dqaRm0/11jtS7aMLGD1gVPDWNa21W+t79u6Jn0jpQ3
NtmIp7m+WZAYt4V19iTRvlwefWFijNn+4SsxUpzCUi0oX2EzRdCpZT3ZaDAuLv+AvvAL5kzfZ4hG
KjRBqLtcSsQWL2WysVZX74xSGm/8oPe2WqRku7KOqbfX05fEi968mLtOU7Xxk2f0AWwcvdqGJnkG
f4P9F+F5a3YV9VWgAycgx/Kp8nKxc0RKy0ez8v2gNzTlDK4ghokqiwanHBHKhJTalN7GqpBPXA3u
O1xVTmEp/0Dk5QPtb/lg6d4tUgcsYBzLN9wv/ozwtbapU751qQeNTSt8BAy87BDBUNv1LWF4ZaIW
tuhMqyynSISQU6y7pjfem+jsNsDvrhramKkVxvIYIu7DInu5twkm2rzsHK8behbc2hSEStEzdKgU
t+CJfWCD0Yp278KhMmYBSE0Lr2trDlXmGeYmgqa0NZzs6fKDL30hjFn86XJQnl3hkywnMc1kAD7A
RyXaNRqQbcpqMu4JVuk8B1QoHhupkA5+E6IRZhbNN7tvpW0dK/nz5YdZetPp758+EaWke2bmIcCY
mAIIElwpMPzliqLs4pvOglMflLicNnx3ZS1utvibNE95GqTPYBLUO5oL0lSEHuj5JJp1TFOLtiQN
vTPM/fIOtv0ogdyLsx+XX3UhHBizcKbafSZJiYQzrSVOwuLeY47iZQTHqRoUrS//yNJ8zmJObVeg
98HBu3qLU1Q/vnpJ+891Q8+OaQE9USgVhKYgUdS9Y9HJbYdgzQlo4Zs7d0hDkDYQOuhJbJNtiRiU
gv2ltb5H6aS/7lTNndJovLRmiD0EonTaQxKL267NV76yS08/+5hwO1GMymFu7L5mB8sYcEvW7yjt
V47JNM4XX/F/PzGfjomj2bqdhGkKmD7kOPoF6gQyNxmra5obrQ9onVg2oltXrfTcQC2zPGF3EofS
tBLYleJAoWd3eeiliZqd9yb3iJLCZA0K6NDAs4fpn+HaN3dp+NmBHyorKdJGzlx0dOgFSXtZ8jaU
C/eXn37hdOmzI2wpZh5ZBUeY74q2taeKpNfDm7lu9NnZVZIQpwoOgmvj1fluFz0F+9DTDpdHXwg/
+uz4eoi75VTqdTf32z9SjsBzb56TafsMw4o28ML0zG3O0NFAni1tMjeK6++Knz2XOlamlx9/aezZ
57bp0MLDmUJ3uyGsDmGRSAB0s25FinFh38xNzjLEGxxbY2EptIP8Lzd5jHiPsWbfuzD3c5szK1YN
R06RB8/ieptb90jo7GS4UleGH216rU/hoUJ4yKNJgjopDGjh//GTD39ck6T+UvpUk7XZkZUtg4qB
ycODKdkgH0k5CYph9KFw7Y9xg7PWzC+WFmF2eAsy8h6GmOXCwdvUuXnjgU3I6jX/N2Xa6V8EUW12
emUVRNAoIa1d0DNsgPpW8rEAGgJKhzIRXOjozUQyTHKy7eU9u7TsswOdcT+FyY+rLwn2i5JUlAi1
8AblTQUehbjus6zNznUmkhycJ8EaZPAt3e9bYYSPl59/4czNvc8izdQ9PWigJqn9AfDEVonTa2RV
AVrOjjPIzVj1Mmlw8ejp9xYkZjct6bNcfvClxG/uezaQzdZOEmSUvWLKzkrQ30m6gzLFWMGp8yn0
Bn0Mb0OTfAVsbNE+JqZt3PqFHT2YTR3tK4UEYSV0LezruVWG5zi1YSqd6QrK6j3BRQbHWDYvl991
YZPJ098/nX3boHWkTaMPSXAU2l08YD7wUjb2yiZe2ARzq4wmpUGd9IyPcNQ2MejYD78vP/nSyNPf
Pz157SiCZjkjQ6unHNud4M3cXDW0OpsUfCr8LmtlOMia8qtCEnoTwKO8PPZCPJxb0GXWYERZx/Wp
DejLA9cpNfMogDPKofIQpMODRMf88k8tzNDca66V+xDDssxwiYQIAGYnW9FXhl7IKOc+c2EFMQV/
Y8VVi7esuzegopb+cyh/L8DyX376hX2vzuIt3WbPG+TCcq0geUhHzdtYaXS2fehL1/3ALL5Kcebl
UtogoIzB4CDszdChtCqteUsuTdEssuqNkHJPRywZVa9d3AXvoRGesBE9qmp4lFJz5e6wsMhzEzEA
nRSMfb6vZQzVoSwRXXVWjsHCCsytwnq4/EHhk1HCcN4qKY1aYxMaK9ne0uCzO0+mZG0YSJ7pemHy
mNrBfTu25cYLypWcbGleZme4SquoTzTmJUTqzADCHePkfHnjLA09vdLnyON3ehgWDK1VQG9/FFz0
Lw+8EIz/YxPmofHgp3Lq9vrvXH/RhAPM8e8orZXKlsbX/vfBh64c4kbJNdesnxEYQkR2Q/Orz75d
fvylJZ2d2CQatUxIlolrgAdnGTwcEJfs+brBZ6dVHpEd8EQMrxRoxgZ1ygCcmy1QtNVXLvhLjz87
sHLUKV3t5Tg6aND2TU3+4+f+by1U1noO/ybUX6SQ//HuClMNimiZug5ClQ+WDiktj1QkJyLT3NGr
B/heR+EJLYXy1cmbYTfUCdJiBc49R0DmFvohIgFQLoONSSKazloDCzuvKu13NySgAmFF7fGAlF+Q
TZffRjhIv0xForfYqXL1DSda/1nHaug9jGKofE6kf6+dQj7Cw1UecJkcDkApJoJ4gKaxF5nIfPQg
/dZ6cgsTLM+2n6VXEFPgnrsSULWqPRhOvfWj18v7Y+FQyrPNJ8ymQ/OcwR37V2p964wVK4yvPVI0
WZ5tvCCqEy/0rRTLXuQ0VM1X7pracp6LXBhIzoKnBm0cJFxukGeDMwxwEso6LHS/F8jLXn67pduH
PNucjY54IoiJwk3yEowC4kTgcxr4NaL7M0olfUdJQuVwWwFEfgCIg76xMgqIBZd/fyFyzO3g6Mog
tmlMRu4JOPhBWOOTEYBXHO0qOthxWq58cr5cRdVypr9/Cq3wRw3Z1jLnDLx+p9fnCT5z+Q2+3HyM
PNt8KOu1do/WnSuKEEYXkJKs3mb+y+XRv8zqGH22+4beGdndyPyOzk8HhY/aflJNypxofSqJ/5TV
+spGWPqh2W70czXPaeV450DFwQmMp2/cq2IPfn/TNv+E9cr7LK3DbLu1mQQ8PmC2xnyIoYQ5MijQ
b5fnamHsuQcUGgk2Mkxj405KWzoNszR0dpeHXlhke5q1T9snkWNiJdBJN23M4BALw3mVIV+gkyJV
/1z+iYUFmHs+qX6ip1WPEa4KWm2TiqzftbX8cwCw0cBSNiPjW9rAJL38a1+eO9Wae0BJrWHzmaDs
BgzsBE71W5jo5y6lndKM1zQW+IlpLj/NWVBx8SCSSFAt7kF7tchMJyH+ar8uv8HSksxOtIHOqIbg
ineuCu0dUfmn0DQf7UZai4xL48/OdaN4tKDwWXEDR3/zbUwGAiQbNgAyVhLVpSWYHW0B1TLXZeYH
d6VaftdJsdvojxEZh8sTtHQcZicaJXr4ZJKDQngWF/dj3Y17Cdzx8brRZwfZzEwLrYfIOUuWshN1
crL762zbrbmJE2yrTq8QkKCyhxRGqm9kYK1plOzKZO2K9u9l7z8ZEwS22YEOE7RWgTdFriaX3p0d
NQI91yJFFG1Evwf112EnRan3bWxqMiNNANWHhx0+IH3YnqoM8ZkGpbT3LPTSc56b5S6iTnvMjXQU
GHAU6Ulrnei5r/PiGIFi30KAVd8vz7zD+fnq0Wcbv4GAFzlS751z3aRAkSPHKQarBmgMb3VnRTlF
JQekc1qXaIDo6ZivxIyFDWXNTgQRKKdEZYFGQon9HHYWFl5aqq9sqIXzZs2OQyFsWPQ4oZwddHPD
CWGOnwUEpUBb+YGlx5+dh84oUSNsO/QuMBDftYrZnwMAtPvLq7I0+uzaWftVU8M9986YVWpbT0lx
vEMub3t59GmUr9Z8iiGfYmneknZHNmtujI98IixkQ7rsm+58JPpaM2Bp/qe/f/6JIBNer2n2uZQQ
3MCMa5LHgHwtY7Zw5RzNYoaNHjybsmXnmsNRU/pHb0hfL0/QwtPP4WVVqDV4/nXCzSxYcTX5MpDy
aM2zfWH654gxXTfsoXB85zwCfEcqJbofY66gWrQDvroP0mLlLRY+CXPwmJb2UeDhhnP2o+Z5kNQ7
XRrQ4c6+o9W0chld+onZTgpKM9eD0LYB5xbRrk5aW2xMwLL0Tyz4riIAnHp5SRZOxBxPhlHS2ETk
Bejmv6nqbaCtvMHSuNPfP21UEiMrVC026gj0fuvlhvqE5GV4c/mpl5Z6FuRqL4xVK6rpWWkg/Zvf
cXuXiZ9Z8B6bVzVUVcucRTpHkkcPp0LvbGX23dTuLJGZvvz0S3Mzi3EpYuGYcqj22VKbSWhcQVKy
+XPd2LPTC1BE8hRLRTkW3cxt16T5dy9S7N+XR/83LfwixM0xUQh+ZKrE8XIdq9fuw7orvjWtUUFP
QTKGz3KXnD1ItTcetLfXUEFXMQF2hxC5qm8TkWvoa6rGRjL7bk87M3kwYglrJMWpLIRN1WIny9Qz
oSd13Q/ER9VDXEToGUBuhbpqNb2CfN8gvSIbOd4WjlLd24FToAFU+S6IcHg0JP6IcDf9QUdr+F4d
veEl7XIapw6Q72OACNBeF933ZojVl1Z0KDMasnD9rivfKfRLOCJ0Nt3/vqBYsskVI7hFAAMakNHF
e9FgCNH3knOu4ZX+gjCrI0moGcptMeIxG2swXnxJ/2HriKc5aVB9N4Rsnp1R7RFZSKx9HnARRLVG
3qe1PJycoQtPnZbjtJ2gaEKK0CBHOvg3I+3vY6l0xQldT+lG0vKI254lCkB6mXmrm1qDrKCOTHKt
VLd64gNgDZUaRRuw6cxHipzgUYf6dfD1WL2z8Z6pd5c3wMLWnfcvBq80vKLInXMHO8WPbSQ11pr0
Cx8HY5bslSLI9LGE5mq3qoECUC3tQA39hWourVRul35h9vVHA0yxTQ2YENKUNyrOf3rQHhtr7fq5
MDdz4F2E2VPB9u3dXs01ZHRwbos6lB4vz/zSw09//xRQ5SgApIP76zkfPprhTUOjp9FfLo+99OTT
3z+NHedCIDLreRibiPeh7N2iV1dgdEuPPYvUbUynrg+R2fK87zIsdnCtO1jTV07KLEiLwEihBQ+6
q0YCZzMs38bGePQClNGum5lZqM76oS2wESbfSpM7jP1+RZj+XDf0LFJnYZP5MoTkc1oINHS8zNml
0DCvm5k5JK4pFC1QUKY6h9Epyt+zhDrhGjRhYbvMsXBUnJW4g652jore3OR61wFIgRl91bzos1Oq
FP1Q67Jnn526QEkz6j+srq1W1nNhO86xcHmp122OVd/Z5lq51VtkWVRP7Kmtvl739LNjivyDgmxn
NaFpxvEuMCuERtDS/nl59H+bb198f/XZSbU6iKaRaNHRFnV4JPw7Jyhpw2ti1Ii0+MipULjDZ6e0
s1tEfBQUlnTpoFjC2pROkB7RI1AOpoEg1aYq7foGGlG6hy2D/i6+6WuZ+NIszw59VWajzbMJlyt5
utFteD2lgXpNEdmPlydi4Xo9B9NVDrYaeFClrjcMATw5L3jBCCj4x0SV4CjD0H52IrN6zMfCvhvz
Lmuu25zzpnrfoq3pRKPDFY8uV1TspcxaaxkvJP36LNZIXWFA8DK8s8AcybPq4ODJ9QHrpO/4yqyV
8peWZhZ18NUEVQQp9Nx6v+geo/2Bt1O8EuwX0vI5hs+P5LBDAxDEPLIGsZI81fZwlzvOocMEYRiT
w+XFX4g/2ixTMBskhbm6c4gbr90m9jieakwQVrKEpdFn8Yc+nBF0FS+hILSf9OlRGc2V+VlY4TmU
DwnLuh1NvuH2gICIrEr3OTkDystlu0tJFa4LcnNEH0p89YA8KtLyodIjiAj3IlWT3yCm/lxegKX3
mEUh0vq8Z7Htsyq4FGEYg2qJAzxAAR3qhWtO5l93vbgszsKI5+lRknXIv5l5clOg975xGrwrm5Zq
9VAeKbEhwBih1wRDNSvXKr4LJ2SO9POHse2FSsbiR+qDhumt5qFoYsX7y3O3tL1mpzwaG7TAnYyU
BUM1e3K3Z6nWyuFLg89Ot+knQs312j7jzoGegZpuzFJ1rox9Uyz+lCX6DdLiEM5JWDxnb+rtkxP1
p8uTsjDnc0SfhbZIgn+QfdYnUZTqVsIyr/vnurFn5zlQrcCAVs96qg2CQBF04OKmHrrrGgRztBjc
EHwqe90BtF/Vu1weim0focNnpJp/33cFzq3XvcfsNEQ9WL2x17wzHFBupcqNVts7wxhX3mNh6/wH
cCVUmikWSyAyZxva6KLo1kq8XggX6mzLq3LYo7kb2WeZvO7ZtP3xXGLdddvUpXxjR523uzxDS68w
2/1Ohf2r3fNxTu0UG164q46ycmoXXmGOszKcfjAGT3bOevst4voiyB4T5BNoSFz17HO0lQmDZawi
lR+oMNf2BlQkr7zDKLMD0Mp+a5fd9Lk0SvuEAsjwEhhSsHJ0/43GX6SkyjRln8KCFZjGKMeYeJlJ
Lj/bFKfv/A41rwihm1sDRBDs+AxH6U4PgJYUJl9suQQor3vjPmgVY8cJRe5VkuSbKEJ+TgRWSiuS
4l6Vldm2UdFOHFLxza6MAa9PBDVbCbn8IPSlTZtxDgxDxgYSUb2dIXRzhyRWfF+iUXyTh57zEQsf
tYywTuXwuqWSp+336YUT0yjHeHDsMwKp9klFcGkHAm9YyREWNvEcJpNznU19pXPOeTo8jxhf1wiV
XrXH5iAZI0bMqkYLwkV3sT9lUuHfQEDRVgLI1zHccWafB6FqthzGieoqWZiChGmMw4gn1DZv0mIl
kHw9N44zS/yarlUHg0uyKxXZR94GtzjFrREIlsaenZJ0shEcvbZxYz/9MB0kY6010O/SzMxOiFph
QmRUtuHWteB+hnOwRru0/H55Vb8OTY4z/eqn7ai3niI0GvsusuTbREHmBt/tRkbbJLgqI4aJ9r+/
kIMDtarBa1yULI5hrr1YTrTy8NPs/jd4OHNcTqaXsmVpTuNO4tCHRkpPmYYxkpA81ysAqUlrxNWl
H1L/9x0a2q5mpQ4Fu1PS7nA2gb5ZpXbyPvqh9oi+WoJfHKFnJQVf2E327OegIwaFhvGcW4qBfo1f
AJOyr0LVq1Az/vddzAHpaGnUClegx0Ox+GQH0cp3bum5Z5/QOtBRUZKTwpUDYW+FmrUbq+bpL2/V
hdGd2YM7EvUiG8q5O5qpclBLKdyabR5e9+zO7Nn7skAsTIfMko8/I5UU+Mflp144vnPEUmHZpR+G
XKdUp5FPI4K3j/UQaNA87HHlGCgLdx1njl1SdUexLAliQNko/s4fJPPRwxjvbNqWfQoRxv3dpb38
AxswxCRzB6chBIoM7zFTJHghLUrKajCiwtViQoIErroFkDYiva0P/bHAhmfHwmK9VKXI40ahb9vY
FOjZIQwC+xiYnY5+hwMlNEIoJ9GQBxRj6v9MmnDYK05WH8N40rPqUHt6Nhw1O7ROhh5oIZUvPeqV
h0o3+sM46Bb26yNey4jB7Rs8fQ6eKMSp7cPhhP4KDgFBJXaV7WEe3nfWvVJXGdYEab9F7nI807JK
ztTOlBuijbrRcSrfJYiePSBMJf3BEOHNyNvuR49G8lEqPG07GLl68DozPeuDGZNylHDQpaHCPQmN
SbpBg7a3kWXeU5UX91YjyhbBrdi6b4ChveiVhnGv0Hl8HG/3jZEDF8/ae1/+cEYZj9/Q28mdYRxr
J413SCWNBQoPpndrK/5fEZX+vT52RrgTTlfvejFq+wbZ+K1uacgCEgFeEK/Mn4K4g7LVFo1AT0Ht
zJ+1b/t7KWrD1zJOqpyejRkOyI5WCGWmQSEjh4diZ2rqeD03prRFTFve6PhJPGKMG5k7T8cXBLFc
B3eByxt84VjOoTxhp2A7a4SFi7uaurfDpjqAN13rACx8n+YgHqlvsqSOgG4PwfAm9UiB9pL5d2wn
18EABtXld1g6pFPc//QVlOooQyXayl3cApVtVaOf6DeJs43wCFiJ6Us/MfuM42vYtOA7BLKxnYxC
KErtJUy0w5CX1uPlt1iYqzkaz9GFhUpvI9xSxWUt1hPH1bEcea5V3b5tuqH5dfl3Flbcnv7+abbo
3aLJPegF5i0BCBJT3tmd/fe6sWf3VCQynSEGVOgOpqFua2FDhu31cHd59Cmb/CJhsGbrPCRDiUVM
IlxF53tqmRl+Lqqi7a2oUHdhoR+9xlf2mjMgW1n1b5d/dCk6W7Ol94fG6WhHqK5nxM6939TYufZC
I4Al8qn1y0lAsAbLKrNaWytv+6ky1QZrO29huaxpR35aLtzOUAzD9dU15Oy10rDmEu3Kpl4aerYT
Sg1tKbzhCxcf+w/EvRCg01eWauG8zJFooOoQi2pk1cW/72GUnReJmz56KlcOP0uxxtgaYTPInZvL
KOQkIkRamGCLorTld2vX8qV3mGUsTE2e6rjAuaOv6vvEAgHgpGn82GlZdby8uZZWYJa25AYCEEak
qNjuBukBycjyGOWyc7g8+sILzCFXRYPBvNk13MoC/QFY7AG9fPS7lJXb6tLwsxuZaXqt6YSB6mI+
SrdLfTAKsuum/7j89AtzM4dadRiAtq3nKS5KDFpu7yu8KK4beXaiM2VU0Im0FVcrZAU79RGh8wCl
9OtGn6br04GFKNyMg4JQPoZ52VZ3RofIoa6VXKZn/CIGzmW5bLtXfRtRWbfsgn6TBf6fJgrei9r4
PUneXfcGsyie0k1ruGZUbhrKf4qEz6mdK78vj/1vWferF5gdXcgFMhZfTH7jV/kO4E5GsG4DpKTr
EQH73NS3VWOXCMGW+SPy1ukttkDhve0k2CPG+riTYmwwFFVU5yDw0TgP7fSD/6M7SWGERnoxlpg7
1XmwIdFWtpoumo9Yz7uDNEbZ3nCGNtjog2JsBfWDvYzr6svlN1var7Nw4Sul5tNhrdwe+4sdLMQB
66ZV7bel0WeRoujGlLXXVbcaIxyBi1+ZKa01Nv+l/H+xJnNkV6WCRKc7rLq9HKG4lxeN/j3nlPzp
NXu8KUlv71F2bR8MpMVxXyr/GVUN0JYOpl8KR31XZ436p+6LcivVufGCxW+00TSrfS1kTIb1Luzv
Krkju85i+Y+j0pA2LfQgahl/GFF12lZiH2wJhQZaxeoIpIkmVnsYfT/+fnlxrGkVvnrFWbDKhNNK
qTzWrtSX9waW2x0WezkEv6KytVPaqNITIifir1lZcYq5blxj8OPIH5VXWLeJJqVHK84ibNZRsPZx
EcIhKDd+GBy+O0RS00OBk8k5cwbvoBQ5Xmr1/3N2ZUtu6lr0i6gSiEG8gu12m06PSWd4oTKcICEx
T4Kvv8u5Lx2lMVV+7XOCQcPW1t5rAKcw6eE987Vf8gLq7o6GeRLgZAQw3hi6+WCq2ALGZLCU3FnV
AGcOOQEoJxyGNL8q6r3fj+Bte7A9g/GwTtxG5ifwButHCDnnr1K2NIErSvYA3zl6y4Rv7yAvy089
G5dP1G3zeEwdsutTr4lYH7ZHNrfy1udZ+UHmLD0qz4WFIJHytqLeGDmhgH8yuoeYminbq7xoypuw
7Sw4jcwQs666AQ4EPpzaP7tDS2BQUBVDfqt7BvHssBtAKO15Bc6TgJC4xuXq8rytLHtTbA9yLWVh
Q4I7Gbvx5+h0H7yUHS8/euX4MiFbPQ5b+BtbU+LWw7MF94kO0zgV4uny49fyRlMtrR/BuYCvJE24
P8LXSYrgLvOm+Qusq6F2aHk2DD+CUrlPgHMzNDEBO/yUg2no7C+/wNrQnf/+5hxKERLbIgympC6H
HSr1+36SG0O39mjjgICKfMlHCOskIeCJUA7HrYuk9nXALmYecWUBQ4VSuFCeDH617GNXfuPTx2vG
BIC/v8fE9idsW9B6EtgmL/kDs658rnGoBRk8C4sRzy16qFIXv6EDf/mF31+kzJSCRIoVpjDfgDnV
nO8baP1DFHlvOVuciLXHG6cKHYFKkEAAJfD4Bhzk0yhv02mLc77ycPNUyanNGIC9YzKkL+V816Rw
W9/Az/1Rm/g3nDMTMOoTmtWqg0A3ncZx34LZ/CjaYXl0uM1f/dp1v0nJ4IoA3NMjLJMDeCLW4z1h
eXlskZKBB9oGHjA83IoXCMLfZAt0VVob8ko+aGXHdGq8ezDKpls4aQ87N9dOHwnozlyVOoOS8/c6
PCOkIL6GoWlCFnVwjvAgZuIOV+X97J/IBsVNwjRUIEFw8uYl9sNjMG4BTM4H5nsjf57tN2EFF/vF
byG6mKgOZlhyAP10qquzyj0YRzCKjByaQm9Uj7urdoBnbFm4b7Rt6cOfiwOpHeVhf5+f4XvQ89/I
dtc+yNi7MG6Dy9xQLsnS+e0TC31903ba5rcDjrZvUItfHmsNS4mohlj8f9d9lJErNp5g2ZzX6UlB
9L52gZ4HDASl2I1T8/1LAvOMbd12to2aRTMnooahCWQChIKHBexLIY4+30BpYAuNtfJDJtJUN03J
A3+ck2JuBexNAJyvewJXyhQ2QmOw0WZemSETc+p1CtvPnZdkHuz0g+hDdpfhigAX1AxuWBNtir3P
Rw5nNFiXb7HG1z7N2KIh111DW1ehtVZ4B9XZy151Sj1ZUIeHOW+2pTV6ft47+8lEpc45aSnMxGao
W/Q3oZXCzwcmRRGojT98hkBVpdZ1bU5myjMOS1aAEq1AD4SVxeNYO8tOh2K6LuqY8FSOUjichGcs
ugaGkN7AHNj7pfACQoX52i8wggGli4A9EQYrgwHuyQZD6gY09S3G7MqBZQJLcdTmDToIQ1KkgDLC
AktOqGFa6YfFLeaXyzv/fYUxh5lITz0t0maanWFsuIx03WFccg7TGycWqt7lojnBWTMKYGpIsZts
Dosk/thZ9Y/Lv/9+6sZMNUddpRx6Dm0K+RrLBpQF/iIlDsrLD/9zfr2zmE0QqEY66BQthFftaaFw
N/XhUtQo2G8opekXD9ZIoMoLfaNE6+xtb4LVLESE6dEC32rfUJgaRumrF6VuBNF7CIVQMId+57Pr
xHYq5309N2UZeUzAdKqEoc84FsFBZUrfOKFPntuO9uiLng1m0/2Y6vF+ypbyhveq/yHTAZrUM1w4
wChVt62EgsY0WMMQl01df8mEa38dhMyfQKD17nxpubdtPsnPOk+zO+4t8JWCRaAPhfWqi7QGAnvP
mxZ23LCsCiIcHcNTAWeI2xE4yCqufZJ+6fsRbts5sx6WKq3JxhivxAsTADvY0ie9blSyNOiRD4MN
SM1wDJzs4PlgChJSbukeriwVakRAK22rxrGx2WDi0z/ypoYVld+r35fXytrTz3H3TR7RpT58Xqhv
nWyouMF1yXfhqw7PkctPX9nKJgw2zDoolisvPPHiUxu8tATejr8uP3rtxc9/f/Pill9QKGbC+XNh
3niTt155y22/vfLpRoSrgckppkxk0Pxzd0ETxNOyVc9ee3Ej0XEY1VmgiHUKLbb3qZ/gLxuLcu3R
Rj4DUDlA04JnST32e2jI71Q6bECLVs5hU6ay5QvTOof4pk7JV90Xj3PpnrLJqyJPsnZjuaxsKlOw
0lqAG7MoUC6iR+kKyeCNBrgZncQsgjT+05JVG4n/HyHJdyKkiXadumZZZpq1EOLq4cU8VC4CIWdQ
8ckDB7zrQLevAdXhb9AC52+urvReWjDP5Dp30ELvhkNeLssebRUYYgSTRLvYEk3zu9HluVcuKWzl
XApbnabq4YYt+4ciFWgiw36tJklY2N49nJ2wz6gMxjFu2Jhu0Y5WFoGpDGh7I5kXyqYE6ea4h8lK
Bn0XV+0ub7uVHW1iVIOxKDu4qoWnMTjW6ZPUL4v3+fKj117cCHQLhFCWusTou85QQrl9vAdE8ip9
coeZGGEIbDWChbA01dDC3YW6ym6J3ed70Mvkxg1m7f3PQ/YmIvmA+o/B0MqkAL1Acfu+UP5WxrU2
7OfffPPsVkFzqBGWdSqzeYCzZQ8rwRA6ls+BC6+Y+PIErG0/I3wMgexTqyvmxK2yAP6GTB0gvAW0
tioWUORQt2IimzeKV2tfZFyOYIJR2bQNp6QBdaGH2D1MuUJcYC9/yspd5R+wsNv4JRl8TPcC8H1g
lSpydXgXtBmoz1T/EG2awg2j27garUy9CR0eBPhxLiq2iciG/4SwkrxL+41ZWXu2sS2aeXB1NvXh
SWl9oNDYdd2tOtzKHJi4YU0t1aHxLBMOOzdAfaOw/VmoLaGMleVkG/shK0NPBzTAmnWql8ziv6xy
fE6DVyEG5HzQzLo81WvjY2wNm/phHdTwftINLNmhwWn14ZWPNrKAtA5ToMLb8AQUnhtD1GUPP9Ni
4+HnYXjnCLKNPEDBDnbKgaE6ubBpsXmzs8Hn7uvvl0dl7enGXrbkVM8MlFxIloPdRHI4Gg67sfhx
3dPNzYtKaw3VcmhK+ewuHcV/oyxuUEq7TkGHmTqNSw2fUfTCsJ+0bHZe6MNz3UKVfiM6rCwZU0wP
mv8soBJDnynnpCDk0edbYh4r426KRUvfasZZQIAmrd24GKe9ql78pr65atxNsWjJLKeF9p91qupf
FmqhBGQC57omDzOVoks3HBHplUwo1zEf56jWbOO91wbc2KMZZUMlAhcEhUzv4YH0SEf+dHlI1h5t
7NEhEM3clhgS14MpjA2BS2xUeytCrqS9Jl5fWkLKPp8hQUJe6/l3KP247195qjdWovNHoPCdMGCq
W9Y5/HOqLs0Te/Dt27qcwWBiAFbmasqedO49sxn6DhwasdAyruIKFfR9p5yzinGd3oShPd0RYDgB
IfPq/Fgu3Wc+ZzTm1HrVtOhhVRf4oJeSO7ecIVoKSVIkodhJKZ29M2nid5M3MDx026cqoxUk7hRP
Uj6z3dTA+5c3no6yjn7nOQQ2g3L84U7wfvTy0PtCe1LvYFCn4glS81GQe2o35GXVQHihxb93CIqe
jev4e/xPQYxudgk/LPbf4qMcGrWCq7hi0MpYuF3GuCg2O2cOdax5OO9xfnewvZrzCJmPOClR6Zvc
an8DIK6iYWT80HZlevBoV8RZMMvIIaEfQ6tsLOKzEQ1MIEc9PReQbn/WlmXB0JylQFJPcg4U3AEn
evSKSnqRt4Tzp052BcTBummmcQNvT+g6KDjf7ZrR8h4ggkJRGXY81BpaP58+uiILVbRQL/gq5zJn
8AMWwZcq6GHynsvwi1XODQoWygceApDTKBzEtKMCPsh92N1KSwJLmqF6CYPY4JAiUQDItBs+MoCo
orBumoTzFCpqRa+BEPaDqjsSJtDoH7ps+iqH7iw9S8AvKApXx42fii+d8MgH2+39pFXIpnJ4IfbR
nMGJbGn49BOIxvbG6kJ9dD3fu+HNzG8Lxw2OIMm1+zEkHfqgFoydOwUaLyA4D75fpfcLripwV2hy
v7vzOnje9y6dQVqno3UoUlLDjnKen3DLqKGoIvQh5F0Fj/iOxk5HP1OwnGIPxswQnUdnJcwa+KWB
GRaTIW3vUhU2u8GTTmzposMNTIzDHt0Yi9x4Ymz9o2D+xOMWPpHzbqyyvNuHNozkD2Wdh/JggyJc
xEOZqrsU5s23y0ggLTfblf85mMCQ4KyonlEeYAnph3Bf19i3POcTQGrCpz86aPIdQ+6rJ2+pKvx3
IPlvC44mWdRgsvYd74Cg1mV2SvOWvviD7p/A+Gf3gGTXgOQremzHsGij0oFQZ6SgUk9f7blwn0La
O2oXQLUGkDsAsoM8h8ZZWBxhN84iP2Thswc28E+7GYZx58/wey1676dfLvld0NfqdgLq340yZxgf
0rRtb9KOqT0PnHAPKinf10rIVzsY5QK1gDQ/BSPND0gO2UddS/u1xfXyazDOixudpXj3vKxov+9o
W99CiZvecIsNMGVP1fLKirL64DZWHRcKmP2dRVQVuzPMmEHrrz5Menhii+2eoNJWHBzPY/HZwgXr
wRF2tp+Kgr62SKuPy8LFCZWXOp75hOAu5bcMqgZezUC9RFsFktf93hJWfYKfT38j+jMEHnbisPXh
3a1jBV7sNQGL4c3jASbh1xjU+iOXgcAMWEGUz/JDOrnpTVv78ARKy08hZ/TEAaiIeVXAfnPoYSYN
gEswCqQ4Qn3GoEyfpAUnZBt7d6eD+QvPoAdTDFMVCc0+qxAXTD3k5MdQNeQ1dJwPqIONsRVUAp7x
9Vm9El0gjZB6mEqYZngERWBRNDA0d4QP7/SmeZqWsf3NJGzGvUBmd8GS+4iUg/xy+Vx7/+QJTC5X
odFeniVOHoWLNrkrIItv2w9O72+cPO8nKoFJ5ApBpHAHcS78de2xtLWOQrv7WXv64+X3X3u+cW2h
U+lVknsyaYpijoGpdiPmtemRVJud7fcvGEFo1C57yOFzvjjWqRl+AOYaZba1LwSsn2dU7Out+8X7
+tOQFj5/4Zu7d+dTDjk+TyRewNIbNjjOrggZiSxW4tYkbAHWA7yTPoVLy+807cYbi6fhbmzb6fny
WK7lOGa6DSrlgG45blLC/grWhQPbO+s6KhM8Yf7+vByGgVI7HripkDGM3KHksT2i237Nq1MT6kHg
OUdHOYBW3vd3BTQ0usLZMF54f4VRUx7O4+DlEDaEp5RWkUSSJCFLStOtYuQKcoiaoI/ZsRUp7ZEk
FhefNFXirmvUf73X7MdsPNZod1oI2OE8HNG+uSpRpr4x02Ag55mzlFXiKv5ojzX0WvgGkPfPxfLf
TJOaQJDFl8KbG+mcUvB50OWxPwE5PO60Q0CknoX/MUNKEzmdV//IBId5KQ3aqPPtU0PsfKOYsTJn
JmBElCmZLELtE2g0X+0wrROqKJpv9ryF+137BSPutHMIW0gS2qdOzkPMIHcfd/1QRECtbV2U3o87
4Bv9vWMK5Z4N/boqUTmwswr9748sBTiz6TtxW9Z2t6+lpzdWxPuVLGri1xadFgtJdQt2gFCHFmc1
JCt8P67DdoyFqKyY+CPURUpri8S3NoJGQHBYykqSoUwNL93EhphnWAwHgB0PlyPC+wcbNZEk0uaO
yMhsn/yMFDvozY8/hxJCJhhLSO3kbrkxcGuf4fw9S36WBp4rzm4S2XfGZ9S2JHS1txjoa2vAqK9k
c7MUnIz0BNDNE4QOTw5x4kLm39EAeCXZlcHZhJB0rMeiGrHU8sF58aFYLPVV7mAO/Qc00pUzDgNM
M3eW/g6azfkHyi3rurhvgkV6xyduMVZVAiFoH5Kp41ekRhuBf2UFmfJkCx1aEeA2iDdvvhYT6JNM
hR8AVxx3MGSvN35lZYZNREiraZbTvqOnIaC4ECJTH3P0C6T6TQrnxlKbXa+VhWriQTzL7d2cMdz7
BHLh0EtQ5DlIK934jvO2fSfs/wMIsV3b93LqnOx8qI6DBQhV6ZLwyqcb5Zd+csqpGxAoFqojP/+W
hht1Hed85L333sb+nRppW1Bthl/Eyb2p76SImy7y7oIjbvz78ug8ACT54Iqova8O+kPxMGy0cdam
w9jZnlBeEBC3SUL+faTf+0ZETGwAJteebRzv9WgrTADWVM34a5bBfEwM5SudsivTLRP5MY016xdb
l2j+lUkg7YNVj1c1bKAh8nc8BRm5D+eaLUna06h27msFJXixZc2zMjImyiFol6DEzRebYO5fAoA9
mpofpkxutK/XHm8c2QEKCEJ1wZJoxvZ578dtro7FJj5+JVb8g3MgnccgumufSsgQ7fwCG1k5uMq6
vq3QXR7y+8afr+tK0H8MPTPVskn7S9Lk7U1uj7fSyTbmeO07jN08agXN1HRokjJsHkUlYmoD2mfr
9LkZyd4PgLG5nASsBCVT4QtOR223FBQ/pJcnh0+fHO1el2JSY/92Lcrv7oJHQ3AimvVxtooIClEb
L/5HsuedsGQCIQZdIjV3OpIIsBz5XkG58lO25zt3V4xR9ouJqL6vHvW92mcPy+Pl0VpZvSYuophD
UusAv9mQb3aX5OSbHq/bGCYQgo28SVH+RLI3hrhE3eqOAgKxAbNYe+/zMntzc5YainqZwsNbTEXP
k9xjUSo3YunafcZs6Tuql8qdcbBZS4lWzmjz40gH9TQH1H1g+di+UN14H+rAETlqlTz4qCuHvAIe
ph6ho1ZeOYLnj3/zkVwtvr2U+EhbfbOX57L72Q0b876S6JhSl9Yy1m4Ab6lEV0BO1T/I+LLMRRTK
LS3WP/pf76xmEyzi+d1gF6WPfeiojkcj/C9/BL5XvuZqhIqHDuCfBDK5u8QL+5X1pPnJl2JXirq7
c2kNFEzO0ASoR/ZSM6f5BgUDjLU1FekceUPq7wadWztG4ahXg4VzuLwdVoKHiUFpwEspfAmDipr2
J5qlez1umSKuPdoIHrCPBhxuKClujxaPZm+67Zd0g0SyNpvG4Z+lmce129kn3QbLHDW+78CwWDKU
+kfUhtGL2fLPXfkKE/3AWl1APhGHaSWm374/PjhWsbs89itb2kQ6LApFX1IoCtxseJyssoqtPv3Q
FeLj5ee/Ly5ATaU0oJTDroe+Czh2wt9VqKfzCABVCL4HVj7FlfokvewIkzgMoCuvzGJNIEQZNGlL
HZwZY4d28zjg2Rv58cr13QRBWE09UwaD50Sk97UbHsZeg6PxMQznXU/ksdzC562c3KZzJQi7uhu0
t4ACUOwLacFIZ4mKVp2ayotK+7rc+A+a+k2so6SfgcHGndEtAhTju2YPEN3XKRg28o+1pN8ERQxk
qEPYwtsnGhbRbH2GwUCEmnQEhn40QG+9kf6+mMSBoJgzjzLyp9vCDaMifHDq6sQG3GbrMEZZjutn
6NZsHPprg2tEBTQqaOqLwj7B4pBEhaW7OJcg2NrdHZQI6r1otsy61nauGSMG2B7AmQDJSzcUuy4k
YueKfrkuNTJhFZBU0wwqR1iME41sMkdUD7F2twA/K7HBhFWU1jJMWi0oGKbn/s7UQTwvB5MNlJDL
wWFlHkxwBZ3RMdSMLJA6+GQHfWTrn3T5hpIpIJlbkOWVGTAhFrazTBayA1xEOugkCp948Pqm14l7
URNj0cHWrweECPAQF7dZW7ZtzLtyC8C3NgHnb3qzPSG6oVjIA/vk+Wifd7YGM5Q9YQK2ql5rP2De
D2yLNJQsSwKactwrCAf0GbRWnY35XTkhTbRFbS2wALPAMOpte+cMOmbsAWqJ+wZKupdX0NovGDsZ
IoAVKaGFegIZfg86wa9mUA+jDh/0vAk1XVtBxh4eyqzlEg6xJ0WZdchD4kQlGlUbOfX7e8Ax+4Ie
8BUidAqS5DqjURVUNzIvb2SACozMEz30G+n1+1MNibu/11KNC1rBIB0K7Bu/T9n0wGYO65Ut8Y+1
zzj//c1ShfpymEFstUxsWUoNmQkG8AhUI/aclfrRnhy6dySo0xvzvvY15/Xw5ufIHLbNTDzkXpR1
kXTT1z4Aft3TW9a670+6YzYJbSkslOmRqstq+Uy96hXto8PlNbv27saurh0CoKwKyqSvuthTX9IA
p3tZXDkyxpbOOXC9TuEAB8fnPRAwDza8fHAR2IpJaxPt/D3yHnwzbbBlwhOBqJ72AwATqtjxf4sp
jFz7Oq6tY8oaOrNuLRfX/oRZLY0X0WWHolTDLiVtsTENazNsbGtcuqZx8mvss7Fx9qTOlsgLbHvj
crAyyabCoXQ0z5qxJCBONc6d76btzRSoGbgZx964qK58gKlvyAW41kuZoaCt0CTNbHmT+vnz5TX6
5+7170XSMV1ZvYZVTca9NsmGbOS7pmrtfWH3QE5BpUOUkSX89DeSVPZfx5sK0EJenMpp4s9eWWoV
lXKagIWy6C28ARGdYfj5sZiWqYn0IstvQTDIhyxMVR7PvuXetCPE7CCXEvy+/PrvZ+nQ9vh7kZaN
DKXu4E/fjomu3fm7W6rxSwqx76SpunIHHWX4Oc9KFlcl0o6pMtd1QeegrWqf6gW+W4Tk+TProc3V
NKzeCODnd39vRoywEfYK6UCDg2ImZDe1XRQGQzSmL0LMu8ujtragjNABsRaOl+YEIKvgXsNGpxn5
Riaw9mgjajDps94LeZmAqfMdCeR3y+JboXptq5k5ABSSqUt4k8xVOCdDUBYfxoYvLzN0PzfuMWuv
b8SKtmWo1uUoI4RhXt1Bpo7EM5RvNgZn5QNMsci0tkuiINSb8LY6zRBzj+YO3F7QAzdyjJWlY+pF
4oonx37BPqyr8juhIxRo2XiqOflV+c7GDlgZIlNFsJ9Zt2gEoqRoxg9TJ05wdDxcXpdr42PsZjot
wZDDEDzR3vPUfFfVf1r+vPzotbc+/+SbPIL2tYezEtdswERjmlsHOaZXcUgguP73oyExUkxdz+ok
zMR434pqucnHtLhyzdC/ny4pnJyKwCsTra1dQTl0gkr9qQrSjcNl5Zg3XWkHbCOndjSoexCgcOu2
iCycNGGBa7ziIxytCbm5PAVrs2tsXzKwwqoZLEkCa3lw/SWPlrp/rP16AyezNsXG3i1lk4o5A2cV
fZBjmXfwFr2O8uGYSoCQz6WWf1aNhp7aMWPpxxIiySOtv1w1Mqb7Ku3dAdjIDJVoLZdvM6S+SpSA
oH43Qz758+XfWJlnUw5wJiBWMXYuutsluylC7u1CajeJ23v61ve5+Gilfvh43Y8ZG9kvUX6WXuCc
5jGvn1UjnGhx3D4exmz60LRZtYPf1vBy+cfeX1e2Wdsic+90Xe7yRI/l5wamj5XlHBvubBwJa483
TrSecMeyAgdNEL95kkIcZU8fILC+MVTvr1r7D3jxTWByLNLBZKLlCVF+d+jAA96FVnOda9L/JbPf
PB1cuiyQFUDN0PvbFcM3Vd7DgiOua31VeLLNyhQdUO6Fw6g+tcp7FbJV0VyKr9qHFsPl2f0j1Ppv
OgRl4L8DoLC4Ch0IlCYt3JVfhFfWRRzkDr8hsqHHIluGQwcW1mHJhfcfIzo9oOWW3YQS39nanvWx
c8f2mBW1fSRt1zw4TTN+CqGt9JgPQOrHYKMPj+HIBzsK04wDSc7dURzsymH7eZbQ2mNeHkEje9jl
dMx36G3Lx2xwln3Quu7RI1DVADVxdG7UzOSdECP0TZgMTq5GsU7AHu+AYIesF6pCHwq/HYo4bOS0
B07+dhncHQssSKc5xX1u2VmyeIE4skXL3SCWMVJQHj/OTqYPQwHSq9LwmVOy06cQsOvHHIqwB1er
5uCI8StIAeLo0rT6kuaqupkor2KkMhBi0G0Jj6wSMnourWA/TsYdsWwWUbibRL0esgeO3jS4Gwwc
lhFSOjBfrw9DKLbYMue5+ncOiemCANyPXwfNXCapap6nUT640noVdrlHlDstTXlsSLNxoVnZrmap
UWVuAEaK5slE3O9TkEFQnSn4HKNJdnlBvt/osM06o3AGt0A1jSeK8Vj16YlRaNr2+gayhU+iANIo
a2+a1P9++efWvuf89zc7WOZ14eDKivADzbjvDc62F1E7at90C99Iu85R+d/ZsU1TlszXnFUTgoRt
QRBfWUBgEyymaMmJd/J7f/px+VPeXwW2ac+iNNTcS1lNSWC7t3wEIb9ysmdSdHclkZ/KkdyhSTVf
GZiMsO3wltVBIKbT5H5cOh4H5CHMt8SNVoK2yf0CvUiwqcTDdWghgLgRn6f95UFae7SRxQh4fuep
bY0np5iC2HMrdmAZQP7XPJ2YniFZ0NjSQnhBpZ+x20mUPGKFuwVAff/dyR+q3Ju1muGwUVZRzaeg
mr047YNDXcGs77pXN9LHNJdicmaiT6lod1K3e+1mG9emtfc2xrxkC+cgUZSJUiM5cDX+qkKQxi6/
95+O4b/bi5gVopkVdIBPHcqA6NIfoGYgTyB39eh9BSyCeqr9e7DgzRRDopD1UcosW8MScIawfDE7
zpdep+4tpRXsVoPG/eK4bttsDOn7G5+YTitZQ4FD5hKIOZWX9wgDfeIUi3XXpfrJUaG6KoMipueK
OzNC4DMISCl5dNWj6GuwBvXG8K7MHTPmDhami92FpT716bKrrTEuVbXx6PdTZmJe10uPTCgPF+jG
2yLJHfd2DqZnPRQPoRI7q4Xs3OUVsvIJ/9zaq8CZe6+Avw5QBjE6Dt/ckm8Uk1YEU+AI9Pf5US9h
YfUuBp881bcPVR0/ULK79av4wT5CAkUlxa0/Rt0QnWYexfZ/L/7nF/nykt+kG6O4QsMh/xgASCkg
+o83GAZqyV1mwQqub8tynxE+gzNLmgh4BHrXdKhC1XnOH4a6LH+BXqc27rjeuwccMQuonpLhSCFC
gxy739H8uXGXQ6P/u2r2zAKqP9dL4bq2Pk02eRp796bIyXXG5cQsb8LJxipGgRdnZcK8x6C/y9yN
qsXa3j+P1ZtYLTT0kdsZMc+tg98lP9/Q5PBosQIYirTYGJuVHWR6ZWTCy9EqgPlCE77ABwhMPAuq
QCoS5G5Uwf7yBJzf+L34alRIantJYVED6Cxt7epXKBX/TGfSiQi8RrYxWmtb1BgtHAmh1w+YCHBU
5+FWjBu3v5V3N2tHZeOTthr9MjkHfZim1eV94W7RXdYebgwMkeBJ86rVp1ItRTxloOt2ElZ/cKu8
TrOImNUjmQ/QSaVWmYRN9dBU02di85urpvWPEvmbBTrn6GMuHIF90M5zR4cvcL9KVOH/vvz4tRk1
zo0UIcklGe5ly1w9dA0oqj18kDci+vuZLjHrRTUdFscf8jophzlelv/gQNPYBVS9XuTUxzq9rtpO
zMKRZddQg6+wfPoWPkpzu8DcSLnscNUQmSWjEMp8ig5lnfijcG5rUZJ9VrnXSYUQ/xyY3sxvxQdR
Q7wTT8+EjOoUzHdZpFszsDK9vrFhmeNMFed2ffaOeBXV+NUTzsZpsvbo89/fvLijWd2DNFHiNGke
cA17yfp6C6exEpVN1iUaJ4oHGt115nyc6zvIyx9HyC3AMX3jWrS2Mp2/X3627B6+0GiGAguVR9Ac
qJt4gdxYwTEHS5RBsvny4ln7EiNd59VM0aKucebKpvrNgord95noH9yqH0Hotq6DRhGTeIlWWTY0
KUqz0CB7Dkv6AL+AExQEnq/6DJN7ybgDNmml4I1Vfh1D6x7EomiQ3yYoRVz+gZXVZBIr2UABp89x
vqNgNcSdGBVcWNXGbK+A3skfodE3a7WHRl3dS11BjweiP1CLKkCEJ6j8AFt0HwScRGnoW7tWaQZI
UB53HK2RQTbZPoS+5NGCn+GugqFErFkV3kkwKO9d7na7y9++skZMPqbda0QvEL+SPvyQ64M9ubCl
u6u86yASxKRgZm42ud2wQEupL/M4sOmnuViqiBfWVb0w4hmhAAyqCla6Gm6SPDu6pXMo1Xy4bmyM
w3vwQ2VbQ1AndfNR5V+L/J4j9JJqS+9obeyNQDDUqCuVUINK7EZ63yGRSI6ewOmKWmu+c8CR3IgD
a+vbiANa9fUoR3zH3KTRMkNGZFNUaSW7NDmWImBU8TPnepCT/eQAcLAfPYv+BBDTOwFcaMV2CVPB
y/OxkkyZrMsUKtqLh19LPBhvW26g9nYLz6PRATv18i+sjJTJvFxCmKC3jWqSptRP4MHc+VBpue7R
5xF8EwbcyfKd1LUwCdV8oKqNnHIL2rn21uf19ebRYilsiH7NQ5L3sjlkA/85zOI60Dr5h2GZji0s
INFaTXPUoqEcBG2PQhfAX3pbGezKPjBZlmkWsLrM4YSgKU0EEXdOaN01kh8sn29EiZV16hpbeen0
InK4J8EEtYjLqt9TUj21tP5InP55dtOflyd5RfeAmPrbapIUBb0O1gJieAq5C30F3K3Dnu3U1N6i
CnU7u/ogafE8plvH/Nr0G9vboh3K4WJGGEGNej8AkBNl7v84u5LlOHku+kRUIQESbIGeHTuOnTjJ
hkq+AYTEJGae/j+dlX99pqnqnd0LARqurq7OYPH7gqBrJOm5tjM/t4rxrHpvfBr4gnKxlHM8Ecv/
mgSCxre7bmVx/4d9WULZCnjw8pJ2zo609pFP7JQJ5776osnAhKcTz3Ea6y9OO/uRnnURQ8/nPlqh
bTIws3LAKlmWAm4FkOguoQ6eblXAVkbXMRa3nbjAcnZgpNZDdnIE2UEp6r68x2ReukW2jANpi0uv
uoOf0z0sCTdqXn8ofR9UBEyipSWcye5KTErA2PtYQgEtCjIsbwYEcaR7izx0VTkeOZ+dMzSinaMc
vebo5xLasnbr75pAd4exkQsoC6n1O+uBBE4DT3xyRwieK1zFvdgl7d8GK8+PoMLwUPPEPnUyAWmU
zWrf5JO98zJew4OLInBNAt6/3N4y5F4bFiOg9GrwW60CjLiaYlaOuynfElheWwlGWgDFiGKAC9t4
WaxXGmTQeANL1dnY4QLsCR+NixEspCATyxQ4ZdDqYvtx8eOk/uN1oh7SBWoMA7cOMsmqXSb1VnH1
4/Ijcc27msxnleXWIz9pGB0QnPOlc4Uod4e8/qzVX136XA242u2rv5pG3gMKxTONuFW1AuZ4JPNO
MFN9TqZqgVAl9LusfNqoG304A4hjgslLj4o5Ix0/5WUK8zG7xGfR9C7MEVq/Hh7f7enj4JR+mkPC
v8I6eoE9G84EXV7GcHigG2CdlWFxAiMlyQWbBXDd7EQnLmlIm4z95Qw2cKdzmk9xZTEPZoQj2eul
R9HWEc1LTbkD0W6apVvuzR9u/vhQI765FuzhICnqnnxkqPssgfwgVM+g/8mdJc7adoNL9uG8x2OM
YgT122poWmwpEzwGjtYIr++rQG3coUIRKeLKU+qMzfdEaffUibrfSgiu6+o/6w3Pvc6ed+PYdFbu
NxawuaOmrtrNOY53kce65gnPA4KegPLwFCBbDrlMfPA/eVXtHbBIX6hItrBTa31sBCsU+Qnyn8Q5
FZP3rAN2yOm8TyD525TD7o7tG99pBC0ECz15beCcUqh7TcWwEwn+9OP7WjeiVt6XXTL2cDnMKwQr
aD0W/JOatoQf/hAwPxokI1YI8BpAr5buidG6qcMMkuHW3s+xG0UuSp/zTrGS9HEBG46TN6Xic+Vn
hOyDtIcp/EBRK7Ap9JjiGhSlEHZkUAweZRqmYEvHVqu9fT+36bfbXbESdsyrTGhetpbG4jjljVeH
SlnWjkjIJt1u/cM8mTjmNQ0rahxLlOecgL3Z25OIguQHPDkOjTVGXv319kPWPsGIO4nf9kmfuc5J
TvW3zPZrkIX7L/e1bYSTCfKlWepT58Q75JE4LSahJpsEtw+7h0KK8v9Xc5248OtJG//M6uHk0vIf
9VZ5VlROzQEuwlvwlmtr/5mOeIoRMyyrrjmqDMvFI/3nZUE2mdiIyZQ939FHaN8IB13QqFpWmX8G
e+XLUnS7AIyA202vvboRBnIoTw/SBwAUeo/71C8fIVd76Hq1UclYa96IA3NVNrNV4s0b+H12JIvL
VhxVlm4kR+TPqfajrjciQSIXwG5olZyXuvEiggPb0zjM+wASgheA3YcIml70cfT0FC5qXt7kMHQX
C6SQvYYA7tcKNkuHxema3wF2mJ10Rg18FadxL93uAazsBLjkARKuaYJiL/wIGFRPqyRsaNme4eoI
qVHGerBXpiKGbZt7GjgMTcNci+BYyRFutImQh8q27GeotcN2o7PZPy5dkke7zos9GfLgNV1IEgVV
5RwaSaoYXh0DFAp0d9Et9lanC8oQG0IduQhw8Lyc8k98AecUSm+TAoGD+tjee+ugRgg2Ot3IQ5m2
KOei1QNEu6YTxHlfofltnf2SB3EqayuaKA1i+Mm4v5xpWtJQ5m59mJhIvtMRPjCocXpfSaLU06T8
Ocwhr/5IHFsfIducPSzY7FQIwKVzqABafBkXoh/HHFmp72cqnnIyvbUudb9bMtCPLM1UE6aVVR4h
TCYhWAyKfgPJlZDOMDy0gr76wlUH0fa66ZZX33Xhzpxom0TuAuHnpHGWL+4s9Jk2hD4WJKFnPqvf
4JonJBwZqR8pnHKPOYqt33BJV31iZa0KbM71uOuHK4ipB12AFM1yUtRK4jax8tiiQf+JV1bQhpk9
Bvs2VfxB56SIAJKx4smavBAc6yyGqJrc+aoY4RQ0pcXRyXE90jp5HgM2raME6rKQE8b0cSB2FEpb
ZBFMo4ITRPjSaO4DlGk73cDDHTVIrxfNowVRwIe08r+JxELNlvhu9qB438IsElrSVcv988x7thsX
3I90qnW2ajZ/gtF/VwozC7sLn0fdle10ScucoKwNAoVyoHFddnb36PlV+gCj4eusyL2HQC7pGWWR
IKKynx/SPvHjNG+yHUtrdwPh8mGOQ/l/ULAOHGjHwQJXDqEB5siRo/6xYcsgyde7QpsJgrWsiXQV
5ILPslzeWFm8uEsFwt99EGpugiaDeuxkRaCr36u3whlD3jxSaBPe9+7GrthWUuXegMZF8dYKnJWL
b5n7drvtj48R6PlrsH6X4s6LBSKTdH0EsOJJpOKJaFmFpZh/dHA2DYnbxLZf7Zqu2kGs7eQ3ycaQ
r8xBbp4reaAK6AgQ0A1onV3gMSvfqqDMXqtMdyK83j1GvaqhLehbkJIWSPcr4HJPmlA4YHfc+1HC
cWBXOSLZ2P4+zGzQFcb2UcHMjfo9+hnkk1jZwaGc3Y2mP976mHnctD21jE7Bg7PAUY2wIqyg3yZR
97g9ih+/OcS0/38QYTGgA8KhFeKAne4mFE6YMr7d9IdHLxA3jHQPhp0ZrOvK4DzmY7ezrWnajYog
RM2aR8gT3IPtzeMZaS07QyWn3YLWrfWYMelpwOtWuyw4a0eHtFNxunxbyBDd/qq11o1Z33n9pJcW
3FxVtenXpO+8T55Tyr/Tusg25vfaI4w8MJE2zITGyT938quAQtMCUXsZbNn8rLVuZIH21JMRh/nk
DBctKPKrMFt6GMQGGxPq41SZmQdCP5VJVfkwcE0GO38WSyeOlZbiiztgG/DGiR94wqZvtwdjbYoZ
eWEvWjeDYBZCUOY2Ee8gxtWlCWwDYIlmHUe7kQdYLLphH7C/delsdeHaojGWu7T9QTflGJyXWdqx
Ztm4yzScH25/1Err5kmPOUFWV2kVQBhviVPYCoQAUsj7pq950MsLq/HodfQrMGcHAhwCSq2Wk97Z
vLHm7cWyp8XlcI4vQASRySJjPeBidsgXZ+MRa91jLO/FbQcqlxnq2Iuz45TDAqHc39fzxtqeE1LC
OAoHMBbsBszjcMzz+64YmYnHy+1yIeDO+ucpTQ7VAqezyv1x32sbKzq1QI1iGhtxgHuglOpnpoON
pq+d+kG2Z8KUMyRvTTBgp/UXWI0pWMzZLGL2Y7plh74SjUyAciZwiUx9rGDBkbsLBh580Hi7Mpcb
Y7r2BcZabXLcQcBVJTh7MCPmOAlVwRcneWmyO+ejCVV2eEnazMOkSa+uCl5tzftGu+J0e2xXIOzM
RCj7tCWeEtB6JhqEB25Z9NFLpRM7cyHjJee/mt7VD572urhMWRK1Ei5tBSxk4sRKxKHC2eIo4YIT
L2yy49svdU0OPpgVJrDZonaWTWOGS5CmGYH8Vv6zN1U1RPxA12ptWj05Q0FhYFJUzsYjV+aJiWT2
dZtajudPcImjuw4MMJgYxM3iHm5/0cqu9YcB9z6XVcJSM9pHWHT2lEogWEFWlrSJECe/ThBn2viO
lehlok6h4FJPDST4z3Xt7oJZ/M3bkmxsHCtTnRtxYKaFR62FcfhoWXUZ1VUzPMOhuflVVw50SW29
KSq18iQTmtUziL9NtM4vc1mfVOe+Cs9KI8bY58oWamNMVrrKhGfBS2nMWtzeX8YM6nJsmH5nOr2P
jcNMdBb41UCPsC6/DGr4a06CSACIsDEOK3PVxFZpp9W8GUaYvlc7CstlUsnQpfo+XR5mAn+dtkqD
BR7RF1AKm4NX5GQHx7cFTtSbCc7K+JoAYPgc2f7Y+qh30teKPYL2HmJ7Kel4Xw9xIyh7Ken9US3+
OYODlQ/5ceI436ypGu5r3wQBN4NDPOJjOduyDW36faBA2216qKxMTBP6W6OCEUwMhqVl2exHYFVA
HPr7dhxa6XgT91vN7eRaE4j6xNZvPiyI0gwE4ib/WrjjxoFy7RHX39+FugQr165sDKe3vGUVrIs0
g65mHkKs7y6ULjMBwHNewDeDUP88BBpQrXqvIf53u3/Wuv76+7uXXwA8yXSNmEBaq4oEb/8Fe/Lt
dtsre4AJAJazGGXJMGl8HpQQOhvUkeUDDGQklNUmsSDSYUT2tx+2EiNMIxa/b0c99to/43JJRpw3
X4LF+UGW/K77VcpMJxYxlKRBHoLEyuERqNnnuZ5/pdmMxUxZfPsjVvIAEwAsCtXmLUcQDZpj5Vy8
WsLgLDmktIqSKbjofIvqvjLsJthzVn7SDfOArcBpodzikN8oWmwABlbOkKa3xsibhRRdkF+FXx1c
xIp6+i4W3Ub1bHU1SIGSfxpg/HCxvLL5Tb15SzFmZb559P/ncilSTVsuIQ6vh+wzLgrqU0tLb995
UIif6BQc21Lq19tDtTLfTKSSdGSQj3CuPXczPaoZrNYibQ6LGj/f174RVVzVT0EDAM8ZNm5wQNSo
wn0v7K3D00rMMhFLGeDJvUOwWjrphkX1a/R/pd6Dn29lTiu94xl1BC0bL3PcbLkM0vrhZcNv8Jfe
illsgNBWXt9Ey+LmBBJiYEteUNmPqzQLy/rFS1lEgmx3u/tXVqIJkW2VN2pfi/nCLa4+MzoGNJRe
4oRwyeviHBzQbzopvTehRse/b5M1QbPuLH04ZmL+jjYO+PO0t3PnOS3vm7CmYYkoa4sFbg7kmLc8
zlpd7ET9Js6WEdZKRHGN+crc3m1zlTrQXpsgupBAGqLwyNZN7lrr13n2bpvyPDXJoiTQ2+lJGqUF
bhEht7AFzVyJWCZuduDQEx+WAcTYGpD9ADUWXEgt3Rg54pkW4mseWLCZSNgWoWdldZgg2gxIiLnT
i7gswRgNiEwRUtAvSwLQ/e3Zu7I+TPTsYmWydqF9dGHIYXcYhuEBwh9LOKRZcyjsdosPu9ZxxjK3
LOiHgNe2XCz5FTzXSMsfKX2h9mdpP5L+aRZ84+iy9kFGfttQKIiMFTLEZPjlFWOYNxAm7spIuPfJ
IKAm+P8zDEbPUzXJdLk4RR6BKbYPhN4YjZXJa0JmyZinPOkhWjZ3M+aRTVEzydIft4d6rfHr7+9W
RhOwlnCYcZxHB/eZA40hYriRG65cSDHHOP8uXsDJqMscSttj8hu+BcUPRmj6VbFCVtBD8Gkd6t6r
Xuyx+JX5cDXpsoWDeGWzr/d9nbGlAx4n8ibFbUpWd/Or1Nw62nXSbGQqK7PKdOlQaJNSH313xeLV
A4Cxn7zxF+zv7gvopk0HpUrnrYOAnlKPRm2wnGoqLr07/rrdOyvvb1py6DkDxMKq/PPiKzdkkLCt
kmZPGGC6Q7tVm1p7yHWHfDfByjGDpSQEkS/MrrsTG6Hi31uKhrZTuufeZ9nGYKxM5D+k/3fPES2D
fRwkPM81zHgjn1/V4UCs3hiKtdavX/eudRDDVFm1KBMV1LsUJHgt+bRxzFmJ5tTYm0qQwMsK6+Ki
mDfHjVbzsZ0BM7D7bIlvD/QfRNEHBULThMPtOeDfM4rduSLOARf03amDqDMcwAqUkaGC9gmYhDa2
Z1TbUNZ0YltAc3ZKhhE6tCg2pA5MhDe6cm1CGFEhtcB67EHDvuiBQyJLEA8QAez5LADdRxTPtz95
rVeNlQ+iXqoaG3Pb6hMwSLtfAy2+w8B440j9x1zkox41tq6q8fQ1dMHjwSvSY2nNRewtqB2G2vXm
J5/Z7EGCiP8lURnbCVHUe89quk817A3C0bfJ0ee1hO13C0NjIHz+6l0xRyWpBw3qL4zCWyvLH4bJ
A/+iKokVQQ0IK4e6rd7KsVemtOmCkeLWPNdJMl/AuTwzyImnU/t6V+f/xwBjUfBLDVrc2+DQNEww
cE/6mBJng9SwMram0wV0hTOrsyYkuoElQ3/CRXZR1Ty26sx7uf0Fa3vXH3OHdwt+cBzcUTDcg2Qd
24FXDqkDN5q6ctcCDAJLZhnlPrhdAh6ge1xBQz4k1f0GRnqFvcRM7xPqg5NRaX++KM961r24wBU2
+V65zI3KEsSvgNXJgTVU7/pC0jhPJ+94+7s/PgN75uUJabo8qUpZXkpYYLdfrQT7DofQsj3Fvl1t
JAYfjx8ch/8/mHZigo6PrPl56RZ9dkVC4PEOIX4AtdyN9fnxI5gJEBUOhAjyBdK4Ce/fattv9wHn
LHKZtVWwXgljf7Aw7yZIIOpMthXmOHf/mtuv0FSNOnoS3sZ2tvYBRpTMJvAq0xbbpggeE3VK3S+L
2igNrL25ERp7nyh4Jvn8TNoxdMWLU+tocD6NW+CbtVc3Q+PAfV9g84JWUB9mXERLMIR5oe7bP/4s
mncdz+p28rvJ4+dC6lBNMOXy/bAgMsy2IBMrHWRC2JLGTdyxQwe1Je6c6sNsw07a/562GxXflchr
ItiSOUkgeoWx7ZrhYc5zHNK34ARrTV/X9bvOaSt3KunQI50fhpemrV+x/2wx6Ne65fr7u7YlEcAn
1+j4q4lNN7chvDqiZHlgfGPbWHvAdUK9e4CwZx8qG8DZiA4S+7UKO8+OPO81D77djm4rM/M/6n6L
rm0rx4Uc5f5n3DjvnMaP4S16V/BkpqgfE76zVBAovOS5F40KttAvC3tahipasn9uf8FaFxlrtxqJ
DzspdJHTPA/23+WYhw6sY4otfMHa/DHWruiumRk4mmfGIe+5kDh3vfvO4CYmj/mBdLSoAbhgIkys
ANUED+Y9c1xa/97unI+H1zOheZyUoDRwDK9i/Gfqj98qwZ+WZBAbkefjzvFMbN4IU4COZegcaDWK
kPqVCnNrq2K41rixcovWRo5eO/w8NHMeKhhlw5Xb31q7a61f59O7pdVCVa+qcuqftd1EflbHoxds
7OYfT0l4+/5/09CTENrx0CsubXbE+oG7rH2ePPRbtqdr7V8/6d2rz25u9/2Ao5eV//QmBhzr96R+
kukWRGqta8yd1kv6PM0QMkU6PwW8Pfp9t7tvQhqrdbTHMSiwPZ2RogL/nV06Wf/Dh+zv282vvbmx
WHNckgCPXoKFkczx7AUxn9qNULbWtFEwy1KnJYMWmC+VYkjjR3/X1lO/sZCuid5/D0+eiajrWojc
8Z6PF6no8oMNlXgmc2eDCa7974vVlr9oCdlPRpfmvus3z8TZkV7WSW4DA2DXj4sqTwuUSiFkzYct
eem1bzLWr9c0HXV92EoVwZtcpiem53hxp4iD0tGkU1S0JL497CtnT8+UwrsGClo02ARsq57ioZ8m
oCXmKcqSsdj7mc4Ors0UyIVW+jyUWXlhiyseQJeS4Tjk/ZFaRH2fUmDz53bso8Fe+t2sYEEHZary
QY8i2KnBGg6DbUHtBqZSO+DO+rfbb78ys0zXEJII34U5AIethGc/5RaXURIk0/526yvBwkT1OSJr
JXWhL6HlQwEZrYq+1T4J3ebldvsrW4xvBIsRxiM+n3DxWeDQFxaZtx8EOcEmY6vQtPYAI2TQLoPn
aOfMl4n/JYDaxyFwzuqNdbdysPRMdF9rTYUsBzJfWiWfrZmcmv6Z+987Rz3QHBcj/n6kTzCi33je
2lgbUaSaiM4HCs2EDFLHOwiF65Crpj/dHouV1k3UW0+9hrQLYtTkkGTfsNQ/zk7fbrROVzhonglx
g/TjDNAK3HRA/tex54jlMC12OcdJMln/6JZZL3aDumMMN420jACob2IK0tRJwdnnZ+BCqNoRp2Va
6KHw1M+lCOgnOIA6hwC0GBZd6ZcXUbaUhJayOSjxowdZCeHUsNdkqsXdPVRpq0dw9qeHKrHTw0hr
/0dg9zT2iJSvkol0zwLYRImG1vscVNedHwz+E2MNAZfNFVAgQcaLd/HgwVGpdHpNQGq83tr9WFTX
fXMm18Gti5+4RTgAIPUvCFziYdLCfkygEwpqWtqB7mSrB2jb16BTWX7Y0kkeUXCAZ5uTkh+6cuoI
cMgsTiDdewSCqz7yWf9FitbfAwBODw5d2uNk07/lAtUmEA6qcFgqeepL62fP3el5qPi0dxJNXhZq
vSVD4+4AoS3/rcoEoVNb1c7B7coTIHP4v5ih7pHM4OqxHp3YpgitczZbvxyl8rDnct4JXUHgPwC/
bmGJvaMc0qqFXRe7vrP9SC3Z+NIr+lOxPjjNlMMcIxvp0bYYpEjKvjzhZi2I1NyJiONIEs0LmyNS
F39nnoL7F+m7MB3gHAqVF7lrnU6Gi70gZYPfU7GDGkF5Vg3I49AVaoHiCYYW+s8F1J6esrlC3dtr
ezuq2zzYF7kDB8vRLeMORLQI4vW/XEDgYseDTH+oRuXSyJN5i2TQ1UfwyOa3HJLuO2dwvBNzeit0
a9rswfoBzqwqIai82F7wxYUmOwl9SJM9SQv0G2gkJ0+Dmsh+1H2/W0Cje+zT/nvHR1hli7r8ZiUV
2VejbL803Tge6oaPdYg9YvotRxcHbK/2nRAMvn5HqSN3Cfwxf+bW+K+jILzv6XSMMTTtFIrRd3aM
eyCd+xB3SRY97YY5Wfaua0NNwPdA25utiX9OG7jJ2/VQvzSl57Z7D5oz6InM+1277aThr53AbNny
hh+FKJx9lfMxzKqWHKtcf1cTyDddXSWf3ZGASrg42fg0W/Ucp/W1wyfYORaDah/GnIi9lXYs8u0E
VwK99L8OAiTxIcEZKvTyWcvHccm7z5lfqB8jTgwn6Y2w/dQ9bSPeTMWxroS/c/L2F/OaH/XYl1Fe
VElUdgpkpzHXOyFdcoD8/ehHVtK6u4rCGyysezcAczQPyGuH+VOG2TTxL0IA6BXRkaoxJsvwBcxx
vWdpoeMeCzSu+UvdE+sQ6CSvwrkq1LOfVnxvq6r+lifitajtbgy7PK3lrgxafsaUzVHTSlWUZpp/
RpB9g9jmwmI/a+HcXtRePGTWgsFcmN1hLSWO9+AGTRa3LVRnYlemuGe/HY3X9hYT7SqyuofuNHau
IIVpXSNm+4Ccboo7VLJOvadJFLhiOgxZmhyTjtbPsMC2NgAdK7umiR5tQGxQ0nFRUcl/IgkO8yvM
sL5PH84z8aNd4uZ5nWWQpB0c8WmCXk6U20t1KAsstwRulhuJ3cpXmAQ+WKWj3t+65aUtktBC/K+C
Ke7L77cHaKV1E1LdYfd1KxQ8zg2HEH2VtuCJUvCZvPuscz0TSj1AncSmHrCSs+r3TKZxY3tx3W/B
j1cSbBNmW2QOVATmBsa/1Xi2q7k6dp2E+UOdPlLmDNCWtT7ZFt9CoK89zjhcAZbQDxBDwzWVxVAG
mfzvuTXD7pGJM5X8Qtv0KO1+Y/6upTJGoiS8mvhsHrGiSw9Lny0nq1HPt8d9pW0Te1vBZ75c4HF/
LoqE7ElQ93EPwsDGsl9r/dp9707nw+AO2PfofLH77lglLMoTfV+nmNhbOZPFKecJ9UZZ6RPpswnc
JWvLkfR6LvvgDGpq7o4tH1umcA1Z2DSqChE5UxImPYlQNQ0dbPm3e5+sndZM9G252Aw+eogexZyx
c07KNkbSNsdO0TmPkz2DDTf06W5piM4iiyVQOJ8D55D3vXfEJfkCX9zM+Z7bVglX96I/DwTE04IV
YtfYZQb6+UCOVtHLGIB50NmFl+zSbgLNvOViecKePITuWIJc5kzs4upa4Ejn6lM59fxanS8fWhgt
R0ixktcl8YenYm6aoz3U3SsM0ZIvM23rOMt9b9cFPDsVdRUcBBBCO5s3ImIDHeH+bLWxtsTvhNMO
dKEyP2FXxTzWgb+bAjLuOlS4LwrHvj0sefuvQWUtO0nb8ox8Ru4zOVkRVFnnb21ZZjulmmlf1SQ9
8KJPTgS3lCeWcHmy0gKt6pLLxzwL6FuvgvR3t/h5AL1eL/ink0TCe3NMD0OB1+8c7mdhkVTZXlTu
sKe8mCLAEdQ3O1+GfdH3Nox9cOLtoUyCHFPar0LnacyzwnvOWtp+SeHetZNDHRyhGli+QYj0X4uQ
LqIg7UWWVjmu3lgAEdWlPDKIn8GwfoSvvFs6kWenxWn2a/YmZq5hVmNn32BAiA05T5GkzPZTBi3d
MJ+U3Cuvp8e+zf9p/JRARmMsjrAWnk4Q7+wi3/HLzxIaV0dRdnOsW4fsbCDAXrq5w3iTWZFQIEvc
uQUu025P2pVFbdbJu0WSfsEV+mVxMVuzzPOjyRu3AO9rrRtnaIGqAu4uR4QM8lQun4rlr9tvvbLB
mc7bgyU1ED4wF3GdVz/5giLhxDduZFeChUlwHyy3SBql2BlVpJ+FTlVY2WOocF4Lu1H8I4W1Ub9Y
+QZ27bN34RQqHo4AEBJX29yFCvtr1TvRvKWcsNLxJqA+Fb3H9OCCjzQXxSdSiOUknezeVzcqFxXR
alCeX1w00SHhPztSQiJqY2zXXt3YjZksIRZaW+TSJlDhEPQMO6uNLr8i9D7aCIy9t/IcX/UWbm3q
QB9r+M3DkOtQlPZD2TuPTdvH46x3lpyPd81Sk6oFZKvdjikECwFMi6Ti0QLjIVJsWVWvTCCTpIXT
ucXnGqMwts4uKIMYllwi7NN56957ZSRMvRGbZ3CzGv3qUvOkPgMlL3Z9687x7d5Za/36+7v5z32s
YZwQ6MXym27fOqyDPMEs7gKOeCa1oG4D0ScjjigdQPECEgQt+7eHjM19724sAEjIaFfVvLhwhlP8
bNlWlGrtbiQSf/BgH8xTExOP4/FAPEhqXsapy/duLrOw4ZDz1E0vv8l6SP+d4foXaHZF8mTOufGV
s7OGIYkryacISv3uca4hw5A4lgBntfZPzMtELHBk/LtI6zYcCPBy8GiaP3uzcHeFn8gI+MY0bgcV
vN7upJX5+afY9m6AoQ/Z+9ZkszNp/E+8UzjYWod52FKbXJk/JhS765iu4RCLAqej99DC/zUp8fd9
b25sWwA1yKDPYGGfgPTYVT+zDKaK4t/7GjfmDuEQmChslV+Suvtt1SQ5t9SzYqf3mt3tJ6z1jBFB
O91WfpL65ML72g7Hdv4nKfKtO8CVxk1CRe1CFsEfUatOFnbQcFGtAIK//d5rE+Yatt9NGLuAkknd
Xqd98rlXj4H7Xdx5IjYJE9bcMSguoNRkLUkWRJZy4GBnLbAsKpeabBy/1t7fuBfSOh2ID/j5ZVQs
BKAERJwuYii43u6elZ43eRODhJZ8YVUaSY8aoB4BGOFDkxXy5b7mjc0RUviL7AbgqFQ/enscwf19
13h3AsFM0DxE2zy3LABBZHYZsq4MB6GB5/vn9ruv9LyJm59TF06413evGYTYhzBx//aTrSvMlX43
+VsLVYkI2NBcRibnfS0ssbOTbsvJY6X4YIpNFxhTBXXr+UIBzez+6tp2r7MpbLtX3Zc4421kVSu3
ZSaNSy2swlUTli3tFXSZoOfcVdHo/vLoxmXfWlHQlJ+GyCrkygUKc6XmXVxj19p74NTukVepSAiI
78FuQ+2CsRBnCe/aPbJSsXGKWUnsTPqBcm3cKdSQ469cOx4te1cXCtc4R0eW+9wJdjOSgJl8uW+y
GQHcU14pXe41l7LkaTh4Xhd11vhQYWu7LxCabINmnlJwI2d2Xiarj1zooB38tmaPI/wZNx6xNqmN
1R4o+LZZvtKQ8PJ+9Pb8s+jZRpxamWom18DnmiQJrv0vfHzx8yyUgkf5zMMppxsJ0srLU6MSZZX+
oJYUVXHH0zsAGOIpqO47Ipjcgs7Lu65Qmb5A9TV/mYEk3QF57O0rLwjTBXYtLGu685RDTKmqa7Jx
6Fz5IBMwtcxOVqCkU14kzJOnUoR2u7EsV1YGvQ7Suz21bYGWnl1M1pZ9F5Yd+lUG0aynbICi4gJA
Vl3ttPx9e2GsfIVJb3CdHljNbETCJ9PHMlBvWdlu0VBXIrxJa8iSHn5xieZnPr10YAUnb6n14/Zr
rzVtZHvNCEcThgsebNv1Z+imfYYx+TeZNhszaq1XjHDhZK5d8QBv7vC/Jvs5t77d99pGlscYhC19
D+2S9uR3T2P6aG8VxNd6xAgOsyoAEehRtknrGaqITQSdp/9xdl67luJqEH4iJIID3AIr7xx7+gZ1
xCaZZDA8/ak1V32YZiNtaS5mukewAIffdtVXUeNuNJNr0/vL6mYpeS/SZuga3k8XXd91/KG62sr9
r8L/3Hv5j9mhCORoJj1dFGJGcFwoq5DSjX3qlc0hZ1HhIVIBGV7uACOFec3cPDTDz2Isw0I+A6kc
f/xdV9rL0vLg4AyNYWHcXvp0+tWS5ndQbQGZVr7rUirv+Qni0PuSnV3Jj9qrvjtzcZerrbydtctf
n+iPsaYhQYe8eDNcpMf4SeSjeggonaIi4M23j1/O2i0WfVWAzdZinp8u1A5C2ZRhHfihKD5n7aTO
oq8iRsRxEc4HKKLqXpKkONNAPHz8y9da/aK7trUDRF7dYyC2XS9uasEiTpM0LpyqimEQ2n98m7XW
s+y6bYVwRAY3uhLTG3ZwXmdq7z516aVWXpWO9rIA71764m60cXhe5M6WXmnlwy6F8o3LCaxxGBTS
6pcavubFAJzp749/+MqrX3Jeoe1BwntdsSsiNAmRo/CbOONLVsDGyazmc5t99vXmfzR+ptsJPGUc
+9Q9o2El6mBfZB5O4pH+8amRgSxFzw6vwZN2GT33RS12VVWWu6zOtuRof39LZCl51izjTqotimwY
EHtwpmvnN4K9d9bWwPb3T0yWUFKqASJ2fAyevctCv8pDbiCySbYUaGuXX3wA2eggnYmDEMngLqCv
Sfqto58adchS91wmY293OS5dkDdveFDTc9a+ftw2/95fyTKsItA6a0eBEafN+INy8hdvSDbm2bUX
shgrM15gFglsFJXuo119L8DZnt4+/tX/snL+O4eTJWq0qzXnPC+hAKk0/aewXZgTOos95uUILVWd
4riMVeyekgzHhVmdAAQLff5gpxE3s4H6F8qhgEkHZ5+GRkxbVgi6QbOjA81jR8v03mv7+ttQJvgL
r8JfQHkOHZ0rvyoAHk+gHLX7jLLxAux6FXWuZcVl6/ZhNuQp5EgIe7RnnB0wJCtEllIsnJrc36Vd
2z2OCJHYcVnXZ2YJHnoIwI2gY4P9Tc/igP8jePUsUYWF3bNjK4UlUEDADniNgMQBoK0h+mm1CKGQ
MnMY+OqBeO1jUU4/EuaMX4EHNz9r7jhjCEG7t9MFyOGNU9uRDUvn1t782sddTCcJL1NZ54jN40nl
h0GdcDhDPLnLvK0M9bWWuZhJFBaELhLc2LmiiQI0OB9DK0Aw5sctaOXqS1245w8S/wiM96K+ywlg
9Zn18rlLL1aHCdRjlFJcusmNuzPQVB1zOW85Q1Ze/DL4vK+IM9GmVTAws3uoUb4FqrnpCP3x8Y9f
u/xiFHOoJXvS4/gR3QeioN928APUjPBzF7/e9I85qgMY1ubdcE0tZDaEkhIkfFoE0ZRk7uHjW6x9
1+uf/3GLuvFRlZWOugy1KO/9HGEHYZc488aY9vfdMrIUZbPKnp2G9OpSwuWyTyen2ytt9Nkmg/lp
NOzszcTlqegK/vNzD7QoCafAbec8QBhjOiDKE2eTc6jdLQ7V2tta9OLcmxLs1CdIeiyCZ02aO2/a
Sl9amc79RfcFo6RAPjAaksTh7JS+z62MnelR9hv17N+XQmRpH04ZCkyuEHJvmAtrGvEhkQCwZERw
B0lP3J8QOGHX7eewgmRpJM6dmSFnRjU4kuE3pJwOjar70FCz8ZlX+t1SYT4G/iAAUUL1w8Spcvmp
o8NbL6eNbrH2tpbduq3dpJUWgcccQRjCzdrYV1gaNRYsgxUfyM7Nuuz54ya79iyLbl6zopJWh2eB
RTEyzmsA12zKttZIa1df9PCpKVwQDFAneqmawoqOwb3r9sN9Rh2zsZ270i2W+lI4qVo9z5ScGUIs
9GQfCy+JPn43a5dedGfgmVuIdDk9I4ktD60U8mdQLza2B9YuvujOQc8Ama06BV0QtrvbrrbgVq4/
J7oEB/T/h1ak27iNbjrn4iv9La/EoULeezhVnxy6l+rBHNlhgJ9zAnLWqPaDJdKQjrUVf/ziV5rN
ktwJcj+FShvzpp+/j4QCe/+lg5T+44uvvPilfrA0EwP7Z8zgPqn5jz5J5xIJsFP/yd++6L3SdvzG
SExqDcndXVISsu8l3O7E9T57i0Wf1chi9diIdqmBRWrAYWiH72xz6bX2fq5//uesrDvwfyiuPuNA
r6jOLUytn3vzi0UGnOIU4jqXnHNrjI0P1V27pcVeazHLror95Mx2sNxtRgT4SWxwZlzeVLa7FeK8
doNFd63KVrgTb9SFgo5QsT6svSr25daWxtpLX/TXQvamp/BSnDvSIoB1yhysUxK9//jFr/z4pbgo
aIKsHIKquQjGwhSoO02RAmVPn/uu/xEX9RN1SVqoixwkfjsgzcWWTnalMlkq+A2csvBSY3SH1TAm
k3sjKsR7jWedyI29mH9PNf+yPF3K+GeNuTUpy/FCcdp/qe2sDxlsJEe/GmvsO+BsImyaK1o2sOAR
FUBAhLY2/JlPjv0e2H5vYYOCsafRQldnzLQHMjna2ane8foDz0z1TciJWSdulBXKpMpuE5+nuzLP
MshgO/4PsnT1TYcErsMIpu3vGhDqXwiSsnaaDvyEjIwBGaxZuWs8L7gRSWGHErbwzxUAS+FWas/E
Cwq84VR+abvfDnw16VarXmt3i6EkoMo3RYlrF/D2i+QfKRBhQt4/btT/brT+7cMthhOcCJussoP6
IufGeqAFjiJCMnfqwIRODyjwq30/tNiXxRrgYJeVjk3nJ3s1+NYPFXT6U0wZsuTDzp0kqqyvnYsX
4NAG/qkMzB02Cj513kf+I/BCzYzSHEFkOMOB7c6dECsJF0388VtcGXiWEh1/7ooEyWvJuRnKKYLP
zMW2QLl1QrrSAJa8U3Adyl4GM3LWHRK7gwqzaohT++lTv30p1EnE5DtOgRKKTZijEm98r+F1/Pja
KwPPkmsKObWCcqZA0mDXNyG0dS88p3BWNxBo0q2055VKf6nSmXyEvNLr62m8x6JlEfadd4n62k7f
lF2+fPwgKx94qawLkO9dF61EPdLCxMv9NI3nPP8cyoAshXXC1wHU9Tmw1Vg3TOCHm/G7vammWVnB
L4mm/oi4CoXctYtusgRRcXOLtAQqZSh50x172PUinVneYxkkn4OikyXjNM8qpOfyub60BOk4tXV2
WL0x06x1hkUJ4fSepWcTEETttY/CeK/aande6W0sG1dENTBP/n/hpn2jO1iM1aV1fyeqOIq+PTfl
EEvlhQhvDls5IJ+B9xEAwx+3rZVOshRq6aaxRFNdHXDKwbTZ1HV1G4xNgOjMun7P4RHZWImtvLql
ZosmVSGRgm0uBU+PekxfJuV0aAX25xZj/5FtBUXmw7yLCsZMCttpyoHLYgPrtPbbry/vz3paOJkL
TRiolgpeaVbctCw4smmrtlv7Btfb/nH5AWKmMfBa59IX4khy9egM3MUuuRfVibU1jq8MIku9VjNW
aTI3rrlYqjkltnXMvTndqB7XHmAxjXcBFO8Sm39nxxGRlzdxB1F6MoIumX9uCPQWiwMnNwVNAVo+
czmOYU1JGhqSbkxCaz9/0avHCUY3ZMpNF4SkFxDQSi+sWq3CXtgRy6YtuPPKVLGEvuZUNgAL5ThQ
LejFTcanZs6+sQlGoBYpScp//bhHr3zopR5rFFMGsVQHE46vDi1BtZTR+ONLr7yopRALGWx5gH0t
BSmcfAPq76iD4Rr4+GQpujFMrN3i+vL+6AtEDwaCDvjAJ5mGCjDGWul/GiGKEPSAjea69oau9/7j
Hnnuzj3z0FzHZr5rWL3rdbMxgq9detGV6xJifkGb8ZJm+l7J4daf+ePHL3/t0tc//+NXO0i2dYI2
AJeUzPnT3HKAIaCDjD+++t+FY9jJ+P+rtwo7e32XJec6G8IakgXbhzngH5geIpi8hbj1sq09hJV+
4C76sg8biz0pFP1BX8ANTab2J+wbPK4dTyJltxpuGXIZvnz8XGtvbdG3ezet2znF+iWbp4ceXm8k
eSH+7OOLr720xXSNQsztdWJqpNhN4thIccc679zz8t7T7FjO9ksytGDeqa2BdmUiWmqpEJldjO51
oCW8Yw9A1jRFKC2RREMg6O+PH2qlBy4FVd1kW5MftJDlU/YUpP0jCBBPbJZnrZuN9dDaYyw6+ZwP
VuvNGM2lyPRdWiRZaLyyjBKvVRufZu0Wiz5uFUPJ1Eyzi07e2+4wd0+OOH38gtYuff3zPzqizwyH
cbXBV0/LuHfHI5mAh0k/BzoiS/xo0dewiDL88mpkOHwasEHVu82LD+EWJBRbKSJrX3nR33vesIRm
SKfsi5bHvgtps2oCs/PbxgKphpcbA+Lay1p09pHpqbFAJT17ptilqfej8Iuv1Mq24BRrz7Ho3+UI
7odCxO0lLd5d/dVwcaCVGw7tVk2+MoD8W6r/8bVt6bvAaKfJuQ1wvkn3djfsPtWOlgKrmmld2J1H
QHxMo5r56c7Oc38/cLrRUFfWXkuR1ZDkosl1T84oJ4dnXzD7NsNxNrQWHokbDxa2UFQ21Mce+/a5
R1p0bLeZgLrwNNZH/RePYfMG587a3fIirbSlpebqGvRGRok1PHPmEUZUy0RBzVWESWrryHzlay9B
Hd1A7clGTNqFy+KmTu13RAhuzXtrP/96zz9aksmCyodKhZ7HXrz0cnhC+PxPMiQbI96/kXF/2Uxb
Qkrt1s59pHbRcz74+mioKOMBle1e4ST1eRgBOOm8oT4EY1Eccx0UUdFdHYWIh/hqC+k9uTByRInV
22CGJ3CrO7y6BwuNH01psvvegPTj6cLc0byro14DS2dlyXyvLFafkPAHvysX9dE3ZfqEEz37mPBJ
3Y9F6d8Q0/JwzqkfWh1LboPSQSJjY3Jg0Id2P9d63PvSD16x9VpGuguGXVFX4wGxTZDWQc+36+CQ
jzr4rODLUzgQSAdJIgxaYgfzXndOKoc8N/48xp2c9NFiPo/JlVFCvVHuST9CAmFBCzjBcBYOpOxP
QUp0FAgJRN3YVK+VHNv3ZHT4UVW2iAdguPcIGjWxG5B2X5ncj2eQlfbE9NNG7//7wOUtaXnS6Yu+
7BLv3AFQaXcy9NnJnXEw3GYbpfTf25u3JObVyH9I/NbD1suMdBEEskI37sES0OLk4OPu/vdnIEtf
fqYVyaUvk7OGY9KGxK/rpwjtKyz1w8d3WKkVl/b8vtU2ydBOz5y09gWViY7zRLj/YAIxx6zV5sTr
8XOKVxhW/7+DTmWRC9q3iODV9QTMYwW6UzsWnxqNvaWcs5FJO5dl6p05ldkumWsR13P+GyCzF6sb
ztZQZ6ENp+XGt/n7SOYt9Z2JGeBSgsXh0vlT7PcvI57m42+y0q6Wws55GFpQmVpseeZzEHclsW5Z
zvt9r/otu9LaLa4N7o+hkvg+hMfa6S8oFU3ELFmd1MSHOGk03XCMr7yfpbQIsP0mSbC6v3ge925L
w4pItbTa+Ngrnm7vPxrSuS+BarH7CzkkB3k0z+oM08atc8xiZAtHgBpF7n66YfviiC2+e/tYHfSR
7djG6LL2ApdzjcVTiwPcdakMrULlWM/S8s6qKfYft4GVtxcsyse8BS+5LJr+0hpzUNjDGMmWG27t
0u7/f/sJjIM6CRhUFaP3Qnj5OBfuxjnP30cTL1gUi84wjqphDjuPLDjVBT8ELHZGueNecRJsY494
ZRPXCxbDiE95B6c9Ay2rd4cbyjIrbH1hdjkK01g0Wj6TmfmhP1jWjitMKLaqtmTpfx+RvaXOMvMr
CF36pgNKq3NhzaSFikDtYa8cO6K/OTf5Rl2/dqNrzflHDwWuvCSAZWK1C+l+BipCVz9OfhZWzVYS
ZYAr/bec8f6jvOwLFK8+xwRJjTtHQUX942iLKs5BOzvAOe7t5FCQc9tz70ddgmr7qaa9ZPDO6TR4
QWvsS0ZJAOcGd8JR660pc611LHPekbkxV1NQu+e5SV56lBdgOMldhX3/cEymuzJP3izlnTTOQ3ZW
0719/FArJ63ekg/bBJLxsp7UxeF5zEvX2g1ja0VTQKorwtMvwsoIct+VWbJzy4SFrt2Vu3Ym5FD0
XrMlalrpgUuZYtZIDzVCZ19oNczxpEeEFPm5HeopQ/YZKfJdW/ItJ/fKILjULA5Zi5RZGwUQs3k0
AnWEgjEaVBp//E7XLr/oArmHzR2GHbkz5voXZievJMMqOiXj58bYpUaR89p1x556CK51m1hzpmMq
APP43K+/duw/OrArAeRsa6ougmTDCdAxH9HQtQitZtxar61E7XhLMGENQL/JBIzNBgDd3joQrsAu
q6Oh7fYSGKQAADJX8IcCR1x9l2+cBK0MTUta4Zy5riNsNzi7VtJEkNqmNzPwGDvULdMhr90tbOHa
fRZzYCnGSkO05J2FTOy7OQ2a2FGUHMlgmf1A2mRjQFrpM0s8YpIyCwQRtINBaAURbJ6PMa+K/Gli
pYqQqo5zFlcPG3tza0+1mCOl3wFQoEZ1wSbtZZTJqZv8ny4135ySPn2u6S0mSEQDKdr70Ne1tcKu
ot4FA7u1xi3C/Uq/XAob7cIo2RosF9KiPNl+GissaQPH3lhWrdQnS2WjQiJnkXNlX2oKJqI3n4e+
/1xNutQ1Yq3hw6LZJGe3xmE5CMgCK25vy0+2MqEuuYiTGEQ2zQo93h7oHdKwm4vVTF9qUdUHHy6H
2JNBsa+7EpQ9o8TneuMSkughoBP2XwOHvaz2IFEonPnqhyEwP2jPP3U+C0vc/49lvMogJsPW04W1
wDeLkrzRuX4RFLzej1usY/+7CPxvOeIu+W0VubKWaGlftHK8XSab/tGevCCBzUnwfxT3DQ+hZijn
PbLezF4gna6IuGBGhh4wFUXo9dyGeKZyZYhEVPwlU7WOZFMdM5LnO+a3z3ODFIzRza1LlSl9pkWf
X5hgIuy534ej17oxpDjIBsvFwxgkNOK+gpKM5780tCe7OgjKm7oo6ggsSqD9++4FaPOnvrGAfGjF
HnvWD9TXP4OWunGj2xnEYXuO9JiNofG5c8W6fnETjh1BmxZxA7Rk5U5nhg2ZkBogNnoyA2ltylvR
iJdMOG92Plkg03hDKDrnlIvcjjzKfqYon0I7l7fEJc5p1nMPoL5/Pc8LTKi1wrgyPbKgkDtpAcJe
5T4GTQ7Vl1M8ZQSSg6GfT0kNRmKTDD+qakYU9TA9OQ0MWEoMEPNMZgCzZvRPJG+mW18PHSjTUxKz
2XjxSJr0ZI+iiVC/HOa2fVCa/4SGBopJkv7QWfB7xHYO+lb5tXXy9iCRCg9++dwenRLesXZUw74o
+iLsSF5Gbq2nHS3nMrLm4uyQ/qL9gYHhl5JjU3mXqk4fCiQt7Gf0rhCMvy70ppyGGbVGvAX1Q9Tj
F51DFNoDcLuTBf6tGv1bL2ceBvLpF1InyW0ps4vNhtuEWlMIlLnZy0xYsRqAAxWpneCZOydUurDi
pkeig1fyJi66RETwfjznSbbXxIBeUaFebSx8CKRFTSEA7Cb2cojS1exj/46YfO8M7nRlrH/paP0T
O6nvpdfjZc5Ab2d3CeibzmDQ5GhzQrn2ZCZXwBs3/E7bEj5O20HzzdizPfTfg2G60QUi1DPf/zqR
/hGI23vXIBUgS4o0UtoGXLyDY7Vv5B6evwMBAzHO5fjkpfQ3HGfnqbRPLBdPCK8YsIScb6tJPQfj
8GXQnUKaczrtApNBVSXLNwSMTuGk63hK9clx2fdWZo9ksI+0y62QUdcBMbgFsz23vrACWvNgSO2T
xCgaYX8wi716cve8ECd7Dl4LWAPjQKo+El53r/HkVz/dHNLZ6UNB03vXCm7sjkckq/kOLqQDBHxl
6PRtHTrCedWyvTSWNQMJgPfNfeu5xMHZ2ZauDgEJBfjfnYOd1w91ZOMMEh3N2iMRIDvlhRwOhVer
F153Vgi2PQ1L166PqTKImfWqIIJ0Ve2qBs7INAWR3K9qkDqzhO8ZSbPdv0F3WdB/BxX0B6LIEVek
igpSVQp1YfDPpPojBK08TMDOj31Cf0I5oXaEDme3yd8Fnx4rnPKmHVCOsizvXfyUHVasAbKDppPM
5TFT81NqeTfEH/9x2t4JQYu76TrWRu6Q3YOCfpt4+jRMvgvKuNZ7hI/a+960fqj7hocWUkv2eJ/I
GTQP3tgVYeIz+6BE95ZAu3HJDZCoYE4dLRuvuuzAMBTjuDc2bMhE2fd08E6zA4JtPfsa+QmFAPE+
dUPkvorwemQV0YJ7IW/NfWvSFoo1DArMTIfB7WRUeP4tFIUd8LUOEPyNPRxBSX5DU8QZIHIJsdTG
lhWKgT2YNXXYybSJpsxKkdxJ3LPxyY0rigLkvVndWTg+/JJPQEfmJnmpCD6tnY77ljhYPBU93flE
HHI1zGHRksvg+/CkQlr+wnLnFHD7oWfds2/V4BxKfeKkhytHp++Jwf41nu0V5uinAAkKAHYrhH2n
833hOnnEKL0tPfbVKd1np6h+GkvcgIsLRG4HbijMghdps+91CUA2xjo0udHXJ5olX2xuN5FGyMLR
rQd+5eS4EQ68/WPAtBN2jQStfxxoCMfrnSvqKiZCfUfwQxtaff6cz2il3IMbodPZb/D1SIjW9gzI
k9oD3JiGbum+eWX7yguCjXSf/zMP5ItGYmeYte0970Ys4lrzu8xLBGgG8pcRLt+XE5EhyIawCw3J
HGaj8He1Q66OWtiIfHGRvYXgTYO8hUpKKyZ+RePZKkFG1tk+Yd2NBzH6mXYoq3Xij3HNzSmR4iZz
1NscqHs7tXWYs+lX3plfFhm+z6Z7pnbfxk6fnXs/+26kVR8cgZiAMfF3Lpb3QOp7D9ZYfBvy8mvN
0m+N1SL2zh4PVdfsZOb+HOb+DrEc732pXxzRVqD+m4tna+TozBAsOthPQ3tEWAfwcqEObFjhBv5m
MiojIC3PVCKmQVimQkWFHVKQDr4IH2MF7TDMYFPoLsD0tWu7Sh4KgWl1yMzZc4wBs6oeokpqEhZg
/4dAEL+wlDwqZc97JXMR2zaBtXlOptt8wmxGZ0hvrPq1cVkGYEuqUSMgzRe9/lxyeRHT/CabGtMl
c19zQ87BMD/ikOPZpDit6VVJowbGotjN7S4K+hQJBAMO4IfGUrFwrkZtpKTWxnIiltYVQojme880
T660hz3aS3CwQJiMAFn9aeUIXzA+/qtJEZjDIXY+GZ4Ot3bgGeQdY76SGD3CBoPCrm196yJGzJVS
mSFMqULlARRyYxDCkDsWprqgujiZjQmzFCeJy7Rj+cgTGuy7Rrg7EfTl0RsAfjMV+4FJ+d1zygcu
LT8eDWZfIQNkdJj3Lplfhc69eGjSJOaD+zhbbRm6c/7gjPWPyR6rg3JUdZvXOLfQyK26UOFhWwkl
cQihmf9QFm1/HFBBIErFQ3h9myVR6av67I4AGbR9e4vx68pclHduOj7JvHklSA89W9RAR37NwfbR
NePUaxEi7BqycwQk2mBHvyW+DyFbUTg41RBt+gA5jzoZkkwPcszcEOwHhDMXenosAsgv4N2lcHsI
pFtVRP/IK+tYdaa7EZlyUanUw77r5+JXxUmQhb2VkX3rAvqm5l79cAUCIoAYbW8tqMIAadJAmaW5
c1+PFgI7hjR4Z471Nljj/MCSgUJMwtzmYGs1nTwxYfZk9Zvm6mhzPV3PwoJ9Zlz3TiGUYi9xIIbc
C3u+CeCc3SVWZe9Vp91IACv9rB0s7BvswcQzEiKueb6POM2Ducft3owqVYgyZzq5mQoAVZUO5K40
Dyvu612Gg2pkOykZKdTFBoTTW6eiznEc/F+Z39AdHIPfWjnSsA9AX8SOZxp5vaP3POtfkUeeoSHV
yZ4lTO5wEuhffxSCeayRncTsz8DB21VUoXreJ35P91XjIOVDtv1ZIe/51qpSGicqzSNEwSTxxCk9
ZOOECW9g6Lg1rBCdZcm4E06LhGjlfK2xa3LD3MEGvk25EffS4qZio/NKO5MeCWTuUUEdesdNKUME
NIu4wZ7bt7II8v6Qt7p+dxogxwjhsIPVQ/C76lHPtIRN6NLO7wJMhBBZGNBMJQC39WXaRaCCgNIu
yyx2OFR+vlvOcE05Jkp48UuMjRulFUnPmc++k3ycUbaUSPEjuvuZydy69/r2oL3hiyq9YwGLhVGT
R8MEDU8B5d52u6RosoNJSkzSllOjbDVFZDtZfsxkkseBMkiKIRUo5orHVTl7kWR1cTRTYUWkoF6s
0qy5DTKW46CWlPgLDGtI7h3DHFs+4ZBMI7iNVrMbytaJoBzAuGyD7+Yqlu3nrvtCA/lYl0pEI9pX
VBUD1lcoxfeqR6uAh+cb11YD0IR5aLHaCcu+fyAN+gCGqFNuWidMuv6516nAlAp0SlEoHcusec5t
LGdSZXU7X43yxqNNF3ZB+8QkV7epwTp4dukPoByCndVzE1d+KnZ9gWJkrEeE7iTWF7tsf0wBfjEb
yIuTDX7IcR65F3Oj4YfGdmaR+iYGswjrtSH5pYTvoeDm+P8LZ9p3E+ptjbQkcCVxb5F3//iBq6Ku
S3+Xg6Z7PEoWWrQ4taqzdj2MQ2EOmXYsis55zPIpR7obytfS5Tli7vzejnpbVvGUGRUmtosyNcN6
yHdN9hgkYxrW+cTQamV/meYMob0gMN+3bJSxj4H01iRgVdCgwUStvH7Xzw09womfh45L2gcM2ElY
dONtqzFUQQM9YVpq3jpIBYdQmyzfNcq29/no2vtSeTd2qvMdVZa3l4P5XXmwftq26HctY+jaun1H
zdIeWJCWezXVwR1Hil3oU6JD2Zc/6wqi9znJPRiYKzzM0D+bZvTrkADOEYmAfEUMiLkfqIPl7Yy1
AMUDvuuheG6Ix8OsNnWMsFDcqaQyZEEpIrsYTxbcYZDMm+fMroFg8gQyZLIZUt+ajDHcYMMhDXA8
qqq0Cp2hcx9EiokJQcoP1MWozLFQdQ1g3trLUezL/q0JksdxTp69azjfWGUvnNNvrMR6jw8AgZDK
Vk/V7OKm4yRD2uR5KOvhe1AoFeFUMMBYpcoQcWw8QiNmpyHwxEPmWfa5zlkT5XmGSVtbvxvdfL1m
oxx6juX5KOzbrm/LfVu1v42tb6VdfK+QwB42Dna1M491P3mAY1IfbxxRR3l5V7tmRgZGhu/aggA6
of6PLNvu9y7k1DtqE4K0AwRoDQSxElWLCoInwtkPuu7uKw4CQjq5X3VbN7EwldrBtYqgcju9NqLs
ze6glEE2FDhIoS3oN50W8ijdItt3beKGeY+lqwWm5aFj3njrIdfq2BazQXt03oDS8N/bfMyuh2H2
EVxtfwfjOpIVUY0eAG3nYcGIwMGsaVDaYwpzMGfta8/uXiuWIpEhaPMyrMCm3yd1adDKeHKrsJ3y
1bNLFEFg2/oRAsOSG1ML852MengF/GKMeDFhOqepUPAEKfOlbS137+I1PjsIqYhzM3R7iEAkUqEz
eZPbLXtqLOlfuhbbx3Yy0ycEoYibgtr5EWln9e+2AgQ46g3pIjoH5ZkPlYyqzCex0/X4LJVdHP0u
qA+Nq/0dqLvtQZTYvxjSskYCihwuxQg8WDEp7h2FNkHkdNQ9Z6KrEKWLtLgmHHofjj6UErODI5uR
PH68rfX3rUz3X9zPH2cAM/UTOXPk7MH4WB7ZnABGS9ItmfXKUZfLFlvJiclhcjM9Viyjfk9BWkD5
3n2blPyeezxqsv7Fyat7p08PAoXtxv7133d/0Yz+fy9wSHjiIJfUPdvMzk/T1c+SwJyJ80PVfWqb
1mWL/Wv9P87OpDlOnovCv4gqISaxBXpwt2c7cewNlTeDQCBACATo13+ns0r43O4qb7JIUjSDhqt7
z32OQm+o6Qd4lVUROsPLe6C5nj7+Imfuft3my4Lad3MFo2OI9r8vUfxNdt3JiwRA249/4I/K+p08
5rrTdwCFrghGjcOuQWm9jMQ3OYpoA2BvkzquREEGKFocAtyu3EPnuhwas9TbUQTQ6M623HjBMu8G
AO1w3vdq7+jbukXCi8NPD/vfgK03ZkciVIvlwMFx2r2oNjozWteNxIjieE+RFERZu/lCIn5UFim6
j1/LuWuvqmGtzfvGbzBUcWLNKAuyerlUL3i/oELX3bmV8EPS6tgekXFNWdmjfUXTOxVFe2T5LrnD
v18josHpuf6ayQucdZxwrimYd3fxZLOyuUPbcmJklSDR97l3tJpZvitrv0VCAFZDzlvp0h9od78w
o04l0/cGJf339keOM/TMenpQ5EbJ+wLHxyraDHgCOCRmprukKTg3vVYrUuUSqvNSjBhCSJz7C/8G
V9ajjsH2/PgdnfvYq6XBzQGMwunXHgOKKPSkHfUq/wkLYQZR/aUi+pkfWbfkLsIrc0UgvgEpetO4
znXlj0/INr/Bvej7x89xZjyt+3Ir0UnldXDDtUJRJPuc5oq0PH8JddluddTYDRyK6YVF78zkWzfq
CtvlMDyqumMhghsfh+Yld35+/Bzv17zouj2XEpvXHbUMZE8oYaeunA6l1SOSJejtwsp2F/HuVIqe
k3ZuLin9zoyydb9u75MiYhLa2nqClUfvy6uuq26L+XMEY7ru2A0sjiocmL0jUlO7yRYmDRv6Qw36
7eOXdu7+VxO98GuYZdXwE/GZEx+KfhSPUceak4fqpfaDcz+xmvDaH/xFn4wuERGIKyeuii1VgJ97
bLrUq3tGfYBK07+LStvnOQ40aCXrG7KfkWiwJHoMJCIt3m/iWKdL6yd5T27cYK6Qeh/Tj1/fueG8
WgOYGNDOOQO2NuPAcgV6qsKxn4iHj69+ZvKvG3ZJgdYWuKWBF4x8Cw44x9yF1yrZgB5zQW/wBz38
zmq8btXtZ1GCejyTQxSbZh/UMoSl3ay2AGX7m3D2xW0bzMspw4lsivbrKwpTg11rXJWQGRAbv3bE
oTaNvGm8ofyq6549f+7hV590qRevn6qGHOE4i+iruYo4/ECRdruavODCknFmaK7bNGVZsLytkFkv
a3tDWpP1ZLnLnWj/8SOcu/xpxf1rp65wTvBVACHW4nePYzi9TrLbO8X0yeFxGjZ/XX4JKoerAChM
rmW5tZN5LoxG5SHqf7fW+fHxM5wZ4Wt3CTT1uEFIDD24NKjuQo5UCfwgygsqzTNr9rpTmdHaipxD
YBG3jDzpXDfOyaU5NGkZuNNVT9jy1LBe21TNk4XovCv6z03dtbEEb2sRL45LDmaEIzXr+v9w0r8Q
45zZUtctzMihUdOElCDwhrYQtsixOLQ4ceHUDFPwC5//zLtbN/8GbAl98NbJgeYU2Twub8u4uUEz
6tb6w15q50FpFHMCeqmN4cxTrVuC4wBOFbBnIMeSkgxHYMBTKSpdTkCuWtDMT6moSyKMM6Nu7dWA
s7aBP/vC0GA54fTv7+KIbj81oNe2CXDyGaOaUnZoFlMmfWvH1InMcOHqZ6b82iiBLqNq0eTCDti4
QaxFQq77pS7C0M5d/fS6/prxXRM7QdwQvJbc3BmmvyEpxRN4RV8YUue+8CoaQNsh4dQimgF1bU4C
L34tYmSSTL4ziEBqpAc//gbnnmMVEkChWqAIqiDbm9GeFrtMX8mhgJfMFOrNxz9xbgStto945OHc
Lb57EHDIoCN/Rin50sH6zBGGrnZ9xeuaA9eHDN4Yvw6g9LUtDH1Oz+NLeN3VMEPPh8W98LLORAHr
RmDg9UyN0iU7FFX/ZfblDtWlK1ZqSHSyT72rdRswN5AnoLRBDqywMNDiW5hjXtgCz938agvkHehE
qDaSQ+XyDNbxV7FA3hACaBt49x/f/bmfOP39X5MimPPaAWAGm7ifo7pYiybpg3zY2mCE5MMl7ueU
Z+5pMP/1OyCou+gYhL6QcpPN7rwJTLkV7SVrtzNzYt0LrAzjSKs12I8sBDWQOkBQZLxvxNoLM+Lc
D6wmd+wpEQQMak+ULg4niVJEkI1GFujjz3Bmwq0NFiiStzKcKE5CrtNejUyc9iIUbz939dV0bgdm
7YJ0+gGhFGrLRjzWfnzhxZy789V07hamW7MIcmgn76vqI9RpaONeeC1n3vq681fD5xk2vAgz6BSl
zKDcT3g2epc8xs4M/nXfb8gJD2INQRfphkwofyudX8yV+0oUF97OmT1hbbEQ9EU+jAMWh3KoX8ra
HEYWHuOJbVHtvFqM/fKpD0xWs1iiaOQ5AT5CAZFFWtnuDaqB4cISeuYLr1t9TaPgEkhNdIhFnYVD
vZMd/dzAXLss8yo0pcJ5CNO2yLScDxV0DB+/knNDZzVhlVnaCi210WEZo2ZbBVrs3bARXyD0ay8E
qn+2rHfOf+u2zmUOjWFuxQ6o/D+b0gO3qy+CG1dx71fskOrFkri/g+sXUOJjrDYAeOH8CURlOtV0
PhA7kK3y2/GeRBXUceFc2L1Tk/AB5BLU1SD5eXE8cikb9v53dNdNXXE8N5JqiH9lMau3gRl6C5m8
vdRH+f4Ld9fdXBJpLy3jzj0w5Ry6ev7GRLSlg70wVM405tB1hytawvsBjHb30EjzOLTNMx3mzQJF
xh6t1+LRKw38mAC/3tbGoLpcevQeKi0GYWjZXyiZvP8G6R/J81+bWAQLN9noyT0EvX4mlG5QVL+g
/n7/0u666VW40vGULMkRxq1hcSSXzjnnvgr7d98dJywLM0hfR0gN6g2l5UMLgmkSLJe6wM79wCpG
qQFCc9hYkCOk+Ekc7CnK1CS8MMPeX6DdeLWuMRXG+TAD8WEbkXZVsXGnPLNeB5Xzr4+XiXO/cHqs
vz7pOFWxHylfAGlVbU/WVSeTSVmB3cmfPvcLpy/+1y+UqHaDuJzbI0GHPIExUMR0yqLfubx03jv3
CVZLnaUE3NjFtQcxlLuetwmFjpE5TvrxA5y7/Oq84VtvbLoRxc858K9rGo8JZHlf7XyJo/P+9ck6
j9QqMVJRePIY+t4O0tiNMPQLi4YLC8f7MwvtTP++/6Vx6h52VePRU5Y9+e5IIVcf2/xCEsb7U3L8
/10ALYD//gA0kaoy8H4/9mKUT70XwpAyFyj4q3xZHq00k0loP3g7jXooBlg7oW5Oafyq5pw+DcAn
dNcCrvSHAZv3Xet75eMUqxxV8WrxvnMUxbps9C03SV2Qyk9dR0z7SSn6pQ0qqLMYKNy3k1UorTf9
/NTBinzIoOlW/UkHNOi00wRl8xGSmX3dKXRJxDIwj14g+UMXR00qIoAPEqIWuMMwGYc4HBVuLBMc
C8ptB+DbFvqlLvVKn7zVqIW/lfEov5om0C81nvxnHnft1x4OcF9769VZP8yALxoZ663tCHxHyTRD
ZevIgxc46hr9H92RLAIaL9v511D6SwbPmFHMGYr9EdssAzqxm57GQxYEMXQUGi2JuBu3D3+DR1qh
z7WtUyQg9LUbzmpO4gZ84aSMEfFAI+V9YXlBHsuxWJ7riLoZhfZ7H7P4mxdhi6jLyvxq3KK7adEd
AKdmOt/Lyj6hGPUCX3RziDwoFuc+BsO/aPWRcM8BtGi8IjHY9aPNaZaH0C1A34DCrq2dRPUFWiFi
z9tWcVmnsW3MVor2tkaTSBuAHehPzgO4sz22/ukRJY8imSXptxEX3o2LZufMjdurSDVdpvrezTq0
mKRwOmcZcYmEKCx/C8MajSjCLSE2c9ArUKHLZdGy3VgI6xJn6fCCrffiNOgb5M5wU4TWuXYMO3Wi
eLfWZ8uugRotkXDThMgyXtK5FgsUzn0El4XWnPTaY+a4UG0DdIl2Vof9bJYuSOYx+POAzi87wH7T
haooneLyUM5+9K2fCzRv6GBA9wRqK40JIIpdeiA6JjD8oJ2OvKuwZPe1MgNYr06+C5nDNkXp/kSa
WL6JqOAHNLfUO+hS+JSqfmZ3kATbJ6rxaeY2dK5LDNNbaDnbfVP6ZkcI/yWkT3Z8ELdz7t/Jk9Ss
jZ2HAhqDpPQhRSSL3+woD/psCHi14wq5NvT0RjutiQG/GuOG0QBYFxeBOPJMQWiQiyD1xo8hj5kq
+ejp8AafQ0NTubQ3FjpG0MN8/nLCA4SVN+8X6ej7qEKzUlxw/+C0Y9enM8l/VEry7RKDAFMxZ/lu
yPxNO0V3tdSMfimthKzZL9D8Led443qQbSaYfH4qRrcDZUX1D07gQYp10mHAmRsKfFOjv2iM7b7w
4QVVx1B7jq6vM3SR2Cs9z0FCYUbWVHAZyUvjJdbYr17Lg2TxFv64yMjZeLGyBy9cZOZxWe36uHWP
gbI47Qf1izaTs6MNmgeKsq2fxOn8IE2IPxhMutE8Do3eVP5qVf7oxK3e046V6ViLIIlw8oNYhLep
G3Rfl1y9hpUK92B0jskcOjLtqUagEXTRzbLkzZVXzRzfRp10zX55CEP4qe0GK1UaV0GUBiLQ17Ny
4SSmrNqGaODJmtmRDy1Hlivohd00OWpUkVwAmnFdOGws/NQ6AAWY7LCEVK0P6DIaMtpDpUx5w9pe
bCCe8v+bigrjUpkq9cHdTPA/ekRuS3MzeuX0vek6tKLVVX0oIoPOltqn9sZdpHjQPlowUhnWSOcN
3B0x56m3axDKn86gau9E0+/i5N5LcEpNRMVlimU8Sqk/uVtmFLvqTe/8WFhc34HTU22WPheHqReD
SP056KH/X8rgyZ/6GtWjnJlbwOQHdH/ZrgMPaBBPsF0El13GVbsrB5ajNccWX4fZQddCWwOQbbDk
YTUadmg4czMvnJ1f2jhum452gnZPdZQ8S4tGOgfminsTRM53HRYzUMIL9Z5lH3QhMD+zX6SNZsPe
Q19ZtynQigQX3NZprlsdkq2P7bNJY9938Qc3994QQmjpRWGE1iUKpz1oVE/qvUnHTZ9GgsNGt5Dx
G4lm97+PQ5Aze/g6i6e93rdLWcnjpG7tcAJxfQ5LDcOKfzdvAbGfa3U1HSc+wINNZkXRQyz3lqP1
6yK+/dztr2Jk6KUd7PV5fZxIu5vQAJUaLO0XwrP3I1gYP/z7BGMp40EV5Xhc+jHaycmZnlUZdxu3
Got92Y6f8+sl6wwewLJNzJpCHgXX+6CJXwNt5IUUw7lnWMXIxVRxt1GyQ612+gEhyNep6w/w6ftm
i2X7uSG0CpLjIK/EAt+B47QMMBYYnllrfn7u0qsAGV3njETarY+OVd6+9xz4F5VBf+HdnAmP19Wc
uQvkEhWuPFIkgXub7/u8uOmcT37WdUXHEYWIdUPkEbLrTATjHQmXC6e3M8N+Xc5hTcONjxo8DI2d
nWPcfUX5ha957qWsBkypZyhfl1ke0WnyNJDo2ojpqQ8uaQfO3flqsFRRLb3IkeMRS+01eum2o73E
eTwz1P/IDf86DnJLsGai++0Y87cZYBF/uYePS9qGl0zgz72aVbKXOmg/MXySR0P836FyYRQRRj+n
aHz8eLSfu/4q4btMkYtAig1HL2jVDSylq+dcVzmM7cLqc0e2P0KVv95RR6MFnL18OKIDYDd1UQY8
xpeP7/7Ml/0jwf3r0ki8NENgYugXtSiShqBNUjIeXpir71eVyTpfzWM/H+xUTrj6f3n5m47ec+/H
CLaXu747yc2bZNCfK0mQdfa6aHOFPnaOkTT3eUq9ZtlIUpPtVBH+uRm8Tl/TStfzyIoJ7JMZjRkq
0eTCKDrzHdYZaxdN/8uicGWB7i4eioR6n/vC63Q1a4WDhIKHhd5HCUu7yknnlnabj8fP+wl9qK3/
3W196i7AEdj6SPLGRztJ8MS5OOa0enJANW6QoLwwlM69oNUS5Fnp10DaAsgYlyRTLRAXsE29RNI/
d3X672M4OUJ4zSNzlBDj50WdQeycffyGzqwP6zxt1YGggBZcA2Vnn4Q921H05M8+uxDunLvz1fKD
7u+wPlmYHTsgRdI+7zmOeegR+cTNYzFYJYsma7pcClw9DJ9y/kXn2xLCmY+v/e7Kj2uvQs1+WPJo
AMriGIjlaardO03ptlD174ZdEjye+4lVoFl6gBL1XJhjMXc8cUbvnvoEapbQZC4PLkyBd78AnuP0
438toaXTwsVPTeboWrEh3nxseXihGn16Ff+XSsOlT2Pq70uj2aukyFkdZ1c/gbmxVcw8am53FmkM
x43QJQoR0Mef49xjnP7+r99iaIbuejjPHw29V7Xa6H7cfe7Kq6lbxx7krJwaSH30CVqXq22n+vrC
BKDnbnw1d2EoF6JNsdfHDpH/TaCc5cb1oSxKDVJgLzOcQtJxfJjhYltliwmbLhEx6++4OjWNEmT8
3BR9m4A0VFU97HgDH+d5LCeadWaqvpeI8+8MGQKZGAIz0xO5B5mHUIUlBBqwykWKMLjktXFuvK5i
FQ3OLOwmQ3P0yqZPsGp8s1P+3Ri9Qf/x9nNfY7Vg6Nn1JoMZcAw4mugOhfj5qeuuCYK2RI+iFy3m
WAH43wy/Ad+8MMHeXUFdNHP9OzJpPrBuUYE5qgFURJnk8xF+yp+769UKwQzaTJSLu57Ur5m+Qlj8
ueuuFgWB42HnoT6H+pVK4vxlcL5+fOEzQ2SN/3Uj0rNm6PtjBGdjFE8acC/hLNf5Png+4N3Kru0/
N1LYakXwIx7j8Dbii87fO/NTL5cQcmdm7BqhqnqOllMPF+6cG9FWaVG0FxaDc1derQVx3wMtGQ7m
6Cucf0y5IbT/TOyHUbiam15BWU8CXHoZfszuA5svfNBzt7yaj3GZ5/lY4rojOuvdL/lFa8Yz02ZN
MSzKTvmAPpljDCbkl7iS0XGBNmtvShp8boSs3ZZBCXGiEYAGNCKC0+e+kvy/j0f5uXtfTUvYcnuL
uzT1Edgqvi/Q45+hkZn8N43UvWTCcebFR6cZ9teG1/iFM8W1i5gv1gc0/+2Kpbsgtjhd4p19e80v
9OA51AAqYo599Ubl1xKsgzLaGfn48dv5k+d77/qnR/rr1ksvbkLTYwK5coz2hslxV0pVbewJjWMk
n1mCAiKQUZVbo6m+x4YLfWoW+LK7cl2LEgYFx8VyZz61HMOoCJ2wDtALDktJFPq3QG0un3wVq82f
Nu1kLXUQwkCxwNG6PIM51AXjgYu+eJJjFzx8/FLOfc7V1Hcb6OH9EocPsK3snngTPQDPMWQfX/3c
F13N/lb4DTBPWM+BsAYEq6t9QIKUv0eJGZWeuPAuHPXPRHxr8+YAOLoxXABaklbsTAGmCek1lN/q
2gJnBtbq7KP7uHr9+KlOYfw742hNPOwrDzIIPQ1HVMnFFs3RM2ax8V65V7a3w4DCluLDVCQlkcOT
E+bOhQF85m2uUYiLExbI0OMpm7LZoU0ipS65K0S0R8Xwc0HDGok4FzUqgOgyOI5jgS4d+FkBVhiM
8mbS/qV+pzNDbg1GREcLwhFpsdsMfIP64xYlr89tZGsyobuIErbDMxZvv7bgkLXTPtfmkoPIuRs/
/f1f60cbj5YQkN6PMZ2ey3i5bl3z/PGQcv+0Sb03qFYzXoIn5FY+EvB51xdHp+P5tYfG96dh5gHi
WW6PDYwlrlCMxMroE/9rA2rIf6yOyhwVb78Dz1jIeoB4ho9AhoHDOfEwv1ZqmDaqAJbOx1K3ixbN
jnCgRD1dF3xHIusC60Nydm2GfkHJjevuPkSVaCMGpX4IxHgdCAZmuppzhrggAndsIs58LYbFuW6W
3tvyquX37twPD8soo3s7BuStAWIKKBqA/qpkdgEKCoZ2eS3auIcpVAmDCdVOXwsKTxFUelv20grC
QOmayc7aqVfwrSj6PZ+4gO8ci+XG13S+VUXX7QswBL4XORmfkHmLjw1Rxf2CNTGbpJ2RIIDKp855
c5cvaItogtLgWgtIBRTJLa4M/DZJA3RFN6LO2zSi2km076TF0n+HA6N+KJvJBSWcdd99o9QmF964
1RYV85oO+a5pq/iedYNznJka9m2g/avReB2clFDFrIlbbefB+i/gNfLvyBGidMdh9wNwmp9Af5Fv
tSlFCvVRD+YLijio0raZy8Jpy0tXALzfY1wBHwg0vo1TKnx8z4nGYjNRu2zyqezRLt4FG5F39RPp
YOG0BKRIgZfCJAKH6GoUp0RMC4CSkbT8UuRuuwHsgt7D8As0vnxmWcN7d1M7XbfxiPkmYtPuvNZr
s1kW3bYpQn1PZikOYi7EHajj8YaB65rlOWwGmRjfJjYNMCfJAYBUrfeT9W39bahy9bMjk9p09TJ6
qDSOl46pZyKaNdOAlhUXEUOWoOP9gxvEu64pnlV9idvvnmbXe7NuFUaaJVzCkhDkgSZSBYnvaLaZ
eNMdYjtFO1d6JEPAUGw5G5vbyDXiHhJWu4uhQ3joRcBuQnBuvn68Bpxb3ldbMSrCwHgorItAojxR
AvG5cOKbotC3oP9dOLi9/z5h2fLvEsZjSYgQS34QGkBwd64gcw/5LxDKLzUyRH+UoP//Ttm6FoQq
qwR1Q6KVtS5dhtVliJ/aU6onGVqq7kcIc46Whhh3aN11EzsDagpM25hDnEP5UZYDfWVEeeMNUNkh
EJ+kq/QeolDdJJybBlhKKuRPEoRQ7YShizw5YvPb1gVFNSFBsxx0OWHim7Fv9lUrUAAIiiiNqhKo
tAbjWNrBe3Id4NCSaVrsIWRQL3QxkCzAjo5XTI3k1st9/2qSOerofqO3S9gvwLx6u1r1wQOo8WUq
Rzq/QFcbb5fJa277GICNCr6c33LFeZ12QRfX+wiZdXhEBy0WATa/RAIwaU3QudkU3h2AK48GhXPI
epdHbVmN3IvnbDTQixs8prOduxgw0HZiEIG1YLW4fb7HWzDonpaopRdSb4Fas8li6iVRYIruWAUw
EHGYv7UOci9O4BQb2cg4C1rGIDXAFF8gURjr+rFk46/Aa7s04Mvt4HjodVi0SecQsBdETS+TL746
06yzvuxVCnq93tG6eItDeiLGjd9KN2dXlcxnLGgF0DAneYsHH8+0ViFQijCeR+tqEhTtfN3TCBmm
CjyGClynaGR82+Uu+tzdNjOAtYGdS76whrw5AreBiSB32Dl2E4WkAIkvi0iKRRsJFmdShODdUK2e
xczBmK1+x317TYPwmQDCu2MFuUbZ6ouclp30SweyHJzzgWH1UsqGa5EHYZKrnoCqm9MUUKWthf/b
QdR1qJMxn+wzKRHdT0F+3XiNl7qFylrsP7HRQN7E4zMV4YZVYJkWzpVTxj8DSGFl45sECS+d8JI7
2agBUIKsK41x7k1NgBSq8ovtlHd7yaM8LRq4OCwCOK54uh8WJndT3Twp64+31Iwj8F/xnPZkfI1F
K/YMnN4AvQUOEWzbVHxJUFZctuMQ7msev01RBbBtyxKt62/x0Bz9OHwrbfnK667aKhAvktbjcxIN
usnGLq+znNa3cnZfYF71FeSewxBMm5Z5eiNiKKt8PUHWyIptUDc29eTIMy36MIuoBMKwVNsSwMDM
0eDihxQq1BD0vAwM0e/gkPyGcf0rp6pNnaJ/YV19FYweS+ALcDMM7XWuypu+LO6WsgkTWc9XXTMf
jfEedRkfbe39mvv6PwqTxyuvg+yxDodHpsh17Ys76tfgqvavQUyu8Q4Pbex3gD37QXZK31+N+fgU
V5AtzXypgCLMr4Ou/R620a1nQ/DIy/aHmJi7j3yNr8fiZi89kGvhVf7ShhiQrUWNgdAhSqsIGKwu
9l/LBkSgyhoQY/EIMEmHL2cX7cFi3ORjMGwcTv8jMnzqq3lXxMUNcHe3NPauc5E3P6DVhEC/kzzD
eepHXzawDlXQ6QoCRzgoGDF6vD5B3x1+yyVh4lr2LBunz5pSvAIoDUZpCXU1ICleVg4arGTYdcbG
eyvc6Tkeu12u520uGNCkUZ0yFsQbwJ6mK/BCyk08VgIje2gzb+zmjMtgU7IpHTQ4gBF70QDmvUin
8RJgqXOwK+MvoChZzNxcfB9LZGprKIF3BpDMJGwxuquqrTbQ6bPEE24MkRKHws09tgF8p5BVoBgR
usKGyL+O/sgT24S/TE/vJ0CWMgSsfKNrSG0CHt4t0exnTiVfOqlvRsQbiaUFrPim6EtQ+D+kOzaZ
BBA59XgUbV1f0hRIHj+bTP0TVvVXQdGbjQVKMPXDYA+96/PgtGBL2Ty+d51uwcZN7sQyfSeyajIk
tTxAo2GxMFjrZG4eHQZf3mEJfIqEcAHW0W0STD4koSMEfQOvN2CpAoELtFoKkcfNDLpZ0minSjyg
T5PaDN8cp/8K1s5jFY73wFw4SRNDsSekEOksNYCuQj2jvhkgroZHyrx85RHQcjOvo4SWLHOC4Q0x
egb7Y2jRgs5NwOZ8Grx+2+uxP5YF+Kv+eDNDclc17TVDKA9b53DJwtZ/9cf5pVkgYps676DAFQdC
1H21BDpkofAfQTB6XvL4rVHTGypEV35O4mRwKBw/Svpa5uAVzMv0Zjnggvkk9GZGnhVyOp4tyH9C
N5NyazZgmh16ogH5WqA+HCweqg3COwSIdzxsVRoWy8mzIr4bJC5Pguqqsz3SH6yS2eI5EltzvWkN
sIolb6YNEJS/WIxYkxpQiyyZbRYwfkC95C2CbS+IduVvbDgNQNPT0cSdjyIDoI5zDAFkwkQX3Czd
mGd68CFaYdTuAC09LhVLg1IfHWy2KWuLO8epwm3EUJeAMcMWPLvfQSGArIRWsVHwmJNjeUKF4Tyo
j4FHnsMF/WV2pgdsDNc4RgF37rXfFmsLMJ/HKgXUqtmEfQAG5+LUaUB9YAEROIAjhgYCx/FJMszY
w9seNnkoa/w3ANi90XqUKU5iiCJV2IGnDKFiXgzd1gvIQ8MRScoWvnzIQT3kDZijPYG0tKV8Jwfp
YVzrAVzHuHzz7YR9q58AEh+CJ7jWUQghwYNI2uo0MGpb3c7TMN57HfGPzoC3j2ak6k4A+4ltSu+F
0LcWoloMi3J+ns1y43Qozsgg7OGqR38POn/0ObBCSHXekKm9UxZoUPTwXAUMQtYCaLhU5yFId+F8
RQO3u8G/uxgLgIi1wIohIFpQWcnLKuuRFQNpVqNRZvLpQ6eZuBOdW22AkMzhsdm2L2Mv/2xgPFPm
MCH1joJ01jilvC4cuFkPS0ExH76o4beU9QYsLDjjDOB8Y7c0oXgYWwANoYpKeJ87Bwi8dkpP2My9
9q0ChT6N4b0UDDSzlX6ovfxZB3VacZBs8+HnCAxkWc23Tac2isw7+oeujebwdIrg9T4Ot+BvZ4Mt
NkEnnnl/PSFErcElJk4Tpjb3jx2DUBM6SNW5/1k499QAk+tB3Hu6OlQN3UBjfViK5pj3zsal03UN
1pzwBwgL89Qq9s0fuutp6d8qNOXgBQJFCx6ggvnrCVaJh+RLkfahg856yxDE8RvqdDhq8LR2+pdm
Elu/5XsEKBBt5/ctAdS2nDdtG76iSftBsh8aS1jklvf1ApMzdGYm3FY3ho/XQGo6SZtXaTCGD62o
0miB1tEbgajywy8jPEIBIwyzUFhzVddl1vEOVN4TFtZ7cwXuyim1hyjzV8FFkwYNQlQK5kDZQfYa
HxpXw88Uu5cYyFuPWFdia9IUIF86ZKOjnmgZ4kQr977KVeZHiIAChVpRtxycChrhOLfPhZ6RgtCp
PzbHAcFV4HkPwivyJGAtdiRfJ7kjexgInCKIsoVhwUvQv4D4eu2bImsLMDCGuiaAuS9IxNagpx7a
wG13RAVbJWC81qkYRrugKc1Ilu5C4Mx2o9buLtbO9dhUxe+cs/pGhl59aA2AkbGQNyCzcRhRjnZr
crMPKcUyAcB3X+dAwgPADbshFDfT3HXcDTqK9Kbp6i99BLagoJgXbfO9iqcro2GdXgp2Y/NiM/kF
gRcF3tyABsUR6z1sTqG9n+tXkGajLJf0uwfXMHfB4b6FJirlvqew3OCFUV+528XbtLFJ0RnQXwUR
Lx8mssAu3JN1Cn5vhE0di7DyfKBcddtmQFH6AB60CKs6n7+Cuar/x9l59DaudFv0FxFgLBanVJac
2m67w4ToyJxDkfz1b+mO+uOzJMCTC1wDTUlkscI5e+/1ubYml1TWUPp5U3U/Cq1IH3UcKOQC1uWh
kvykudbCQ9TnRE6nRXKXYBi8A4iQkNQpMWAESBL9NOqseNWiCfjkRexox1y0WxLiebyNqEJrbziu
g0UjJcE7VB6rvlU4VXDox7b6kVajZ/tmWyQPLS0KDAImUfwsYWQ+QnPontIOB8FG6VQ+bhSF3z/r
ustAItfUuJ0157usU77DKYLIZbp9tzS/71cDXXtROuj7afAMQYhahPUgRGceePlHbO6GuwwdcmdP
qF6PjGNOt/08YVhsxbtPQXkrtfH9CjY+hf8tA7AYzzKcxvYUqgmHSh1Afmzu4CK8GIl3ZDYofU8E
25Bc5uu1jfefBQnEiw+0Am1yXD4wcv7UHTr66KSSG7XTS9deVE5JJu+ruJ/bU5o1zG+WHxnfOzKM
r3/zS7dqUZVRiTWQr9ujk7D/YE3dUfVhlzr5PVtXcr1XgujeyXi9/mHvjylpLvolUzsyrUCrOYpI
w3wBJnNl2XO5+djVFyN2wnNSijI4s4HGjY6Rv4rHw4cuvZTWx3XtxgXyrCM0q3kl+mLAj2F9rPON
E+1/R8/UdqWy7aAmFPbNiT+r8e/HvvWiGlaWBN3ag1efJkc7Eph6b3vV9vql3+9IyaV+UIk4Bifi
QKtjg5bXNmU2e511Ix61v4Nh7HPse9c/6f2yoVxqCUM9N+VoZ/UpK4unoWaRyccNNbOvM/326x9x
4Q1boq6D2TM55RX1iULzKg6cnaNxCJPNjcnhfLvfKRguDfAkXZ7VYHl9aobVdN+YqzhZz+Pe/Vjf
BmbO/w6fcCARpmNZOp0LJJpNMT+45Ya/dGcWr1QhU4aN8qpTw25NsfDNkUkY0Mv1+/7+dOAudYQz
dk9qOyGeUOVty2QExN3dmNYuXXrxSqWJxqlJGfXJMTLDJwlI+cM83XCzXrr44r2ScxjGbJfq02xR
ESiDdSRv6UIvXfr8FvzTg0NhMsiW6LtTU8MuaZQVsf5yMrl+w99/nO5SOTj0VCTRZjDQFXuGuoZ/
bWQJeeh5Fu0+9hHnH/bPD4gai8pDNNSn2vQ4bUXtiWIlOe4fG5HuEhUcpsXcya7k+mO8jYP4EGvi
5KryxkT//rvqeovlMO87PaE0wOWDF5LyKfH8KZNnGzpDcavNfekhLF5X5AJhEYiIoWklD8Jrd2mb
fBZyfPrQA1gSYUM7zk0vMKuTRs03aV/YxfpF/Pv6xS8Mz6XcqZ/HOZp1qzqlITFO4baOb2XA/OeQ
+v+zpCsXU43n9H1uiiw4TIZh7wnyJ+HfxmHyrBtR9sAGnnpGMGirui7mg1bWijObGLZlVo9vTaPr
zUYH3PYl1vv5NaD6sb7+iy88rWXAtcoCLTNsAsCzeNq08Qvfy4cp7X/s6ouZpJuwFeZhQPShxPwb
eOsg0fcTzvSPXX4xm5zT4OPGME1St0Y/zszV3HUISG9Nsu8vzWBL/vdd10nsDm0dEhA25dYOsRH8
mbzWV/atlfPCcFvmUGf0RsMeF/Wx0yn4BDW0kG76dv3eGMZ/Bo13htwyjKXpa0XI2hQcUk0zv2pe
bmwAtWmHZBzCXVhFzlrhfNwkjVltdaJfR5+aZXeAr51vddVOp8bwpgfNo5e+gjdhfkqbCZ3CMM6n
wfGSp7yFDKYZKThrj6zzQYTuNwcW1YNDeXgV5Zp+H5UyeR7NFOjYYFGJSU11NJ0Y4k7H6VwrsscU
EM3aPtP3nGqadzQ3o307YcwmisndCFeCyU4VHn4iq2zjDzbY6VdPDP+28fCYd3MXraa4qx9x/1bQ
R0Bgr7J07vU1M+nwGQKN+aQZDfYkXdbgKOxy+g6KW1ABlb27DuOsOATKdTGz19OPLrfTFWHt+k/A
kzqbPdCGgTW6f3QwSDtvEgisYVtUe8/tQlBhjbE1MxNuasHgoxh2bjO0s+n3aTk/qMgrNnSKmhfZ
ef0aR3q9mlu35O1u2l0vtPGBCo77055ALJDO3m9r6rcbOWv9uhBazW5koNypTXH8G+1QskmFSmHE
VPM3UrObg9RAUPhwsfS7zkTKxzftUFxEjVnuyr6pn6LaDdaNWfT92g3C4CGaYo8bbCTPU0Y9s23t
WAAScZNHt6zc7y3pY/eukzXfCbNuMManau95TEmuo9qfs4yGX6aX5TuTfKN1PY/Z58nzprUBy5cy
nKjvR7B6T2lEAh73P995nrJeo6yZN43eDe3ayflijpqByMV6axlr6MJA4no32IwaAaJ5IudVKynb
S4ONfK3xJcgE11+tyQL0WcfBQ1DAJ2wMTQDhO3cz9Lz4mggvXpmN5r5FDKo15Jz4YZRWU67pYg87
ZXcNhRvac3Kwxt0Ak8MflavvMFmbp64wJmwvZe+bsIu2Uwm8w7eETZeMXX/0o8fetSrSXn6tBNyO
uG3lzvFCajltU2zqOHkrPN18Gwu6tbLoP49mnD/ZQVJwebcD1UJzvMGOfp8C/dnwXjwOTQJpkCQw
UCLnDpWGFPuuMhqqMk0+rueOrqAtn7y0/8ld6I6KJMHz2LH2uWlpW1Xn2ptD6tFjifeexIki8Enl
jl4ZgaDvtAlu2JBqoI5BcunF2oQZuIpbKOG2yJ2XalTeAxEB9qkN0/BkiwFaTxODHTShjuHl9dbS
BJxa6n206U3a1Akf8ZZQcj2NwkPWHZqa+l7IngqwZ/ZfzvazwxSWkq1EnGxloKwvXdV6D4NFFTXJ
4/CxVUW9oSLS+yLsvaPXi2JHSya60wWyBW8eASelQBTiGRjMVBfuY5ZamM+1scrfDDJDXlzNzuyV
TuEx2zqWFI9qgIdttf34VdM77OZuYz0AMRqOU1cSlcDwIqaeXuBI+Xdr9/Sh+5ICu2w5kWvjkFLx
i9tNNvRwQowAVilolXhXKqfbTbWcNv2kzMcwyvO/VgEzFHCtQ0Qwv6/pxBmbJoutmY7RJpGqfaRL
a9I0oKBA8Hu1E5UxbehmNCuvMNTOtopskwMM2uoOE1oaSH3janW1KjThHCbXIWZx1OU6HENtZ9Xt
vHYVeoZxrqM90WDNT5NAIiBL+fSt5SD9TSHjedZDGy59mxR3nj6M8NnS9BgrOn1RZnwZAEs8uV47
7gKNNhJi14mOuRXGp4qaoG8bQ7AKiJ1dzQ36jiCTf5sUhYoRkyPgVka0jWxOQq6VeTugSHvl2Seb
XvipsZr5cYS2uHMdoI5Rj36DnqXcRXXb7LTRhaXHg/QTUXyJzi3KCLXHOtcGXug8KPycGe93SIYN
1dWo93vXdO/AAxNTZFVyep3tKfuhuZFOJ0qnL4rQdK1VLjE5oooPzdzUJJ/b7Z5CAuChkdp07Tet
AAsZpPJPaTlqJWlH/NDLVNsVGVgHx9LsbWjNBF8XFj1+clV2aX1WFsZS/5w2ZW2sbNhMe1urYPhB
32JasR0IfE6wVzmgm8DK7K9dN+D9rTrnW4+kYVMN3fCaRkHwVgxGeQgibkOCqHTr9IbWIk3D3Q8c
A+lAK9Yzndi9EVvJ2lSspbVJO2LmZL8bEWeBqAK+lJgtYj87psBZQPlK0+Iu0Pk7qS6PSZIX+3Cg
T1APkbUrWyImZELNLyrCXyYso3VuqwoVZmMyyXrxydBpeM59r3yDjcIT7w1UW4euipVV+UvYT+Lc
1f3SyOirqZGIY7dJviu6qDkZPEof54NBMOec/W6mXO06PWSPnbm/MSefVczluKoMwkCCQdR3xOmn
fpTAu510tFc0lJjCy7FHGxMbz2Zp/0J18RRW9Z68nB76ImgWRD/8m4FYu0ZO5kFyhtppukNqeDkU
oFxTFKWlWWzMxih9iWhlR1oLEaR9iUoGavNz0sxia4fIDdkdq3WYAmxil9LyIoX9uirEbvRM/V4A
G1zFVrvD3mVhak9fPKCLD03raZskPxtN05SuBqvEqtS6ryqn99eN3RPKRBxRpUukiyU/h0FegVmy
fnhD/paUzc6u7Z/FGMY+cxgrrxUqtggzIEFRoz2TX/AMMvtGM8KKDuZxNLfdJk9dbzuyVNOs7X6m
XfTbGcbcVy0vmoHPbRMG1t/UUp9gUb2Yiefu7cw9hMqEzGqyCqU4oJucb8R+5q0kzntPs8TYlx53
CIpgQQ5LNsHHo9MpU3xxgmLPa2ZqX2oN+eEU1gX+yKlExUQEOF0QMIKEB1MtaL+rbvoaNJW16lgk
N6KDr5WI+DHUxFdaQN/GQX4ZzeqrIUjDDJxh2sT5xBQ4zXF5hsX+qUUbrYUlPgcQ6rceU+9DZY/e
j1SYNNRKmmHuICA0Zrxcdv0sRPA1jSwS70Ma9bbW83HMUlukWu2qUc5Pz0FUmbry99T3MYWHCvpk
2z56JjTEIhmQtrje78liKDLj4Ihi7mdDp/iVBWq7LjUmoDs0yRA7YlBrY8d3CucpzuM/BAMUvuai
QyMqyiBAoYL1lfRrS0uGldPIEdWSWfsx8TcH3oj0MdIqY2ekUCE9I/qbTcFfCV8UwYDBonbO8oIH
fm4Uuq+RKvYgKjHYz8EXHHgvwmbnOOoQTZxz8xFKbb1hyP2o+gzitjvMZwHGc2S02Voha1h5bY9M
1Ov/kExmrSIQYn5damIVV+ilrNEjRatS9npsoGNE5fBW2braGD2CkCQ2G8Lw03rPfMFeODH/OlhH
jgEPjywlOHNjNVPoG0vOm8Fbrsvcd1UzbjQtfJ10PrunHuALrYtX2Ck6uqe6Wg8iAJKIlmllsBUU
vamfOwwz6gj3PsQJvhtSSafH612+Dhw86jc/RosGZ04eVTOPL7DlfmoN/BbbhaXc62yS5YSwTDUs
K2NmPBn0+Y8VOgVyuLzOFzHManWmykzlqPmaN//U5rwn5g9fBzq8mu11DNQRFlANf7Y0NYePR8Zm
DjOqW2YSv5raceMGebmeBUxPhGLfaNuDIJ9Y+ibmm83YcoKI9cnZBihf/wA9DTea6eh3zMFqb7Jw
bCsjQaeTmC+tM9RrWhLxujc79adUJtsEF647lEsuEOZZ+xkx711ZVb3f5OjRSqeYT0bTf5Hx/JBk
YefHdZze170F6tqNyhelpdpLKxno8ZkInBnyxbXN6MFFIIAwcIq3Uasd5tAx74JzKzUtCV1TQOB7
hFxbKxDZlpYcvx0qXDzTDIab/rOOymad1d0LiHGxsY2EgDFTnntN92HOdqdWrXnA342meBje6oy8
pDEZvsd0XLAFtwb/NvBOJEUkK4c2t7SrB1XSyivTxzmZ6RiqjunfCT8VRduve2/MD6kKfsrIhTFO
72xdhwnrISelVdpqr9IsXsw0YsHpef96oEEbGLWOL/Iy5T/tT7Y52QG7BbA6lf2sqvZhzDV2lIEe
Achpim3cBfbe0sDAabJ8acv0NA6jt0bRBU/XURN6AwRuU0MiGNiJjZbo34H7aNsKvPXUpsTQB0bG
S4+MwquNcNuy1YPNpZhuizFZoVdFLgnEsRkG0p5m49RbVnRwQGSsQnT36NTz395cRWToOfmqTBOT
WdEoYM8FYs1xpvAViDwfPg32F4U+ZShmmymIZV8z9buKDLrNKKnf45qpDi6q6x1rdAwNUDCRkBoH
Qtv6qs2M5BB0LAPQQ3VUwK4VNduXXNaJz16O87Ad/BiD4gkiLXKf8LzdtKbHxFbmSsOmBDaVyDmh
tBg9s4Ma1bXknjA0FiblfAdlQWCAIGCog7y2qwa+UD5E7hFa77x1WsK2sryXuwn6q2/YhPVpmvst
jGqL/K38a1eOHnoSk+mAs2qPTG83OjUAzQbBrVFxACNzTq6wRoQ7tzC61VjLe6Rnwp8FlGUv9Sih
R0yaaWFt+7jKVj2ic/6TeavWs5tPdtl+c4cGZGLZx98ymKw755yjQEBX/kTNYkCPTwpZOYC5tNjn
+UOJuM6sR2tT5dO8zgwR76bKtQ8DetxdZqp+gxZ03PRy8jZiaiinUBdMibXznOJbME9PGeHXftcD
HwfE7h1cpPNkI7/IER2CGhr9Ka+6hgUdEi6Aw8aHag4rqk00Mo4qUhKJsoJDprFISsQUWcCWL7Wp
e9jtrO2mkjOjqFr1LTBngL4qZt1iN8/LRtSb7rj6Ocyr21mGA7Q6mLbdpKaTmYS/IQSpTXd+vEXQ
pfcJKqc3mwLwoeL8BQwirjYqGZGrZkjzUgIJPFvEayfr3lRpm6RzhfUnTVXJi65cDBi9/jLNigy4
is23lWpYZIFH+7E2jXvEACDsJ5fsOxwcVEznfC2M9GcyJt8EsEm/7Qz3dWjUU9OQmFGNlrHhbXvL
CZpjk0MxIiB3zs+Skgt2dnBQk/NlltW8niO8UrobA9rUpHlnKN1FOVADYC3DIlypGDrJPpOOhoki
OYsJqxgY6py3CGXCShqcNW3jBTSy9UT04nyXVaP5mOiquxcRSGZQ6rSuOJ9i61jpHbEDx9Ea9WHd
j9r4Gg9u/JWwonyfFEOxzfF6POhNQ6hLBRBtF2v6F1eveL/Sor8bZWatCqIjdmB4Gf+Y6FfZ2KWP
XmhWd8VI0IPmzOXJMMm3zlhNQDenYhdLp9x5kULxrpvOBo7nGULuNg8emnHObZmNgmUie2+2hdwa
WmitIdUw07GJ2MrmvLAp6Z11MJG7q+rS/KQ63UK908IQbKoQ1dJsJictL6zHtjtTJXWXNGkmiEOm
B/qKY/J5Lda69ZB36d7VQo6WYuYY004EcU1V+kXL0oB3Py62IkK8E7h2gz1LzuvKKaN9nlvVzpnO
upg5G3a2F1FYg1kF9Vbaw8oMM2vNAtWvoXNXzzJCC+8TF1+8jW4RU4eJ5ztpZPJhZmu0CSsi9Oqk
jY4Uqr1n2U3WUcvKmuNtWH5h/VErR5kjs0ETRT9Gk4iL0kZYFni1QsJoxsehAFrtV6oFzdzm5r62
4u4gnBppYko45/1cZMUnnIflujCleDbY2N3FZ+iU0QtHsbFz0gdTMy3+P+mOQ8/xeHJC409C2ven
RKNgJeS52DIio3d4LTex7rlMTLEWb0WXyG9BHEw7JvIcOSvFKruSEbuwuThOVpyh4k/syiH/sAvW
dgl25kY99lzof6cau4wKAHINICqQ1cnNvYcgIm/efdDYtslkfCrU79Cb/oZyeCuSt+sfeKG4vAwQ
GMAYe2EGBNuI3W1BjQ6E6PZjl16U9QcvGz23DusTZZOXWGj3jjl/vX7pC/0IuSjplwOlgMDSqpOd
EiwyW9LwK7NJITBTZLn+EZduzKKsbymPfVNP07eI8F+azS430xvKn0uXPv/9n+5gX0fdCJ4RmFnz
WAXxpkmL/fUvfem+WP975TbuM709d6bm+Ll2n1SYUzn9WEtt6ZlP24Yz62xUp7J60IRFpZB61q1s
7Qu3ZOmWlwWnGmrA1UkS1pBwoG6bWzFMF+6JuxiGqRu2mkiSGinx89nhodBRD+ON9/XSxRcDMYSt
Te8grk9K+5L0+C+TnPXz14ee5tIq79ZAQWOPucDIOcaVGDvPGkLtz/Wrn7/iOzONuxiFSPFES1vM
O0A+0Xe2KGPq0g0RRvT0zdcJoPqNl/WCJd91F6OyAMmuwFoHh6Rpm2Tdg6jZj5ZdNj6nBRrvlCLd
J4ecOGynDQcirBoDZwgSkCfWypn9PDnIM50i5MzavJEoj36zr5z8xnU5k3dC96NW3WImXbgvzuLb
YrEkquXcLmyRrFfJtzZ+kO7v/mOpKq6z6K2rrrJbrTfMY5PqO6VHv+LMuhXbcGE0OoumeurJHk8c
1y4yWgbkrObiJ4nsN2bES1df9KYtL3TTKejto2dgXPHM3FmNaKlWk04d8/qYvDANLCmsoayCyZbE
0xfBj1wRRM7G9GNXXkhhkhlRajqL+ViL/JGmy7PU0s31S1+4L0vUqmNMZelNvXnszNFvlMBlNFJG
uoWlunRPFlNM0gadqs4ORurnL6Jm71zdUsJc0Hm4i7GY6KFBMqvhHdJGFV+a2tPWkx7Ll3aQlebn
VGzPcUVu8THFkLsYnpVhsJ/U4Ch2511k276KoXy5/gwu/ZLF2CSyeMQ6kuDnwrgrZms7T96uLWhT
Z5U/CevGL3gf42m4y1SIqZ3os8pZHnBwF3DUBJUeQF7VKncpTTtpd56si/FrP0767Bt50P+OLYdQ
5QlrKcF85T1lYLmuUqJaepIlNq2jxTdenkvj8Pz3f7YVY8Tht0qgkDsuseHFp976k8W3UGwXZsUl
H5dWujblngMCHh7zNiVkdu/l5vBoDMrZ5DFJeB98URfTr9tjMKQ1ZR5dw8BnwJa8tW6Riy/docV4
j5VTACSqzaNCAQKDwA5/jOWtkLgLF18Gd8zT7FX9lM1H8Mi+DKqVGl4adVMEcuFgsAztaK2iBxXb
uodKS7F62oN1jMJgvDNaL3uib2x+inJ43z4E4HhflDjQhBlPd/gUSBgfJmU/6q5q/THSjL3RlMDA
88I70bRP19TgxjunEONLEebqoeNI/kdVmcRW6qn8oQjP3dOgEtW9VZlqa0otIQCuGpoVJ1Z6LmOV
SkLJk34TdmSX0KtyaNYWdPSGvgo52MXWoSnMaNga2ZAevMzmfE+TJbixwbh05xczJBmm1Bra0jkW
GKhs+t3nkyMYwhvv1YWhv8wbqUkZ9CZTGke0vt2hcRSlbl0YG5Jmg6OcnFsT/XkpemdDJhYbsqCY
ixAAlHGkas78Ih76UPtMO+iO8z0GSnEfTaTrXZ8vL92yxVuGp1Mf06y3juBNVq7V+VEzQ825ZZu4
dPnFi1ZbedPWCTTCOZy/Zyk2U1y+Oy2Yb80Slz5gsZTYYhrd0nbN47nRjDWTxqHY0W1ZX789lx75
YjlBmWgl9WSZxzr4ItWzm7TE2b7E6afrl7+wpP+Hh/lnprbcCodmxuUjbLyN+VBi7PnQlZeYaW90
zdlA5HGcKGdTk/G76OX6lS/cEmtxjAo70x3cBruKI7PfZpfSQ4zy35Pm7hOyS65/xoX7Yi1eZBkW
na0NyAw9JE6+2ziPRjF6N17jCzEgrnUeS//cdfIaXDm5wQR0NXkI48eWQqzfzimwCAdygb0hDexg
QHQwUfObfUO77QepFDc+/sKIXRKYg0IzASG3vN3IxTZaK344NL5dzXV3H7t5i1e6zSvKe7T9jvno
PggK3VV9awa89FwWrzMnrNSLIi4NbLLflKxym24EpnL9i1+6M4t3ORwqLJgl4MNEWicrUC+RFx5t
M/98/fKXvvziXVYtOgdZWOMRjT2YkGmbl96NQs6FXeeSFyXyQhW8y+NRK6K7ARgGkRDxM9JgmBij
/qetulv7zgur/xIcNUg7bVrW1WNJl2wIwvY78pPwDqwIgRxTExbPnqO16zlLGmfjgUZ8VgJpxofu
4DJPpiNIr/WI2D1ihb1TfU6uxy373n/D/51Fb5kjQ2BSidk+mI/NXKQrhEEu/b3aQmLjBvM6iTQO
92bXj88TQv3zL+vXXj9on2eNTDFjFgGVbkQYs53ouDftaFoRnIzA0p4b8moD8ebK0oDfFNmwsx3x
V9RFuseEb9xreTjd540WkWiSa+QdJZn4KQLdfTXidvrBb7VGMgKk96qkO+yISfB+heSmfXAJW7qp
0KAZteslcD4b4imCNvgeRunXCv7w9ad24bVa2v+mPhmK1NHg+UQDGPFQMsmFYHmYhMobA+M/y9p7
T+/8zv0zpaZ1H2ip1wSHzrVJw6A/+WyNlVn5wbzipFRvYgQQJ3vUoBcVTvYX1rjPU9j30/xkD891
6xl7YQjxigxQ/+za1uyrTM9fu8lrHuK8CjDfJvONl+jC/mppMGsHUrXCRGrHtovVdzlV3s4hFein
Z3X9p35E8OpgV69WQ9VFH9uZmos52TNM6l5pqI5SEm6EOUx09n3l6Zvrj/jC1LYERKiiMqRGq+Vo
eL1B5plzlrY02f761f+7Me893cXETOMryzSnHJg52/Q+m/JU+YKY6O0Uqf7vgK943ZlF91yklfU1
mMX0xSFGZjPaQ4o/zZV7QM7DNtI9e0P5H396hAgjdLUU20pu/b7+LS8N88X0Tsmrb/MxH8iL6aeV
sAcyI9IupW1ZNzeW7ksD5zz9/zPKkT/k0TyW7XEwGOVYqb8GZDl1Xvc8KXq/Wj2s4pkYoOs/6L/B
8c5tX1J6jIHOgxVE4Sk4y6lI7IBKtlEkwf+VpDioVSC64i+ZQqHrh4mRfmPmPJf6y+pzj+BzLyJD
7jCN64gxJvSRtFnt5k/cxf1eUmT/pGJP3Zt20n4zpxwhuaztX71w519lLdCNXP8RF0bmkm6B+kqQ
o2g2R4zu1mM3nHVnc1b9un71/xAc79yiJc+ihvLGc2fgd+lEISXAIt+F428OgSdNWltzaJ39OGtQ
BOWvzirebnzseeC/97GLgRAJ4mb6xKuPCI1/RVWwUjUMDTrKVm/+mgN0PvpMGxlFeeTXudmBp4xv
Yb8v7L+XFIxBRKY3aXp/dFtIejOBQvFjMgriOfr19Z93/hXv/brzG/bPMHcqTuh6CFxySKxPk3Bf
q7Gs9n2T4ZpJ8UMMY7T92CedR80/n5Q3U+alQVAfI1FFu5pF9cVIkcCWo8m6YdLEza1xuGFxef/G
iaW/Zcq6tukcuz72AyjGs34NlbgVPqKiuP5r3p+BxLJl27Ro3vLSao4cH+r5dc49pMq3Hvv7F3eX
KK3JnAlCdJr+CNBuUwchcZXgCWuitG7svt+/Pa6xeBatRpae3hI6nCIl/px7Q7WeK1N7mGq8K4Ks
/xufc2FG+O9U9s8zRz45pxnhK8eBNLqirY/dnD5ffwCXfoL5v8MpJo0mGiAZAQpEaYYChhtkODPI
zUStIrxrr9c/59JPWKyHoyVyneSn/gjZVGybwi0eDSOPbhwmLj3pxUKGWCV34kw0x6JL+h2hq+U6
PFsue7d0b8zKFz5iafEuxyk27L7pjihJntyou8dChaCx/X39/lxYJ5cWb9XXKTtnpihcU4eGLu6q
jBvEmUH2HDj6z9HxnmfZ39jeehdmq8XDMOp4kJYed0cJRumhK5LoqStn0otmc7qLJlHvcAQ0f63O
bj6jdLl1YLkwBpZc70DmWYAgtD1GRA6vzZkuZMDK/JEbKJZW8KEO2cx0YXOMtb5alySc+WVhP9VF
SYpV/NMTxDGl3nDD5fv+4xJLyAzcylordZdMHaKOVnlMu5P8mPu5nd6y2f0GHvQuT24hAt4fesJb
LJ16ahlTZvDTCEJ5Q/pzIMCXPrwj1tdv3aXrn+eGf6YXEsUyA6NhcxS4mzxOEXaMFlGFayu10lt8
vfdXSLF0jpP7FapaVkgHK1w9rbPjiLXzYnuTTc9Gg4ni+m95f4wJ7/z3f35L3mSOaDVZH61QazA0
eWrVhubTxy6+OJIYeh3nes+DEIRaPViViJ6FM8sbU/Glx7CYiovmnDpjs9jiDiILb9B/N5Zhrabs
Vhnt0r1ZvPbk2dF47nSWj2wIMUElcpWF0a1RdOHqSzWUE1Jb8FDOHY1RHVDPbh3xMeqJkIsXoB9M
4eDEqKm4149lnH5uRPmxm75UQ8kUqCqTYX2caqqyiGb9OdO/5N54axNyYaaQ56f9z4CcMvDM1Ksb
WtDyJOP2IVAeyufB28Z6dKjT8aWzby2Dlx7BYvCjQNWKeWaP3fTRN6J0D64Kb2G1Ll17MfbbqvK0
2eAZEN6JSpuUdXx9pfex13aZOTBEVaw7vdYQ4+pBI+jWWXpr1bnwWi0TB3SzRaRdDkw8XkPeJKj3
PPmUoxy/ceZ8fwcllrEDVIyNuldFc9Sb/rGmuXhANXwqSsPaJmR9ra9PPReG0VJB1ocyr42UBYdk
3Ljw07jUnkD0aH9j05qjtWOk+tNYamWwLeqiubGmXrh1S2UZSasS/1zQIOf5VIsvnvEtzz5f/z2X
Lr14pauK3aCNKZf9YGvsI49YQw/i7dpt4luohgsjdgliSTomuKDi2/d6jJtrfpqz8s/1b3/p0udf
9c9LbagRkbHlNKSg9/ukl+RdUk/92LuwFJclkxUmSdQyYN1S+W6ear7p5bckWpdu/OI9nnI7H4yE
+UhP6x90tO9Lvd6W2BVvfPtL1zf/99Zgj0Ya7fG6Ier4ZLoZ0uykeHZicWNMXthHLIUwQgWpoVnc
HRtaAUYY7W0g3J9MUNdPcEiMrbwBZrr0QxZnik7VlqvMrDtqCWEJhF4Q1+qFmoGHqjG/Xh9HFz5j
KYnp0bgknc2maKIXskvyySZJOza2qKTDu+sfcWF6WkorImqajUfIKKEQhPuOsr1rhJRYW/IfIYjz
Gzuj/9gk/78AAlV+8dj1OKzNxm6OprCKPRm7cl/PJhB7xEV9up0w1lgbzlBnikUw/DKGWG7CKFB3
najK73qtecc0LPHcFEli/paO1D/V0ipWo4l5TI229cnO8/AkU638RYzFiLTFrfTYrzsL08/cjj2+
ECARK7sEbpNIQTB9k1XNveXa08qisbtPDVPDFmsk7V61evzHtmNAUKWdfC2jmLhxtx30gyrxPeG3
Fe0uDsCh+4Kn/9lI1fSL+A6LSnEv5lMkDXEQpZMi9Te0DMNFq15znNfESnTuBgkYhrTK+D/Ozqy5
UZwNo7+IKknstyze7Th7em6odKcbAQIkEOuv/x7PVQ9fHFflZqomXYVtkIT0LuegOZdMgKMP0oic
tGyAzwZK0gTAYlcZSqMjKB+wdCdwAGQCAWjUeMpnB7EktL3QNtQuJXuLOtaNU/KVVctZjOgsQ5kT
l3mzy3mTnQvmFXFXoebp64F2ZWIuE/MToWBFM4xlB0WNawvdPzFxxuE5y7v8ADqttSPGNKy+9WFL
RU6qh96sWkfs8t6rV/C+Fb8mJElI6DP06Du5N+5nqm8l8a5N08vf/1ruycRkOWrX3WYqDaSz8+s/
1TdDbMvKFRP9bT1c6bhtjrDvRteY3iQ1SkSUC70BYIKuv75j/walPpuhi4W/HXpmQQLpbtFGuhqB
/r9AwgZRxmCXbia+m/l4bjA/Ebxss+JhSOZV1j12Qt14MVwZH87ixeC66WCiJx+jry7Ez7qa9F0i
hy6yDfT4cF85L14NWOqNT6OXy372cxeHHdRxWF7RFuUuVwjLpoU1w+1T6xBepeQuT3R219coe+rQ
OrMZ+n7ct4bfrFG8zFfKG93o67v+aaSF0f+Lb/pmjk57wDLGRNg92pktG03NYMtussrNV5PkaGAE
Nwj9TTCLiVhhIbv/+qM/HbT46MtO8q9BCyx96ld+TncNulIq24UpQnvPbfutgkBcf7HiJ1rYZa4L
d+f0//SdTtcaHYqbmdndjeXq0wGDD7i80f76ATQ1obfwB2eX8bcCqu9/qhqzT+xbfeOlde0OLaY1
+tHNQXWzs2PV9FTO1W/WUyDSVXJjB/Hpqxc/4LIO//UDLNIBQFLgB0iG95L4uPSVEuOunT6+fsKf
rue4/mJG+3nlUW+W1g7M6sfazNbomPzOYo5LLyZrnfUzQUYBJFRRRID0+7GU9mPV+I98TCCyrfJb
AZtrD2ExT+fZLWQHtdcuK9Bc7melBm28KUBw8W5BzK7dp8V7bzDsoTZSaDEGjrQWWNGltp6+9QiW
xzKvzkas0cpFLR3qDh1zkzD2/vWlr9yY5eELjctdSUff2WElA7fKQPc9uiJFcuMNeu3yi+kr0N5O
0cFq7ihc1s+oABWIlk0O2pHtW9LBK/d9eQBD/h6gg7KZd8zrd1ZebOxxiL++OdcufflVf00tpHhZ
33Pso+wy6XeQJwygGgCu/vXVPy9VZ3R5BEsYjDMd/L17I0Off+Cic/Q1Y978XppQrERt5amf9eCP
kAp1QMuGlpnjYDC7s0Rns2m7d3Xhst8Fo1ZsFxN99boW1KhsJsmN+Xllafn/tiDbB5GjpDtSQxJj
oExiOxedA+Ma/GTcMPj3lshllwNytvYoZWnt0sbhIN6IVxuIsXGcbjzHK2v88jQHb0sz5o5l7uz+
0XB+O7ACyemfYqYwvAw3tgLXRvpi+mddVhDYOMgOMvh/IDM+8X7Y07qzbwSArozF5SFuBPxXaW7i
+oqfZj09YHd649JXvvry8EZT1BW4dDZ3w+wbPyCBgjTZhmOb8eJW9+C1j1isA6j3qG14aejOGpIP
l1ZQAykjkJrcWGc+r3NiKEj671RFvV0hPQQl9+AOq7VF6nxXt2LMY1aV+bFLR4DIkPdFL5uFvu8G
IhKr3ytPwyDg1hqh0iY3gOfKCxdgFtg8oil35iZoeqREg1mz/F7rRvaR55O0jGQ3F2GlxXRjE3Lt
4S5eT0CSiYwJZ9yx2duDQHQUtbxxMr925xfjsgIYsRgUbGxwOLwCg5IFJKtwXqUvN1axK5vP5Yms
HyG4AIgPJZZAhUSpFM0G1Zzs3LQ83bheD2JilXQvwGaA14S+gipEK8S4onjRbBMU3N7jPaljcK2S
aHBntAwapFy5bpYHg2ZsWyVWeyMOcmUZWDJS0eCA7olxAKFengvwJUsIZQg9pBDjJDaNv74f1+73
5e9/vTMqyEMlgahpVyTgL0y8hvOFIWw0M1remK9XluXlYS6Diw2hNCwFAvAIrzmxQaHP7x5nuu/9
hMWOzyhN4Ntql+xq1t4DhQ/KlEhXpCt/fH39K89heUbrS8j7ZI+lUrfWQ+71H1Pm/kQvwmpu/XuW
3SrJvTKp7MWaA0YBrwczRUMUM7MArRQQ1rRgTH79I648Z3ux4NTp1JoNt8edkECTyNAz4IRL6xtv
kyu3aImsHRqUIxZW04LYZ54SgPDa2nlRutsUkqCQqr7VMXrtHl3+/tdoRV9JCfAVI+gZqGQ4VoZY
g4o5r76+R9euvhhIdjHDJqTwoBOpf8GaeCd79/T1pa/MgWWTLtHOlImhnnYQG6HQA5ja/uWCSbLK
Gwfba999sSQnUKj65DJ6yhqcjtaqgclit8js1779YlEe56wzCOnzfSXvIKFCQCANVdfEXpLeWIau
fMKyT1dp2nV2gZaosrCBdygQdzwDW7UyjPzGBLgyRK3FyZ97mtSNrRF0sLDi6wE8IHZkQKqmA//R
lWCEff2krzyIZfMuHYFoHWD63HdCQhyDPXMIHkb/vSFqXe7fXxMA7NOU1Onc7huY2WzIHce6uHHp
a49g8SZgPvY4fQHZSp/5AINXYe8WeZBOPop76hufcWUVWjZ92pk5kyHBZ6BD8OB75OQ5+Wa0m+/N
MmsxgXPLhhxFojMjp32LOuFMbxR1zDjNZRcWHhg+33vGi0BAhbZJz82cbM86UkTKrUWIToFq/b2r
L6YyiMxJIhlDY0/GUAhsghyqJfSCX1/92jxYzGXZMIfBfznu8AhWg40T9IyiIH1fl3ncGjdeyVc+
ZKkiUgVsexyi3R24vNaelKI8uXbfbgy0SEHSkQOTY03NjTL8KwN32aKm03SgktV4+SQuOJt19jYy
6O+GmcVgIX3voSy71WYnHzLoNUc04wILdNF/iVsFNFcmxbJJjRCjhnqBjrtGV8+yGcACM48XYs/X
D/zKgrTsUnMM6tU4BgPSCrMALA/7ht1KcF279OXvf61GMM8bTW1OI0ZqcY8y5ribbwkvrl16MZWJ
oTKnqtAJRbwavSxu5Hp+9PUNuTY4l7NXiI7TUWZ7wu49+9EARi1vIBBMwQTUt+wx1x7qYhJ3voBR
AcKEHfebkMtHMRQxGMDfHI2LSVwbBDGwBENGA/kX6QZydi2z+sYyeuXeL7vQbPC9oJ4b+T7pLZiW
rXUO0dHX9/7apRdvYTmook1Ule1rvCGNwX0C/fFG9eHnNfyMLrvKvLozU5G63V7yIcryUh+w67Vg
lPJXcEFuZy1OTtb9yS96ZooDbPy9n3RZlv6aBAg9gLULTOTOdICuNmtw0wUQ8zcG65VxtGy6yrrO
YcAA4obVfwC0XIFCgXLEG1/930T0/+WDcMsuj+mv7z5JgkQwKmx3KnXRaJPU2LL0iQ8ZQTIP6Ged
BKSobQXgoj2u8470sGiU9kEM3fg0GaUfCr+CCZ35PpprO6hIjd7eFPA8vA8EJL+5MugW/mJ232YU
SDctjY0nxlZDH4AayqTrzfvUtQG+ZIW3LmZBVxRJ78iBszvWJnUicNzQigLDPWzTKt9IN4shgv81
cX+EbNpLz/BCj4CZwYmQ4PTq5+thHMu3lI1knTPdh0oLEItnNSZ7pBTTV+K1/kYoHyiITswrqEOT
yHXJxSdQOxASK+eh0qb7yoiT4d3bqEANgwkPRa7WlHh57MJOvwXLoI9QSt9KxIcBJTc1uIEGkVi3
SWLdeDpXIhXLXq8ZmaksS9psX8yGu+472jyY0DPcyy7t90LihhqsBjMfXNVtM/q3iqquTdHF8tia
jsGh+872GfXvGpecYVG48Ysus/yz4bZYFBsfbOhaI1ecwMSNUpVwqmHDhINjzkC7z9Ch7Xx3Vi5W
SG1whsJdv99no53GVZnVa6Tgb+Vnrmw5lq2WHdjpky/HcafG9Ll1+V5J+Yjyp9NoVfffWlaWzYVE
gkUOEjjOEZqfBziEw6qHDOZ7F7+8Gv+a9xk6M0w1sm7fSahyEeWC91sw58Zjtj9/zMt+swl9Wo45
p8MeUpbhSXBlwMFgZ30J/qfobiz31z7k8ve/fgIjqRxwR4ZdAtoY+sjZtMYLsY+F6vIbOyf38w5/
BkPSfz8EaFhtq9aCWZGCdxk7pDHOfesnG43NyXloCxizZpcXK/T2qj9iMDqyRcp8/Jil7CEzsHwA
RHCf5W9zmMY3XrUaLPAZ5TVBN+nsbQKj9h9AVcl+hBQOxozc8YJcIWRryK4PUhvNkgFAsdaZ5IYL
TwhjG1cpGTtmww7prMFwRIHXWXs02wuM+WdpFuOqLcz07Fpeuhomp4yURYw3F5Tz96LHRsfRBHTv
y3w9V4nMY+T59QsXpZZIYVoIPKPSoT35hZ1F1uSW64w2aJTm3FhZNpCFWMnzH8LGaBlRqrVKJEKq
gTBg18jYDP7nVEx3noDh3jcm8XtIPONO9XQ6EziQd6LLmthUwg9mIzH21WRZ99ToTAoTeV/ualQ7
Yo+qhlNOBBqjORJlKzok5cqZAEw1yo7B126VBwdk7x8gq8k1KUv+h00tO4D395Jru1+3fNqyoj32
EzzlBiJ1UW7MMmpJfiljAEmY+rAgzLV3St324IBbGyRkfmMjmgcuXOtadmjaVXW2GcgIOahnoyGW
FfUKCikRCocAZ5zWB1FOJSwr5YbyeTvZaiPsblvajKJPaP6A1ePIR/XcNiJbmei4CmCfKCEBBcwH
6SkDL0z2WJrgBhnQ7QRNYfF1yf1z6aMh33L9N8cqfxFqA9ILJy9wJwy1ClN2bwi4aGlVTmGeVi8o
YwAKHc48Urh5CHrpFGUI6Qa2i9rRuhmhY8b+Jyzl9IuWcj2z5rdO7R9Oqs7Qt0wBnvoW4V87gBZ9
y5jFIvS7dSHrjXfto7IAsfgZ+PFhQIWaY4YzFfBFWMUYZVzd2eVsRakhyZ3dQ7VgTahmqzN7NY31
3YTi3wPA2+hiLB5UV50rhYh5J0b8cw55cS8PRm0+WYhUPeTEfgc4UIHuL1TY2xU6vwlyLVNlun9I
I+5MB/IDkw1ACQPrjjIxwMTASfd3KcRKMB8YYTJVWGPgh4jqrnuE1YgH9VRtTTIbm0H0bqBL/884
+W6AlvUHtzL+qR02hlLqA1pU3n1bPIymRNxMP3MvfSk6+0P7LUgIpD3Qyv0YSQokDGn8kMNcFGhi
deHUkbXTgfBceQlQ5pY4JDVPI2qhuq3JUNhSO/QXDDPhhUES2CXJseNRJ15NW9sqHowBoY9CvPYl
8M+0a1ap8o+lmM9kkj+g7Tm2ljEGddrvKpigAwAbDibwLoFXEBb76LqKehfMX1HZTWRy66RS/tOz
7YfRYU8ytbat7Z7TGTSeiphHp0/Apy8oYuOjv+0mN4CC645V6oHp+eiIfCcTGK/sbgLn3UO+ZXxS
yoSnyIeyujlC/vHMcrx+iIQ/q7SA03Cq+7Qd4QHAJiqxVhDMf4B/TUK7rVdMKg5PDnlCY8WfNqdv
zQhxQu0UMBJ7DYZvXxwbt242aBbCRLCBWkwReg1UAy9Cx9gdSX3YUvL50CR+t4IAqI1IZ0IK7jyW
ngvjfQWYCsYT1jQaC53OcU7Kj5KXB5aQE4ZqFYBX4yIqY72mZRLBAbfyCxzwairXCfRVINafval5
q7tRRRDYO1Erzci1UpRxMC+erPoDtWbvDR/XRWOzsM2wq7fHFcASZDM3kNVpZ++QKbZz7H21HoaA
oGqMzY51tmzgldCsdl9d+kiqkdihm08bMJF/KVP8hCyuDwfZ8RAR8/fEpM+5CSYyjHJGONHxPaeJ
wrxMgbPO+xSpJcRnPAL8F0mnO2ghthIrhcVzKJ7VTDcigVY4qZNjJv2N2c/zFinw6Qi8uwgE0+dE
TnfQr0/BQJwXoL7yAJiu4awmmILZdEZrwRENQbjrE7A1+lGb7J9CGeZjK7LxHWxoPJ8sJUHLgHm3
Bhgce/5rLMaHxGHr3AGy2+jSbdckbx0GCFCl8HFhgcSbZPxjEHF0UvY8UIoMJkvW08UeMiBI0zj2
XibOg4VG+xXtUxpQp37OppIGhZpROK5EufIG+oM2BiDvdF/jUBFmNl05deMfGCi9Mc2wbuvUjeWM
I+rQNXeKzg10X+k2bf0oA5piXyoMxEIqLL4d3n6zv4Pm7EfX0ENveR8zTc/jbEGYQX4WSmKMKfHT
65oXSCZ+EMtWsZV0a27lz34BBGY1szWsFiXITd2dXYzQD+T21pS0WNvNtNF4OwcV6upAVYWixrz0
zojJPLGW75GohkVDze+JNTwq4ucRYFDbpmnPfq0YJDbtG7JioNWjwAUiBeetKOctthQ8cOGuJz4W
PYdALmc3xbACV+S32aJPyZEA3HOkp4Ku83/TBpSYAlRkx0XRkwd4tpF85Cg9D3rSVlGXe4+9ze/R
lXvf2PhuKcBFjYSvTJrQduWghu5RG+yH86g1uC/JXYrREuRpaobuxH/aoLiipBhv+MkDwBw33wrq
cr4fcrT59V0Fd4uVwxpnITnNB3jxrDe4d3BE6bc1xhUMZQVWaeUELc0wqiVOYD0BrSpjFQzzkJjo
Bi/XxitgTQCwg4HXkQ71UUBbljX1A5ciBshgI3pg32U2gyxvu5ui1ClUZs67m9lPLkpbyzI3ghZl
NSEA4SxssjQBeZ7GACc+lCgbGjCBQ4tkFKGe+qQdoaK2mUHZb8gQmrRFeS5MSoF1UcTlCQSErS/n
FQbPGPRT+joakFLpNpa9T0Jk4u8nbC6ksj6cfnwQ3GBBPxg6RPFWhcfdPM053wPFDlMICAyB6C2E
JPAi4TOAitor18qmDij95ovk9GdtOXvZ1o8gyhewGZkRrDIbVjg4MvuoLjF52Pg4j+JAY4YpDp1D
CbFAks57QuBoEYn1m7cam8bOPKY1yP0OIO8hLboy7mU9HifDEadMTTTIEu2BE2mbMYO0rkrULzb5
GZQprgpcv5S/LZsOdgSNY5NjjMvsMcmbFchAa4r9a1AN2Qk0nRUvu1eTO29KuEWUzfOx18Or7Ngj
sA9VQIzkgVqlF2KP/ux5/o/czICaICKq0a4QDV6LB5WXcM2wBpgD5b/PY3usSmyCE/OQOyhAbDQ2
Gxlc9gkCAivogKo+SCS4gtj/VOq+SmixB2Efg8Mr23UKu9kdc6kzAN6L5VIXKZ6Rgs8RihrH+FWZ
Hi+jXJUN7IQV7jtHkDpB7aFV35G51xeDR5Ojn2dElXw90HmfS2KRsO2yi5wcu4AybLDFR92SCzAz
ihixP0gGXq+nfC7vUclagoJhZg+FrtJjocz6kSurXBcGEE4WxWka2SAHjIfScJs2sArin8Xsqdce
npcDMXOERUxsWNalYXbn3PKHD6cA1BtCA9apkGMnBs4ibbZCGSnuGEWFwt5FIHMIJKQ6d+aMhSYV
6E/awuwy2I9ma8gqBEm2fckS7sP1CAARoP9GTwPdYExEXFMOWqPlADLtJZcOhHbuTgkki3h/ls5w
nvFNX22l/V9fnzs/P7ThvfLf81TvYqGUpMPC48ApyMXeN6tIOrfSS58fy8n/NSC39kxQsTPu2sbb
QQZx3zAbe9l6Z9fzjfqUz6MjIPj/9xdUWdnlU24hLo1VEpyluEOI8eubc+3Si0Ai71Ups1RMu5aw
cKDGhhP7Rork2n1fHJaLzINtvBqrvSyyPyNOg3KENAcqnW98cxQ9Lx5rywiZm9EAmEnsmiFybnUR
/ssd+r+AES68CBdbeqKQXeDCXYhFd1s8pPv+iUZVJFZ81QdONKzqrb9rn6wD8hrrKrzVoPrpDcMH
Lx7zVPm+zBXv0DCBvYOENFTYYY9TyNc37NOBissvHrU7TSivQanK3gGNzIIYES/viFXuSpFu9fVH
/BvD/ezeLZ45K0Q6mh0+w9j0qylM1iTmYRmbG3TxDsd5D0tgeBgO8qRPYoOutNfiLl2JG2P52v1b
BE5Qd10lQ9uYO8uvxD6vLHh92hldfIiJmOWNLAj9Nwr+2W80/zsbC8+ZBe+xjqRcETMck4thDqxf
HHV6xE9MSr0nDnnOmUHo0wYI3UB6VJe2ccqdQb35Pbgb4Vzk0x0WQnUo68zFEdYxGNScABJyOG2M
adfj/1EnKUucwgbouFiJnRVekQOIy5qBLFcCTJtBwlI4GtYiUfZRBkp6VLqAf5W5IvFMqb/34KDf
VconpxLdTSG3jOo8uq37x6w4pMdQxL5NHs9XUCNZ59RCVNGG6m+Vpz22DpPP7wmzVNymjTUEpZd4
mwYctGe37mlcAtK7V9A573RaoP94HntsjC6E5TUOCvDnTEX21Jp1ZwUIKxcfflPxqKQN30IDglre
prWHc2GbxntiNO6BIWCD4FOZRowx/QLUeRkPSNV/ZJVlBDar+udutPtTPkKKZ7mJ2vhZZb+iBgi7
7arXsDqmeldgx4TaQweEfhcyvg16AfwN9Hr6YEBaJ2OoR5O1AHbjAeK5JGaqdu463K0jmEd5SMAn
erAGu9mb3UQQG0A32NsEG1Cg2qlYNYwa67wVxp6XBPtJodmejMiS89Hwt2hwHWI2tDZiVK55qnRn
xbNRtyaKKpvklXcptAR4rYlNMnGYfzsbGpkADpARNJx6OELzUjxJ/yKBNoUQe7NVr0ku5QYBA/8n
8VMYcLiwEF3p5z5K58G41cN1ZeIsi80qMcmx77DiVTloJ6j4Sw0jJOJGXv7zHBm6RxYReFSGmkCZ
QPoOdj2OtLPT+9hrJjpBCD7Dybaq53cAtoo33jEDYYW2cQOmsIv7elG68uuWVWh5TYgGINvfcc/9
gHvt3urJ8+TbP7++/KdvUIpgx3+Xg0HaWvWIse7nTgWTcV+ONxbTK+Q6z16sZ3gTpHbjl/ke8ImL
Cw7kDhDhtI0Bkjlp9djCJgrUICqe7bgns42aeH+nGxzNZp29Ys8Av5yb/sxIQdvAR2dNa0Fz3QnW
htTT443XypXbuyxMt9Ox9pqhNncKtlHs9IqfyLsJ6KPdG0H3Kzd4WZkOcgLWIfgD9i7QpKx9Q7D0
W0/OXaRrStaIZBx9vc/b7Wjdmf2NbqMrX3hZhq7qHIYvpIL3CKXUQadQhI7TqHFjWHyaz8JsWmxP
Gk+XzLhM1h7a91jIyD0ifK6rqL5VtXbliS47iF2JDiw+1/j+zX2WPQoJ8v/3KB/esgbdmDx0Fjh4
mJZ/Uh16cePqe9gTXOe/E7FPua5hr8YqJhDeeRHF+ethcu12LKYhx7BGuhjTcPbdQ1oam5wVUMuX
N57ntdGy2E4ISOtrD22Qe9Sdv5Q4Pnp9emMg/qtM+WSrsuwz5oY7ZnWDaw+6zZ4GWB8OMikpXlWX
pLiv4KdGwrvfd/Dv7rKuYg8zSPxviJ6O0WQ1KC+3FaQ98PJeXO4QcLa2GaXIEK6JIctNMROED4F2
u2TQQV4vp/qJZ5axnpsh22qeuiuZee26b3wNpJU9BMJB8rXzM2+lrak+pl2lcbQv2JYhVrwuelEd
MyvT9+3Q9AjWwTOeKKuGnnBMT6ar7EuRnRdhszOgtqs1VugcdJCIH0g8qFptGEG3egZMckyqsYio
r2/1zF55SkufTj7xUppU41CQ0i3V85PXZ+mNFfTatRcnma7K29RAgQJMWseSv7DvmZfQqf/fCSEK
oBB5XuR7d4DqPtXrwWziRPHvrcvL2nHt5apODdySjLanrFFbMFLjr6fctTvC/vvNrRxVdTId9Z4j
YjzMc2QJeWP/7uASn0yJpV0IrFlBkC7DKqHuPfdMnJ9QOhXmN+/J4pUylGoquIMv3mcJEjstpteN
K1/53stiZSjHlT8IM9vr2XkUrfkHNvoNb+S+Lej33ofLamU5jA4fWjNHL7o5xYWYzdjKevvGM732
Axan25H6IOU0ldplvpXi8KBpCDgJe7J8hz3PQPfcqPby3SsL9rJeGbt5l5bdkO4RUxIcei60uK+l
45h2CAoT77Z1X/bYH3VgXNa0waHFLZLqzZwGfUZiuz+mUL3uDWXmDzVn9rouNXK7CPO8zNiz/8la
38M+XYoXOEkL6H5HwqrAptx/MdBjCGwtCnTvK89vw5HS4lS7FnidPEXumLm6ixNZW2vRFtWxS54M
6x19fAck7uO+RgJh/KcsLbhC550151sKo6NpomjJY2ElnrVrXFbQqOp/j6la1+mu8WloQu/eTMBw
oILTk/g4iHPhcEXbJJKETZD6v3zTjIruDR1+kTFmSBXgYHKRkeKYJVU+rdGT/5jK+ldRIV9X/oQU
Mphgscy3Sf+DzV0gXXyCHlc4fkUj1ulZRchDbh0J5XcNQXqWu+vJa7b+CJAghC2AVjpgLmnvjg0/
iGnse0ZDlCxsm9SPXY4mV3Nau0P27DBzC3j5zs2rfWIMAWQYOPgZkT8PP5XRFMe+AD0rgav3h+eL
nT3BDY8Kql9zbd678wCP/bAR0t65mTj7ij2YyIJOs/sAuUuFE8bw6KT0CSHeWLU4r0rEWevI6DxA
m5BiVz3C1SRfW9U78v6BgHmVgkXlGidoS1VbBQp/1dBjeigdRiy7sN5TJGIIK0FG3Yxsz6BpLDg0
ZQbkjadmqkIynjs4hBrnB/EVLLbOhTmL7CdEuacCpzdvPSofaXV3C7ZZUHRWKC43o1hlQxaN7GQ0
kP9CHuuZ/KhctWl6Fuc4EVu0D2snWUmSwl7ehVUGAg4/gBUxdMOqgNYobhDfNP9kJuFB8qLku8wP
ckxDzaFpAgPrjhUQcNPj9LMD1v91HHzAD4LsBGmKtWNHupHmC0S9Nr4w8pSegQg6D+kHHfI/cH3v
k/mpJmudGJBF1QBFIDiw87MDKdY8iw0VE/O1mgMEPpOXBoH6PJbJRt2hOp3Kw+gjmBHKJ6falA9Z
vm8QXUajLg/x4ygL3K2lTiOO6xxpvUfNd4Be5qDD6HB+NHg8VveTpSOWBnC41+pUsVAN97DuIXUG
mUPcwSONAP929qugfXFfXd/YYAZkVRHlrrdCHWk6vrhdkFr85CL4SN86/Jfbd/yc1dgDvbBxM+1s
K8o7G1T3UFiv0x8jHd9IO/6joYgTAknIUo1bM4O+FujZFVAWlXGfFU04jTpIKjMASqLyVm56SRK8
ELgf5mNyRx3krioUyRZ5nIth7aBU8UfrhJRMIf3FkW8t5GbmHIUadahqF7GDH+ijLlRQutsSBQNQ
XENrbPAItZdYJ6wOtykg3qki527cqvSRVIfZWvmuDAV7SpD1a+6y4dEtN119hzo+jPjQQOZQnDRK
FNrQIWtRvo3iUOcqaLL7eY7LkQXcD3LjzpkDPobIK4s0mjLs71bzxkLlQR8otobbr5hi/YAslUAP
xRCJXUVXOVnlqlsb48++X1P8yI9cRuajbYVtsSHvfN6gRLiCnCpKIYhxAuu9+ZNgrWsiKF1czBbv
5Lsf+G6oHpp0UBpn3e2I85Yap45AkHg/dkGpw/6FeyjYOzTdQY8hT1fIQnrt1nBeHb5CXRBUjw8O
si7Wce6BU5qPTbep5+3Am8DpUI2ATNSOlJHN3cDFtHfswPbwByRasxBNh9WTKQOqqyBHSLQSUCSg
ESg7jSLMzTTw9AEJjLB3EMqpMDOiAs0L5SXOE5tdmME7zadXmf+jnPsEmixsW3ZucTGX14HtFHeS
sK1HzA0vgRyRbVglPs7x+6n8bTRPtXxvXSSKkgeBmpmZ/SblkXcfZIS7nmehAnLSR/iv7TmS6Shj
cl/lILBJRqI731P+e6gJbMsoyWA/RnNT2Zcuylcz0fEABRJpANhOp7ApdeQNZxtdox5/1jUL6QwR
OQoQ5LGy2lDQZ9d70RCW9pU6dNbDoMsosV6a6iVTW03WKaKVuRpDuz41NXTIfYL4tMQ3KwN/urMQ
q0ELDM79aSAg7nKQRkT6NPCNnyIFfPIDEUW8+UMUYoXS3QCyj74PHqYN8srZU0fKQBsemuUhW8AX
t4xDYmPskXCeM5D2h7hpdOR0D25/KEkRF10bwTkewRSNsGfIgauvx7sK+T2U7eAz31GRuy0Svkqq
NcpjcVBYKVqHzqWOJn9AQDKqxQYy0kj6adxKHti8iqss7p0p6Hrkx0ZypLoOGmo+mHkeevo8oq57
yJCS44iNOZNAlfK6wsEms9Pd7OAxz1MTEEutW//RSqb9xOrQch+VZ4eNInvRsrVO+3vtOKEaUY04
FAe3H451ASNISSLfBl3K9tdWqcygydnGxGPsp/7RgQwUJRzpg0imyGj/AJkT/4+zL2uuk1fT/Std
3z27JRBIdPXeF2tmeXYc28kNlcERg0AgZn79eVZ69zkOn1mcWlW5SWILkPRqeN9naJDkzdlrnDaI
5ZOWFgq6DgFjUwATxLY40KBLopUhryMpgwFTWDG91uSrAKjHFb9i8RopuSe4iJVwem8fXP97coI1
DXzduN22sT7XnVhFrdzWNMEvplh0+bbiDwQ6PJJchyS7dnR+5WRQpveQRzKh84tQOGUDitVUzyoP
kNREiap9HnvrIWShWvfFncqvfSRkJda3HJ2bodC4Vzgl2Fi5+vxa03Bt6CYUz/yElWpR3Erplolh
z1yxAtuAILcM2mKCUxM8jdovMmEt6BPmMamHT+TEs8KRMlrV3GZrTKdrxcPtWDX7MLU3ZcMeuI1R
NuwGTjd6lQIk49IXCyEAQCqy6b+aVNwDSLKmoHfK9KbqHmyabk1jVnwsEUDN147KTd1GRz8y92Gv
79OCveYiAfe9ju9jnl3XkMkHMvJqaOufaVW8NrXZeKAdi1BdGdJvR2X/TAlsDfTJ1C3Egg8TqlcZ
tzdJLvecl5u8Cn81PdzoYgExQxNawAP4BzcafjSqQW/l905Jb2mIbTOJEywk6gpgy4BktbNJlKhX
rmTFCt5JqKeI8YvPGAoJufdLuoDujRBu3YkIvQssXb4rPP4DvxjtUZVzd0mRV3sxDs2tChMU932E
cFGOJcACGkpopNy3mZMhsy7rQxpH8ar75TRbV5/u/pKSQytw5EkpTFEobe+Vw396/qnWjFfZxHm8
yZVLcaINAdxPzE9jt+IIGQ9rm5bYFlKjkSIzXrez+voXw+qdAqe2yit9iFmk12lW3ThOQQI87q3v
pL0mKVCGMnZRRZdpcRXhmLkhUE7AlaJyNlVqPROaV1j6xYMd4kWZh2xzN2LmAmSRQ1MdEk/pAIgE
HF422mkf/YLyrfDDdu943LnBLHrWTMttUWb9EeKhb5HsihUc3qvPxkh4fmrVwE0dx0DpqfA1ax0g
MHhEVmEKzB8wQz8cKm/7vpKrIe1wODAg9bs9qdYFhFI2vsK7iiTDiThpUqxLYIciJZMwbPwD7+G5
MLjXZSbvXBUfHAdiH1lW4iLcst2AHtuIBoA63Bl+hgIINCxMQGRtUFW4kq6DjG/GAGmjNF83ZYVj
ZbkGgEEHCc0eBsR8a4e7xlXXXdIf+kZZB9b4HACQEwojsXmzHjWWvdR25a4ek6MDmPHKZgRiiN1p
9w9RDi1jAFQANQZCBper0PdwBkvt9KEroPDclq65T0n+6JhwJy1I2cTAOxxQPWkOvtVG1y4tMINw
rVcHA+7tphllFbAx4y9uDTdOY1Xi2vSm2Je2FEFtoDSY9AWuMbWXneo+BTcPvnAq1MCB37+ylGDH
QvjRXrk6+hLB3vcpBQ3kcyksbLm6SwHzSpre29WKsRzI2VQBNRlB2NHKvRsGJ4VqpcsMq08eWd+R
DS5+WNYpM+Wx+tatibXJuqTB9qXaTQT5om9DXeWQQojtNaeJ+70oq/gmLm1yKFXVf4mMq+6wQ433
ws+GvYE6wK3dSH1b+oJ/Um0lH4FjC7NvUJguElw0+lGtdeHZL+cTJzNX3ykKXgKtVPM4LK96+7qz
nmE9VDRfzzc9k5Ohp0e+w77niMbEHtF0FN1T7zW3Hs+3O/fKp+e9a5cq5XhjbZVXlF0P1mMGfm73
83zTc688Sa2OYwUsvJWGx7BKrsewfhFkiWw6l82Y9AbiyAa1Ka6vZIvzmKX0Ew3lU1Gluw68iYXE
4EzXTJnLiVX1cEtpapQCxTq3nmrto0S5kBw+5V0+SIRNecsO/KPg85riC6zO7ETtw2nHNwU4pjKH
AzyqR8mAw9f5kZgpWrBJQg+02K6tGfJiDrA4mwTF1G3k2j/HyHauZSvdn45GWHGTOQtZoJmhZ5Oa
Y4vA7rWH5KQNEFn0JfQXGDJzQzJJ8EkySsJtgmy97/CV3zQWjkhIi7Ai/na+q2aeMKUx26UYIyx4
9ZXvjZtq2DtGr6l6Pt/4zLSd0pZtyxtpJsr6qhh2fNyZYdNF2yzZnW99rtI7JSwDbGGVyOTVV2G3
wf0cIOL6E4BW1XVd7XR0Len6/INm5u6UvSypQTRDt/VK+uKukAo2wHLT9tkdjtj3quILCdG5oTj9
+7ulSStI0sNaoL4ycXGIK3eX4xo/5ksZ0Zk5OjXTdNIk063AqVHGxS2kwo4xX9IaPpUOPghuZ7Ly
2a7G/oKSyLHPCnlU4EsEdeySvZ9XdBMlSDwxmTtrAuXNI2hTSyTeuQ6bhDkDFbaLS1Q+uwQJyQyJ
e9h+XXnRAg7OOUXZR581ierII46RJof6sAwZ0P5FMbyJzIueQtyD9AqG0fFVVFWwaE7C6NaCIxC8
Y6sYp9Wsso6jyPk+LXGr4bIEz6UPh3pTwcDkG/eIPkDjCjms0RVIBzlj/FLnbfsNAJzii8qxccOI
NotvXAfrJNTdrTUOuu3nKsF2ewvASBkwQ+PX89N7pht/K6m+m3eCJe0QqcigICTXjcI2Xq05Ms3n
W58JHjrtxL53m873yqucbmrw0GPv3opfSPbksiUT6LkPmKySPOZuCpaEf+yQkK0swHfNW1YsLO0z
jU9d2Qbd6qGCj9gRzpi4CSC7y3vnRjnjj/P9M9P+78n3rvfdVinUIYFtssbyaigfJdR563KB3jcT
81Oae9RnqD9pAX0tt2rXHiSsVxFND+ffnM4M7dRgNYQ28oAcurrKpGKHlCvne65bBnoJd3YcCmSf
AXPjW0z/EXYmbcWtQ6EqH3VZILCeFCn8bzLWIEWpFlCg1dAnPgShcIuBMMsgyJIDzYwksJg630GN
NbVM26BfwxVQXnuTrgEN++x9gQPeynE33rCwYsx0Nzl11PuxdDN36FLuH2k9QMSsBL58aQ+amSZT
KzveA4eWuJ5/hE78S+jm/Vbb7hdnUOX2/Gh+/O6ARfz57mU8aFJlFDLRqEOE5i6JXs43/PGbe9PC
rTPIMIpRJAvghotrHt25YQ0AeL+wOc+99+ns8b7PIWcKwbLCDbjKUMpxY7r3vWrh3T8+wHhTtJXX
ViTqTMcD13ks6V0syo0vH8Z0SbLs443Tm2KugE1L4hjcgmNEiHsdAmCcrXswsl4IacaN3YjqV9pR
tS7BPWhWBt6UCwfLuQ+b7Nh9akAgC/Fh6TAcvBrg/Mh5cHGB87p84Xg2N+6T3bnzwPyr+cgD+EyU
7fd47FeF/HR+Tn3MWqbetK4OoaM8N7CJPZYYemdlI6XrriuAt/bCK025szksfdYKxMMC5LseFRmI
Vuh4LTsvfUsjKJVY0OlAVrEpLsK2Q3JpEkCkLRQ0GZDGoEyrLclA1NYS5q3nv/jjtdabnnU9zlBR
Bs4LCoCy2CpbqSf7ZNA9RN74WBOeP0Rtb5aWzJmxcyab9oBTaKZqNzlmkAa+6yHa96t1aXXFCRcL
a+XMI9zJps2Ul4bcGXhgGvtbMajPoTFwa5OX0AFglXCKuHfLgj9KYM17XUJch9k7UozuHvn7dG0n
EV2IoZkvmAIY4rrjcAEj6pjBqHejDUE9guYA7Z9KZOdHfWZxmyqtWW4FeQGh3SAnFCnf0Ov2VVcl
Fx1tQDD6s4+4jJGMHLvsCDWuFvTEMtmDVNWuBM+SzfkPmOuj07+/GwZqtz0BgI2jev8cWQ8+WEWA
qS+sMDMxMU1YtLUt6obK7Ai7X/oJCs3h1vWKfmvKBKxM4zhQae7az+e/ZG4oJismEzW4yG0CLwie
oNgt4VkrdScuwtt404wFJmoTNQ5aVzlyL+ouJOCriwL1xcfzrz83EJOIbkOA7YE7Uceoc4Fh0wLX
EteF5PqwMNJz/TOJ53ps8yxkKFZ7yF9vorDpr22I4C/oNc28/jRN4RStYaQci+PYgX7QNem6aUaI
OaTI1Z7voJnJNL3kt0MCf63CKY7+MNKtHbbiPgNjAsl8UhYJSrYZOWQMaIHzj5s5PAMN9GdkQLiB
jHlRo/auwEZdha0Xfy99bR86z3gPUMKvHhocaY6JW/QPWcZBrRc9YCAyY0PQaxB613XI013SGbVv
U+Nd5zD0hIKue2mfn0b6XezG/kngAO4kMCmyDUjjnR0FTCfiVpxyIee7Ya7XJ1FV2ihiDjkroM5E
2GFwTLzPw0F/L9RQv2a6rrGaQnzh/MPmJtHkRJJG0ZgTbaujHDzgkmobzIoT/RkEbn7Zgj29zbFM
jrjPDQmWVBseQpIQ8CkisXDjmvmA6XXOYRUILJCDOgpUp8HXD0YnCSp6kSwS9ab3OQMdtBDlM30U
qnC2IYvdNUsgfnW+92cWiKl22dAkiYCVU37sKQpQbViaI1hA+WXLjz3Zy6DBQjOkR3ANKG2oWtlW
vi06Wy+cJubefRKsQ8W4xT2otwgd5tvO42abcCtfmDRzwzoJtNKlgAsB1XesagghDU1DAFGzWVBW
47Cwv8x9wCTOsOeC7m5bGimSdLztRRSutBMVn88P7UwU/+Y2vlspCEDrtMq4PlY9vx0d+YuicrwB
EskCTznl64Ggun7+UXMfMt3HRld7MJFOjqRz+a7RBV/1Tj9uLmt9sonJUkLwZ2jhhuH7d8UASbqy
vD/f9Gki/j2Z6E31tIoocqUpANgpLVCRk250N/UQ9qcTy7dQiIUj0dxTJpcQRkgexzDICmBcdgBD
73tf1s++k31iZknhbGYEfm9o7wbbSmwJNmyaH+ukUECTlNAZ6mS0EAtzrU/ieHALn41RmB0LI8hN
0ibWAQ6zyfayQZjEcVwlUI4AfegYl8A4cpT019JKWyTzfSDT6JLzxKm3Pxrr08e96yLbhFnS8So/
qrQMH/2sCbct8hRXadNbe6BKxxrpXYjUjEK3385/2cwaMrWKLzG5bKcDDxx6elurMFtoDKE8by8E
xsfOKNSbJolb0tSUQX7giNJZfzdWAo65JGkLb+W2dr9XTph9UhFtbrvSdVdZ3OobMPLlTytqBF+D
OwbWfyJj9VBbuvsWd8wGs7mBgN3CvJnJpEzTzJSMcRWmbn50Eyh2t5BZ2RrXWDC1drMbl9TlbWvy
ZCshbMBBYkv8hefOZSJ+F6fejTWNvSouIG577LXdvmqp6LWbcGD5ZDwCrweoDizCSesdWVV1KBKY
fENYLXbwj84fhEWHT7wYu4U9ds7sbZqtbmgpO0ucthJeAxAqvJQ/jKDMbWhHYftAYqA+UhBWfKgC
AYhNi1VVKuij9JCVctvT7tO747r1k2Zh55xZkP6We8V5pQXoRB4bCwDxfHdSCevYdeUtfPFc+6ct
6V33Q/6ha5QJ5bGySsD70mE0Lx5OLntWwdOEtjlQfecj7OMnQf3jzydxnI0ELrPpMUkcukNlVq59
wus7pZ06qNM+3l3yHG+a6YWvJb4HuiZH4l5Jc2231XpAeUt3z+fbn1kpyGQNBFkZEKoGaH6KSZpG
fM3CAKTNhWvUzPpNJkuf6yDB1lpovdPqJiJ9oCGzfv7F55p2/hwAU/O0TbpcHvv0qwudy5Mf9WUt
Ty4GRQJ+a+WX6HKrDyxQppM4ezzf9FxvT88rtFNdP+ClffqmwgdfP1N24dSfHFaybFA+RObk0S2D
EkAZ85K0kGtxv55/84+7250KmcSGFAP81tHd2IPbHpinfCntPdf05JTidHEGlFQmjymRG1gVrr24
WBjKj/vbnYqXOMB0QiUHTVd5tOpAq2D6S5R/v6xLTkvDu8UGp82syn0ljzaTAApDgHlTqObSV58E
phaizDy4isGRid1jS7mGOFHQxOXn8y8/s375k8iEPkqacaeTRx32n6Vd2+CQQIkKtedi3WBv3Jx/
zMyG6PqTMG1oBQJ8blmB6Zzm2EemPLaRre4MJCF3YMbUO4Wq5Db0fGtFtYk2SaKtAEJgxWEA+hiI
+WzJAn7m1OL6k8CGVJ0ELjSSx8KR3tuJuXltfIGjRwKuy2oMjQg8d4ghH4oHYzX3IcAGUWcrzsdd
jlQKbpJprKCQALzqI2jhbdA6hb2wNf7eOf5+THT9ydoAmBWmERT9jpAEK+o1JKt4tW6L3P3pxaW3
jjMjoJYSSiDAIUa6Tvw+BbmKDnId0VjcxJZl7VM4GmOOO/rgWIwdTOGYF9ckFRgruVFXwuIqgOBO
u+WiVF9T5SmgY3A7u1UipS+si7pVquCcDEUnsfN76gQgog0bx7HojuPntnGuqy8FUA6feiYgqmpS
wlMIHRo3GEML+am4cu6YV1ffORwdUcs1xAQc2bRNHwHqgX3LgA1hrH6jekO+Fid07yr1W33PIem2
a/W1TqGMeTRAbqZ7CqjmBt5YPWjAAmSFobf3qQdWyorrPFzFsCt8rolq1hpwiasWUosr/HR41UAv
8a6A4MO+qULwyjo/sdYQQGGPUGTm+wR6Jk+D0w/rMTYycCAauWESdV9tAU0Mt6vmiuTG/nE+BOaW
t8nCDDuCrIeFmzqC4rgnfnYA8nshAzQTxFNf2WJUgIsOiToSpm9lmN5ADvXFAODO82p70dtP/WMj
PsTYZ5Elc91Y78ZkDL+OwKwu3FNm+mbqHkv8tBRtDnMJKvl9bo/f2qhd2A8/zkKA1//n6pzDSizt
ogjrZ91Ap6AU5T5ng4+CQw9wOg/NxkgwAS/qpb+V+u1sqCO7swIWpW8UBK6YqKXjyMweNj0BAvAt
LN2TMGitkaylFu2nMtHsjjT9ZaUTsCT+7KsiA9+Ehl4YRGnzKZIyWyHJC9GkuP9OYudIwnLJzufj
i5k7PRBm2rFMKLBnQgTvMcbKDyKe80AGc0/s5BtEIO+l031jFCrS50dmrvcm+w+L00gQl4cBd5Kv
iRf+6Jzktve7x8uan2wpVdR7BsyPMMiZu1FgLzGsKn7hLMyrmQAnkz2hKwHpNtoNg94cxpCvmuKr
k7147ZKz5Ez8kcna5GjBxtHGwBc+AAYpvYJ69kU9w6YHRvjW1kAu2ugZFQcecEcrL5JfeLlE0/94
YNlU+q7yofALKEAYqFQENIGM4hjhouuri5YmNj062jSHUBNUp4KxB4ML+qvpFqKdSwnqjwcWNPM/
I06aFoKTjhMGg/luvLcwtFc2vdeQ+rxkXjJ/EtG8FfHo6zEMkFEoIe84qiC6DDTPpkfHlI9J7XSp
FVjY4zeaRsWmHiuyokPMt+df/+OUGZueGjk8Joq+Q1ilaaJXyCY/ZWl7AzjFFW2jxxzKVbVeMp+d
m0iTEO5klowuHbBC9J98XCT98mdMv5//jrm2J/GbgMbjSxLj9Bu7QQqx3l76D37sX5THx4Hrz1kU
oyLn6grha3qo3ZXDOtXRwsF9ZoJO9/1RDy6pHBoG8K8IRFW+RvbIwP2G/hMLcVq+qH+m+39NiNbu
6QPaKr8RcSfXEIN5aBVYWOcf8PECx6angKIP/bqFPOkx71CpsYcHIHwWOn9mbMXp399d/3KWa84N
bsRJ9aqg45yl1bXql+Dfcy9++vd3rcNNiXQ+Q5CNob0nibuT1P9yWZ9MtkTZFHFq1dIKYP+wdQS0
23m80Cdzs2YSSy1N+ySFjP5RiE+Rfu3rZpd7n5DD2p5/9Zl1QUzjCY5kbl5gXahNchs55gdAZXc0
c27AqNrbYfeSOmZ9/lFzAzDZGiFd05TNiBU6b+zAbdptnCylamaanqqH4uiTJ3Bl8KFFWFRBaSdQ
JrfGeuHFZ8ZgKiEKikDtSo4XR65pnYORl0JlvVyfLA3O98zMxJ+mPp3Md3xnENh1eeCAD19lsCRg
7ULrc50z2RmVpq3rpGEYCDocwIneOuNSznZm9vzWbHkXUzADGOEVwUUQmuuqgPxUDhou7sY+6dcM
cFFTLJGn5sZgEr2uhD/TAAJxgFT60baGfZfJR5SVHtxqyVF7rp+cPxeIYfRiJB8qHN1Ifjtk4JQm
+UIUzw3wJIp7XmhvyLH223pQT71riY10TPYSjliPLptDk0BmZDzt8Zik2QhW7Yn6gOqIwFhc1vw0
eENHFCVF54Rxv0oB0FWgPsfxsDBHZzpoKrLH097TcHi2Ai29ryU8JCAYD60yowENOv8BM6M7FdqL
GVMk8nB67hz7MavN0SVq4U4x1/TpwvwuCljZ8aSMcQWDsCqwkE0C7QqizMK1e2bmTzX2apWl4chw
W5UC4gDmm5/Wm9S+tZOn8x0z1/5pSN69PW0yp+QjlBZYY+1dTJiG3WsF+QBymdgV+5t7d1ePMQiW
IhC8RZoNb55UyCBYjsRwl5fNf28SvYq1Y8ZIgdsLlCA/R5AZe5GusupVwmP/shvMVFkVBEp41aXY
jDUM9dauaJMf0uu85/MDMTeNJhEMiZ5RGIZjs27rdBVn0A5WoXAWImyu9UkA10KQ0vaYFUAkAwT2
soU+ztD/OP/qM+Hr+n/OIU/beV+VA7K9bXzwqxfhszWsDDfnW5+ZoVPqhC9G6gnQ1QNjv3HIQbnQ
MZB3dr+AlJ5rfhK+CFdCitK1AALOvqOcLA69rqG9E3rp13DUfOEr5vro9Ph3cSYKUG4SJ8cCrW9d
9aToA+++nO+guaYnIUw6U8I5EE1b7JF6N6R4qt0FYOjMtJkyKJqCwkBu9KzAb/3bLPGrVWWZy8Ao
bCrDGKJ4UMOPGmsy3EQ2fS0hX9XD1OF8r8yN62TTTTOa27mdWEHWQhooDuFV8L2EvpmVLMz6ub6Z
BCy0ApzQBmc4KKQXHQEcTKH50gwPl73+JGB7HAgj6eL1Qyi2algbde2novqcL9qMz4AZ2BTD7+Wu
RYYGKQ0SmhJWqo5zbccQ6YSQSwKLpnggEHlhyY8m61CuUVm0HaDPHZSRVT6Mbedu43jM9txixULF
ZmYe/w3xn9qwAqb45Ea9jAKCHzdl/3a+N2fKZmwK9e+ZNUZVjEUkS5UjVnntWw8m890EwFtR3Fc6
ZEHEPP6icwFdGUNTuDONZAM5Gf8l47b3iZUwhjv/NjNTc8oMkHBUs5NTz3tsvIVkwl2lyHMu2r2O
zEIlY64vJ2tC2PZl23oaR3Oo3EVjuCrAOxs7shBcM3N/yg2Idcc84Llx5a3SDH4sgNiEabqkZjDX
+mQz536UeUIqHMWNgvtYD6MkT1SXaVyzKRlAZXk9jhxTIemsBxK1X5VxH2ppX7YaT8UKOAyl4hEk
7cDJkjUQLSv4iaMixxd6fm5gJ+sCcDKRHuIIx4TBC4gHXUio+78Vwr1sbk6pAHXlWG3GMyso+wZF
U+yMjwxeNkeYW0N0shqXEPoz3zHlc7lForVf41pa86iC4GZyVUcQNxKMLwAs5h4w2ddt3rlEckyi
CsaQa6VzaPoQG6QVaEYtHKpm4nhKaoBLGdKFg8UDGrI1HI5WPoUyXMpWhfV8fqWYiYQpjQGkIsMt
5fsBhLruM+kiJ7OUj5nrn9Mj3x1IIKuVVbCc4AH3xdbQcGXDLIr27cI8nXvzSQz7PlAiNaZ94NT1
a9zWmzobqoW2f8vU/L20zxz7z3dvLTdnVDHYNLQ8PKQC5PeoU06+0oXv3oW6ofuU8w2khVYxRGOA
woO5Zk4S+OYhxw5yTqyMgORARvsbWMR7C4vu3HyYnAhqLUneWFhZmtyPH0Cj0c+q8bwbYxfkkY+E
3180K+zJGtAXlW31JeMBwLybym130uu355sWpzY+6NopkBo6VG7WUht8YmAUoOEDm0poI1nr0YN+
WFSK6K2xBrITrIffdh0SbI6VvWtUYd1ZKMs/yTyBzBTH6wV2VEGYj4XV3Wg5FGJuLMJfabojMCzd
yYGm64ynzmMFA+7XpMnDxzqk/KqEtynqvlFxCy1UsyU+VC6UB7COqAjZWKhD74aqy2B1C7G/sAnT
l7oW5JhS3z9UZUnupSnlUw//lm2tYn5oHR/ydCNcXVaa4JbeF+RYxcILsjglLy7U0aIVabryq5tk
ECljrfQfock83HqVSsD9yfjNMJbJPTfEfrIUtNEHksnbBMVVqJJHwluNjmAQ4agSpLzyztp0Y1ke
0H8FlN1a0+5iU3gOlL+a+H7gDaRpHTF0m7YuDZTesqj7WlM/TPEDjO1071PIOio1Xg8QsXiIRdvf
dqZNd1FPzOv5UZ6ZqNOqMRWp6rPG5UEh6PVJ/KzxoMWYRlD3WCKgzj1iEv+awn8vt8BLT93+MQLd
iIp4F9UnRUkIoV72GZNloKlhKVhLkFy7qH4wVrx2+q9wiLxW1bfzD5hbIyeBBlqZFDnoFUGWQD2Y
v3kyXGugRc+3PrNETvlGEdE5pBswCrj2d1sBLT0wrT22uaz1U9L23fpe1TppfMX9YGjTrV330EVP
FtafmW6Zco1abrtxRXscLkGv2PeysFc9+NP7lizyBU9v+cEyNCUcqREGwyXO3gj6DirLeWKxa5rg
ZA53Y2vDTGWHK6dM26Pu8iUN/LnPOv37ux5TvkqguwrQmiReoCBiqdv+pgQa+bIBmWy4uYicPHdx
JJdVCY3cSKgVqyApeL71mXizJ/FGvbHSRa/QuoJHX8/cqzQ3Dy3kNLsiWshFno5OHw3KJN48X6Q1
KMF+EHo1nMaganogZZLse6GbtRM6PRwdTb9wEJ0bjclmCv56LtvMF4FpO+fO9ZS5dxroDYhELwIY
T53zwQf9Nut5N+IpWFvZaEGhOUKVBFdsI7wNFpX+jngxbmedsa9gxNnDSXiI7njbAxJdlR2MorNK
hM+xgTvwqhUiXUhFzSwIU+7PAL2RAskn7OsFpOVpLqpblzrZQtTOtX6aOe8+FrtimJy8UgO3gOJz
1r9Ch3hhnZyZfFM5wfCkKkNEJgJeCziLJmsV36niNm7SyybD7xzGu3enxqMwcs6xHHix/4pqQfXo
CQaLUtuD2+j5CJrrn0kEkRqHbTgoiuBkhO4V5GFU3cLAzgTOlN5TxzhtOnaMlR5HwdcR7FukdXSz
Ub6RP/RIodiiVbJA+p0JHDoJnN5zrCbpPawENMe1XCof3uEtSNBMlp64bLmZ8nJA9XVD2WC5GdPx
wfWGDeUecqbNLoTp3cIzZgZkyraREJ/LcxGLoEv8+xz2zKRsny8a6ylvJhkqgNhEhAlb5LeO0wcu
J9vLmj7NgXdTVXaq7kJ4dQUwmriDiR6UhPyFkZ3LYk2hi14DipFtoKWajKB1r6EUDBWWbkgOjazl
evA86FHnZNiUhtAdbWJvR6La2ZUxhaxlWKUbADqcn+e/c2aaTTGOQ9bC1rXF/bGtyRW2zpPT8wCB
cyZ//X7Af/7o/0u+6fv/WYerf/03/v5Dg/QQw9tp8td/PekMf/779Dv/92f+/I1/7d/07bfsrZr+
0B+/g3b//dzNt/rbH3/Z5nVcA6/yZobHt6pR9e/28Yann/z//c//ePvdytNQvP3zrx8ajken1iCz
lf/17/8Kfv7zrxN27z/fN//v/zu9/z//2jff6rfs2wlX9z+t/e+vvH2r6n/+ZQnxD5sCnyc4xFWg
yHvCi3Vvv//Lt/9h29CA4tyF1alPTmWwXJs6+udflP9DUM+zfQbLWZ+QU2Kn0s3v/3L+wZ3Tz7uu
YJR4zP3rf1/uj9H5f6P1H3mT3es4r6t//mVz8ud2Csdpn3t4D46XQ3pNTJE8aQdwmTPm6Z6VfbzN
C1quSlIfnKh7tPxfWYhsNhGUHTJLZxAW1KtKqMBK8s9dccpYlu5tIps7zzO38dfc8uE+5Y93obrt
Q37QQ3Ztpdl3psQnGINoiJDEX9q7UIqXnOKUHsK+JUvr5yTPcUWD37NGRm5rhfDOaCgcBwiMQqI6
FCeduaP2bDgZdGIz9ldh+gyFoTcgj24GCCtH0GDH1Sze6D6GAbpy1lHZ/i5Jq1WU9/W6Z5+l1AcF
xdOVH0Pq2SA1t3ZaF0we/eQN7v1IP+EIDkPLBoZ/LqUcHITxZ170B0t+Zl7+Q3fe1zSGvCbcOGxa
rSxLrW04CIgCPrG6hrFDl6kXIuHM6XXbKCy6fWGP7kra+vsQ495ZwVKr97ONYMOjWwA2AvdieI+X
EF7nZbx2ob7WSEdvqRyqnYB3C5J6b43XYPeB0vjg0kMp2E8rr/haeSMU0BP3cehxfafll1i3cKyE
THPpD48w0Ayayrn1c5htsDwJjzSu4fh4ciFtyS/igkwX+/667sgTu4WP1LhqQe1Y0Ub8bBzoRZUD
fA6iLgCV8yYn9koor79qzDPtxAFmAPQ699ABUJZJIB0P9o9sY7oqRqe8L11VrxPYI0El4Be1k53i
9dZr+nRfQan3QGuWrgsvpZumhF2KIF90U8DYt2LWprE1EDsKsmIJ+Eq7uqBmTSF+HVgQmQZKoh1X
xbU3ODA0SXpUQKJtGDvVpuvXOH2mKwseviglV90GsgQMfgzDTa/seFMBvVc/tcLrYUXvvypUbjeR
1770rbyyqnEDelu2ajM4mrlbaTq56aCcnyR14JnI3odlX+y6rHiMSXHrgsHq0H2X/2Ri7TcdqhEO
DH/y/aij6JrYPgyGzK5LYv/QlbtqhI84nN+/UsWrDVDL1z58eKKwrTbGd69TBvcCv3c+NW7cbuFT
FK8Tam77XNw50f1obeBOvymG6g7UoWPF3K02I/xXYFvuwMB+xH2k67PoVpL/Q92ZLbmNq1v6ibiD
BMDpsjlrzlQOzvQNwna5SBDgBM58+l5S1Tnlnae83V0RfdE3SolSiuIA4B/XN9jRlnSvNjehp22g
dhDRcYRalm0MNYtqDphJAwhsKKj/W6WHtNfFlY/lbui4tae8TQuGwE1nle8mL72gQyMFaBMPnSPO
T7YjjiNaaIJh9KAmhibJiS0ZH6x6z1ojGbn55OnQIJCd1cN7DpXOiWkdmuVs7jtQ6mogYgbLgFgc
xNzsYdihDSV0+tZOZImktkUluozyQh2n8iqGsg7wVVWUj0JkbanfebEVEXXYySg6KyUrgCWs3T5V
7YD84AyEA/CIlAwZWEOg9JjtFdILKnQ0OD1U9+WjtnIA6dWNNiLsgy6LNXS4nR8cMqlkNkoANHoE
qMBpR2bJqGbcdBhXHhnL4KaYlW0SPXM2kB6ut/DjSQ7TF2trnnq17FyzTrhbfVPtljr21GbEFXtv
ob9NyrqJUg/oLS7G0KN5ffAhg0pGEO9XUOdrycTOmuYxYKW3xEQvU5qj97gteBkWw9pdPGqmghTg
ciycR0CyjllZTak3rhcnz1/RLLYEBIMtcsqWRz635sT0x7jrZ4TpiqttG01IkekEIYKhlWgSgejc
Jlyr/NigSTJGTsJOKZRzRKmADlEDMmy+/L4u3jfMQ4Ae53kRIe3SBGiLGiO9FhQjdLyWtoRilSo8
kFgg7s+2Oq5grXobxyQ3t8A+QaxD4BDHxttOOUBKQ2/Kk11Y07kAJwnKZPNjKxCZXOtu2o1YjzK5
tjCFOKcgMAOliel8ZHx5nzRE+ts8Nx5aU9J0bUWdWF7+NJb+dlLoo4D4qHM1OmG/Crlh0jXa78O8
JNA6wV3hMyeYx+53bXN50D73AAnIeK7LN97466GRwOtAjN5YSH8ycmnjmoAZhyZxepi9mT93YEFZ
/goszsa+1651XpzauZhyRvqmWEFEtlX9CeskAikUZIlFK1BQRh45FnViYwS5CGji0POcMdnQYnzE
ec4wOnWEYkp5dKoVJIm+Etecmsgi1j4gW7bOJlOvCTEtErTUXqPcGvxP/aKee7H44C+4kU+azyvy
n1dZaBLBQGRHo7fdkxAoc5wN8sptUxwrUh31JhW0+etn0f5eeKAuNEYZAhKtggXaBRFUyA4Thrqh
wGBZWj9e6z4ZxYpEMeoCiYOpVSi55zXISVUHIWMJLA7IZbOxhuA1147cgXVTh4QgiwLwXh2JgmLt
KiD8hnPUDV0bdJZ9EZX/lE8ALWgCTslIX6HZuEWgm9X7wqgejXW69hNhEZjZOihoDnou5NZCkDT2
rbSfLJcA0ABV4KS9NTjQmtDDahR5BjbCcuxqXAgOaZXSkd6rxLwZQ5bqE+IcJdybfP3so098sJrP
DTe3oDeXPuSrN0bEz+kL8dY6Wzo6Ru1IPrON+tepkE8D8JJnOJJfqNfTWPpcnLfeX7M1RzEpMtEm
aFTe+qS8/NWqq4cJ4/xkd9TLlASdgvkcyDed9gWWdWMz+H4xZoRRt/wsSH5sQSg5lYM+regIzPy1
NNGW2Kio9/01xZrlRqXhamgzejyc0KGajs0WdQVPp6ZAJ2JTvS607GIIS5DAcJZ3RFpgro0b5sX2
sjGan4k/W5lj918K6VYHT9hb4FnCTBqNmaXL5TP1DRnk/dSfwc8GWEPraTfkdAt8yJOhq9DYDsZI
vxmiXR5giOEgivrBcdfzsonfN8f65Opt3AGTkhiTN53oAKTYurrRZBLxpgkQbpMFrCijdpv4vCgf
yWC2AHBsy5cazYyBORnzI+9kfrSwqmCet6/akMPJVLP9MIrXoV/nxJmtIqwh+nUseiw4SufigAH6
jLHT73KATrO87D7DamTHJvdphoqj3+DR7HIpPeiwhKtrgWFRHuwJCyzOdUgtBnLKavDUXYtzzcwv
oi3OekR+XS7yWWkn6S0lA9MvH2zLncGiK066q0Ss2AbA3YS5vBpAxJnCQTgHX1pp6xe4T1AYWiyp
rdsX09aXlhLICKg6aaQb1z7oLvkbbBKwR2rYVAt+97zYp7YDu8XpvjYdi12Hh60CZmSU7RxsEsh6
vvkwjbwLED8XUXhBWbKvlYVRYxDIUJkbjciEJlfS2l4EPR5MmQSlHq5+Gnn/bOFsSGjplJOVVStK
qs31DOciclofA9jVIrBKjIq+gT5800BbG90lBCoZQTmYz2Jsvs/Q0gXXqNPpOA2PslvHI5ntMUXq
93XTEBN3eHVchnpIRfHs5XKGGjge/MbKu4APo8IQKyWAp/+98f60aNjMw49P//gvveE3EkrSHz70
xzsfP99wgb0QKkbIif92f/ePTW01zIcf/v2HrfdP6RVaghYm3Wbt+n13eyjRv7y/v7w/2+rtx20f
PiKKalHB/YN//d/9M/dv2IgJq+zD//z1tf9Hb89W0yWyL90Qxnm1n3romsmtwXwLDfX6j9d/vXPf
VpShseWos7M89CBD8aOGSMZ//e/92X3beEu8VnXo21jzAuLXQ4w6mm/3PdwfoNQioHJy241TzfgM
puQmgokzBxXj4FubHvmt020XS49C6Ahg7b1nj7mCrfY5n/N2N63bnz8RuiZ/PgOc5tPUTV1grBh8
KEmo9n61VEgA4JkhoGnU8NxGxw7lgYV84/7+wJCJTeZJf7rvqtKcgy03gs5126nRTDgpt99gqLyP
JmMYsc4Cm1H09c12cFsF49gX7T7vnGZ/f3Z/H607eP++8f7aHW2w2D0su7cP//AV99c/fM9f7zf9
tuz6UvG4c8C0a0eo9I2i6Palnvdky+t0dQZkquXtBAyeVWyhal2IfXXQrpxvl0XnBt6vb6f5/vr+
TBv5BOKm6v/4zP0N1oGCRjHLR9X9cgA2a0V0AmOxWsmUaSe6n4P7g7idjb9e3k8TqviJAmJ+1FKB
nIUTd3+4v/fXy/s/MdH++W673VaG++v7O/cPltbqh9w6c4dGPC94rIzFCSs6Jr6GGkDlBfm6Cch3
0Sd/6I+OrE5zxy/M+iJ8K6u36dg5uES1tSOul+b9iqQ+yUwOV0YaievTqMb6utYnLODnYp4wBVhX
a+wzXTcPpk0OtXh1pRlJ00fhWrNvi3zXsuZL+WgaBGCINfNN4Nc8Hhd6yAZbJwNrUtdyUm3OCQhz
nUx0DVejnWJMgxfNusglv+f17/0mkorlu9UmkQ2uNp/nc5t76ZSr24VM12JMOommf9hz9VjGyr8Q
ukYKB8tipdewWgNeDrGxpDPoeXlcjPnDWhtvg+7e0Y74OC1v3MwTAZdXAsFGRzeBdECKAAMIsl3o
sOrQ+O0hc0qgp8v+YRhhCFKdSpPtIDiLg4AHU3+ac7Z3x/4wUxsNsD0IjSRrmHd0+gVC1STjpfVt
qdbnkbP3WRTHTX+hI3KHeXG0QB3FgnYZqw0ewXKYeobx7e7KlqHzY45rlx3HdcislWS6WWCoLsk4
SLTp31yC8zRhKTFA0ZVXczYSQBVhB7hXvnkvU9U8epWK26LLRviPwSCmJ9jBJ6TYL7cDYMvrIOPG
Udlm+sdxgYx6NX+XynpyKH3RvnmphfkAjE+oJTwwibLvAoirGmBoSn9b8nxn9vlByRF/IWTgjadW
ALs3zCF3rYfRS8ym2C1Dl5oz7klh4zLFA4IxTUwrD4j4LfFOy0T39qCOKCrfKYOkrduBZ55n0zhH
nA57d2hf83E5NFsZO+DmMUukxAu8dTl3TnkQwAGyygkHZiGisjxygvoGc9sDYb0HjfLkL9g72w7e
J2+QKARc0tpx94b9qajXpDQIEHr8ZFR2AjVqIITok3T6XdO0KfJkgZGvB3g8p5W+GJPMhEcOQ24+
dHK7QBcyXnIHB0viQVhJ/aUQM4j3dqxNO75x9dCp7Cy4MGCawWz0gVzdGN+jOuBoe/VJU3WsPbJz
RnGSnn1o3OeVrRc+l9DfdFMqEW7oxduoik9LGbgmppphVbuRkYNkZN82+th5NPHc99qgEcZgGdRo
mQiks+0Blj+Oxk1o9TDZfeay/Nqg8kSOr2z5Sla6E/1wdEWeFgtJihaTTz9GwGDmlAOU1j+Y6EOE
Y/+tEfQM4GUiUdQx8Bepq505exgGMDWX9WDfonvTsJ8pIhTsYM7utRzHWDrTbivzzwuZzja+AeGD
Pb753V7UFR51QJf5yBEFhPESymJ7BM1sL1l5disvGsr8cerMpFVe1urdBDg4WaD3a3Vn0H5ezdY7
mJ173Vq2L9HtDEj0fnD1o+EVT2M+Zttcw9bKWkRVnBazFbCBmKHglI4PxSrPsp6/uMXv22AdgGV/
tJp+D0lenNrMwM3nbPljMU7vnewPxFWR1RlROxB8g/kqGHlXgOCawjyhByLUSMhrq7kqk790xfrY
lPYnv6rfSzXA4ecZun4/mZNMEbYMoSUdog14p90FueM8UyYidAtCjnnMveFiaOAW8zlw+bdimV69
aniB35BZQGhK4QEhe0RZwK7wmuMwryeoOV859EJ7xEKYPtY5fKxZooyYoiBk2/stZveSPUtjeED5
SVlux4XjFJv1SwvnQCIC49vbA0THkobgTjKsB+hCp9zKs7p1ohXjTdEiU5UPnZbhcRQ1cKJOQGkZ
FZ0894tzcSb3CvP1gVve68T5M/NqoGJq0GSHLDesjBscRGrj2YYIMQQ4Th0HuJMU0QYIcz4YoBD5
cUvNhHMXlWK1PK08dK6uWWRgnu4bY3noigmBUWtX1PlV1N7ZqUm2KRGNRZ9WHAFJG6hYEZtlHgJe
fi5xnwnLO49cnMpZZgo1mzMkXxpbnOa5PKzMuRhG/UKh9xlUiiUuOTS2jG7KEcWVdq8AAIJwA0eP
2rFpqoSRPONcZebWZDX10Sz7DhBHNleP0CPdt8RL+bRhfTKT+y1O5SsKR5GX1SEAeOEILqir0ZI2
YpbpY7ASIgX1oM1cb9RU0MLXnVlukd2/c694Fpsbrzbku/gAPGx9bcSEmkQzhdw1CNL9bngqlZ2V
dRWaNwgekDrQoo15DNz6Ye6fQHA/QDXi2hXs5EBmHaWfmWxW8Fehs2z3e0vBL5+qo6rzBO1l0Giq
43Lgb7bPfmO5fHMKF9y3emcuy6FyFe7pFlN3dd1E81Iiogg1m8T0uhOQvz45dOWzaacCVc/+/Oh9
dfXLLC/QRQcJG2BUuz1uOY2t4XPnJ+6cIpxG3DMzVeBQcqn9q61GBHatSzM6VzTfAh+unsWCbqW5
gktCIqs80zn0wQ2HsCzM+FvEdSpeWq/51LQ8tKoi5AU52mLb255xIGt58jCfrOvY38LCJ9bYENgB
ucWs0tlAJ9FGA2vDjMC3pLAb3MlTKASJ8Ytd1n72tvqSdyKxFNSbJUKIRkKcZcdhTfDUHpojenjj
YVe7TtzlJ4WKYAbIroX6R1Rk7Ho27R0qLja0esgcbl4ftY2MlWQpWwhauFVcGHW09MsO/ljmmMgs
2FBsQuSywKw/VEeTPyhpp6vci8VBd1J7pQB455V6YN6Tr73vpX9hg30xenPPTJl42ou6NiSQiufq
bV14YIKn6Vc69YDf7avlgMD0Wq2YgLdwdvYLr7EEEPQFr6dWs303t+89777Aa1YMcsYwu4QZeGkH
cNLY3ebwNV6xoqETPXGmfF/UNcg+WOI7IIN5FQv3Uao+6YCVHtsacfAlUUumLJVywRBPR7jSW0JU
u6Wd8lOblQlSqdWa78YCk93YRBZpM38D37n+6gGfV1qAbyN67hAbwk3yhHaJlFRz5Hs8adT2QBLq
gr1kPzq9eXCRo7npi9Q1fiiH45w3SV6l3O0f7EIeUN2xM9B3NZbb1TGa3Wa9llIDM4GC1XF9Fs52
dNAH4CGO6ZROSEvzUBhyrxmgN9TeqbxD+66bzGSLEQFDmPmM5sAjGz7VgIxAFhPzkYQvMceqoiGD
Y7Qiys0hu9dgadQu5hT9iAxxUHeIYmseAr2KLM4QLMNlBjsGbI3EKNYMWYyYmzwV0IxChUXEDEzf
8mmprDQ30DCS1yfVwfgudISA08vIdGqD0lzPwAODUdwUL1szXBbWvi1m8eRxF/HOIkF2L/JcNwDF
sidQhWVzPMDh6bAuaiBjOVBdBQDfYJ0bSF+7mDksy9p5tvWiyxWA2BUI3xY75lnzZpFxx3ieEeam
Dv0d0byIggq7lsUBAlvXYmiTLV+O+EKkUqA8mGOoyEjWEssnKA8VUoIaCp3INEx9UjR5urhNNAOG
PizImTl2UhS3KkwZ4y6LNrtFTA2A9dKPVq9NuvFBIZZfyS6sHSOy6XIwbxQob05GaUf2YASqEpFs
0Wxt2TDlq3hiAlm47qXBYrRssein1ABh3hnqdKm3mJZL1EJunrrOsVzEgQxIV9XpNKtQArc3mWaC
Dl9Yr8XTssyJnrFG9XXqzmUqmjZgFrBfL6qEj+JZe68yEbYe09FGBorCxu93mL4R7OUAo9LIWPZD
YwQDOO8bNePas5D36aIRB15vazIDs0aad0namC4UwmYHuxdgSpmxrFvAUn3IPgVTYceYj/eIVCYL
8mtMtrGDH1iodm/NDZpVh/12I9DzhCorgfDFUbAtuR22WhgSD81OmcO++i7mKkGBMPe7EJmwtB/S
1uhS5uqsMKanwireAL9DG4J5AUoRdCaZNS1mcXiNLeDt3Qoh9Qm2er8kCxAeyu5xHCqx1ufFRYUa
QS6o18HUI49WGsexgoOjcRCTGxlIMoIAEK+dSpl/WvUAJnX9AJnzE2fbBUCAm+x/SpV75GsPIi0q
m5evnG+vcvT3ptaf2uphvLlHJn1SMODHAXFtf9xzc73M/hJCyAhxSnZpWHnJgWVzCiOqOyOgJQZQ
WZ7Q5onjaKOqB/geyx+j9LPRlTsn6BA/B7Q85fYGy7dMDZ+myDgHCzAiFIXAdeGkcr5NY06ECH9W
eubJcHzENFTkGLCSBsztmAHrEkp8VMTrWiSwUY6aHSzdxFMH8l2LjC+aFVbLQlrAiZtuSnu/T+EC
FYJkE9Fpy4YMCNS9teoU+s3RBtanyPMUWMDUIwscF+eKWEDGagurmghrTM20WJ9ZxxLLMlESrpLR
BGax94Nq/gwaTSpJOkoHcHaFlAA9z5h+a+M0bgzQ688eobsZC9Y2smQgayhq4LpRlgw9q4wplALU
DejWiKDqJb5dvGowogaUYnuaE0AAAh/f7N7CO9O4FxNitMYDClNRSO5jQR2AzjUTG6IWFix9PnOe
3oM/CjCTsO2RQmwGigAUElLQeK6r0ozvT+8PxW1j7dRe5Gkqg6WRDdKwENtHJcDtLZQi3NIP3Nhi
p3JarN1mF46saZCaywVJ19lN7+GPD9GQv7b9XRRFTMWXfsQPgeAwLG8k6yO+9CaScvKzJkTu7BnR
of8OoHWIy4cyx0SJomgMwrXdwaRZ0r5nyWSMbvpHhA0yyQjL3EM3/lic0ITjwW36r5jPfftkw3l3
3FqDxG3EAwAZSCvZ52GtMK5178HZqOa33DWtQEFc+TRPpfOS32S6jG56KxqUbEKddoo0+FCP1B5e
qwYAdOQRyRHs7/5T2R5gtvHjNkNDYAS6/dDwwgwrZ9JvojJwY+a1C+oPXhZIHsnCsV476Jme+qK3
MQB8bC99L0LTqNrdPzbkLHWg2MPaBgz6YhwTbV7gWFuXbR5AT4fDZihL7nrulWkFGypZkIV6czcn
XVHuC4TmeHH5LF7Qkx65rb1l6GloYmV17q6fNpRjwrfQ1KBX2SvYK46IhnyGyA5AEaFjcXFsywl1
1uP8ZNa1elB5+1VAOTlim49BgVbuFCjvBUvc2bYbmSDaCC1GRCmUMEc0JBXOo9VVTxIKVrFGiIA4
ViKXxXim6/CdzGt/KqyGRJVdpWjU4e8QX5igsVm+zsozs0ZZG6jjk4uMu4xykB/CwYKEFOHHEW0J
PuVR6+C4MfHZCHAWFkKj8ptcXye9hLmPXNXRupWk7Bsz6PLjagaiTyexm+oUkYIa/s4tUhpOTcwt
JE8vnodahHiwbCS4k3U+2jVkceHjoF4InQ9l3KKqoDGw9DBMGD5J87ZO54Y8bc6amK65980B+Usc
92TvzGZ7kCjBa/MVyl2nG35Z6fKwdTyob2U55RazcdiJqgHbbgxrG1k/l4W36artur0qHxVvkDgu
I6Zm9I3WkZpwL/hG0kDY2VHjzjIYEnRb6PVFbOqsb0m8kT5eR5grVuYvcNfqOlbI/+dbkUiX7ue+
yAxEboTrxZupkwk5FQRrEQpcs2rqU7QBwBtHbuUM0WiO8W0P/YPHdFBvTexWOuBI3jbSTxyxRrXO
oxLK2YUhdosswhEk3Sb/zIYlo11ToAJcZ+hcCXt0haBuoC8wQ4b1564KBo2Chc+UPiDIYb9X/F0i
PW+tiI3tV6yq5s7paDiuh9xCFFBU0Uy6yGjBhDy09MR9jUu7N9Z4QT5WYHYqElYhyJY0XpmYz9Ag
LYtn7Tzgt+A09PJl8d+IfsaC2MFgmRFEQ/fKOj4NUCWurbdS3CpY7NjLm0A5bgIyZcDX35BhDZVR
RIR9wTPrBba0QkWicZ7ZC7H3Lgq9dP7Jxrjai6bI2q0/oJviWBNIoDYuqoMcIyBRWw7h5ruw1Bko
lcNuadnXBeBWxK1/h0NFA8Srj4T6L+o8U+9oM+iytpd5KWPI3b7BRkJ8BSHGDs3pqK7o+ctgXVqs
MYPvBa5+WFEWNHgoi6o+t3IJVGbP6PJp3hqczJuZX0hwZQWQmgaBF8gqDEgaDtrKhnLOgNUbUGmm
XeylQajWUCzyyvFRWhsyrPTkVG9AoWFkGw/oXDRhqzTTQfYgJKs5WFuAlOCFUlEEtXCfvZXsqlwf
vG3Ze073uNYi3Qp0KJUoMSvWMW4QlfXYrkH23VwrGHD05DvNMwRo4XCr2Da7VG3mY07mzOwPDfPT
TZq7Dbf/2MmdX/mfSm0h6LocxDKc0Cia6RAUr8jJfajPToGLBgoHnnEbYZqRLCth8jmhLjKBGhnk
0KsN3jVqOLenafzaknQj6aBfJ0ym+eNtaFskvXXZTd4cTKgDMJ9R7QEdraA9u8aZsyXYqrNyIlSQ
iW+ODOendgmNOWZtZltoKDsYTtDk0ahehPfule+T/F5ifPQmidu6SqltX2oPY2atAgGPY1U3PpQv
dxPs79WantEQFZWDCtX4Qqd5L0AZR2ArQSFXMg0EWRIWFPlFL9tpJN5ROWh69tPJ4EkvRHoLNRjM
fqtqI5YEiRPpnNEeEdvvdheAQY05DIVJRkiJc4J+84nP3s50m4svui/7mZkvlqs/oxoT+dH+3Lrb
mUrz2DDzgGhNjdViGvWT1iqgs5HC/TgttI4gjZpY+YySGRt3c3lGlxkKR6oQef+oFVbmijYZvasq
TyP4V00/PTBk4if3pV1JJKn/PDpDHmFy/I2v2r96dO73LvoQMIXZ5hcXIdjeqzJmjCucPDJHSlf2
sRoRWq4cqMvZk6u++e6x8oT46rfejEUDH5gtWE9Lww4GaMsRpmEEW9XJ3xzyzTJgusy+ARhnofMD
b0oHRQtu8eZJsFFvn3A6lONon7VPzYKx4rVmEc5MuYdqRDGWC3ziXk2uGw/I0sFF5w6sb+4+dx4x
z9Rfn5xZnBWhztXXfZN21PGQnm+792aAdmPp62cEy9UJZCfMOxPt3iUUwMOqbqzj1pP8BV2U6bS6
7XsxdE+e44ypq7xvNeR3rvlgG48I3DpxVaM7ujBxRxvqSZe1ehL9wVyK7nrfYpt0iBfLM+P7e2py
vCPokg8mVhQ0IHb71Z38U00U3ILbMzhq/ql3jClcDfsLMlBfR5jlENreyvY2698eTZQsHfrVFWnp
iWfPQBEYMK9y3nu3h/szoFDO1O78bDTqecFqPv2u1xzZydKhe8cq+pC1PorOaPO9rRGEW00DCkiU
HNvbw/3Z2kDXUuWqSWzdOPD9bRQFDtrANKdRGyL8E+4LRBbYtO5h5GIq24apCj3ew8pV1YLMAJIF
/bJe3TFnO4nEfzhVs36ueT5hoTFSmHb6+b4JBuBuKhd9KctDC12154W6CgGDYt3dXxLD8pNq8V3M
33i3FcPz/5O675P4ppu++X34WPj9b7Xi/x9Vh1to2Ph5dfj/0vl31JjX/1YdfvuXP6vDbfovxzZ9
H0lJeGA2oX9Vh7v0X/atAtxn6Ed1HfuH6nCDWP9yfZ8SkxAUlLvEQWvPn+XhhkP/RX2T2a4FBVVi
UrQj/F/Uh2P//6PXyiHWR/Ukv9fW6kH4OrZQVVq38r2+lQL8cCr+rEX/sfb87/qPbt+N0/FjzwWD
5mjjuBsyiFYRb7c6IzArEVUzYZkU4hc7ufe2fOwWu+3lQzcoUoj+ZGjsBbtLdeUyBMe92LS8eJGo
dhto6JTkmRS+H/RU/Upk4Cfn7aO4krtM3tZU2CtAKF+hRTgHJvuV8uxPzttHaSWICSAT5YKnC8xU
DeUv47g1eoSDbjbRMLBfdBv/XacIzttHRPUkraHthFYxkkJ9kNfMCOXqk3CS6p/we2+7uB3gD003
RtdPDdLaOBDUtQaQejvOk+mGtuHH84yyDOcfNPfc9nM7xB/2Q7Qrm9JvcTEa7eSwpawZtcuq+EWf
2M+u9W37j19PKOoIGgl8gyn7YOlGFq0VGA7/eZSg0+PvRuBHvSW3m7vZUbWKczK5YeEKeOdW0ory
wemba87WMpr7CXUInvEL+aifXXny78eD5LtfN8iRIFiNOP847622QrHfr1g+f9ckfLsaH4Z9L8au
MVCpHys+H/S8DPGkjSrSEg0njFpvdt+f+QqD9D+fv59dnQ/jv5xQLlhxG7ubLUQu5nb4Jnxq/ErV
4icn66MeU9OwaaSTJ2Ovd9B2LFZoA3gJGmp/JXz/k9H+P/SVpl72rHFlLNoOkgzDo0nMPF6Yf82N
0Qv/0UliH9rf/N6oB5dZMqZ96Rynoh7BKZqmXx3Dz07Sh4GORiuXIP8pkYz0v6qukJmUDezQXjD7
nwi+4rZCO9S/jcKawjdza+wjR/AV3x7Vi/lb7omr4l3yn8/Szw7jw0BH1agLBaUFnHTWjdBlqhCJ
qYcvsym9+D/v4Sc3K/vQzeogTDhug1uizKMiX7q1rVCRN67/bGB/1FDyx8rm62iXqPPW4lkNLWqu
Rwtk5cmx8l9Mhj+7XT+MbiRbRohxOSUYjgJhnvIJbQN9vMkJNAXkGf7h/fphUK/GUs42GAaxHvrm
c9euLEeqCUXK//ky/GSK+iin5NCtMH046HEh+0/UsR5Iwd1Q9jYKQlpLPOZKvhrsVwjen5yyj6JK
VbMZJjoMyngSOVbw1egj9LsI+JzLM6O/giH+bC8fhvi4IBSqUA8U02HZj5BVRVYx/332nDX0Ctv+
xYX52V5u239YC9FFO5T9JkEhnTg0l4v/zd2ZLdmJZGv6Xc51Uw0OOPhF9QV7ih3zoJAUusFCE/M8
8/T9bdUxOyFSxLbWZZulVVlmKmED7svd1/rX97fRY5nH8QawUHZR9dp45j5/6s1mti8RS21nOniS
Dc5em55cS0dJcYFWf1PSxT6N2eH9YbB2k8V816cps0WVyr3KrfYyz2voODk+M53ggD3PU3WRNvp8
8f7NVoKLuZj6PS1/dt0ruRdm8TWL7C9IqJ5Rp356//IrkWUJXxqIhH4gGklrUKChfhjvrXx+/rtr
L+a8nVoxyvXZ3otk7uRD1HR5v8v7PDHOkaTXXs5ivhdFVhmRJuQ+NB1pXVqhbC6CrrLVFuxZr58Z
VGtnhV+WWW9Gr8gHXJecwd3lwXQb0hHqSVTxDm6Ql0Nuvyjffp7hRjiQ1aQ2nTsHrTzcsic7DmqL
jg9Jc6uk0SOaKIqSnErP2W+vjOIlsMZutCClT0TuMSEbb0k50GDS9PjLJY5PcnNETGh2/50G+K37
++2Zbu1mp4j65g3OUd8ZYtbsfTZlfkub6WAFN62fR8WPtHBEj4I01tRzrPysO7w/+lZCzpJ9ZaTm
XI19yHku6q4o92wsOR3qonqWOl4x799j5RP9AznSjk0VUzHcAUPuHqeiGw7KBevfT/m5x1i7xemN
vnlzufDdgdZlFzgWReMoozgRXEWJcQ7+uHL9Jf7HhIXflt3k7DJM2Eu8c1T4oKJk9/4LWgkvS/KP
Xwqz1l3kZk4NOKxGOkrO9f1Lrw2p0wO9eTF9NQdqzHVnJwtF97QVIOxTzReVOKTXohQx2Dkm+Nor
WsT7sXHsWtqMpMQfdgGpyhkD386pzrkwrb2kRYhPxdwmuenzJJp2VYfotyztDDdx7dKLMxu0tbIq
ED3u1Oi4m8HJXrQyO2fdvPYFFvGdYk7rm43m7PDio4QYoh7oO08Oyt0I2EFeEidP73/rlbm8ZOTN
0gEVA81lB2PpdpDTi9PREVr0VKKHcxNt5R5L7E2iwx6I4Mcio6ZiMT4Xqrh2g96z3HMQ45VxtOTe
5GHrgCqc3J1UkESzpnI9ZfWIHGCXnJlvaw+xGEqIdKmcNbq7SwN955p03pIlyCHGhF9K62+gKGyy
lgCcRrrJZLXcxEIKg9pYy3cNQerMarsyZE/Z0Lfzmk0Udubt6O6yhAIWUJpQpmcOIWuXXmwXwti1
faOZ3R059Es9bdCYpDL+u9+9BNx0OuIH9/R1izCZvMDCyzrP+mn//gxY+elLxk2oEmwaba4e2uCG
/JyOYj1rz4yalYG5NOgzfT1HE88rL2v7o0i6jabVV0DIPv/dbz8N1reRujUwL88owMtWXUyOdp3q
zdf3L70Sgpbsw6ofs5EqkdoZSl6F47zXM0qpOVU8oaZsU6OePPN5V2bWL0zKm4eg1ymlaS1Wu9x6
1MoLDSUr+qutmPQzPKCVhJ6+CNWB8Mu0MXmUtKqva+Cmsh58DwHIV1qknqpxQuGKuHSQZ0bU2qtb
zLNJVBnUlJpVp5Q/uj6gGHw3R92P6UH3z7yzlfPy0kBPN0YaulXn7KIMVzK6CeQlgpyrbGgrb67p
Hhuy6IHt5vb9wfDnOULZ5Pdx1hWxn/k90pk0yl4NqzpknXV4/9J/niH60k/PMji25g2X9mvHG60v
dKA54syHWPvZpw/0ZmS5Ha4+48RGJiTqXVWJ6C4w+zqXwvvzZ9aXXnpVOIPA0wZnpyf9TxoMNr1j
XgwABGg32rQYrv7dCzq9uLcP4SZ+FJVs9CoAN2XnXtQVpkeVNQdnYtTaWzr98zc3aIYiowDNPhVg
xUWn49g3/o0ZqqRiZv5+aaPoosHJ+e29gf5J90z9IwjPWWQbOrLP7FbXfv5idldaHTQI5vj5nUk/
xtTWu7BAzff+2/9zcMIb6PcnCLEg7SLTcnbaUI00kMmrVo9+bEWR/1UI19Vi5TSCIG/KzqBtJARo
YokJLoFFp9f7P//PcUJfOvUNlmF1fms6uyJymkewVtqmoBizNxCfH+g0UZu0V+21aQAgeP+OK/N5
aeA3dEZl9JIXZiPvakvl4YxxDIMf71/9z6Fc/6dxH00g6enqSfuo3Ec7u7Om16KetlBjtilCMZWc
eY6VYbV08ItpgNCtkjvJJKA+6sjkk9aFQKzef5CVyy/LlUEhm6ajBrhz68a6r0OnOwYTwt+/uvqS
LGZhOBxnM5/dl7J9redsfNEpNqRnVp+VtI3uLkJGHwllGCmDNjIeTGFuB3skpxmgAdNvk+rOjrbZ
9Kntz0TAXxm5f1aUdXcRRuqShu8x5nb2k/Y0f4te0w9iU3nTDlfxR+M63tcX6nk+NFtyLPtgQ+uk
N26GrXPIP0Lo2RsbfUsf/jb+y7e7iDg24LYwDvg58zAMXtQq2wutyd2+/+3WJtAi4gROO6BndZ3d
gNbgOEWINTkFZkcnEdWZssTq91sEnaimn1mZyI+M/CZTH1Ck+nq50WvaZilJxcGhLK8RX51ZYFae
aOk7WDFU3LxHuegErxQSEA7GG/dsYnolxC19B+0qbsYM1t8udcJLpBnJfrSsJ72dn9VUfk7YFaUq
f3j/26y9uGVOpwozX2Ibq0CR/cwx32zMbzbOD/2Dmf4c45sIH9epkmdixK+D2R/G/dLxsPDtcnBO
j2b5nwYrpN3Op4nCqNFkwgAaHjEa3+cQn1z9PjXPjI2VBc85/fM3u4Gi8pFlT3wsHZMn+D80U5yq
PZTvk+pxnMPqzKBYieRLU0QfPktE/6mzMy0c1RxLBjsZyBdNS77NRvml8Tvnara0EBmYVZ2JW2v3
XIStRHeTupekBIIB9kurjA0NZtejiB/iPif7YZUQtHrYTues0NZG/iJwUUAWUenyMnE595pWRwnx
s9LnM69w7VMt4lAn6iEOFWtID3ariz67pD0avNzc4ZzNwcoW11nEIlHJVu/G0yJoQ4gM6q0WhRsJ
49l/qooz0X3tHS1ikY3FYx7Y3KM2wm2PDDgMjY2LLPj9KbvyzZeeiRi2Dm2dc3mhoxaXdnajDOtY
miwdSn/IDXvbJ7TeTNmcnxllK0v70kNRy8awiE5LewjJpaNnZkJN+P7DrMQ6efpObyZni7g4DHUm
zUjz/m7KTijLDhe5sqvVJtPCHkU7wl8nTs/ljFbG2Env9vaOsL2LsmWjuHMBacrmI8o4L8me0+Dc
RuiPsF7OCPI0Lt48U1ilID+hqe0iG/5nMXVXtTnt7Si9wwlu46OIsQX9qBlrYVf8NF3ahdwy/GrG
57YXa4+4iAp2ISw3mxkh9Mw8Z1MvDrR8fh6NpmdFBCj2/qdbGxWLUDAFiRmKXjDMq5GNSi0PEv3h
X15c/P4OG5iClguKAp2Bc2vDiPF0Kc+seSvzcykaLIvemjONa9dddlEP+sbt3fv2RF39uxezmP91
HvZNQ38q+I3ZG3yNLhbtjFPaytxf6vaKYLJlXp6GFrmrOBQXmIp8jsCdpaN+KI1g31W9N0/nXKhX
3tRSwJfqUT/nWcfhRATmVk01XadJ2iO9ccvd+y9rZawuBXzSjkpWRs7qHTanblm81tASTezRHGGd
i5hrM/If6r08UNA4R/a3U7WZin02H63oahAQJ9NjTdG/zz/r81Eg6WqV7iFm/7vIaS9mIhvetIcN
4+xiPQqQplnHUS/PLDO/cuh/2EwtZX0yEqJnnji7xteMLfZ28R52H65mjeV1p7MMvvMvg1OnG3fS
TgtCPEBaylNgVaNx5gFX1lN7MU9h6OpjcTo5hGFX79oRvkLkJNFBJSMsfZqkvanJz5XxViLOskI4
pQDEOcOqQweZ0TPs4BbDzv3743BtqC82BkAMfcN3iWZ+g48y7bqRgHQE0OT9y68N80VMSEqzsFV3
CpZRr211E4px2jp0nNOGfjuHGCu9f5+V77HUEtK8nqWRQe5Iy6Zr5X+dStwbaUr20Qal4zkLsbW7
nFbzNyucZbkocnSeJknvc9/lrFU8mlgoZsaTOZ9zrl07LCwVhXMAijf3eRYMhQ5YPX2BhnxZufIa
WeHF3Pm7rpzvY/ruIUVuu2L89Hev8PQJ3zwcOTcQbRVDutExsxCjF1M/lFG5oVsVZnBzZuas7HyW
YkMGchw1gqdz/eoQoBGpTUL3fGGY34rEv7LE3fuPszKwl46NutTsGWctOJIgozVgxQq+kp/FZwbc
ysBeyg2nzpxVNrDYwR2j7bv76er9Tkpaqqpz2uu1J1jEmDwEkmOkjLZGi+4a0/bcTOzt+JyYeCWq
LH0bleNX8Oz53nD3i0tzTLPrrKV39v3Xv/Z+FhPfrK2kDVLeT1Cb9OaOxlcNFNtGN81iEw61dmY0
rbyjpdxQi+PQtEJuk9jBZaWF3zK4J/TrzWfEASszfikw1AUIF1SMrKDWxJlSE9dNJ14ttzpiN/VB
Ou1f3ud0/zeTr2gmGdE3wMfog6OD09QwZR8t2v9Eahzs/pyie+11Lea4NA1fcx1uMzqwLSzXIYeT
jfD9BsCz73/4la3aUl44UZ6rRMb8rqz2Y+cCvaPVGF9HiXGH23kgbmkipP/XUPfv33BlHJ/6f96+
OlXalaDkxycK+uBawffe6PSZnxnHa3uof4gLEzPSpEjUTqTRxrCCeAd0YWv6HWdo5yVCqjkHrlf6
Ix2Oc7cN0wQhKlpKnQzS+w8oTmvxHzY8SwEibSoUpHRf7XRa7mzNq9PyAL7qUtk/8EsAfPmhgM+c
+J8iqGa68WGilbnqYY8bPyar3llGkHttAqSo/5wONE1WZwbt6rtZbB6STB9Ks2NFatr5ptbpZAa0
7tMfHWnHXptv9eGuh7LjW1/jdrjV0ulTYZ5r5VkbyosAU+XxPPgldJa2utHzxx6GwblLr0z6pexv
KvKya2epDqocjlEwPOCb5e5DhclDl4SXjoT59/6nXbvTYkNRZX2ALJMsJEz8rRr6bZcFm6x+EToo
UfPMZ1oJxeL0Bt/ElgjUS1c3tQ9urwZifdTGcWOX92cLv2sPsZiAaTzJzO64fkCHdTPXt+mktk7F
udhwtmEjz+QzVz740vCNbheUDGgwD7UpPKE9VsAxpu5MEFnbdInFYotCwqqMMRhon64ezKg84DHB
oG5ifAzC+1BrNka+x2nGQzO7f//jr0TKX9P9zXfJReT0PaiSi7F0iYfxlux946qdM+Fb1I03insb
frp7/27yl0riD2FkqRAD60gTbAMnRes6W7/T5mZu4mOY6GFkHR0O2E/2RL/iy6CK+gSAd3CFaQUC
nftipEAOyayS8is6VRc/hEAbdZ3N22h2wFrcMc8PSpu7Dn30MMB+w+bx3gS61nv0GbQ06xYFBhKb
dgxLB4a+q+CxaZ0a9Qugm+G9LkoJBtUNStoYa7p7Pzilizf6pu/KqgYIADzsYqjbqPQEwcbhLJuW
uns5Y/jzZQrmzHo0RKsVB+SUQXVJlQ+XxLoGigGVcZiHD1ajieJgUDrT9kqfBoDNU2ka4s6wmtB9
CWIRQ3TA0NGYrlLgmVWITwerPzQJQr1zXxuZH2xAvApIbzZtOQ/g1QFmkhywPutK69gdWDFkSkqx
wgYQXRRy04HoAl5XGyfLFlViyDA5gSU2g2gGsCO2b6Yt+Ls+sHRzB/ujcQAbhmUXadsExSYARqee
euvKGe2k/W7G0sYPUBlDUhpeYeoUkzwAYHP/vWtLtir4+XUgk++HAtdCZwsA3gQZh+Ct4YONuY2f
Qmht9UwO+8jUaNPAfsAI21v87sd4K+sxecKDrwVlGLrji1HrCmimckR+bBv/kuyrLW8zx9Zqw4Nr
kuXzdShElufbwEyn6SbIXKluHXrghovEtGyywHM0mS8ZxJtW9cfU0PL0YsixG6ExXzmR+xBA53Gv
MAVxQA1idBsPJchsHHmHDQ4iXTdupj4EP3lrpgFOHgCSo7QRV9FkQRx91FvEOQCbYp5m2uldqVIQ
tbbV5+MBjB5Sto3QsdEL9rHj9/YJjjuFeB60QVOqIxynMex3Tmn2Ju5KKad5r7Op3ZM/zDMMxj1j
xIKgP4i6rMfsmEGu8EHT26pWQEHaTqdYNHaNsh6dybXSaTvP0G5OKAooz8UHl/bMDprl0M2atQnz
NFA/9FIkoDtKmv/Dcju7EJKfUtswcrFLccAlMPuBVVJVy3OsRbOt0TfB8GmMjDQDzxfBYUEyWkbK
/ioMoQPYMkIxsDcxkzg2NGDRSQMB6JAFyrG02wlP+XaG5RonA5yFoDRbk9cVWi7uxJpmTgaNilkT
Q+uYwzRNcD5ohGbFtGaNONI/daJtCyx/HcabgoeomTokIivQXoFB+Ym8jMJSOt1uTI3GDfepW+CJ
BFKhsfKMU4XlNN87Hj+WN501W63LZpaJP37oB9W3IPtz3CTaj36tAMlAYg2b7CVtK+GrzWhaLf6A
fkJcu4kq21CvHLvnLsRtJp218AkcRhU8NI5bqnEPRnhwn6KoMYdXPU7x6oL+bQNd4CCg+caVVgVF
ILYtfGd8EYwmslMKvUHU5cVFnzYTU76qZcafD+axy4+RylCt71O9BqXtzUpmVkkqEDcEnDkUfGJM
FCotVleTGpK+2o1zaYfBxnEHfuqVy8wYfIoRrYBRUnA4MdKNORdz79JyY5vl9DGW8+zWlwGSjfm1
irJoGi6VpnKA3VobYy4J+SQqiHUpca80N01QT+bHDMvBX4QzDgs//aLXRbEXOgZTH8xGb8jhYY0l
K+N+DG3dIB7FfRnzxjqnz3TrCYsyEdgeGxvoQJiLhBkf4xpHsRFPMjjLQeBsR1H5XzgVOCWOqthz
2PYts6ioMXDW+qyLD0ZTVdFLYCZW3e7hdfQBrElCWfYYp4av4/JTibzIfyaJWY8uuNpJ5fBB57Ym
nA5NThdDQbs6jg5xY9YpZBUngyC4n3sVSn3jVJywzIitrA8w1osdqUT4HOiiTuRGl0WZbsJUJaIm
zwetF3BQb7TjRztVhnYJ67C3RlrNxlG9pkPiOxTQ3Nit2a0PQgZi05oSQrRXyCCMik3bi6H+nrdh
mGjbvmhc8q40iDfjh5OXRpF4rmUH8K5s4paLXdScJSUWMBigVPzHQgu+JFitdIdpdEocrPMKC6XY
izsg+l8pjmRgQ1jYMw4+fp7V2CMVRiHpC21jpZLvhWX7zn50hvBERTSCHqJbEpAx/zw3TQL60R6x
Qho9S6jYqeAmFn77JYH9g6VVHbXaYKPMYE37NOiRX4E4igmXzxMcZFilEGR9KKCwEZq4hNlWJ3Cw
oCgEGuSfsWrqZxqgOzBAeWvl1RHLGL/AtGmsZP19tHXTamiQNytU8AHIhfwqNPG9szZzHtUapB5z
RjZ9cGMjj170TqMF3Ws6OYGypZ2ph+Rijk1j/shw8Rh6TxVZXL44Fu4l7cawu97ovSyKtJDCbaUS
MLRlOcOiwm8s68KvAgP76b7v01nR1jcHBa5I6ZhU5qtw2r7AGcstRtqLDHfKBOh4/LFMCZKD8ITc
tIliPfd8q7DEz47A234Ha4AKYws3x6LWbrvxMDteanWJeV2bMFNfMUVKqI2XuvLNGICIjtPXNp5i
2b1OpQL64uW+lrgvVli688NkCIXvizZGzvTS62HqPGuqK0eXTVAASvw0uBH0Vb7WpZqnMKQmH9TH
mJIotgNmNn5BXy2NVzObh+5j4ssiN72xJ3QVHvi6oWw8HcmhAtFbi/CLGUdR+zUze544LurS+jx1
A4V2Dy/e2H2k/QlPYiMJLMpbjDiGKtirGT+8zGax2zRhYMBEEkEqD00SVZF+yCu7yz3sfg2skjqf
kaYXgZPBpirDl3Ju5bgzBl/QEGg72DzNRVp9zXBN6TZBaXXx3ukDYAlDp2ffo2IAbdBrtovdPHjp
Vz2sfPPodn3UHMUQ1uISq6Bau5TtFF/ijNR/r0vw4LCiEoCW0qVc7GnDqSTtpyrqr+2Z7uRN5Qex
exsIVq2rMS20Z2oIkXhyyU7ziTu/K+8MKevcM4PB/IGSy/F3Ggx8eJe2C1KYK5F892An9umTM/Jv
KkwHmjB/kCBx9G2m1ZW2i+teiI1y46bbZWNDf21M2gIr0cyBdZRK2XzXumDEcWoqpIVJWqPyZyPp
1XiB7aJTHzSnzKxdBeMnZY81KrIDGSPOw7EUemMqgd4BnupVfMSRb9DuTU0wYhJrpD217rOWirIZ
fygMvx42Y9ebP8YonGPPKvDc8pLBhXhW5/lceR30bmdr8cNw2ZsmNAF5NTXJvtBIpV72tmxqTi1G
nDxqTce/ZZcu2osQdycAsMVkU9hp4pkGft1h6As/avF3zKIRMqrJNwIWIQAly8kqsfHKyrS9iQqA
l98mNQ8A8PIkGD0d15NvHL9KCeM0y6aLNELbeGf3OMBdzdPMQ2HqM//IcAV76aDtn8AXs16qbRaO
EfmRk4AelqzwtR2W4/6QQX/OjHTfizDMr8cxTSBQRrnxdbQIy6ylhgb2XPQWYTEF8OJFqU0wCX0T
k4MgmirhSb0oIvSCtl16UNnT4HLWaY1gbRjAdKl+7nH9KFPCXGzW4XwVSmvWdtBKenUh8f3Ijjl9
CPGlFvoYmFU46enbvgMYsesDPzUuia6q3KDBGH20cGmfb6wq6VKMDqoeVvNA4H8+LejZxmrcvr0u
hiGtHhutH36augaXoa0jwwDJHXTlVwZe8wNzDEAK86jb7sEagW5dj7rZTJ/MyTLU57ax4/rAwEuC
XeT2mDfAEC1OorFqfmK164oNfsZ4X/h5FyQ7ujrr4WjnfWBDstbr6cm2u8I4BpHuhhvY5Xw2J7Xb
HGx1jRVec9JQk0uuEtY5OdjVXejnmrvhv8UfpulaC68rVw79xjKd5Is0pIb9F76xBjgqescuKk0/
QbHSvv0MwW6m1W6KWjKUzmyMt/RhmveZ3cBCTIzQf6IfrJpBEMNX+WH45YRFUWS6/a1RTHlGLc7l
KGYCf42sSgC7LgcM4bweTI/+XdeKMgTViizmCXptb9xX+lDZ2/9VapkyE1vrL1J8rXZ0fsbxt6Ay
sjLxUtttkk8uXTEcYOPZ6L+n+GPRp/H+6XmlarHslOz7uGc4wIsqGjY5WkaMvNLK4QKMtifdT60T
nkkKmKf81R9O6ct+ySrPkrCypX8Q8UUuD9EErd8pNyn1pYB5AUTYZMeQw/KbzRvHj3ZNWbCAvPTl
U66gm9Xk/izHA6AMG94Iu0MISjhrCFGvU3Qhzde0egidWweuve2ekdj+hzvzp1+9yF/TUZA75mD4
0EbZo3Un29Nj0lTs5G6bKcCUsdimst2w0mDwM+56Dsda/y1VF/j5eXrQepHxxQWi7hRHlzMg3/jg
ROG2NVE4ww8wYJdH8z7vLuAteFUOxrpxttJ+SlAJBtGT1AfSoFfTeCgoMrCosmu/Ghv/ShP9cQj0
o/JnzznZcoifvcQxAkqpEyWebxMW4QQO8sQz6g8Tk7xHGR4+OROpDP86IdeE4YYV4WU33ys92zEW
icjppsXKpjGhGF+HnOhtTd8nGMDlMa6FZouEx7/SwfNM8WMUYcDy5AI/wz0sNtnNz9xLQjXaGdXF
WN12eXDlAjgfs+KqxqfCHjkLT62HIw7IY4ctSc1y3jzS3AfV8yGosJ/xbzWBfwHQQqfa1jYCQsxk
1b1mn2xei4ui+gYodtOGr1hEeWWttnXlAOcHDq4d04K0SkAl0d4mHP3S8TLBXEBmzOcnk00wLQQ4
/l4m0Z2sAfWrbyqB4tzzp8E0ulX2QU63nXtZSrh+YbY9oQTABGHpqLaFubeL+ojtBD+Rc65kbbh0
zMe+5w5TgTftk5vd2+ENHgHE8mQjok8anlPvT9KVhNqyB72nP1on28nUwbGt6a6RHsw8PvznbdU8
6fIa1cVfxoNFTpU441a1EfmHVLgN2EVcmmab/r6YhHSnYTsgYYirCkPy9x/tV/nkTxNskWRtNGLo
WHPytOkOM+91ra/jeIs7cTmTdyhLzQBbynZjRDTI1gm+d3oyAKErF2c2b2Q1bO9E3PVdvklivNoy
/AKgbKHKDPxxrK/SNMwscaNwkE2Jx6oqL4jx2jBjWWWMJQZiumOM8ijGoKCgZ08sSBXOVKkUIAst
PGSPTUsxOrVIm+gixWpHAjEstjAN8TBzYaUU43UzWOAu8X3iFMEmVSdFgLshZ9KxUMe4S5PcPzMW
fvWk/umFmb9nvd2wMrNqKpIjWcOsxkJgrjHvLcYazUaKa3TilaNdORdZ0TXNR5XUHGs82UfIxTad
GFxsBOZKYN4lgoYQTNYr2M8GmR1mBZ275yLnWrhf5J2dhgRfIOzw6ETOveu3B8PvPNKJ26z+oIv5
MKnLEalWzKHp/ZG0kq3/lQB/k3X2J1m0RYRzl0jyqPJI54mtM+A2Nduy/OikWgcRGXPm9++2Unv4
Jb9+czeSJg0HjTo8pr09XyVqq0mwcUHp43mXWeeEf2tq7mVjadJVqoi6JjxKFXE0xJN6oFw2uBWJ
WMyxy8G/hsB94ejTvmjnM6XBlYLEst+U0zQQAKygj1NpQP3UzJ425QltC+6eZ16fcZrefxjFy7ZT
iCMjyScjPMbKuu674s6BX+t3xWG0/W1cVl5RWk/14GAT2r8YQ+16qAZuc/4/0KczP2Kt/qifPu6b
j2hiCywKDtAXgmwfhwlA/00oLrU+3oNF2DiYEXSsWbHzRRk1JtnfMsDTyVx/ql1gAGhyLQUxG/td
OVo3OE+9yAALUPs/ofF//wbOaH6BGL8V5VRjat0u/vb/fCgy/vr/BYx56sZZB2Pu69f82w84mNAx
2+n4/d//dfrz/6Fiqn/ZFthLJS1bIeJQJ93C8KNp//1fmv0vw3Rc0vYuYl8XP2UCY17Ubfjv/7KN
f+murttKt2HLmdIhGP03E9My/mXaLiQVC40AXXLIh/8fkJiLoIwGHKmUo5tSSEvn75a9ZUll+7Vf
0keYZsN00Zuj3OGIXnicySEZRm14ndqQMApyl08FeJIhJxMykL1yWxtXKwBCt+NUDtfFDDD/zUu8
/8+ceotf+edvsy3zhEUSFIkQ1anFVpaKTQkZq+lPZ2Eywl2Xb22/vcdNTH8o0swrIvqCPSwb40Mu
ZudawWa6yGskLepkjtzrJLrbzk6ug9g0zoWa03LwP3GAVyWFxfs3LMFXUo48xYk3UzHqpBOHtVZ4
U3/yKB+iTh2CoLghNzPfFKK29qVDoZ+s8DaawuL2JIfZ9bYxblK6nfZjOrF9TkVxG89Vtp0bs92O
I1D1HL+FpzDKvqpa3qUWiKM6qo9oUp0bW0vvTawHH5UZHoIhm67CGJv5ZA6au8EfbXxRU7A4qb4J
BaYbpBqSWxiL5rNu5Jdz6ZQo21txDKy5hrsfYGaXGl/puX0mI9PftVG1c3Uz2vummLclxqqPKlFw
MoK09spYbBuzyz6Y3Tyf0YX9ku789ipty3aB3TFTTn85zIO3r7KoqOKBnWS1LYGeWwissPLq61s/
d+3d9DK0engbmyrbJeWIl3ipWU+JBj/cfiaRVdx29WuJtcue3LBxXduXPvjZZ3xzi61jVNXRJC2J
wXgTQHevjU0zhN0OW2yXz6LjrgJ0zSHzhewqJJPkIpeYcd+WGEPq5DIUfZxDePfrf5SCZR5huuJp
TJsz48n4fRfAeLLp78O5U9gWp3rTXSg4TCy/fOyra3Y+p1vrHJXMYjsOc/EpdArnFsdCvCytD78s
v8n4XhlZBSZ8SOfjr6fJEAsCKVL1QxL74R6j+sf3p+MvafdvnwmbKcWAlxZBi2h1mhFvRrw1Wlhf
yqKgm6T+3utp+9jYUbtr2NwX82RcTqV97+dGfl/XoelZlNfuyqT5qVf+cNfBukqTtqi8TMX5wQcp
XupFfZNJ9YX/Vh66CROGxAm/FnPe3BgjWYW5x08iGDBXKVxLuyngt//PrBlMRrKKSRGl1Yg1kcB2
SdbdtWVpdzA5r80wsu+DepfOdnGLGQ5nTv/DL6z37Ey4FzT4ac+jn+yHUrR718XlLMHkDabmoyPr
h74f87s6y56iGQaQHKPyFmderLnH59QdjcsA0+AznA9bub/HFIdODZNmD92RjuHapr7E/AJLl2q0
ZUJKC/+7aZRs9lt1O47iAWcAUp/G3OCca4tDgZmaD+93h7bHT8zMC3C2AAm/0QxpXrMN+uJmwGf9
Prsp7W/Yb0U3fpgJzAccx5s4S6BkdW6o4CLUNth39qXxtQ4EjnDjZG1lKH6Gp9E3C/9lHNIdidju
ajYM7WQ7c8AkssZvc2oobKv6WpIBNMN52vinbRB/6hr3V3HVpd2HUBOeU0MTnwv7kQrQc49RvEi0
L3RsyYuyEO52rOPnutXx6qguTawxAcPvbJsKII4btx3GIcO0q8OYtGNY44GY3OAkXm4Ny7myGpFs
NBOaUvMYZsNDifnwZpqrayEbcoO+STHW/ZrGMZ8sfUrC4JPmj1sjwhEjLTlYGZjGB8Zzk9RPjvE0
l2m+kWgxNzTPeCECio1NFxuH99diemzwTMctKNg0iTHeZeFP/OqtjwbHcIeWRZ3gdjUr497VtPio
9Ehtyh4bNrQNVNsKu72p83bch6mZbOKiyR/y/IZ64f8l6ryW3EaydvtEiIBLmFs4smjKW90gqmTg
TSLhn/5f7DkR52I0UndLqiKJzL0/Wz6L6mH1tHF/TGfPjRpD+LDus9NjIuWL4LA2Ik0rXNqIgNMD
sZk0eS3dI+Gph97TvpdG9xP2loeq2syHsm//3w8Csp3Xz33oerM7wjrunwCoJ0i9nLgmk+y5Pasj
P6P1VOXlEk9+3j+4W1YeLGmIC62fwEGyfRTC8A7LJIqDmPr00fMsLTTcWn3QCf0vrz3vDzkvdJUl
onHMe0XMyMN/P1Cxbh/WjVc5Q6phkUdxmRFtWIHT2k7MH9CETZ9mvMy3m7HLFzbAyv5rVx/UacBG
mU1/V61b9gcs+esWxvnrPyOTVnf2O953jNG2WAByUjDnwqFrplX31FKGa2s0r2rQDBh237y46Yke
P/eVFNgvG2boHhe9+daANIHhnV1qKR5Hirdf0XvGpiPtj0r2SZGNeyILSx6klqk3zfXf1a1GyR72
Ie5lnj/uXFK+P4qnQYz7wzzSy5Ct3b2cKPMbheWj3yCD1jK9O3Z9D8OD2MK66NYQsi5Ppq03X4aR
Bndy5Yo3muS+V9fsfqXSfOrQ2TxallBhps3+qWsnI7bH4d9/v1Kl14v//Qtcd2m72KDsFCgGAKHa
6X8/mNq9tLIm5+wQdpTfnnFZ9MWpdtunqSsezaqh0dGc5EXaOi7UNvc//PQeVg9JYz+mcebvJ3QV
48OooEu7tFtCe6UG2KI2jw/2mtExNd9YAZsylf/9IBwvzK1QluFEEnY4ymm8/v8flJlWx7nLFRgM
bw6NDIfMrJbPVOnOseRLoW3rvw1GAvHZuZX4tT2fXdO4VNjynkqdb5Bmh+nOrKf0zvXtd/zxWjH+
dakzSdaiemqXbXhwUUSdRWVT6pIbF/ISzG8HhhtZyQ9BR2lgjrtQCYm3OaI1vbr0vU0vRqnQvPOr
Np9oKrK39XGyRKKBMD95VoELfhbXjj/+aaS8VxUjdUBotMKy2ugKRdQeDVNHD61f/lONab5xK3eh
J8VHV+QvPbhM2BIb8NnvuhGa6SbCGjyUq12faGkdxvE008REm9m8HfWmiVpiBZtA7MuzKlcvykZb
P6wT/VF+/6WPy19jUD+FuaiH3GKoNETLyGPqNYYEPnhp35iIeNpTvw7jc1U48uAMB3811TOkuq5G
/xkT8nNr2TIu/G58hDwcH8m15eVNzfRY+q1/KigXTugOj127pKoJbRUse/O74xK+rCVFmSYl1UjU
9c1outCfyDufi+JTiLINNVyZ2FqblKqXLP9EULH9SgZrbF/FPOrxbt0avW6/rJqK0R2m+9nfir/z
xLvX7PvBaOg5RRX1os/9dv7vhwnh28HoZP1ujVRF4wPrLiu4bDigoowy16euz9/aaF4tBovFptYO
BQ1duh4EqGd1V1hnBnKYDU7R1o6dpdWPvMtZiFRsfjbdraPfcqTEcG/mZ63Mmkvm1x/weNNzhzTv
2W2YNwuaRWlG0UpkaGg29xTt70ZLcSBLJL86O8J5Geb1sOVc1/7UUrit2aoLtNtP//v1fz/z2nYC
fKvitaNfvV6KIvrvW0tVVdOP9wEFPn8bpRpjjzJHxVu6ZANVrr3dUNhCcVgDfhelHsXHlmQt4Onw
D3kFkz6gjkp6a2ep4DJKmjJFgFJTjzVs1Ahmzib+tyLscHFebVI9pIP7m7t5ZdIZDvvUvMu0dZ+0
dXef/Fs3MDfdn/++Tz3r76YSoNjlIgFeGPTQLyjy3OeKak6ZH5D6tTG1qdZb3vUske0UW2mtHvzl
RGq6pDQe17F0vfYyb2Dx/T6fNNl0F1NvOWA3tGaLzNvXVMo9NIoZwdOYp0nmZn6o5TQ+NY4lX7IV
/tEynjVBEd4WN5ztqI+Ggkc7f92H7sKVNj+X+47eyvMHOp29p35NkSjpS3sH/cqmBW1+WPz9fuj1
/gl141k5E7h0QwZumfVfzVydxBxb5vy2tb13sldvSEZP0FrVSW5iz6rv4WxB8LW+TfJxe/HZ6q48
jcTXt38JVHY+KpsmXRMC9XEwezRlja5eoAEKQryzP7pYhuS//7wZzOKUObfpQy0/k7EXFylN+UJM
5q9ug3v3x2J4QX6cWJ4vqJEwOpp6uiedkTSalvKvt+sdJX+0o+zrg4S/KBxWZG6VfmvU7700/yBh
yF8tWNo4RyySyUmc1DbfDzP6IdfovauLNv6CFsVH6nfB1CaTbEFCX45j0CNjC8aWThbQjPPe60aw
dy15W8OzzUV6YkRZ7k1FLsw4Vxfd7w3YKyiEvjCDlfoqs3gp7bDM7V/2WmZ3i+nxdxaMiCgaimT2
Hqxl8sPOZSNeWwJEmqa46j6jaT1cF/Rxb9s4X+lUeFKGxsOyKGRCu5WsOLwoLq/eSyMTF3z//P1F
lQVCmS9Oab3TbanOvHbzXicU8omQnvGztLfi1C9ZcBNL9PohRRtplQg9aXaFZNnnH58/J8vm2G+g
n7K85l2DUlwnLRnlHM5msPSpdt0cLfYJCAvdqZkvzkC2eTGuW7z324PjMTBDZ0etXjpHmwrJyR3b
o4KCqhZ6lFclTpaPXMJHY3s/0dc9GWli+hpDbKsxppkatWkefFn3oN8A/15lT7XbUC8pKcc22GGs
6WXNZvjd9Z9W6lYy11R95hfDAiDvGO6iDb7c3yW3QEXKpL5tv/RKL5+t5qCpGh3DM5urezJ1ywzN
7qbcyJcnuasENqE/j1WPuDj1Tk5xm9n0g59PLuBl+8Aqwm04mGs0nBGszNjJqVakhgz1WBsWa/ri
tJp/1DAWZAgpI8effonWp/yiqf9OW3ZvO11xvzKYDYj5EtPOZOC3UUFwX1iMhE6v9Z/d7ylEzfVL
a+2veSa6o+yoGESHQ+H1Sm3QVl9oFg5Vw8fS3fi0e/nq0Ji1vCIJ7GLhf7ncLcFQ9CbFErZ3TI3u
o6zzJZx9jV7KnDGmIgdtGX4hwl34HtKS+/ALAIRTctECJDJNstfbX3+riLgB4m9041007kLvXDHQ
gtxfJ917Mhddi0wr7Y912Vyzyr+mg/HmUt4ZLfQuH6QqHwjUEXFhOv8mDpEYc/rG38u0thlfN7Et
BUjlZ7FpNu+JmJKt308WusjETtc6au39RDjEcttN58tWL4+q+r041I/6dfOwVT+ITDzQZnt9aVr9
l/428bk/+ssKzUvQQusrK9EJDKLSar9c09mM1lR6NM3Cf9mt8zCJlYzQDRGXXe4/nrcdlSNTmE96
NZ0iE/Rdt/HWU4xS16xQ1RjWvaiSmZwgwt6sZ2NjQSMMPdhqhBZN3wqOy/FuyQ3Uf/3ghm7d6vdl
5V3JcX0V/iwTR1r3op9oSwQwnGY+zogR0TPNxAy1dL+mLSWC2bheXI563ZEBjmtcNNv2tyyof85o
fbdHOw31nj4p1x/OypIWgkkFe0uFNSjfW9HYj9va78mMxDtqO/9vuUELb1IkOl3Lh/bVNWsL2tv8
lXUwXFLmTpSWHKforXYIpwDVKRTqhloC7pxG+8VHlJE5UcaKWe/9a1bx3aJpCXtLeRcf9SY7bjlE
sygVo/6paebp0PTlW6ul/ouPwNspdfWsVRkxFYRIxl7zs+w0F6vMo6cnv/WOIyXQ/ZushJ2o1GQX
LLrLm1/ykFRaCCisJYuXV0gd+Qj7HEcBfjG0NVzeTpY+l3Oxnx1JVSUVqUfyV5DjTHp3cH3tu83g
/Vt3D3whmzMhjRmQy7KHoKf/CrCFqNdFdx5XLXQr79Jp9c5tYJ1RO6dPbe88MVTpptZ9e7b3tLLB
wTd87J37VCpaZ6xVZOjqccNuHtMI7a0UZdrtVdUAsY1C9N0uLFM79cG79ECwRuOSz/I3bblcjSxU
fCY3BG4IaFoEJYG7woAX7lRdHR+GgjHI6mi99hqa1+qU7vR8XH9L3abYb5Z3FSU+0Y7WC3PGPVpH
O8jm9o9uiOds61BM7YzYjpVRk9g14EJ85aEwGO50I1otud1MAIoUQV7WPKViu+su+Gw5ItqqpFmx
uZtveETqUC1eQYtSG8mf5LgLgn15NcpUP+5Vda4Qjt1tC++ZGDbjaOl0+IFXBPaQtSdrFF+AAl1g
7r+UcbNYa/WUjBlUv0n5Hlnvd5lKieqz9ylu9+bYi7R6bjsn7qeP6maYa5ZOJd4unryUMRn10xau
Zisi9Frst6JgVZYGZ6Mhwgo5E30UagsA7eg1Xo0+bHVeg0ZROzsaRRmbTYlymbO0zQk4rN0ibrVl
CxcP6dxc1Ie8YUVnfY4GbxvCSR94D7bic9CDHKHAzy3z/Ga1TJzZkEgMOj/pmdDXdW/ukOHdef7y
hZm8ysTfrWhkKKawK3NkOPVdR8wHUoYXd89ZYZZyDY3ZuLOtZqMS1ktkvph3k/iozaoIRdfw3XiU
ierMr1O+h4ukltLb6PB2SvtgAiw8u/32lJX0a3kVXbOUHZOa2pYi2lPOsqWg6ry8ZrZcKdVEUOMt
4MKQyshM9S7OynUPxw7FR6a4ux1tRBLDztJ3NveYrSs+2BgEjN6JdRg7FHhpfjRTcWeAAjpODgIJ
3VB4Mj2VxNX1Iq/fFgOxhdoHcnWs/oDesoqWvJsi1FgGZrzroA6mYahkodYSQQl8KwXIZ6Ah5wp6
P8wcpMQnUKdXAdpjoqBDMi9imP2PzeeC71teuwmxtoXzhc9iEW29W0SevnOlmM6Fqo0l0sm8jweD
yaiazC0WjLWLwVPh9R7F3oPgPKWifS7mOapvn0qnbdbYs+dfZjPj765/tYUak46uwsgWHR8VaV9z
u4uaGaDcc17GzbAT29MnHrhw2NM8NNVOqO/tQIPbsE0VLUjJwqEZ0ZF/EDv+o2vuFKGUfW0292Wc
5Ds1PDTqzphcWZJQK/AOi901jlmH8cHMuBrSq839kHjpevTGxb0Fc3NjirajCFv/MYG+0FIZGTKG
21inw0ZkdvUyzmnCcOoEpeNrV4wrN0V4pdM54FlBT5fRsOC4EMj3CKLfIooiNg7/jF1rXYFOEcoq
18jwQ7doelp58UrzDf0hiuQe6WhFxua10S2KaFszMjSsVdJ1tdOcc8aR+cgzRKqOWnNamLPa5Bt0
tTC1uFObIouRslYhn1OUSDq/R5vfLL8cT3nGcyV2I14MVWHiYtWVc8A864Quv/+oyAMqqqXlDS7n
U5cqVDOM1RfVdPdKx6fhC2uGgeBv3zsqv8W6x42eUe24AAfaHO2Lm4IadkXYcPAtOzfhKI69BYDT
9xS+O7nibxhRwM+3IIHtS3rLo96DrmRguiAx4klt60PuVadC0A/da6aMmTe3VENek7tBX9lXJ53O
kASCI61SB4/0lEDYxRo40CkJOcz2PTB+zDr76hveDp7GXcJHSUrtAAM0RNIFJWHfUyfN6lguhpJO
WC9zTihYkPOjoA7V4LVno9/bs3DTlcGcA3BY/GO228NxmcaBEWaKkKOxipnpGped50WVPvgJ5qRA
H6g3sUf5JXl/KEOd7ipUHanWdge07uZ1rfZwJovkNKieCnr5NSLnORkj7eQoqXjo9SYLNOPEGrm9
Y58XEbYCKxSslynhq4GaM+2R9bI4VqKj3FjVHu6J2NUy495sMZr4G147Z58CKL/H1XmsdpJZJzX+
y5x1CkYnvxcmXbRi+dHEQDUp+EwfM/be+x6XXz533wrbSDx41j2DBmKwLvHp1J3sTyX7b7fKtwBL
wUJe+q7iMnd/rxv/yKqbI0U4iL6po944qanvpV3kN9PYc8XuycU+187fVB1zmIGvng84IUcxqfHv
SqR44DL3Ihs5MinwTcq1xX0xGogMXFLySa1Z9d3gUna/EPi7wWCwH4vy79SUz0iALxgEnZQ27VTE
81YDK/sl9Bvy5h5s0vndL/aPmg24tqxEFpJ24LXt8/bbXXme8L98GM3mhIwMr6NibRHbHamtRsgW
Tw6pQ0Mwc1ngNHyblW/8ye0VPNF4BQLjc8c5PjeSALq0DRctb+Lc4Ysst5xOOS6hUSJf3iaDLOE+
jQBNZKW/jd0Kvq/fHoziwX6cMRqf0rRTwYzlMLDK+nV0xweteSK0lMl2GYZgJNI8KT2qw1OpvyCQ
eq9dDSh57e+HKlXh4BXIlkrWiklDrafbyqYSffxdyfHdLajZAmS6XX4258r8krbVcBWmdsypok4s
V1hcJDMcimEhgNRqOgoFhS3YBljxjH9+4Rg3wGUPdBeRkEoqCDU1rDr0VwWpabsT6Ddiv2XO4tF3
BKUA9g+zzpoM+Q90Umwtnv3g/lbihrQ4o32XA8tHG+UZSBJ0FK3Mpdqtv9KjLJgp9q5c4OBabhc0
aySsSLTcQe2jwKYS/e+4p3fOqq6aviblIt5H8HO+nn4IamtxgqpKPY7qFJcz3WjIKbP7NKepWOcA
e+plKqL8cdO76VpnkzhIfu+4mQnfbXNBqhbphfxFbFW0LZ560CnfJcW6/rvowAl69Z2ynjKcr589
+2ngKQcUA3KZ3By7OS5g5ZFfoP8bi/U6gIWHmcNS3lk7XLK5nRuyij5SxKquhd8AQ0lxEs7yYS/z
2Xc3/CRdXiR5BQQsrfF5I2ww0YyRBFQxYdmBKb+o+Y27PDuqzktGLFLu+DOq4g1JTfWst+xXWVa9
S7UslFi/t16pP+g5PTvZPNzMVrwmdb7mbDlrkbioQDglpvdcsr6m8/YAmn1r5v62B/DUaaiqcMuH
wIKFcFvJTpQuRQSvz4fMVPJiORZtvlj8SDwpxuVHR/RqAYHQ1Os7NMDnL6nJg6P6EhW33nkvrlv/
UR4EuKz3z7JOz06FH8Fdzl53MoEVsby4t/TGz3WjOH0cXsZaENVr4HEoJEXjdEQiUGcMt7f0WZnT
fB669rkzIQB85aFoHIKBpxSzaLOc8nU92AbheYOygAgoQEq0vtsY1Bc2wWo6oR4pIyn4YFmu3YS8
9CffIYCvMZb72dVPzvTm4lZOjGoXge0QWjFi3Zw2j2FpHlH1I2LmxCoTCaTiTUgFoIwjyfFrp/33
jWdM7U8r64ujickr2DJFPpX2Id0VX4eJwNdbzAjdzr8x9zsU5Nobmcf39TRnZ7QRS9C2rAgtUfOD
drWm6SQnPclmj/ROMiYU+sU+9RJE9EEP5xc4OIqjxs1e0yn9JDn1NjGn/xAJ4zLmnp/HJRg0ThbB
pKobT80sPjt75y7CiRLizI60Cf9EUZVM6sBnqS+SzUCp7D2lnW/GpcEhxJtLcw/gM3Psl+My+/MV
++GctrwQz11l1QGKnk+bFvjOuRqFPQY47cDKLFCsvT2i7F6iZVsw7BNZbY7eR6WPv2s5vFce+tVe
KdxJZASunqkOS9E/tnUZrQUd7UVaslnMTCfrUp2R4b86qXpmJg3TlYBMqQs86vB1ydzH7W1/sion
TwgIY4qzYPqWxYzbsm0ZR7wm8AdUKqblzpFZtjen8dTFnY/xQIy2gL1DTIQvbHnI+hZ0rCRTw0S0
vHtgMjglgO7K6kLN433XyiLUNzdc3Rn31trLCLI3qIBWMWH2XdgF9pLOYeaSO1TrMtr8jzx3n9zU
N44dkASwBFYqc+kYMksHyfWSngfDfEEAkZ0aDabSrrNXn2UsEgK53b4NMSYYPzLG3AyLrrwramsO
MtQjPL82vnXk8HybNe5ufb4aAHsagaJRpUAaFwxz2HjUAQv18449McDal5Q9xpgauNo3iv1DS+ha
aSIwP0Plbsg68kxrzS+MRP84GtyQQ5JYfCCtwG+MzxpcOcRZQsJweTZceOXVCKzCBErSKa03DrkG
FICjqEq8evqqd6xdtUwfli1oys2/AIS2XFV7GpHvHtlVUKTpfip+zJ60m150/5z55uPR9DSWa/Y0
cSQqZMiB7yIvHilwiWxHv8s9plcYURLRIIyxhnNuNicC0I+1KP5lFrewXgDBpcYSLlQv1wWr2JqP
znHv1crmysMvm/lmzu0ntg64lPRxMdOfeYAvcztgtNZBElBn+3bI1PILa2E8YXkLPCHHU71XFKDX
DeVKraTsdT11u22eShtVeJkiGd6cg+tmDCnbyu5vfk+3kIBCr99TJzVCEL+FzkJnVney5SvZxt8o
4GZwCZ/4AH16y3kyBIHLxPJt5tW06ksedZX4VcNMv+eNfJSqmYLF0O1DCXAZy3L1o8maUa/ozqFa
CyhCl4Omcs37rDNus/GXsLT2bn4kArg8bGBcwToOr0z8Nhe1M/NuOEPo2IiAyEu3IJhW/rBWu890
/6ESqzpY+8Vll4yzxkcnlP/rYJaU6QMZWFqghtF+aW15dl2Cu2//v+6SKUbl0TAMH5qs2cTsfgxG
6CP8xONJbKRn+pgCRF4+VVXjMjLBjsKyoN3tjdjwRy3ZzzuQvNd4kGJdidaivJk2kOUMfqXYg7CS
jGlRnVTzwQTVnqdlPjW2vkYOJCoPL+mAi3bXyf1bdPi2Mp2hfQ8gcYKssZvPSqFkrcx7Nno5+9ea
5dFwst85gWdbjlUldZAfFNx70YTgH8sk+JefU+mb9jafyIZBxf7Lyh0pAwQfKKTTnqTzSay4g24Q
lcc47eJhzWpiQnnRcesm/iAAzZwXMqjN0HH7Lr6Jz/yxVUd94ibfkIMoT3sd6aKIPb+b481b8pAN
tY36evjb1wQqrPSoFhmsog8izX/+aYxeFxuVth8mb9bivkMEURZL5MH33g2vfZX3V5Pcg6oeBpwj
xGTxaeIw+Z7r9tFb7QU39cKyRVpFUDk8bUCYyKd5UiqVo9ZoV+cgcnlFvqddFu9TKpldzGoA+0jx
w1RyeqAnWJDA9KdRrXtyB/Wd+S95p0qs1I53qgdHvwq9ed8HPpeF8Bb0Gfl8b/vZUz6AcCh90j9L
s3nXhHms+747+COMb/9oM3eFS7fsAdPyn6qNcul8KA1JysjkYXviZPb7Wa8E8Wvs6fn0k4mMQS5F
p1jk/EylxZ9mC0t/KIPMcXoW8/nM/XOpW2eMdPy/YaGGUGz2vyH38ru8xsML6xFKHICaKOZ7XIZ4
dWgOz6blcdDTMnCdZk/cVTOO/pCe+2kZiJRYoTJRAFjioR037Xv7zzKTMU9VOOyfVv9Q4LALIIj1
U0Uk4ikfsjS21jWeRhfLr39qJiPoZhNhhK0+nBbseO/GUNtHUq27pG9w2LT0WEReJnUwadTgcwsi
bHgsvbo95yBaevtkINEJDHIoA8tZRhAnLRk01g7CMvPYzv3r6HKUW1q2R0WDe1u52ExbrbhrvS9q
FPPzuLl3lGWXYW/ma9SVXezs2r+6LB6NLT8sfLATXaojtlIZdIvk2aCwHfjMwl9O7c9uCnkHXx/u
RIvwIlK2tXdZMg7nvlp/cVx54VybT60vuQeqqkrqTlhRJT3zivv9vqpJF+B/FO7Sw1LU7LWMAZYO
3OukXO0lM62ihZzC0upSNuaagCSkkXrDtf1KC9HPZuA/dSZxtUDyImROqKXAiMP5hspqhGQA7gfU
vY13udje9C7ZBqg5/Pfg4h5NFzSctUgO61L7aY0yD3sKtu5dVrpc+kwFm6fAo05rVaCIqF3sMOn6
lGvjI7yxeTBl+V3s3oMP7AREk4HWmnDPU/fc2dNV4buPLF0in8dzDN35s67l44aZN1rY+BAWsw7q
Frb9citImJyuu80cmvnDva7pZ72cTm5uQ1/5ZnPRRHqPUurZyrNDVzmMXTRSTbzRXa7rgf/p3nbZ
IZ6kNgV4dNxri8MlQrQxRMZtVR1V9T6O+72sJWU3YFJ4b9+0/aSm/J1jQgXeYMYjFOKpVdjlxDjZ
8apzWBX0Zy/D1bb9U71C26py4BrbrqPRfxWadSnqpo8h/F73uWxPthzO01b6dxRn/pF2iR7OYNBt
wMpxIrt6iEBEoQybPhxzY1OV3L9lgYu1I1/oZr9HjGPNdzQZ0tJQaUuQE86FtBJNrGY/C3GpXdxm
254C/vbTsVPNUa8IiyAFoTiy/+KY8PMgXy0VLw7SHp2S+QCWhNb0onsUen30Bv+b4YzcYqf3YUka
xEYMXUEmuQcMjMxJY1NjnGsJ5cVONLQbWWC2+bd2Cu1YDOgLB/9rkTft2Q05Rfndxjbb04Qor0UH
w2XUwkgTdnFSrvY4OMbBWZFB5jvWiIp7DAkBxs41AG7UzsoePrLM50PrZ4yprne3EUcWCnQwhdhq
pEDpLZcsajNYti1jPmv8MUdrKY5WfvRqpIqN1H53ubsGndkf1pLgON1I2QS40SSq+mBZugcD2DMt
WoIJOtEnJeDAma76d978FvRLz2Nztp8X4QQGheAhKLkdCqQPrB9RmnLyll1NQtVa5wfIUVI2yjQs
V+lDnxc8pHZDi9WVvAeQEYzhhXHlPMZfjziTZ+BXpdyPUexYZjLrLp/YLUnNwy1CZWS+NEyAOe3E
WR8Rufrba8Rj0dt2NCtIJ0lqTFRZ90SwPM3j3if+UkA72qCQtbZXByCeRtf+pap1HkFkDekeGuhS
mlyBU0CEjZkInibcVSruCWsRQVPBNTfcHGM+koVSpsNhaxUDInooM5154F3zUoqljEYnS9jgXo3G
+96n+i8UTBmMWks4wlhHiO1P7FF22C2WS6l2+4dYmVd3xZ5MxhvpFFId8vzbt5EiFJMOk197uKjd
bDqWjhV7BrDc3vQPwODzJuRhqBu0PVaK0LVax/jvZJmJ2yr7MDoGbIU32eHklVVggiLC/QBG+PrA
VeO3cXl7XG0peduA1Jy0j3EJcIdSpTi6fM12od6cbBliN+f0lrDr2pI+laQK3REIDFPk/QzWSr4T
66qPgjp2p/3Y6cOZKLx/hbTcRC1jso9nlaf3ORFd9Mjpf1qMSfCZXwxmSJSIGpzttmWCVKBp8mkt
y5/shhVwHdXBhqIpSgcJ8+Lfm/TC8IL18D7V3sT+WpQg//1HBcxIcEebiAF4PMumeCJvISS2BI2C
2TVHe/5IhyKN0WsTQ9Yt3EF+e6yt7ryS4sNKL/l+9TlKMzkGzWReKmd57nRCi/px2LC3y6/Nh47q
b3UmpGVdNAT/VC9cc43wlWp23iUkORTZZ5X/M8c1Oy4LrNec/2yK0KLKxRFguelvHkRxSAsfgLAe
NAyhFVKsrfone1eL8s45YHZ76DwtQnZ71mq9SVYxPXNlcNBVt7fLNiKnt35vLgnPLDbsvCjQV3tF
7UF67Y17nva3ZsynIJdLHog8/9xsuw/7YWQqM2JY+qfRzP9OuXbe8bCgRHH/tW4gBj4I0zghMLY7
tAom6/zK5RBB+2LMuoHIevvbbp+G98b+i5jpbVj0i7OAcZAYhtDYy76h9BY/R0dbTr+20WdUXWuk
9rIqEL/7KpqXCkajpPABe35UWg6a2uoMBBVnqcdDM4hvP2fUxI50JCwwDz2tuFJKCDvWlkayjNPA
u7T+q2ZiCuy0+vTqzDkm7s4XLFYKEajgDjpf/lBX/qUGXPittTJe9H5crkjWOsf5qSCPktnZP3Z8
n+EKykWm0YYEpOyYkIzvaR0fUqSIxuAOd6JHdQUMRMCSkb+T75YYKJ8ijedTpdAv07a+k1OjEvwQ
Kn5G4vzZGqlPyIBbJXJFu+euwK74JE9g8cV9UWrP5lpEggca5/mUfvzHhytteyGf6Fc9NW5glG5N
Rtnw92Y35VWjUwv9DVXSw8q/I+pP6B1BmgUhceH63lv+g18a97lLIXzrA98Rf3/XEVgHKcgH0Or0
+rA7LLRQvH3EsXvSMkgu5laTYaaDDtA52PY5x+dZvrcVn4jc7+eo8Owp0JlM/o+r82qOFIm27i8i
gsQk8FqO8qoquVa/EK3pbrxJPPz6b1ET95sb94VQqTUjU5B58py91/Ybfh6Kw2idTfKHl2npemT1
Ayv1VtTl754NfBOG7r02OKZ33vCxLLWr6eKa8CMaQKNiZrZjOu2nYQHbFm57I7G1ccuHAe1l0+XF
l1YSExv03W8QE+5mNrLSVyw1l1KVp3l2tNWgWeOmAi1DtKaxCspuXPXdNXHDvzKsv+kWPuDMzDz3
aItrk0QRLTe1PbxPM1law0G6IRcAZpoEyrr4dtMWJGFbWt+2eBsI5kI23tyZaHXrvBsesevbpNOc
gVzsAs7kSLE53qVFhDexeHec8WY0duS7bbDGqn+C2zauCP3kUdGzTebM21T7hHb36pbCoes8c+7B
7WkG6pRAhfJHc2s5/AZgk+qtUuciDBexZQbApGn3dZievJqiuDKNvVGpAVkZZ8rGU97KMwro/PZN
n5DWMH4+6vzt51wedTmGO6+I6bILer6mUu9NbX6jAmNpjTz2/rpg/pozNZLMIgKPdS1OchIL+gUP
A8N7bEpwfrE696jl2j7uDpo3LCMiRjC1uI9pGq09QrB8nXMIIL3Oh60SrbtQPqJipG8RcIYopXMr
0N5bFswBy9M5VXjqnQY8PdOZx7qX36pVnCdGyIC2Em84Bagy8KfXafLAR/SIuYuo32u6iPNbYJjb
vrJDNli6J5jJLgMz5FUfUF/MJa0GlYY/1BzJ3TDO17hKPsp0y3w0O+Dn8WembqfaNY66oOUm8SlQ
q7C5Sled8jbZTNqMFXUExYXPLV433VyBKMlqIk+Rx3Za/1Ih698hGmf5046Nonqy9enN4H3RnREx
76gEoIoivC56aJLX92atvJfZ1Shi2Ad7TlBThKCfbbuxzG4lUsZBBgdKr+i+hTlLf3DTYj1OyOJ7
qlC29kxHdz2F+hpf5E8VdvE6AbzG0ae015qDHCARMDPoMx2hdF2scEPDmtm98vINyUDf0kTeUi0H
q9pob63g0OUynlwFs1Fs8oapVVudHXP8Mpxx2HeYs/oQy2hhqx8qyK8y88LtDIpvFe0o9pxJXCqr
73auluB+S8Q2mTJQDOiOManUP6tF2Y/Gd91FoQU2rKl2ZdKtI7fbZN60NeZ8Os7Fh2UWw65P+ENj
NbjJWvZ+6kBNNYvfDe4e7Ev5O8SJ12bARm+4fONZr9cVhzgEjc6hn4Y9J+i31jJe57mGrZlS6ECu
/Gwnzx/j+iVW+DnYErbBID4iu//slWJsp2urMdSqg5LMl/o+3DiR8+EY+d/Imr/okUfrOG2vWTm8
uEGyZqXId1iIgrXLDQm3izdBoXy3hYC1yJRAHyhkVX0M6u7Tduz+girCW88tfQ/X6SE+Q9PIZ3Nr
eNaAMqqJ11ETP3q0w/z7tHUznToVj6hLCbGarG4jWelXFdUBJdlI2heGjISNrArZTXsd8XaCv9Ev
CKvVGvGXwRvLVJwi1LI+R1GvNKhQiKSGh4hpdtIuKs656e0H7wruB1Rch0lS/44yaFapBeptoMvY
q3RVT/W01hgZboOyXBjR2qfE3bQDIv7tRZTXpptcIsDlqjSts0czZW+PjP5nCEtLQjAtJC+HwEcI
kW1dhgCZfVt3iARzSF2epNKQ3EBQ6oSTiFXfcFTtbB6wvrRi+qSSxD4HB2eLlIhyda72BUKCUBuY
PqExWSOD+cds3WvScUtLa+kynmgtRisklgjRkJ6CDKZQLptQ+tmya2P+TEHJOPQgXKDVxHZCVknp
uc84ymPZ35jexCvQbBBXPG/naYax6kVO77X7B/5cuCu06tvMezb5v9KBwKo30B/rILJwfMYAwJyo
o69P6bSUz7nGWUkbmWR0QLXcymMOBtTUD61/sLFol7wZLxPn9z16/XcGNwyWYP+3KeLE7BYNzTVq
bapAfV3l4xVzSgY0Or5PRWIdzSp57bXr6I0Pp5tKTkDxifzrfDMV8HIILDlUZfxjQNxyIA1qm9fp
ZUpnbtM60nfoLZyTTmyvP1mNtioXSY9mfqZGVPiUm35VtFsMhueJmXLWcOSt7GuGsHFrp9F7L1OP
dZWejP1h4wrzYYzCPIvDtRsOIc658SVG2sliVH1DJrTakMdRzpuaCN+1LZN9HIp+Y2FTXFm54kGP
80ce2cyCwQq6kfMzycy9lYIDS2bkXiQZX8YBDEI3jt9O5QfQqk4hXK6BZvpy7z8sSG53OkE8f+6h
GM8QTf3MSeodkNaGv/zHOMfN1h1WiQGCIuzcszkiroIseuh7ZDYMLUlc6buzmze+luSJ7+BkQ2jq
QMaJ+UBk4WuInnyS00Ynt8Kl1U/zPcqPU/kez53GqE9uIA6r84QIUHQRFLT6adh+qQJR+BaRS1ar
n9D3FFvyHFr6fOk2bgIq0Jl27Fjlh8gq9nwNh8ikr6EzmfRpFnWxGpW1ywSbfeK6F0W1vshirGO1
jAWqvrunEYpZhqnLtFStYtYAsBEYJcxmHZMBBrSCKnkchbkCqv6zQP+ztjT5henFQzQ+en8dOzc/
WsZrZuJs1DDZftYhH4jn6aJ18S3XLbo7dayveAxfxs5ejWYO7Mdt9Z3nhK95lsqDWVHflOavNHZp
Nwhd2wmLYL6piw85XtFtorbGCK/Jr7EZbIdCeTx3nVppnDFSfZeHENPa+AafMWZ3TJZ5JW+YK/lD
YwcT17L6pQ/278zEW0526U4LrOzEz4S20jaKvaSDzyEfQ4pLI2DU941R9SeUJ37hFf8oLNaHsTa3
IUS0pYP5D86JR0uFt2vYWiH7uytb635Vzmbul9l67TTImkex7T0N7fBIgSzokaym/I05Gj79ZZap
pvq7zkGpGR7aElNRnZh5tm3jpFqL6ds1OHTFeKNWClUC04Tpy67gCxZZrWjgpcegg/zJzry32bTL
FmdHSRN824ACXiczc8akpDyzszg45VSa+MiRAEPnLUXLCcyjA4uY0PSLQewADoQrr6mQDgpL32nl
vJsbdoaqVdiVmqxnbCbTdenwzUxKKgO9qaGXv/huZA9Ql8wph9lxr3sNDp1p4LTId1sJM77gbckq
NI1GavzWQiClQJsLFh3utdnXzVtJt4/+Uhdv0FAMoDui966Wf6NU3RBg6GOCSB6sELE8WN5ZFWCM
GitvPKmBM0RcY0SytlHDWENGKazWob3ojfFV9dw8Ol82J90ZeM150oz6JdN0QECSUixt6x+idM1t
7cUXWspkQpXdxJ6OsnF8E9R6a+T80Upz1cNg3OAHloPyIrXetF79SUj3OFj4pjgLG/5k0FynmYr7
cBjclyQ1Tx7t/z2Ohy8N6RhyItdIriltELKfhCLQO0qvoWBkO6bRTWjEE+61AmtLvbhGZ8uVK0/S
VVkwLi+FZKtJQ8+3F8xo4qXFfejxirS9/t1z0KR5FB1Rm1RropgR8FrqPgSuS/WU3kurvQTjpE5V
0DYwuqvprbOUxnSf/gij2iNbrNprgYanBJ3QJNqFuFQevUJjghQac4FDr/VCDqy5vS3a5E+eOvHB
9mbIorOX7k0beUHR9g9OPTWygIEcXEvEP6H5tat5sMASYU6/pq3502IsXmRn7uXs4Kb1P+gCwwM8
wLMdeNqNGcZ3JQkGf77q7R5UoOGdyrTSL00MK7unsx0wWNm3GNrVOCCaJL10pWraOBGC2y0dEBSK
aTKBZ9WKY0tukIGSM8z2SOK9HVOMaS1SVV7N5fL8qBd6eKz74PLf52vNyn2M+Nk+uXDKal6VxOIz
o+BfdwhfBCKchzWiJEr10W96a0HXGqFPP7kBBeAFhwyosK88qgdU6FhU4RhscmF0NwSFLtZXvg7n
EROXNPnVeLaxpeQXW40m6Qq7jYtLMQ72pMtOR0i7B0AWG57n/BvVP2sdArhUK+QbaZLo5c3l/N04
9ptReD/rOF7qH2P+AEpOPp9I46tVVPNHweo2xHn7iAdHvhuu/5TyMd6M7yYsied/UrrCPQ8TYHVg
HdMDpoFvVHZxdGxUiKIuzPf/9ZJt76op56PujP6e1wczFMXDXi4IOsoDYp9vHaGEOXXWNQCLezIn
8gvCEZma8E6dJsNrl7fOtTdNSA5jsCtQYZ6CwrMOqaG/5elsylWUu8chKtDiz04G/8tax0rYJzEH
9oknnj/syLobZ45z+u8y9ql76hMXUZcTz1s8E/QoXas9YMqzHkXayatw5N5TOWDkvB72sSyy9wp3
exqM5gOiVfYOUOVqpYP54rlZdJVG/6Em3nipd2Jft9pIJrhW3YvgMwUv+mgmO1tbOVjuyUicCzB/
LL2YOZrefVR2HlRU+sFvwdMLij0/WuBlDukM19NRbrabSerZSuiwe3uRMjnoRrYt1ck+yVL1VSVs
hG6df2IwO5a9Z/spRg/IpbH4ijGLr8qCWA6iRxEIe8JDX9cwu4qbe2a6/zxRJwj0Fpvve5yWGFWB
FDgYiWn9Tx6Sy9Swi72KRLKHsamfn5eWm+jfj54vBSOAVRxXe0EzbK8NnocUCiWyl/eEH0fhxfWY
dtlIHzad1djI9/R0hzVCR0wjhw9D1TGa6E4dpNVuo67qTrlpq8t/F8KeVlqhlt+3OAj472hE/ucS
LvLUwdMvNbrhQ/G0yKOMbTgaQTOQlhnBp2WmZC0Wy2xo2zOapW2HtOSaxt3y61YnGTJyXOklRiIb
sv8GaVQWnWXe7LGkh3vLVPZRayLhbp8f9nFBzAltvwbUMc96mU4sgmwQNgyRpmruU4b8rqim/AjI
q75rMviGIlT5wnLFyR1mcUq0H0YFOWHr9UPwzsYO13+e2jsHNnQsyQILQlJVne3pNAVkFOgazVl9
NPR1aRfpi2PSO5uZOQh2m+ckQcXtMcetvNOz6oywvvtjmPbFyS15J17nR2lM1ZqWjv5wWd+Qp7tg
g2fNN+yrg3/og1+uw5JBJIRNLzdPrE+Rdjqe1Qy7hNahO1Z0Tt3C+zUOUXyysY0zXJgYFQbGri/i
6dBjIaBsiDjG5FW5uFgO8GmQ243Ceqmqwt0bOZV4jq1v7RQ5+rvl7/C8hDoSnE6Nu8bSKT8WszAs
1QuKeuNgLR7wMKBHG8fY84SYm3WGX2WXtl//LhYZ7oF5TNngk+yDCQx9ggXWo1AUbPS5Agi7vPP6
3HSrPoklb6GJwB8rkToxu6qbvVGLjxRnEsMvM78xaLS2BY8kFZFUm3Q08YinxSXRkmjrjtF40vHd
rIel49ownkVq4p3Q+gYnYeB6nZNi3CSGjkU47R4IyCGDKzt8oJg7jGPIBu7N+aWMIB56mhOfNFQV
Q+cQSVL7lbzKWtT3fy9DWb3ETol8uBiQAKjbQA/kltSzTj879vxmnr9kJc19aweFb1D60Slzbnnj
IOnVOxi/wVyd5yEpWcnGQ0LW8AdvVHQMDS3a4QnI95kSx8E09Y+Nlbc2YGIFRLcMkvNY1gq5ovWV
VgMNQmkOzJ3kWy3D/r1yyFeRM3Vla5mfIq7xCrKlWoUN9ZTh5yvc1bdlshC3WvfhpLR7hz5H85Ll
P8wR2nnTVNnBbpOP2JxBQEzGay2G+JpxE4XwXr7nzLpBb6wOoWC646ZD+mlRY201uNg7ZHLrcJ6z
kzm7GQdRF1svhB2U5rwkeVrt56HdW6O5LoGtHEgqJgXkuWqXeGS6osdEBeM9dRz7ViqStqehqWne
qtrvUIJfM0SeV0wk/Cyd/hvu0rzFhoDQhSPChpF5foZGjC7JaYzVkyGUZm54o62Ho5RGlz/bk/1W
x6MkrgTbVj7l6VlB/vXr2KFUyseTBYBry+PIUCtpp2vqfmBeHC6FbmvrbEAmmqeaOPMUNl700eql
dqEQ7d9MreNQXd17MNRbGkbUJjICoy+nId2PXSPWz9teZHPHcK39ZWut/Wolv4eO4temMV0huoDu
g1fOQAjJOhFhkwNu7wdlclEL0gEfqnH6d/FJwS90C66IxuEbTVdaicHQoMaJyhdLoDonwGWFAmz6
KZF8GKZHFsdylBg7cF4zpd2RWzML+JJOMI8ZDlGe6rdiIdovgZZVaIpzHZc6FWNtvxI1cYlwXiPM
AttgYV11lI3bwxvTI9iA4kbedLbVUNig9MdoYIv2r0MeCE4Nhl2TXuQXUiX1fZ2bj97AdtQQ5+uT
nxOcosE8xDJ72pBp5PXATKSrQ4cpbcr4wsNEK+PtQIYFvr5iWmEhMzbPNzZw+4epD/jgVT6fAkJT
fcyTOVWaY25ZsAMMRKTe9lGnnSNzKpbFgTao3kzn0aICS2SAZKKp/mkMNvmQQ8BzhepYC3dUwH8N
EXubKHHBlcwOXoPWDQ6CgJc1jiOI9MOAAWJqMGJH8VcI4eKVFJBk8Vo7B4fzyVrvTQHzgYuWJ8tI
mBU6gVWbRy9u43HgYunTPDPDKU66uCBy4jhmdMgrUGBjBLhC0BJ8Lv5TNBMU0fAcuAA0EWt04vS8
jIBusQTncE0JBuCpETFz+lqz/cgafqDhWKjOEWuIZ0NHilq0zK4hjhGjxO0kx/k8LJexdZtjS6vT
DqAzcI52pmOytPRAaF8lvTsJhv0SMhki0F01q1GX9bFK8h8ZKLkL7pLiWKD1gVcsdR7SiFxPR/Vs
sigobNx+ftY083UqlzJ6CG/AfjxAysL69+zTgC17L4BfLKbGD+AG9qUXsrkX876WVH/PJWeMmqPd
tWpbiOwlmIL2YJsDjcGoHomBS9ATsxT5beu6vobuVV8t3WPaYYxigjzddKmYQNFWZ4Ue4IEEXFtX
fJUfQqhfgcGX5BbIVRZRfDR90p69UQ6cxbLXnIVng6Fp+KCgUbusniO6UxKWTj+dMbtofhU09g4D
iPPoXRaIOV3O9HbMYVNGGymN2DcyuWmDfm/VffQoAuqHBndxmTjrWcX1uamtaGcu9It/f/IxHn6O
ywqIfPc22wY15sQBB3REBGhnKfE05MEqweRW1NW40ZdHRmDk2GfLSzPrI3/SYrVGagKhOlYKzXoK
oblIwF6gahZ201HxlbDLmgDtZktTkFwPZBrh7MsK0TfO5/TM2DM5hKr4LC0alWPkmsckJ4GU/yPH
X1VZV93Jgo2TtSNmoPzDxSm3xy2YcfQHg+OSZr+ugjm8JBC8PJmd++FrmDuo/iX9C51OZYhR7+X5
zDlGJTaJ0zqXYLCKY6Qb73ViHAdSwD4HBFW7trNeMdHWLxadakNKMF9UpSt+tPEmszzbKFUuKl68
IkQMrEQe/sxnkhNsL5v3RDvwpPLA0hBMxvPzoyY6j/J78QLNMoxfcH3JG1Ed8ibhF8MQIhoiEMh8
/ufTyOMAM4Fdy8acY/xob5O0zo9d1qerwbTLzaRrvh5L8ypbBmOcFMx90nvmTTRqN3E4u9BF8xuV
VOdkQRtiQQhOTt3tLaem5IFtsSn6OoWCGKYXDY0gy9lmNif5ppe9e8L0I9cxfeyvqQd06spt7hXy
7tKV9rsWs0Atq4p5ZRycJ7tTJ2Ou+5ublPnBpZZfiT7sb8+LEuYl1PM/ejbfrdxh5k1x6YnxlgVz
cCLZAg6VjdLGm6pTLNtTmRDQUiedd7fJ9XpuBsOs1Obfe7UrrR+wzV4MjdtBtGn6pmyHNyM03A1a
YMuH/5keTM+2NyMAKHTNE3SiulsvRP6T0WWQdUae6hnv06msBCNzr6H4g56HXNIoHkk5a190P5lZ
2DL0ZTEn6yDHTKXqZHFS1eH1eZGmCK9taE3HOq0PDF31TVnV0F2SAe5nbMKPzY1Eu/PkUUukwcMT
SPREh9a3dGbFwBDPdKLEvNGIWdlqfZw+TOstAxiHwluyH0ILapmS+kbp0kypVEoJnVri1AlGPolg
r65pOpGXVga7aNLkzmHRXkXLPY0HFnADCIytpOyow7o5zqR4ncflIrvsi0VhZMuJ01PllGrnVTPm
bnQYbxNVQ2d3jEhHt9lVQ+ftsd3cZSOCU0eUzdpCen1s8J6u4uU7mYsITznqZwFo7mSbXfQa4zZf
E5ka7fu+B2SDeMpHMoQyV3fwsdNq2jkggJC+mtltkNaVFAmbEA1v2tVBk908Ia9PEFTaj90u7vXp
FHeItoA8O36bMhOQWQNjrS4+VKeG8GDb5A3aY1+uSYwpT4jEwg1BVMNa4+y0qrq231V0TovSyK95
bvd3bE+Vv6BhkA4ZlyC277R4GiKv6WXESfaH0nf4SvEmDbDcAeJ57KzQlDQxcfYyMnUUg/c3mcz6
3EbKwXHB3Ir57nwoApRmeU1QnJhcdbMa3fF1/JnHWkbALqaQVPVGW2tJkb8UsPo3WkJ8bFq77ur5
o3c0tGlTZtHm+RKDDStaEdHnbZFWIEBKN3bBwbCT2Jr4mS54jmm3G4DqB9s6pYKEG87NSGGlhnY6
MIF9OoF5ZdkF/aCALfY5Nttk1Jpb30IUM0OcHlXrfZgWZUXLaW8jZhd1wqKoX5tGLc+Ua/Jsm0F8
IEPtVapynwZefJsLEb6ZQ8QG1CSaLzIkg6WY65MetWoXRTbzeFduOt2If6AiBUyBQPM6jdqvRDba
liiu4jY4kf9cUDWwk6mQAw2IexWG+kk6c3rWInlB6r70U5ffMsZ0YrOnbDSBMGTuzObtSVdS2WHw
RusKKck6owWDM+FY4cUyYmb7HtNiVKmtmm6WTM0Xco8CW6N6IaTGMTRJ7kt3FSKnY9XyPTAQMnTh
9EJLxTSPU3Oq8kSCjtQ7TBZ3vSOF1li6WpxaVnRMtKvo2levClIWTPtHI6f5YEe4jvk/9gzKD5xr
F671ctAySHmYaRTgfvFCv3azRbNJ5vZeMLc8jYbLpsY6TTMZXKM5/5wIziJ1gJNqZ3i3ytTDUx7Y
0VFmlOphA7o+zP6ort+EdoJOGu4pKVdZ2jOwLb0XYnGSi0ds8JNTWxs9YAZr3jceqhyE8SQecXQ5
Prlt0nS+yGRgUogbe9sotz1DHP2IMEBek+UiG/kyWnVxVPBEzHDwTXJYXngABhBDSyMTH19+VI2k
5ajk78YowS2kQ/Q6fXfYOXZZwVdqejefhOy2Ts8eU8HhnFqhfSiTHhnMp5A5qPgI2jy8AUmKP9cm
/eaTqo1sZyA62OUJ6KynFbmYiujSsa5lxS8Hukcr0FauGxG7L/+9zJXVH4nsJol2IZ+leu/5FWNc
nDxZ4EdyXXRt9S4MtLe2RthiB6SFN9Rq1pbeur7hsfk2KbLkciko+lSFoAgSXK9x9a6HMxk7Caqw
7HVRrF4x+Me35yWdKAhkWpknPMnaO+KgVa7fNOJUvgG2MoINmz9Gijex11J7L8qRNpvlR0NI/wjG
FRQBbH8b8nBwC2ue2pZaTyBzV9Fwn6euPwZ/1FD2x1q17Q8m1Dyr7g+nwXhaZUH+6rnVWeoR5/C6
mHdB6lkov1W9t/W+vmfFZnTEck6Z9K9SN3m/vPjh5gz5naZ/S9N+X8waMDuFJMCN7ObYuaTZV8qe
Lhy7wl1ogYcLZBccEYVjxnGgGppa/aMOu/4QoK96iTkcrzPC63b5aEHHj4O/dKrQjHsepDUWTRZj
9Geij1y0Q11x1cajPegKLAt0YE3LmA1RDWsrzTLOlgbTIxfyV0Fc0APK+hXMqvUiUPYTP4qVf3mV
YZA1RVbudOgEP+biQQvV+SpsnWbqmA07gtucr47eEOxJ+51+GjZV6xMMXr8tJ8d8zROohhrj8xMU
AzCwzDy7OPsiflMdakw8m4L1vYDy86rhg9o8P4oTBoXPjwZafvhzh63VIlNO7Ni4Py9WXKMYdFAx
LZ/qRje7LnPZWroMKVV7oljMH20+67eYHbtLGoCm7OBUy/UEcKDX0Yktl9kDMEAvul1TU9wHmes7
K2X+D8euRKKDJd9FM3BGYuQQCAaiQQ6Rd8ijWeCk4UTQDibzX224lO54FjOCTsugHBq7A4fT5GQt
1YQaOPZ4dfomIR59wSD5xGesUQyAqCCms72kE9X3wHx+n8FK3tkKBbsJJQUrhPNHYbG59ZTSVfib
1mN8f14Y21r7aPmBnML0bvpfYrT1XayF/Z24SI6vdOzvqJY5XS5VWTrCVyHLaUWUWv5PihaWHnuT
vijMBBvOtf8MpazeCBbeopaDEZ4FHvQwKXd4G282yjMn6ztEzeVm1r0/Y5MXZ9MJq8+N1VFMIVh1
H7Llj1iNIB3K5SEpU3XneBV+9z31WA0HCn1C4zt2lb+rhMk9igOBjDpGVAiuQp/b7ThqmBYacrzo
M1oQYGab+5TgRTzXyD+yHtxgj3JwC3nVPo8V+vPUUT/I+urWZvSnRs18qqkQ7Ka+F4RhYiGiDu7L
5goNmQOA1nkW4q2KHB3BgUt3f2FbRrbroDql9xZs+1FPTmr0EtT0DkLjgVW6r/ITNceJkdAORqx3
iJZumZijcv/cOJoYiUtA5U3oSXnsSbb8YelFu25yj3EHxUWqQWpuZqLdWxud3mx5CM8xlh+xYBFS
2f7RFaCQYfTqNxu1JGST/GSIXAOZvpUqHFaZjh5gmkrx5mBO2iZtI3bPl71BMK1ei1cwXPAQXabp
djS636rqX2KzLz+Gpqp90nKRYddt8ha50y+zEfa1SW3C+0RjXfMJd1OBpmZfzkj2Nksayzad9Auz
YJwhS19UlU1zX0AynBv5nGaHzX00ZHaETQSYLHb4krDV9n3O25lr3dlYwhhrg15onrX2Lz2ZvqlP
1aNF1ezNzQvLXbUH4JkjJa6al8ZhgdFm4rNzg944jSgcywsL3mo4kAFDxoU40XkeZvcj0cxLN8v8
nwZqVmgZO5BA+oO6XTwQUyDz11FeWx4TBQfGwL0uFxkkgZG/RNn5vaJo1E2mD26dzufecjAdLX/W
3BlPvQtkyERChxy2M3aVqb6xheAMLMMDS497jBjzbsLZ6V91+jY1Jt5PhrgIWAQW+bBJjBMtlnw7
48a9jdUflxEY0UVy+KQIgE3tOMry3ZE3OC7LbtcZZXwBcBRf3KBkUvrfa7NLXmuaFvvnp/77/POj
MmqZqWhglbw8GHbAbGzcTfp8/e/iNIC2HRn8TrSw3T8/H8l+ZEgg/uhGm2r7iSb0aUS9fJpkYxyC
zhIPGKT9e/erNlAI4iDAqVm3042/NNM6l7hNVrX6JShAJnmtF//owSNtwshKD8ILTajYzR7T114f
KS0gotiPIAgubA7Tj55BKHWGAD5Weq9lgpTHMH+XJr6KUO+sdyNhg4+HZi8F6K/neRVJvnXoRmdX
MrflcUM113i0DJ9NCaXD/ZjwxDyUqbX3NPDFB3zq7p9qEv3aSOgmCFlmJ6QU3A4SLmRPr+55GfQR
zgYCW/7g77QFDl7ZeRdnuWi9XumbsTH+cl9apCMYpb75919wSPvNoGME//9fDe5rBhcwU4b0TXUb
nfk3DQ/j8Hz1vBBHKfZshxU7TSkq7FBouWo5nqSoy41l4rrscf4iH6jNI23ze5MG1svzU89LVkaC
hx/czv/5ByLY3oVUL3UFetslh/aizWYIcSX7dGfVHXu9t7b8dWcKLePvkEzqC/cS3f85lAdl5/nX
tCG1WX2VlhQHp65uFKt0hh3DejRmz+l7FtYHihnuME2v3mOneMy1uyu7avo5SK/ZYtVmsA2v7wCb
bjfh6H2dh5I9OpjM3bO6TooTKul1GYfmsc0UeseWWNOMkC2BU5QlnV7Vb8uNOIEZRbsPJ2QScOT+
wrFajHf1ErNk1p+6rh+0EHhWI8pXiCzN2qx4BXKUoTegJkboM5axVVJbtzQJ10o3/47yk9Y/R1PD
SfysxQVIfYk02UoIJUv65GgaSKc1vT46i/uYkZaHjjBb1lQ0qgSSBXX0xbFCx5Jv0w62OgdVgIkS
JNjk8NAwgs71Tku+TSbBe5OQSoHG84BoZRM5kFRlgvvco9x00cwx3MbQUQFTBM1SnnSzuQVDi6Sp
iap1SZhZ2/KAlEOwEAORBNuauZqUN64YIptr1JIpnIXFnkaXDtl7e5eBYhi+/IcFyE9aFOnW09x/
iqX7aXWI8hnxrztRw+3gYLhVDTVbFHFGHsLfI/1vmzpzjT+YKQ2Q4rov1BXHFUxj2nuB9zKZWgIQ
03UPukwPsQWyhAFodcxs03dhqqzdWoEoGc/0MPuXHPNamVhqpaq5xZjqGOgI82g72xytO+RonmgA
YmJ4kQkFFDvZrzCgbUNCT4sUYrF+WtNXgPxtVeiiukwkFgFLaft9ix05G7CF0oA8jo2V3+eW5SJm
nltZtMIWC7xnJYc+yM9NV5xV+P+4O5PlxpU0S79LrQtZgGPekiA4itSskDawGCTMgANwjE9fH3S7
rDKzq7qszXrVG9qNuBEKigIc7uc/5zvduFXs02k3NKFgpDwj0d+Cuf9sI2oy2FMD2K3j+14z/YtO
K4b0eoAqA6f8VJLUZjeDYqlPm7Qnxpu42M77+pgZ+r6eaOuwvE4La5sOPyedGhZ8Ql02NPqtKpsP
XQcgUQwUk8VCRrvIkvwJpE3NuKZ0oG+TGA+rg0t6ckzrQ9Ppe/K7bNstGfBgozuWODkOdUpCczDv
E2a3L17ikLuYe7Q2rOumi2nRVtE9XmHE75UoSm3uar3iicYhKNTz0T82g7ihwRR7hpEbDST/MarT
9Dg0WtBypgk8egYIeoFfWwogIHPkvSdtuVWWqXbjYrmHVAZJ8hmRG3+MIFyOvUyPSw8rwPL4lhXx
wFOlyCjEmbEpVts3WRlbEZ8CQhsMlZtfRoiMbayQSwkdNXMP7iV2J8CtjJ/nTUuJGu6J/BG6AZOr
cvgDxu4DCMcMQtFUoWym2yQJyREQLVaOpYEzK5jd6d2zEsiIueutLueTZ+cvGPasHcQz1qKBjeto
f3KI2glh/3HwRAS+QyNuNYXWkhuhOXRqHZLmgcMheCN6aRElK0PdHKJT1GCaLADGMekDtwiCkFHf
wibOLF9yjdFxZcbvJFSRGutPanOs0B1FfzPxkboWtMRFqk8S5/arZKGsfXO/LNFbVhIWbWcGlTZB
zNOUinfNJUZXO/Z9nBoloTkC2FpifaauyyedaB8+QmlYTf3BTYYHCVWYbXER5i05i5Ph+vnN54Qk
F/9icOz/MBO1z1Tm7gzWXlBRXG9W89l5w2eUM4WkM6SnqpFODDk3e9ACPxO3+jXZxQoCWcFIUNe3
CW6uu3q9FTzdNHY2PFlML0N7BAb8tvBYHiiZ2PXus0Q/uJkZBP5YgFqAYh+KpLYuaRphnG6pFc4p
FuIBwFIlJGQbE95Xg0/bmUlE6AM9jV1NZ8Ro0WQwbDtH/qLB55qajryHrI5mnAE4QtUAFNnmf7oV
7EM3cYWKazSBQUckjNGj0rX+1I/Oba6sizSwwTMjuvcEnHLLX9KjEk662rvXvDJbDqCgOA2Gu55u
qk2eYf3Wh/KRoiMy75H8GBp8GHNDCDRahiZIhNgtbWWdoB9ies7OFejx1c1zndzq3u9VupOUj+WN
8aUh/eyqUR7ysdBO7exFJ4dbD1FnWQIC/CPKTsu2ox4xfve4kQGvf2nAH0F/+edGeSmedP2NK+mt
SeEW4p0LPQcOitUZLrfaWIFn5RPrjDaoBS4+q8aRptnwRPryD8w1WIXptmpiwtSGALf72tGDHhZl
/5Q3mn9S0a1pSVqTE5FbXKW4kGwmGH4OcnAa3VvRQKSZ4xEPHOtOaN5rHc8ONKb4sfXxSgoG8uz3
xNHstOJIyJAUf9Je9KLyr7QUpVSLUtZgPfYxDRCQ1e8Wwb1mtHN2p03a11SomyR9tpc69RHzaHzJ
qnpDecEXFeVfsh9eqnb50S7iaiZk2YnoSAv7MzvClXRqwr3xOWTnkIzb5n1SoGl6ffzRzI57Mjqy
adSDUw/rwrUt2DEuBvdOUs+nB3+pGcQrvTqULveHqw5M2HfumBpnbq0ngD6cMoqOQ9ZMoABCHOb5
fTZr4ynDEuZllXMEP31x3PHq4P4/4VOACx6lp9KfaKiISZooralOfZr2YVlxLeWkUaeZc0bUlNd8
dEKCDH+WWL9Xg7wZcS3uvC4/NW1Ma3RlvHmrPQSbToFdOv3w/ZQ3lWrBWl79NEZxhWjFso5nTiDh
bmotzcKJ9uurmF9mY8ZcmlxsV8ecWLMGC5OIkrDwi8BP1/RHcnhk10lDH6a0+uXD8cm03t3Zqtzq
ukBtFrXae4KdR6ONOp2qMf4yZe960s13luT8XoGDclqBXQTLyFCXn0iEw3VQeFstOhQQsLb+GsfH
ZEl9qPWwONRfLG72MBACi6bLon5VkhKJ0rHCrtT3sog/Il3+qewJNxNYBKR3uBBGdq10Kz8wUNjk
2l7TegReLS52gvzFnknLw6CJVyh1mVf/Epn8SKfhN42bOGuI5ISItSNm5vlubEHEuoX8IpH3lZnV
A2kokgjMBA7exI5wUD7jfT+VJ2Nq5Yk9EyPku4b8y0b6EH7Mln4BjIh26DGreJaTeDOgCxPlrtoA
dbmIAG9XeR0ReV4eMdeSoM6rQ54CJk0G7yErMEX7tQ+SCRjFTngjJjAbB5lt9Vslp2M5oM66Bv0w
ERvBx9ZidmDo8CynIM+IlTO6ekgNcAg98unWtuOzajvrONJg7HTu1mm95dKWOe6q1ndutkS9XW4J
Jtk/w6g9EADfjdTRvChWrnYFUArnmcu6uzbY7JcCyq8zeOH4pWJD7YQF1EHhIqlxCqvBl0cpCKtY
U3LJupqXJt67xGMX8lp3PpurjcoH+i2kE7Z2CaBR0396sTRusoz0G/hu5WnxwYcheTKqPMRNxdZn
Xl6TBcJoa1ECXo3ak2V06hhjdtlMkfOmGNsFeWQ8IiA4mNHs4oDTxD7MnQdOgUocl7vkwKAWurGE
TBKZ03grSbWWpTJPHJf/NRkZDFn5ilBRVQjWcjw2ZFGzmFafWUcFgzGXEmrXEETsEaM6NTFlLK9E
/cxnp5bnwYWGNZkB7h5hYuedjNtUJdRlp+6Rs3RYFz7DFUaZhzinRaFeHp084iBvoTnO/0Mh73ep
cF3McV2tlYvoQ54pHEhKvuEKG/LdP5VjYrxywe8R0G4Xmma8HnBOklvuzqNRh+kXvhKXJyKmwbja
dXzUuJtxCFS99yRm+1fcbT2RmgzNcJ7k6XT9P7enif+t28szbZ1/wDCJQzqMYP+xPQ1UDGefWfHu
Yp4beTZB64+L6KG3Q8KFfJSdm4Z2qe/K3JofDVPhbEjfbCO547GjhZ2Eqof6diE6YIBmYSWpBMpy
qR2o/9DfFnI8ZJHl/1BKZv1T3ymfqu/pjidc1zF13UVG+8f33XYO6J+iB733PTDpdJVfyXvjP/Nn
h8btpXxkcfpJlLQ6LOyw/vLEwMuBD6ZZNAeRnmNwbY/ocO0canPrnEbP707tNOxwI+XPlsifY38u
wxjfMEOrPmQV7/E7lvojEUf9sSfYpXUw6BbC2rRYQEbQGw9IIzKkbg+XvspGssSdgP1gJ4GtQIIS
VgIGaVFnUNfgBSIvvWD4Ls9xvUxBQ4qCjZK566Omvle90T3xAViAu2iA0CSgry6jyz01UCgLvUrP
KdzDLf45m+jkmLJkTzBpVJayKkJrO3RguWDIkX1qpOfx07WhsjXE0DlrqfNQQSbKU2Md8MLdrP1+
B4KNtUHk/ikmEAhxFqQtX0OQcxLaPqvN7m5x6mRvJWtle2GpED99c7KlBoN/ffn+JRj11wwfY/if
v1UkVRKinb3CamAupnJkNB4S9FGtf+v773//VTdx6DGgN8aKluTmrC/03dNYIPrL0koiGDVHUwNM
d+DNFeNNxkysAeJ3M3bePYb/TbOKiW08ek+oQ5R7GMDOBaeffFAzkHReig7uRG/jzCfAdv2WvqRh
zkdjwEoSI2TsJq0q2IL3VJGkAlWhJpv7/eIYzgt+ZGtPVirbkeapIa1QEe132u8uG0pyyJA+aGqs
T9+/tKhInxnHeJ0+nZayfOyV3RzQatFRteui6MVaTHE3+FhBIYj9MNgLHufEhNhuyIxGAzD7Uzc7
D6KVWDc8mh7ATkSX75eqKYBUuB1YUyvRLqVesyfWFc0x7LMe2lGaLylARV/LlqelqgSGwkUEMXsp
I4ndj9gXI7ktEChmTEePmBg1qWbcOinNNQWK96UFNX6e+Vn4i3Uv5F3u+d5Nidq67+arm1taaPfK
P3kThgI6tAHXms7Ekdo2T7TRQHmX7Xy5n7gqL2SUW1zOdgw/oGtVyAiEFuvFTa2L4lymrcNSol7F
6duHycMWBWY5T1pcXSkUaxgftp9ARyngdEtFJkNuRTMap8n0yZKKWXtELWEsihq6RaLMEKqpU6ga
Y9rm632i1ruj2vmxUxxo8qvfBlnlm5jxltmW8tECKwgnY6FKYQUJMFHyLzYBiN3Ick6jVgMZn44x
wLr6D88AfGENgngWHOv7IiYtUFe1GyTOeoZJC2h9nYuRbSm7retO7UkQt93QvNCVHXTZ1iNIneGv
YBybnmYv/tPxhMCdMl+WxcLJC6teiIaiDKc+Ki9rj8KXbM1Rvw7anHbXNOrIktY4yaLGZ2Ky/l7G
ekN/GdGTtvM4qrCFxgHqNQ0/V808u5p/pWgu593K5IKH4ndk5xPD7Ds2DdYlsmzsq0X1zhzePrvR
GEM7agkE5l25ay0ikTNnz2itMTWlxfFEr7pdSgvXfiorDBia8YmbYv6RrLh0vy4t2IIjAxwYwZ09
ETXGDV5ipcLn6fnJF6ldcWBuKY8lFMlgZLnZdrMG03PU5X1mLvGByOzZLfzuZqatzWZV5i99wi2i
qVNtlcUFc2EWDp2nXzUXmcNr/eJkurh4rXq8M0mBE0k1KXWpM8g28yn3suy9XwHOc9671BgYqBr4
HYij4+UQUf/rOwdES+myybQ36gYmGFUnb8YUBD/W7l9x+54R3PyDX07uPtXV15AM5UNaTM21MnR3
o0yzv+JgtHazMtOLPebzYRDDez2gfAwjYeHJnYKSYOYcOd1bV/1ILSy7sckZox2Lmv0JBMxiuCq7
X6crWr0nrjHcPMc/RYlxl1KhcosiSzvOlddSKJJs9Mhk7wA168peioncwqnDGCuN/Fs7hGXdrx/o
Oqo0CaZplCmg/zt/JGyhSzZCjVJxPJ7a9cVCQdv2g7B30Ex4grqNcWDYVj4v0LkPLgcOuoHYKpoR
aKZCwBgCjXlM6ccINOSCX9pwALFTndFqmn1pR8s2nnErofHjtC7LO4tP4a0cI4CmUTSdGNSKv2pq
/+3/cbX3Xfq7rbv6S/3/UgBu6JQS//cN4IefqUr/vgD8+8//1QCuucbfHIM9pmvDhbVsWrv/5T8q
wF3rb5ZrWRauZdclMWPRIv2/KsCFTgW4bZqe7Qtif9SE/8t/VIAb3t903AC2zhd1fF78/5sKcOGz
g/vPfbNt2z6uQgPd3NCJEDGh+McdHpXP8P31ZN0oo3Mas4jxnQKb08ipCN0+2PT07XUqD93lbGd1
B2Qd3oU93Ze580ru4JOtI0csx8SgOCZL6FUSdjA5NMlJnGal/oY1glPhwF02L8uu0R1sH24NOpFU
k46nmSM71va/+wH8V+3h7voj+qdvjOM7+1fD53szze8Dw98VFrcEKnStJJss5uGugoFYAqo4TzAu
NkyAiSGajwiiEHBKFU7QcO8Vb5xeFNIAlfND1PDnOsbImxE05Cp9VbvWHxxssxhlmxHkUV8aeyF8
BjDRvOwmt/lMUy+izY8Rlamjtac52YDYclZBWmxHv3Yfckv9KRly+TMSvKv22OHNo5R0a2gtedUK
G/5oD2SfeHhtrTx+KXzmCBxmgsSz7gb3QznO7btsb5DmjRZYhAbvaBbdzzRhmj8Z1xJdNaXyw85N
eOHGjrMdZviPaCRLn7jHCgpt3T1R28yJryPFaN+lc/bLqLUblqZHe/KZ3/ZX0RYPHnDgwW7Oo3Cv
WaHdnIq5duq4x84pXwdDYg1lwjKM8EuYcNa1OI7TU9Z4z8zRHv1qfOKotS2N5GIRxUoP7WCc0655
hC/yZekPUY4XpDTU78aV20nLkR2l/VCU7OP77o/MTGyiPs2X8hVzCY6hFe4y1b8UlQPblWekQHEH
3sijbaBVLDZglkFIAmAV8a7ozIn5+FHUIoU/O7qTnv/VSfU+L8UjDeyXIUvek/5UZPZdScVH76RH
luNLBFEoG9y32MN4aJrWCY7rCemDqqcZjAbYrzKA1WSEN2gIZszMwFdmv6EV6KElnwEhKfpppfYZ
s5K9KZzkl8t8kgpS8vFmu/McfkblNF3dWWvhzazOhHhl0BnRD9v7ldMPVOlmEGMvcrwvkVEf7C3W
76hz7iYeThg6n63Yeosi/UnNmGFtcelocjITmhUY4TnQ8gBxUE0a4vwNad5xdVpqUnoueGJPO8IP
B2TOeVt2CH6uiR2LHE5kmjtDryAcLPofv+5+Zw3lE0hCO+nhJlaJcZziTIazQ51YDZxyk0TOj7po
6iBbYeVN7j5odNmS1WVgOQrz5JtEkhUlAiC+1X21bh0aA4MQs6Wrr8X6LqlhIwmDQQo1zXaA2fnY
ANwNeyI84+oh09CMD7EsXooC8aGIqQ1qW8cPOgVQSnMb/Q7ayWnUO+J1sHGOgzl/gt3Bk2TgwiLH
4G+Ac0x7b17/hJxAzsH4OiS6OrsZdF+/c57kpLkb7JoSeCY/jNT0jghdB5GTpkhG+zDSA+9XgEZk
RoVJVA/7EToi88CWzGWyPA5KMdwqpg8EwnTfI9VvLWPghaiam7MrFWbtBf7i7NLSS4Lvb9Dr10AC
SYqo7BgT2D1u+KRf3TrZKY3mZ/jqpy6BftmWxus4g/UaIcpIQhBajokvL2K2CG25r3r9nWhSQ+Qd
M4wA7oYvMJ8hyrYUYhvwye2xufqT2x481Ns2BlLi+c5ebzQODd5nvlrYSS6xTrPWgFVif0iUxstj
zoALc4dG7sQonqM4kbcMQFNR02RmFyigOVlzRlnER6QT1cG3c9d0tHiXRb5PDzmNHQtI8wAdniib
jKedw+kxEDlDI0aUwDfX59rBxg+fRQ1bFeQaaBKfM9nxA+5nrpU1f0FwhiE1tsPQqW2UHHJIRJvY
jQ8gZSFY+VMo10iDx4CkHUsRegBilKoATA/JVdoF2hwb+CbyvYvBFwB3/kA0ltyjwEfFWRt0Felq
ki73pWCqQbZsX1pMjGPZxqHnc+B3LJuDeyR5yO11jk9XaFNsr5J072vVK+jDKIRRG2SGM91TqkCt
ojqXcs4OeVNk5+RUdwzNeZ5yBQLJdhJ4SbSRm2FWol1qYF40q/eCYnqwce0frEb/7SLlrQfUjcSg
d+lySiFMiL+epbdh60aY6cf2fhYcuXh/Ib4ZbCVUMqP4lqli4mRwjm264qyZXrzVrXVRiS/0fHOd
7uPB/O0Qiozg6+ByNz1AI9YhnUpWpDK7pT38DmLUzPU/NYI26FTsem2ifUnkv3mYGlAzspe8S9+l
UsXNKycgtZNt7cc2D4Tm3ZduD4+1Zd4eJ+Ohn+L+Ve9/ydGM3rgBjU1naWCidI6A/jJrbwNb3Z1s
oJBEc/9ktMUI7cQFswhC/CnvvfaxG2jb5RdONwZNJPKT72k/7E5zNv1U7NEWq3MGBAi3QPWR4v0+
11PjhkxTjpiTtPvEsdWL5WQPOkKsj7/ogrDxEz97GqilyjnA8gZABD6J0iMAkFAtjROiXAqGBc8k
K9chzEogMAdAaMKzcbq5sH2BqWE+D7XKfmMqaASVg8GAxQUYSHdfy+Fa5OTp4JG1W0HFW5Ddj5mj
dpJM+dBgISEFaXMYzz5y8sUdlg7FwA28xdpjTDhz6JWxj+K8YdzZXmIAQHAqMCRNorhRxdg8mMzx
NNv76TUOpsoZ8JQpOOVW/Hs2jZlbHcbMBrUF92r1DqaQwsSUC6C1Ya37dnPUypr5XbciadKEfY+x
XGwUi6OeSL4HnvjoagGBT3WIBK5pCzbUXrupecL/mnfPfSKG0E3FbzEO89G2rPoWpk47XnKqVmar
nUI7K957UeytkcOjZjRAr8pXczQFag4cnj4ChRo3/tGrmJgQIaMSoL66tnIJWVs3i1qHYGahCRbM
1ZzHTSZMhLCnSENmIhljRgYwGTOOgmq27xfuNFIPzS6vhp7YIFCmdbkYzP4GgehnmmbPQ8zgsev+
mHAFS1vczz15IaChR2EKwpNJHSQ2rHfmbPDZKKiSTRe0FcLZ7BaP0F4neRAW7WqgMqexPhUUlDjC
/z028wsK14OnywfPq6EmVs3NkNiStcE7TOBAjoKKj8T3z0S1v4iZeLx/n+6txR6CqvuBwRjzu40Q
FcNFBNH8OYEwntPx5IF43yg5FBvNfem7dJciChCqb+7Ghv9DblACp0oe7UR9KrvafQgxv87SG49w
/F+oPX2dG+cBpxoEbEpR4vzkVPR+AOF0J7FhAwlBiRAhBWnXOhuOGlnKTa/JR290Ds78nPo8oLTZ
28Wa/6vAcswujWZa4KmnOs72uQV2xy20J9IANw0tCcfuoWp9Copkd2X442yavPxoUH8ZZNsXkk+/
82Isdyltkcwhtwm5PdwdC/qYeBs9fWsW7b1MiUGOdijtFMFvOWiiF0G1qB9xXnxpVkRCHkCBrrRP
ClsDbREbR7cgzJntQ2uqk2G+lNNLseDztQb2D1EBFbL2MSiEYJHhlkf6b9Zn8xxPz6CvQrMAlcQO
oAsqbKVNCmQBC7y1bQf/qUTz2kUuJ53FxjBtrPQzJmH4AAIrnaetPXAp5unB1SkBmqlxi9qfketd
ysxlxXQKyJxu2Jj5wVu0Vz3LXjRDHlPDf1TJDLNnmZ6ZggL0Vn+EPZsHTMQHX7Y7aerp1QBwRWpV
O8pY2zWACBFhAdca4g+pNT1ICq4GZdjvVctUTWJMt8zV9W8xZmyg44McssoNfBeGZMIm1Dcu1OS1
XJRWRWrXIChDvA91GnFVuzr+fJdq3UtUKHkl+8BojA1QPaGOGamubYndHoteTHvy0A/SGk/YihLA
hLDsW+ic8suwUXx7vyL2zcc6HrqoeoHyUQVMgLNtAcl6/AHM/MiqCQW+abyNN0/+Nqa0CodKTa3G
uIRUvyhh59thWslloNXSMt8NyeqP1Bq4vXiA2TsWQ/kupxWOTukNwNCfpQAYnaz0ynyAnVu57EAm
/bfdxPO2LtqQyDxhF/UlgPkiTO07M4WJP3NEysqdYYCcU6NLn6rGrt0scDxlbfncDW6x5aHTMCTk
QKxjR+HIlOnxD43bvdQ96Bhw89kMHdUIcA2Xe9keshZcoM5Mhxe4UVoHmrSEBuR2c6hkctWLAXgz
T4TNAvd/O8ezt0m6GuS3eouHdwc4I0oTQjlR1QyyH94Hb3Y2tOUVoA1zDiXLrVU+d1EzY9zrfmXN
aEPsoMaoJS9om8UDg7FXd7kTbvvOF3mqy+KVgpXPWNMFzbqM5gyfPiKm3zhSnnuDgSFo9z8UfZ3c
hjbXigI/Hxcl5H2iOwl3kCIzgQix7cYSZ1u68NQeL7Nrf8kJwCljjkC1gDASffg5ZpBb8xnFEmeb
xVYjAapz4VmcbUw8Nqprzl2cB83iP7Vm7G1xL13GxkswejZiNzFKJZr3hi+qDHu+DwYrGYYKEjQ7
XWHbyTXnN/766gIogD5Bu/006Eu+i6dq2xSaebQSjHzIZnaPl2uIUkh3RvZTw0YgJs7mWa2LXZwT
NalBWSSEM9j91POei59UUes/m17TIWm7+Fn4+rLw3+cWM5E+4SGMZfxc1R6ZYCFg9eXa45L6Huwu
th1LTV+IK/CdFTlmS/y2WF48Iq8DBReiGO79LF5CRQ3kRtQNg2rXBmce6XeNnORRpzKzl6AlJsN9
yRge7QD1HlVT/OiRkGl74C2ubrMRf8OWedvbHHu/HEKenG+zpy5uKB2dFMdvVvR5iN2rud46XdtF
lNTNx6SKuAt7hyOBhY2Oe1SEhfIg00qmTLX25RSERGrIQ3fVMoHsMEj88JFaG/vRdJFsuw48MYzV
p7J1FaUDI0VIRvVQ+sirzQvu0ubWxE9mbE7cAkq/JhUKBQnAvUjG9AgRfF3hwZ7hPj9CzotafoCJ
aB6HmPI3vB9PJjFyi0LSO9MF66eJBHMPD5kO2GAfsYSinMJsLI4zSMywaKpm2xDm3dtV8fgduk44
sTKY9M6clhkI2LY6Vl3o+9YfVqj80ocRroKgm2jhS/HLe8tP6KuXKC3Ls+k8x6Ya7wqgSog1zHlm
puUGGbIl6djrexWicGmfmpihK/5Ogo/jWlWy8gnbxT3ka0V56fu48Qq9OCOsjMLK7/TSb/dIxD+E
rzknfGRG4PXLDBMgn6lkBKw+EV/dG+C9Ijc+1NHkPc9R9DSM3E15XXKimj0ZppGeBj7BKeZ7tMcQ
6d0k1tBexlE9ccgsHtaaUxW1mLitN9+xm3D9ITjtAp+0mvZ2y6nTJDBE794KDISCMC7cSwlnNuiI
eCVTIgGBVFAXK9Oh0raRN0paKvDT7bATBHk3rJ0/SXdwPZtOBdp5XvF91aHVXNx61Kl9/xt2J7gv
4LkWPu5W2wTqOqlouRjWcyQrolh6k+ySgUANuQ9UbJYwE3uNSfqlTjAiZA4yOqx+He1swWB8B2bm
uhAdDcS8pLvOFc6trtw7YFFM/hAxzw1JgBWh0Y80UJaZpkO9yPU9JL3fLc/YYNKj5SDiWexwoN7V
la6IMhhfqqh48NAiFjoCM0T2EpfpszWY6SNhCk+aZAXtu+9PxkKl2Qw6TDkrLqxjk2ByWzlHEtVi
R8Se+rFeRIQ9Af7D/x3WI6CSKdXUEfCW0mi/O6JBzOZqw4oxHXzHmvYyIY3nLP4DgZ6DDif1vjKI
79XzNO2nBt9eTwQMbsGB6e8cZMT6w/XA/kJAeodI8kgSU3upIMGjNswPwuq858wlpDzSRmeU6QUq
X72bouhsust9NEsQXZ7PksdVBQiBtvvEujDabzaJiXTLXre6eEN1Sf1i3rcz/+W1w8H2OroXEoLG
RBfwfBS7ROvMfY++CpKVK8fEqRYXMjp5PA9ifcbg6wAVdOHBAKb61fuuc0kjAlUQdIIeQSZIp/a2
AKg+LC02EjgQgjgu1YFuTkmCRYNry/mWnjze3FBe4rJcF2UOH9k4P9dsFrD1iVce31DOGbHtehG3
u8zo3jXRLOFIOiyrjW4HRNXaxTNjztb1ypvZsXupQJ/mXFKPc5o+D1n2UzZGuk+X5s2g6WYrJD3o
bsfqzEnumXlJGYByZp+rFV+92TNWsTgV6ri0LaU+utIDLEsNBTcWubwBjKggCSCyOuiE6LaRZmmB
Lzjia4vGXHeYxL6caQTteqsMUz1/r6HpL0tavRQlcIPeGc82g084755DtBjLNPldDbtNOjJlV7oZ
bzXEKjRt5xY1y7tN3jxkffgaDYihKY5Sxm423HcFTQkU2Sf+2Rdv4pBI8ehd1hvL4ftqXmJ3q1rz
MJJ0Z0DIJKrmgsZ/ifcNv381pxeYAToANc0AadeSbyMJw/LwI2a2fKRO5pUSM/uUmT1j0i6+SJ4Y
krQbuuPZYw1DwEAZbyY4SUKpxxogBPbyZZtPFDvrWnNbqeZnNS0ftuZSJgQocyYHv+0GEHiN5RC5
B0psuO6+sRK5B3Lnhdpis8D1LpQuLP42yV/WEQqJXD/sI+xumVmW+2UeeBzEQF++n7GGp52mAV3T
t5ZsV5MM2syU0m4oGV+CRkE3a/2JB9Lcrk2PLmJoz9YTGfQiJY7l/t2Cx3CyDPg4BtmXDteiC3Ht
1AiDsMWacO1z56k6e0XvnOhMg9rHEpzAG3zIEsnkOY9OTdmA6cfuha+DJi6JZLOHzefea9XwCaPh
xaq50q1Bo95dT+Ob9zvq8cgsfdvdFUX0QwNxygOfkWpmUsCozzkCT1bfm+BtlkFhr18yK4Qgow7c
xvdGm8lT3bpBnDvxKRnVKZ05dpLjJsNQeNzwPaj8zLsqdpJXdlwCnp4T32pwW6eGvi1jYXOxRN91
hghwA6eDyNbFWccblg+DBYkGLagZSMdXsrzyHG2ggtXJY8n3NCYRTtR4OmsOm0FHi6BgVIt/sHvE
kIRKKSm9c4qZegToIjB8b9M0ESeP8wMFQeZ1BlvXsFvA71rcltzZwtfjb1eme6ikfP+LcubkcTjp
sgKRA8wBGelVQ8uEKdOTXUpX1wlWR4i8NSil2oOd/I11KAbAsEyyDzPwjXNUqh8UqLJ6qvLkoAsA
3zl55KkUw7pAzVUNc4XaiOQ59yYQAKeF4rIGxSMGF7op/Vk7lRiQJTyakwLlUxea/QQMi31AmgKM
NafHYqziS907CRJFI99bQxZUAtBKbY1i3GCq+wB0iQhq/+EKmHaFwiG4tPtiDWrPWn2oqIfDQMcs
REGpiOZahk6U0ni4BIxOZED7knkg83fTtcK+EIg9Vwu2nH6x5sDxKTL7658d2+pAtlsFjYVUx9v/
baUO1rajyXb0guI6X7wiP6TJCLct0vqzIhmmu9UD+0AwCZMzhYBbkN/H5y4t2h0e5eqoa8Lf89nF
bCE4Ak84z68OtZ6plbg3ozdxrCmY+SpS6dWrrK+yG5rQa8s2YCupDjLVr625nhYMkGScvmxaSei+
iSInSA1Oh36xTx3mOhxwADewu2LgsHY0m+6Gnil3R5bvt7eAYS91AhYZ9sbNaKytmHaWnAY/oWRt
OvsaC17RDl+JSPGET6Wkba/5qQkLecmvw4yTTuinubchGdQeFh5o/roNmtBtD0qoF7NwlkMK/rbM
uJCz1ntl7Ap7oTefmTRQzo5WgFcJNWEBuhX6GaO8Ek3B8HObhnJNQmagDntWb7WMD2Wng9d1mIVx
Sj1hqEXG7mBZ995HLmM/0FWtneW/s3cmy40sW3b9F82jzKP1iEENRCDQdyQIEsxJWJLJ9Oj7/uu1
wFeyenqSykxz2TXDJZgdAUS4Hz9n77XzfpOqBjuNO8iVo7uPvjT6aNNOui1JdldgRvW6KCO4ZrQr
/HzC5Y7vQyCzttsHyC0NbuUj/acDy9CPah09WKtMHAgmHOy/VkO87qjVOy2eekAtMMZ7VEWYjRTH
oiCv1yx54YrKbJc9oNGcO+RrTlxbl6stFjX60625QWtg3qlY0mcMifNteOjVXCy3iZ6kB4BjuzF3
O5/I9oT6RiDoybwPuyhJwGxbX5AOdRCc9jOd/bHT4MX3Ub6WDu2B2VylFn27HkiMILEDafGb5sHS
qMO/ouy/DMMBEUke9iYzjPBJKoKg+tw1jjmv77+eE5vu/z4l9myDEYAjdUeYhv2/jr+NwlGVWTqW
H2ATW+scPSyI8IGTIrPIJl+vimKZRASGtjHDu6Ejrruv250ba7yCVi7T2naWcTow2UoJZkeEzJ3i
Bc28KR0yBizR/RqYwK3IntvFrriaJmam2IXrnbrjexcEYDCGtT3R+5XcpnuPayFV9C9SI8bBr+XX
INsANA72Hniy//rFO/86+3fQdBrMOWxTWNK2DfQH5T+NyBuXNr7kCvABN3MmmCQesRKmdrhLjTzZ
ECPEgAcgzVgDknTDv11wqkq7v7AFGnWd4rPQNmlYyUMc6+1TmAJHZ3a+roT5u2XId/IgzPPX86dw
4BUJuQbKYFl3Eay4qjUvQV3vK0Jfti2TbSP4zoso3EH3c3Zl9memZ/EVp+HFOONCN09tMuOVUmh8
sC2T6anHNEHQ9+/lRAWFeNv1nQz8d0wm9VGhJex5Slx59yEpJ6Evis8fa3qV2RoE62w+RqARjG6O
L4ESFjiqv6yeVCVWMlLgxfO40pEeHiBfr5xk0g6293e258t//RnoP1fYPwswHMGtZ0qyGyzj/yDA
wL7tRX3EOywq67PxiptuIntTJlUuCZrUWymepbDYOvUqJTwdQgpApjhUn9bMCbd2s789sSTLbmKa
SHXvW72bLm23SLYCTdajHGzEDBKVBtV60EhXAz7/PFVa9OqNxMV7SQGrvpR0O3R5bQzCPFzTbVd4
Q6jXRDkeElAFaelwlQy2uxyL5EtXlYWwof3NUOf6A6BN+2FHgHWC8NEdlg5SUY05ua/pOhpg6l+B
O58PBIcPkW1+N3BHhCWBSQnjBCL53Bel7F/ZhFayz2LzkXFOtlYwYzg1jY8sbO117TA2K219nzGq
xVRROdeAmTrjbXPB3+LuXVB0S816pSCAGsWiGXgOTY8R7fKcE89KDAFfEfFjFRq41sD+0h2ybJmA
zQcjrD5V7Fhbc5p/NVy/cFBaTkySOBiiVfWnKZ+LNfb7XcV6eWQIBCBYvymo+6adTz6m4HzldKBs
6XjQVCbsj9jSZFrgu552bYz9Jde7j8jahjq3sgvXfU2Q0nMbGeEeM9OpDsFb97qzGkFo8rPOWE2z
ccAbGHVL1djF9ueKJQkGBnD73o4JUlGOMW5IpFaOav/nqvz/Qq/Xqfz+9//2VXQ5sXIv3wr55D8L
t1gA/+8yr/+equ86+v0vv/8fMi9d/zesB7blWYL/cUPzNw3fTfvv/01z/82RposUyXUcx/MMnVX4
P1RepnyovFDZCwcrpY3Y659VXh7LM/BDgcpKwOf4f1F5cYP9qwPh8WPZLv8UcjPLdv9V51WV/DeX
4c5U6o9pz5u8y18yiYdQyzrYKtBiTy049MpAR8wxmQoUsfEqiIH000fEeuw6ZDVOJEfCnFugrQ8O
iuHsA9/aqrE4KXyzXWin+0YSVMb5QyzAmJyIpQy2LrcHGlK6wVNH1db8FIwIfRCG/ij96S6OiBng
6e15//6EzK/Ah1feUcDZ3IR18SvuyvYYU74ZYvazAaMBwY3pSTeC9ATmuAD/Wedr/REzMGfROrXT
z6Al3Q+Z0rDPvIz097Q8qYlzLXmeOxXDae289zTGtR7MDcSbaSZ9APz1lNvVKawj4jh6bOYofhTg
TGdb5sPWxIWyNlv4+GFmEU5VQveIino8Vt1NjXG67RFgGa1Fed4zwc3ob4NXG0ly4MElvpXyGfyn
Y0JjCUC4ZW6PlboqmHUR/QmuZjYaP3OoZRUdQqDQxSmrZAFp7vEGGzSq50e0r8tBjMRS3iR4vvSX
f94KfFYOv0zHvBctEYAl3cPE05JTLW+B6ilKU446P2990DWkb1ZoVABbYkdgpkxZ2TtHBNr/8fDz
FMAaARBRchCEIBxMsrYeCTyVYbkzx1/C5X50Fj/fTB6/YsH1szBhHtpizk7jNJXrBNsWWnQKzUf6
9X+i936+0jVaE6XqluNYUNMKrGA1PKHjRN1z/Pnq50EEOTBne3gMGJXfygmKAEfM4Oh1KUQOByGz
6OotQ2BdPf+8QJnwznPRRYtU94Jj/Hj4+Wrk2kg4kO5/ft75ceGQU5isA3hdAs2QqhahkzT+P54r
Xh9dT4D3JsyuDvnzXUO8veijcXyGJW6tcF0ViykwK8Yhgb5rOzLnCwJXzi6ztiVgYh1RESwIp4yQ
CRLX8juum3Of0d9+GmvavIjVoS6E+xBGM7kuergTSCmf+qH1rrhkLX8UQ3Z0IpXvIrcM1gxnhl0Z
WLcqoEzNCKx/bxPzG0Rx/61Zf2JlI1Ojpb7OYfNgico/w3FInqogGnyP6IG1U3gcwUa7fxFjIH0n
ryzCiHHAZ2mAe8eKh60us/6o5lT6luOp6wggZ2E4wfiRRy8a+OVQtwBskasVp4/XwUzlEmde8gt2
XEz7yMOyHCS0JiL8YmmnJ8cpTsIfDtiqo+Ag8Wwi7qjqlk2pqudBM47KAYVcdV7xBWifqJNrZ+cP
0XXQvkS5Fr9WstlZ1uwskiqQ9Pg0a21yoCtUEmwcL3OOSIAcf4pFtCVhAiU82o5FxMnv0xPMyrsm
/9sW+QXJwTuH8eDZcGhTjZLR/QS2dt1YhOIMj++5esOppTJyxk6Ya01ykWn5yUMwIyokYUJuJpDw
K6PMr8qzvWvfIelI5l+unbt/czVdR5pBr14TrUdV4Kc0De0iGHE3VZ771eQRo8d4Z2k2w1cEdB4T
ikStxCLmJyjrbqaWwZZqp+Da2GZE3x9dvHTqv3TlX/tqru4qIokOWsVnCtwaK70FhHRyKJXuuaOP
sCHtXRo5xNbRu/D1NPobkp2OvhMJqGy/oqwcd30QXGqkGFvs3uEGpCABFdN8bzn6cVKni5tvAVUj
Y+16QVFpTL9IE1nWcYvdKm5e7Wx+LGCjw6GwLbaqDS9gWotlXubjTRIqn8foakLoRYfJ6a9mMWUX
c5TnyUbflQLU9VOdk36ImG6rla/tHHx4eVbvg5CGeheHzy7Rb5Mk1yYTw8dcPedDAqI0TJJtOab2
nXn6LD8jTdg3SPL2ASOpgPT4VACuvotYjEjuLvmE7Z7DjX6qOxbE5TAr815Euli1U/GLlCKudG6a
NiuJvMMr3fQpJLASm3reT2/C4xn8Op9GRLRlXQ+3Amy3j8O1uw8xC4U3Ds7RBYl40weSJ+kYbqvS
0JY49JotmkWHH5gfx7O6FGMXbAgUQseRBtzaRQy4bI148/Bd+GVqzcwlI9jtcUnkaszoMFJK98NQ
uHc9rf9kQ0Wfhpb3yvDc4DnL8uvPi+nIO+U9jy85s4cVva/xjhoInY1XPEda7G7qpmcv04pbMpb6
XUis6UMF8BjZsH4nwguHc34ZbM09FFmNthfLylNicBtGhVkCNAceaOC5G3oHDlgPdTJrAu3deYDJ
iEblJk7ZbqemP8SuhQTNcNWNpvRKTzAo8cbACHLk9C68E8My4kZ74HoDaqttHgNHA1TfrJSMhrWq
i/lJhoWN7d0xzkYTvghYK44jhpObAC6eSE7aJiE/nTa63wjSprutJkCvsYY6KUfHAtqjeIVvsumT
0LnXgPHwh2pk3OtIB+ykvVsem3GQFjNOaYmM033ErxoTmTVCu3vZ7K1nQWKx09+qn0+tGL7cSi8v
VVsiW4vR1ah6PuJY65+bGOdr3Rnrnq98o/m0CL+8l132bVLBQwUej64yrJdIwJlk6bobEkmoKfJX
rOfaCtjOdB8hYeTM2p65YzZhR89e5tFtkm13N4cmX5d2MawCQR7pkOrq2DG+pJ0wXGCFlC96MF2Q
t/2dItaiJA5/ebX6I2iH+mGZpkthdN+AnIZnGudGo/1q5ZChpWEIiHhgfqazu0ckg1CVnzoYm3Zd
K7ny3G5gtU6NO6F8v2snN5ld96vEjbyTF9UXp1H1ndkGWKgMaXs7A4YYPEO+u+lMYxpD/rEiEaEY
XfscFH+I8hkulHm/kLtEDy5R7iuPOQlGB+LS3OLe6kSaEz1troLGBHHL3RN6GYe7wj0mGS4fkfPi
5IQEvRrat8LZi8ir3lGK0gZqYpKqo6zYSHI/GVACQkYtSSU4sp9mZZJu4cFN/Av3mWi+AxQSBvRM
0u+Vht54nLK3MUsY3CODW0yMR1egLG6m95SYefHWa4HjOxPgcYx8Vysb6DV2CcmBrhZw50y6//M3
hz1CCrLK/oS6bqyLoNRutEOI8VPjPRWJtx3LeevgD3yynMpCM0oNZEYjoxDbBgBv9I9VLAfk8R71
2m52umpbdLXLDhjyscQxSh1+TtEAB48wYh2KsCFHgH7a6JT5C0pQ3PcW1ccYTH/nwe4OKMS5S12U
QuZMp7AKMzIJU1xZXX0l1r1/9rTMWJs920WWt4e217v3ARYUrUGGeGCah+VQNA/80WTvg4bL3nZC
b58h2S1awjNNenRWaL9pA93nNj42JiazWJCnkehgz3ABPwlgwAxzo31qhdmKBKHqZprzUklzDTba
uWpO1CCFND9wnjEuzqDFC4cFIPEwvOtlld1rY6JUpB1C2DL/uBwpBRBzgXXpeVecbt5ZmMoJRyYT
EUa0vrPB5i0DLat2IoidtRFTLrE3ru2EqTpd1G6RD7JfzaL9FQsrvveR2QBdglQzKH0VQjN/FVrZ
P4E2NI+h6bTvqH8gRlp7b6Ksw0gaYd5X8GxYet4rdjHmz1KsJ+8aeOH0FrI+W2M8n+Na5DcPcG5v
I8PJAvMyUDTuTdudFoSSd+SK0sRN5gfuPGOKpkdmtjOwfD9ZbjTBNi52cTqZL+zTrMu92KmIRQcA
ebW04ezsuEDmBaLD/p07nreTo4fXTUi1fj4bzfi2nDo5j6ssMaq3xnglMFi8s0r6RoRSCURR/o8t
hI45ewKtPabnIy3GIMG3LKbXvMT9QssZ2RNW2hOoYELg3qfJV507HJqqQXDApnlKQ5kSTK2nsB9Z
COZiRoXSQGhK6j5+8mCOooiwYkJ3PAdiUu1HfWMtPZuixotiBLgSOSra+mUwuO8JJkcqffH94JGh
1XmuQDtUszOe2ofNNyySs11Vn3rHaLewkg59COAwyS3+pAsbiRgGP1+f0V91E9rK+NEzznBT+JOB
RXxqMEQq0qkVC0tlGMktjPVDDPRjP1jWt66TNmPj8V2SRTmsJ9OKVxaas0WTtsGes0D3lP0au0d/
qfQi5Di55yeC39kADTfLl3DCRyiq4dj22bKrzC+3afP3PKuelR3YC3OGkViB1g+bFq/FwEVZouJ/
KkboTwiOzI2YMU+VctqiUSLmAD62RRy05EDse4X1FE8y5lTU/Mo0uE2pQ8BeXo73CKj78K0Q9F1/
HkI5goYIcCV3amQ26orN1OIVFSYRgUDiNcSJBQL4Wf9tMPW5FszIyC9Vn4bU0GkRtscsH5ReHDF/
0u2CYQo5EgKATxqb9dLk81p24NtIzZQn0Vl/Y+0R1T1lDDwbfhPha48A3ekpbNkJLQDLRbM3wvJQ
WiaypSKLfrN9/YL6ZbxEU27sYf2cZ6eun/IGMXauDwRuCOsmzDJdJ0KsI9Mc/KHsql92iQg0FzWp
MskvmJziB0q7bJNWX5htc096wdQGGLO99KrkSkBddY4tb62VSHiKPrXWTseE0UyqW4ZjIB7L4Whb
ZGMBYGFuTd8ZfnwxWQSv5QVorABenuAjwO+CNAK2VNkiJGa+u89lhE2T6BqZo6IB1a3EvB2iET2n
Bqlfm15i2yMQBnVzSbqNwVHk8vPQZ4BGbR1kUUSICzGjsXceRtdDpUZUYypI0bNzzUEPnyYvohqT
F+bdAXClfOBjxEMxu2a20mrdvdTc6/GNlxvEk4Vgw5bPJViB3BZ/RkTFjM29dSBxRblOhKz8ITsy
q2R8hmVLtEylE1I3idZnYBzSfEfVZ+6zajSe6x7yK05tzUdviFH+lpMVy6CsAwfeue9D1paHPNLb
pQGkc1nUjMZN7Kgu6SAoEQlopyHm1yoPtyUOoFEjabtjao0m5g0Mg7eh6cUN+fg8O2J6iWMb39yi
gRVUA3MJq0Fb1FOKrqka9iJD3djWCYoCnXAXmffjxevLj1U75P2zgYkKsaYiQJFRnN87bEgx89LI
FIswZOIIgUjb/+dDafVLTuTDWjhE0GhTcOZVgC/hptgQGiVRjGU403smYRK9idkzAK0foGEShQWS
k6SHv2QO4k9aO+Q49n6Xk642bmpdtS8e3Wy6LPCVgMyhF3uESfdRWO2qzir/8YD4o9wliCoWRkY0
wVQ03bYtNyW5HXl07Ut662lUw+zismtfJcfQndG1cYrYRi92U5aXO0FaBgIhovVo0gWyWY7B0C01
bYCZNzsVyoTHATM19zXz5SFSb9UoPV+Pxp3bxIegBpEQ9xyAmnCBANH9iBI4UBjE8IDfzfHBBQB3
6seytLZxH7XrcQ5Yzj3WzCmOrq5ov2WQ5CxXcH0NaZ2jTD26Z2PFHkl0RBRpyYoggoTdrdQPw9yv
O7wDf2YQUzhJJv0K5c1eC8Od6HVh0q+I6eh185WywGcNEl9ZYxNV15TD8+jq38TnQOlR483sI86u
TNlfMBw9I456CirjGOZT8zbHyEYV3tFXQCJiZTIgZlzE2pRy3+D+QawgjV95Goevae7sAT0Wd89k
n+hiqKVU09FJ6UO2jBjAcv4Vni8Bt5kB+gpAUgejxe1oufE7SZ0JIihRH8k2qQ+zDDJfZUZ9B/N5
MAQQMXID2+epyD8yuq03rUOU47r22rL0GKADyq3aAmGMuzPx+RAszb4lyFTOU/jdVySUdnX3xfno
t+ehnHZ64a5q9F0D0wIiOSq4PqH3EK0zBMF0oT3NKk9PE3p9oONovjty4sp0zhYNTclFPwmSlO28
osWiy5XZWmRcePVAVhqdABEZ+2qI9VXhhS8DZXEXCw8+Crgi6oI1K7xLmrNG9nwwvKOHQWQvzEPa
S7XWLCFe7KreZUJty45oHOCoate7zlcLrIJIePvNnXMQIEiM1maqE+jYeKuRqAPr0dAZSMveBADE
wrk3T0XS1Eu7rkn9tJ2vqUmNS2HHQLDG6Jl7nwDzllIrHNxvzcTKpmg03JJkM6Y5AZd0d8ocvrYT
NMUjhZgzS4XWqUB6+QiyciGL+GkzlUfiKf225syv5zQjbeelTRPjhWy5vWwy0mMh8gNIQl+QTOYe
bS1ZO8YfFUryXF3xpiJDbtpWorQPITvpKT1OxBLXMRveZbAtA+CLHN5bjJWkjMzK3li1TdJWBhc7
9TA5DR4038QuaMp6SSy3orQv4EWySxIkN3Kh4iXsXiiGRsJi+ZjJVfN5sNlt9KFfGmNGqOYQnClb
vylD4ZXZtgZfo91DgHCWRCzhAYSAueAwZh9CHC23MC99vOebSJvys9fOMMXncWulzlqPiA3JDfu1
qJ2UPTX/SEeHgIuyvlQKYHxsj/Gyg9hrtU12anvsJhiw9BVITMK2QHANNWtPJZMXqzbTveOk27mU
LsoQKiuRaG9spvIU1cPVSIpj7Q6l303ox+KG/q/eHo0mfbdm+Ob4SV6CmPDJKLDurN5vhTkLEpmK
cqm3MDmU6t7Yg4PtHMld3JTmpYyHJRUNoGg65fTk8CRngLCsBs+ZSL0rbdqjdLkc2LG/5NiPOI9a
DYBunyHk/JNL5hg1ydDLKkxQImTYkOH79WvRfsUzrhv6xHDiDNo6GmrBxDYvfIdOu8j2aXCJgHMv
tQgGJ/D7J6R0MbiXETyeRRDT7xGDw7anL5VZ6b6qjOoa4e8iAYxdVYdm4c0UJGYeb2zzoFHdozHX
SwaUDh1B61eH5bsf3WjVIdKiQz1KEizrcTMZ87dDmaGG+GT1apWa8jsivGGVRW4HGsVgKo8hzx9N
fiTTYo2XWBcXOnkF69ELppPWoHqDULazmodBKwiRBhdXAgCmA9BVm/qThWRp5p3x3Ixbb4D7z3co
cJheXsL0bA/udCgN9yYIAMNxEXF0SzPvXJqfLXzkc1Nif6k7E95dNZ/sMg2vmAjNs1sUvjnOOare
tsKOow1kG4gBVDpfWSX5glqSnL2aeMI4kNORz5C47AarcKE8pG0IWXajSjFoOi5sgJOhKnkePW1R
5GOz6XGJPOlj0e+tBs3Sz4PrWNgiVMLmF0D7CrK4WBPkdEnwO0aIRmvjCzB8u6qEpe2NplYHYwCY
K6uKYT9v5J68PKzIFXlpxvBXJMo9G3g/nqJqSFf0WaI9IUxvivdynXSFsZnUK390n3G56Z5Nag9b
ItviYMs33lLiYh6M3JqRBMm6GQai/DmCqIDXKnPJhsq6XZBG1yzjMGrikM9qEG/0Szcp4zRU1WTa
a7Ifd12Sj7vQ/Z9f0UmY1plmH0mKdk9jX3kntC9+HY7V4edbaUGZ2pYTLtMal4ojn/u0gq3EAdwp
zS3UZ/1UgrY6GZUXsYgWZJU9nqImEwtCJ0scThZPHw8/vxDGONaxRY0r0Ghu0pWn8mGloSHNpDqJ
BfWvQfJzKOI3knvdfTy90SeAVByGyRvSeDxlhY6C2AN70Oj8crUb+JRLTuCvc5MY61mKyM8Q4F9I
kz/X1txu6Av4Wve4CmMVvSmacBtLwwIbPp4azlCv26Fg0tAjAhqJHHol3xGcTfQ9a5QdSSKNN5P7
c42lsvJrdrJLWzq7tByv7YwcKgi/mzR46TrzE/2iejeN/J6nePbh7K3aNBzxFXhE/UirI8sBoIOm
0/O31UHXqU6xIXOiaPdNo73ZCYFVuZ6/zpZJ93KExd/n0JxaO6qOJBxjpBVUlw5LQ2wrHAZ6v9R7
yzkMo7WRVimfBgd5Uzz9Hah8Fs043TiOObxu/ZPxIbBVZ9i4ARskpduHEjHixofQjZuSzM/S/gZ7
7uFJyv/qBZF99GDweijsOaPC24UYI9uEqfD7DnMFKbzr7oHYyQEABK78iKroFLZ0H0OogCi2i8/m
zbBU6U9iTrdFHtLjLpW+rkrhwJBrQ7ByyGvg2a2sYoKGNs9UvHG7E/Gotgjw8Jy+Gbzg8yiTrzIB
ZKMRD1rCV2UDKs7wuotzKwkPKdS7yuP1GItsJzrn1sWWef550GXEgbC4sA1viZ+blvpoGueisOZV
wxHnaVjXdiVIEH+EKEL53Rhe9oAH0OIToj+nnlkcSMpZN3GDPc0DwdCoaTgVSObWo9bT3scx2Y99
t1WyupoyNM70wfR/PIT0xvGdGxhK02qJCYdDoP74LX0GmMtzUHLExkfcEsyAQY2IYtSHqwE/yaLX
HLHPPfliWVxEhG5xc+2hlXrnGBRwHbsGuGFzZwXGqaXwWTZ1LZ9YH2LyN84AmfLLz0MVIvsKoWMv
LVN34VQyYS3bECeDA/fRrMW5SJN3VXUa5CKe/TxA1AQVCdS1p219iLLkkZIg9ir0ziznxCSKBj9v
M9OQ5F9sk4lwPrC+53ioxrPbxw6OCIk6d86wZXI6Qn8M7vfxgOBPO2GuR89doC8sLNgREcN+A+Hi
Qo7iaA/QmUsrv6SwKyJVTmv6SgQFDnQq6s61OTlNxj7SQKNrmHLNijrEJiXa7wkLu5RjMjNxlIaf
O2F90gcl8GyTY4M8puzlfSqMdk9mxz8//HwvyaPqSQHl3RltTNUwpc+Jq4cvKRDJQFCNd4P7zJQX
R1LRAXCHJb9kEuJyIHXye1dLKM4yb0EOZ8NNuqAZwFzcH8JaM0120o3V0pU67XvYAWSb6cFOp9K8
uw1WKPIfb5HoCOrWyk/lGVyGzhjflWlpvo3mGAGlxlM5vmMxty7UtfGVzs9j+raXonZenAlfSCxx
iHudDO+ai4OpYznY/zyd7V821fEOBBppp50enlyXf6MzJ3X3mjpbJeVcgXxN1b0W9lcWmvZ5UByX
KsKLd1wZ5LGFwXs3puau13p7MTNbea88tL9Fk8qt7VnDZYKQpew8wVCMz6+vcS/mKE6OrhEYR0Ef
eqnq1FgIz2EeN5GZatLhKMhegTwfYT39+TJ9MHoDKHGS8coVhou+nkoV4uoZ5A3lEghTLV3pxkM7
VQ0G+hGrv9jzaOxjyuVlOYb9Z/14qOgZAD/JFq4HK43rs7qUAWdrnTf2M4sJXfBUjwcf4xvSqmxj
KzIERpvqS4+HbqdQ7e8yOcLZLiwkhHltnNzReB/dTNyYlrX7GboinvZbn7XzjcSD6TzE1vPPM9H0
4datQRx4eMR3ZT6FW91KHwE8AdN0G9nCAGYW6KL0cVpq1IJNuDYmJzlKiNybuPPafWugVxNkHvuq
FB6aY9uydkTgWMRW4XzICg5vbjqef07Bjezusi740aKAVa5wFj2I+l0/2fnFfICLizDyZRlUb3UR
EKpTivFMyYC/P8p+h0W96WcreGX0qS2jXt+Rk9IvajsdlpzDJKu0JNP0oY01mRhC9nhN3XA8xJZ9
LevUWrVF89cpEYmwgYAEsApBk8c5amRfoGV/S2B9a3V8oKSgcTGVX0WAtpxBu4Y7vbnWNZ4Pt2Tz
SF8ZS6KoJMu1SfQLp1LNR6JJp2fMQPTM6KJtlsYmVutpEsnSNOL4OVdABvnrkVKLYcMhwYVJU+vL
QDg3/NXekzHUqT8l7R+PRjjN7dzdh4b5nJbGaUZMfJAAepEQukymam2LU1HfOg48v2w0sba4YjUx
ujFD8WyFxB5grrh6QUr+DwN1v+9r4iKNocFyYFWrPB1Agk/ZE+Ird8MxuFy4IXN+BAzqSHyCOk5V
Vm9FlyEJKjuSaYrPuUXFnjgsSqNlvTFo7/2Biacm9E/pspQZMgQwlGI6j9PPqiAluIb+BwUufyfL
dDs7PbRFQMjnIUOqKi2xKTX1lTFzqrzqWGCZIH0euhb68ZkzD+oMFIin1tIg6TnYM8My4jzxEOt0
pRNhchyQYEp7YQd0DurxMfJPh199KrMFRB3ELSgc3cKWC0JvHMZsMKjt+Hdg5ss8Ls2rCtuPwtbm
nVHKN/UuhbZ12fxAF1v2ssWYwyiV6cKUlxuU/jt0Vizs/bJx2EVMAfK/5/1XRvsnN9R86e8SbAPu
K/5o/2VNYIEL7k8/0/NlNwSwAhoiCR8WgMx8mDltrHoiG66YkF8IqqfLyAn/KWSWNYTm61jZxMcE
nO/aAHeQEoME/vDYmIuOQ7Y1JTvOC3i8WO9sE2d7RZ2vg40Wjj3SbJk7nzTue1uDl6qwDvkpIG4/
ShPObVUu0LYS8N55MaensDe48JyTjGnaJlAVXgwpfNqXrFHKVatkgl+dt9klYhgChgNbuHDkSYrQ
9Ksq/Zv4sgHLJxSvivY67aE0AjT4MOSWg7sodGZ13JjheFS5C9gqnbgEWw6sjT59xBO+b5UxXwDj
D7KRRpUdIhYZC2iOwr2OEUnQ+nOEvumFbOyU5I2QsVD91Uaq2qIbYoQUZwJ+QkjvFXB+xNvW6dEq
6V+qrOtWDINo/LMFYTg5OrmgUTQ/0aIPF4Le8wGV6HMDkPIJxEO3bcr2YvcunakYm3k6No/zgnyV
SX5DK4QHKHDo7uXBs2O+TpLZJU5vxsFVVfiVyUCHuZ12CgxYua2+1GiNyQeboGhduCZhvhpVQAd9
IuuV9flhIULO+lAX27XYIms6aEnenh0TAC1bolGZxrNuzvXJtrMXpmN+gFi4VJcqrNIdYNUHCIRm
s8oLc2fm1UfKWH/lEnmzB6tPtpmOCMAEmBSQTjmqW0LO+AbZ9t9yyMWWbjLsIt3Ntk6YAsACutPl
Wbeu0J1DF1hZTF0XeKkoqnCOY0bR0XyHzWepTfe06CBBqXgJBkUxge7EFhfqnniQgF4Uh+/ZI3ZI
osZdEhB2pG9KuIO6OgMpEZmOkBkwi/VUNsX0NvS4qwpU2dQMwSWr8NcgkMkYC3CQyqJoNY0EPyOo
Wwmc4E81CJQu7xHdOOB4ojhcSbNXT45eig3sVd+qcgriLDqZbBI7Y44+6s4TK/D962mYPqKizc6p
rS+bGEGFoM9Vxr91ywoPjP/BbzSoDQNH9WQgN/VOd76jyUbNnbtLA13QumoaznkxmqYGSLyohbnS
WfaWtuYQrBARlB5k8qYI+dzVuf2GWpIjCsffLG7XweQxvqLbYNKOISjlw3WJZBj6/CvjHnrqwWb9
D67OY7lxpWu2T4QIeDOl9xQltajWBNHuoOCBQgEF4On/BX13dCcMsU/HaYkiy+TOXOkp703wE/tl
887yfi3HadOX9l2JtH6VrART85IksJRL3gUA+x2xcsccni1RhlXd61srlQ3aTVi7asjf+uSZNrbF
cBDcseX+R9ItOpV9sERkkA6KhLoGnXE6nhFp/K7c42pxYIeYckOMF3snM6o9jlTAKudwxrOn6qsf
plxnrbQ+pnb30eUmKyM0g51oab1s9Z67CLiBqofEGxgWGL1IbTtbNSvD+1WglbfTZoKafBxN4AAz
u7sdlzRGJ/rmhQ3tx+yFlRS3nhUfcQ/0s70IgIH3V5rmRXThs5iCGOUnB+amTymh2B3OXNbRTE+X
bCkuYhjOULT9koMBGhRurZ90eMmncluG8BTMyeXYT12QJHJxiAkCbSrPOlJwwv+xIEUx2BQeVfMt
EjQc8b7K9rGNZMMLa+Y5ga1ebDKIQjvH7id0IDX98POVF+rxUDvjsWAbiLHVEj+7t4paJdDs5T4b
CWF06hBZPl6+xHC/akYgtWGWy1GLrkyHoF9usx847LB8j8GHCphGdAs3OzS4bgim3BxZrSwFS+vg
icfLiI8hW7tRG57KujjE1biFr/A3i4ILgfdTNIFnwyu5WRoYN2X3asxDumv97OeUAibP25OvXbBb
DuecpOIoWfK+uXqR+cdHT83D6O747UUklBh4Bc32+oKpmFluXazLqbhM4YcDNwtKT/aP9DiPydAP
6EPwao0kgEvQJPvMNkyqsVOxdSIy+yXJvxKEFNiyu5FhHTAvCXUWItYkwniBQ5eLlldkX35sL4qa
fJ1hHK3BtWw9y6ouCJK6nhD5DZqoTJMR8oy+mYwpdtKa4b5JoalF5NHLnPjYAlPqmwymWivT1Wzn
DUctuBXYD44NUws28K6/jrBiCorIVjkJeyb1PgZirMPIITuvcEMOiYVxDsqC02t8tUuNdOzxa6e9
A2rJiO48EeDISvFBJwCcmTncWQ4z37HGkDYRoEIsda0tjAlaw5eHsYenhB0pPUWp9UXQ38SYTTcZ
/t12V7LS3iP4KweY4cQlCANXx5h7yMWopbHXHX0NCcoOif3RO+O1njd8W+U+8GTzLqNwPM6lieZQ
uc271XTzi8VIyyG3n6iWq6dp0Qi0fOUS/qi9ZiIJxDNdTcE981jGQ/dARINyZR98fTbyTswKjDr+
6JFI1FX64pLISyz2KbE8K9OPUdYCZv2Y7SlSSnfCFP8KR1AdLcxk1XVKXuy+/pnb3nQoJuyghYCC
Mme9d3ACrSmKtt1HQiMW5S7ACsaFLDUheIYUmDESTA/GMlJLKm6wC/XmvQnt0zCXE6+41UC1lv7B
68qLX1DOSGbcjhLnh6lH9cb8bT1zVigD1IohcEnhhQvUY8yZU4+0Oyp47nc5tgQsu7w8TGXJqS1j
MB8MHigQzXVIwkCCju/KLRbY+oTbEHtheG/y0nthNEbgrY3h0NPvvQWhBJgGywhvD2R4Uuwjl5wz
3rWNO4wmiBSyumosivukgBd62bgLQ/lKgq1azcGjDKtozzWdsS+n8/vUNuja1Fvjnhb6MVuIB7md
RHtPztPPMTsDFaMoZ8o+dWx9qiVi5kMZk8h4Ot1iD67fK6sFFpClHIFYPzb1hKWIEWZ+Qu7dUD2J
WwY6z6UnpQgnbyOssboG+uICyLxUZFqHHgeaRjJdtWAs7t3yoCFkr10o0NvWUMzeO5arYIk40DNU
3SzV/zPDODlSBmjcYZZApqaRN6OV7ZBqk4PikOsPOsmoZBaMjvAGVXo/Nn20D/EsAGiwuzP1Fd15
crqn7vN81ycxQwGjfgMFcMpo2LtCN0l2SJEPYlrRJWX6Jxm+b7A0zIe+iZ1dV9c/Jqzw66LljZNN
VntwMlT9Krx4WN6YiXfxGREtC0/YVJ2917nUfcbDDIgM/y8RTg66uf5qHRYUo4vtMx6V2Wv7fRwN
P2PlP/2yi96Nwf3UAGTBw6avsoKw4/QJgzGr7lc0UT7xpCT3XPT9uw1+saB0cS3mUOy5ihFvXx64
hkEMdcqcInGsT4lmD7InV78ncDp83jwv38/4KEM98nz2FlHvPCfpb87y8P3V94Nuslvup8WpkfjO
FE3gW8ATOJWZ/eIRo7SA4AI9e1ZOJjvvo7vV0TjjUHW5ciOzfFcOuYEYvzf5CG4BkRU/6TfY2h7b
Eu0aJtNmx7o60wGkUvvTmpKjMwr3R7D4gC2Ia/agWKjoIc5y9RiwKTiGK581chmVA8YmmGwiskjS
76XGaiX8ojk6y1NZFC/4AGrGHPRMVIE+ghEVN2GMuNWM7pNy0+kkUMtOExrZSeZ2uBUucDCz0bwI
UdHfmqiCJoRDDKtj0B2TMPxFxLJ65x8qNlERuPuYe88NBN5bU1Dh0I4cPDpfQkh1aa4yVYWPeDeB
HGaiujB11BjfdJipiyjmzSBTfxvMJpDA0Gg2mLbTpbnXp/cRNs9qys6qivw3FO4HfWC2/tV4OGSS
vj1XPaxMjvz7bjFr+LBjX/xE3XEEx1BGsTy7SzV21MInBxKGQYgb9xttf3k9QL/V4D6keZY+XhRj
ykOUr8kQmHCoCg5jmQGBT//fVwEOg+NYjQgQAAe+H/BTjWeRdsUG6BKlBrW9ZnAfPyyape46ctez
lXWP78bivM++MsknpArc5EoYGV3i3KYgXHOmp1wIwUSx7dMy0NLyPgjD29axbXLA6tVLElK7HgIw
astyRpDQVMy1NnCIxLxIs+uuljH9VGhoZ7k8fH/1/cD9c1jmT7yE3Kt/sJHW15q0+CWqt1WisRCg
Wnaca5tpNawgP2H49ZdE8aoxE30OU++iC/2HAzCkLCoE3mxFRxor3cbnSrUjpaQ+VKIeSZQUFFdg
1ukqVz7KDBLamEUZmduBavnv54nBmzzvIBlBpSnIa8ke+D0OreUZKMEPoGJNvS6eVdfNxIPEfHMV
MqKp2C2K5c++/8MQJRMsvBmi7Ui5nEHb+KYb2/ls58ZjULW+jNZw8yGhPVzH5ShlefucBexRtfUf
0yz6F9PqX5JmdE4sQs7Jq72lsBfIpmFLQNx+EO8hetAsjJ9s7bkWd0W6zHgD373KvGYRGoLBkrMe
bQfruK6KqyfBgBnsHvs8Sf4gBuRXwc0I/hoetjDYp6mX3CPzDgybjlhgag9cspTR4HsGiO2El2ZK
7D31KmxUaWsdQUyz2OvRPHk9FXthEOjX5T1Hb7fzEkz37y0FI7pzjcvxYFvO3cnn6GPgun3goGNt
lMBIjxn21gByvZdtdovLkCjz9zPdRTdYloPSJqV4C4+k6+D0jni/1oxr5MPMgpKDETxln6RD5L4y
oyHZOvASdWJIrrmVimsDvXzHmYg9y6Ul5PvByiUx7eWhR/1ee/hotxwMIyq98mbva7I9lVpOXw6d
HmPH2dIzJ7n/brTIl5aLAN9YRoHZVfodvXmd+hYZ0uP392qWnnkKQyul0JCeSnSxGZXOxRIo9K0f
2mVYU3H/nZYHZdMrGWRvkUkE0EZZ7FZNxQiyYcdTOT3Qlgh3/ijLI1q5dy57ozvmJJ9bYhTsjkAu
JAG7PGxmyrsj+iqqBsdODT6oHvs34srpZk4W9z57GlJlWzKBH5HmQvQ+emuav56WDCfq4lQoyGnE
qH4kA6iixDevpuG7RIdae8f7PVrxIRsYPIazeXFVuxmZVX96DbXogSLqQ1fptSkL+1QtD99fNdMB
Auz4iOxqfG3jAsdzzRxieZcMLoMKZzKiXcbtd4e3809t9BbtXLLd8s4dV7NJ+s0qAr1KiwhspBPU
J8P7DIi4v1tEyn5Qcqm7be4H4lQaDabwSq6HIch/IJHLwxQ0ilEsAUtFOmMl0nCmSw+bOr1WwfWb
fAIzgQu2Mf0JOlqPJiPLvoqlk8/TbyGO7TQ1s1efFNXUto8W0xeMIIF1jt4OcLiWcxhUS36hwvrt
BzCHuecO27LM9SufohzDd5vcwgmGbMWslgphrV9NrbItgsMNi5BxhUF9CwsG8iTkoEDaPROu2m/2
wdj8atxwwoxlzg/BzTmLTedq9uM+l+S7PJEKPtSPIfAnCr3FtUjbMaF14xe09zupJes5loG5GgVa
WhWgitCe85bOlY0J2ej2Qx6KXVLJ4BlPb24mX2hGnL4axDZgDTTn+pN9s1OdUpBj3Lz8YBil/mkG
9ImKpNI/BzsEbNJ+dNnUvJmC4FvGCCgb6/L9++gQcD+ywNmQgUURHDkZXZbB1SEp5DXy+ztCIsnD
USY3WhSS2xwrDTBHzvt24kIxdHbD3W0IDvVgwFpHhDgow/4mpaEXOqa/D3pS3oX+22Lr3tecBHdC
cavEkvXLYplYpWPGiDHMayBGJgfpynvjqnBpyi3lO+IFxQQuCQd46BsaLHPMWcwGmbfp+O1m+Oa0
mXY7iDW3bA6ZBGl5wlKOLWqw9px6mldOjrwWs3pV5lD+wiYTEUhS26oBYSOQ8u+hKeK1cnR1lh/C
9a3nHNKS1yvgC56IGSQA/W8zjaY0QmgHNB+gqfv4oYKIaugCTBRzQiTnbL5EQlo3BHGadGWKRzja
y9H3fsEfh+2P/fGcMttZqhixXWupNgmTuRO3YRt5rqPYb0nBfh/EcbsQAbD1aylnFBDcvgcuAxww
cucRqcn8KWvkHuL08C5Tc94wzczIFMn62vP94XMqwhcxRneMvvW+T7DsdAPZzDIA2Khr4yOEj3rA
MrxJbPTkdnbUrZD9v35pjBMZRRfO6X+/CccMzqSq/ukIoalXdnEK6Zx6eOYgH//fn/Fx1VcAUI/S
22ozDhH0zPZKRm94nYg+rqSbP0xnyC5p7hUbnSlxylFjmPqjcneZJw4JL8LVcD+tSfgn1MUjgnrL
sYPjWD/0CvTtiE6c2/XOimcSYIJFNCuqJ5xIGhMcfRcZmKQy7bAMNgG+r7g6xHHjr8ZOvLpdEzxn
h5Be6PHZxZFLf5loqhO9xMOKisfoBgBv/AWA70aLdvZS2/yuZmENp57cTsiH/VJ5gEVlsEAMndoB
lc8hzu3HJwal4OwBVgF6kxvsUMw3VMqJ0RvLZZv7mavOPfNWLl+pvvlU0yj2y0SMPZIO+IPpznum
XvrclkuYuyBVFORjuP++hWVtVp3MMfhlabs6FOHMNT4NNgxLGv4WP87MILwsZPKSUg5wcPVoM/XN
diXUhJUbYPSIFGREVTp7YWE+TyyLHq0opd29grqGGc5mhLUtRLkdI39cV755qI0KjdflcyxxeLGR
ez41pjNj411Dcf3DdT26fR08KtyXfwPdiY4csjMKLR2f4/NfarusDaPHmLELcb0UHRIRC00p/aKd
oN/CRzLtg98HB/azc0y79EkCSAYxjarL3946gwdPuZBy62VTvu4Ca29EU/qSSe2/2SDrMxOsBDIa
7phr1NblHbcBhoEVdlZr2y228gTFuPe5EEQZhQy9vBoiGlYOWirWSWbMrloytkG01vjoqnj8O4oE
unybW691MAvOdRXXFGbt0WRv5i7YpiEfAQLTIXI4fNMBbNNchHD7gibbMWyn8Trx/+UCnvAUevKB
a5ikYOmrryin/5BwIo0XAdVF/d40qrstX1k9HW5rDbbadJdOob91mNJ/Wo65Bz/Q/JExJOq8zmzY
sra/MyDoJviX18L4j0g7/WUjtaDYGTAQy+Bq4iC+gJ2Nz3nBkDh74SS5gwCsnUuYRG6yivk4pl2f
/vLN1F9NFJFzK4k6rEz8FCbqBuee3Dhwk1+zI5zTlLnbxAigqrCtlrP4wtQRc/8hEG38BzUfPGWr
Ae1y9TgWrGkEyGAfOUDp3qgkNx4tFhXetPNbYZnBCdxZR5lpaKyYUHfHlvEFrQstE+bCH/cmb00g
SligMPO3J3Jr5K5pGEmbnbXMYmRwRuvGBG07MwKG8SNRzPBykbqcyVLQtR66qO1QALQa/PjvQIXx
wWj86MaFuln72KC2o1TmxctSLuuNAg07NmTP2+5FzVlyrr3xH2O+zzAXXCQ7Uf7wKeu1/IXyaOYH
Sr/YHL1SARCGqNB3/SWoHHLEfX4ypuECvT25kXSBsgd7Jpvr15bD8pmbQMbJE+uMUc3/Sqr1XnOU
3SYeFs9eu0V4/sW0VdIPIbfBlP2QRbzrSihaQU7pblIY9HzQrLgsYJQxi3ptDsHvIvH9TUt9WVjg
aZjbKd81jYz4rLE10493LHz2fCTLNYTUvR5MPN+z/BG38ZuwpUY8tcGANXS6Mm0wGkn/XkzEWgp/
1zZ1hlblf/UzUXdJJfEpnnyKiqndxchMB0B06dOk3+s4Zbw8dKSUGItPDrxYGbxgE3ypBgYqcqqH
XeWUNRw05utdy9ktB+6+tob5M8uZ8aBcvRuAXQ+W7GhGiPRbMGCYE+HvJifEh4NjZQTJrbVwrRD2
uROwpddg7IcPx0vipZVHnwf+1qalWpsTNU5y08z8r1wNf6ULjhjoGaGGMf9dgWvOcTTukraL1iRQ
qWJziSEY8Y4cXnPgYESyscu2KIyId7m+WALbatMKxc6rdyDJwwN9Q4E5cOKocW3qvjh1MXZCs+dT
PC0P8r/KT9+yzuUdWjTdRdEf1xhEzSZL0OvXDV/NnOxn81O2Rf0TypaxacMUhFM+ND+GAEhj7u5w
ZOkPXDMvtg3lvAOpchNmbMEoL+N9kfbZI+Houran194GeOjb3wI4Jm3M2sw66DRPZTExZISf5Pi+
tUOzGvHpTddwzgn8OzE9FHRBYU9+mYi7A35Kzihx03pODffJ5RUtnCTYwZ5G9ykD8TYMfk4QRypi
F/SfK8/bG6nvPbNRaFb7MED0rfwnw2y1mfzmNo9UTft52dx7bnoO4Y3dNHA/S8fij0a9ei0V3PAZ
C6QxOdarORhLsH4urjO1UTim/wIIpo58bhnYEm6Fypdu4uiKT4GCj2YxBeqISQzVeKse1XHth4hv
nA82mlT0kKaQQ5PePWI9fBvShNCn6N8SNJItuBKMrkWHGyOEFhHMd2N0UQUnjXlUZW9FGDKsmAGV
Q54JqCzHNqDMyjvShJph2GD5xBbIKUtuK0obme5EP+dpfO/YXm5DZziXNND7NGfZIll2pIGV4Y2w
P9I+aHcOZusFswBezqRLysoPOgDf2WF0w9tCujUrx+c4fXlW/VvDU4LxCwCq7CB5egGNGkz/19Xc
/HUDTDIhnGqs4m72YILjwcE0V0OpcRovfYH+4rl0ivrcqCy64PNnRRiE3llT3t5oBuMuJFOKqFzz
Tql6wcr8KwvY54Ti8w87c1VimFgxtW2uYr4mqTteHEtMl9DvHRhqC7zBwscm5hQ8xGwjcE/2iSBr
iH+xRg7OE6jq5bDl8FOdXFv6l9EQ/oXdy8IrZ8ycs9oD85xpr6i6oAw+PH8/sEvyFSDvAO/VuVC5
u8WdyBzwr7XUyOeER7dWT5qvNFvnYhXcEXsbzpajPAMzammczf6RmYCx0rqtzsTPYqqvcGeI7VhM
6uRZTrbnV/WHrTg8T8MUnvEUSdvXR8PZ+YnrnVQxeCe7jOJV3FcI7cv3Bs09X/vlctVDGa+swtsr
MkxH3xo+KKhAkQoi/cJKBPdBPmyXdh6oov9lvj3cg5l1O2/H3VCTyy6tja8LeUmnzv3fA5XoPpKl
bFZSd+kZntOXwIu3E4CmEcuCP8J0GXfpnj7VUjYt0h7X5lRP+B6avENBF94GCyAGdDRwpoCYPpzq
rwrAkvZT8ndsy2OBbRj1MXsGDB5FGO37qshx/BfwiwwwL0OGY4JzGRMgm/ltsgxSKBygh+CtqWP/
RQ/BERhNskrcnOjynJE0w7e0b0zrB/4J4IC+6k8tZ/CV/RSNhfe8N85DXs0X8JaYq7k9r4P8H/kR
sgrTdHTLLllzNqc+2HOPdDTUW44E5bp0MMAJ2kytiLKXIYRn0LUPaxgwtuRcaOYeQ2rOys8AxHnP
8lnTDJCG69Z4zCQGQC/W14jILkpZb5+ikgqEaZKQSwrfxpCZnQKas88WV0Vq4tej65Gm8gh0pVVq
X4MyW82ivTMU2MEG4CLleigay0emc7P01v7pe351XRzeUhoo99NYW/u6ya55MJNMLAdKh+r30cAd
b1rA3jXsESpDJXUUyt0GGaYhrpUCEXnEqUtWw3cHkJQUCi5s027lpWq6k1EU20SExWKDgK8s4hv3
hemorO7hN6zaogNFQ8G3Rz66/zVZoJuGvPmj/I4S0gULZXUyv31/ZdK+M7XzcEjlwS9i91xbwIJJ
IlyqcKKIdib8ndHWNBesaQEvK94+ixrjoOs2OYcIF53opGyySbQGXXyswW57z2cDDkcWPvk5t02S
BSfeNB/aBFrNTdPjaOeap8E2IWrtirH+DjOocxUXx7xb6PrRxFGFZLaskvRA6O2SA5fCUIEsnvq4
98tu+rRT4+kVeXZMKAollAhBZ1KICdou96po/4uYo67GSf3xcwmFnEsIZEBaMroeg6gX3qtkeEuM
sIdfahR76v32JKxfc48B82KFy8L+CHjE2444Bz0anjkEF0uoHSW45rdDl8L4AIBe3WKaX93a2oXt
dAF5FoMUJDvPEX9Rh7Z9+NeoIrmdhJHtKA7cVzVxZJpGzIPYZprGm6mhzdyKYwJQcnWLsFceVcpA
obX/gOjK1wzgsIS7WN41M3QwL+MhznGoe6LbO0sVegPeDbbm0vcz2i+KSo0VE26DmHr4KFJ3AxYC
q7tZkuuDtEudyfzuVVZ6dJqO2r/k1fHE3z7rzI0f+zSc4XHbJLFPoHbdUQA7YE9HduYu7TcPDBOc
EWAMM1k0qtb4Lcnyl/A9rUZaj4TjWmIfAXDsLFV4gJ5qqtOsfDrFZtegMr4meeb/sgAex3CkcuYD
q+WqzaxWvtTaHOFnI2FM2MtXcmkWH2iy5uJuwB/c0j21mmH+33PUdU21YcXtKrMHh13Bxjc82Jhg
MAVPk9fzQeqprg0yb9XBjoYd9aRY2t1VwU/FaW9WJ1sLLJ+o1S9mQG1BnoaPqaIpN5K23sxGd4Gt
wYSWsDROP+a1CANx2s9vtn5ahVB37ait5p17Covyn/B8BwD1chBxnfNg8ikbGMNuY4Z4m9T1OXNP
065Iy+zNSMnUmdnPVFXxkTV1WMdyJiLYotMh2u7aAKptz2TpUsUOqUcKe/dUy5EaPAxxnr3hMGEq
GhjvxBVg4cyW3rVu+6eLWr3LGeKwE3Jt7PXf3J+LfU+HNawMk2FdI14so6MLGqugSjukmQHbDLZk
gMsG6VjbCtCpvmXkKlsMS5PAnbPsc7Pyc5ctgT9sxhD7RXUnC8Q01i+SjdVYyzRuMXdSPXXoXbV1
ZSfXbgKlPgIkjYzn2ivq9aIbgG1YZVVSQyUQv+NhJJ5QYw6ZOEZgpjewGSnq7IKYmnMZDMcgSh6x
gTUrc8r3GqMCKX71s+1LizGnIga9PIQG426aWEGMhN66CjHHeD4YnTGR+EJqjnthVT0SO7cpwzZR
fcxPxnsFlYzJ0SoL61JHcbOp7JZDA0N+MNI+Yy+weI+qIKFITbKkIIsmPajs7+TJdvyKwwuv3Vpq
PuN6uexM4ZM0IzXaRWS92IEFeUOWCAET3tjJioeT5XbR2Wmit1xTnsmOdUwpMYaWP/XHzAN2gkhy
U6SV18w0mLHbDbBkV77rcnikeUGQX4cDd9TyK7TsniQhAWgPixwWXcZqhBzXndszT7FMjpMAFLcI
Fv/1de6fSXZ3b3yTlypnTkKjkrvx35TjsRQBfssWXF+Mmk4N9ck0xk+MrgDll8A7SA+vAzJGyUC/
i2I+d3GW23dSWf85KCXMwYlIxmQTbcXPRARzWrmp8xhdX6GlWvkmBjMK7CK/G5Ec1kmDK9NWQLL6
kbcHNstVZyrzxUOb3zDq5AYYDicszS748LU7DNQ9zDI/dmj0a+yyirbAI0yZP2MDCARLG4mWgX1e
pEa/6UM4iF3djduR/XSd+CwrjfWs4qcT+8Guiefk2i01NfAS3W1hDgflJvW+JlpQNya9J1PTbwZo
sJTcA7toiy7auATMT7lfH8aGybkuR8B8Ul9VVXVH2zTfZ+7rm9nUwwr7QbuetPL2NslxVmn+fl7g
+MhCtOK4t4CDORbakrTPMd02aujXYhrSH8JI30YH7AtHkBiMFlbsspHxgTOPWg++Y++0ywnOWvbh
1FsPSxjBxBl6cq3qhl5aELkaX+KhKO+La2nHz42E1THRY2ALm7YrrVM9R0ysYMbuGiE+x8FhR5pz
0t+sg2MYsmqZ7g6f3FppaW3rgkBVGSkmyq79Tt5qTfkbiXVMmFfTS/Bl+rgYuNOvnChzz/10jodp
OvAiX2ct3jmsvzI8fHcLjvX9GLLARe7OM4x2HURCcPOmY9U0vHkD0TDkXetjdqjyLr65HfGGAFdp
7f32uIZNZn+cof5ZCUVSOsPOEHtGyXbe+1vP0dzGS/vH91m4KPm+w1FR/as5849DjF7QgjhuFRSr
RRHHfZd/jMT3CtRzKim2PpHIg1lz8W1jTN4eOnZfUysBcvr5B19ycytKUZ9IgZx6LfkxNWVvvIn3
EQnH5fuApvYvaCdQntR4VLqG5VbSXgudnr342CUhSCj8pFyQQIUNIIDjeZ5/DDnWE9x7RF19wNlp
GRK9tGDwJ27IiIHcU+BCC+4d8RJSbyMq9vepNT/qEsozuHf/1jjv88Rx1m1hPCUplXyqSJ4TO8gS
CXZP0h3pSrO8AzEkLqdEoBxU/Dcj5+iWDLixtGBShF7irFxe9ndH08TMmn4SLssslCoFUAiCTcFy
ucXaQlNPTEls4Ft3mRkd44PiwMf0CqGg/Wp9u8YavjB1wukPbE2fficdE5RRb6HVi6OKpuBKpGfb
Vb08Fq4h2F1Hmyb72tqOTRBQuwU7pecFUUkRnkUZDIc+oQoJH7IhDDptIRvtrbbHO2gkv3sKBYz+
X0Nv3rtbe3tvoHqE+NGZy504dJAPKEkjm9MWKTkeZPkXE4V5Qik4KzelyZlJuChK5yug85oTZi2F
wOaKx6lswkNRtBD+apZmBb2Kw6X/vjScMf4PP3CZRlhtyRV6zUlCKPiqiKuldUorhqZgWgwXulr3
gJqGF0WE885i+9ubnVtWet7N6GFLdbltrHxy8lbPOmx07X+z4Xa3QRX0ym7dyfNee0TtbvQJysKO
3HzfEjWmC2NOw6tX/vN0HfxQRkEOrxqh9LisNbL3yyskfebR/LqeEjIimpM4+QU0Q22+1GNgERmN
m0tih/UO4EXNHaQGHxTgexILVaCrJE4iAEiQClrIJnirCZB6O1pXinevTnZc3X+Ek8EJAFo557zW
uDP0ojo4+4OmODxUyF/qE04pbDc6YrwaCvGPmdhHgDHiB4NF6+BlzK+BRpP7zZLu0PSjei2QyvOB
LQXdtn8tMGvtNHNKi/2jqlsKgPgLp8GFmx2bPfdMhIDTXOZUCAg1IdJUIVH0quxO3w9J56G4fX9Z
4yc7hdJtduWAiKWq2V4nBClwO5fImPhwjW7xwLb+0Jy+n9eMTQ/EYXZOQ01XWZvJdqi5kX//m10w
wdVY/nV6dcCH1+DhyKRi2sAw/v0VuSLcod/Ptadyk9Qg/+l/fyobje8qwcqf2YmBqY0HLxbxYSRU
Prq2fxId0hJ779ENlX+SYiBmmIzJWmK1PtlJgPui05L33fL8+6tG2u6eEps9ioE+IXeNp++vvh+A
dmblqnctUkMBZQMjJDoU0GMrzfgjMlR1S7EgrNyp854uSfxdmmBFcHIRkp7Ehg81mebBGvOrW8bl
E13UI5j9FJVOrkbQLNt2GjxtSlHmQKUbiVdrH5QyfPo1EJO4de6dVsmlHaHCZEOM2N6azzxkvNBK
/1clGlq0y9l6mp7NqMVNUUmWp60b/heg/N2pRirfAxsrU/VrJLLz9BAmLwTgWSyXp/QFJ1QjUIKQ
gvN/oulkK6yrx27U5dkRcfeRZR/fmmQxuDbwZmI234qlnJOIOFFirejtmf/3AsSZ81/Yo0AC9s0u
TsABuqOhhhLPJ/uZdZsrcjAFuSHZO8OLm7kcSBTypWjL7OmBv9m2qVcfOI755M1Gkyg+XRh55Kjl
wgakhqzdR6bfv1/tNCemPgcEY76fOgSUtviKzD2ZgdRshieS9F+7qMf7UJj1j2ahZi2CqTHCSwJI
Fm3Bnyl6krih5EzYyI84/WaqSnpNFPlLVybA7nCo6bZOXzg6/o76Ib52BndJOUHBHUJspt4S8nQ9
+DeBX6b3upXhexDh21v+3EYE0B5VXBNKwcZ14vJzdpYeXVF25++nKVKmOTsfoqNntiJhswbgEKyG
xgg+CeRACFGZd2I+6X4WzHj407SzMfkMCb3epCu0rNmjdXFEhBI3QoVkh7Fm/eTuf5pbWilxnfxU
IZVb2vSndaJASYwkzumEVWeyXOZbT6H6rW+hU/mZCj/zmYurRckzQBI//CT7X3Wu+fRFqc+pDmzO
GHX0aeBTWLdV6tC6RVceNgI6gGR9yNMGj1tBC8rc25TIUXU+5onaInFEa+7jrDt9M+/AiR/bGTZT
EvjNi+0Wv+wlHKvDgJuOTL/CwQecG1XJVxpV/8feeSxHjm1Z9lfK3vxmA7i4EGX13sDh2unU9KBz
AmMwSGit8fW9wMyqynxWXV0970lYOOl0AXHFOXuvTeHFiF6zyCBQxb5n1TRt0M1w1sM+ukaUxL2O
3CAg35Q4g/YEDC71HGyy0GHIuKJpPOOf3YbulO8pNFBcaeElFP1nI2JyvIt5Ps7wbRBP+dYtxWtM
bUN19HviSarMoUwU0zGJpTJe9cr5aIsJTzOf8TG2msegG8QLVKx1l8as9nRKo4aRIiaQiQu8INLY
UCNKpk294Yp5amio3tYEsAIx10AiobFKJljPCUl8HOtgNps1aQKMosvDzF/XbZk+NkN+x1q6viF8
2aWIq8jA09p1TTcRMpNrHSqLG9dGamyLxL1ik2i8KRoX7KtLCbYKHp18pOGplvupIkwEy0r+iGXo
BSvCdA1nbocKhSDytB5xqmjFK7OZ18yYi9II5BAjAa3/5edVJeCCGGNzoxVBdvFH8/efh0aoEeQK
vlMyKCRJU70SkvDd67FhflyQMGWEkpF6+/3N9Jole2yWIXl+0r5Q1kZchJw7G8MfpXiMtMbfCMbx
vSzq9jqgMbTqyj46bka5zXSfWjvBITuRUDt0vnU1tAaU+MS9GWlV+ehrzuX7560hTFYVen4MZZ3/
yHCEBWgBr5o2e31IiyYwy24TEPgFGiyr2ecsIZ9Zd4hUGbx01K1PKiVkJlr+iGYA7cSmtE59k5xj
2eePhu+fbfj6XlAp7WT0bH8GJ+j3WCXHKwG0mZAbLPP+S5MpgpEoh+I/C+erLJJ77pEcoZECWlLK
R/K1fs3stg2W3ZNJtgkhT8nKcdiwd/Pj1ABnoi8QkHA7lK8IljsAkyjQGH+kJ7qKaoRVvzQ/aoj/
rykKD7T2FI6rnMHT53ZT+C6gNmsdsRDdU5HSRrYpzdO6morHHMYoEZvx/KRbKPQtiJjrXKvao2Mx
XOnxbUXYMyc27h6SloHeCY2HpGbQ7sfmF8RhdU2omcmGcycaKtJjnmvMxN2EjZr9QYRLkhF8q1Uo
CJref6TQ0gLLA7lDFqd17Ze2cTe7za0VBdYDLrFrA5pqpy1zqSy5xqW5qHMgcTDrOddYfAVtkb5m
TPiHTtPzzfePtbC7z9OqewJ14sDGyeH5F+8UWaOrP6WlJ0d6i0Hc2y8pH88o5/DqhmoDjcXdBA6R
cVnvUjEK9mbawYinocOwYc+HuJt0EpK18RXFN06O5dgbBuIMfbFBVUybo8nGvAhMIDWBeB2p7u39
lgwy+Ck+/vrulQys8mHurPE+lOGvOWvvKGTTrEbUAmsNSAQ2P9gtZRIBMuiMratB64Ii4GH+Ka5V
gEV8TmgAZuZYXIWYnjJdVY/tMIRH34Itw05mj9KYxYnBVReCjpJOvdeEnl8HheVG3IC2oRxfVSbG
o+KpauDETYW1D8nIpt/uztep8+98mVRP5Nn154oevOdW/XylfAHdsM8RX2JfeZJQVr+fXwztrYiG
cM1gtk5DCrAVPmnGv1dS85CBwEHAX5YSJroZDfJuTUfTXrGBV55PU6uP9JNhS2dfEIPlua5zUOMx
k5SAIsmd3FXNvJbjABlTyfccyxgQ4KWNyZ0jQizDXXGphktvgzMo6I8eEc6N3Oeqvbodak6WWCBp
3stAIRvQyN3GA/Dc9Bn7o5jM2hq+ASVC4yryiFU25I/vZ069eiI7Ggq185z12s84B9wyoU0vorrf
jiI5sRtADBBNv6Y4XM+2ldz0Pb1uQfqvHqanwvAR/A/FD6mycRvGTbuJiIxYWZTDWK5BrOxldXWm
mXJCbBJGJ4wPct6KxyDVn+ijcyc3bXyqFVODGXsdLfv1CO2Stq5FRpPoNwFzmZp1vnmMNSPidk6r
tt4jJ5ObEsoZFSWW4XZKizR02S67TYEtC/GPF8FF9VhK5auyxnghHDJLl2m8xU3Y9Rxcp3CdEyhW
+WzJ+fh9R9kJfizH8X+WvYuGNkt2mZ/HB9GYMzXojY52GufD7axGjI6zU4PD9p9VBHcrIqWPaSSi
6i3tU5RUL2XetI9OurRrdXbp2qjrV9KCH+Ig5xpz7ZWrUM0uiKyBzfFeb6yL1aFFpAnPiiXFeFDX
ZDGj1CFewdqnfKJh6R6YRthvosl+nCbTy+sBHSOVBnZ9UbMZ6nEk5Sc5BaZNBxgOxNhigKZW7bQj
uddWd+Fe36Fr+4Gt8wfIihn9FSIs0gabWx/MyqrtWPlkNbHmgm5/rsnai8qEEvzEEE2358UvBNkf
4oslHmQip2KadKi6Dyoy1rjfQFdUzQsJRevGCbSn1iy4NzUaCF1Csi3mVMAyst5Nmpbs4kprNghz
mIHbascOeqA7qGkH0j43bsPKmK02VnxziAHhJP4bGzkC3anPR9Y4Ycoob81EZYdER7y7HGOHpL1r
nUY/Q+wCeN/TI6KfM6FibHWs+RjPGJHtBGUEqUsUIPF3AayGBWihwV/+3LypM/yhfr/U7+gZRsaL
3gqW3kIdAx9deeJ05nkooRHiwE5A9bKZlZ16sTnn/lLKcJvxRzn4xcaXMd8DdPmP0IaFzakixtXf
h2adrKKh/wFGHF1zDgEuwK/IDbs0WQqR9Og2AUk0jEZqcSiMd+HMbUAiLNWwORdMqQyLBn3cN1Pp
eHAW0zbRkavZEjHdKygIjf5Cg15ugwYaKNUj6+oIcBqO/RD3Ir5HTJafQ4sVeazl7lur65cgSXJS
Kdi5aAzjG0gJ2TIY71tZ9QwBzrjOrfK11rWGmUymZ4PzI2JEh+FMbUx1LJUwAJMNIsxw1bjkJeMV
fnea7Eu1go2Jkdb7NO5r/MIaBgczSdZ5VwAo1FgXUgW+5Vzf0DiCN6pmzFC3LvtDxA8O6Tlh62xn
keMoBq57SyDPVwZM+ShaMqfxKz+UHOSV7efnSmcssodGnpyqME8w30lej/tjBeb4zc2ceFNrU3TU
o6Q5MEXl6zbnui9Dsi+zsbrPevK4JnWmCNPvQVPVT4vPn6HbGsLy1ugFdwQAqn1tZhVrecNaw2A/
YYBotlr8nOUIXa3wVLo2vCb1Rg1kgsHBuwTdre8DpvWple/8OSIT6NKmQ8+lWWOSLQrjXCwmM5u/
OOsDM8AQiA/XD9dpbkw7rr9pxWJM88owjjYaL4A2/wnW3t4PySqeJMY74lHIR2LybEJwHIRFb1gF
1iQkdv0hNrsvWq4DnA/bAlDQ0PUt9i6reG8A87AKO2I/Kl9nzNI+mCI8oWijpQ1K4i7czxprW7Ie
01XZZyE18/Qdx2h7h94QjnGvPS+CtGhZSyzBe+2cYhxjfzn7Zv42d5pHkBY0DospYeqBeo1hcyw1
l8HZoPoEG0kU1DnNmo1Y1zNAgRa1yA05UpziOLjiV8xWfUvXHpxFh5hyzF2vrnJgGsJJ3gFU7Wlt
Q8YGArwEaiesF7p0zyxy1ElEAnvmQ+wXj2C2+9vaabqVYHcAVhMVwjQ/WlWjn6s+MFCW8b/B9EFn
rXtsyTiqod3MAhemzCNFd51pnrY5nRgr3/c6mdo6kiUqfwI3fmhlVydECYOltNiLqP3RpIa7tQ0+
UEQnuTCbgyn0hnByNvWRaB9Y9DfbgaIbnhoYsR0q3CYa3o15WGQRR5EEEhbY9FkQaUpX+ar7AHYp
1oR0GYg44f24bLFBsDOu9IERjOxkQarmWqdneq7wK2ImRqZZArs65+GQ76Tq8w0IWuRrLNQFDZcd
/kYkxUPy+P3tXLSCywAp8344iWQEfmnRo5G21kI3rtCvpPpj6SawNssAZ/My1FK+AwZce2RQ9Sci
sLmoHQoL32+BE+qhJb7NEaK9T+bJup9K7aO24uIqCd6gsLRyXBkfxnQggIJlaYH/mk2eYFG5bMwN
wNmr7333f24RE9RhJy2efY9lCvnAB7gp0caNWfx3RTOsbRh017EiLBxBkbqt64UMHKBUWy4rTUcg
OWSssDVidHejUQZXYtpPML/mp4HmKc4aP9/lEVbp74UVxPN9JpCYd0qh/tChw4RA4wLnyH3tn1V6
P+V42ceRkO64X2siO1Gpszdub92wykddTSYlhjh9b7Z5sStr+6Zl+DyNDg/4WIe++4hyuhyMmt0q
CE2uUSlwIyGchP3eIRAp7G9nKZqWVONLtR2JUGBGio6fCzuLMFLWHa2KY5BPXBA65Z4iRPbqh9Vt
a8dfUProh5fUIUSgP849WbVB+ulTfNiTS7Sdprb1WgO2dUcmhkpoagVuDWSrp0DMvBTVPmmjceR1
NUpY1y++ko6NI0WK1YRAaReGIt/RVMPFHAxeDaXQWWRZOSWBvuVQ9a6DTpOATsLKFWcccTC07Wxj
jukMp3AzO9LcJnlytZII0xFtuVVL9hirNuuhGuzAA451xVEujj4injp7muOG64+mFpUsDpko0Qcp
izGvHXmhmEWdHdrNvib8GeUW5ZDcwuiZCL3dErHb7QEpxPrETYDLDRhIjXResy1aXUy3Ft6oNaBc
PkOKwodZSiKDnp2bGjALzZCCoB87Z5s1F4e8nXZFGzEKxA6kNf9xJOF17EDfdOngnpgNXuBdY6/R
JxazOUkxinRjBWppE1ClukowZHnFYG2kEwoOMNMeKJ+1o+7EkIybuArKbSlGbCrWKzKOx5GYVi2B
uqGMIVmHB0KqEYLQACfVkZaS0Z3npROkZTV8N6csEQy3XvzmtD44lNzMl60s0lgDVVS8dMyQ5IWs
M7yUGJ/VW4++EQegQb81LF9wtwyyp3TuHAdXvfcg51i82nua/vNgP5nBjMJg6YIVslgMpor032Y/
ZvF9n8wPuPEuLLzXGthg1RZvpomNuQj8cz8lh7o7U1naVASjODocSjNlbzMmH1ghIXwQ4k2Mw87p
WrGtjFincIc/PuPO1cCDusgxV0aa4hGtiDn9SVpBvuu0kZKkkkenaPdo57KNHNW0bUKaEy776cFH
qEkyjqvBJlZVvR1S7HJ9++HkaA/zUb6jBf81MvuWMkanhB2SLsp9Hp/A8heHMG5/SKT4O04hPEzm
a/TMpHVl1UnEM4nH1GdXSUshrrHa8VixzebGgAKsZ9N0k+fjIdI5Wsof5CEcqVrH2OUgeGpyjUCN
nDOD5TrfYVyVrb1RTncq4NzOUq/PcR6h5ReYEvQ03Zpp/5jptJvIH/MIMQbyTBlzVQ7uppfE44bU
wdOqR0o4Q6yC06Iqd6lf2K+jmRJrat1gbKYkJ15ZQXZ9YcCxmN4ZKJtVi8ZpDVFhJMi+ezWRNiKd
CjYA52Yu5iJiupSePVAs1LDj0O8pCM+ad0Zj7gx7KBBBczHB2mOB2YyElU7Uxi1fp3mGSxp1LXlf
c+lvayM792QZHSU8T4ZLxMyMr2jQ+fRWWSIRXU5ysMRFs5noLAs1uDUfRvIACUp7CBjnxRh/ZQpY
PkrII8Lji4x0n6IcrZiAWb274huovWr6OUQCIHdC7GdBpkCijE3TBl/kzlPpDifbA57EEs8JnzM/
QNyJGmZJTG1XKMMnxFnzQxklz8OQb3vQ0DuzoXzcS2RhFAaFp7WiYvG7Axz7VLpjtDUpsK6LFisY
kd5efA56nQIbns3RSo99SlzY4LQ37MXAjDoaZT2EZ+uohfLkVzZjqIEM3se16E6ORjNYwXovmLcU
5WJd9Pc2NYJdU1WftS1qLwlA0hCn1JYaktGavkXMKna2XES77RmAyJqgLhoKVr7KLfODgK56Fdef
9DTBOemgkJyxuri+2klLeqxAnx0tf29swk1M+ROkWafdWCwIKoke0hzVVmkaq1a4hWutIbusDYkp
Rh8flR822hPEpbhS/QmLgy8ObqU9FC7wkIAGu8mK087kSw1Ghib4qXSm5wSHgOIq4gpmTukzIMJx
k7k0jrQYjlcGutCcLoDcnDR+LRUrQ33QwbRFCPGd9j0bmoLdal4iczA/lQghn6pVqWtia1BF8MDw
nyo5H4I53ES8OAVUVFxM7KUHidGZf6WBekrH6RfuSTJ7czpWaK2xmcKvp7T/IcmXWu1L22FpCoGA
XqV12wHedPI05CBiLqmgDa1Q3E8xdVEqXywGSMxj8Agxvs/0Beefk1TX1O3eE5B3ph98ij7jlXT0
x5Hkq/QvasQrgY5DrsEbY3Ge36TFsG8uzU34E/R8ip1Js/3GtWxCgBDLtqIhtb4sgo0W/EQtUgEY
wFELd8tcqS58A+rGZBbrXN10azujw9g6Z2uqIc1WDg58gQvlJy8y3RJNMI5TPXS5DKtmpxldvJut
7FgaFhQ1230kKcLLiAr0OuhLSq/Vepr9u0AtNVfHfdQyys8OnXdmyUFWXouEJrs3EqzrvbWQmbZk
Fx7D3vmgw3RXOnlzpmQ3HdJMP3HTIZmnCK/KXzwD7hwM+tDYzg02qNKJIZizwmSk+zkWxrhvwNf1
htWtIu5KNrbCvwmTjRMgeJ+cIFubCTgmx6FkUAziJk4xPGWIiOm25OS2rjlCeNAECXIYaTLhTHtp
kUwQQzFug/wjSWS6fggdYhf/f85v3iII/r/k/Fqk4/6fg37XcfQTT0b056Tf5S9+j/o15W/ko2mW
7UpDNxxXs/496tfUf7NtaUqbEHl2sG3497/pxm+2ZiGWUJZuWoap8TINr738SvvNRaGqu9RRSf9W
8v8p4dcmqv0/U8TR6eiWq0spTUvpppLmknP/pyh3Pat9YQuyBRxh3SoC7dbByH8KS7LIHG4NFDt/
OiT3v7/0v+Rddl9Eedv8/W+G/l+9o20qyLmapmyLL/3nd5TsUmJHWcaKfdEEj3bAk9vFgAy7+CuX
0BGFO6x0u1sjRl4BBk4JHKlo4gnSUsB6P0oDcMdUWrfNjAVmGXTmYNpOLvB0TQ++RFzJ36/2j/Ff
g8/iv/jIyyf66zGyNdOVSwazkpS8OHF//sSOJvAvFkBqNde+lZl5i+/vduQT/PdHBlDmP72RyenQ
pOK8GrpL21v+9Y2axI1YelnTilZH4HU64asWUG7xQmiNiRwM3wnZQOjbjHjdFjdYWUpk8RQg3Lg4
dqJCxTohGpDpL/wE6wmf9dElWMBjix8uYSDtLprcBK5icScmF8Qd5uI9kCyTPMQNsjZSMSt8XONW
ZLgY7YqAubx7ULWrvGmpspcSBqIpHDRqretVRk9fsmAUFUWB9PRqhMxPUBW3wL3anQHpnC3mEvBl
tEeTtRULzHlcwahm+VCJBIhetKuGwdggySIGwY8/hgmJWuLqp0X9AEu0eiMzKoNKLcSK6QJ7Bltn
T9bFj6hGsVTOBWvdOdpbZcvLUYtHvH2I58k5app1mOts9GoCMDcxJELy6nSfePlsXfnJQ4YiYOf2
05ulF+4d6p3srjYArVArgLl231GR8tAEsJMiaGoVBFW/AkkXs++YidwR7qYJXfAXMJ9WuaHH69yu
hlUzkxHbp5euzd9Q3iCcYYW/wkY2UKSxwl2Y/XTj4D4nXQANizpFhrnPBnTFUNLwLFUfGemAW+Lt
YEAxqBcZS4GkSowdUUH+OR+oLYq0RK4IFLtwWNaqfJ7XULYJ+lGUielH4IpBXdspSRBych8ZaPya
SV4CX727evpLyyO4eNk9yzucVIlAAGcSMzsX5jksm/xgRTaOXvXISncnMk1QgRH72J7lLg4Nlkdg
o3aJaB0uRkzgbG4U9pmHhhSrO7b2ENXaJLimbO820nezQzMZ4jVgGqc54F9I17ZOlhvOpEbzNIXa
0MuSBqxW2kM8Zo9YwFa5EhgE7kA6tFiXPweR/gY6NHjQlFT3Sd79/P5x2nUao0c97r/fkwSgda3N
3ZnKJVq0JMEKoo0baxxCb6IGRyAOpdGq+jVRx9u4uLu9si32hqVui4wdOcEwhBLM4zNIILSwAZ7h
qVjHwhhhQdypPjM3Jm66VaWK53KaL+k6y0RAxAF7UUN2y/iUUJsAzNl0AcXvZVgDC4SBK/4KErkq
iuypBo5Icbhbx1VueLUdg5vtC0rzhXYxllFtaYNg5LjJJLefL6IvZ1S3+lhSvA15npMNNkMDeYss
q2PeDr4hMMksoACNHqlnK4+ceMHHt7x8iDlRpM2wGpvkK6BFzoqCL0pwQU2ZrZl0eUyUlXmtxoYn
0kEjGLXmTTRKPPpiaj9ZlbMG5BvNyYhduuEWV5XhfR+ttjSfVEJA9fdg7DvROzuLbdhxDI2cxAKY
j5TqKnOPg0RhZFstH7JQpoGNzb58H+skYt2ZyGV7R4jGGH0t39fVkVNzyyC6Wch8oEdj+4H2LO/N
cPv91kPBkUiAlq77eGFRQI5pa/dOQN3yJlKCIkp2QCM5Zp1CXrC8ap1xdFwIDevvn8ftz7IVn9+f
9vcflJ0BqEvgrEJki0kld7ov/Ne3AvAvYjc0oDWnedSmi5n4F1PvbqvlvBcQtJYJsilHgzxpotqW
41aPNxx2irewDFZJqF1SW78zrf6lHNn5hI5JtiAno6hegtJ/49v8ZOFJp2bO2QS64LkSdhkzbck9
Q98HG3RnuZVvDBjv66Di4i2ViFYW0dPuQCJyaXKdOhlxsaY/ogUwxTvDD9eyxTyYL5d2CqNm68Zc
Ezpii6XXcHImuuvOcsnTIGK8CLeYGt7IHXtPqFWvhaCzK0zpUewHN0txA9A5WUU2iUQaulAqb7yp
0dlnKCwY54PiYdAWaNuuGCzjlFAnNPy+3SVpS/Ajd8uYW894tpf5M+WIKGeEA2c8DHmzRcfNR4Q7
Ept7Cz6OZ1uPXRZanh4R8gPM+MEexU1QRndzU2+Yt2/62pXUgW8KG/1uAk9+TTJKTaKLvA4Z4n/c
WALz05L7ph/hoN30Ab6AEPgPI3oKtxRFPbW5r7I0AlqCGrRUfU9Rn8VICt62iDAflOg6g1LhQi/K
7VhzFL4PcVgav9JhOFDL3zZ9BnLS4bLL6/4a5PImjppqpXEbrsJ6hlsAGT5bACdK9juUYh2WHC8Y
ROr5L6ZfEJbaOD/DySXTr4C4v9Qc7RCicyVRgVtVuZ1T+kbLQEKZlbvT6V8LAV7FDR+/X+X77XBp
PEZW+2guIwBVgFtT51KYmpuIBCB2x5F5lAPnn0DjiioiZSuciHjELKDQuEq6pPuZJ3RxATVD117P
I6DGqoDlCSNztbjV8VnCXjYJianDT+zt7Jz07K6YRjIySZc3k+4DyhOzTBs+fv+06yA7gt3dTLPN
vjMFkq3Zr8QHAwpeahVYK82Qc44vem1hk/4eJosA5W+rpoehrtydq7iPQJlth7I/jaOOBxblxDpp
B6hs2rVvCNkyUo68iPs94Z0S8FyHiDWH22FSe/XKIAA9yhnNMze9b4LuIwnCbmsrS9to2puFofhJ
sJcd7aY4anEHzDzXJQjq+6q+Rci/LVq9YuNINkndYBBgNUK0GG2rVWEYNy3kXUC3hrNClbW1uPs9
TFQae8U5XOVdH5GpOF2MEXRxx0i4NiBfIEaEj9mkGP3f6Jz+0DTNayst2hlZsBkkT9A1syMAjda8
Qsu+64A+Fc0c3+mJu+6d0Dxm4adp0WemBLZjgYVy244RKbCAAixDL4j9Is6H/tGSsEWxYaxiOx0Y
RECNlBiigIxz1L8HLnu5zwo9/YAXdr8MxEbMDJksw+Bc6lQ8oBq4734B+TYk5uowpfANkuU5hk5x
6HuI18klbfrBxXTY4g+xok0/LsD8jK9vhOK560GCuA4VrbJsjGMVBofaRE+oG9U50yhwx13bkfvK
hb3MGHRpX/XZTLY2Tqx1NV5NFJsxnx1UFB8LNz3Et0Bh+mbkmcgFBIoPZxYmdZKhtReYloJI+LQQ
Igx/XTM8OT4268nP3iEkDU8muIGtJAZ7HbAYpUTThfV1bpAQiz4kaDFKI9aUPX5AOVo3kWzNm8xo
fjCI38D1V4e2IfkvaLZtruqzDA30InAWFosvvdT2qnfFzgoehx5bVlCHXzhQUxS/I9HgttpZ7XAo
UtSUCx1+Us+ZpekrgykhUBP4RACBqvR/dUZDTHH1q3UMbCfhdMemkRIoTCi/wRaaSeb8CZd9Fewt
jVFadgRwUEU9dY16knDrKSXn2GO78Nlpk4mpgDWsW7Oi7ITUPcvqRiLM1m5ih9sYczMMhPymelaL
dB3V6RpXmyARNGmodjr2qY7OrTNklGP827Aur4IkHIqhzAz0hYkQgIQZGuRQRh1Xs2vm66xAUScZ
uA4Jmw+7nVn0TBOivWQfVgnm0ZiWDQJ8UA3pUSp0ZkWRbF1CPp5bg7568jmTGHPKei7dMEo3rL0o
iFPCJXwoOGsostZ5irve7aJXvmmPuJzyTcsw4g81zyEL1J9fDB8STjLYKP+sMtsbaEdufaaSjVNY
zqPueLQvSy+P+nCrGeG8c+J+lw9MC6pYNzggjlazjDfkx3i1Zoe3g51i2Zk1NEYlKkvTqc4zBg5r
dN+6Vh8OrmXkB6fjwEPdM4J412EBWll9ynEyMDDAtxseh4lhda6jZC2MUl8JmeZQ4Vn49PaYH7Gn
hXxjymJABeZD2ppqq1uoLDOuUZQ70dWNzB9OF32NJHjcQQpk10QwRk/ZMzDZUtldZm8kFgZPlzAR
gq79Ilf0MbcSGhxUykAGfg6ggu/1cHgSsb3HCytW1L3a0zQT9lg1S/mo1NMtGYr2HsBZdUSPDJTZ
vjMkfJ7G0R00O86JXApAX/T3jukcH+YEShrD84405FsWKRZtZV/fguIZHd8l4ain0gfhnCQEdhCu
Ks2lV7Q3s2y8iYLG2qKI5AbM0nOcyOk5rj5i31crUiIf+qJzz4TT1jhtwmFEKl5XW9f2i3sziAIs
QTTo5thfcx3tfF22e1tPLsE8iB0Il7WVJawbKrMhOaxQ2LBcsVcUGejQtQetEtDyGv9iYeI/oK7K
4TyXXprbNxpl3hURB/G61+MrWVvZSfddkjN8B5fdMNyZ5dBs03Y8jLHo7vrlH1k47hGhye2wZCfZ
VWOwV/KtUwrh2qetcjOhWCeDHDiH6LH1GyZW2EFbUghsC8BW4o0QuA+NTKejXrIUn93gCLBzBM0j
2AcERCns87E/qmEqTv3oIqzr2t4jWFY/uY2mHQeELCPaPPbe6jWrgnOtIIkPpbPqJxKakDl4qOpk
wE2oOxRW5qTaFzpyF7O/CUN/y13u7OMgoPFdTIeZuusd4lgc+s1XUzfOsWm+BF4OPan8bZGO52bG
edTNY8ZuwaWR2DPvuPnLdzXkf/2l6tL84994/MG2jmSgsP2nh/94BpdXZP+2/M1/POevf/GPc/RR
s/f4av/bZ+0+i9v37LP55yf95ZV59z8+3fq9ff/Lg813cfCh+6ynx8+mS9vvT0H1aHnm//SX//L5
PykxIjH9U9loef0//m75An//2xNH6v3PBcbv5/9RYTR+k47SKBY60tCkblBfGj6b9u9/k+o3W7dd
yHyucl2L4fg/Ko3S/k1SbKL4aEvDNHSHCuAflUbJ6+lUITXpuKZmGq79t3//3n9UzX4/Yf91Fc0w
bL7JnwtpxuIItr6rmrpr2raj/bW+lVnwgKhkGCTZ3ZVzhQN3drAqMAvUSDhOiIBCqhxscouyOZsL
mU/m9kOd6GcrkNaTa0lq4HObrdzepO+K3yyml0LkAaasQjedy4TTzSPVcRv4MIZRp9kXcHMffRI7
4JMHtp5J7BVVMzwnie4/Es21Q6J1J6jOU8QI5VmLqOrQrFIXcy67gwXkZv39UIMKua2aLFpHSUeQ
XCMvpY6koMnM6ohVX16mTPuMVTHdfv9StNCmBJ5zhT8OhEvcPNu8d5mZ+qWIov5OjcWrE9T6JdPM
8jTZ1GW+/8H4WcBgI5jbiEdsAGSlX+rOLjaFGPRdO8baRVOQd/GSINFISe8k0uw5T+pfananWwKa
J8xL1jY2KeMIAzdl0LJVwpbn2PN7FAXpgyGLs1m2w4UFX3OOFDu7Px4SnIMVbfaaLrR3tWWwqNPm
dtf6RbvpOA930g8v1vK5Ztqsu+/vjVmXHB4jlyccwgny0EXraThPlZ4k9+04GRflvutUGl5qtzQJ
PQcuC7f/kuo6qUNzdOPbNdwhg5Z6OVXFcaF+AoTne9aijWnBduamYenP6hmmJ6YxZMnzsA9iZ7pU
KfOyGRrm6ft7TybojEjNd6iPm31AGX4d2JrXk214U4Aud0w9fOncp3JBmKtA4p+o9P33I8A+McgX
esIJ9kDIEDnIqAbYL8Zsxro2v1i9LY9aKIlPXh7aynnTAkH5rbDz9dg36WXM5nKX1mmzISw6uxBw
5G6oZBhb8mjSC3VWF8TKOlcBPrDF5lrFtPIjRWhbYG+nuJ3AuTrTRpLLB0fZ2qW+ml4k+HTiffXi
92cgtdU9YVn3rqbUog0eX0zALDu3NnPCutTwYk7S3OFPo/u+PIR7SIIJYikvH1syVJXqXuIqxAqB
2ga4WUZhopXtMa0XRMvy0HKLF1OTYtvj/KWKlrUvKGyYxzpqtrQK2xfDHBALJu31+9Fc5Dscmjph
hDbC1bZ5YQ1tPGCx2UYIzl/qRi0BAkZIOOOHs2Bem/Ji4+x4ykpWSkM5PeU5aDgsrzBmwvn+90dx
865nPoYC4kGxir7kotFX+KwAii4PiYSzqXs71n6K4d2W8N42gwhN9gugE9Dqv7T+wjHOHYdWehG/
WGOgH1yQyeht+C30eXhi9gggDdEOsinKMam8s9v4dhYFl0kyjk+u/PX7r9yxfajJRoBb4CVokB9l
bYjnuHZfZALl8/tROSAz6RANH7M4jR6K0N0RBlOtU51bxVax/2zlYtqGqDg2EaFXz27BachM0XpG
24UPAWtyQAT+jTTjYGWgnn/256J8KHlfUY7OM/gr59nUrwVB6vfomRbbvPVs2dFTSSPyNlweTTF3
RMjO4/i/2TuP5siV9Yj+IrwACgUUsFR7Tz80GwTHwXugYH69DjhXce/TQgrttengNDm0DVRVfpkn
v97ZhdyHOmLH285lnxw7znNFNf0+n/scARSQdOplz2Twk1so9BN0puz566luqra4auMHa67T5yXM
QN+5So9iAdRzWgLcyM+XmEgt9pzr54xvEm+lcVLcO72ZMyg+91PS5+ZTkEX98wBFAonGGy5u2zzR
ZVTftF04G8Xddd80Kt8BdqRGp2GGmxX6oSmSZ+wDb03B/jXGqSXKRL5M5kflDPUepPNICtuXGJAe
bS+Yn410kC9FeFZ69p77StYPy0RWRdvJiHk5u8J5IeA2IhdrbJTbIam9XVslximKxvzaZQXuB7ZS
0WzZL7LCc1bVfv47fiTz0j2O+DCZPTX7wM0S/EJmBeqTB0q4MAUMAxBBB9jAV/Hh11vKo2++ctIT
lK/6PKWqPn+9hXmz+fNWX4F/MYEofj3v1SCzaGTaKEFTfFagGRhZdPJI/V7SMr4iBsyMYqR/FWSh
+ipm09cP0UXKd3NoNkap8gdRJCQPR/XSD9Zwj3kxiafiIV/2hfgHJQ2o7Be/HnpCTTWMmTXNrfOq
VWH90AMT4nzO8aU2vfQlCaYP8rTFMXeyZu907V0yqfI1ZX+8pXJ4YYlN40nHNGzBTsf5plqjOzvL
wwAG+ExKmye//l0vP5qh573jDBWYVC8+5LrsXqsSQXAsh5G6V4Dtveh+DSjayZC+BlTN33RGlDmz
hv41hnrGzbzLt2kc9K8IPRQ7IYJP6CA6zvYD7YF0sC7CYIyoEoKwNwhqIZ+McgkURg4K3xRfZ6ir
1ybtq0ORl89fTyUJnGZHZNOmDLQ8/f3g6cYEoWdFqP4kPYWojV2iXPOORApGpMWtHGfmZ+xWwcb3
7RinVDc9FiUSGVn7T7tr6XILgIqH0F9Jp2haUkvUQVbX/MoZmdPAUFmE7ca71JP5NWYhCGJ5MQLL
j/eEhSiior8WpqrC6QrFwRfA0PuqXIoo7LQ8urV4sbtq4Ibb2jthZnSX+CpkJuOcKXSwNzN9qW/Y
CyHbJeYnkigdHIMez6Ot3IufRmenQcvTUe2/pP1jyt8SfIbbvwwzpB1pceZxk/A5KgIqjNNo+GjN
7lsSIvAY0vhJlZo727uq7uQ5idrXoQl87mRutC0mExmTX8Y7h/8QLFU3XYigVOt46DGFYW+/KwcJ
ogdAb1xaesd6BNGXGNOmy6b6eeyGdO01DvCg7tRH84+6bbxPx3L5Odqt6QObhidCoC53prtODO6R
UUG9t6a4fComannMKrZ/cNGR2frUIbrHHOGGwLCiVnHxPcP+Nw3pwZ/HbQzFCGdwT0V1Tx13+Nz4
YNQITaIIEzSVTQQnzmnxcJqLH22o4i3G3m4jEncf+hjTMJTTT03eUVur3nCSi9HgwuGefQ7d+Htm
T8VOIB+sXc0BzfJJr7eBg1W9y/c5I8FCAwhmVMD76lNGKd46yAgWZ+NjJmkGQUWgBxZOUQ8wwa1z
+PPGb7fuAvw12aMU9kfWhr/DeHyZXH3uevpXGrPYt1k+ACjO76aG4Eye3bWy2Rlxf3HchyKFNyfE
+DRFgPASPtBg4Lb2dQbKstUnbzHbqIK/ljF7r4N2zDs3Ww+1JXemMzg7VcLK7dExNvRbFBxzF9dT
VuH8TWFfwJWHK2KuUif17hmDbqn33eQBWwEdy3VE+zUnTVmtxz6rjgOsSdGKz2FgH8AGpDn2OWf6
GSLIto8oqyRd/5XESW/mgmH7IrCNPiMzNxGc0RO2DgkoDcoR4LN5cPIpoQAKQteUvZ6Tpj2pfAGr
tuYpkQ07kSm4V81E0jnodxonv2GE7V652caWlrEpsG1vanq1H+QwvLISANbrTWxQCVdXBKgD76IE
n/71UFSvVQoLOUEHPhHh/Ovh659hgXecuzAzXQZkpzHPqTWVREKJ1hwmFM6tXcOwG7F1UEEyJ9tk
im7Smw/5jMuIihBzV6Lt6Imk9UhUgTwx8bLibRaLSN0QpW1oJh4bvapFT70lrJJTRdSrz4eD6VIA
ktrG1UFtvdU5tiJphWLrdbnecK/Ikdqt7NK4D3S/q15O1zGaiZW5JYbpqjZXDaaAnVYmn3dmyQWh
IM9pEEM/6YOjyruNV+XWuotlRl6WSh2Q6yef8e4WNeQqIoxlAbfIchaXoKu6wzDZGaXWECvd+ipa
pudDqRnLdAt2aWwOY9kFVOvIHxHFhytjNHKwuLckcj4rzDKMp4db6wX1o0rbM7UPgZUiwteYPsTS
yYBRmMWmK45h0mMJ1XQzjLAjU9b64zjBpDB4oa7ciaNsqHeTXeE5h2vBUmVZF+mxbEpJ2ZIIXL1L
Gg52+cDksCSFs8q6nFeoZNHCx3eUqEobot9sQJqzDnyStwzw72GnrLBTyCP39cVp2gXfnC7GaO6m
95hESXBqlt+5eIyLKL1aGjdE1EQtyz8rQmRORLcCDDYOM2EjUmqH1DysaDYhn1NjHrVFyNh8Lq9K
W8UdAb5o52AKXmcUS4SzyonSiI2tdI+Spn4AXbDOc06VqQaYB1dacNDKm5fON62TG3S4+QoGlE0f
yBNrE2HEYIRapa0dvlVCWNlUbAtVlVtr2Uzb7Kod6zmNsm5vzuG766RPsdE4BysW9Woe4C9ClNBn
JmjUbjZTdrbj5epf8GQNNpQumElsa4rYetJmNBx0Z5Hgy+uMIF+nLSzJClaY1YEkD6A+rb/ARmU0
vVlA8oA6gUyj/9hZha6Zb3GydwcYbDecdKxKhTlsk6rZOHMkUb1AIxGf1gxW8YXfpfnsn78eAtAJ
K1VCy/oCqkWIJTTZ8FN2c8AZbIBGJZABrSpzr0GOyG5M1Xd4vm+kidIjhhauYtoS92YXOnemH4Ej
COJjRwHWTUTw3gvLagFE6lvsC80UsmRWvTwY9XCIUhiURiM3s9t1pxAbx7q2zGDtG5F1KiQqO4G+
W9cLsHWFHXT03R2U5PSTZlhzW0/qtR96u6kBDRRRRM5xAGcGv/8rFgRMmGZWrFPcCxurblZdTuQ/
N4LnnIV564/hCKdX8doO65szte66IHh14DZf7wYxPhu0z60Z46l7FtebXUsYAH1/7G1mM3HjfdeU
DlaIt3sL5tZq6IBv1mP66BoYAcBDQvxUV7aI831VL41IRnkB2bWl5zpCUpkI8rvtlXUx3A2myjal
3ka2rNez7oH1pN1tZgOzl7U9nXmVwp6MboZp3hIK0A71VO7cAcyDMwq9sXIXqCLXDE4paLtcOEzE
9NYTI3wJNkV0vMjfw3LP9KqH1Kr8C3wjzLBge9i+1wymZ3bDInziGJU8zeQHKbunvaEdew4saDYl
J0p0jEp0L/lAVYTi5Lbvouw2MmkkR7d8C8mx5my+GmFr7XQEKs/UKBLxCGitnDrK7wbH3RE4pAD2
DnH7SVCQeCbQ/QGwAq01Zqoqoqg+Y6u7Wmnr3mcAji9tKmhgPFk9B9+wM9gIjumJ4AfFQqI6RFkD
hrEgw4HHPNNzeixLFHhwzsnWewom2jDdlJ2hAaGKLHJB8Iz8/4VSxSdiEtUWw1y95pefHImKbdo0
wE0xLZRWu8ffm1T3it/KfcKG/5rX9K4s/FNW+wioM5MSyOrcxPFejY6ms4LwpgswDhYeRLwuJWbg
4ESIfChrUGT+FAwxht5Zo2JiMHBAghJ16FJKocMlrtT5zS00baDP0uvxIBTpuaWtaClTV30A7lXm
D01myPu2H68ZswosfLQKBSSBOzSEa22771MkPkkEMwX/anAIh99eyTjH1tUvz2BkMtvyXCfOWjhT
TqbGeaykWnEAIK6QpbsWBvxJT/rV8Ygf4xj4YSX93oZevscL9Z6P5j1kJGYO9NBi8yopGinCaw5u
9DZPvLiFemDL/9yFxncd4WYYrBFyw1A+IocdaosA8FjlxnbEdtHEbDQbrqh6weHT2OY9NR19xek0
jTQJGu4Zxh+slFnRUouVfEPjFCU4xk+S596tJKj25+HR7YBguI2bgkvMvUcZVtQwy/vR5JaDElPT
Ypfkt86kOLFtw+Roe/KekOg26iS1lCGhAoBmL4bIjiJPL1YzHt3qzWu9T247jDob2CiJum9K2X1O
zSaou+xbjV1rFRt3CW2LDTMa+uLdl6IMflmQ+LjB70ZL09Cg2pe8AwbSe4O3o4SSjWa7EmngnmA6
q10PhKvZ4jQx3rqCJIMb7z0/eW7jcZfbsflk9VRAll7FzNdsfyeAbvGNZ8fKOqCIYjNv6DiqtcdJ
ogc4E9DFFZq4w5UVYIoAzuxUnDAauCW8jgaDLAP2WEYuhSr3U/tU+iNcq74lJNJwZx1cdkxwwF8q
MS2swfDDD7DrG3SjGIZ5sJ2yIMMhPuaAJGSWWvTWCZIeJCAM4Uds6jHRMFA6Rx3bzbrPtm0OmB8Q
BSbAukTQ6CzunfYFyiJmGVIEYRK9dGlSrIGsS6wB6ICxncInHOiMrKo1Y6Bs3TfZL+UWTy2jbb7G
hGuAbZrIFQhDLUkZxfvWJ9U+UTeUh60CAcQN1T9atIG6/nA1kumMJNoffSwFIn6ZR2J0LoUjACcA
ag+UfxHQVCRZldwE4NFIBssFLoBaDJQKmjUIYJADC2DFv1QLNSk3Hus5+GbPWu3NrHsL/cleN9JN
oHXPVIVaITFChFUG74Gt3+0o+TFz/FpDK7qbCewNqXNBAmZ0Z2EcNV242iWhZNH/Cj13Z5T67BiO
ODjKfKq9msIADKaeXX20lfOYGIV1Miz/qS7kr2Fx/uadhsOe+NiLZgOPEodUj/8dW+JX4qKM2wMz
KxVzN/DindVMJ7fxnGPZh2fKprCslJTBmkW/M3jdr+FRvBH2BoftCshQWcaAlFYLqbhJkCSbKC5c
50MerdI4A7sezt3CvfoYpvpn39FZ2DSjXEFEYazXvcvezSldzuSmi7noyjiEX879F0vF0uhRXycT
9q0YMYfMbg+flGIA0y0eIsuqTill2IRNojWMt8bS7oZqzG6trPK1gIVHFe78Iw3Gm9kjfqc13QHR
0O+6vCkObuJQhd6sOSjEgLwDzvFRdt/lGY0XhBpmBeusEP6Rm5HJadqruI6IDroNq4xvrBvGGBa5
kKMrD36G/RYQlZpxVTsinbdKpysLKuKlNUFI2U3+uqfcltKBlCQswXpDFThJdXQ049pbtXDOd40P
DIFX5usokZDY14V75MsnMxf6SFWSe0NF0CuPzObWNYZsw2TyIY0OoO6uvMoBWLTcgPO8oEnVsnq2
QlREh3ayrbXzqOuMSb6FcxZPERYRTHCR3dFyGuOjsiDFrq3SvgSZtiAPa8o5RXZX4VobEt+mcSKC
dlWc46xKHnrD+0WDrwL3pH40MfPSLsM7FXpUxzIyGh1h42ec5h1ugOaPM7KjZ3wzkZpWLR/ZVrze
YZjiiSJaXbjRJk9TLusK/I+Ys10R4loRSJQrs+33lZeydolKrYXffkrVfBuZe++6xfIF2hhrJ84y
h4rzjTlN7ZarMdr7uaQ0SX0WlG8RIq2c82A3r4yOX7qSyYFCPF/LVD/MGdY63ZZH7YagNKBqbuO7
tvAa9kdjdKOi+FZO/B1h/O9VYf700g5XEmnoPnI0f0FFfM1v9V6l6TpLA9D7M8lpQA34k/mjbce8
o3Kszu6NJC5RokR2HxmPke//Ii/EPULg+yG6yNa2bb/FPxNSKvuhMPINjhJidB4wejl3pDxnUuPE
dOonUAgHUl9Ljqt8n+iQwiLXOVePtZEqkvhQI1ehHjj1GT0GmdmEdVH3+Z4YvtwPM4TQvMzXBkXb
iJjLtQZBzcCtd6YxBNriKcxIz0GMi3Zp/szhHY7hYWwGevQCu9qHuKyoXWBN6Cb/TO3pvOqbAOvT
6JaXjEAuAEh3lQ0ucf6namie0JtN5lZpdPI999gm7ohtwLz2KUJDMoz3nriH/zXRc1r7lBOTou0I
bO6C2Vgyw31+cEdEnKmo3QPKwq8Qt8yORWc3ziWN0W67m8rBY45vZXvTJ8pjSHpJ6ReZTLGNPErq
oKg3+zky2c10HLC6dCzP7pz+kDG0fw9hCDRKsWtDDcA46x/ZLzbHWLYfDVBuVRjGC4124jYI/73G
Ks9lgz88lLZzqvtVRWrgqcCXSblfuOviHtC34dlPGQWWD+jZ67mYXicsjqQEbLzxjflrsMJlV0P4
ipcIMQ6qD2xqHNGMC5SEmx+XW9hJNbI9g9YSU0fiDRYvfDqGCYMBAqW1t024agvvNf5MGEtSHanc
AxIu6qVs3so+gcjS+pfS7qJzWOUMxTBe+HVQMTBTMIIBLBK70pApmn1nRpI2evIHI8fiPnsPl3lZ
HQc4PPrpWphLuUSLrTL15k/cXMR0BntrIAxxNNQHlfYUNsFkJHCxkzGAnF6LRzSBaWMHnrU43Jg9
wKyM8HrbAJJAwU4/dUbchK7KS8emzrOHa+1MaiNAXm2DNn4MyU0DBKgfnVYVWzsF+FIRo41K61wD
eWfv7/OZS0bVUc3PQ1Dj0gGXBxLBQWipxsnSbu9o0V3TNG93aZC1vIwZJAs0U2GQcBsqon4/i0q+
l810YXaPPuEW54p704o9aMOFXcpV1jgfFhH4AkvIOirF4wQbeTF7Xhy+FPS+uX4sVEC5ziLt9RYN
3F34niYxm1cNZscS7SYmbC0w0a9VOyA46RcrS3tioN7K5FS4S1KATx6HhyI8mDHYi7xpsTV1XFED
Kb3lOjoUTnmh/YvgZeyedBQfmk4vm9MyPJpVBtazUAlNFYASDNBFG6cC3hIEtHVrdJ9yvmQxNu7Y
N4hxFgUYlgR6cB8DYJpmgs8Gd6uIMjYEWI99R+a+NzbCdhhhd25D/0IpLhWHLYOOaXRpSA82Vei7
Z7lUtXVBBAbEXdyPqmKP1JEqcCkA6Xrzd2awlQ0wbe3t0OQmSZpBxkfDU/XK4S8/N23GFAdrlOIa
ZXbMAGLmp8IusfHBxTO6bfo10dJ5m+P+dG3dbCINsg3WH4ic4j7lrmQ4DBkFx6xQXlMK1E5+zWmo
qec1i5M61KK+zT4Sak8jtReWwWlrCtWx8BAW7RvzkWHdcLCzBKBvCiKvYKvBKSJC/pi9lV0Hmsu2
hQPLtH1NmwcHFqteSa2+U8J1kANde9Mc1aivWNGi1CcknLLg5mPwnFpnEMvuQ6bj21CXj0MtB8o0
+GN5C62eeyx7seA+G4pNWmZ0zBjlg8mQEFsQbuvK749e6rMhnhJnI8JbROvFJqtCF8ei0JdsKcHI
puy5qYR4hvu2l9jqgLJVH/5S0lqkG58zIbo5iEAf4UmDIk6Z0d4JD6SZ4Ei9cmiqGkrbP6Q9rwxi
J9N+tA2AEqE6qJpizNidn/MW6hd69t1oEm2QfGu44bxNk4Uv/SzidamqnKyFvUVtO5ZdEl5i0M5Y
Ip2IFt3qShTgLapYYaliwxaYIuXLNqfMspfrMZxfSELRRuIZL1ZI71ZUO589G8F10PnPDlHfcz13
9BgUeNnglQ2zvCsySo5EDinfigCAoPiH8ExWtmYH0/n1xTfGuxB9sI3U/KincT1MYXqHcEG2SLeL
YH5DxXqeYfS3mCxfp4l9nVWHNBtXgFzoZWNM7+wnSmBYU8g1xYZDKMBudn7dfEBtWa4SP9jaQ3tN
srLZhiL/ZhI0QcemOaOZQaPPHHZr2E6btk6eU7MmHmFEHTAWLlL27p5RXes5v+9fi8K/xp0N67Ov
PqJs4cKG46PvF+2J7oltmLgt0JBofCS9syxxuXuSjK1dQf9cr9bZFHImcF/tbuJqFnTqOnZsswEp
CCGJHYDGcJsTNtw4OOk2tYqRkiLvGImZtThEqjFqw1pCKGOPQhp7yVsi7WcKii0OPwAFFEF8zlU+
vkInuhdGFdz3rLeoSXY5B98tB48AwQpj7yLCcRPhtAq2gbkqnTiZtMydkVVnz8XAaZbTR2KgWIXf
83Ryr0Nt3qlkiHYFVryVnbvDBZoQ2wQzIUIxRniQhE1sgOHd1vKMd1BnABi4wdHiKzfCtctVj/hG
O4NzYaZ/oIoNzAM7uZWG+sn7jOMUA3GA0wY1zjd/KK/9Fjoc6Y2opC6y8GjRoQmSnjdqC+f5nYFD
eBqt7Hea9Daac/U0qjGmfRDfx1S1rz31RUTN5mdpNCFSXvsW9ulTpcLT0ps+OYiaagIYMC9tfx6e
9sZ1fmEK+21zkBwCcbLG4GohbF+6pH+ZzaQ8hGO3JVBkU9TV25emAcjsynwfus0amE75AtUXISmn
7ip8nmXRbzvgR6Zbp0+mP7xG0mT8I4v52GiSOpOomePn2T5ZBkUagOkySOMODsbgzeA0wJbygDxt
/u4nCkLnut9A+KMplF4KdMxvgKKBolPEbdmPOf7/VmDux6Du2wUdRtQsrh1y3NwozkMwm2deWgwF
/XxHdPNEyv4zgBSwATuCK3kuaD/zP5WDlIIY/+B7V2nJn4btfxiE5BAZtwXgVVpw7EMdeL/bomP2
lU6fniqe8rS7Iqvuyrz+LkeXgaM1yP34AjdmZy8gUMzv1bpqajBGJp0eUNLi1vs9ssztZi+8wb3Z
VHNzDFzAUGyN5bpBa/aS1D/HCy5Cr6vqUQbtMSjd/D30qXifOzb52t1rFqM9vKz3SkHKNXSJ19wQ
H7mYvX1f+3TWCGZEvvnQJAM0CyvONwY44nWfgBmp3aI4LrgHWxAIAPnyTCXQOei4yMrQnXepEd1T
fEAz1OKRq6P0KR/L7NiBAn5OKv8tNt07hGf9uHCcdzPcx43XqqvLLIbZMC8p1d+4rYCW6AKIhEno
3TsewEa3SPd+0JmnvhicSySfJGCLjYJNgNAanvVUB+chJ/zmGwNb7Mj8MaQJEJZenmIVkilrcAjP
Bv1MMFUKaA1HSsKd89cDMVn3z1vdGLvHICQa4Mbg5/pmT+CO/p3UPjmGODpNQWCtVTu1mBGiurv6
T5io8jvLSeSVIwWi+vBErCTnLD03f4K9/29l/V/S8v7/ZGT9D9prsn9zsvLhf3ysQv7L9EiSeL6H
91RZJu/542O1rH+5rjIVUWzH+es9fyXmDfkvWwFEItgLrkMQ4cDj+peR1bC8f+Ff/bf/939wskq1
BLH/ToR7pifJ5wgMrFJK5dgYY/8tEU7/ERTcxCNQNDKJmCRHPJ/RYoZNeuX2OWwjro+1W2Gim/zs
I7Olsy0aDxWfyQc9M6yDPffdboryM27q/FwhNx2rhizj8tTXA8Cu/KzaWZarQBr00WVLjTpzn3U7
tOmptNvonIf1r3EwCDcYkqGsS4/4KYzjxY8DvrXGHEYVE/O//3rI+zCiwQfTtunF1UlWBcw7Vh3I
+X/e1kPzX0/XA8IInjzoHYU9nWrdT6fBmcSWguAfLMPOif2bc4p8dS3jpZ6mU7Rm1FudrBX+cJH1
hJ7hwlLDSYpaL7WDZuSsLUrOI6+BkjiTFI+pI2+NdXvtdAJdM83v3HK0dv5KTBgtfVBaNjTHtdng
ZwANtQps/34amWSXtma6ncnvIk6/dWFabpsCp3+ZcFyPzM+hz+/I1TibpL8CWPrWJLQFtVE9bGI7
Pxrc6Fa+VX6k0IjA8WBNo3sIyjbkV9MZB1wh5Qdeg2FHgR7NulBU1nZpcOSQ2U1LTr1sirEyv9l6
ovrZA1/PsqnUY1tRb/x9UpxzKz96wfT+6OcjpUUOWrQhaECrIN/gLMy40Rfzvprc79SE6LUZl8Ua
NxZ5LlSfkGqdscuGDQd1lE4HKaXCdrWu6PbIwYZihovWdepITiWc+6B2c/4Jst1cRgXJhfqBAQri
VdAywKKqyk3mrYmHjuOLfYui4sVwl/kX8SVsM6tZWjvWit9aWopIjYf7mu4xTlEgwGcv/yZbfE5U
1sxG/lI7+q0PQ2sb+vx17PHqGubRn4BijdO9cGGkhYysCMJxeMYRe0fw9i7I01/JWHyq2rsGo3kZ
XfnNVGa0GvgpXX9mPlxEuC0wjFV4yqIWFKNofrHlvqixNc5GVgKgb1Bt/WJbkkFY1ZQyoa5foQhF
IFwWlBAm26bZ0Oi3xkhOVhMvDYmcLjExodHRlqubQKihEBj+chh/dMtEHBoeuAKmdS7+ngecIFUp
trSDfadW92EqZn+b0TO7mX0lV5QNn83BX89DhsBUbqNZ8Mua55JleJ8kNK8hPrzNRNLSiQ8owrce
/Pw+Kky1JyKcMdoFLBnJYxVDGOac86JNz7vywnOLgFQQlRMrT9P52xbt/FyRBAOVd6DocX7ADWcj
/62dRMkzURhuAmACVvxM9vekLy6J6Q43TzoRc7u+OIc1Dw0+xVVJeWcgvC39ZNgcM5g3qB+kj3X4
3U0yUP1VHB7DqX6y/eceCNjvODO+BUxmtiqkxACKemX7GTxybybnxpkm9RCYTTS/YBFtbcJIR9i3
DEcpkpr6dDt5H04sxdMX5G3KnKUZ6mDaHNOTvp5WgzZfXRkCD6pj+AYwbGIYsXs5JhyGWnPv9Fm0
tRNeP2mDc3e0XRwTfvUqGAxutEM/fe7GwX753pdt70yTFAiAwcd9YZrDuZAY13whrgxAsxs1gU8k
fhiBeXeOo59I/vEfvHBaeWnT3A1ksQj4zTszKOKDGLL3rpbdEc/jz6pndGp69slvVLmeFV2jBerI
KhxN8Vb4E8ghqhp1z5Z20Bg1i8R7j6EkpMWQvpBgm8/sSEHuRV2177C57DyuTDDN3MC55tjpRQcl
xIvyZuctIjbXus1Boz6yy+WGG1Bif9al9TtOZ+QZc/ztR1jYAzk7lCxO9T00QUCDEF+7/h6mVh8Z
4jBWaB+e4QQ3E8ZT5t3gcxs3s5vsm/Ebrnh1Uy6t2UwFAhoFR1WpI2I3SGW4C3dt7L1NWUm1fTCM
u1DVzfM0Y3Kcs6D+5YtnIGvOj3xiwkOo1nhQBZoD3qZHkqDGWjUJ61YVPutGjY+BcUa4bT/9dra3
i2x3tEafKgCgJiDVBIzAtvlopWNsUoMm3wYnw7cYDp5tCNrdsBWs+sEd9h4GR7ahFazmhk1y09fu
Z5foazoRPZ+bsdhS0Y5cJUfKgumc1KArdsTSj3NpF8RFwJyktrhTOLzWohQN+kGXPHldFN/YId98
bBM0x8oAl5WdX6E85depZ0305mDaWv0wMuDrjPPA2TYdtH0VNIDJmtIbESt4etFQgexC6etFf4OG
WB9U1e2r2gnWc+4gLbSM3+Ksa6i4ssHkI0MQQWAQEFCt2ocOuUf8MTuZW6ycZvyRzVps5TS/O2l2
po9l+ozTNTHtFhGCbO0/Nll/pXL+id+R/w788RCYfc+yXSl99lVAhJaMzj+APwBGnMRN7bs2iID7
ViMKXSfezYBvTbQJG3PYF4X3I2qHuyXZK1HOd7HfTtxPKk435HQZwxYEabzkzCCG2zistF0vZmLg
hl5xkiSZ5zQfIx6YVCfftKt++H2J5hTGv2Q39dfBI9FQ0UXQTiHkfEzZ/GbIqsMCJLzmb8IpTO7j
ah732obekXuqOuoE51/H3OoxJAH8GMiewamyPPpm63Gx2fOHs+Di/c+/LLz8C//oHzs9Qte+kKRT
LH5VEtb0f9vpGQG9gdKjICa0WUtmHNGh/0CzUQ40nC1egO8Ofitir+gChq4jzbll+RzmTFMMrKoc
HTejbBbyRLGuaVedKOAUdUePZW91OIzhzfkttahWJHdRqncaXxhGO4s4450VZyQFoePmNcqJR5nH
Mo7bU4P4w/e7M729NjNNN2bgx0hOQ0a3M/GEReWRgQO5Ymy/STQiqzcv6cAWoZ/jJ/uYKxlefUUU
ObCnH6XdxHs19rchjO7xVUebrh+/M+DLKuTSWgNvVpSmDZGxa7hZKBg/OwxFV2+wbzOIiSNAZtsU
zU50AHmUMf7sc5vDXl2/YEmJmZxDEc6xCez65kx5Ivsur34IE/1aafYQ1CL+4si24fScbprQvI90
tp/TDG9NMtAp0EdX0WfuymoZn5ZJ9V72v027bzb8puuNTu8LcG6g68B9GtDRxx+B4/x0+kbhcbJe
xsEPTq3IH5M+hqtm/xDlW+kz9xswKvvD2YYBfitdSkgT5q5bHYDy2SQQ8m5oNDlo8YIO32gk99sC
WsZgygNp9IGQFH5ITQ/an3f8+ZhqZtYfFNnl6zMAjrDYOvcoFo0xdfvexNkLBiKZmCKQ61aE/DGZ
Lp/SpUzwACfy+9cX+Pqm/nwTyzszIWi8KO7+8X38edMNQfOqFkL88mF/vhxOoIKxgaV5Jcj49udr
wD6HZdoQ/v/6yL8/9dfHIMmap9woj+XXD/r1Df150x9duApu+Ofn+fq/bkakSvs0ryVL+Z8d1N86
yzUOZa3Kmw7H8vb1/J9/0m6XhSCkvv719fzXR3z9MxfyHr0fWNPyeb6e+vvDOj+/TSoMT38/P4Oa
5BqzjPMkSnRWJd6FlcPE6qxi1dZjueZQvwbcdw0w9qJWMnPE0/6rtbS/K/FebzLnSp3A3nwKHRwi
1lzssEUuxG0ovzpFPHALi2VpPMyZxmeeUYKcoxT2mJ11KA9a8wJmx4wX59HoiIJ4sbBWzQxvi06F
t3yQuDhSiuiXYX6bsskp6PWo0FMyO37Wxn8ydl7LjWvLlv0iRMAv4BUEPSVSYsm+IEoO3rsFfP0d
YJ3btWPH6Y5+KAZFXyRMrsw5x4Sq2mtHywzNlZsXIxLJbmcxVWSnZLxfaTLblsMAq/bGYMl3CeZl
v1UC009c2rJayQsUaE0rKDZa1pabYGyZDseJbzUvUOefLBPfc64UD3Nbn/S6/8kbGwv7S7dggTPz
nFJLr502REIZZzNtb/N5kVuVubxADsu2gZoIdGOjl2VN7jsKPTB8OxdM1is8kegGNJDDsew/OjAO
KNO31AeXKNQfVMOgWK2teKUuAY62iUo9f6T1NvhugSwzgIODB0qTaz3Or4ipKp/sgHntjFL6aQQg
rLFgLJNgQSZZfnKq5bCQK7S18zfRFCnlxUykXschRATpdFGGFu5Wg96reo0jAkcAcuU92AxOo69W
Udx1lYF2mbiQphifFIF7JlcQ+6rm68LLXAvFIjvDhdiutFCp8zJ8L2uYxppOmExaaET7KSUatMH4
0GYXJn64MYGmb5i1B2vL+FAj7Qw8oG5c3UdJIn1CYD7QCd5MkDljwOKBE/3VbgLtGtdPAcLntzYB
aIE8sxbgmZSWBlrO3Mmjr4pLRaCka0IHPxJljVe4yqMdVsWbXdJMqyewkU0/kEUb9gTfE2gDYsMI
yZFq6K7edfNylAw6QgkDJvtDw7A4ntAyceKqiBdkNwE2CiSHnww/06x3zQER8L7RiPpAEbjruiY8
Ghy16ct7srHLXxUr0RjBWjiKJ22BaSkOUu687d5kJkiCV34JnA1gFBZJRCc1zCLTd9WivUoH7ArT
jHdCm2Miha27qk1hTtDoPiMFYRZjsqPRpHiqCX0oYSRVBREmBFs0PiFCb5zqGCHL8HGyNAvTpPs6
B/oZSTzFKLadVVGnxUabWnQ9jHjw8YKMicNkjcmDc4n6FKNe79WeMAIjPSAAnjZxOV4MrWAq4hRn
ZpN+UYh3oZ+r2jS9VmcKAvOqpG9DkMK5oK2yNyDCeNTpa5r26OQGqNY6sDadVPO5GRE7tWa+Ksbi
QYaOjmp+VSosMnGMf7BMgpUcwc5RA3Pi0R2JGLQiNxGLE5VAbAggX1EPukt2auE3ed+RIcacILRm
zpxy+ApHg5IMXdHKpgr3xBAfppmdtAoYGtdJ9WM2fDfjLusneVeNik37l8b2pJ90aQ7AqYkdAq5R
sHUPJ9A66ZqAAsmMNDhkiwPBarAq3K7dLlo0MHsQZRqwjEMUo90Glf+a1fabHRnlkXZTsIVGSxs2
XRKbNQn4bukaKaVdHtx5Ri0fVVz9c//t6u2u2yNv124P//PI299/H/Pnxtv9fx+e3t7o72v8eXo4
fjST3a+TBVl3u+gdDYZcuYT8/rmaTgy1/nHX7aqROCGJKcuz/jzq/3FrkY9uim6Cx/7jaf9/z/3H
E/LQyPZQ1j1tEd45cZAfVDYhdLA65cvtbxR3vNPt/vF26+3q38f/uf/fD/37Uv/3h9/uub3dv1/t
v/79j3e/vfp/e/rf2yS9c1k5NZZTg9C15SLOUjET3M7/7x9XtbbFJXy7lTBVgtfN2Xb2Te3DSiHP
iey3w+0aHsTm0N4u8J+DIFyu3m683a1lpq2t//UcCnEe+fdBt+cg5Pvfp/994du1f9/9j9f8x3v8
1ze+3SimgeLNlBoJNH8/7u3av2/889JyRm7nbjCf7Psiv/b0ttGriVcxFbcQclwiafMoWT75qplZ
nlESESL1U+/gDytCx7jLhgy6hwL9p8JgS5D6SsSWx9SaVBeDddVnVtGMESUTmhHkCxOmj07KdWnT
5dNmlkOJQKsb9u8EhT4htru3cWRtwg4UXJmjvatzYzsjB8EhpfgRJfQ2Cy9M9+sDrYC30WnkptMN
gofT+ZeTmFui6FY22WCrrNMyzpeCqU3Q/Wit3sIbjRamwkoSiYYoUNuohLGusnqcF9mNh6vKm0C+
HI0ATUEfctgcloakFpTvAZI0nNwz3gLBEibWo409JS1vla7DRlKho2cispZmS4vHdhWGKCK6AbdE
OD6WfR0A9Pw0VUZeOGu30UCOk1mLn2EwXuHpZcuicE/QiAHAACmRPW0rrMtY6l0cfAWBAARDBEAg
WIrkfkIvF0x69jJrxZGXLYzBJ6jBH8MHM7a+CNnCZ5dIv0WcB2frmTApjQ5pU67B92HydKPad7r+
jGxu2sDeaBE3KEtQh1x1QvuGlXNKG+UY2epn2bouEHT323D7zy4KLgZNOx0ItoHDDBOQba1Vy0U/
y9qsM8F7KhZWwRh1XBYwvk40BZJOnMCAjIZ3240gcfXChMjOKcxSh72mpg2fRbVWvQaB3yo1nzY5
uFdh7rHyXzrKpm1eWOQHZExTk8SJD44cdjfLbhM25PCx0ABdbB2LWbWOU+GPumpvqSjveayxFZnB
OqWFIDqSHSHJgzuE6PgPzYQxFOkmIgtBAuOcjja60yUlyQizLWpX4IkRCdR9Dh+Br1Fn5LlrDdrF
+UAmmNszBj7FfX7KCwbBaStdFJlxvYaZ7ZArN1GU2khX7RzubaKnX+qEGFWPK8ydglYO5aQ3cyqP
05e+L9GKp7irUoPUcpE1v9K4e5LlYBzaLNhUWduvmllWtHHA2GbTQ5orKPGnyV5PcfSemOMHI2fs
vMpF5EKeClXB9abi4GlnEoDb7mHWS87zLNq9SseIOqrcOXc9TDa2+iRI8gezT1svVO+yr1SB4gQR
w/W0LEhWYf5VltZ31djGLmrDc2hbj4So4uXjbI45DoBqAA+Ruj66z1CO+FoR7SxwcAAK8CtEguAA
0dBERVVeupB63bMuzGotdDjAEzAJfUKpZAycgcjFjnuguWqGAgIVlSTF4IIQ/twHib7TFPucBep4
RtVGCXznxDPxInaq7hS1VZcN4m3Qza3W28cS+QiCk6QBYlKwsVFy47GNWjqgzK5R/9KIo9pbWwOp
81bXs+aN8DpZC7WupktDCQLwL3M+7Aw63jjMV3xhezMMMMHhIfRdo3xFO3SMjbee1YnPgr5cLbq8
fGBJMYuMUiwcGThDbtIIwsNcAe9xWo3WooBXJQP43um2YFImvmSOqu6STxF0dPMnqnh20cFNdraR
x+uuDjjuzMF+Ikxv0JnE6BXBS4pKJZVS+RrEAKPour1KjogAhDxbLm65fcQBlOEe2ii1JXUQGQxG
V5tZg/mCAo9pnvmQB0lwT2JeCqHVrX1VGZFmZYsSih+qq2G15C48Qque1vbCqmgSBFJV1Z1GsBEb
tCQ+ueoKEYkxTt8xyNYU7cyNZtsfDRM+ZolzFmwKzgxyKRIB6n2ykdx0Ngls+LMfZuI2vSFUCsgv
ven3TAU9gjs4EAN6XGkHVR3UHStZTqDjMbCDZFspyOL6In5BKpmxLUnYcUSrw8Shxh78QGFdZ3SA
2aS9kGqnTpBHwdoM+T1SWIb8uUKmpvUup7C/OFn8JgtWjuipJFltGUZLruSFkl3VlLELbpMaiXbN
iChI860IFelhTQt8dXHMGhb6N7dOPjrQNsCYIw8GaHmmIIR7lVaXIJ35IZ3Qvaq69daqlz7OkE3C
iwOuZxxm83WezSswI+zgHOpHFcKfXtX5qyi/ElWuDGvMoMwFj7XdKejNsfMXKag0zUasOODauHPz
tRWO1aaENoSeC4cq+RyyByKQoXMiCdLMFtVGnntGb30YIm0WY4Cyyno8n5P+NENc2QSyDbd5BQZm
IP1trNkGAiVkEixBaC+eb6HXKeG0aM9G0SbH3Ha+gNNNO1TFltfjKLBrpQXB1aY4GbJq05vF1sy7
iFHnGO7CJzUszQOqqlOgu8VWLgf8QnN+EeRsExKGADPESI7cm+GXVZqJzwl8B9wRUYmiP+NPUley
VA6hyzlMVxiqEfkC3VozH5U4h9uKKzNawu0FdnrPNSugj91I+YpyVkbG46xW1r5gvqBZDfyNvBlJ
/lLPSqNd51aeNEiCWxb+b3jYktMsvFzR5EFXAdfmeOxehxel4TzWwl670li5YwxbbbUx+FB1fT+Y
GWoQRP9KaBIWHkoOz2kerFqXD20p6UMfRefU+o6kIH8oRUjVatYL1KeCQiGw91FVrwNBA7/Ig8+U
sFWjsvJdXzPULE1sgoXCFlY7YFoLW9O9fE8XriaRYjiQbyUR7GS2TwM2P5pZNuwlDdXYwf+Wx8br
UEfboLdOABeTA35F/mNasSozRdvxlQebVG9OvJtzzFznmo+8Y2GzOOdY6OU0idqAWWzE2mxym/kI
++HLZteXuV5eGgPCxKCoJgbR5ShrOXtrcp7CxWxBw5D1v3TgSOLnZuJAxs5QpltbQVUDfnHDoBcA
bYIrpIJftUqb2PB7+21knH3Ck/xrToE6Klb6STPzbWCY0xR14aMZvUACIccTKNTKIbMCTycQd7PF
m5s17oFBcbudskxd9/JBQiyCPJv3K9cCwdka3QbA/leaZcqWuELfjAdq3m6uoUrTJehKG2QI4+SA
9Ex3eA7xbfpGHMhriDZZzKRm9bWOrQoHctli54Dvp3hEYZ9RAve+GDMFJCKg4Fk8i4C9x+ogPLA1
AzXRmbooeDNHLbvv9UZgxsyOqVl2PskkWNshFPOR1F9uBlOTuJt615qMnEbqK018ORo5LMGAKtnS
ZH+00mT0DVtA2NCdV03litH3k9enmVxTlWJnGpVdU08Xk74QPXDaV6gHGYTKBIgptsEVGTs7w81Z
v6fmLomyKzYGJBjqO54OMNIzySMxlrgwITfdbU3y4uALGwiibAvjio1RLwk3hqoxCw3iF1W5FxGU
wshUPjNBJOQAfnW1NElYlU/OVh0lWYEFPzYBeNV2kg+wYONVW3W9p9qa5Rtu2HlBg3q6066qIvq9
QEcr0EAg2I66dbGR4ybPhvfSIC9ZQT5Jadz45BqiaMOeUlte0YIgRpSFQNk17uoIp/tAwi0lfKSj
fbBNAldLxdP74dDQWkKrPV04HMPaWHQEgP8JRGumaEnSVVf5O5tfz6+VcCQZGwTYUqKAc0eq2Vp+
EQtIzg86f3jMhOS1zN7WoKVRfb7H5XA1MrLf1Nk5xDM65ElXN3bfrtFXPjkkAQWEBIYsOje2PnDa
AMtO+x79PBL3hE4is39N2cRadeakU26jmUIAlovvspjwsqo+miM4/7IeXh32QanhDxPLAXTsqrOV
6A8opLOjqYorYvVTMdknRssVy6Vx288arnRsZgxOC18fiqUTKp7CEHw50RlxqJGvZaOvs3No4va4
omPNqVPtLM+S5OvROfkNL/V35uBmmDRXXdv831aulj82Znye9OaxldWw6l0QqfW4zvUw8Jocu1EW
IjIxUCdTIP5UrflcCuZN+rNtgcLruxIbfkOopCFeCMz8mGy8k311bUh/wDmT/cadeekF/WuArTQk
lzHzWyjd0NeN+LucBzAaZGOJeMLoTHSuHYI9IU8+JEeo1hl3W0J5TW3tObDaF8rxArMtc2QYFapD
7kHMBM03x1UioVlWGj1u0uKfSUmq2crFdXbNzeAoD4pLLGGLZKnRXhhKCBp6g+HTjkdiTG049ZJk
884g3BVJ/xJqpiFzkZO1pB7cldEcPgBSWw1FLzemKGG7BQNhCW5+GKfuocj61x52jedYNXS87AtQ
JiZdmniNRhpW4rovLiOCAhXiD6omb5rylVGxDCo6890wxxdhd+saR7vXXLrMdNdmXMDi1uY7DRDt
NhmGsxoClBhrozo4uMJTwGGe/ZD2gApMi7ij3kKCVarr1BE5soDbs3djgy821pM9qnKWTAQh7rQJ
eUqqENhmIyUgSHE7YNKORzHttGqPTmQNpWw8BE62lyM4LM0EtWuX40PR6f1J+dB0ZQSYurGadAZG
FRLR3fZ4hazPMTaUrZ6StxCE7iVJMuYGc3g2EvXQReibIpMxRp3BIu6/W4l7p1kAo83Qy3Uxc+qJ
kugoRbKxclfd9C64a7OwKCfs9qnraZbmkdhLJ9mMgfraRpKxnWL0zAZhrTcK6qugWyTndN9164Hk
SukrpoM/DhsG2b39orWpdvqQY7SmJ7yLNByWTq8JytJjGPQkPsHo9QjIFKzlGHsWBBEycbBwvsCr
Dq1mU2EFiWuoTp0CQdnkDOaNtq1DqNrBhaBN0aa5b0Xar84U6jYcyrciItVLWDtlUO4gx34hD/qw
BLGKg1I8VksPcxiwo9obTUlKfOwVnsiQ6qlXXR0TE4xxymrMFtMes8EXZn5SytyceFP4+wEDSRzQ
dufJCuGf1qHawfS5tqvFakIkY+0kLkV4/0L7mi2bbK3+TleWJreIonWvWwpyd01ups58LRNazLQO
fvLZ2FWCnFVUJyaxYMMK5Qkra6AanIeo2OcBSz/pDWUV40cMs36FtuUED2OfgOhDWt0dUx2qPMt+
GkLFfkqZaYwjY6a4zMi2C1APdYvOD3LtKcGsuZaty3i/VNN1HzJsXfoVhTO/hWqCg8XSVoxkOH7r
w9OcFpeinN91m7qmJrGqDn9oBDenKaVXZVrLiFpzV1HPFqtPabJtoa7oMUVoSU41TlljbzHO9y01
F9vMYqbVjmOAv+WXWWbHfqaDbojGfQzV17B8bBIFKQdNHOo240ug4GJpTysREjSZQMNnDPcQZkL0
wDGzXUulv6cQQGCvy3cE6xlx1+pLGla/4VegT7uPp/ITjA6ijkGkFNHqs2YPKZZlcW1q8oio+xBL
xUN5H6JNclCPrAdYIhverQzk3nyWVfraBvjg5UTPcx62aYyznJzJ1p9rhtrNb0vDp2o02KbBGJCv
U3UPOXMwKl62IyP4zbwnZdGnX0W7H6R4yMdqL0G0+bN6H7B0RPhJkLkebxwLVQQhfahf8vTcFDaK
kqAmCWeiJTnVKWcQMXjR8Dp3Nt/Z3E2+iVW1DpfiPWEPLGy8Z4MhvuhmEOSnsirUrYNoFKg78yUf
u89E7XeKqPeThjrHjcWBMCDCzfTtsBzFrR4nep43G5jpZweoK3gu/ZM5Pra08meyUYwPQ3kKJvZm
ePbpJsnqu1autRDjTmVWz00bo+0gIYIFrzMEr3GtDXQzGcwtdmqUaGvVaWDgMNgoH0Qwv+ghi+yG
ns44Kv1hrsgiGNZzoW8bzfo1miguzD6mIaqXOzRDXpHMI7QIcPTxOF9VokSprpEZ1XrOM3/MeYqx
7RReDs1xE8r2s4+nF4N0b1xNVHQiS3AZ4TRbFXShSuKlk6nD5xZqT+XsqofbBbZO7c812nfAAUGH
ao6Bzh/8F82HSRt3CayEAj4gaLMIlWaXNjuaALswjWrQgkz2PVmwyC0ZE3HU40a+G7qt9gjxP8l1
dwG2Lf3KtNiVybh32ClQxOUO0I1bkz0krAjXp0R1UYtrDd1wNSXuPRPC0LvxZPq4YChX21v+lQfD
ZUDTqBZbYDVOTPQU1LUJin4yUZa7bCZzy0cizzUQ0ba0FtprozPaCZZRTq7M6yaFSCRLsJuBnXJg
B17UylLu7GXKbkdBtWlbfLF8t7uiZgadYBmpsTAUMZ8RVhGqPsEoqYp26HtBlekbuBTAbcMYq/yo
l+sqKBwvo9ilSoCcENcxadJQP+y6oCdUFCzoGrvdq/30FNr9fLFn5IXdCSIlQO14inaTGR5UQhdo
wtEUBbmm1MiT9EIZVs1El9iUJP+QDd6uI9twOGODWSTsW8IPz0hKJ7jwgBLYpqk21Qj/+xOlLUM/
CVqtbuggKQlnUHCUb6Eu2S006O7eZHUF/SVRIxBDtlDW1cpImZt7djtBb+tsdl41QamcIdtx3BUr
0V+ZM7zGCaeZMEl8p1ETP07ASwB9kD79WHxD2tNMHAYACyaa2qsz1vDhdb/jJ9hCwTncXvt24XDA
/s973f6momgArozbcGytbb/MVm4XYVA3tO2qgwyRSdh/Jhh46VddaX6xIru/3X57aLs8SXfjeGtX
TGp1IY9w13LEu5q7Jv57mamhDCgO8v9cu92WaxB4pC62jlnR2YiBEdHg5NPUbXMIFPU/1263WVVn
rOJqYe8Z8VZTY5MtnGSmRGJhQvfru4n5u43VR8leASIP3k8vavgJce2uVBMPbNd/1MSU+U4oaDZ3
mum5nRVsnXEEFRFY90M1FnfScTk0ZkiDk1a9CpfOb+ii20iW3CerOXJO4agv83Slx/WmH/MPtdG/
LVlFflMBW46R0w41fKoUGE4YvfMFPrXRdMXJvYwhQvog4tsKkdXAq38ORXklgFq5AuLPG+My9jM9
luhZn8uz5g7XrrFPhlp8oeDjyTGSTBdI2cTao2hVX3N0RoTVToSABAJFXlO9OILeQe/KVueW8s2d
bXc9qG1PBaed67rHHjun7LAMnRXS3YXbXKowvh/SiJUr+rO5tx77MP4Fn8aXQvFnGtPwXjEJQlJY
MZJYW0CHOTQaj606XBKLcW874JMizqnjayPZJIhW0X0zYj6n22aCEah/tN64J//8oGokRsPlvUu1
jBJimAcvnsKvESN5NBTFetaaVzKX76WSHNRK2bmyZtpPRAROOCr3ekMt9tb22KNuNL7bRYQjbA94
77HN1HO0yxeENB3hT3hd4QkMyzcGPZgJpf4rUqLP0bCuBfqPVZdAKojEJbTSr5nxGq5HY6cQ8eKF
pIcMy0oK6zsZUwanldm5iwAdczpxVqCJ/BYFXqfU187Mz5CSFB+0KazClljkue83DTkIZiatleHk
Z0sfrsqo3y3/ZiN9agBLT+ZPztx5VxXRFnAq06PMgDRcs+zWp4i6xWRBA5gdvuH40OLio3HrKp5E
+5U5lacH3eCnSVvQvLLu+LIowtARcBBXYY7QCopYnZmpuZmK7ohH1IXZJd7obgVNhSC5KZQL4Cht
S2XM3L1oEDvNkCy3qTMgMY3Pgyrh/Oh0Wul4YCJPzXVpsrXA3DgRknhyh+KxE9Eq04FvVvTZ0rZu
vQGu3SSrvWDXoRrMoEh7WGcJOxADBeJgclEU1eH255/bUNip69uNcUYfU6vt77B2CORpr2oAHrnq
qSNFPfzAqYdiGqcHvMxiK7EQJnVOmAmJy6VI4pO6yycM4grKBpwexEh14WEuqkvZVN26iyim6zz5
DcSPK079nFRoUdJ2djZOph3MJr42Wv2YIxW2bLhIGAfwnESfEUSFFTZgWkfSj0DcERamXmIR3VVg
OseJIioqhq8KHT86U3zdlTqzpCeSULg/ltuk/mDGQKHnFekOX+jy+XCW+eKQDDzaQ7lC9md7di98
d0ZDMs8A6/BIniDokWBi0H+ZHVzBbiIpg8B4eKipxKk3awSujlh46pgO4pI9Qy+InS+FioNgdoGB
Tm9KhvleCdFL0khfZzlTrGmi2fL3tAXJMd52tU7dnC06XYOvrWcNhnGZGdk8+D3xaQ+DgOaQu9YT
jUMyqATwE8ivH+iXik0QFe4hic7IPZmXoBXdVGUdbzlObY00u7fzadhPOn5lcug2g0r7jgEsGU33
HDVdzBRUn5ZdrpNAw5EQdJfITJT9iCvbQnZ8pwswxQgu2R8TjEYMZE+9YGw2O/YhmeKjRYdfodbZ
axDPOlPd69BFVvSeZqzj7gDlqYaroQ0P9O8JTNG078kJ+oNInGqNsI+zgMVotOgB4mhYwiFi4aPH
akkKBoolYIce1P6lSoaHlFnOd1UR8FHCbiIQmOUr6KgVy6s3Wwyb0saXE5F88RDN5raBsOGRu1Xv
k9H66NzqSXHwsi4TktCwMMjuqdXgoWGkad3Mn6bqCdJ5sIoj9UtaBeUq2I5rk+oX9DcHWbEmnNnp
nZvHeupfB5W18nhAEbKi1GfPACLcp3tbVMiuaSoQ44gd/LuwxmsDMWRdB0DTtPErJ1ksD77tUXmO
DGBdBfHqQ5F/BVa4d3PDXQdz/p7j8VcfMGc/56CCOS61G7P4DfuL+e9Iz8bB7ZTG3zZMTTXOVkDZ
aBAE91MDK8lpIq8m0TtYPEetne9I3znVJg2SggkVGBXjFHflvrBxC9S8HqIAIBhe3oL6D63ko1CK
M0eKMpmXYJk7hiXeFC9LH/FhIoCDkL9NIvsYuP0RY/QpGXJaOk1I16H1ib6F7OBEX0CrPspc9QdS
BMljmmAuAZWrext5ZCxsRuOghi284eH00hLhpQTjNXHHV2Kn6DING/o/LOHdB+Yxpd/H47W0uvOA
UsJg3/JF5j67przYLvmhibZ2y+BBJf+bBVRDf4XmEsnXugDWKvSOjZpY9SkPHxvmKg2tClc/Nc57
UMsHDlwZvAwbXwkcuBLnnk4N21jtSg0fRqZoa5FbsB861rWYpbEdAdvE/2v29daY68PMNBxHQfGR
2NmTTayaqUdXRkN8rXfUp+c5s8h3Tqj/CS8abC9fUsBDgejCzOerQXC2pzkZKr/2WMh+E1vG7zyl
dun7rlsPjssTGWorqAb4QNTKNUvuvEIFt7iwasnQEji2x3AjVjcpTDFXszdpp3XkyUzjSjThDqoz
M05zYEJAfJOdoABOrQRu80wUU2QVr6N1befhvY55tbKMPSvHCW8kzYdIVYB7pHcTGvo9GBoDv4wt
CrPRpXDSj3IbLK8IoYJdV3jGRLqXVdiLkGNkNlCep2y+sMvRdxnp7zYWv3zfvZOEyvk07Lem3r92
qf1ZyMKGoDs5a0DIOVtSHONRpKuViegwTdijk67eWm1FKZViKhhJQQpVzmsayovJ+axSBsQjvgYk
gu9xhfIyClhLprSxptJGuFqdQmSBm9TUmaZyVqvoXqwNcDUiFD+py8JaBWTYDeeYLhS5SdohYjg2
xTj63LIH+2nKdxMZLZ7zbAeA/FjQNvWwPCU7I0RrHEj5iY3gDIxCD8R1EsVXr2cMM7r8tZMMg9i7
vUbvcUBG+CZbrGmUWRe3n5tVmPogOmdfUwS9Vm3eaVSx0Vzx7IRzuapEfortDBPUk6vTJMUzvgPY
scRrotXkfDKz173FavO6/EhlMxZQFBg/uOY6n6xyPTv6CVlQoL1ZLT9WgrVH0Z6FqWHJ1j1Shqiz
7F562D4gvQB9zRWEDZKwKC0ImBlwWGkSZv9dGrzQBex9Ra0/wsL6nvXPRAl/OHf/BlGcuHSQtSk5
s1WfopydO4Pi72QXW0fdOqWtwpgUD45NDFKo/6jWA2nyaK2bUKyCizuLx4QZL5oY5YEYNLYn8voC
Io0UPbnk7XQ29QJiQ4Mkgu5OzZSKmQZ9L1Qsyboawh2IFMBc+S+nUrZZq/wWjgy8ymU429uPkpQ2
l2S/KYg49LMtVal8Lef0HTTyFzN1WgQQPCtcRx/4c7uV/TwsCw5z1dr3E8HKy0KCQj+heoFuuoKw
UlN5MoRVdgEQj7VUCUpQx+A+sdhacpOpFoYj3LD0ojdDx5Go6GpwWXB1x86YT064VHXqjuzhZ8Wo
Fh6zusXZx89Tc+ARZXBNo/zcxWjJmD7AknJ4f0dDTzJr5uw7Q8i0oko0X9esOzvOLU9myik1LBqS
5y7iLM3yxpZY0apfCo641dxSA44La4VJiR0lAcwzMhzjJvqV6OqhSZt7qxsesGZsm95m7aAdJPtI
2ODVcR0jJGAh/wUyeRGw5oS+as+jkvxQ8nxXkc5mYsrfcILXeP4JTKU0szODOUnKEEhGYFJmjgz5
xMd0HSq6JpXHYHqfEvs9tuvXMYdwMpJMKSe+oDTAThIZYpc0wcNCqY0S8Z1FBN51TMzpV70bKEu8
qSufZMvyfXC3ClN1kB7JLrJ5dUQMj3K8j0T9IpoMJgwTrIT2qeuQhwJaGqpzT433FS/AcJE3x6pJ
HrsGqLUM16JkRDWEnFt7iA01TTlafBpLhQLaFPC7ICg+TCK3KfHadVLrF1IJMw+33a+S9XhtCRPk
f/oEx3KnZdM7u+iww0k1TfAbirimrnM/3ZhxmYCAMcz3mcEnruAu7ZSw2yxqbhEh9iMv2qzO0OAI
CKpWpgkrvjOx0WwwKu20dkTBoNFBsYLgU+Pg16rOZzMHWNZw4bW0hfQyxM2RyJ+4T56ylO+r1avz
lMcfzB0uedYfwmJ6xda4pstI64joFLLZAibb4z3YG34mLOeRcUIR8l24NuL+IywYSrWAry6H/TA5
QHwh2DayfgKYTCO8n7Y9gkAYRtmXznAanUC1M7A1m637SsLQuxPmH5amnceKuivC5UwKB3oI1m+E
aC9fJdzH6xS27RpS8V5Wvd+ZyyBiCp9MokE8itDSDbZNzf+GRvfRQMRFx+2ZaXuLhg85dlg+zWPK
zAY1Hr/cpqXTCXalg0znaSHlCu5zYxAPlW0cOrJMqDZWVa1vVLQBgexIoSKBgizA620vHGa2dj2h
66/qLx2Cy7RvYZMDRLG019rNlHODaLJWRo509sMcRU9t4t6pGfO/ZqBzZAXl0WQkh262S3Fx0ygD
tbi2ZoYMQAp/MH8cpwQ0CCs7lvsd1IsSo7kkaxQJ5XvTWgbzX3CNqnU/S2QmrYRIY0qkWaQSyDBV
MY2JiYZ/DaIZNMqhTZwWLaT2MxcN5L4MQuFcGdXxdhEXPV2Rni4WKiJgd8CoVpHOIKKTDir80jEB
++i4QGuoK2aj3yMBLbbd2MZHe9DiYzUE8bHOS3ytdo2DUKkP1FxsPLertw4U7iuPQho3mG1aq65N
DgZNxozTYLHP9FrdBVYcnqzOUpYshfA0JFQiWljtKSKVrTXJvVGoHKduKGEKTjCwA12TmWPynh46
VieBluXWJevYvRl/cXH7Uw8dZj5jEK/tPnGQLtrikCo55+gxKfwbzT9ZyP3JEEjUdjNT94XwrxPr
NP+5enuMmRgCxD8FHTXISpXFsmH1+RrcaYFCnosqx67i3RCst79j63/YO48lx5ksS79KWe3RBi0W
vSEJ6lAMwYzYwCJDAA6HcGjx9P0h6p/JqprpMev9bGjMDE0C7n7vPec7a1cH7pCl1njyF6VL0lJE
Nd4YTn0gTyQps338PAXueWF7xg0IF0mi/UG8/9OFI0MAMF1+n0YYjXzTv1lyEUebQFRvwVn26hKQ
TKqNiRZ6bfyee3l0+/Og2jGCXOBUu2gi9yse1vWo81IhKMMQbV+smnEGVNmizcoTNymH29ovTj//
5Dx5TprMPDTtoJ1qDQhf7Ke3QQ2GYXamNAzSwDmPhov+sKrP3jzcq7b9PTGaN/2uPOJdSh8TlW0r
M8Gb0MD5Rs1MkASZZXlHnJmNaDB4R8XZIFVkfAQYAO66DiN6AUUTqPQ0ES2QDzq2MPuzK7rlKp+2
c20Wr6mV75DeeG9BokxYif6HRQwA6kiPppSd4+Mvt1VfbSKFQUsxbduMCcC3NPFeDGPWUQlSxXtx
RJsyaR0yQYjd8Brv1q+sdRVLP5xAx2w7xftrjsvMLNMVmK+As9DPUxfg6tFWWdjpEWmj//tTjOXz
PPQ9q4EDOXfn/KEHLUGr41tMUjUAVd9AuDLs2w6qV9mgYUi62gp/3uZoJpRbLNhvq5QBcSou1v0q
PkwjE9/URRymIpQsRIN1K0fd5/Fc0zmhc0wvDLKlFmoQqtYe1p7t0FQo90W9nJ/ksbZE8mjCg8Al
/cvpu4EkUPkRx/TaphpAqY/2A2vMUnpI9tgG6PG4ZMxMd1YGJSCqe9QMXhocY46XYogonFNxweMZ
Jlkw7Vwhp7VXFOsswT830iReORbllF6k37Mv9paoir30/Bvecn1fcOMkSqHDMbN2C9h9IEqnm4+4
QL3A5kWpeQE85Ij4n070ygakOxR6gy6a+0xFHB3JyhrimVvf6+rbkgxZdCC5vekBKIYGK7iK5vhm
Zhx28kqAZ9XcHJt4OtcUzQctNoEsM0WZZ9fDSRpfPVlGVyjHv3STQVbcTi3WJm3eMxqvEMIskdUp
0VmDv4uz0nqULRK2nAMAZDx37/FqPzg5agG9qu6J6X5V6XXIybMbKid4wJL2GTRKHjVOMqWi2ETQ
q/qxfCCgo1hVeh3v0G7qR4dug+7SmM1HRXqcRqOPUWy91QNicYTV3NEuvvGRG7COj/t6MBA5A9oC
2ORbO9BO11EUD3J03xaTtiDxjeoMIhzK0QtHcm0NQgGo+9j2u0G5kCQRlAfxwcjl747afDO6OrbF
dnHdK0fdCA0I/UQXcD/HTAmjmlKumsWblY8XKEz2TdcO/sGw+aIpz72T7Rn5pps+vcSurp3Q50NT
1WFGYhosWL99plYxT6aP1IQeXPtMhHMCruFp8k1YpoAvEC+20L34bNsG7bc8oMs7mG4Z0SwcSxAu
evqC3uxMQMMv7DbVjeUP2pFRMxEdRU3kQx2IO1o+99Bbokvg3tvox08j7DmIr5nYOhA8kMQicp5a
V9sxmmGpsabfckaPqvLI3TU27spBjb98N8JpzlWDDl/tR/zDMdcXLV9CtD5A74KK2dV5YnzbDbA1
UfIVmquvM5oAZ7oI4Wg27R50FSNiheRm4MJ9yi37FgiJf6BoJSyhWCndsj/alMgixkj4DMb7tJyb
s+ymxyqDCdZRsaOmdQ+ZNF+oQwCfFeaws4N0esAfcq1kD1RkKh3WXpcWFizB0BkwYhi6n17IHAp/
CAXslb+CHG+qdKkSvcYiWk57KCsmxfEkW5ZHhj5Ra5/1BClA0AT6E/PETxOpL9cJXkoRbHsRD6+6
SIhSjJubURzzCTack2n1qULtXedO9BBpxnxqXFaJuX9q/XH6NTfBzaByEkdSsRpnvwgDF/4CeMrm
3nCpGZzatkOtEMxu9Vp/KYHizkonlgvWLY5fpGTUH3RpZpR+HBvFLWIA8NKWdc5g/BdVkhy7ur+g
4vrqmrQmCQF3nFaQlK2fMLcT5evnRCcUPvwcuylwA0/aoyjmu8jj3pqM5EJtbcDPsXGZkhYQspcC
7xt9cbAXm4Rf1QQDN9wSpaTIqkqu86F3Pxwg2Tc9DktrnAArYzkm9qWnbGpxpdfRm6ZMeT/HiCml
yczE0mkRAFXGqUIzU5sW33yOzBOtAfP1sj9PqXVXj6AfClMn4U4Fe6b08sV0PULvKZQhnN0MzC75
nTtGbr0t9wU05hgOSN98UG3EoYMccZvE17QEhZe2guFNlsunak5PuM3pUHjegu/EfUB9qO+YdMzs
/rg7pHOY/TJ6KVyXPTZG+Gu3yr0unF5oO01J0C+QInQB48UWcR1SAJOWiRhsZUfaderoUKFnZjpm
ebRhM4FFGZl+wp+zUXA0B0t15xExV5F30Ra0E6ZZSqq7oHTPeYJ9UyNLFo/VaJ79Gi9/62Nd8RP8
8q0T2ytFfCMuVAY6jsfovm340zEZQMXJPgVY+ZPp2Na2HrpPEGDitgYGR67CgnqEml7F0y0KR3I6
KC23tEWO5GVEyMstj27AyAgEQAVa8DZMZ5c9Rb+RpRYfYwfWtjLKfC8dDeIFoItea/2zi2Rx1Rfk
ois9Pzf4Y2hfW2LfqgXZvXTuavRDa5lyNLaGNDSE04VNPxhkTO80oyCsb3moJ/NO10syyFFcDyU4
HRZf/6NTnXF144JCyQcr4nQfTTodMzjSm7Zpk3AqbnBHlIfZ6NzP3i1vojrdYI/Izz/vr6kTsoNR
f8U5AK5gNdDn8iB2TXTMN1zk3ErOC6Ke5zp+dUCQhzmeDrIotGteRNoOsPFOlBaq85hoBy8iPAcZ
m9xwBrFCL4t+V81TDKSG7FVEJQ08nw3RYN86fZyjZRJ4jwjXmt7UaG0x+t00vZOcTfiWYd6RKIJi
ct/N4MvqDuUn2RycG1WwqRwGr2iBNRR84MOlCVVrCbb+SV+zTO8R+8tjUhhQgZwh2AESTll48W50
Zn8tjNJ89miW4w+xB2hEYPXZRuzAZt+zNY1cRnLi+YXUBQEU6sJaOke9Q7sJec4Mh0o3tk4CVbEU
bbIWDh0mDaAxoVQTStyCmOAIszi0YedXkGYPuZc623QorLCsymovaiajKYaP1HHfmWF2YS18qOja
WlmmtrEo/idsuBuvJEKQoISuCIpHIntZXVLXfeq4c+nhoyzNjYnELWZQQYeAbrRII+JEwAjXuAsg
px0Jt9xNy9tnpg0cgm5iFkhl27krAbHknWnRYwHLK57fbSYtYRWkLZlssLFclVxkRICFzaRhg5vb
Otog3IjDG5ujLLrg3mEx6Hy3OSV6/zZI8dC3fgPPoc7Pc4vVTKM5i6NFQxfa2ACSGbJuregKI3TE
mUaFmU7BvT5FB6bXFfFfytnbkc6gbjDqvY9AFnM5WlZAJ9heMCR5ERtxJZdvNaDHH33vyESw2TW+
eWo7XyE3zS/zMKZ4e5B5RARabIa6plDGTp62UXwB2otYLY3W+FFpdNCd2AeY+QWbDaqLKn6NloBp
wNJmMJFA6NJ491pa2l4TACZK1SGhr8bpWt8bNFs3JkAPrhqJwAkw1MaOMrKlRDsemFlrpIlB6tFA
UTTG71Lp6ts01auMqiuCb+0RZPJTglDsyxrybW637YaIquDGHuRHEKXui9Qx7jv51N1mqQAJxYu2
wj9u7Ax6Ohcy9DisN6X4dLMHwtm7r37GuT8se3LTBBet4bwyVLV/0lPlbmtaVGu++pubtj4HFkE9
uNmxl494xecyTQ6ySO9xi20tYLn3Vuu/ujSZsFc6FtyRWN47zIXTbIo2wPFN4M+pcwNSatjkqAE4
HQ/2veXep2xKr0MFtdMUdCg5vTKQCGyUtpweeyNQTGQR1abQqHte/G0/8C5wCrTvHYa+zJFI6ZWF
+eUy/Nu0PcILKmdr3SpUPKYxH0stuc496LCyboN90+afOR1y+BIkQFYwbteiygOyBMqRQ1QHl2KI
nF+6wX5DOAAtZa+cTrWvvqVsnLD0wKn5TP+YRZn3id9udbxd22aqzfBn11WjDDXf+Ca3kdXHP9Kk
eEXJQzKtJlCxtNqRAzzEALO45jHaHIW1bFVUuU6Q5XBfT4V3NCCHbxlOGpzDxgvxaOnmZ0F2S/3O
bxyxnQdoFD0sxA0ySk5KhGSEqvyas1rblNCxBAtu3479cdZx5Kiqu4siFh8Vs1kkc/pCQdSf6wDb
VYFpFAqIBZi6fTIVxD/UcnRzJCId2gYoXh2kv+YIPpluAYbWfkvbDPNrIVDe2ciy9MgzDo5unSmp
/JcoeJMdRQVnWxI8TOJ1ba6VpmlTpqJsEyLIxA68TnGTXPyBUR02nfpQBs+Nk0cHugjkKc6lcYkS
R5ymRdpvGGZ5077ngJGrKA3WjmPZK+wSAIOc4anJHQ6eWlk/lyROwVT2kMGiGQawSlZbYRT38TrH
MIp8nl3JDnauHLz7qJzvtIkRWomaJK277FFMxAQazG5EULc3oIuI6uqBXZrdhdkVcToRUplYavMO
F9jVl1pxzyuzjr0FFTm1BJB6Gf80GU8wTjh0jeOGo39AA17i01PYvlqkRRHuvOUVXWux69wasdFt
2LXTs28wh2pdtfQqXPvRHZrF0iV2qYGfQTnBuO4I6TjKUkbQGlztYNKnXPUjfLWhiV8nbYqwXI+n
KbHGe6jDjxLTJ0KjxDjEpXaY7akLA2U2r5VziWARPYiC8UYz1p/eQLRuU1Cc0RxIKvZlZZqoE/xa
7Y1i2JoZ4apWJz9qmUanSCR0cFIOzkWO7LBB9reG+wa9pssHPKH6d5Xq+kW2A0MJvHS25p/zcuI9
wfcLQyLH/Fte5q76SluuCDwc+VehYnqUKkHVOllc7DRHcjkjP9cNhOt4HbfIf4+6ZZY7U68Z9ZS3
SrOniw2fKSSwfp/SnIS8+ViWzNVirxZkNSEicAx18eEUH5w2x+zPpB57MlOtRt4WlvHdVbMbRlbf
bxh84DApuI/UkmzUJ6N+cFL9C7tgdzMGw8OA8ixqVLS18mmfejHMz4BtWHmjt9cRA6/c2qgf4HLT
BDKqYj3Hs1pXJgXkoGOuR9VkMw+DHt2l+bwhRIp3hjNBGokLBLBHpdt+aEuUmHMPDkaO2hZW5K5p
bchjBWfaiLHjgEcCKhC5FcR46ZupI0aDyi7ii+jX554oWCJWBd6fO8YMeE4Rp6N5FqeSPZUwrgdZ
KWPH7YG6oqy4U+bmC3T+sLEtg0hEee5jYW9LIWVYmfZNmTqAiuIcRwkzswotIbrUdaIPuNRZaMu2
3FuS18rC54IzC8RKZ34E46hQSs4vlpYhOA/oEpLfbmxwNRCzPNjOhvEgWu/EhPxXvGVlwy0XaQe3
zO/1JRFt0LydMg4t3CXSFohu1pAek9XQ5bP90Df1llhgan9vItu9T86xEz22o1kdgo4MPQnFFBg+
G3XrJwf6LTgecJivOnDPd7OKHZS+AuJXh8yLg9m69JNvoiAJD+kY3BCaYhsbpS2hE1I/0zkww9Y3
3JUtxqPqSYB2CiZgk+ubW8OyYLkriQNNow9i+6SlWGO+Teo3qpmKRMT9MEznQeFDJU4JQAHCfgqA
nGPCcVzqOLbtoYmyM5Q1PWxRQBpdY+AltN4qqN2niJBJmii2f7CN4t12yp6kuqi7kaq0SNaG7UYn
uj8LJDjnUYpba6yn/c+/gnJXIHw7RR4FP8w4XE40tBom1h0a4LFtDoQt+7xbeNKDJgIGL6t6+dIo
9NzIWMWgAzeTsumwBgm8UtCt59wX9yYAqi2ZsYzfwaHeWiImiSqe6j3Yt7vE9K8i8LObzgxusSup
swtOjZ6SYYema1N9VRlZre8DN8tDO9iP6HXuyOZ9BriW3pbgy6KWjLFRe1H5LJ8KCRdcK8bQXZLJ
VdI8zlk2PvTLbkqItJx+LIUpSDSX+nacgrApAvti98PJr9FyT+lMXiNogYiR8h4wLoVIIsIlnKWX
uLC0tsaXMlRvpRZ4J7f2Whi0RJeRS030eerhV6+MQypVv52NBLSwnm1my5d7aaHx6VotnCaqE9Nw
P2qd3jcerhQO+2L2Y/y4zSw0noE7WSd3Mm6kPvonqzsXiQEHDClNIjCcG4mOCM2lKF+iwo2+oQqV
EzIzVX8x/wQZXDZE4PSiwW1pMfWMnG0wlJhHSRhzmVSqVtHVov7vK9AUSmH4FoNvPCQaA2bezZug
VyTPECrS1pcsG3YyIlUYpE1uFWrnThRThYdaqDWg+HXZdM41JnVqcEk6d9SlrQZja7pEOnQsxehA
9YMIaL0JyJ9Tm86b1M8uXjmHSY/1z0mj38msN7dW3UE5yPqbtKceS0V8I6zyV0y3gp8r6rC30gHm
qokvFZyVcMxhK2eDVE6sGoi5PXGv26V+o3mMRRagfsWoxwHCR0bmFhIUWHki1E9U6RWFjY2+qWeq
S2ZYEWaFd2burO80iV3aK0Z8VOiUHzIdx+cYDUyTQItBTGSYDKgMvPJ7Uhk7K2+rk+VyAJOOq23s
gINQ6VsgsXDLhS0z0VVJ5PmJlvstXAB9Z2hYcZOoiVeRj+U+E4sImwLlVE7gWPvKOdYDyj3irrao
81IESC7O+bo71ECxzpXop/PM6Y/Z1jKAN1Evm7lLPqKfb9nc7F/pRdQdOYbkfWAaIGSCmCYzLCeK
2YRuEXIpJgYFr/pxohMiS5LLJzKpdxFaUs5WeAEbA6NmA2FybbAtbaiIn5UkqQiCVrAV6fPot81d
YxCn4sQggvuOwTn0bpqjNDxq+UysywotGb5ztNOberSQkBfkCs6ON+AULvTdPGUvpCZ8gMdjFotD
xzcYr+QOY2s9z89Fy2qX1IZ16BAgoxwS2UOn1y+z0b5mFkUP0xE/zY9jSvAVMRCvweD4DBxqcRso
Mi5UbNyZKMEQ3Tn2m5vjM/ZKPgA+JWcMNFkLYPouYRBxZ6Pq94VXP5h+BNEzr0RY2FPLZmO088lb
HqSo0oNj+pi+m1fJJr4ncVe/hWE533oMqMw+jnYClZRaNTObAWEVLORCS85unj/3+PdAipbibAVW
duqdB6aKYHqXB+Yh9j+eMRON0S8srApSULuNy4kRFVQE98Dv9r7Hnpf06INzF61yQkrZXmTVQ5DH
/GWt+tZjAqRKWqwALQDBJo6GZ7KBhBI5crzB2Lxhals+6YoRSpl9kxw8QdYlYLzvcy4zzo/cQKS7
YgUP0ENp5UrUnFNHQjgD2Rj3pgcRb/lWUb6l7Zud2PffXFF91JOIthXRgLTUIj901o6paTd95wnY
oSTcU61v+khrjvkMmkU2frxzjPkKIiU+kzJ9m9Nu3M9LfoexPHhInzdMnsp1kzjp6efB04PPgSAZ
ZhvRcGRAP+9rXqHY78cjv8ahmOZNbHOoS8j+KqW6KhGBe9SIpGw0e6tGsvFioh7GgbyVIo+RwNYX
Od35Y8CMJ6LHFDUgLOIOXxoi59MSIcVl2ezcrvyd6ukbqhB6HzTzeuGMm7GMhpVP8s7s0vkUzLCS
oqrW7ugwFXc2WUukjTYDeIEdnQq8m1WsYdtF+bBaDnGubb8nIDeHLHtRgx1sdB+1pj1gTK9QOuku
nt2xdejfsfxA0rcwQLbDUG0dOxzm7iNtauxL5a4izRO7U/5C8x3VSIkMIIdXvqqJqZz0GaGORuIg
iZMj+MA1GXtqBJNCbbE3DY+RY+wS5cMhX0lenVL/yCKqs3QgttQjNd7ozl4CkULhg5kZfyY6Cslo
9N5qG4Kdo2n4TF81qee7Tne3leXXrCGI2oQVlFz/5q0S/U0TWZCCsxfbqrmvzeG1IuNqUDb+bmQq
HGLTZsWK/HvykbnLjD4CP2mI7dcK7fgKzZtazYHxWKORgeLqHdvJeOUqckJ+vZ0j/S/R1AxA3eot
6hHvsg7AlVYnJD4qzOwPJxbPWeqPoXcoXZrmec8bkrhP9rCkD9vAmSLH5fAR7cvSe4sCG5eySp40
T3+i74RFuoGeEaNE6SrvosHnZBeP8PaMgKzvZkRGlCtgTxb9pxMm9DSQKN0Wi7mo9WpYExVZyPXA
CZMlTmQAg+yOFHm/WMLtkqMQGMoARq0rhPl+5KBXgpER+cwd83g4tcm9BK/aBdcpwMAUYyNedS6n
zlG7pNDQLzZ17Xq2sbHEswQb5L0EswYYQrwgV59X9mTfAzK7x0KyA3bzK5iKUyORxhKV+lwp7w0k
/bpqNVLiPAbVlk9dRqolp4qV1uDeTQVGZxAkjOlwHKOsfje0jmVgHjaDrGZEMPjnhfEQ6zVKHuBV
o6+jOAySMDU/MYyhBiQKfcMk4sz6dJdlEZeEPpAjKuu1a7c72zaf65xTZnEi78rGnmexwy8Ad0IF
q0k9OA7CijJXB61DSQWPYDXDDAb508IMo/NsNijsOec8Fe4e4sb7SJrzSrR0qv3qtSsNVEWI4K2O
vKeyRq+mm9kTSe5XN1NXMxKvdZFeIh2bPrY8ppIxKICWiWrqZJsMGAV1CaAD7deQmd+LGsXIPrys
1bcDEW4qjW+Iey/2LZJ0a7QBzjZxWDbujUmm7T4t9SMpMR+ZtN6bHHOQjNOz1qa3xeA+YohFkZIP
V0QzewbGL308PUr4tD6ef19ynvKUR0lVwfXwk2d/BCYy1Bj9zGV26kIVSl/H1k83TYM/eaTsJJJV
J2OQmTDF9rVpvRgAg3GspP+ckzyb6vhFjLlZc9rx1gmCdxIeq1em55e6HHdSBpgJfUR5secQFsBB
1l7k6QGmiwYgEgNsNKbVd63K9ykgaq2iIpgM/erRYUFbps/tHqpUtI9ZFrME7UhiLCGIsJFyyDx2
8O2RXsaCCoq/G9FBjYwJRNqcrSrZOg6omtj277G5xWsjh4ndwk2JkjpG0yKfZd2QTZ0wPZmzhjQo
qpzAMgmtS++K1CQtncG9FObeT8GflTHiOiQadhjE+EkERiPEhOqtdcd91ZjjpszquxwgXFAK5i40
yMLoErvttM+VeCpgO1H5oyQMqok3AoQydjyHjronQTZ49VDvNAe9Q07fOWyd8t1LHDppa9IHlOcx
t0jhXM0OxZ/34OeISrMO63MOyISKkurMScNCofyLTVZRbfoaRmJCXNJyx7Hf5EGT7/yKhCmB7K73
GVrTJOBcGoQjqdcPWHLDsSVlMe9ldrajBUs3l09Nxi4xJl9km45Hu2Hj1xO8gfhqsdLzYsRByx+a
3cVRjW2lZ20mhmCLEDZUef5oWn710OiCXkhNZFbC0Fwr3lvnXi+14Wpw8WQO/Ubshl8d7Ll0oFPR
WcuR4quvuBMqMLBWXLICo2NpGAoD/axYcXeNUVUrvXJRTVrdyYrNp8wILtDCeENoDYJOc86R3vhb
Q00ZIWrhCGNYH8vDz7zSMIyXtEkw0THDZmBgGiBH3dYgbSMyvoC6M4Uup2UkvKL1OhMJ1smnQUc7
PdT+s3LufWW/0q6LwnzmtYyXdKmZoAJjkkTFYUmeNPzxswFzOqWRSNnazFzxskDIo7PEGvYtEuaq
G0fCveSHrHif6JfdykKSUdgVKTjjsHc5cNGPeNYDDvhpHr2UZHsgrKwf/Mi84JxB3O3CY3GGO8aR
r7LOJjjxoMGq+LOPaTj6Exdriyeh6r5mkl8riExaQ2y9wxSUYAmStxMU1qrPfyNF4qYYjYeUEJey
V4d4xuFEu8w+NsvDz7MZxQ+OTu01tT0n9BZHY7rYLTnz1seykgjZfp4CAuTpnw/9PPN/XJA/D5zC
RrXoOlI4oNECA/15VgzGX89+/u/f/vl/+5Q///fzyWgsiuOfL/u3/yP9B4bOXBgEzUd4Ghbx2p8H
EZv//M+fD/z8n/zXD/z5PCnqxTG8fJv85+mfD/2/v+2//fh/+7L/4bf9+fX+6Wv+/OKp5yR//X5/
fuI//vPffuSfr/nzx/63n/KP7/Dzif/t5/zb3//nu/58wBcO6ZhJ84k97WsMxiicHBEOSEL3dT4y
Dczhv5MCsk6t+upndbntpqlet6ZrbiY9/LnEfh6cGjjBvDT8p/yTnti4b/NmP1jlcGyzd24vcjVz
UCumDMZj1OE9rowqrEbrJaNCPRZNYm2HTrtA5PhS/pxsm5JDUjfTNRqZh69FgwwxqAsWvwCOn1Dl
8c+DyPphPfsJhgNd7hSarX1De4bTbonwFvJJF2S7zMq2vg69BfxhxBHLu61N+aiN1rR1hpq9Ji/c
XVfX9i77NdqevXcSUsx7M9uh3b/pRVcdh0E+BLjRQXCgsrMXr7pe5MVe5IACRuMXW0C+LYiLR5wS
A7D8WevcpZkKAqTOGWhgxDzaWI8O9IEoXHGza8uDk0QdQ0o3p0Mbtcdofoi1xALkhj5Pf/u5eWbH
+esGhdNEz0XX8C3VwKU4KuB9JBKXiPUeJNbq56llQDFwcEH7XftbqAiLsEcQIfgmtqHU7MkywuY4
kVbEOP+FcTDNTonsAhxLoCixfIWmTIdSP+TAXMZXYbVInGS6jQqnXgm6V8oIk0p7mTGGrGnW33cd
7K1W4Y7o0x1cG969Ll+oTBxlgbOwJfbn3BiOCasu9QHhK9qcvlcoa5Yq5Cyo5UJDI8a3vhm6rtv1
WZtj7DlIPdpHRButWjHb5+HkKoElJIipj/LTAHD1KJejH0nkZN4jhzdag/qMPZjkRQrbvmV8moxP
bV6iHdTMYU0kxY3xGvXxu4MPGXm+/+HF2TqzVQP9kytYRY6/UWZChHnR33Ex9hsbXK6syQa0je4l
HheTJ33qg2+N3yNuKl6cbx+RMmPE9Bg5KcWDlvzOevvZGNM3Wr5v+Fgoupk0yKGlGQ9NdDXpFSsu
3BkGDGIdtyiGGsO4t8guMQgIVHp/cY3pOrvjZ6KX1xSsZ9qzuS7HEhChLxWUbjOb97ntI+os+qvM
03Mqi9tyrp7ou1tnIAY3cddvUF2lm9xkuq+nBSolNMUAZICM0LhKD80pK+IkdHGrrgsyelKH5EpR
OB/mAJyr9ymNqeBOHuHeBWhHkY7MppzBPw5SUmMRnx5afnAbAcpcVSWlV2peXS3KNhJJyFqzRjTc
/QOFBVYVUx10aT4PmoFShfRhB19klXhfEc1HqTICqvFHhWIY9nMKHRa5JfiW3HmsyXPYKZNVZdDC
zM0f6oGza9/hdWIEv8fthpszakOttt414Hp03C5uWt8ZQ588pl8E6VxNLcUN2DePvg3qNJJoaTCt
SY4Avf/sTKLlzSdN3oJyVT0j5jlK3biWJudfXCfv4FhJQKj611Tn9nYRfIJ7QJQeYAYkBgYxPuQv
D0QSXabblGPLMh9yQxdsxVr345epNfWw0ZNd46CMBUnkcnpMtmbTMETL+IXjyD7SyDnLtvy0OG0k
dHgdQlo5i+CZOba6Q5eyY3HG+LpzFO84NtUZ2vxaEBZX9gKAW3zvyhbQzHSK1UfOAkT63KRODNeO
+YjKPRbjrStoyfucqUL6GBu7HhOa5GS0mqNF8gKYsGm+SRUnag9UkRr5TWKrXGe4QKCiyNeJt2Sd
IbfwDf3WUMFZ1fm2JOtkCqhQuCninak1aD7lXeNO7poa5zZwCg2IQm+vI0R3TGgGxi79b923s4PR
e1c5JQ9J8u664o4GzKpZLFpQkAcSfoykAK4zHsrOPkTCfEijxOLg4N9lBWkDSU38caPuOG0dA/zb
lNrFczWNbyMcXHTd9lEiwoesRWShIa6xFq3tlgaw3jS3LSHppd5+1AmTk5YLhFMfIOnGyKDN+O3Z
msZrUxEV3AbgTJjxZgAT6byCL8KymZvvZNQW+xx14Mpc3N92ZnzpBdRsztvzQ5kHr/Ny3O0p5TfE
EJ2DBAVHBoRV98+1+RnZwVWBsrszdXUjEY+s9MTYBaTF8ZZna+wne1io8jBPyUsrAGaN6tV3cF0N
5HKxc+Tb2ZFv6Bo1QD/TDSt23nFgxZR06gLrVczzvAZ12/SvKiaIkG0cCVL80Zkg5qiurp1wEYTs
+pZYAxuK9sovZqY6t5NEQgymj03RvveS9r1Z+un1lH8wSvntl9a37irsu0v/MpHeEQPkPinca9VP
L0HjnN1FWa0ajAOlqT7mmQCcGt8AHoW9URbdlihVSByZscrcZbksCVwo6ByksSDcwvVy/A9ziACC
Iq8qHgh0XqMzP+WOdXUjhHqGTbCxV12NsiVjQq9A2kTRyfFfutR+siY7ATrYXRyGscCz3c/AXmDB
GHiDQVK9GOk7eNF8z0SPmb9+Q57RZqxQZBuzbeF/5HCg4iNykLNsuJnYNh9EHZz2Ta+Kh8SnxmpH
Osb9zPSmyEgymdM7HLgxZgbvaPXk5vpyF3di0yqm+nUAFtWd7nI9IQyisgUynm+ZJPi8uOTGIoKg
sAQV0Sar8ggAklNki8zqEjutCTyOssSsk2OFThhrdbarCSjfomnXKZUWZuTgrezY+yoTAiFMrCqT
qKddU300guKIzfK29L0MD3CyTfLxGQM+uFXSdOs0+u5G29kzntxXtTjZvf8NVdbfd0Z/qKNkOzEP
Yl7004228tVPXNX/z5l9mtTXf/79o+yKtp4uX2ipC7Jii1a00+HzP/+OqvOfcr027+37Xx+8fc/5
usf2byd6gM3f3ovPv91+Maf7P774H7mzmmv+h2MFNlnFZKNZnvO/YmeXD/iubaJCDcgDM/zlQ3/l
zhrefxCM6ZpLTFhgW5ZDWO1fsbN8SA+oEUlc82x0uo7/9/9J6qzp/ksWmeOA2fJsg29kwFIw+Lb/
Gt029XFljhj1mQOY9//F3nktx41la/pVOs71oAZuw0TMmYt0QDqaJCnDGwSppuC9x9PPt1VdURLF
JqdvJ6ajFRWSqAQSZu+1/vWbUA+IKdVZXx9LG+CBgEIcMkukhQnmtFb9MKm7Jnmw+Q3z2DLBFihG
QizwwcfeTnV3tkCFa2E+1W0cDFoa6YeB6VwFtOFQ3rA1KqghI29ADqLCpnYRAKjUaxCWt12M7bYD
AHxFDOUGXnvIgD9G7fkU4HTmwB9ROxTVKQiz/VVTn8eU0Ei12qhDvg3RLiUq9IOEfQRKgYGtgK1+
FlejDogOhZ0F25GEGMr8HmIf814NBcrnIbh3m4uaPzcDHh3kA6Qa01rSzF37nlC7TRiFW92s9w77
ZA9XVk/xROP7JbAxFIqwucZdObVg8IDQtQLGdr6xAdb1mlkrly0ncRoXgJWlhV7jtPsEescSkc+z
jgD/x/K5EY/YnYHtnxqOTqHLFEkftl31pSfEz+mJIn0couvOqi/pEnpmOBzDEUiwx8GcUNyG+bkR
xp6eEEwtnqKRkLEQcxx0u53h06qRdFf4NiWQwmxndOHDUx00A5WWunhI5Nbj2K9Fy2C9bfZxi2Mm
bluPhQtNfjbCC97TJzNlrS0xkxE0Uu2x7qvrZYovS9dcM0JPMb2H+dqGl6FBqMw1KId+j78nipjg
bAMJzs11O4FYzMq27FPfrpWt3ou1PbT7wnXv5CWdI7Gd7VNSmaeLPFkpgmZjYMEdd5pp+qHlXlob
vTSnUQ0wWbn0RaR78/g1GU0SJRSvM+ZNwJVp6DR0bBAqI/PrhF6sue4X4yBjBFWDflPfQOhnHMJy
i9NF35qHoaeKc+ODJdKTqxlnA80fhovmYlzbpJ2bffKYwLee2mCbJj24NeMBkvJSFa8izLEnZ/Zs
Upz0AL8fpYeCB/5OuGhcRttONVfmNHl2nZ9GsgdVfFrwYtkWRYC14HckwATf6x5WJBs+wsecbZ2Q
8HjGvh3SAZKr5p8xRisq9p1Yl3JT9mQ7nslR8PMlv0/Jqsjx0HD0zJ8TBj7HMZ7XuvPY1XhMy9zT
6UGVgb/dY5lpaJUYIJWhiZvmvOsHcYfR7V4MXyFD7p3WPXYL9NDAWqOwIa3eZ8K9N00DTYbNQxQA
Fw7Llx5H7tzK8fUxOGuX00F8zfuEj8paax6Q2mBWxqwT7rIwPxsTBvT8UVqGR6vIyaFdOC9G1ul9
BOO9ib706gsaC2hBITJTG1Xo4E0p1xjQTU/3tYBVjOAdG1ZEp/MqykpQU31TYGVsD+m6MT43c7Oa
qwnXlmidRNibOC/JeNslnhF/H5YHG4d3I/4mjKMyMeur6H9gIYU2hnIO07j+MVA/F9U5m5KzY8M5
MO7L6LyQQTU3ULRKL4dKRAiUMV4i/dqIC881X/Bcpp5bG0l67kidH6PeG3NYlSWtGPdh8FR8OEGl
9wOevQMFVdAVB1GkvslCVWOCYi846WS3g+murOER+eCq1Tt65mcVZUjLtu+oz8hZEP+meDRhOjHA
W8IjcWiWL+HE2Bu2BToMHDYcLyKHBKK3TmDLCGGsGrqdOeM2HfV+oYdbBJm7CbbfyJJm0h1qGS75
yuCXA0ep8vOA19Wi49jL2t0WgLrQqRqz2WmQYaqg3uYEPI/YpsT5F7VH34mflYXHrPxnpdmcQnXB
Xj3GFudZuGLz04b6RqqoZv4aK/rn3iRMA6TbxWkFHcave5MeKryE8cT7lOS+GIVfNsqDmUceYOVN
rGBUSubihDdjxc0thmiroaZyiuHo4BlCMhcewgkU9m6Pn4pv8ecVAeadoZx0VL4BQkYb1fFkmedY
7deK8ljp9cZwLmh9P8XxgvPy4mUDm9ligTZEW+ApRgJsXvir9yHsVEgiigJOCCmjqy0CJgRGPJxF
wurECgLN3NMZ+kdzvqmX/rqOCddSw8tM9ATq8ZPuWOdkocZW0LdF1lrDRakMGTf1R7lvVKNyqnv0
eg09ozzBBh8be5cIDac6lrAlPamYlCSshT0Wxh0LX6njA6WGnhNVhyH/Ulvh2SF1m4CevnMuToWV
Gz4NaqbgpAsPfYClh2R8Tk9ysQW9QlSirbQm8+VC1rYsWOT7lTaLHZ5tBR8uF7uu7NfTgIgozBH6
I920DpZKRKkZXRIVXediP8Tp5LUwHay+O2Id7Q99esuuKkl362FiPZ92OCGs7SrzVexxUlSRCUhM
iG0lQqKzNpTY1HErg8gzZy7kQNPOuRLPXLOJ4qF/yA3fUAJvNsy1bTHWJOcV0OOGpIeblpVPU5Vt
S/ccsp7/5/XwOf7WlG35vftfsoz+VlYzoetR96MO+/t392XO/9/9kX/7Qb98bvu/f3xI+FLKMvSX
32x/1Ku3/YssYds++/Mc/vWT/7d/+a/C9oOC2FBd66OS+PzUdC+/lNH/+ld/1cLGH6qmqqprW8LS
fyqFjT80E4dk+69amMTcv0ph5w+QTs1yTdNxhE4p/XcpzF+pQnOpkHXDNlTWj/+gFOaf/FYKC0c3
hbBUxzVMU+X8fk4xDiIiFs0ZgphhP8fM8Bo6ugkc5YtwHhxcunXtK+vqLibVtW3gjdrqTtabLqOC
3iJUotSZB93owR1dPX42L3DLV4szrksyOQTWKPH3EoODqHhYcJpRJehlW7gGmNuGVCMqqG2Ivq3h
rdPyBzg0zK3mVT0Ha00wqgfCqVXkQXz6U2NjlKu+gJVIXJKqC3uu2zS8JvIIw/xNhjvLLGfw1UPC
Oi9dSjClXUVwE+OO96Sa/BYiQ42BPKGjOP8iRyTcEUw+Jb6ZD45ZOqOOwnpe2Qq2f+Ax+A6snebz
qH7OohedssfNcUUnx4X8k+0yuEc3CB+G+dIGF4cMnTlmftf0FuJD8RwP2idmoUQvkci7+sa0mw1I
bvUJfLdIw/oMDpLA1WA6upPWb0cQcmalX1XVIK6a7n3FzWdkqt/SGOGhj7FO9VLnD1Z/g5M183t6
47nfuFDH4zo9LJa2Sjo8F7VPCEyIALCSelNazx11tikaKl4d6dI9ABfKIxUVIiDC59a6jDDq5B/a
6guoCHbjJJnk2AFHfNEYbgQQlU2wxJyApycv1ZBtcR50lcBvtGVXdy+zoETrZoydthA1fHhYJ9wT
cTJhWME8hIcjY4ZI8CA01ZmkJzNlTGx9LrLPlXMDNeTQAQ4Fxoy/LkZN0OYFTGomyMKVvnYvSPVW
bRntdcaR/UA6JVQNwmRbVIM6Ga85hCZlpL7HWTrVp23dDds6u9UcgaQDVYZ2bvvaZ3tak+m6c8uH
eXmOuRII5bLmpp9qCOw3BqZtDQNVgmH8pv2sxgfMZlaRQg1StOsp6WE9KJh1xB4nt5ujdtcF+L0S
T99PjElzqldzvd3TnVDZoGHM16FxKcDC6xfg/pOTEG01tp/j4qULX/7/uvwnGvHBuqwLyqL/+dfC
9xtQ8XD3j09xE8bFP/ZtBljxK04h/+1fa7P5h8AXxbARIxiG65jm30iF+EN1hMn6bFiG7mhy5f57
eTY1wwWl+H15tv8AWqByFLyWOgu+8Z8szxz9p8x0akGQCvATIUzLMTgbuXh/e7rERdj+939p/4Ns
EX0Mpeu1S6C5Hs8eJo7bny7MGwXnb+v/q0PI2PafDsGGpbnGyCGmyDw76Gipdhl8b3EQXMXReHz/
aL+GwP/1hSzXVbk0rq5rvx6tU7CH6FQV4Rywe1EQK5JjQABzAgS/TO6Vst+/f8BXsfN/HpGNVDMt
smeQ172CelxRNpAYkeo5w3AkN0TNjiVdUKohuQ1mD3kes4kBojM4QyQzXOarbjb9OSSgj4s94w7S
0O+rinX3/pm9dSmAu1TNgR/IGRq/XgotMbWsXMh0xwD5Ihv3aATeoAwO5b2GNhJm09X7h9Rk71AS
YlUWEt3718X46ZjyefvpZpt6OFsqnmlcbxzhBdmC2RPCn1VBGFqxeBUbJVZIAC107JSiYnJP75/B
Ww/0z1/6VbUB9GwxTeNLVzggJ2qE51/qv38ITV6411/Skp49lmo7hvX6GUtIGy0diLkYZ5U3iwqw
45gA7NEhxWpnmPdWbp4Hqz8i3lu7XXkTyvDDwvvgLOQ3eX0WNoUaSWC6pRqvX93GRBCQpk2wodvt
xmWTTvNm6XI4ZJlPrt2pqiOcU1aYuR+YZfIA9Nh9fKpz5yFqu+v3T8aQr9VvJ2NatJS2Bsb7uqd0
MWwMjSEPNjh2FQGmU1PuYxQM055oTGvYInBfVZiwYXXxUFTLhuTkFa3vVp/hglMWdCSQLOF05ejk
XEbZpteAc2opVeQu8s6qSXbqKzomfDjmYdmZCFxR8omEOUQ/b97/NtpbDxGvsqMLyxG82a8WEai4
aAEjYk06bPlYvaXrFZy3cIu3JSXB4FVYRqd4ki0MLFxTnHXertn9GoHTvX8qcvF4fV0dVTMsoVM8
W5bK3//0PuUBUEswFsHGJqcQI6V4nD23yW+qcqAigtdPAEX0wfNtvvUSOyq+HDZAOdvQq00Byygt
aLqEl1i9TyxSWhze5TE+SNP/eiGaCtaCNDQHdlMTgf2WeajDcKemykmuaAkQnTvTiM/uqQfqi/tw
J1/+ZcGvHwBgssNb1KTbwL0ul6sGCthsWHfGPHvqPHmOZKCWme9W9bUE/RCZbEYea4n9DhS1Yum3
nNcsog9eKMN5641ybJWJq22ruvr6vV4iB31qZ7sbK0hhLgOAuIclywEQH3VErVne7QcyDlqEBYGF
f/MMskbgIAgsPh+7eOr3QznsZi0/dekTCZlbslgOCfx3pSRxcYIqaqI5wvJ1nK7Raq8nxVxX87Az
CWhcAFdtbdgFCXrQJvcLfI9JaWXNtvxlSS5zk/oSCl5S/MLA8hAB0AnAJLIzfwLaxolgA3LiFYic
5P2SF1yNk3ULtjpTtktUZVRqmiMm2GpysNtxO9XCb2hXzJLxGwoLd7wyIuUKrF9Gbl0PIbaBzuRb
X8N7LB6Os67sLFvdy8KXRNutSZc2zcaBdE/c0vWzBe9RoudpmJ9ce9gGErWO+RoGTisOFticGpSB
dT9KzJz3eQ7XfXFiEz8kOCCwZndW9rWeuyMWZ16io7kzFBIsJk9CPHOUHJZJPyjSmRWkcpxv0Lb6
8sp3mJSSJbyRCJBOxY9p8TYTM4FZRCh15kHho1iU5FgE96iz0PSzE87egEOhgwK5c9HWtBlwY3iP
0fITGxiwNFQhhQyUqpmu9JEvZjqfci2+2Gl3bQPLB1fEO97XOIHm2GHmS3Rope4tiXCEzG5CBAZ2
i8km+YgSVe/D7tpxUGyyXllT6tf2jUOwKduzV4bxNqsGnmnDDxR3gyMsQm2fGJdPEqyhcgPrd7cW
9ZOkziZb4QnjnDYOI4UARDk+YIYbcXflJiTveJ1dM/TC0mJr1o90T/dZ1PhAdKjdibXlEYnSiMwJ
0zcsTq5h+pCxHi+TT7iKBSgINzRR79WYV5GFGO4xSlWKBhIsUIkQH10oWMyFKzpIL1zaa5dPk0C9
CjXAdLt15tylobLNbRTkHAyA2Vvg3mZWtwPtgZrKlWIzSIN47YAT1n2xj2nM7OxkiW4/Kcs+Gs4a
yq8OLFAp1Y2SkJroTl6Bq3cC712ikoON3wxrshIThByIYzMSIxZ5Ot+oTgSRLlKdGl0yclmbIscc
PPSWUWz67wR77kYSKqMECTT6XY1CLFeISh926eAVyp38EzFwv7klU9vvDTfYORj5gm88SAhs6oCa
kc8d8xEiHQEZEaVsQrSgnEfJU6p6WNQ2eXBai6OWhdjGXBc8nBP2hErHAzosfov/KMmCdX7QABXk
vzLI/dQIaVK5Fws3UQKk8TxjO8fUBK69GDX82fj+Mp1l2pLTzYGYhnBFHZ6x0pw3BjwLesNNAVmo
Coetk7FdGvAf+FVZrDLW7BUljX0K4gy8MKqguHq/kxpCReHk+CUHN/KZjfhiMcGYCVt3JpgMDd2e
XJ+tVqc+sqt1mCi7aZCDs2k3RDYBn8CkGmZ9kepNqn1owu90Q/BOFqnX3Y6SA8/D3FnxQbAYjfgi
Qv3DvGZVcyZZxC6rh3cwT7ZEi65UZlOWfu9o/brUkoPQxm3I3ZU1REqGsdbEX1tqBpM8jRiavImg
gkVhyHPkwxwknT2dT0ZRtW7E1/f347e2CBdzY9AsPNgBz3/dj5emtjIkzi6AdnNtg7uGxeT1Qv9g
Czbkvv5638eBFxM2Ghnk0q/K2CQwCT90XDx3ACNyRrsEAqykVhE/uxu5tklMWh3EOp7BgeGjaQ2S
jyCF0Jht0Bk5lJ6oLckDXzzJZ4VE46si+GwM6WOo3XfMY4OquQ5YWJzusz0hJcaSIKGEfP96aW8V
MHLMQKXs0JIZr5qQzkgiiGiOuwnjhJnYNfmo21aItTa599QR55TA5FGQyqkbh4n/Qp3ahcVXzeqf
F0M/m4IXPzHJbeiO9G8fVFdvFnqua+s/imgN2sCvt1MXGM0ZUNY3Mw4WzNSQfuMkWCzPU8ccN2eq
DM3W0BmrInooxvoptpl3wYotTGX7/pV688n66VReXahpyJW8tTkVYUxXkJSSVVRWT0lr379/HF1+
0KtHC+TXNFwBO4En7NUjPGQ1auTOcDfY633FQ+Fs2UwjGhPTa0LkmVDJ964YELbjFyCnuvnSr1N9
wFXk2nSVndw23KDZK3hONa57CsvrEuJ/3rNERP0H7bz2xmWhFtNgUli8CvqPXuynAthCK5/ZWMIT
RMIrPQ/bqFk2LVq8/IE7t4LrtCoFOTI8/tit4gvOs7Kkt3JRzKk33r928tL8dukMTdjsuqowtFeX
jtQEI6on1d3kGuS6COZcf5RdjBxKZ8VHyMIb/butOgb0Ec2kHP8BrP/01ZWK5MwUD4QNkZR5bwC4
6phYSE7u7GEvfmAA/f7XM9Q3Kn8O6UKCAV+yhf3qIYSNNuUdgU6byqQiYVPseVUdRnoxOTHkBCWZ
eR7xS5RsA/kjEtSIl3DX6/kpxJsjGFNfPjIoG9f5wUTWPRvjdsaSKF904OSMuiY7jW6EKZG7MqIO
IySKQxWwO56IN1G9PgdgHYftiNJzIYWTf55Pw5aSy2tC5m5WfsI92Fuew5ptLlfuppQ5Vd1e41IP
hdU9xalxJg360DWE7YTiIGdsWJZtzSa5zRnVEwXq6yR6qUG6ZxxwhJ7NahldWH/UrD5BTizdfpPW
W4fHCysghhEwDirDx8vu4DBKMxywdA4q8Qu5oct3QlbgPX+GhwTBKcw0M1qFIjwTNIGjJE4m3bWc
uA30APNiHiRLxKGTk29e77INt821IseeFRm7uIe6menLmpd9D0M/WTOrS3YKTWWjlPTFHTO9KP0+
8K4awDhmP12UZ5DF65oyaeACinjxiGPfWRVNQ9zuNeKwZP2s1SPcnl03DNtiyPyAIj5SlYuk4Qio
NN0YElQWbDtbP5h6d7QCX1QJgiioJA06Tf0xroOLnNkyREyVY+umm0zlcpf47HdsIYNzQkC4z6Yz
5D58VQZ00yUeHaEXUFxkQEIViJiKHj1u72c78YHT1jO7mKwUAwTCsoaOhiclvbOyYRfSo9S0SzZz
Z3xoTjMWWRlcQGy31vJODF19rRL/4c7TOsx2VUW3wAfEDH+L/ChxJsO9Ez0QwWRgTfRokPMgaDxz
O/TcnFYijbyJ2xENzwlx8jkhIgM7K+7PBIHuOsYw8Oah+88bFLuH3PpmFY/8P6HQErCGeiI/OqLe
Ggz4e3iQGuE1ir1vqanM7qihqMMcaeuq2remh1gOf6lVpo0b2g8B3XHg0kgU85U8TZe910wpghIe
I+5f6BKVvFCANslaWNOVyKER3xt9eUoQKRXto6WJdT3mcDMVfNUpfMXoaZVxGPMBh9HoYMwMocAu
EAvekq64DktgGSCXUqS3BTCMRHtFd6CxPMsBP3ZEvtJwG/go/H0wNFaCGNJ0+pW635x2rTJvJFgo
n1trmr2QNXjA81q+c7IAQcm3n23m3VQbppr7tTUCi3R7SzrOBLw+uDTp9HQxo/xkJCWdObhkEReh
fVQhgmP5u9cVblfMDaI90hoK7fF+jq4Wtbt5f5H7Hb2zVEBzfAdsx9UZvr6CVFxNTXquD51WiHiE
riU3p41uEnpDIyAfNVlvxGl4Z9ucsQmZNEAVYriX98/jd4agKsD8mYoKQ2d9lxjUT6t7qWIbqBqT
u2kznm56nSA0sRsAR8q7D8ocrBZfb1wSqbRsZKKOYzms7r8eDAqEUhRK6GxMkRyUBfVLNCPDi9vo
wjQ0Ayrv9fpJImqtmd4qIsLMaPYiY76KlH+ONJ49KT11HV3m0rlPcU5loHFQ3XtsRv0hGne1jGKc
xmcCVteoOvaRJXWwznhEdbsmRAQB6YNRJo8YjeN5bikINOLDOLd7IUhsnTsfBSybubwBAAcVyv0+
FqQv0xDGkOxx0R0tCHWgxYvlEHwuyWHz4o0jpOYyT338iI4kjh9IGT6XKZAEUERrxxd6lEvL65k3
45VrLZ5egLSXI2ljOG3prfroprjmon+KFL/MwmITR9aqzQn87KU3K6KXlYXhRaHNV2PHAh3nsF0s
vIPSK1VAslsAXwrW9iU/mY0Fgz27b/HdMuJbJYU20eSEr1B9i077ZhkCDTXviyIjDA5dyyNfAGvo
wUVybWQHN1WPagqvE3EHG8/KKZUDtHmJbmR0prHm3HVD+ajnESt2dMAa3LdY0Gc1802ze1aaiNk1
0oLUATaa7zrFPTgWmBQLCBa02GkrF9G1TzmlXDXmvjIEdyWR85pRIxuplVOOsXZH6j2ONT7tQhJJ
48o6+GdQE6Yo86s/YZ62G2O0PU5xQ7QjzHp2eAkn6EV5M4J9GZyHBO7aMLzUCMfZg4yUMgE3VkV3
7zBAPoBZ32oB7n/saLVKj0i29UyeAv58QKzkAvAQtIZCbJ3pTyS28lDjGc3vLSrTWN9M4ddesLFU
0aFK8MFpYP6wg9iV/aCNxcru+rWWFacI77cu1dZmpWCMx6HcxA9zyJhSMArkiOc+Z5+hzSNTKco3
KS4XARx2C7dTKUWCBrZJZ+VWYiCW7X6SJMgs5eu32cke/6liRJTKGOiE/VJZLvnoPCu8vFkxPPeh
8om0A4S/IwPxUslORYnmxvkejOWKNAXPDUy/rXi2JOnRRvg+xw+dEeJyB6PemTeyRW4EmaTmXaKe
tC68xtzmysiy2x/YESnq2LRJWAnD0b1s+ETTXFdq92wCXERj/2BaxJAU8Rcrpu6Rrma5mz/FKRpy
vSKGObvtOvtTbaRrZUIjqDsXU4Rfxy5BchR8nXXd4DLa95aT35jkVBbWuBucK4kvSWxg5CEOWuef
xItAnpLkVcBZlOyKhZdiEG4taIV9KYD5xq3kRuUl+GjFvmjZXkkWtttjouJuZXc1l9eNIoV5ya2Z
Bgf0JJh9UlbzU0wMD7KrB/c8tS1ecZHVnMNvskyJ6+bJ0Zrrplc+4U9O6UKyU35jOAmwQAskoHt4
oRO1DD4eFsXToje7JDfEShVUr2Z0kM1bsowfNHBvrLGOatNQuTQGkMlfzQFhys753Kr2xnFHCmOx
luWRxEQJ6TlJOOn9/UP7DSKwdEaOdISGAdOcFvvXNV2NrWgyusLFvoH3V0+3suCMuEHYqVBYYYbH
e2uV/qzoH+wn2u97l8k8AmY3nT1jEuvVfGSWxEILG+lN5cyrBS1LBtAD+uBLFCddVA+UdB1r6aOh
PmFpc6KrPOGA6Me4p0mkKOTZ/XE1/iM9xb+lff3CJvt/jD+mC56Lf89TwHGkYxd/l6zAB/xNVtBt
9W+ugkFLOkKB+e//UizzD0fgO2o7tiEMpo48E3+TFRiWGYypNEkoMwz+CoS5i2AQOH8YCFl5Og0e
VDrm/4isoL01ZcT2iQ9i6go97VXNZFoDqYFyMDXTgLdZ+TKN9j61zEMSG5t40r4ZpX4mgIi9rfoU
t/UHJdtvbzhMBlAshpzy+LALfn3j3EC4ittjJWqm4UOQY8NF01g4uPE3zn4sgw+Gqs5bX5fFhAwz
rqrzG/YRdRa2zqOEhDLz0mqHnohgu3GRiTcXXQXpNYsXbKh2oyj8JNdObdFSFkF4X8R5GYyjqukn
wj6uKj24j53ukkHCCxf96FYNtGbtnMF76j7PqQWdSlw1zaltCLqScSKIiO3M3js5fnJBDFcBAQM0
2lCDnOz4yCBhkyl+z+YQxwdXWkws34JMWTHiGER4256EkRxGPaGIsPfyx/XUZKdTd1Xeee5Ic61n
kLeRaic+sPE+ybA/V+uLrZ3GLtyXGlsUzj6SoFxjPaaXZHThup4y8dD7zgOBOzCAbNNpSybvUX5o
a2OTvJhX6ux8n6Pmg8X2rTuP2Eg3LEdimK+BH+hefVtEGFfpxVVFuzCkxgY7l0AxpIfpB8vr2wcD
ndMdKECW8+opV4YiLa2BBgXHRuwkG68ECEmaY4xxZpBHm5/Wg5s/0at/FH1+U8ZFB6nnx1TzFahl
uRaYNg+3rtET/fpUE+8rRD+CsCWq7S3OsOf7r0erfKiCg0JUFWV5sBtIegjPjD39HBP/jj5NCZbP
WOcSSWppJ+HOOL4Y51l6tLjudxJ2PngZfttyePckv5UzVZGKuPLvf2qXoiAqRcEgjJrBQe3QeVlj
3xciuhJL/gHGryP2+g3ng9+hMj8Uti0Yvv96MNPozMDOOBga6xvZ8Fat8LHbY87XryUeUDNPCdnm
Mb894Ol/1ZPQkLbXBi/lPI+eHCepHemPlMVGxD+vxq01Joe2PdWtsxHIDmUTFUAYCvk1kI9gli8Y
se4mxrwu0IZs8MtpWmN2t5b1RL/wY2gs5Ai4wBNYTrskMQErmtWC9aiew5XAkM6lg3f6kWRqmn1g
NIGHe8GEUc6WIjIr607O/MD0mLJ3RIir6Zee6YEYqbjmadfU8UGCFer0VJtf5QC3okNIlcmr+DCJ
1RkLci1G9YUm/EGjWy0odHRpHwXEUSF4knNtHXEpV4iM5J0Ey5cUokIF1gd5IwLqsEM6XprqMP7s
Krd0PXLCk3SPAWWBpE5JsC+4sipqCOZcEk9LJNyCaf/QTjsM2BCKUXRjzyBtbjFV7o3gomMpFpQB
0tt+n+jMAKVqia8TNjG1JhyCCrwBbRL6K1x8YlSrmMIdez3y2y78Es4uSvl4GzHYmpcEsVjEV6ZJ
6vkkrhVq/y3zg5XsZhbQnRhkIx2f9F5TV3MW6VcYnUEjTkjaa63xFOgJg110yvWIG1Xd2fvJzm6W
GaLyNNZ4c88qRnZo2TUyNY+VtAuY8nzwFCcBe1LvM6ajVd0e9ZyIoajEVonfcz2UAQ7KlPgThAjZ
KOVgVfIOJPx5VoiVE8bET/V0OYx6+/44lNEBu5CTpoxXRPtcyXo8S4jNdNqNCzVHYwIYHiR02GXB
SSKcIUWjqGavkR6aQDhyje9LHkBGd7K5wVGVKTRyJrRMCZebvmlLUIhkapQ4CFRdt6/w6ZTzJslw
6xeun/MdcypfziSjCsnhWP+Yi/egDUTm7Kx+uqrJ8YvBmkA30eRixJX4LfcuXay7pRiv8ri4Yd6m
a0C5lX03osuYuQkt3AUcCyQx9ken4WQqo4GJKWjgoRtGJghrYL6yIWjgEeVr8U0JK0KCwoybMRAH
1OJ6xL1xaGLTl02pyesUAbG9v8T+tqDLSt0Ums3/2D6cV+iLbleW3SoxtofVcGxAGaSOL0zhUkO0
kBf7g8P9tlbK4wldNRknmbr2erdaEDxHuqowKRAq3okYTDfNUz9mt5IgIREOmxsoR8CLWl/LjoEk
hJPNdE323ROxGwVsZNKPXKt+KjGFxGVfkBfCiw2NXNhotGHxYAt/iJz0q8m6JzWZDu9joH6PgQYd
VOYjLW25nBXG6Y3aYiuPlAbZngTOJa/LaHPmTYz9eLEHG+AmP8r7IREoLCD8SSkQw6hodx47QXBF
NOFy/F2O2uWoUg7EJUYkh3UZYydM0NdpdwPGBuMPxlsk/CjFZGr4AawG4/AsUd7A0b6pDoANiBKf
sik5DQ3WzfsXX5fb5S/b6Y+LzzaKTl9DW/FqhBK1mLfCk3B+QElVwkM9LV4e7jDxf3BtXltYUHoF
fUHJbjTDvjfwf4YmAU9Kgmis+5uGXLsYnCqFno8Rz1kFVZ1Qjb5/opokJb8+UxhePJM6mmhNk/Tj
n7fUMVISMrBzRmvNcJQTHcntUqvkUBD8U2NxHZs4KrinYgQ4g5+BuHArwWU9766TyXkwCK9J8tu2
6q5d5IeTg2EFRZqEUiUqItclgUuzFO8muCeWtn3HU7mV02pJv5F/RnAa0NNOtos/3gkWfmI3oSGA
9cBskWQeiW80PcJR8ZyZWNHX9TVyFkxQf4CGq4D5O+jdKdcd7jYYIoMKPSVRF8NlLIqatNpvFVA7
uYaJAOAiPcvZbmRGgCnDGjd+QixHjygDXy4jcvJSYfuMLnor1VtymCUwlDOhVFld6ElmkgQ3JCwU
QZCIgI5cqQ4lzwE6HNNsgHSobRiWl2Ahqmj3kwNiBLMrNBoPdM2F0NVO4D60yoqON3QEBaXg9zyS
sn74AU5grbe4YOkB8YcAIpJDIT+aoAsi0SFsMSRfCpTIir1ZsOnuM+KWktuY6yCRwTiNLm457UKm
ApG50iaUHDYTSpp0Jop+gmhSfqo2i7PCYmeSwmt2WFVAdcJc2O904BjD/VyGzVMEjCnAUpS9AbZk
D1/LQoNIzSnk01XCBBh0h6HEcBVm1gdlsHz8fnuRAFQcXcVM0zBe1aWlMpmYembuhrmTnCAaJNNR
aXzAtJCa/98PYzAPN8AzGDG/glE0t09GBUBqI4dkChdeshF6dIOStspecBE5GhKOK6CbSBm4XDck
82MhymKeIPSwl7hFuaoSdTOSoBXydw6UZ6msJK7iIUT9Uc3fbTRFCRjID+AyRoGnAXZHX83kU28G
n0gl35UFaN2UYp6KxCUNthETwnA0DwC8pxm8i9nPRU6HWuJdNQ5aieDH1L2MUQ4yQpU/mzHaqiED
y8JAbukT0m45TVFSEieV+oNbZL51j3QIosgX3qLDDOZsLVrYMS+uS9JEoUrO+SnVk8OEPlm10cHn
8dZJQX0qfk0QutZDYnuyPJFcMUnQi1zjLL9Jm8xXqZs+ImzEhjfa9glxLUSg5f3e7sYrSbywWRIg
Dvolwm054hwy3OQrXH8oPUN2p4RZjcZsIodCFE4QgZYrTLG2usqNZDAtgXK5Aby/jlq/NQss+KAw
Kk6irPbqa4qu3o3qiPcYOFwU74WMC2W+BmOsBJ22VWLH5dIeSAUpZREWm5kbeXLemRqY2tNTyLpt
sGFiDpJP+kUuxIQRrUQoztMs/MWmZoUo2oO7S6H8MPDRM/9lskoG+XbO+q1dvMSatgkkr7//k6xS
4vRZTeNWYdw2DsquYr4QhinmNpTF1HCIxjfdg25m8KTYjLRsIyWjhdlvUbpimEvCD+KxqMlXlXEc
o42KKWmBW26I6jaFVifxcPziPJ0ZPrbCezmkz3gD3r+4bwyu5MUFVLVsScTWX72dGV5Sam2XLizA
4qaC1NTGI5NLZtUYDAfDxnV6LvKycevct5z0Vk6FkgnJBwID6CRn2IgjekMBpB32uMUS9/xj2Oww
Wu5DmGgUA4x05eIrv/f7Z//W22GwokAYYdAHiePXDbZaygijnQTUIIaNUsN2d7DS7j6aJEo84PVC
yTsIMkdvTBv/Ci9o6nCZMGxiBZvYFzPhB27yATPkDcRXR7rpwAphaGm77ivEV3Fr4t0LoiPzBj0y
j6GkVNazASRAL8swr6REdCi0G95Nte72cjFDfPl/mDuz5biVK4t+ERyYh1fUXMWZFCXyBUFRVGKe
x/z6Xsnbg1hSi+Holw477Li+16oCCsg8ec7ea1MhIMW07cueEOy/390/VdW/fqWz/aGs+bJDxFca
ImICmGBPAjeG616oqRyRMJu/f9wf5sbcAsvET4+NC3PR2W12XGLTe10E66mKVWjGVmkRR+glQyaA
uQ4bIrZvLGoFfRy35eDSMEA7tdifrLn/y/dANqAMAZaln50maBkZaDzQAQWc55XJXSmRVDVP7PDO
Q06aU+PaHPsRnWZ4FoIJmYJ2+PvdMNWnnD904Krx9TJUptQ9u/uV1hIpNqKcVoNMJb2Mo/lKaZkD
VOTqYVjQNehIMBVcxDbYDdIBfhmMFbZP5cJCxdChQ1HVvlq8bez4f/+Kf9rYf/2G1se3r+3q2jeI
V6Fntknt7Bomz67qvi11HVZKo5uXlJ6fPiXqus/vC/0bliy65DTTzxaseGk0D1o6VQsu27KoQ9U4
seGGqzMrEgn1i0Ss+hHkLtyhqgb79y/bMzxVMJmegZ/m42UT+Cpmoi38tRrdGvQOFMTGF+5e3Xh0
wOw/FCKoLv/+sYS2/uHKPbw/9MWxov+mK5wcc7RxMfgAf2jSgHZRQAdlNVD1x2KT3ZGKO7VsDGqK
7IyhayHbJ09IWJsh3jd9vG45x21kZd6og2pQFE9K1e8i6QOJRuwaD5piOlh+ONXJWiDaei9pfXY3
4PECZYyfPxlw5rXRufSXg73oh5xl12cmLLoBtzDCRppn6pCocZbss/4geIkyTp5KWqiqPnxrh6be
Un1DN1Iy9n/gE+odS+mbTQRRqUPqPO6Jb9+mNkc2VaxwglL9M5vGqJI8qaOcEoCrUoicqFWNyn1p
LyxOERH1f9vPDLCpfdjUol77MgOxU0Lf9/4hggBVa6uyU6PoUS4LVWJywpgQB6iRrzJPqfYnhTuq
kXF31cb2qugIu0quouFZrT8q8zUxcERwiOLziX8znXTraMZxRA8m3HndUByoPpmSdoPAmGJYjdQO
kpG76q0oeIQ+II7oNurkn3EGxIO1LgdEPkSc0AME8ogIUR3/3QfCHdC5ZXt38i8URcNkBGloGBxH
Tl0DBR5qEpI8Qr9VKauh3z/U7BNDPG+GmkZbC6UDklDscGpsgPd46NOoRBQ+yKRx6WY/8llbVRpK
Cil3XQyeg+dLTZAHOnsU4+TGky6kqHza+h06xPIvq/ZQ2NfquK/cZEpPoLoPAoPNiG1L2Ok+apWf
IYH5xJl80RgrTZtWgMMAkIPRm2IWnTeKMPYy5cdx8mFLjs2D32q3CG32mbFVAsg2IVKutvdKcdd6
E9QAtLQMNtTPJGh3kjiwZmChxE2DDB6GoX4S7b0yCJoJp7KOdkdlEZg5bZUErjSemoKnXnJxPGgk
IaxjjADJTQ7+QNUphJ2gkaPhwrfL9UsPSl0p6zAi0+STV/pP9QsDbQc6Fpr33ybaRmQJqwg81vgR
QxLjf7JA9rkBbgVNi2J1xfDGUipZrCtKO9h01tGdGCN181HJNZa4e6PojV4SY3xTCJeYHlEASEUt
+KoVp45Qf//OfyrGPYT5NEkROVvvdcwvY4LOb7QewTfdF/NZzigonYdm4cmi/6g6g8pT8vcPtP5U
faFsx4+jPNTuuZy6M6omiAXLXkskL/E7oOlLyFv5s01PXTlAc9+6VE/5oNtHck/2Hfuz6sWSg/5o
KaMwLX/yfaDwgBWLEMpQvqqTDnL3fdUh7yH2Dp2qcsxZpE1Dfc29u4loO4sYX9R1BPi+CSyB79f1
bw3U/y+j8g8z991bpfh+3Tm15f8hj+V9w/zf5+kr/F998vIrlfD9//HPAN0I/gU8EGc+BTI1AAfC
/5qfG9a/cPLrvEQUzzQilVrjP8fntgvJkOOzMnow28Kp/d/jc9v8l+V7xA/heGEyR0nx73j9z4p4
XA524JiUr4g2DA9SzFnlOApvljinYFZ1xabCTLlK/areVpIlMi0n2qV1XRzKxnRBDjMlyPwJpHY0
0i7qk28BKGa6xnG9t8rptooD45PW6ZmTXrkwkGVStehIyW2gMWe1UymdcinpSK3I+WX81cP9neNL
9Jpy60gCbQZG0l5AbAEX8l3KgfwGzWDOlSUXU4SeyyeAScZV9px3zQ5BMtRUMX4yh/z9JirxAUNZ
viAeIOfcHDsC2xOjTjxytBB0zCRMdop/povXLEKj2KVA6DJjGajwiHkfcgDYJqhkq0GIF5BxUpj7
KiW7+bN2GdjLDwXY++2z0WVYjs3DZ0P1+Vj5RTQpMKO7YmXbQuKhLfyVjFXjgUzZjFD7oDxUtval
G8SX2MmDneZS+/Q28FbaXnfDrIlDE+Cn6LvsxzzJ6qvImMKl+rdUFBmiNLeFPkmesAcjfK0PDtiS
pNAQ7dK9nBOw5+WM5q22SZOG5pqtQU1X+24gsifpHP12Xr/JWZjbHB7iukiRZc9WKQ6dRsY4jvLu
0tXHHcQCWpqWld9MhNCGWQFyr/Hmy8HTbnhR3IPlZf7eGSjiI8BrYOjLXbl4NZUF6c8osOKV5Sen
yCFdg2dsL2BknRZNgEs2JcnTWefuHAjI24EM2GtqmEbL5Tat55iINEItGpC6m6wb9tFQlCeLgwqI
TOIUPOrVeNTaq5p/9DhAe0xBvu+byc4OnaBvbsAq3vaw2nPNMi8QqgCsbNMTWcHFNrHJz9Yy0tjH
okUuoT8auV6R2ZMTBtl7pAnnZnso3QXa5RSQZ58FOyRW6dH06+9DYeWXhr28+TRD6I5L+rqM+NZL
0+OKM8rH2KkuskhGJ2/InU9KgDOewz/PlOm6Fm4XDOGIBD4+U+080LN0dbFipgdcvb3Ind7eDbZ3
hN4ld9GcltyEnOixamYmG80/qkmKMBsn49snG+3Hk9U/XwW5NrqfgGMVu/vHr+L7plcIH1QQxeYB
JAKUxgIjCGL/ajKMU+5ZahhgbYdJ9uR3RY8aWs/1FFQxSGUyV81A4p9JJhunZD1fLdWTP3riWIDz
3BqD91ObIPsJyHzxQgJ6ASyEeQhGFAWN9BpnQyRMt64msKpOat0nuHF2kIE+8zt9LCfer9LR6Rmx
HZj813nPiAWy1dvZB5UqAoJBh6I5aXeTK621H9vzRhDPHR9c6nPPw/fX5DuCggTthqTgvfXDv9/z
90nh/5xm//k2BjIh9iuHzub5MMtDKm1j3dBCu/mO+usH+drW7WDl16zjuE1NAuMi2JehlvsVSXE1
YTLKOSCZ2eT1l65h/FzHdBqHmnR13/vk671r3X45bf/z/XBhoitz6cggzPr4TJRVDI+boxyxt1/d
qrV2ljodur68pFJOQ5lajBXlEyrMeO8pyS8miWgtR0X+ZNV4Sg3ndaByvra1OVwWTT/2Q57sJQOZ
a57tVQc3kuyHnAT7aqoeeT9eh5Zgv9pPL+cxgg0VkRdFvPlN3I30NVTqnnZq7Ll6+lFXBQvbKE4y
d8TjPPu3Dn+bgOn8m+/Ft4kJ47CdIIWJOP+5EGMaEjS01cx6uXTl3mllT4YrczWfEKkW0C65xggs
E8/YDMFMrA2el0aLjk06mOgj6ifYXwFmkCqA9Zn47O+zwCs9fjfmJNjl8p6Pyo4VkbJKnDojrHfo
PbdoR9MFLbWtSxISBDZHs3cv6lGYEAzbBbQuOfPj+AqpWBx53ghyZ6lfmxGGmcqZSa2wkv3UmN3J
H5oHr27bhygYL4UX7Ou2uNTL2Nubru2HicT8lIjxmMb510j0xrHgIAeepCVs0kNoDOJTymbYpEyt
HycTErqb2ze1hm+7L0zzS0bZgRo8WGUuDqx6GLtNa3vECFsLGLNqxsCTtDrg+cFfZU25jRvEzDn5
CM6IhCoYvD2Z4hvkdoepJKag91CkML859Nq9Vjvjdd/K7zl3fZvrwXXSkMpTmske7vorghrti+ul
J1MaLHKi/jrxMIVuNsx7wrb2uA3ie1bBL31pXPt6j6wksgkd7vlcRpjboOeqxEh0g8dGXHR6tzdl
Xe4yYpzlpk2BWrK2BjAXIvfALgiSNn2xaR+H7QzZeBoKI0ycxmN/sVyyhX8EpHt+4dB4V1EGhCW6
9dOsNy1hYs1804oxOgZkmaqb5jfOV9sYvwqny7akZ2HD8d5ycqgOoibvM2q7/tKoupvZmCDeElWx
M2vJLYVc15uGvuLS0VZMs9gAnuC+4sNeGUbKtFOf3jgcHuJM07eaRXCnKXUm8wDtrATqzuCf+mXZ
WqxOJIMLkH/e9FPo5qZA+rIzCxDGrkjerIZMFiAn7I+z34Ri1MQRCHtYRZJcSwCh6WGZqExTMVdH
EO1EiPfJsg6YZqNM9JoQ0ycDCc1rDwxO9FUte50c8ba9j7lgbq0BQLkJdkR7uHsn4jTuW8u6cCJv
17TNz6wjg4Yz9ZRW451Bgj0oUP+QacN8M74TIxAm4kya0jByk/HNsa+cKL4ui7nniPDfp4ibf5bU
X1V4f6p9XVZQ20Rz5jNROusuj21gVLz7Wjh1urWtZsJTpnjGeGTEpPYlpK3XThJaEVowMZbVClEJ
bAUqprLobsi8T9eNzxjbSPsVYTP6Sreeo5ST7ydf8w+bMLwh/GicH3TqLfX3fzlfR8QPlIvZkxzq
Ik4bo2kliqBW6XI3ZiCsLy63v/XchywFj5QgFEfk1UvG5TTs/v5VznSL72s/5xhcXD5O5t9LE8dv
abxYhQZWfQhCyTuxEsi2VFsx3cS4FiCessle+0WgHfRoGVdLzcAL2i8EyQfZ0x4q4W5WOekKSWkM
T35BlZAn9rhv8PbgCFwOn3zlj92J//zKiPWZZqkd9bxp3iKh7uGxa1QuAC6SgXxxKQnpa4cBjohV
dWvbbkAWEy86BuKl18h8aKhF7DLY6QJie2qjubAAPRa6d/1+IHN5FsHiEiYUj6Q3aEWyRf7grREc
tWtux5fMndBk+uVlbzeod8lf+OSiVN11ViOouZOa0BlIVt/no788EqCyHZnYPo1c3Z/W9RzN+yE3
L9Mol8wevI6QJs4ZnplqoePG5Gz57pqw5Le6A/aeU3Np/NmYnjoP05c1AM9oXsSYVSuS76xtZM/x
hQ0N4O/f+k+FLWUtSlKsE4b618cH2XVikKANphu7JtwyryJzHyz9pd1cNCbavngh8zVzMm3diQC9
XmwdePPLsPFF/knL6t18d3YDOfLCXA3oHDAtVIOuX27gjLlr8fJBrEDsgzOZQbto/m4kI2Q9ykZu
xoVD7tAn9WnyZ2Oll1N9k7SInDjvWmgInHUZ5P09E9pXts3+IQnmrzLHLl+abXofO81d59QXtTFF
uyphjXDMfmP2aXcA67tPkwguuYeONwuIAJma7FQV/bISWbCvBogALfk0+5Jntg6m/mWOBSCZRthX
JZKCw+TLn3kmjO1il1vXyJFiivmgu0F75ebepgz6my5hmC0GAgrmaoiOA8GPVT20RwHuC6YIDGIE
QuY2xj9cSVzjPSFLoqhfp4Y1vcsqhySfi6yhj1gFdfbFE8Eht+aHlubLxQyGCP/a8lKb9We1r/Wx
+/n+sqIIUZMcjvvGbyaXYqory+ykRroBG6rFuGiYje5EGCWY9MZdNizYmN7tftN6sEeTcvppy2pT
BZ0V5sS3FEKz1nJwqtNkmZuODZ59x8s2DmRRlz02UoGN8zXyW06cruw3vaUChaaeJ7+gLiDG24cj
utSIr0+ynlfGpLJas7q8xINQsxdon7zKZ73Mfy5ZuQ2QgYOr5In8+CRGbZ6LRE/I7Rpx7AoAgqEp
9BtddLctB7PreEa22o8IWEf6r0g1hwy4oJtdZlS2FdsSWJ+0hB1uROQwUimOz4Ku+H1GEF4ukRiV
lXWlFQ3AmjgmCXgpqmM6w6RZxtTYjDNBWbRtyHx2yhh4zmKu3FL/iiCenvj02Amz+WRY9s5r+fju
2Wj6dUwtSOB+N20FHmkcaTWhF9PiCcWIRWhT0d7JRCfJpk5uWoCxfj0eUux0oS8xbI6UIgdbW/JH
gfKqHeRTY8TBTawV+gmwhoudFFUnuWPxKYiTB03QiyELKTpOnQvMXDrzDQC7IfQWYe6yQZ92Tg7j
PqgjHo242VRFpN8slAOXJgwOILDerkssM5zcPluZdWtc97YwwslnAoCrturM6EhCfd0m98LS3BUj
M1L2IpjF9J2YkYAKN0yDKG9S06XuH7Q2v0Ao5xDBFoWuLIN9Fpsdm/aof3aW/b1YsPESoXsIkL+C
sThb2Pw4Bl+RkJPG2SJZJwaVoqj9JBSOO4Q2Z0dNA9NMmZqxqY04CP2s5Yq7e+zZn73OZ2Nz9Wzz
ZeCBqk4G3JPz8T3RA7oJQQjSMFPq28aPsRqbYNQ6AkOQaWFjnLCimFe9w1mbzNo10yh9l2tvRSCG
Tzqd79LK88dOOal8VhhsBspM9euSP2hy7HMsxkhoKE6XLk1ZrIVOeirrQBl30VF2AcEMGFkqkzFG
MtphPRKy5rilvNcNdZTSIsFzOJBpxtnfiaEG66lRhPpMpH3dkHK3uN1L2SEh1FKXYwsYrTTjdPj3
jfRMofN+X1VvWglQ1A/9vtH+snsFeqQN1aBrIOHWSUA8dD8YF8Il5JIm+Y0z1c0Tuku9Bwvgxrq/
0gwSSVTfqnLZG1COV2m/HzWauUGrng3L0Y5NHAPXTJdbYXXm48gypPWludWMkvOm1v6cmak8WWL/
yaWou372q6gOuYHtBjHXb6Nz054NbBlcSt4CBVn0AI0HcOUT05kn9v4sCcR1K5rHoIbwjPdyLYZh
fJjckg4nRaRjl9oJS+9j2WLSqg2NsNs43bW1MqgVqR5mvXC2VPnBNi/1tRWU03Xm5Zy0otj7ZClH
X/T7xdDhJx/Jp9mPLO28wKnR5k4DfepkRjZrQjpfRV70SGAyMMm0uDHzJdmWladtK6JI6BgskAuB
cPfx7Ie6USY32fzDS0n0GZpnk/ltlQqDPaojLFhH10DdxwD9rsweSo9Zqa6jLC1H0oAXY7h5cy14
ZXnUfcvr2ISgTRCl7YriMJLvcmciiQuD1BJX0NRADc5Ov1+WcRfT62QNNt0vRDAHKyO9zovcvY9w
PRAT2I1rVvAKPUDtX5SNfBrhTbZRX1/Kznz2x6q992LjHlbtpp2C5t5Doramwml1u7xy5TxezK3n
rD3JIXe2iW9dTM6f9KJ92V2UZEvuhljqqy7XnzRvIgt9TC5Mr9W3DXTdNc42S+sykD86iaG76D5O
6xu0LgS7a7pO5lDtrWwdlEVKV0dglIHuFeMy53zuloO5BU4vFUcjAS3DUJ/0+Eun6as16andym6k
f5V0hCRqAriIPVMim3IonjUqeTL+/AOpKemhT34w8MCV1FfTNbX4ljlAGJmN/Yw+gvZRVkzbsqPL
mcStvtFsv7kpo0zflIJ05TGu+53aTpfB0Z+wzimVQvNl0HvnlDBTAUWfXnRF88VHXhfODsnUf3+9
zvCa7yuFC70fgRpmUId/f1z0vMJ3J9TxVBfGLPH7kxCntYNz8uzUWg+ZF6YBHZfQ8G/7Tu7jmuz6
Wmq+ShIl8bxBNd74+oOtiMZ5ZCVbXegH26Mb4xXjj8mP2xC1aX0wSaWic9aDrk9X/RQsz0lp7WJD
N+9EptP3qJaNmHV7J/IRtKFeBKeEbvuqDGhoN3nAXjrPPwWUnVujMdDKDH5/KrR9C+XwYM88GTrJ
HwjAfCh9JaKMucF0ZB693tYuc7oJ18Imhd0FTJkJvfzuovsmx1oPa+I9b3rYRCsz9sYLlYOGoUfT
9tHcHxkQfR2qoL103BqUnleCwUjEgySS764Z1P2S/REvv/Y0N3OwcpKp3bUTS4zMUGGYSRkwkfey
b0v8JCGutPm4QImJmtCLXBU70KZkvAb5aXbkbeRjFrUYG/z9B/7jkuMo3LQPMhcY9tmuxraVlp1p
0o2t4c8guCbpSyQBCwzToGFUD3bnPTVxSkM9PiVjrl0vXW2tsG25m4Iog72RO962XapDDrViZVae
c8PBSYap5aAZSrSOOJKuXltsZlsnPWXTmzkjGtEGffhkX1M26vPNwPU5z+L1pXSAg/7xaW0LDSQb
o7Ow6/IEd1p6mbj91zKtvmEODFj+U6l+BWcVNW1Cs4+XTXZovLs8el4sLb51ut4n6CHbBFmBkyvw
gB0QKOFrJkh5fp0RrTZph/kLvr1gu/Qy2xBvOe2qIUa7M3Mobcunsbe+m+ylpWks+4Bk6TAavG+a
KMdDifmEUANawVNWIhkqVn3h+OAwu4ozhnQeYtFum9LMVmU/W3ua6xf0FItbNyCnlMrk0C7evAF8
+hkI4QwGrV50B/u/6slz8xz9XTX+S0nQA6NZRp9jhMMINmmgcoChPwQu8uE+KHVq3QxdQxc3dD/s
bE1SbX5dxvJuGCoa+TWK7ix76Bcnv8qFPQOinIpDkxH7FNhpsxol+8jgPKvYytHv7Ue6s9E2iwFF
ZQagRBsNfhsg58rNqLm05m8ju+Qna9kZlu6fS6R/w3pmO6Dp3te6Xy4xiekwdwjyVw5tm9U0dZdp
5zwJTWbrbMweLBu6lGBCNGrOZeQkt/0m6aYHSF3PmcbvUxjB8kn18ocC13HV0JwTq8cs7HwWEo/x
OFljL2CmxY/tMj7GNbMQEoLp6yZEBNZxHYqJdAwQJAQaazEN3wDf4JzXfLHJDf++GijX/9kLxFNg
KP0CXU3K3LMCRIWPiCTL6QsZtLT5wqSO2OX0CAA2zr6VEXYKLWr0DVczrADnrguf/nSX8qWzsmww
GMeveccpE6b7ztUWwEGJvAOJZd22hnuQAORw7tD3LPIUGWnBsbmFC7xoFq1xCe02IX2x7IwtPh8c
oZG1IWVjnTrlbW+2t+8Px7RM93+/6j/0cblqlxE8wZMYlc8Z0owzyqTKG+DMkfese3TVF3e6niXS
xkS1yhe8+TaQZ+AzbPetrN8gK+DpVe+3VgUGmlS2rTYY0E+68qDB+x2q5BPR0hkD8v3x9XB+6SY5
Eqxvpv1xcevAmMIYo+WUO+MXOhBwW50ctaJcSNgBsuplKz1J6DDymJamr4fDMj+IPH001BSdo+RO
qyA5Zek0r6bM7oHOpmj5vNsUl9cu983hMAXaNza04yf396PKVH1zj5dOTYHVysyo9OM314UnCYzn
KV+kFAcvkSVm4DjYdUuSr1zyxa+LGPGnLEDFoQLhlbA3rkJWDtXRilvrk6f8D31EOkPQrvjFmXkG
52rsuHNLoH++hvghG9euNhMdzRyyGXwHLLBAwAcEjmN/WYQ5J8pd6dV3s4rs7Euaj3+/OepX+3h+
AbtCzY/Ah1w4JCof743b2HjWa+UYJ8OzCbqtU38mujd+b4th9tHh3yLTwTRFxOrHD2n8PKuywYsx
fOoDaYO0Hvcao+mLJqnmkIqp2QxlYp+syiHnY3CrnSrP0KSGTZKTJ2RE+c9gbHAOWyK6wJ9XHwpg
EDS+8zqMy9rc9xYR0Dw+vQJE9hcYRHVnvHCX+Ued0A1Dw9egq6iRgFgR+Ht4x6/JnCYn5va0UKam
CbsaVHCZT8FJx/UBcKwed3pPpy5J6YIMuhwel6WD6wRoyBzvSRRG1jr3ydYrsbZMk/U82SwcRp+S
wJpI5LP5i2tR2QctXyCxoZUTQjzlrFd23hkHd0nXve4+zkkpw7qoj6ZEE9M00ZrIjeGwNNN3q9GN
PWRwi4b+GgqbfTnn/caiH79N2gJhKwuENRfYtSkLTlaMpLZjfMm4dp0H5iMxneM6jgpvnRCLfBg0
/c7JOSMVrbjsS5bSNO6zXbCYxU0eyNsG2ygzIXFRtqRilwxfhj7Lsa7xxXMnYtLMQHnM/MsR2BjS
YjvbtBl9zWrMjIMOg+lOuEe6nzVpi6exDpKrsaBno5Bh2qwT+DSn1yPT1kMVddqll7FuNXrUggmz
jVOSgL6ngiHrQ3SRh2xWsRtby91rsryk8WicvEkap4lwW9fMm2Os1frJbHwCpCwxrSnlkUJboMXa
YD4K39Z2s+kIfsepeP37G4PB7/yd4XFGK68b/NZ04H01svllI5/HuZwGT8DddO0XC700MLfxW+t5
1oHFvQ6NV6DVy3FMM2sX0Rtd5R4A9HzpqnWTQX0PUiVf0unv5am2KFUBZYrpzcwNshwNcndBazrd
T0z9jjww3WrqfXdl++Vrhx3JoGgBQa8plbdStbfejonjVZzV3VU7pidXfgtUog3JtjQQno2+iA+A
WYo9fk0scYm+N+f2aoqC9lYL4HSPFXmCjnFhWv1luayG1I6OulMJ+FhvNF0yCYC/ZoSsp3Tca8e4
jpqD58fR0Z4y0GFZVG4bgxgyOhnmdZo21vUcpDbN+au01ReI5HF1ZXhtdSXN+rsonSuM1Rbj17k5
ZE5zm1vyRe8UINKGjJbmvNqO0qobTrfrbBk2gBe2Ndj/PArQVsB9cZqBldNBF8Hotc/8dccVRiNn
W7NTB4aGwLWcoSOqbjnuE0PkHLUvSRvg4NNma8upoWfiSaN+5vDNWFffyNaeGDHUODBdZ7yaau/O
8Cs0YdZcbgvdMTieTGunDqLT3LrRYaKJHTeGc6rZtk4Fow8EH6d8cguGTyIP40aUn5SPFs7S3587
tUJTsGHY4cR0tlZ7jeiXLOV5qpshCtP2YAw4vyvja2cWYHc7b+XK5TXuGOz6OkmsdE+yTZIYNE4L
7xG1mcRDT6CcD23RmuDzaFOzBc7x3awo9urEePVgfYeElrwA5qKvVvOMV+Qup50mN1lFM76NNdIG
Kn2V9s2NkUX3Tuz+KKP5NiZ0ri7R8snhho1sp3Fs6aZxBu/WGdQscpNa8VcX+PwqeqKOzA59ThJF
4FBrBTz69Cf7kHTpnbbwK4i51cA1VNuatNztPGk/uo6mhCtZNFzm3SC4UROUKgJO17Z21+1zL4u3
Qzy2IfSRW9MMwihZ9n5X3E9eOZAezZfvXUn3VMtWxfRQRcGbuZDYkHVRp2bkhGG7zqu3xOHSu2mI
3hLlny1WmdWorAbru1WvB57KcNS5PQwrmoZZDe1ToPtYz9O6up8x2mo5iEPDQ2KNhkbdS/0FvoW/
GToTA0ncn/yHhAH1tnQYtA8yu0unakGCYEH5qON1nUVoaFsf1SzVdWzZT11RrzujmQ8O97E3LNyA
VUcSwaw/L7l0dqKR2Mi1CurtfcvDsY7q5eSXrQ9UM94wOCYLgp5RSaN8kzqVjvrB2Q2Ld9V46ZFM
L6KuW1Jp9FQ8o6a4MGLtUvMbNqmam8PUjpwFpmt0UI/DRCt2XDgC5GjxLaSdU0k3RLLlr41a+8YK
9LSAdQ3tNrdX/cycx+WvssUbV0CpCAZwrxk9XKV2NWyiFBUTka1XaZJz/kmsFq9GfB2b2gvt0lNU
kg4d88eA9engXSDDB/SxCjyEgmMH+18rQtxih6LD31IXg78ZRf4kRu9e1hkQ6eS7FpvYHxyLRTV5
y4Kfdpchgs+eAp+rjYxtG4AbTovMCHvP+hJ1ExHhBeHBmmh+TF0whh3LHT6ddYprlqsNkBXlX3Ur
BptVuSEk83xTVrW5GtwbyPkvRqpdNhOXOgTcOKmNb2467rOZE6sr+F+M/NJKg2pF746gbouTSCKy
n1NbcYPt8ktqrDpPXJopf3dYGsAElpuCChDXwkhfAlndJ5HyrYy0dTp+dqvjceDOjyvHu50Tm0+h
ZCEVlvclm6NjNFMvgrBH2SatH2btbP25PQ29WaNnNOXKm8w0NMjDjLvGXuntcyzLCwnFmW5JdJNZ
zp0wiGZyfdK1m4q+mcFZqnOyrcapKZQEx6aEVxgmp3Ic9zHrpiZhUMu9NzlQ+PlzUOPQVASLWgRD
uSapnDVRteMIfA84rpTRkyRYCkp1xYi87JGtFEy9quR5NjjtLcnD++vKLwiByPNXXpyij3adiyjm
TSp99Son488gGsLBa7njvY+YybOpDwD7NP0DL88VD6HYeF3NFNHGh0Pkb5jY/Bha3l6Lpn+pEc2s
2/kNCS9jaINqDfHzq5wYlSLbqm+AkP5wrLLgQBZ7G+Hzh1vFgE1bJ36Khah1sieNGCpvLO5c9CIc
J4MXjZcy4HocKrVVjDA3zG5JxdTDivgWP9Z/ZjWokjrJn4qYj50TuY2zHmlMZqxLESS7MUs3UZnd
WnqCo6xmQIdOJxRSvnUDcNd5zyCvYOpRHebM5mKi+cXsuIu6WX31XCjWRfsy0xwME+uroXXECvkW
3nmTgnH8IWpWrM5crkpWq7xCMxFl/NBo1Hf+aL859W52tJGg74IFU2T3em0cvTK+D3Jx3/gWMV0d
q7w/d6s0DdoVddgPPZ3vCq97LHFQjb7GoVpS06KoujD15KIpuVrd466nMpVhFPDxhvbY1BZ+N49T
d+1rt2bt7ZeJ5bZY4J1c1pXGg6v72KrkyjUbY51EKY84x7ZwYLJuI7XgJ3XZh7IyX0l/i3yEvGRm
CRrtNsLxKJKifl0VpNrYBSv81gtmGt+VoB048PNGSbUDiXHrZjdaNeFq0Era5jK/rzvtRjpEqtZN
1Kw15xqcU7ZudexymV9+j1NSSjFUAxVrPchT82udEZXTN2hBxzhbyYGHzUibG81vf7bgTSLdKjaG
PTKNhZpkF5jsFp5UIH33UdY/tCz44RjVDIFqmsM9B3y3sl6TwDshdd/O7ogi39FyONhf6yEIQi9H
VRAPxDINpMn6i3VfluY3lPjWOkLoiVd2OtV2xuZSbZcg9fAa8sy0hNMLX0RhWVvTehyZ3vozMTHj
tjZFA3eCy4s94QLCIcJr5McSDVyozv6qtWRXtWb2o5hhOnPCf0M4vpr0Ef222fmIN8R0fP8PPsvs
wCtISYmitDAm0FqWCP4qpb2lO6+u35BiQ8EMd2zZzKg6Q6r017EW+B+m/ELGllDCPCj9ldzOSNZJ
zB4OQY9T2tZ04AVV8LOru+OkRw+xz8PUMyJzNNaCXOdHLXv/P0g6s+02kS0MPxFrAcV4iyQkWZbn
+YZlxwkUM8VU8PTno89dpzvtOBZU7f2Pd1Y13s6r2mu3R3SX3fuJ+alMwhBcv0cxOLmfxVj0UEb5
3qdJhcuqfXdd/8NaEG4jU01gC4OWd+k45uN3U+OX1B4DYLj0856rC2tew5SD17MwPVDXUNdRE5b3
7lY2VllpTUXRvlZ1GA3DCmbm5E8EJkyJfC8rItuSt6Ayv5TmYbTSjHIa0/5MeLuDpVf7Imi/HReJ
U6PQXyEXncL+g0wYKzIX66Z0dEuXWrX7L2y6HdDijp14J6jsK6QweV8t6ces0pdl4fJ3asrsR15s
M7F77jnNx6WaeLbM9qS8jJJhTHg0eKTR6hvV1st19FPyleoFbb6ibHH951EUGI32SvQQS6Oneyak
nPYlD8/DancXXcxmNLj4JHo53htth7FPw8szDqF/4e3OV+IdF0aERYS/qu0+zVAPcZI8YLnTu3LN
WJ7d9D4fG6Y5alAPQ/lUTbRysEr8liaYP3LNiZZcbrmuIkmmd48MfM8FxRbKUd/rzD1Zls2H4RBx
N/Qmjky55Ykhv+f1QyQ9fwczaTuT69axAOGeIYWKgtwG736U6XM/gP82SxVlM3EVqQPKCgob2wMz
XOPlzwPcE4lgf1vLm+6mMPu1l9uq5/0jhupo2pxmPALvXtJxtrkIToltXgu4Bisz1T7xrWPFQwo7
WAYEIkK885xKK3xPKdYij9rjU+UzZJ1909Zyrcvwe6QZC6GfGexXg7mH0M3zEKL/Jejoew4h5C3+
xlOVM1VBJcM744tduCTsvAyjkO+NFb1N8sPgFTbAQ5JF5GeiE0t22dpBk2nP2snK4pqS+Xlc1Rr7
ef5k9eWnL7hDCWN4qemez7pakW3Rob5L/RS0lHzCtP1NDXzRviierIla43D943TdP9FIMxZVT3W8
h77ZrV1e5bSAmBW72sSNutZ9vZs1ac/Mit7S7kNncffzkDG/UO941rNQcQ2AE/uSE40DPQJI0dRb
OV8VxH5m2pBVgep3iVS0XFNnXdV4Mq0lBAGwHouutSKNW+jguZQwi6En1aYUUdtMx8mpzDPBQ67s
TsLPXm2THJVC2BH5jW3c63+W2ZXsOV6sECzT4Ycwspq/WnqyIOPYKLF4x9UE1Ym0lcyk6U+XZtl9
13YBmsR5RQKD6EMXxLMR5kYUi7nrMnUCiqa8lY66eQzm66LJNyd9yakJT0S0G5OrlZ8M7e/DxG/O
bpFeJ7ZU3MQuQFKHcNhz1EeylgQVmkGz69flZK0i+79KKLEfgavfQ49tjvBvcg3T9M7KzTdQtRvP
qnxO5BUgBxu4GWQfS17dmAowwt7a3LYcGVsWf6qOh76eWQ34SUej+WdO/BYzdO3EduO+1Fr+DnmW
sbeFtw4ua1f2t632mNhrAtkGrz7Oa/vLJnTfFnbPOaPQt+mCEVENH/zGOqqKwonG8iUpUzPqkdLv
vI4nokFSvyTdh64Sg/3dffTSLN1c8zkl7u11SHt4az5qny6Awg+fjZHkAW1xQHTeJcuwyI1zzzyy
wD8T8I3mYoyKGVI0TAdkoAsnlnARjKScoqvZ/2LrSFgXG0mTILVfRDeSee0NgOe87C+VQ4hi2vhf
Oke+KIcorYaD5drZNVmtA6FNzt6tK+6IibjbCjHB6qZk7C/t2ejm5dQ6MkIT+T2Fngv/UH0pkyZw
EJFml2l9lENl7lKquCvX+pdnoJllITtQLo5bGl8BteLEmi0AtO5fP2SSu6AgB0+dTJ43q7QIFMDq
y1LyXs/kvS/GEFPYwC2XLCSWd+ehw8OWTGnkh+0HHSc2K2CJmIKg/RTjKE0bYRVPjvM1VOQmqZnB
ZbWsn9EHoiLyV3BqDMWelP4G4D57Xy39a2rMeeUg+cFaCPa6zajAYYQ2wYrAYP4OKRZ/PQWnal0F
H3v+2RX5yXMLOtTH56VTT9oVitsx2Y0uGd+gWjihTE3eV+ojNgiI1FF4WLJMvbJMepS5N+ibEV5r
GvdsfU47rP6yGbCoW8Ve+slVzeO+Hbl/i37YFrL9JNoy6nWRx+k4ICnd8jD+KX+lcL0ltsKdxaVw
F4geEniPU6uPBAooYsTlzl3VY2HxfUzE+5QGT2mRIDPuVDszZxJplF/LNTd3kxXWN5WdOm9tGP4d
ebQiz1cTF6jg71XV2YnPTh7tfgaIWh36AoV7bBGEwXsgajS5DjqNWESKEglbcGe0Vnh1tngVVZkg
x+94afi0Re7fuZbBp/IfXNE0d6Om3XjUsV64SzMzrKjT2A1GXkTDYlH7A4q9F/ZcsCobrygb8XnZ
4QuGV71L3OUnL3r6E9c3e8rL44DqJlozRHHJlshU2f6dz/gFxD0o5MErL5ybXMfK5m4PyIpTfsiJ
UD2HvblnLN95239cNVFT6jgJ78mYmW5lfo9KrqGis7cutG7ehS8W/i4EeAgNAcJPs9P1cdeNr2nj
xUkq/Itc1t1UDv6uUcCcGS9t12KvyzBxnEgF3GdjgcNVVkiI1+cKldp+sZbvouTcM1N4o4xuo7Kr
fvLSkPsM/bBhgUYak7gJHE1fZS6fupavPDmcIbo45mIkwS5EuSPyf6OTjXuvo3DHN4Z9ODdVNDrt
de5YxJ3FIO8x4dpHT2wtAcKfNP2zZuHCOEzMqmrT5SL878mnDaowkq+e7fOcQNs4BqesbjrQVzU+
cmF+JRskUbiNZNmgnYTz+whs+TLUwU9LmUDPsFyH69fcJo9M9hSRDumNQk8Wj/Ilk+LoyWaOxDrh
2Sk9ri9GrQCcOPmuRXdx3II2D4c+CDXSyzCMR6eWIJI+gZyGuLJUvdbmQqlU3eDzyPiZMfrYEpEU
y2U23Gd+SCyazUYq7IsvDRmnRPvt/Ny69oP1CHD25qXoQ3hMUCFn/g0HJN61FDSQMlOkyb8E4dEc
qukGqlEhr9K7a03j7LTVfZtYPxWuqmFIf0MCRExneHSIVMSnemgz1ivybGev7yI2IUpfvhrM4Dt+
vYAVqI3nOgQIGazCeRDG+gjmOZIOmH5j56GQsU7ONNDc68p/aC3VMV0HJVrA5nYmwBcYZofdYhuz
92vNR73qQ5D6wcFK8p9Ztt6+z9Or8sk8gF7inn4YtEMD5+RcYeauK9sFCrbi3IZFcZNuwadJeq21
H+6IRnZVoo7CTO4owaE6jmS2QCSPpOraEfNQyfd5zMft1OnvlVmT63LriPzZDzRij/wcOIs8lukH
z1cpYr1abPEdLt6u715rArdwXHQ5E2D5G4Tdr3QlT6/FmR9muoyLGidMT5wnlTxPnGE/Hb2ak35J
atCDqjABfifF1F6Pv3k5X/3KP7VV9wVSZd85TvFDoNsP+LV5CmvIGU/ZK2qwggG7rneWZvd3FeNj
m5iU7Gi7Jlb3QRCHDZ/OCmLEwTr+YfHcSnGnL/qXFA6wtL00WjSXknETit6+KVp3jSexOaTNf2r7
3eYw/u1GL4/7TvCRKm/fmS3he8y3XCdfY9n5V3dcmE6F8hG31xG8hL6tJuOLsPp5L3wci8YwdEh7
e4/67vzNhcr2K7JzPMG7azC01YikjliNxotLeH5TvFP8KEnodGjDHfZaG308tt23vRU0DWtgx50n
QLyTgxV2+E0NwUvZcrfZpG7a8tbqwMG0N74OdgEgRpQAmlnfxAx3x6aVIYJUZNYNYbr3XKLfhKyL
XTKW+lDKiWZybT9Oo29c8obW+EZznYnEFacqXQjDz8dToUCM8yysdxSvGeBXVssJrlmjwuFqLyXX
asasa9g6djoDj5+/gv+az+DgnbHJvlUvn+y83Tue/+oYKaHOu2zeMkV934MStZu9pCJldOfhmIKC
GVUd3FLWcytRfa0Vh0G2zNje8omFpdT541IjSjJTQ+wkVJOqvsJEd3wTBndq0NFXZnz62PHRX+U/
TNnmjTtT7bdVHg17+pxCmCfrzne6u9Ksh2Nu5ooaYRzUK2aLvASnYDH0o653rvylg5slNfwb2+5+
tZeX8WBQUVWiUd9BuQKlZA1ARzt6MaHEP265Ors+gjWvjiRFPXFV3K4L5COauS7wHkdHElSKjjdY
bVYFZ8P59ohxa5AOuNWhXW+oezzmMlyeQqc9+xYnsdBLdegskLIF7+JhKSTLXWLc+eTwW3l6v4xO
GRum28WZKsEha7qmnJoo8tYvXwuF6Wko+g9jlxhVFQnDQniHi2rvhjGVZFf0gWdX+39GL4kbYqd2
9pr/oAh90gMpRBs8xSVCehOqeqbnJ6vpIqVTwrn9SA4Etw/TDI1zKMrpC09odVALjB1Uo7jlhDwE
rtK7EceN8WWnza/hrz38CSI/0Gtn07OpU1Dkl16wECHDcQ7ZcOjtTnI2u/ipaRuugDqbzIErGfAF
+ZV3463ZPQWxNyvTCAxINe+DQN2IYdp+yCBkbqPvStf6K5bxM5RMal1JZrJhLieg9zfJw3NnK/ne
lt4XF4S3h0C8rwRXhep5xbyVwFcBrkvkDSFuqQ/y1YcoSpEpZ51hob3w3mQ5Xe05xYQ7OfVBdVdq
SI4J1hCrKTgLPICT0Xjo6vS19P8kjhmFKBHhw/0+8isHDbDLBIF3CLyYGqUuCW/N+T7Ik5XDtDao
CzZPTopDtla9jpRvPLYTXYhTz58QLNmfZlF3k+iMY2BCYNQ9ilmxWhQlihoubKz+GQKxtWnk36kJ
wl0TvsBr8FB6dYUUiyrjYTbfCydbYq8Kfnq878wybPqr5E/RZE/sGLD+wti+eLZBZQY9O2td9Ife
d1DaLtSUS4a9glu24x6fQroZmnmwGXQAbxsfvLa8JCp8dofpdghuKMtkBObPto2KymSHmHF0c/va
qg5Bjfti9F/XlFj80BnhlV87b3huik04krhYGS08gvMsA05Ocq1h8KBCQ+crzTe/yOzHvKc3yqUO
aetHHQMcUkjPVTeQdGDBDOABiNLBPM0LuhlzHLuz22KUbCf2ZVmi8XZrif2IkTNqnBy8Gh1+79jk
OwmDmFnbeF0Y2tOwdgkhaMrDXFtw3i33WrG2RNYCl3B623xBkleXqgPJ5VabZloAcZcdLQ4ZPNkw
oSpeAuzk2kz3lgcX5m6OS0Gd5aK8lP4JBPd67C9hWceUFyMomqcB/lXuVDYnZ3DxeyezrqawP2Q9
tpfMIOW1df0nQ3UP5GgRe2b4JaxMTvPYvHK1+VU8myS9cQafJ+uap5zKVrrgWubGRDF0NcL1vVIL
qP385RphfisX92guYRp3DmxOPps/CljwZOkgB5xE5jtm4w1H3DdhqhJnjntrUeClN64iaTZxndZf
gTM9jN3yndSyI1qCiBgfYb1XOZTG14xyJKoramziaQzfacvmyRVfI522EUSreYGlPxFh654aXFN+
t57I4wlvliH4Q+3Gix1cK/49RXusVsAnmc8mRQiunMxj2/hnhFjdAbHFZRhs1M3D0YJzwq0Lxgxq
FEPGZgcnMZ/A2A/pGCIwPjkrk2etg4vnLdnVmNcXGlpuh8o3jrOQ1M2zubLL/aXFjtKCyvvpcs9n
ZCVdN0k/tVLk0Vrk4fi8sthpUuaC4F+XVRDBDt8d5B24mc11EhQh0E1Jy6vKvMfEy2Ji3eYYoAuG
gWgkhEM5C/hyz3qA9Rvoet8vW13ePHNR9+PRImICS064xkmbo513x7cQhfGTXxq3oV7OPTGgd8Ci
p9ECo3Hd9d0OyoWJ0IsGwf3cL0zPaLRupKGbQ9iWr21T+MeitF6HtbMuE+is0fTs3Wvz6xTiIpsW
O/nmYCj012qKn7AaGRvxV5MJ8ZmVxAA6wE5RjZvSG3MXzqv9pvUcGiNt6X11zhXWdyi0k92yTTqp
B49Rzy9FYNwauTqEOnipQ0jjYCBt1wF7IOCGZzpkDEJKiHyzy255vzhyaEyMdGAXsQ7FK74AVNMe
CZolIMRUPOuMVaXkYeEHg3CYoclq/gZ29UbuwcCl1YjzUIwPXJ6QyhlsepcEd97YYlkk5cJghjLy
YDeOLsdCQFBnRU5uKYBU7QL61Mu8vatLeo7/BWg8jply6Vlfxj9eXnS3SYPxmPwlzIL5Rumwc66v
uhhI908PIoDgdrbkdiFoFQiDeHBAGLBrPI2IbHbOIO7HdvjCB/GABgZfjbmCuVEIaCSsySoLfk0i
uSz/q/RBfJHlx0vT/0KPwebiG7WU+AjNdoyAH//hdb0NUQqfmIFAHm2sFa4d9Giyz74W7qHdUks0
xLBHFsxucrZKkAUsALqVi7iL8Si/4hEIYy6Qa5ZWZUy4Bvde4T0wcF00eSfRENg4VThAYCjgAYeF
ZJx6w219vN3Aelw/MiCPbyrTE9QZkRzkJ77glsRBNdynC86Z6j8DuPdY1xslDVN5SKt1ORBV+Zoz
MEiHXIxV1h+tI4wbqxn1jgYn9tPwZDJER+uErN/RgFHYNQ6l1TrnkuQCH9p/B4K/R78SB5P4lblh
87TZu7VKniWcHwaYbrc221WXaRwtst1VerHJWzKeZB+erOBGcvVjm6Z8IINzZPM7BZX7SX7ZP2IY
Mvjx/hiALRkN8BlckAi+cK0iSu+IecDSApz1yf9NjpIy/vVrQ5FBVp9Cve4a3vbFco/+lI7w5xIk
IyFFauuo7QhoFZqxelFIQcaSf117r7x1RObpdgcBho5aF7EQH33Wv5gjQHROYlrkNNBGVel/Jl2f
Y0T9Vzed/lSLc8YN+TJ0C6UPqf099OnNUEDSlA21NoI8K7846+5K+iCHlnnIyQUBFIKpytP6q8w1
uRhWI3ZZ75zF8lQZ/TsCtd+GX+/K6tjDTp28HFe4Q6z8zkWvz8kGIrh4C+hIOp10236WCAHOQrZ0
LzLCbV/DkWFxTFPj6NkThQAGFhHnx3LmI+UtUa/cAQlJk+6Tgd+f5cVv5+B5GJOMu7V/VuHF4p8G
hTex8V9Kc6a2sr/0lnnMV/ng6szcGyZIeeYvkjhxUaKTF2MkaNJSRrofQTl3JNbWO5+w6CgLBJKi
qf/lEvtBOeZEQb5heLAN7hcyoKjKt3hUesJc2zhKVw3xPL9rbyHrxWIzG9fyqIYfMfNeW21/kQI2
E5cXvT5ieIbCp8Qn2Jtq6m/JLmlkjlPBdDIKf8OzDNeXpTL/JPV6MoABdtKfzaewMi4cVcx7Mn/D
df2RB/0fbBk1LR9XkkLe6fZ+LEbgIhP7aFTYYrf2i7/LBD8JZ3vhKtUKoIkChh2oCyJCHbFY9ntT
/IF/skBdko0VYU3ucqJ9vLICXYHnxP+d7+EHzmyxrDxq808lXribFxTRWVaTWql4j2aHbB91LswS
LBxm0+vNw4h6MfKmtjiagtBQkBAnTOHuV/GRZ+vFLCEFG6OAwPSCR39mjnYJ0I2WGfYwFBVLE2Dz
SL8RXweOW/AR0y5GUu7UnZwqGwnIXP4g96ADBb1bUrQx7vswD8aT01d5VC7oe2lpt/cEcoZITdh1
OV8o4zhM/mJzXAM9yg0jhOO+wZNBJr7b4KNSS3ezVMVLaU0ulEQNL5d4j6m29u44AqAFomekEbSB
ebeYtlDMzu1OzJoPMFv/eFUTo3YGEkABtCfe1t134crvEjMsESjn7GB9k/105IMwCfYPUYMN5SfB
SQHPF0FiA3kWonZ5ZQiwGvOe69REUztQ6XfKCVzNfHRurNBM0TYxyWbxOkOFg2NZX+xHxiC3hFle
wHksqRPNSoqy4Y1kbb5VMulibv+IJtyeDxMqhoCMinTU4t5MxBvn73GwyJKhy+qrFTR09tbq71EA
tjyenOezixbWNgF7yzp4mkRDTReKETbTfgH09RAWjDTlVCMgXdWs7tOY+ey5K49WG9wxmg3wBWUY
96G+aq8jrUgxsc3hK+l1GLNlt18HPIPiresJ8jdkw7dKuzjeBu1f+nYObrr5o3K12PFc8SaDjkSt
6V2pWzMPqU+Iqjas7Q8DHO8/Rekah7Zujk3ptmgaqj0RQDWSJASFkyU5DoJl188r6H0Pc+0pfnP7
DrlKaq2C2Vhgx8vuzQqbJmaQQ/pPrQj2V+RUigBX9Kg89DZ6ytrjLhkMACgHJZzqlvrYNdNdqAnh
Y8mi/QVTP5Lsmpy9oSQgVoAUZ1z2CeaSCpww8ZD8eC5bUjIEvE18tulY/xVG+j6L4G+VsBJZA/RU
lzcvPWKZPYrfTw9+QZsAKpKQZy8XH07ZeIdiob8QiyoMvJnsmgD9WEXyxUFuYfNGIOgvQNdU4r3e
ZSU/v9RpiGPI7E2NNxDjW0+oEr2aNVnPyRZrh/IF+a3RyZO0eQeTgGNmWgqmmua+zMZqBx9GFRrS
/dJuwHt4azMM3OgzoFXVlNwNdffhpyg20sKGNGhRsLEG5gg+eDTPMG9L1CGQjW1YyYjCZedAuhPf
tevLQzuLk5pBEm14X1oO8/1/R2UgZ977MCdamLTOLHP/znl/mkQBs973e9Gs70At1m6sv/0SQG2e
6u2WlXzKbdEeqsKPJ2UdarhOctA8caM5HhsBdUPuDGEcUrh7DNnQRfO9zfoVUcUC3MDGz9HN5O/6
3Vmgz2BJIzk7GQEuN/tZxs174TFn0AOcjzyEVqh56zZyh+ahksXtkLnLRRkTfp4UjYNAk1U3pDJX
XKuFghlD72KchmkE3HUb1Cg27UYm5qBODuW5tpptnkWJTcujyWcRKrRxbB4x5H9+iza6CosLYoaE
Gpv+2RtDG28zApmZDCCq7EFLeqnuueWtKK/I10Gggle+ZJV2yxpeG09cLSgss0mtM725oEHCZhkX
3buBdpWfP+hFY/e/mWV/4ZOcSKpczH2Kts5V3rkeOQR05EnIYQIH5c5Lm2umcyui3oGR2KYuSCMm
OFijfb8k1zkhL0tmk4iUmRsoGhSxA2g6UCr0J5wT/b7W6TfdeUwIGFWskR0WuOrDFoug0I0prdyA
lABOKg8UpH+n9qlvNJF2AFoHy4b1QKp2wPTHxUktD8zEtA96rW5cw3xUfaGuTkjsW5ayBNpw/kjT
P2zSvZqgJIs76PszHjzeZfdr9WdgWxNk2mv1SydZOgjt4cfo6wdn0iMFT2pHANzAGiJO6OmfbBs5
g+QiPXo91SO1ZgwnI4MsAz0W29HzXgUshos1PIczReYq/NlylsbiYM4IDrUpKJYu6boO13Y/JWVs
SpCKjBDliMPlxjDCiRl5HAj3DJmuLFBWPfH1cMyyUzAtvMwUl5Wc//ZovKxwj+44w0hg96Wbexc0
08kMvYakVrNk/WAnQYfrwWJHRYECDaX7a9EX7wPGzh0mC3Nf1CmSoKC+M0j5SSm1JGAWFw2M6tHw
kxIS/myl46+7tMisNsDXLTfpkdX8etX6mCaaBI+iO8zEJu5WZw13Gu/Cf+NNEmItJwOOKPa6e+Fx
XHHMA+U0pKNyXRFUrdWP3y+fQXI/eOxdqlrCfb3e1yoNQQLhdZuSWL423Q0ye8HfYR3LDhqgZLPI
MgtARVK5s6Kr0kRKsVjyK/pdn8ploKyxwRRfhiZIt9RZXPgjM0wCEV0lnYHMrboYBqHkNFWmHmsr
YDkTIBcp1FTJ3wG4pp5fjV6eHCbQw6qROySlM9y0XpZEChrbmBSKhFDUe3lGT+nsaFl8XnqQIGN9
9b0y35OE/d1lYGbUc8fu0LpE8pGbS9X3cCg194pXEOGDCOix95FzVIaLA76STLrVsZw6KnTIEDoJ
1fDuiOovQmsc24X8Aw73EiDQHxHrXX2jve+0/8Ga94+kQ5Q8EH87e1yJG9CteZAFqfFIBPeN0b1W
mfUyZAg/R4d8vrJyHwP6Gzkr+ytqMbmzUq9j2QHytTXgkwtYa4v+GCIT33IMyTUnmO6Ye+OThBY6
kSX6XYbur+/Zu6x2L10x/9Rl3u9tKGoWBOw5Fjg04uhvvnl1o9GhR6z2KCJsl/QR659qx+y2lNWX
lwA/+ijb0I3p9cEMy4O6gH0E920pH7IJ5CyQhN2ZQfGRUDq+n6qKmGTjWySkbA4hd1lebnRtUT9k
ueu+eFl9h0nin7RBZ1xrAWUJuAJdQpVqxM+H2ZhvVqMNj6mLEmlQ8q6T1aumHvA8MtzOnvGb9Va1
wyk4HLDrgwjI9mvuhLiARgO/msE9RmP3UuPiN3LtnRznTFDchOYRqnKyt6LTvj6aa0Z4E3Bvkwus
74SROIV6km6BiqmZ8iPqGE4QnNVxm3v3GC2x+W25CROxfvdiHO5nBEh7nEh0CybsqAkKK3OLt0Qr
QfuozuNBeS//fQHbHe/A5sM9tvzlkim+DcjB2E/EfDYFApl1IJc0w3VGRVKL6jTx7jb7Y1P2COWC
QO5tF3a2kgbypgGUtx4n7Ex8a03Hbdtr564oevsxTGzqT8biaENCxtpeinj13gvfIcnLMiR5gsTO
a74q3cjimqDS8gjGk7pij90wIL8/Lm7jH1Br7Ke+Bk1pidlO2ZHqwOzPleAkrVTtkbMKTOSL93Sx
3QOWJDR07GywiOqA1j/HL0G4fiuT43/5Xq1R5TufL8UYzd2uyYbYJWbh7JVkbqZIMzuBN4OIFc9u
ZTqHkpyW3TIJ5AxDc0v43O0gtPHSfNOt1x5QASU3/wVbFd1dkZXBacnm5wwU5Wivvh97CrO3lKZ9
RiV6zc3EZAxbqbPqhpxKWoQ0ZJb5sLvcQmGnmOR7jZCxpoCP2pjf1MTJVlBd4+VoxFppnu0tEHmV
AuXVwCGX1Bnafx2GBMp1e1nC+eFfiDbpWOTi7aGQQpsHfxy4E8kCQAZJbFprM/xnay6PSVKClThW
FXeNIlchn24b0xhhWQDz2t6DSWiNkzt7nBDEFx8cO69fstDYhdaDGmbe7T78koVFAmWevoW1Eo++
tD6nZTLjoGvfRnKA7xJJUmcR+A8F8DxyxessF/0cmhXgKUkrKSPGm+MHz//FCHdu8K90WUVtWN4U
RP52tG1MjRjVJx1wJqR8rFaKoWZQAEp5+luw/96tDWOBPfK4DKTKUCWCNH+xEm5zxtkPomjPpaXu
Fk0aIwJTRuiVnaOwHOjDTOVfsqyutbFN5GsXXIIUuUgoWsoHLO997uleIdngr1PoDyNnk/TEoyOQ
lZg9oaOLsuz70K7/VltGKKgp8n9djXcKe4K0534rp3NPfuU+0Rq5Jye2ji0mgxt/kz5yh1n36Jlc
VBtZeGiH9Za01+qN78y8A+s72jbZS2sQfCgoWib1CL4PXgsZzqVpGAKnQrzVo+/sdGHTkWzzITLs
DHc+3Rmp/UDYeP9QYUvd22NCX0kVDAevGpIIxLC51GkaI1JtQQZnGz7fefFmZ9qR+NcjExtvDTFj
kpiNuA4yUL8xyA+iecKhML0xQZLj4yvcBl59O9sQ01T25E4LKDS+Yq127k0aLzPJtphq56MbYU5b
sr+itvJDGka96m3tKWRzk+ZJIoHrs9Y8drYsj10+GW9ZZe9DIqjXHA1BYsI54oeB5QPAMaiP8oLn
tWCrH4dtBvLD4YA6xrlYiBQWNsE/xmYd8LMK1qg374awkvdZg95kargc5rlJTxWBLw/l6NSUIGG1
T1fjyUqN6Wrg3zumWm7NhbeFjwg84Y6luY9HK+vYhOfEnQ5NWqNwN2w6PUX35K/2+9oXd1bdlfGk
qXj67y0NsT8/WDk6uPlfCYidhqN1Sa2/Adlflx413zqie/RnYe1LFwceR5c6S8pBgSY/RdiIG9LH
D+U0BB8VquwWCyf8bdXFSeX8bWvdPfjDhOvPd+imnesB2MrVT2POJD1d5hDctC3N/AEQhqSBIrJU
QuVOCGXjks+emF7+hBDk1gqHOWIhMYkNmV4W4VwKNpmjVjCmpNLs7NSw3nB6jZTblwfHm80jIumT
WWjr1iDW34FWQdNRrYdkWb47BOxXQt2bk0klCqXREPmTMj+l056oP28i152Kx6Lx7cjOTOo8hrVk
tZBDHFAadrZJ3mAOSuojC9h0yHM5XUNWsdYIjSMUEMupA3HVm3R+ByhLBzYfyzZOM+/CyUYkr3pv
H7RufiSM2j6ITcnOqxdjbkBIlwbt7X85YsrNxzjwNPmiaYkgnT4XZqo2o7bePbdr+1lPb/O0yIe0
mu5Gi5ANtDDoVBmf+15M77wMhSJ+o4KZmeUWQrQ9XLnsEV41ifVcGFmM4f4mH7r2wtt38tSozr0D
N+AmofGgYQCJJ1/S+3DkBKkd/Ul99j1BgDfsRYQtD8TDGoMb8BJd0Un1pwZI8gIA/5UXNBaZsnKQ
JmzWs+JLJYaA7uZ5wrcC/hs2P75pvRKDw+talR9q6d0bQoKB4LyrZ3X/Y+y8mutGsi39VybqHT1A
wiVu3OqH4y29SIovCJGi4L1N/Pr5cNRzR6IqpInoqO5qGZ4Dk5l777W+NZxRjYxr3527by2KcJYW
80ZL8s+6YCdXIFNPE3v2zlZRsI3b/oruX3LKpSo2kScOyqrcU14gAHfpLXZhVB+1Abwa8s2CXC9O
H6YT3SdxqvbVYKA2HfP8Wn91JtD89PDUKRiZENGSYsym4eAoRR/e1zUTZjMabi1LSw4uBIhDZjPl
Mhv6jVaeaggDME7FfkUjse85YXSnfkLGEI5DcO7K2Nt6HY5XDt+LlEE5EOU8HrxN6NO29/SXKsmY
aFTJeBP7cp9js3/ME2yUOADmbQ9XTV/GnzKzVesLKL1JmfeYYmbIOAz6AtW3Z1oO4TILy1PILGDh
0PBY5Fg5yXzkgFA4+W4yp/IYZ/Jt5NBEgjbmkMkj5HDwQOMDHSxXSO3BMTuUcfAV39oeV6NPWdTo
XfJliB9jjljYriJjCVTxtTEh3XWhb60VTVh0JyGnczO+JWoCmyK1Ha+SgwehaR9xnS+60aVvF1s3
tteMV91MXynDAiUeh3WXurabVMzwV44oUOi+SkWLnlyR/pB96tJCey+06BDV8TfPEx0HEg2RadYO
nzXFY+anh0SGS9U1T02VkrvEc4NownrXsVUwJXE5dqgsWJHoPL8VHIWVQppe3LuaZt9GzkiPRHCF
mJHiRep5xeWLaEF+Gkk4bSyCsdDx05mL4gfbGvtri2/gVP01d+8hqGkUGW2H7NEEQmbYVzWr+sKK
tVeUcCuFIfPFYsNuAueVKbfxSVPNa8heizfsKcS+8DSOyUNfld7BRoCGu6Bjju7KZ4b15FqhKYKw
Oz0P8/9SpUHp4fvdIUh9MNLOpGP14w8haWU51Ti0kdaHVIX6pp9w7+aDTK6Cpn+N0omDsdK8dUe7
82gVUDzjGpOLS94SIpx9qhWHMR3UMyyWNQ3ciVZQnMBsuA+FhzLfTpp94TG+Lcpd4JfZSRd05Q0X
IEoUAAIse/tc0Li8nRi/nXRrS54JtSqNxCBnYjg3Gh123A4iXG3NanObc+A0vqVaYiPaZHZKGgBN
Cds7lFoU7rMey0p0AM3HLtlAu5k43C1CAyyxaLtnivEQVawJd0hV5R6s1bOfp8kBX0+xrZqm2KB4
O1Hl862zzNgIMNIL1y3pvzOk0fLHyC4DQkZYZJgP4AQL26c4mIyTAec04mRTpEVGJWlR7pcV2XYk
aOi0JjpN7uNq8I4mIFVMJQD9w+CuaGznoUPWhFgr32giVwAEvOnIu/ol0xz3ECOZzpxI4xIW58zv
71vfh0/n88a23QAQ3cpfJiOXa/yxta+gYSC4VXWmHTSyO1Cbui5XoSmvUrW1OLDczhl1hUtGrhaD
rs1pyxAQS4M1iPXzODF04Fa6KzOp0bYZ9msu5ohsRTcO2PpCNwrs5JHEtOsmD1pFz5zaE31g+eyR
B7EN2az1CHaeBvptk0mGXDh00QuGhzwx33gumOfS9o8F2bRtk6/tJHSXTfckLdylaZDQZeCTLOBh
wqDvwm+Sg4ROeO2V038VQCaWsZFkO/jC2ZFteINdGQmyKZG9jMVDByRomznqE+WatrExba0GJihL
mLP4fEHtbtQwC16aaj5MGacuCMv1gN4dngvqcOvKVI3aEUb4AukR+4vwbtheaMPIutsGLY/baIwu
8vikOrrNZxfH3ZUk2twsMnWIkCPOp+B4WdkakgaqGQBVG13XI9QloIzcUH3Whuheqllt0Y7MyGik
Zhayjixw1qaTpYeWzU6vSdbzBkiwly09dRmIdjo4lNbfTfqlZOJYiFLgUQ48RIGbxzxkDFx0h05Z
aPC4DrRHtiprXgcJXoL+5kEaxYPpky+j97D06MfTSdeDJ0dSTpFLkj1ITih08ma+S6OEv4syszl2
ZSPu9AL1RtficA7RO1BSs0YVTFEi1VgnZRMAHGAQGKkWVmMMBwc4wOW21Z3O5EQr7quC14RXN6Ey
BpbrxBqvNPKpY0Fcsgni907pXDt9BEAZIYzC+7Y04y5f1tz4JQT16V6LFH7CcEMbqkc0eDXqyjrF
JfoIpKnhFbo7RhU6OPhhCrV1aMhrsidmGZ1bf6psc+Em/qewrq9YhzwL8XYTUeSHVDHEY2oIWm3f
oVlMVA8eD2TXWN49yibPPJYpOGzkq/GIesqMi7VqbW3lI+Ta2lPjnJo02ffkA2hVb97WpIksS3VQ
Tuy+9ajB7PqF6aD6muGunkkV2jX+MUpksIx978MPIUv+ZCRav6nqp6jK2rMPw55sDZ+NxmHAn5qo
sIqkdu6KGfyoRFsfBEYyhYnxzk0whBIrEJ1gWHjGc9+2+Y1ehmTLjUY9yzFvOvDU94MLC2ka0SxV
dCnPdXSU5rSGMIj2ez7HCOcAEd14lQPDJ40fiNZPu23n5SPWjeqqiofmyUUcBUlL2Td9yIOitYD7
RHOXRAGjZaBTS0K8gxstyA5anD7nQ5q/Rr441CkwHH0Mbo2cpklpe3AOCZCZC5XfY10usUQ/kZCQ
sxsuaXrw0GCPfcyOR1sauS4GziWTPJo/zPuD3OOwFK6LOioOlKLJFqo0CwEChxL7hl9gSqjVsGsN
ZxcSOLPuvSc16Zwi0V2WQm7rDsJVECmD2Zt15QKlXAwz55r9a9Vy8j6ViDDWbdOw01bZ8IdvJH/B
EboIiRxTCjg0nqe7H1jK6HE8Iy5oSyq9vh+Fe615OEkYdFoAP5bJ6NI8Zfvea6TXpFq+YamOtny1
yrPju07p1ZUHf9zP12KMrbMRown1I5oMUUcPv2mgfeaT+QkNi3lAbAdlRBu1bZAJ+zro+znjqniC
ONpgouAfmsX43cxYBVRs5ScSqg5y39pmcdtkQXnITJ4D0PXZkTnci0RceaAyYQJTgVPpW4/GLfzb
QDnXdYZ/2ERytspcKziH2gilTQcHU2X6a2+lI3pVJKKpPRS7iE95EEocL7/VMV+aVDb7psKzy3D0
tk7UeIXUmal14Tk3E34TGxH/KQtQXxnALiGwr1uqkWNmF8bZbSZJMCwUbbDj+rXNfGojrZw0HCn2
lXLpPHYoiX//XJq/MPG4i8LFdzpjqOcwvp9pQyU9n5gWZbSEcHbTmrXcBXMoFRaSkxbgivCJsjgJ
mW9BaLWbNuTVzw0TkbeJf9zSofywZxQ92vsUTvHG4JzLOprsyMHOrnzA5EFEGhSNM3JwpnDnFMPn
Ibce8HD1m6irw9VodfcVa0ZtQkpzzBblf1OvtQZ1njVl7bUuhm3KWPgPnHXjnx5f6ZK1oAMItfFg
//zFnUZZMXEi883GI8/RpthOZdXBmFcmOzjL7BTSW3VTiwPo4NH5timP/3D1vRnm9POyYAMvI53R
MsgzJTbk50+BbVIfnGBA8VYnLD6BBu4O9RFcSf3TrGdC+Xqq0+7kjrX+1PbTI44LFGrj+I5r/BFn
uPc5c8O3UZTOdnbZwd2sMFgPUY71056qRTsJ7Gl0txGGZ0twUVCiNA7gk9Y9RqL44kx4a12LeI4B
lqlFAgbeTuynJZo3LOX0xeeDX+Md2fcQTfgkTMUDuIG8/zZQw6858kK5o3eTWxj/UAJyAOuaKxRC
i8aJcYcMEdiycV0pNexNH8NKh0prwo65sisSIWwPK6BB6nUs6NBRiDlL3Oif0uizIjaal55tJolx
5rSe9SRDAhoS/m9fnz30DNLaiUaUXWhf5ptYkAKx6DifL9CXkakdYIUn7byasAkmrAJA/+8Cjo8g
U6ABTvo1DTwGxiHzaEzgeF3tXd0oZCMGpRHjYr/QqQSkZdK5/aSjpVJ8gXUWEQPYZSHCIB9gWu54
677XmhU4mDk28AvS53jd1HRnQm947mziJWD/0q8vvbUeOQ+4vZEMQXqJ5oi0hpDkpFHBpp1P80FQ
nhC2njCF3WUGAMYmIIIPPNyzLXEAzSsLp+0WUhWqwZbToGS97yRCTiRBNQC8g5vgt3dG+vCxBFUh
stdS6DdzQZ2IjuTxEn2Rb7kjj0KPqV1zDpPIb+KaMOfRGHb25HzRa4g+QV9eDy4RinX+aOnV50jD
cTcO8AtNVP5BN0RLYfNzBS4eZLvltYDOMVEJN7gYoNfkS9uO75vRQDsnEOiOxlWVZSPKzjDbUImO
nculddQWDnm5wZuEjLHUmCJDBOjtigFyR592gMuPXwNST5GF9ZYBK2pq+NLsMa28LuJPdl1m26wj
nILW4zprUSp3FZ9NesV0Ryk23UkLP65K4/gAFBJtZPiQgyvdlSUqrVLT/WMluJ8j3acNuouCdFF/
PLi+gCoUJduJRPkjPlPtSgic2dZQ7EvHy86BP2XnPr6NS+EeeOj1Y1uYACAMk3Oqk/B4tiM9jTyi
+ZKGCVMXW4i9bYjgygt57BOrfI4NMA9DQSuUlOt5GfXYpNJYOdxVyu+0QHJVWrP2q8yXs9WOY96A
SS72rkvKyeuwd++LBg2Arxxk17OaQk8cRm5pc+1ZCAUiRDHr3LTyYxRYD6YxhNcizL71KpN7mXIw
C9r8uiUwiQ5kuLSVuEq6sNzGmgOcxQ7zrWEgioiAIuyx0c7ubCTeXrC1HR8ado7ignnbWaV6DVfa
qTaMJp21NPuv2PiR3eQ0k4CQCyK73vusR+zSWYB+rcaRG4nIwMihrJNZ6/QLMar+mAMwgECA3aCj
gjAiWirQju8aSatiDJ2TELPZCiXW0snEy9DZ5hnoyCdtSOUhj1KkXgForSy06j3ay7Yc9+TPzo8C
h4q2V+1OSo5CCGcCYhnzl9GpiSVAsQcjgYZPNvnRTV4zffMj0zjhRpd25zB7tGC9Ztm3pjOjfZRq
5VL67U1sUo+hyKBAc6YHrPD1MUcFjLly7D/HxcZFd5T6vbopfQc5d2xjFEzb+BgNrVokXTXe6jJY
twgn7oFkdHWcntkdPkFYbG6aarqbYBKxIrZ7rZiohTGZzK5zrqD0s3PUl585V5CJG9npytWD+7qN
X6aigONovpjzeIx+La6GsFzlscMNG2IgCVFNFkJvpDSJaANfoJBlMp7LkjNLQsbLyMRz7TYSCGBV
PLWV0dzCaDuqmsc3d8J4FY90bmHz58tuzJN9NMeJo1wcF55m040q2FZ0iCTbSZGc1Ds40lDgh08Y
rteuDQxVH01v15T0zvsS4FPuxE+5k5lrrXJ5omFJRDF6DUCf4ToX9Lu1AVVkXsnsoZpTtOZW6+/3
33mP/2X3NS3KIQ+xGzG6P+++QysVOZx9jIgbjElDDBrhD+mAJ6Q2dtiWbp2II9Dvf6bxy4nLdh2L
fO45HNYFyvvh4JFFHLmol6F+ejXst8Lj7RkszK1UqNOlux8SeTtoaGrHmonlIF4il8DAS4zGJYnV
m4hRdDFzztkcf/h0Myz1p0tiu3w8oVNVC4uVeT42/UCfNDRrwOlnkfY5+MYpRPlLz65aknP62Tcd
zF5KB+eUVTUGLq/YdxuzCj4p3X74/eew/+FzzEhXKXW+N//14VzqKD3miA3s3Oyqz/4E+2vRhMOV
GupZo+vlW9GgyAQvnq2iPow3jhUDLqpIyRgmqAeRbpjrxm7vBsMFi4EZelv6cJymkvZtwjY6aba3
xf3BgY9Ywq3OrAUgvTvlx3EsB9zrVFNmZdc8FXq2Zk950rB4bojxNbd1ap5KGcCta1zk91kzbabM
8/Z5Zt33Irm9KASMIbjKE/rR0pTlUvM75Hx5+SB9W+chc9t17Dc0UnwbM6uGHzRrkNb3PhbE319J
Y75SH+6oJMXLdFypC7RjH3iiemf7UcjkktSHPN/LR99lXbahLjVuvUfCUqysej7P5wd90K0lxMAb
euNM9prQP/rIIf7wAlygvx8+EPE7ZN671Bw8aR9fgCJy5KBTz4xxT3kGM7Ogdzl5HQCj2RjpigQl
cZAg4tEtpj2JKnZ9WmfYsUxE1ZSRL5bT3JWR8zWo8mFfD15wi9VuXWtWcozr1Fm54aQTupoC1GQy
gnp5rHeJ5tzUsK4BNB2MVglqEXYpF6ILY+673B7krcLTCvhUO5mSg57SYLpEGpsvDqEvFm0o9q6y
uc0caS1N0bOuhk62QlOtVr+/Z96vTz/3SngmlZkwwdZ/ePrjaEQSU5d0/nPb3WuT5R9bw4iOum00
apGVrBmA0ueYiOx+Ug6Zi4MFY3zs9si2qZ7C0dmbiNIbBKJB3niwmBgiVhO+TxNznye+yD6llc1E
lzOR/EYQEpTdVL6auRQHUlT1Wx0r3wJ6gL6qExRySFnOfeLGZw+RGl44jq5eNIqznrrizDkmrK32
PLrNkVDubBcmdEDRH9AG1RXHdAkIL6ozcdc7/MR4Hs+38fQ4Ef8DGIrDLNK8r/BYt53obhj1OZug
NlampUryNhWgQKN1lmHbfk5ahqvkuLUOXrKS4M6jIdrHEh5LyUyGaaG2iJfY4w5m5ZRoIsqVkMHj
JGzrUBHRg0uWeGqKo7XnJNEmDu1xm0L/x14vMP76JAcd7YGRqZDVrsQjdxDJczC9UgTBFi9AXGG7
1E/f/+GZf7jt/xBXIXXX8xyPdA+dXWl+LH5YfAuLeVophmDZB3d6iE5Y5l/NgrZcb+CVAPoFmlQ7
TgXoHGTD+zjKT1GhogNdA+wS9PCiTh2ZAtPDK2CCjvdQqFG3Cv8WYfjWRGq+H2rinWQ2s89EA2VP
Jn/YU3/lF9uSeloYNAzgzeN6+flLxBBuksr2mX2HXrHF0dXv67TZuqPIz9FOnySna0kDSFvDVxuv
vB7E7yAAV9vnIILazcf0Vklgc7yZis9kxmenPJZvlzfsf7+N/xW8Fzffl5vm3//Nv78VpULtE7Yf
/vXfD0XGf/57/jP/83t+/hP/PkdvddEU39rf/q7te3H1JXtvPv6mn/5mfvp/Pt3qS/vlp39Z523U
qtvuvVZ3QBbT9vIp+B7z7/z//cX/9X75Wx5U+f73X29Fl7fz3xZERf7Xf35p//Xvvxyov/+TAjv/
9f/5tfnz//3X6j3PvtTJxz/w/qVp//7LEP+SOnlGrNtzatmcqjm8z78g/6XjL/QusWqCDtacA5EX
dRv+/Zft/su1CRKhQmI3tyybX2qK7vJL1r9sWwqD1qHncBhyvL/+79f+6fb9v9v5Y1qt/JmazW4i
bcP2iL4w+By8P/ygH18d00p8y7LGWd45qUNVtI8DisMd0k24rnlv7Cpt+tLnKUZN3zjEAykQwnjI
g8bd1a22akE6H1q9uG7aFrYtAZzQaroTO0i/sdzk2BEciYuRUfjYVWc7KsO1U+H2W2RQkGBlKspO
OSxEtc3719Az7WWVyEPv5cO6LThA+MGTSVDapumQ+aopWvc8tBymojczf0R15aic+Z9k2xVenS97
rzgmGYT+pnEEh/oAOc+c2JfUoNAiivWlJdxpxVLy/VhoG3m9F6NrYLRoDkig1KZyu/698814UZb0
ZOP2OZEdA1J15c31DUDZKw8XN241vElk1rfrPrbeVJcPN8l0k3uPIkHrapI459omx7CIqYCaZghX
7L+LwdxHpE+tLoIbe8QPAAXOdlv/RifnTToJKTWtuPnhYfzPTf/xJlsftsV5SURLgfpG0m8mUeTD
yUFraoUzGq9rx6g3qJmmdhkHMMslOcmB/2/E8VULdHTdOTgCqAM53S+UlwRwpsqZOgO2zByro6Gq
eD30bEyBj3I8UuZLnPvPlZkxiWhz9KGpoHhv/LuupHiJZXtrTFCLvTnaFrbjydHzb5LS8OSV2ksb
khJj+fYNvTQHZ07jnGOJ6qphqgwXqihcwOgpTLW0Xv7+gnwMauV15NhB3DyQDpduxse1tp1tzqme
VvBFGEsSbojgXJt7sQND+jm8RDP7d+mzI6AUspdKQcq/xD9MvlxVso1W2EiYTral4KnUBEx3ILIu
MtjBxoHYjwJvR4dBiKGKlwccPexu1UlYZ6aBqvECL+289GRb+D7lw1AUJh0N/mFlePEHfJLIQUkK
1N2naSi8tT2Q8EHMZLBiwpqdbMjLw/xOXiRYg4M620IpuUwsSNOSunkucLp+arZmyE0lI25iqrlm
Lo94YQZ8TxRrVmWdCk9Pts1o+itVVF+7xCRtG6sB7iZFZ6UeTxUodxSagJOgiTfBfPKd1TBopAAG
VXW1/f2NEfNy88MZ93JjDI8YjxmqQQDOh74uQBU+X+gg453VwgNcpHVbPYQYn+DpgJqiaDAO1piG
x9Js9nbHudtlO3ZtgkOCEOVoznAk8IaOeX1wHnTzUBmaf2MVcK+FRKPtTzOoILBqnmqmPL//+B/3
8MvHF6R2UKq6lmPrH6pA4UBemrCGoYfh7ogAyc1AW3M15rCa2COadeVP9f7yKDE8HLG4b+KC6r4N
MSIoP7upkBOuGuY02MS3bWxBYAnadu/o/R/I9ZdG/c+X2qaMIPvbcG0kh+6HQ1PcmN0ou75EgzTw
9mOzkR0mAebp+oLT6eNgG7NOusGT4cySGblzBSVliYmE+dWDHwIt6fVpg9+bVizkATxwrNQYLlZM
z7OVaYf49nIZ09EENYWfIlzB9UD/n60K4vdwDK7HCX+tT6ZH5CCOpj7Ar047TiOTZot1SVcAZyl5
0Bpg7UJ47zFgfW1V9hJUjrMJvfKOcSVqGzO/7yE2Q7RF1mACYNLtsD1p0n10ZvFSLhyiTYr8q4aa
V+uJGDPgja8q/FiLPzwBHwYTPAF0QUnEE6auk9f48QmQkz11gU+rWY18sIsEPMbFoewECrFDWnIT
Hnx64OkizejemwnO18ScXlA0EVzBZ71o3qU7HSdPWwvElX/4gPNa/+G2m5yWrXnpE4xPPmz4keWM
gaVcuJ0l8vTKDwvWLCzYPpYiEj0XTAS7VV9iX/Lp3IcAQ9FAmuLALIYlzme00dTegyvz9zSLPpeg
Bf7wEomPuxWXkAvIY2laFvpO68NL5MjIb7LBhyVaVGd8ElT7uWzWej9b5F2bE8mwrvQGQy4O8Igi
fOGZMTo4ZIHLFBbrriSqZSGy+Iq4MG2rsHetGiTu2A4/BWF37E2Sj4Q9Pf7hyn5oUM23nrITeLvp
SUMK60MqYj80HZ+WfmoLyXepmuTbkERosSPmLt1tYgJhdhgZ0k+AUy6nIdnYs4ylTAl2NbV3Xw/V
2h2hxIhB/emx/BBSMX82KXCFc1ykwHD0D8VFi9Sn8WsYQK5TavjhPep1CtDBg+PRYQXjsCOYt/ha
uTO97hsGc+Tbv78+H/NlL5/B4okzUHJBHnA+XJ+KkJ2y72r21OJhtMEouh3rBRTJB9/OIgyI4tB2
V1pv1KeqMLeltDdkPuKzGoFX4lAjfUGWpAOk4bObtuON6w7+YX4YIT0Zh4oa2rC6ijPq8aKwaU1G
RKGF+z/5wzfxfr2aHJelxY3migr5sRMzGe7Q5il3WsbGPsyZ31+aBRjZroaueOO0uXfgLG2rFnMc
878tIBE+vU1c++X/7xPfByFi3wxd+EyUbIkbm7Wt6OyvKBLLBa0Y5AglKkNjZt/K2V4Yl1AfrRoC
YpUR3NqjEdKsrTYiy6R+WOhAAKFDutRlkOubgkUxldZJ10J4Ne31BeF4OaCkQfVmIZECHxFv3BF1
bk9w5lZV0wME04DIEANj6thgMCnK985ysCPiUo0IFVqJXKcRxxLgwImFOJ/MkTO45BVJSLFi4Y5m
/6qGO29ZinLaZMP06AMKgcAqlqZFfvalxZeWTLZ9Bj69VtwWGjula890mcxdolHHxubbL3lvGnek
mfqfm4C0e6uKqXLZ5FObuxr7SKK6zq62Wnv+rpAeQ3gnE1/WM+tbAIQ2Pw928u8fYesfbvxl4C/A
1WI6/tj45tLHsagJtDQTUEl6phXw6ryjRnl1yt4D2g8ViporOsGv9mCFBzECeya5dzRhuhdN067h
eaEfB6KX69MDeRMTHj5gEy3XDR35rW14z/H8sGQYpzcJ34AjEQofpX81enRRDLHOyqrZWdBhLMmO
QZ4hJrSmjvJxkfiLad4y+5LmraToKjzmcb0vjVWpGNn+/mr8w2mHhvwsBRC2cImC/bCVeLiAkC8W
WBxnxUbXuNnaNqsrItIWlwd+HJhA1UPwBXZPB3QRa4QzukgmVPYKjCRel6P9jOELUMl8fosyd6sR
maExKvnTrvfrnuKw6LHfefC/4PHON/aHDlFHTI6qApyUQTFhH4BnJSTeczNhbqcZw5Z2MlHEevGV
GxasU5tb3FHBJAHk3d9fte8KiZ93YIcNDveD59oG/YAP62DKtbT8ESzP1HZqNTYQeS/PsCcHksxs
60toBdeT5u8MWdOXHZiVeS5apHLiNY276zTIv3w/WFgRg08t+9qku0tBaZrI9ofp7CBj3SLNYc6v
4aWxXPU2atjyx8ka14gBsdFY7hr4jLsykk/4b3hSNB315xjcX1aDKSvD7aBPXwObavDiFzOihVnn
1rUG2G+XAOpeOdPaadodX6CZgftfHNmWW6UcF31ZeIAWvw2oXeC/BS6vitr4qAZxsyMyYNyf5ysn
RaTWRAnnQ2CHjRxudVOtBpsN3cjpTxsdULTLy6AHpUHIkdLOQWK9ugjnEZ6I62HA04HKn87XkrlO
dKJwqJl+ybVupfvWkIwjM29Xq2y4Yq7oGZ67qur8lQFhd4gShpTSJ8qSVMmVDxQdCg0knqL37UPa
FJgiKns1OemwRctI+Cmx2gknpsIAo2mI5DWMOa0ZNAhxPlsJBGLtJctj66iZOMW1nt2+gXi8TrCB
MCf7ZjQ22VflqFbKbO7C2X84xPEXLU3eBAdtCCsOmcUIIqcUVAAsy3bto0GmHviEurVajrNEzY7q
eq0G41M/+zfNObqEALIOUGe7C2zC5kMoXFVkWCvsvcHRaRVmcV9/0C0aEAGD/MZnxbgs4bnQaH+r
bR2Q3HEpdceJ5HmXto89i3v68TGKgnUvYrCQZcFBjMHOHHlH0HG8SgvruZ9bosJjb7ocXItE6muU
rrOwH3Y/QDzo2HRAOPJs6pF1KGlLBK4K0mZXu5vLI39Z5bRcQ5jn5TfTvI+4vnVbtWwaUxMV2AkY
f2dRDAok9o/GwGG1SsWq0WZprzZHzc97o5pLOcaDJDHV1vaymNQC7TtIGhe/JLZKYS8lcnuSs6E3
8ScocumFR1+DiRrfSOh/SSIYqvljNpZzp6eoAOAcrPO5HEnq4rVL0cfWOdmkmcOy6o03HpPtBegT
vr4OZo8zFT+wnr2lut6s4FNs4io/eT0qgArjw6buwnx1eZUk+jyOg8nSdIbyuhwbeJXui1FiSgF8
oe0VrjhrTrjsWDhXWukcVd5VKORb85MYxSkmGGxVZ3xooHzNXU6L4Loiyboa5HVCNvudrQ0VY+y3
VAUnylHqX6QoiOpnXqVXDEtlT/bG6W8DNZkrvjg+KTN5zixgLnLCF9p3xm60IDnU6NcJjMCelIfB
JoyAplwW9dFgdmcasPVF2x+1sLrOG3JINLioCo9h0ivKMHV9Gb26Y5pvPR/Six8MxsmvgUfKxnhV
oMwIdOQ5zyQBesxuaNvN91Xr2xA/LZLHy2Pp+lWwAijtLIg1ojPDeBiPMRbcNggfcCtAmCxLpFLU
MGMbkMgX4U/2FOkYkPDVqhuZsZv0dGjlIFe4PC8ZAdeHsIz2th/Co/PR/gZgP3PdfgsIJfn+HbvZ
pDP5T1HjERQWBefEFzeXTD6cO83KR3yAgmpAeZpPt2TRf+2UsFCXE9pHc0wDhHVXEtSFZxU6PbhW
bmDIix53qK1rc+q2SJbLBXmOVNSbZn4LB6PjqTb1ne2EXy2VFludDXjp9s0r51GezILfaWlHZM+b
EnvcgTiNA6NZlDRlRQNp7jn0GUPay6AI6h/JKFlw65b1wp7HcXHiapvACzfwaKedrmg1XazbZr8G
xeUvq0Zmu67jtvSFQc48kYeq86z16GHMdh3UxQ6alROs5HuzMw78RnQn9f2lCcXMEnYkGyy4g3ZV
9l59ZUq6pTpJAHPbKWMV1PQIYH0huNpCvUyZJrct2dfbNvLvvLEAzNG7u6CcPuthOB3aekSxogfj
yqvCdkNk0rvM3bsIW69jDBwXZNQtYwcLg99lT5ETISO11pflrGjk2RIp338+SkWTsQ+EsVGWI9eX
/sJlCfjehLGu8ymUx5b0eTA3YD8vb3TOOqANDURDfJxQOzsw9nr2dmlK5Uw+YCqxkmEtj7dkAioc
Hqnxinat3Y5Ab8eGNWNe7C6LY9mDji6luxywzF1OSoIsxW2ams9pmJ+LyrgrOsnekLBZGiDOi9S/
GoEXrS69osuKgYeMhyYfcByh671U4EFOJgBl8KYBmwu7TL7F82lZT8KHrKfAhdHxoLc8cJeVpAI/
vHYRoi0KAD1rqwIOVGW09qpyTn1zt7zu3SrDIWQ7PNwpo+VV5/aPeHSK76vt9xs8v66XNbMX9UbH
UYvAjBWy1RFx6eOcLwl0ZG5jXBbni7MgMO7ApwJYcVuG49Ry+wRFPzCIEAv3AfpajAd/yldKa46j
TIGk6snL5SJf6gp9roBG4jTYeceXFlnY3Ny8FEejMq8bfUi22ZBm/OixpEzUd1KjyNZj2AYirGgs
l7xVcTkrgaAn4BKfkVWYMefUsSbOD0BqnEWAMwHNqutwku5qgvHm1MPinHrVBiZ0dsIFc2Jtdm9E
a+zMnmGCbe3SgWt2uZQ0e4BxNaCNHYw3g8gAJ0F0d2vOY/Livqia6Hufu28rayO7vPjTEXcu4X85
VtJ4YIhIkS0vs/EfjrhJ6rdEicMl0fxUPJSO8UzPj5Ywt6dzQmLDq4DMUjIoYBQy60bZ91mLyVGK
JOyFwfaGtRtof+qJzL2ajx9KIqHwDDoz84zr53N32Jh+5/VGu+zpQi8ZcZp7k7ptA8vHY9KBAsCb
jMdBkq/RQFCK2XQ3vz9v/0M7iaM/5gHO/bT9zcsE7IfrAp8ZTUpmQWXr6RfEs7bBVd8AWd4OClTj
hBvyMsa5rAesE+Nu6h/bkucUPCOg7Vb71kl3P/naPrC6x9aj0synEbyXyg714MT4qbvn33/oj+Hj
9EocadAEB5lt6HTDPpRWjZKDstQAs7kfOVEpHusu6b11LnMEGpkdLptSr5YOqSI+2X87Xrf6VOvl
Keuic+R2yVlGyJGzBmNWCjs3i3u5+D+EnVeP3UbarX8RAeZwu3Pq3K1W64aQWhIzi7EYfv15qmQc
fGMPxsB4MOMZ2917k1VvWOtZjjk//++fUw+J//b94rOHaxI5fLRsrv/z+xVQs5HjAs60gjk7rh33
fidaGA1l/6cxt+P+yrfzYuAJ5LQ2xW6SklvciPuDCSflOAVIbLRvS590c8qQJECjuyNFa2sDvj/g
bR0O/ur/OWp6co92sTc9ayQFQs/P1r82HYVuloTDXh95beiR5lBYfyYnjQ9j3C7hrcXcePWYbl1s
FIdI8O4XgtShOnxtKrvYrTKEo9HH4xFY7iVAIggfnEjDr6sx+LCHUucyrc7VpS+BtcdlG8lq38NX
9Ivui75Os6YYiYekx8fhtjO6hDudYBLpkUSjjq3GIja7wXJszeVRqvZF/+na3dT0+v+yTPm7gkk/
RJ7LhpmhpGc5kRpY/p8nH9JXVqcRX47e6ZHkIbf63HTgj5G/sSvWpEesfJ6rH8D8rtbI2TCRH7KH
h/LNzrN/WUNa6mH428PCOYBtwrVRyrl/b3zZtVUFA1+5XecVgoSYjR2d0xl1jX3IZTxsoE2yax6H
05gRNOh1v3r4x3dDMO7JeLibXBA+bQow738/xP9l6cRU1GGIzWyADenfhwNt4Lcz6CQE7E0PlBDs
ZpIIdyNGc4bxQk5iJxxEwdzzptu0xEgW30OBlxsBTnWMExAUhC68iS4c1N9BHsJ3Nrq0Jh2y42wB
fNdHRXBN5HqtGm7v//3TM8n9x8cass1kYWZFLlNV929CNajlzRya/cASErYsBN0dinoAmtYxbNEb
GsL5qseTDBqwPTvu92wWzOTK/FmLWnrfHc9WPXybHKKbMwNJUFMud/ECBq2SWOpLpwIcSukwT6t4
Lxx6Ov4BH2WCxomlrb/Fn78imF0OUyH8d2xZ+T2Typ2lqo8Q8gaE2e73yIyMQGY1EEi656pc3suc
Bko/kDKrfD4phIQRKFH241A57EtTYyv1e3rrqsW2pwrFtuthcbwJ4peOHjnve90w2EadHV333fKc
t5bV7q224Ue4pnjFMPZrtRIHJPoE+r6lqvWMgddAte1u1oIPqNZbiE7twA4BjUPR31ygkgcRYnyv
qG63U72+lb90ozrHuXF08KKFTvbYCjvYg5cIb0EwnwRJubqWZsvvHBKr+cia/qCrGEsJ6b2Bprkw
jPBCXwPioHgG7VY9hDQhO0xq31um7gcWXD/bmKq4hURZS/Izgd1+ODWY4395ZrDQ/eOhCRwcNMrA
FNmM8FQ18X/OBr+BkGuEdruthfnFYtoSUVcBHEYE2ITheKOxnLeQaljCRcOPzOyLnbfkw/0XU1rj
fZB9M8mi3hfSE6yVh5NtWfnD0Ac7XT6jbpq3rPkidOWkzA+kazHpJ5vim7mCLjWX5DxOPsPQdjhn
BWswrRDheQMnRuCZMvF23Z21konni6seMDWEjfpruatt7L9jfmrUHvVPPW6spF83LIj0GHpkWM3U
DnpFFR6nobjkhMxuHcikkBdqdFzWbxG3IIdgXe+JFf+leydsLHKXjEFKR5Q81gkTFF1nNtNYHPJk
epbR+qDn8LVrX9cwgWY/zli9ePm5erl8eCZ2dp88D1he1Ay2C8z7DIA90wt+Iv2xuPgNGUO0+Y1A
xvOUjxPRIwMU/gX2ZGPf25k4DXTHUQY0JB+sj0jY2JQIugVJBnNR3yA5/V9vlftxhOAhGbmE5K4p
zgqGEfUB6CpnZZM8U/Ju1ok5dQdCAGB3994jz56y4c7PB+OAzfkuoMm5TQFMNSN6QtW3ly7Jyw2t
pUk2eNMQxKSHMqWPDGBVZbWTPlAmW3jfyb0hjBViBRkcTUHdj8yv35GHCHravtEyVYeyMRiaLYds
xihdOZgyUar07/rndL2GLFXmrCLFQmKoIzZKSBWOMuDMyTxloHTZoNqt0ZEe0LgIXcmbgyiHAQrK
uNd6kPK8ct5aLnkp/gyPK+kINw6JxEBlEXyTLlMS0WO0F+TRmF60HPgYJ3B59mHCwr/Lpri+4nTl
4kdk0vT32ROOju48i/TNDLr4WjIBFpW8JAUFrJb91gWwUwffq02Ht00qVD72SssWSnilWuUSEljW
TsCdWkBWh4G1vW+S+EPu532KPOychbJ+WTGoN87Jnlzz2cZi+TIBNGsHhjKgD096wmKlstlsxmgt
Dx0OiE3mSk5hY8TI34VXz12iG2ix02rnDQAkSJcdNX06gOQNOHA9fxl3NDrAsLmIPGkg56lT4o3N
rtgWbNS3um0xRtD+o8SpLhWeldjBs99RD2MfwUvazQN3mSDwUL+R44AokrVOuSta2LcOVUxoeC8L
kBvQEltZ8UIyAEAh0kBraIj6NacJ07J6BnQPplZ1NZmLW4rrAKklIcJRH3HJqGmMsYyHYQF3mlWk
0QYRkKGCkSOgIHYICUmAAFm5Dv6IcLA0w5TalV32oR9PM6y/orEtd46amgW9RzwS6deMS06Fm9Pz
RnTkdt0dSmlG1IKPU2lGu8EG6ZJhbS8cAYyxcQ8q2kxWmLrZrnVcpezFBqUJYw5/sroI1MLATz65
YBvscboHDOX1CJtxP/Gx4bpKyKnKxhZZex4/MaeykEBZR7RQcCIA/ngrVH3RWARxqT7a9qv40kos
SABT90EYM6ySlJY5EntG6BEzh3ygQlqNM+Ppg/7V4Vt1cFn0Xy8E3LvEI8LGTHeUf2TcBtlVD2tE
E5LF2P3ApTPcvJrgWVVRe4B7wLCyUmVA5R7Rvl8cEvncun7Uc2w9GyNHHQfePFSnlY2jjU2FYGIa
RLUpZsDELksFB1F3RyAhSEWvfo+z727HwGQsWy/QXNkqFO0EYpkp37ZHQ7/Xn/9Y4BecKvs18oz+
BrIe75njlozew3dAt8wCe6s+yHTE/e6bjJcISNaXhz6IW7XW1NBAqA5veMZwGHYiOJrkP2161a2l
y723uDXooOA1b5NPLHndBrkvpa6NMa8oNhrJw6UYIILqSZVkmdrMM71T+FqYgfpCmDhBtdsAcSAc
89IU5o+yMsi87MlfW0fa6TipcEqowXcTj89FCQllYny9S3MgFl7FHtYh1YsF326h7YBFTcKPjZra
KjAKRjV4RHt4sCpcYbmI131NLCnNSHd2p6F8ERWzeTXPbiwb+o8TPziqxnERiMIJTO/jEO4l73MR
2h89U+4/N146t9kZeG7fuKxBCnwJyZRxW3srG5pYPAKuj4PHpfg5wKzdVIs/P45B/5zE01sxwvOv
sN1jUcIKp5fNKqZeVlZz38IR9U0AZRnIXbIZWTfIn3U5p6fUls7Vj3qsvkr/2HCS29NY7wY1LMuz
FqtstzHh6mb3oz1kzJaCii9V7bMjLSCxpi+TQ1KWfi700T2wVtpGpOlsI9pstRxp/HXaNyYcBpf9
UuP1Fl8zQJjWpgbM04xMFvVNZfFWfx0GwQ+96TjnICseu+VrXiYRX2hCwLa/3pzcuQTNwHm41D/1
Hn4yltekbd5yRf/Rt7OX5tMW7y0tYivanRf1yckPijff4E+JMWbAhf7gzg3Tu6kW9baW5gXTT3te
ohLgTK6CIRq7pO3l0nQWwm+gcOsX1Zf17wXPDpsvijtrpGaqUtQ0duwsKD92zQTkH4BP9zRGv2Vt
8kwkVCjLHH0lj/G+XzhZ84hQWceeCe6MVXURllAtXLXvY5f25JbR1wI44cUWb3qJoe9w/WvheKKP
9sxp461Ova8Eg1hCDLwducjJTldQcp6bcz3QhbY+YXNWj7DWGJLHGPnF0SF//BQvQIZRd+LuTl2T
2LSIytzAi0xM8je+Y3ldg6PliGkfwgo7QFjcrzmq2RwML44DcS9L6x3wBmwMKkXsykrSpd6iNJuq
05AwMGi54xSIhLS2vQiHYBN04GitGu0O2Tedml9CW91BM45P+rkJIr45fdrRuAQ7aJjI+zM+Hoog
XTroVkCfaVPp4Qh3kgaQNywZYrrUWxY9dEgCjyIvsDBbhC0Hb8bc+5/zNB9KqIUrGUOlz9xcTxp0
+6w3GE09YI2aODQ7n5y1xPzl2YBaZ+R+CCeNCb9eGwPp/7EEoPUGwYR1cfkS5s6RR5MfdhOYjKM8
ix7JqeJzrtBia1RvOpw1G73ZJZJpPXgOOshRRH+5V+iQX1NyiKjYBbYFKb/KURb7IGCw5lasgPQv
7QNtDvPaP89L/IHgJt27uk9S+wXhcck7NnKDThEL1YMPvMkL7O8pL5YaGOMnqyjPxQkgw1+QVESn
30VqfGY1WKW+YtZMJCOY7iqDrDGlp8IZSbBZhoM9P7Q+qnH9nhsdrzBD4QoKVvfcmtCc9TEuFvBh
61fXFz9EBVPfrTlu9P+Suv1DmxGhlEjLJEfJPtpfEmQBJIaygsoA3GIsD2gfwyp9YtEK7l5UDIVl
+chIYd5WAkmN+rvpNVYmokfHJmtFvw1VbxwDBCXgl11rl8T1r4FVwSBC61SzrgBi7b9OZLnbZeHR
SIpXH/gVpko6V5vPLFUTUrMIzj5HSZqJ6YAR5CShNW1GBHwH/WhEnfgZYKk7/vUtspAxp7cc8vG2
UCsf5MyqXW1eC/G7L6Z20yjhy2wtv8d0sc+zx0UemNPPGnoBNJ6SG4ad6LYemhdrzu8LYNGn1Aj5
QVZ+yTBhp+ELMhmKU90OPFeq9i/K8QFY73ya1SZJj8L+dDFQzzbe1N7nJFT0qqKZYECJgQAkC52f
EgLqyqlQEg11kjZFOBz0Xx+t43UI24ShI1dREsgfrW9912130CPoCTxzI3NJtpJLeu4KxBYFfVqd
9NmTF9FPr+o/cttEUx4U1q6zx1/6lcRt+yPwp2rbTGtCsLHvbBvZH3t0oLR2yV1czRfGMtw8nBrH
IZz20ioO1dD0705Ehe+N9ttC5U+/Fn7qmT7S0gJLMnQNlsGGRxWme2l9QjhjeCNLeLhwJssdMbtn
/fMRjYPHypD5rhaxQJtb+/DKKTSWoUDGvg7HNIhfdYmZKZyfLkZJ2eyvqJZQkXzLmbWERnESqszo
M6THTdJfiKrFKLdtSWEkSebdBCzHsKH4Mo0BVNhu+qlbQj9oHuKMKs/rw/gCcg/FVe8jZgCZ5bEG
iZkn7QUZK8yAlZaARyZUirduyp9LaCv73GfCsLITGuP2K6zuZmu3KVWIX2L6ZYuuBc5ZhV3fsZk8
Etagt1xZA6Yb1Wav2H5unx6yFRhNgdz7j/gWPmN4LFdy36g1rgmsqTOwznmbD+LcEb6ukMpHfH4Q
unrY2XAyGkR84y6Xdv+QleKzDxnrOpOxm7OsP48guRPDL7Z+Z+EDbaeXIE562n7ELLN/t1QoQfpO
8pWZ8Ytt4Xqau+gtGxnFem5z5JWbrqL+jUUxUsbmo4/w/prZx9zGr9AwDW+5rk4uP/OYomPxrAwX
eTCh/KsVp4y/sVXRESXZHO4sBKE7R6Is1zXAmJFDBYIWNtaYvBG0yrI2HNdDnZOwmzkTA0FpNtvc
yb/qd2QtMhudrPWmC6XGGD+z3JHnUJ5sCGNcmaonIWr2BL3x5U+n4vWk0RvDUzRxjsSq6veW6r6e
5MM00h/aKfnXrHSe3YEcmzX8XuJLOhphZd2SYySQ4oLrkNBErGJrtoZboZ30ybISRkful3ETCUp3
xzNc2P5DcGc2vGL4BmPQ7jxCe4ETF6ngGhKMNRv7dSVWqB0pHxYDYnsZNk+99EKEAV2zm0s7v3oD
X3RXvBKbQznVIuEzUgG+ZGa5PzAXtcOBs4d4921Lcucm76Ch6vOW7CvjlnjyVIzdfC44/ARy1kf9
MUsbE2Ld+Z9AJ9UzprIVu5UKlV9vvzoSdjtvj2iqF7QSCcsYYH1O7BOuKItLObmvsLCadxFGw64q
CQ9doZEvclaxAgBKWxIPDrp9aeyFr5NjG+dlSDxSXeLGrlQUjotsA3sMcmt2LUeZhMbOF0BSRwIJ
AwHAWoZEAGJaHsjV5sqgW5yUuGSNce9bIDQ3cVhb2F1zku3cGapGukabkJnPF6/LLrgp0uecXNGy
Mcc7f3FR2HIylTJrj7lowweIpt89mTNXrgz3zgv436s8fQxWiwhNCPSbYrL7W0n5kIRE6Ir1J5D9
Yx3GhFLxRBzMogURgA5vbwS5f02b+dKhk4xlKcmUtWFgL8lpWFaLljf75bdBsc3NkgUymOljuta3
3KQvH84LLNQdXMvsaBTtY+sI/kxgHSaoHRusu6xPjTnaJ3J5CGuvP0xOshNl8WNSUnQrH9xzxAJ1
WZbXwiKS0kN/fQFNwjF+51hdcZjCyTvVcUQnUPE8A8VhplaL6cHo5R6T0Lpxu0lc+YLlbsC3hQXO
2zurUV4rpgizQz6955OnO0A3o+OfdtLivrJSHmIjbEgeqIenye2Y9nXdxLdBFotV1GRTA+xEhjad
gyXqvjRdhpLWJ4opXsOTR9+1BKX3ztKpKt7LqBi+ri3kdH0x2gq6uAT1ISIB3R0ME6HJOB8HB52c
ZbDLYeR5MowW3HxTf9M+M2Qh+3FJK9YlBvm0M2MoF+/B0czFDXzb15g1PFZn7tGw6t4C68krCdOy
V7DUSTysL4qJhxvgBrxmvQMLVb0NLeq2wDOuZWECeh5XME/1NVlhT4Rdl53LofReuH1TeOkz0CAZ
fCcTIn2SIUcBcooQSNuQPU4WNmvE8qW5Jic35TAGOpsxTVA5tqjarnXkfNb2WhwSWedXabJGSyUp
DNN8r1HPBVjuHroaij2mg/6cHsMuNYiWGhBPOfzj16F8XAT530CfbonsieUC5bNZnUoeGya3mzlR
sWT20p5yNueAw0giDIsK8lI6oMVLn4XNeloW010+mghjzXJ4ntB1BfnZMdOMhLEInoOPioFTH/Qx
kLNFGCe7HgjJJTYJ63RDMJJ0DZjKpMG4RT6fTDFU57mojm4w9VhBJpOFlruNQoQ0bDr8W+M0MUlD
9vKyeLOP72IMkN0NJ6YV/WGwmvDiieEjAEL2WvUB4ZutByBIRR0lwbpcpe/fSsN3HgC2RA9rE98G
SblMdoEFdI9d8STTG7Su8BHAIYGM0W1pRHSTU25sqzgzWdL61lEU1HFqSI4xoehh/EN2dLoiuOh/
8wWJQl0uTyWpQ5fWtdOdV7AXxYecXQ1zLbYyx+3NZxBf1xwUJBLr8siWg8Okh/DfMk3UX9bqEPRX
JgBGiravzo4RTLe6SZ+JBvN2E8/DoRZl9VIoNoUxB/JUrZSbJBGsZ59YkEfWNeoCINychvUpVgZ6
/exIt/3W2TPiwgSUfTeYP/vIQO9tImZgJ+0fqsAicTPxpvtQuZPJa5M7LQyCGUV4BM/A6NrGY9gb
gmyTaL3P8xSTRhy/VHlofm3Y8UUF8qA8rqz7tUsfp9ZPQAuGV/a9SuTCj566I/brcfBOYbb66tE4
91nePzI8eh2IF2Vtl9vPzoTu0P6+Iul40LrDsWuyU9tBpwjjIP5SYITY5tVLjiXkpXdNOpPJAr7i
D5yNK6US/C7wjX6YXks6FKZ0ZFqYof0258LbJ+0MJZY8mWYGRy3i5iCSttwWiFUfmDpvlaPuwlwc
zjZFORbyQ5hVDaG9RozN3zwPUUwil9cZj9LMDmPTfTIjdnBAWPC7guzOF8YLyVi/0jwXd4us/Sf2
R4wQx7sAyMVdVcuMSU877b0Rqcca8j60rnkN6sK+MA7wDoJ+7zGpa4xncXmr2R7c9H8CBs5IF6YS
IF4lTdGqlIlIaOKRe+vOA1t6Z1evI+qda+751U12Dlo8kOu8/O3qbtI0WYEeWJzd9AM3WuoDigAW
7T4k/IgRxtVoO5oBZDgn2VGL54RMJeUEwpoJ3eAm56UZVCT1p8e29X4sjOFcJ/abGDv3ZiHeOKQ4
gaNk/N6Ya/5QysBG0V4RLOFZwb0VwSpwuzbYBmMc7xzTc3kFg/nG7nIK+2fKgOF5bYpdYOzNtRxf
5hnhkUFCMAoYlostquVeVMEd9h1iGMKwABLVTHs3m8RhMhIlupuh6XmxPNJgFA881VhkoLgC0K9P
FXPge4QU8b0ja/gOhZjP7QoYy2/LR2seFJDKL66uwbZdCuIenSBFn8y+FJrpD3ArjD5xJbDhHunu
Yoy1ytU8zThCs4mH07Tu2lmh0dK5uB8Ig5IFTX4nYQ6jYKUzTND862pqShoAZOAWUjIY2k3eVATR
gs9iW8kkNPPh7c7+jGSEihhfF/I3VsY7VqtefauVA8GXlMO6OtULWhaBr+2Ue3fuMtyvEVMzVGIG
1gLzx5w3Dplup8wo9llr2s+pD0aszsJxT14zTuCxvglvhEXQFo8BnUw/WvlPbmZmEnuzQ1HUKpGq
ntg1zfIdOFx4I9o2/LPaGTngt130oLLfSPFj8qAEb2xBjWgbd82H69YuePKMDR0Nqlji82BXNeS9
XQpZc9P1VXjBdr6thsi6iWlWdtuckr0np9Qwz1wHLf0b0wPd2wLGQRHK7ASrU/uVNRVewrw6ywyt
nLGi2LWgSUIgP40zusI6mZMzo1/SIRk8rYb/2s9qWx2Z/alolkfBiGdbh4/OUzxYxsNo//LCF0e8
5SIcH/JhpqgySbpy4/gV8P/eltN59JzqkpZs82jq0BM0jLaGxQ0REvpoO6Xxju613Vkx+FeXcHoW
KulDErJcUpvpxuB3Kz0BTH/hscUBbNEaDBZmwrHaDP6Mg48j+FwVr8hPjiEGTkeRIwBn7uk75qNt
TnczPEqLWuupNU0IdWUZ74UEux2JBGylqzJCgwcn6puz0xcPLST+o2nKX8VqESuRulgH2MOw9SMn
zrSuM/K5TbekcGIaWFCMCL9WpCOBp4RDA2d/PlpGTWjHmN30v3kG96A10zfIgjUbsszDaCD67Sy3
IoAaq2xHaHbiO+YVZyB1aOP9Yq01XEbGL0aH33TGMbYPBuTice81l2G0voRWmTzadYOMd8YuMM7A
Uqt6WfeZsbibxJiMR4PSuXwrhoo4yKitT/+yS/f/uUrnmDNd7CVW9F8EZjkQtthEiAoWj4mONQHq
TqpxX0sEqItnnuNY3Hf8vx77wrkLhGjI6IyfjYxk6Npbg3MS5+HGLSe0RJKUUyElSjlqTe72+tXq
cNM4tds9O2mGCq0sCNFRfWTcSfewzs2LPkn83PxehvKjnrmtMtcMT5ZFNmCYQvcWLKlJHmrNHUke
v7sYjj5CtuFSW0SUyCRmHlgIuSVCNMR3kJ3icuwfjPEr5QqCzZUKzw/FysTRMY6FqEEqpNZHR/jI
haHBrWTXskkaBrZNx2YL+mJ51kM37UegiLelb78hBpe99c0Ce7nTkhAcqNSLtfcIKv2MtwF7QNA4
Tx9leoe3BMCcE16dxiOpunX7Y2lgj2bo9iUNS3b4GFuWrlND05TflsyCHXKtETpDMXG4pwGyLEkI
HISg8ZjZ8qPDjQHTx5z2Pn423MjEmLsJl//s7ly/dB+CmoDBqisvCJNB4SleRUwVeIBaB43QndOI
SHW2/H1o/8rK5av+L1G3fnWE+0sPsus8ftWhWkoriLAQ3Y0BklsXILHSwCCERl/V/VmyJAWjF38k
+wFi7N7zxYfXRo+kYaaniQAjaw7euI/BK65NvimchQVT2rGcpy/wmeTXzehse65VQhOUNa/+IAqM
mb16LkK+y0shrF3ogA9lEPiSqkFmGxMcN1Xpu8yt52mxZ4wW9meS47fSUgoZNF9ZphwYs1z0mWcY
6BzJlaJAmu8Lr36dHOJ5lW7Yrl3jFLj9T8+Y3X95m5x/CEZ93wlt3KFoH82AJO2/6VJSf0hTN11B
hXcXy8nmQ1XEPnsACOlNgFUKXs+7Y8U1JXDyYgeEgamVEqPm+FTmZncUjnvQXw/f2r6S3U9S1lA1
Ux1DNER0bybniSxuVGZIKJi3azE/dQgzQDJ8pOfyN3PXV73O/t8nhWZV/4f+zWcJ6oTMriOf4+Lv
os42ZQGTOcm0hUsHPjAFHUpyz1NW5D9j2xhPpvNNz/D1ekOPhfQ1nTEuIqJO3jICCDFo+Hg2rE8H
BXUedL9Jf/gxB0FIlBMT38R7sC1BeIYaADfN95K8DLFaHXNu1H9lR73RQQ7asGFs/kVuaP/DHMmv
BzTacdAfOz584P/86gQLGCvt4WL2zfKlaH2xs7sp2xXzmhzdRkpevGLeDt5RD5b0CFlruIIKYlOW
dMm5UMMzcnUU23HCfHvUhqMhwCeBcnhbrunn//5K/imR5Gd2A4xfyPTxJgd/k0j2VRVxlyH9Sw3v
VMQr6YPiFbOECwyr7E7NGmOYYPW4OIxPjWyM9pO7iGtpjNw+KXMJafyrrVJpe//2mDj4PH0FZUDP
/Xchd2uXAPdZXm1Ns/KR1t+HDfvF0JofobJH+xJB/6mLbWywy9qcGlO1nU78aiRo/vK1u/7LRwRO
4b/8QL5tw7SwQKvxr//8Yq0AFnrO2kGpG21MLYO3LzkNLgaIeV4fsKDekJEf2BPIDap1h9AF5rdy
o2jpVorkCQevjA6Jh5pgSgkj6Egs0o8BffZdabHp7oOvwqpB6uAQ23lIK8DtpPt8Aj5hte7A8rdw
zt1sEB2OnsqJfyQm5e+YEVgEnIx50oqyIwRObLYCgGn9K+8S5lzqSOSP+KJHhAFQc8YS/VELInNR
kxUDRGAZ2ofGaeOHmbTh3mEvWRvU6THl7MZKK3ezyCkkPzYBmoLdtxfF98JLzSspcdhb7Np4XaLg
jXUNTq01lieN1q/T6UNU03DRs+PRrsy9xdwTXgxHT+7Bi/WewQuNb3Ob/PS6oWbGn4urz6VFuxtc
9GeHSb/ejNJqWGM37qX/FSUlwHZnkl/tsf/CXJO7qnxpww6GUurf0W79nimsOjcYroIYT0os2k8z
ItuiY7Nalc56mytZ3wj6PuMDM0ixJXQEBHHy6NIxiRYRsBjZKqmqGpjHxqtBudcdSE0pEu+4CMQN
VDqfbv/ZhVF51yVKCmYSrBtiiwMWMVSb1TbQpA8uY3uTGcVkH71MQUL8iJ5kQWSNkPOh6tAUWDK9
7/yFLExj3PBfkOWQe0WIgxvtWvLVLnqxtdadsfdIimgH2g0M0WCMlz97Q7NzcGSEZySv25RAj9km
i4pIFAvtSj7tldSc2afGBNjMNib2hBcf84GOa+KfTH+52qy3vAzCIflGWgA9K2/amEv5xw6ETeKM
zIu7pjJepVN9pD1yWL0719LqiZAthijibhrcH5bImEWxNZmpjZkeGTfXlhyDA7vByL45PdjrZMMO
2aXKY8FVswrbSPePLEHJebSuZzRBCxdc2lgCnZ2c/P695cIYUfVtPSMarvaXomqtP9ImSMd/Wel0
q6O1sgyComNXG3dEvnx2Fl42nz+6CFlIPwiSmDP7Sa6pJCWojaD78iQvCboMtCPboGzJ1GAKbqyR
C7l2unAekcWU2rfQluA/vfigl+J4jPltnHHTdev6mJiXCCr+kT3Xhyd8Hz/lSDgvUfGzND/bCUdk
aT9iMMrvvaZ9TMbRvFgpPqbMIFGFxc62NSwGsut6txJHcqxn39svnfPa2uJYMEZ9dDpx63rUGc1Q
2Ae8ju5h7NrT5LXz1sc5fKb3OckRlk2SOPVJxtg8URFoQWZmAzVuE+SVpe0fiNL7yN0IOA2qhmNr
CLQQ4/glbejbHTf+rJz7sV3WYwdC+OAVjNyaqDS2Y0f3H3TLuVeDIhuvH+swg05xJo4ufXYCwXQ3
no/sT7JrbiRvilHWudOZ4HJOvWn81HTHca3v3DE7i8kgZre8o7Q/uq07k33ojvtqTV5YYE5n9e0v
xLH4TuucLVwQHhG6ahoM/fLdWdP0QbBrSBrVaGDPZ5mSri+tRR3s4G4K+9o92LmLTTFAcQuc9r1D
yUZ7CqUZDkomYhaUMU6WAD3ERlrGscQXC0i9vpZ2kjxJx2kvFZ5BF8wCIbs4ka1lupFd98Vc8Uta
8Z5RKBCthqW+W1nMSscfup7Sxi+phCo6CIYyjKmysqfpw3toph9ydGiLWYrqOXzbtL/WtfnmVIoR
X9fJOW+ymy7j2tj7NI3eR4TvhcdTvSIPZKb8XRepLVMjJkvebilccZlwvGRVtLHEelkss/ljXANL
jeKiKogbVUbEOeRdyazwFSweU4OGFQFR5mY1GliSTbI62Re289FsUUaOcjy7yXBOleqqCkvywluJ
u1PO9/bMzl4mb+OAX2V0RnKf+R62ab7uC5jox1zdUv9fJqOvgHAKnvKJLZR02auMvA0R8B/dIfwl
LrBOnYHcrFenEktgZ4Iu5qMO07WSbqrGgc2ESRb5JoxQ2efIcvV0RBeKzA2PK9KIfVqDyJXtL6Mi
+VAqi2Wl+ozc9qGQcQKeycn6FrfmvLP89n6McotAPpqokDcr920GImrbOjbzTQmk27wgziv/ORJZ
DuQ9JQUruauWsL8MUDlIp5GnFCXCRHV0NGyixYlcu8YK6ZJEyHZhp22GqNvlAwJNPcLSQtksZflK
1A17THBquRw/tHCkjZY7H8/NTjvck3l8KWzKvzShFeuVp1vzCXJ47A+SNKWt6cBzKFc4Gnlm8D2q
j0vPnQ0EwehEGcaH61mXAQQ/FxffFcEdmMZNXY7Zg4XAqVZmAsVl5J5VNQTIsz9Gd3ugGqGxpm6t
Pyo36M5kky2kpfAuKXKNkQt3mwnmymuY/VxH198Pa+MDVgrdU1fnPxaziLaI5a4rudLPRZifDN5y
jnzgImxuIvYt09CTyVk5V5ze0dGs5aNpONm1zMlJzxy0ZaaEYBSX1hZcBYnWcwzpICiPWongljEy
ezc/D5OFg35gRTO6sj0pwRTw5B3j8t9KNYSLYD2MpJc2bhLvpjFiUalEuUrYRwI6Ipk1+TX4DMOC
1yKumyPzgJ9VkYx8GCwhWpweSFPSnqnT+AafwpxlsB/XFAk1ao+cGKGqwiAVzUt7rZ3Prp2rR/cp
ellNw7q1ym/J2unVymNwAUoEqC/OsiVCzCE06rpk+bHpgeHjL7k2St4n0CrvqrB6d1q7wifVXKrw
wWPueOeF8wNFyXSxLNeGUuRXR2vpEkJyclYmA8ItNGsbq8nLS2Nb9zU+E1Ik+pMqOHbaZB2H5Xvf
WPV+Rm6GmGY4tTVU1wYviDCd9smcBIFm9Vn9ocZkNM1OSBBO/6Pgj5Yc0Uczru//H3tntqSqsm7h
VzkvwA4UBL3NpBF7LatsbohqAWkVUeTpz5fWjh17zdOsOPdn1ZxzVZVKk2Tm341/jAyzdumiPlg3
9gZ6/w/I8aKJqlAyJ9IXcH+M8zu8Fu09AGE78tsH4IETxS9xCYtw8gQaoLK1vBfDjsF0E5s9kvL7
d1E9Zs92k2tJXjBGvdmxzfIU3KPT9t6iwAGYb3urcaXuFXRJD/OryXt9n8xFLs+9oUocuoAX28Wj
AsACmdbU6uvkcOivCeDWQucQsP2zDfzZ8gLYwSKTa3tPWE5915DKQMRjEQ2SyQ1Ns+fnGmbeBKSL
EUD0Nk/CYR8dg3D8dCvjCOW9qw02ocvI4WYxBACkFiF81DV6D3LWFIVyBEYr+qVtm07P0jytES3D
czgjhAJDpHeq4mQ+Iqj0kRt9j5CdIAEN4/9tkA29dHDCutug656gHQu8OslMoBChhuTDr+BBnnfj
X9T6E/n4DKNNJDQz9GpwdaCa0xF2jB9xuTCis5u3aEvSk40tL0+4ZdfYf0J4WsV51zBnjaHDJkQa
XsEAohZ4LWQBpfZPFsj0Vrm3tqf94rBHFSSiXXj2k/BBXh5zjvxD7D6XVx8qsmN7LcdPW0aDgo9Q
H2gewBlQ2N3EySQj/yTSeAypsRi1hsA8bZp5UJ5xVK/nyHBQvLv98hYUwOuSuK1/l+61YRdBcnb+
XM1saVTeSgoaHWaIsp2C8ZQX1MKVu3mH1MO9Zbh0dm0F3fA0kOZA857N25e4GEi9QRW+tY60BEaS
yXv1aaCZP1+vr0QtEMArjBcdOBRMVNtX5IPlLpzbg7UDN9xEiTpfq4HhP9GPiVmsYzipVqD6roPR
lUb/IhHpwDzWcf8yoZcWT4A4MDuZ0k5wN5++FFATREiEkaKwSnpMXLn0eYTMWdtQ7jAfxgAJbrvt
yzuUPU0JL3VRI/VKy04oLDPLocvKS+KE0gPFHL+dRiTCb1ec7TgL/dAM58919cw/3tDjA6vIZwql
VwWjYTTuKydbuWVPc/HMdbXA7wnb6jGMf4of5AI2QAuythmNdeTCnhOyfdAscctH7cy+6EhjISpm
3SNg4mcqILl5foeoIploMRUxRSmdQsfZNhH7atL7QqppsOoPgMuUdr17qouiDs3DGWVf15SCdWhO
n9Y/Mu8Pp2jOm+RmNbNLp1GGU7jg5xWcMRc+yhAdDF+EauQEreFodTbt2ZMrqpdnkTBH4fx2jjZP
2NfwMdhdssFDxAqZBzoOHlbo9gxj8iToakldTuAQebmDjw+Sql2g/jaiMh+/n5Lr+KQ//Evd6gv0
pn9ZJ7rCQji3PmXj04jyqzIsz5yUScKkRmk6pirKs4YtvN9m07TXerRj5tJqjDWFvF0d9mP8U7B/
0ehxdsNeRoiYFJtn24ilWliSAeqVZ31AiIAEvDA6ZIaMFPYSBFZADlaFwnkPzxMyEihOuwVW0bvR
5uRdyNZc++d2QaV+21pJNG0GBPRteQt6WtV4qI22wZMiITVDOLjS+PUJSG+RZfLDq21Ly7wg7tfd
R5LKeeUgcmd4JJ7vULcPSISo+hAZjXLcjdA6HdQlwUB85woGmdQqEsx1+HCviJICkyyVdo+q/TRJ
J3JMj1lBfDCCyuUXiB33IwCAdxLqhQaggS6VjxtcmOPLTfdRVjzPzoQwKbBhiB9ojTLgQ+7ZBQmX
RlHyxrevWwQlhuKReO4remTOC91EhznTiEZZ4LWJWAC5gekjhGED1oSdVsZDWTwe8yehyNPHLIZE
3ckgUZ0hFMnsbpUpdqQmoQAG7+/2Yd4yfP9w+mTXQMUQGH75dlaEJM2jeUmaW+sObwhm5VpFOi8x
vgj5XvMLY3TtsZUPIAl27n0znRPf9WBROG+qsCZQvfd/twGrVcLbuJ4L5KgQYDphZtNhbvm9ioW+
Vn6fH0eoPObXrJw2CaUBi8VNhZht4AQworXvywwooaz1ngWdXGSOrVBlkVWXQg+0DMJqq/SGPUpS
AvU+dYtECe5Av0xNpW63o1Pf8AvioKYZXH4RzdfGyLxYrfKiIQS/T55L55lbL05nUDDJZxkSPD7K
05TusXJBePU3lK3/XQLZgGfFotLU1yE1+IMZM8suzai96ljDonZp8sctiT97qkyTQu84QYpGcck8
jf+TVo9SnjL84Pf5/cpIED1T1E05hMLF6U2zNTocsMdgrXQ0BEVMx0v/kOTYRj26WW4MPyop/4wY
q0v7ou6HlEMGl1X2yNOZqf9tJ/OTPu/PzCeUirARDXsoXP55f+Y1s3r3Qb+F7Mre01VGs0HWBfp9
uD31iNogM+17PZ107LCDu9nQ0w60k4nMMOXv04giC2wDCORaF4pvqTnRhvg99kWjx/2UBq1Zey3A
tHUNSpZeTyhoL3HmaZTir/bEuoGUQwU0eMTwHJ6TKHj6EEOrXecYKHUOqGvy4Uy/TJNBHwQCOSJH
BTsRgUH/nG/IPfaCa15MMZqlGw9VlpSIR6ca7jSppUGubS06swHwQF/5QFWZ9VuOO7fK7JBsw+NU
uJqmnyRgPZHldeOfbwjaXKPmPE0LYwzBEs0eJZt7CQcWrJZKKqIG4tFSOieBhw2ymnTd1posU1s8
mxZvcApOzrW11R6jcR84/XgUnUtZG81IPGP0IWDGQQjudNQcDcVpmMYMv3l59IR+q8NZCxlosqRH
NB/dN3caIwElXpxqBIQ8SstZP76nrqG8HQO3p+r3c/GAjkbcLoC1qNLcaMdMbpTNHvP4nljA+8rB
gu4/cDJgaMbNcPBBzy1obuWvZqeKLmT4nHpAT2RhX0/Oo4fcGfJdWD3T7xtVCbCtCL0bFLC0kVug
8nLb1W843JEZUjXIare8G7+JwUTRRV4fMDCkJhKp7R5Ixt+JNvT/C6+gYtG1KOlQF2L6Df9YkdAr
9e8JedNflh1Szzkpti52W63B0TfD2OtdWsB9XEqqiOhjBad+3m0PQEytUqcl2EyhI2NdjpreDEVa
P0PJj9BKD8X1NPrKCBUcGHLO7v+e2Df+VFRi7xtSZSBcUKQHMCP+0QOO/Uflqg9j2ZPPLLYby0UV
G5969FjUNAdl9fD8kpt4N41GHIgBaSXRtNeVoPkgRWPu01XCRNOml8s1klkbfWldBgXXgKbRIZU2
WtLoNstgU4I+3vai/nkTnk72OLaDZ31gWEPJjQ6fBRodXifDbAVVaZZSN0kqavrnBBIyvaKR6heH
bmVHrSO6JXoAJmrpy6si6QLEpdwuenQzlF1x0MaPc1LOTPPY16rVMMr3/TsK2H0Ul04IuaNmRtb+
QT2subITZDhDDnPdT6tRT1Y1vHUIZiU/Fo4qXWC9F5oh54pQ7TyiMbLgQXVouDzb9ArLhPUnQk5a
Kf/d4REyH1ZGivyttCjePuo7KH7rmwIrGdzHO82TBfkyyKnT3el8J+wJnk1Mz6RIBCFkmYIBVllo
71qNYsC+a2vUjp9F3pPKXRnVLmMlu4NLYdPVjGYwXpCisyNbSp+gIonqCjp6gCz+hgjtOZ2Q5aN3
RpXeTleQwHfQ7oplLUp6gLFPl1zcrwbeiKJvfaYgK4XoUZSK9YjtpzjdyR1URSW6q/Zl3A17Whqx
7UTxdxnZh1MUBrcMvAcOYrvoCBt6NMH+JtfTPgSzD7CU5uCyi1PYQZ9+9UDBfewzqao0JYequuPv
YC+FWSWbZwX91Fc0H6Uue3fbFrAOAIxAWRjPC/Gv58A/ileSU8kkGw6BFySJS/UiBuVhPKZXtDsr
klOeEVvrBvr78TOArQ2v30fz+/nxokI6BeTvBX2jVYwB1KFsDXVqF6pVKs1PIAsyVSfqH4en+8UH
24G5LePJ89Nn+0zG6XLbxtWkuHIEOHbF46pbwagA80PXQAdi3KcERWIlDnPEDExCmSTpER/A+I/k
N4wtUDna9wCkJ5ZXMSRUF1pvKN+uDYoqUIdkm6gjvfVUr4BgwJCWkdOeXtEnUc96djryWEDzp2LF
iVwP7kcHh+YFwg22+18BgJMCB9g9sPi/yxBgQnQFedZVQ7wrMAHpCYy43rTOeQQtybPr8nI1Ygj4
wkPUUVUHQwpCS7fpXgovdHldevHi3DUIPoy2MD/8k8g+VAxo7XWgSTNSKtvK+7fMePrARHlacQNV
SzIAmMVvoPqcBM8Upw5trFNlTSSetS6dBHdpJgqspw4YkrUZRCgbqIyZqYdwl4TXRXhlKw0tNFVT
bbRqo4QOfPt+G9dGvjl3IF27InzVI0LDOqOFoLbCeXQFK0Qth57qWzktyvpDax+A6IY2TWSnBwn9
Ia3E8kZWaIV2LYbrrGtb+1Z/xZc2ndb0BTx9gZFOh2QDG80ijupDMnokv147glqB3vb6m2JQvEKw
GUNUdB45lsLtXQy6JwdXZm+cXYBt3ch1RjpNYjU4sS63Sj8+lVfHPsN/nN+u86iIg7K9DF6gMfGq
k0o+ViYYUqqHf8cb86T4+Ku3NTLQqzMHA8McKDXfv5Z1u6p/h5OX+XqFGIPORdK36cPsLXp6fnZu
tPsTV4xqD+Xo3qw6dccYCP/WItEGudp9cj8TVEUJiasBVj+itWjbgyJTq2FU7PK8R3xz0qepYX7a
WusSv5eTGpQsqxTIZ2GOYY6CLyAleBiZSegMaJRwkDcD6YWWxlizGtBoxeBV045Rkgwckgk2ZC0o
1hWkWfzKjsA154sbGgxLtKB7Iu3sybUkarEfw944SSH3UBmvNDZN2CWQqq+ixnRPOVUYlRl5vmgq
LGd0Sy+Tqsk39zsAzFjNe8N4re5a9tsNRAfgJNPIftaxdlIkkpl/P5U7syNMe+YI7Jy+FA19PCp5
spdYxycRBrCCwglN+KQGG6rNnfvEqaAbHboXGpftMnr4z/3krogTnkn8pp/Koj9a1oTCEpEqet9a
qgS1jdIo7v0ZLkgaG2ppPNKL80yzIMobEnhmTg6AK+ySBdqyze/+bhR1Ph2ESIz1y+Z1dKpuUzv8
bHqv5xTjkQxuhq+RTae7HwwT9LbLQjl1pkKMPrEiJeyAVZ+0y5VM3aXudm10O8vepaLxRYs89Eye
DuST0BCW9Wb6MOP1s/z4rKBq1e3u9rU0GJmjj4q+QwQpIyC7GYqCZpjNBw+y+g3V8l8AzqNJa9mv
nw2qVzCg1CejAf2pQHKKNG/8yLyw9hRe55mii+70Xg6be9Bnq1+EVtWJMg4z/6KXXhcPVtR/ST0m
JH5J7AMuSe4oiqgOSRBwpGINY3bWjbuwVT9p3d6+2ksCliPq/bYTdv3WkkZ3UVjXmItJSEcg7feF
t0MlIsRxuBtNCcGN191bYxz20eTLzwVMw5WVzp5e2v8Lbv2N4JZixPufBbfE++Xj/aus/11xS33i
V3ELfox/YDh1BLJ67HDQ/qF69au5pV6ykMZFomWo0wDct0D8qOIOols94x/48YahPmhaOhDTf4lu
8ZL6eTiCSG1oAxIc/F9EtzjqXxA1EDRCmMdfxKbgQRsBbv/r1mtpVhV3OhbzVo6cLHq/lcNxY1hj
DP1MdXtmdtuIspMaeJQQRewLeom3FFM3OH2UPXLUwDw/i8rOJTKCgNNpRSBtauYNSp05vR/we1H+
+Gzb6a27Urq2ymU1eIty61vjhCca3PMK0qH4Gn+nA31vtR0gaSeiu4wdRn83U9ohz8Afr1SyIY3o
Ms19RKlM6GbMz8Zco0X12pEEQualJGBpAJI+4BZ5NHRxRFcnyvQgjyIy97sRNVkoyr0zdFJ6DkkW
6oj3OHOupLJvSdCDZQ/u8BWtRYCeQeKnNINZfUqcutvRl6+hvW2fdXHNbK+XIVVJaoed/Bz09M2t
3ZTIkNPe1cweWSgziv0JhYxePz3AJUr/zXRQ5gtb6VcjpjOgVaJEqdbs2R7sJbQQgDAh5Xiitw6P
x42M1KdjD6HH8oWfSSjb3vVkuZkuyiSeo7Mpy9bepZeb3xuFH+eSBpyBvqxT272wB2QgiHrfj2Gz
N3N9nd7B8qcn7x6n6/PtWEKHkg3tsT06LVFSAJE0FDjMJ3GmO9rE8weKChNnCvCfjDMJTcrgZXOy
QaNQWvk51QlFzZhy2XAGf8ymxvdP6MQFKFyPbDh69BUwXjqITLJSKW0LurBv5Yu606H5SUg2zlOd
ygy+pkZD3QX+FqgYqMe79iVfnIewRsG9QyX5Siie2v45zWRp9g6nOyHo+fqq7hl9ePK0rUe2Mmi0
bmOYtUssa1mND0el15S2p+vte1FdZ8X94lx6Qf8GHdHw2k7PIdFQrzhNCtCj+SOdnm8dRg4sw+P0
VjaPFXTfsuyHUIDmm06rXQrM3ig/LRF8e0Om2sl1L9cfsncjqjy1XnvJfUt/GxCSAUHIh4OX7lwD
DqdAab0MmGiVtjDD1xoVmFtMhqbJFyawQ6SBxRUm86wLj+eWIHG4MRvaLTN92faUaNF93OZ32Ciy
aZ2PnKZXL2ndEnYIDQDTU53D1K8OhVoym7Rm1ywKcLbnG+2cOl20BPacux9/VNGyvehOSp+Rdu5P
8hv8Ks3VIQ050ai2XppWgjyDWa6FPGZbdTf/xE2HYK2ANy9RUgJGkEzjxxqnaW6o2dQCbKDxxjzl
Y9NGRjQKSQHynDpE6/Jy3iTZ1B5GENpekzUYT1IPSXgsYJ18dLRZX3/0rHyhM2lGX5Cs7BIxvv7k
ElfedXB4wLTUUPK+FCCnEXYt4DtkbWmx1I0erQMP2gjLlx5Iw1Dbh5k1p9Di0PoFt+XDjtdQLvzY
8Y28UjaFA3RqGOE07cBQX4EvIbOHJI7Me7dxlw3HVmPPbnp1vIF3owSIuNv4WjZulT6mF/qOzVF/
Mkw0qP1J/BXZ9FFp7a/T+//W9O+sKaSWPTCu/5tN3TbFx38EdfZefP3Vrv7rs7/WdTD4h4HZVP2T
TwM6wIL+GldeIQWGgukIgiaKVup8/7StfesftCeD6sYis3GaimPzn4KW6iUDe6sj7c3HLbv/f7Gt
PcTF/2JcbcOmNEAmGIA1FIe69aekZW1m9LeGjelMWXfOSHjbvSfmzvJ4rMWG+EC0zsM/u1/UQp3I
u8s1KhgrsG7eQIQSiB3vsEUpdJc+9Tcy+7BNWMdx4RMPCxK3zg9NRvIh3+7u3d1a/n5PZ6Vr+XGg
jcvxwLEdAm6Hrcd7Gzgwy2zpR/fg93G+CgliX1wdFFq9Zhy6N4fedAGxn4i8t/1ZbDuHlk/xAQW4
uPPeyFm/rW2u31vS9+imwhDrk3x5nSLgLY6pePtp3clC9MXbYvEQe1vosi9vDkeC+0Kacr7sy5J7
OV4dkD5OT5CdkI07bziz5YL8FKNxJjna20CsSYmJ6cjZP8a6OPlOLY7rPd+mznQ/H3EzHGYOplJu
l8vvnvg8cLXwZPmbIAjO4oMe2r2xt9bd54kGqz3d0UEkJe1B4iQeYkwDoNjPt8HRFusXZ72fOw8h
F+IlF/s3CGe40lju9yPhLOmOE3sGyFlOSQDxknflwo/LVXAciSWPr2TAzuL44dFYpt47T8cdv9Al
fGRuMYvESnc18cEx+nKeiDM37O3ZVMTWlJ3g4/sPqv58wovEZiQ4Ks6QWH7M995yOV1uz4xtLsZL
L9geeSTHUsyXIzEQRVD6S9r1BcQeIuqkKvlobHPqX4M2gm0v0KbxTF9zvZ+6bx0v+8G4ziSAZODj
y2ocXwU23lwRQ5iHCnzW+DoNOWji5q7J0xp5peD2g2MXoHshp/sp0YiI5TYS35tObD90V3drtBsl
XCjeeTrYugt3KHaZ5CSS63JLl6yVZrmdAw0gdo86KZ16LcYdlh7x/tXIt7gA+egCR70czED/uo6c
itlei25cSiq4PqTMX8MgdEoZL088WDU2I7H1P+FO8DtBnsrrfJiDeXMq3e9I9JzO6XP2s1x9lpIK
lGAEa57UqhKVWKwyJkAhJ4vd9iwD/FZZLZCeDC7jxE99KxiuRi6Op0v6RQxnlqMf6JwvvFKevMiN
ROzdxE2oowIPcTV3JEfuVv1i6we5zP1yfhuHQcz7vykAi5OzhVVcbKAKEEwKPw9GcuCSUJL9pfYW
ev1VMrcOhI6qvvy6TQSMRmJrySAS+JHw9MqAnikhM1GIK3uFzOVmcxXfCDhyvO/IDR3e2gkekC3m
+0RsgqV/E2wcLPS3Eglt5/ixXaqF0YpIqEvkWjv1GJ3v2tndRGBKTsljPjHEifxMuNyzmKspN18y
IVlUviZ3s0Qc1ZDAUuduLPmJCJf49FeM93ZTAw08M/5nfzmdM603G9CuYs7mpgn1nelscGTFAVyJ
XH3jMamTb775YcX1MEpD5/MT8kp3Rd+W2ETc6aoQu5KRuk5J8vE0Tg4W2Fmp0f+99VZsbsJ/v4uL
hA1ZznafGzVfiucnN3xE5HIXydeevIhV9Fz3UFSJBdQhYoacgBi4PsSTMvEPUFDJ90SGATkmSVxN
Isg5feQ3t1V4XWbQibtjGJZ7YhHBmLRiyZ+741442EUs6H4VFOSnTJTbNH5pd32X8fygjZudnDFg
Te+XjB5VKHl3LLFC4WjejbNlMgY4xK6gVjM7Qs1WqyYeD7Z2TKHxqHMZ+mxRNXfD9M3Et+3vTE5n
Mtl7E/x8txCvhs8L/N1dhJ/I7YoWDQaiL3YLhhjaapEwMgfN+fmZPTxDHna7iCNyR2oI1TNgcsie
hKlUkDbwKgG/BzIglbxL25ngOcmDO/tmd7pxXvHyM/2SrPJQ7Aqu6KPHr3ednCGdJKDPxkogsC6u
8sXihc+7A0UnA2/Iz8PM/+bWVq66UpeOd/kmpy9SyLtY7HzxHsnxarebxKJ1TfHO4cWhEDY3SOuV
G7tj2vzkV+1+TS+ec5x+VZypEV99oXux+JnSgMcvUrZdXWKJSkwT7anSEHHQ903/7fFG29wknLMl
+gMHYyd/3rJXSkP38UslDovXh/hafAK5dBrnffLzM1W7coN5ssXX1128jNd3Z0eGXhoYzrPrgLnh
fAkj9UX3tji8rHUBesjXRd/JuNzX6rXwCwIH2R4N13ATZvtQvELi6eDS8tU4YJzEV8ck5GbRNHYx
bSDDhZyJxWI6cWfi23XHcre4yncsIogc7umFRu7JxJhQL2YAf97lzf2CZIorGDcYbc25e7u7sxjf
ebUeQ3YhXpupKXpSXeTbGtwxI3Rxfi6cH8JKFsYPO4UtpvOfQq5/pm/r6Xzq7Y/H9WQiXLkeV/Jr
mYr5F2O/Drnj/f4N6lbx0xc/kwnNkFzHg2lDpW44rl617eVTP2am00dz6zsdgvkVp3UxubGSq+Vl
ilzevFxSwHjXZD2HmwXYMCUiv/XPI482jP7s7OXL7lC7+U9/fjq23/dlenjsH4dSE4OjuW/nybIf
gdxxv94aLueLJkacpAq/afwYhxgx5LwouBwva/u79S9zAFdjYF2I7YpFJV6R0xDfkNvzpeZ556Kl
zC10EmCzkHADqpn3jhPGWH/xZCsHx2CR8vAqN2Ubfh2/FT4AM2fsFHJ3F9OfRswj5+oDIBGT3Wzm
duLzJmaTtfQ37uRlFovp2DlI1/VZITO5mizGzpTrZnv+WudM2AfzXx+PAiYZPhWPrXLUuju7lXO8
OTb7MEOvnMEHu0/psmrUtU15WuOvf/OuV7+J9n9X5Tb03h/Njk9P1aYrG2AjUu49848MPFDULG5I
dDp3fU7fVLrpRdOHtsistzLe2RWuyWkDN43XbRuXMIq51HMKx5j1j7DrnmiBd4brbkoIS0voY5yw
vZ6dC8tfbQHwNQsv9IGss6JpmGDO352DMtwQIs9BmrPap2Q+PXzVCXxHbjmpPttl5WFH3vh+jMaQ
i4qCd5Ps9Ylbv+aZa0/tbjY6uzH2uY8d0t3UvQXJuNouW09ZjWRjPkQyVj5B434op0ZtsQCqp83m
tDL2/cnDv80KDzSfLAKqP87dpyzikFfAldB/WucIgG96vLBM5pHYbylO4W8pVxtjwDaKLftOBB7Z
XJn45ffyw1seA0tC2CW2W+VCUdBkU8KZWx49bzr35vP5MljOS+Gpf+ZYW3YaF/EGMfWwnzzyfKJL
8tPOcvmxPFp8FBcGPxEPsxa+EMu5dxa8FgkvWCrnhjKw3H54e/CGvO/j4S6Py+V2v8Uee1t/yXk4
qbfhHwxjEGw+PjBjpXCwS/U8WB678fa49djKtWkNbfT4sbHc0Sx8L5iTcshoqPCk4evYxy8sPDxE
n85cMVhDKPpGpvqmywpjFmDA+PrerZaccsNJgvmceCHAlw28bSA+hYv/MRNLb8bde3vHWwaBMkYb
/u8GuPI4PuqN+JhPR2Vp4GxfZ2/7+X7P9Mc16c9vOBXw2kIZJZt170i9IcAn9Jgkjh87eDOQyx3u
m57DQ0HbTby1qxcnRzgFR+xj/nGEnugdPhmIKc7om10EHc2lG8qXl5+z167uaw/r/WAy0IvCYgT4
O9Zm2lcotYGkMWadLCHCOE2Gu9wD9SXeH+L1gAWZJHL0ZtU05YnxWyPWBGU/ILWE+7pwJ+5mMaFU
wJ9scw4GciBjt/B/QhY6asZEYEVAj5h8HCsQpFjMw/Dtckin3db2+q+W7M2SMZuyh1zOYsA4x8yu
zAmWHl743WfEvcwLkkmQuEjHiJO33LRjnEnch5jZik918hBnlRhkiIRxqHzNvXzccERk7YWeWoLf
yn02Ybn0+4H6LX639q69X8Un/CbuwP2k1UsPeNK8NfjebKFQlksm73659D4C3EBCExr7uTJ8ZHk8
9lgL220tvCODuSE+26rAF0+IRUAQOfWwrssej5M5GXx48yUedE/MWQNvBG/Hj42/PUsOO99+THPx
RajmEWoFrCkWGlEUp94yGu4bk5b7w6v0N+KbEIngb/J4Td1abrmIm8NFHlk985pFyyxMhHIexvvj
HKPGUlEx10bd02bJuT3PwxRO1aTEpybiXG44qnJ8NrH8YJV/EObuvf3eY7EH242YjN1V4Hnbj+Py
zVGB2Xa5Pb6x6OesQH5PmMAX24SHU/9hOETOtLZxXDW/N3g9/oK78hi8s+TJ+MttLDNHDWXCUlbu
89GUEM6yhILvuec5hNEElFzSmdtWC78dc5qYJeOpWLgWHxuCjU3g84yCjyMfY99hiR02TBLSccJw
tvwMnoAHxKYRMDaE/+qxYRZn3ClbpjgWxP3q3cE2PhgO7bzeangYuTdhy13Ce9VrhLeSCPnjDpCW
RaoOCN8mF0Vgz+SLvW8Yt3FF6T6dX4PGnUJIqJ45cZDsTUu1ibfEBp9+6MRO7J32F+p7QxoKkSEl
5UD8V87hBYJZ6A7ciCj4mBwNGIpMgbAa5bCeRLAQwu/ejp6+Xujkg0XEW07Id55kn30UnUjqe6+4
5eGX9XVfae9sFRikRLabamy9UJsgLB0JGnkG62YPGG9zmQ424KDFPvjYfvDY1NNTd+vPIgmy2Dn4
ATNiq7beFZmGz2iy2vmFOLz7Ks78dLH/lZi4YuMz8gHv8Vf+rBIzVsJms9ntdp8Hfzbz+R6HXkVk
m+B75Z8c9d5gtfEJrlazT74hTvHwF3AbNEJLwTE+V0wQFVxtuBy1Wlm//ou76HA0fMHBNlseMJu7
LQOG9puHaUsm2M5fyBfiXZ9wd/sdqECQT84WM/4jKkPQQviSSzyIwPcDP1BhkusnTE9+sdnMXN8/
LPD//dlEvs8Ok9mWC1jNfP975jIu7u715cWd7Q7uZLYRhxnfLg6T1cGQpmA4+I0mfQZFYPhxcd0N
5yBgi108UvIw8h1/d8M8mbmL8dRZ8M2PnC0WOEyz2aYQkx93QfhxeM2wHYVwcUkdZ33gDXK3c8eH
g/s+kbP3ofAF3y5eXbngPezHK9d3BefX/GS1MPfaerebEbAtZsQ8/kIs3MO73PnubIW2vOt27mE2
cRcHIRZyDOaKYXnt3N3MX7mUxISYLTo4ZoA6r0hwMD5DDv2+WLQuIQp/+Odw4tr5jVwRU6vP7Ihc
IDgR1mfBKl8RtsE6J/xmptwfwkyOqT6m5hWVGcG7F+Fnsrosdq1rcaPuQSUAcJY2xE2rMyGrS/Qw
OXBEj5cOk7vHp3bszzx/YhPAxHLF72ec7+DzI4/VcoqxLYmtaQYWBF++8n5nhRB83J35ylPFBnwy
dXPJkmXNu/7i85tbIE0iPoG9MjvApksUknDWGocJ803ygTwB64jTz14nhfzBQZ2ux+uFuqN3wg8u
o+KWFvjLqwPzuSInRKT5zsNdfX5ztkD5YFtSOqz8z43Jo1tACyrdq8uTRIpevE8IYhmGxjs7rdyt
7p66tQ0cG3iOemBzQ8Stn9Q5vBNGsMVYgCNmF4q93Wq1GrjsUu7LZP3qciOM+IHjG5KfWHYTrhc/
coQbMiMUPbyqTWrnEsm/vIwn7monBJHygbm/WqndtmOtpe7Z382YoYk3cV9CuabYLxjMmUpMMaax
9+nKV+aqzxJUbqerXiTS7YlgccJBcCerIFhugw3TxuUJuJ8bTEAklgzFxmNxuasN0+TQY7JzxYcL
Q8AjYBCZba+MrT85vC5SZ8LcfNkdvFlfsO/s1BtDwq+LBO4n+TQPn/En9N9l0w2LPdi9HxhHf+fu
cvn9TSe1nH1e2Rk0N5q7OD6OdFnDh9fZBB/mcOh7IecLxeS1dHqERkx0fHfvHlQj2VleP5cJMWrn
0QcdHdgRGVumW4NLw5VX4v1wFS7/X7yDpXA6X3vb8Ph4+MzYUDDSMItKLpw8DTbV931snv8acVPv
kxEhmnp4TBCgDGp6kKHADDOiiaCJmtFKJVskx/D93WTxmI5fEi+S7wM50cVjjGwFMe4EMgIXhToQ
gAbMOm9N4gyxpTm9uOPW8ixm+U9vHkMDvhiQGYHHQ9qQk22vGwR+2Qf6TN2L4Bbad0O+s5+R/eMr
D7ixxkGEgy7SVcjNqLExGKHXelWwsTTLoQfJ1JZweKb9xOPre7ot3oppNS2mdHk7/0ndeS1HjmxZ
9lf6B1AGLcza+gFAaEEGNfkCIxlJaC0cwNfPQmRZT9WdO3f6Po5lVVZlMgQi4HC4n7P32rpPtMvt
Opp59DNOLXaBqBnZ/bGb5iJSt9NSl0z4DvklcUlPPoeBIIwHLHNleRf62+XwrI3NqaJgyBV4ZJzz
uS+Tuw+9/ef78hohW1PyMfg/du0v9AUs179yI70jpfkDBeXU7K14398Vl6P7DdPN/dw0DNbNhqlm
qdb0/uPFP/i85MAsuf+56CfKK9BKl2L/JWLS/kn9yH3L2KwekKTwH+dIxXrZoay/WMuwNeI9LTau
rG8vdCA0922gBPwiPFbGPxalk4q39N6ZB5eyRrELLvKeBsd+oHL5BhbI7dYf85oCplj2vo1PU8T2
ri+O8MJHLC8xHmu3e0728iFxoxUKKu+n8rIPotP9FX98Od+fmZg638eHvoXWzNc3PDeb9i7ZR1z/
QMRcCg7Nc2MuR/IrZ4e6kSmS7OsGIdYa8stArufIXzDC1j8RdY6lgsCJEzxyW96lfvpIA3tVXfBQ
8o4/2SrZLI/FRrdW7hmJp6285S3ju+ZE1ocf++1j80Hnno3vUjV8XM47GjD3yBJwTfFJ25Xbt5oq
jqDutnwrJBfz77LN1DeIHtfg3byttbtuf2J+8kiWrHt9+dk+MyFciCDipPNdMC3x3rSD3kgkP/Lr
kLCBKzYyb5m4j5TFz7wDv7RduxU0dH4e8Tof0DNs1G13mrZh5Do7dAjMEYRj7JZRxPLIh8XAzm+p
vUJUPkVr6cG+p9iJdsAlx6S+gI7wxWe7ggu1gxN2N7wRFKN53drZPVIIWL4Y3gyBk7/tvP1E3aP0
abY+NOfuvJReXvqV/FI9JbTj2Q/1y7iZvIgt2AscNz4SvZc7lubXt4PFc/dc8Czg8c5T+F62aEzp
lsvuh/IUC3PJ/WCdficxEBn6PweG1kne+/KD9eQ/0vHY2N6bcC/XngbFUj9ammAAd9zr4L+88O5u
u/2h2AhwY1/59Zb66958Jl0PImbgsQ880qyyucz49jhyMhNcTD8uX+fyYo/Xw/X6w4uB+XV/aG+5
1wP9N0bv6cXYRZvLj+NzXS4PRuq9VHuW2p6xbPtvz19ql/oqPOin+V0EHvYL5d1eWb51V+y6I62/
aKdcEeMYTy2Gpq/w1TkmqCGZ8LzizXgMoXJ4mMJzECgT31D7ufiQn/IX/eTQb9vKDyhl34aSPWdw
UmG9P+rsP1kEk4garhTAGaGP1qCiQ5AccjJDtuWaqPA1lxYtQhgNPmWxo+VPh2yzpZHog0jmKks8
yefLYmBq94aPbPbQb6NNt9Y3LZ1IzMDnnjnSKtx62knhN/avW+3q3+qjn+JvnITlT/efy9O+y2pq
4jDq/us///anpzLnn398yN+e0f7X7cfhr9L/7D7/9odV0cXddOl/NdPDr7bPfr/6n4/8n/7wP37d
XuX/0SKn7fwvBGer7D8eP7MBzVnzV83Z8qQ/NWe29YfpwE5ybsoxVbGRo/2pOXPkP0hIRQVGLxo4
FmW//+6LK/ofOuJbfoBSTed3mtl/9sXRnC15uIrj4IZCzub8W21xVV3cHP9b7msYqM1QmlFkNIjC
tUny4Od/Sfyz9Jm85Nk01jckgJ59lZGKF+DVlswzxqaYVPgGgpSlnmGd7oYATfwQEtoeW1yIc8WI
z3KkodnKqTFQykCBbikVrbC8LBIyHpG6xeNYYV4iK74wzWJjNdQxsAj1kMdIAGrIhPGcuN8LE0pr
QnT7ihCxWCkjbHv4/DLjCuq1hVZknUcpiAkucJ4kO3gvzOust+D3mpaAFCgFy0fQSiRwCosKhLLE
ISClS/f2onYPKn5TiOsII40iYaH94JNvhnWvRF+3ny1GkFFYuxs2B9MexmTy13oDiyfqbtfqBatb
lF95i9SzzkbHCwteKSGDcChLf8gIShmH5Hee1BKbIoke52n6uRzWiCXFTRVjN8/2UzZAEDZV6gbR
tNPImQXZ/AUIZYanUFGIDqsrHAWyFGfWe31r+0oIBRU0uAsmbpVEBqqYOP2KepYZizC5dRTKs6Ts
Ij79uFnKGyv6uqWKBuCO1RqxPV9+I5N2XRrzd1CMxwopbO/4NoZhvXmqq/DVFKyqCMKI3SJPPgBR
/tz+pnbib6l8rwd0dwsVizSXdR4OGBGo2tZBuelzGrdSK/DmZ2fYxLQOo7PRWxoojAb3d1Lv9Aaz
LsnGE9jcdG1G8lvu5NlWdx5KoziPljaQm6isjSaU3UU5Vzum4VZNcJ1IMwjbIl3JcnBvld8M4Nlt
cv2JBOA3iCzY8ei1Q3R6btDWeU3yDvOK1Bcyw1zNEV+gVlzR47EWdgQLi+DCCsKEOznjA7iIRUag
Zs2ZaPDJlQSpk9NWqW2sZpoAkq0SWRBkO0yD84GMGTI0qpi1Q61WLlLr/DzlfGGBpN8380GNm8C1
JKXxYil8EEznwpiJhSjbvQOtw5Xb6itbxn1qmpTVY91el6i2XSt9IFuKknsyMePrgYtZhrpSr6L6
anEz6aHFNRY6cH7CdZxUP3KCHDkrQ3Twlv4+GC2dE0d5zxTYFXlRqn6SNbRehkGHoak9ylOxQ5wd
Ul+dE2KtlXtDHu+7CQEc54N+Y+MQqmlTfGpD4dbwgQzHvsDCNAijgllqilfcYq9jF2f+KKeXpLom
UjzeRXTdi60qR1dV0Qu/1Odd1ybvwIoD5AXBLjYRReBW3il68DBOznduZesBTZerxQ4uPtgFUV7t
Ai4gdW5WdZSpvpwl5Q6/VqhE4mSBey/ExVLt6BH753QiyIzOEDidI+e98ZzRkDZtGCKlBy8WBwRM
DnOdH4pB28VxSZcxQJ7ZGDEcFfT2TUGdKh/GJ5SI7ljJb8qclVt4z3BTh/wqYoEppS3tQy9aPwqd
8Fl0Bpq8SPdz3QrJaqZKE+gsCo1i3ljd0G4JtGaQGenaEbgsMWy8dwPK1z5scZTDIoHD1Xipif2M
EwJXy3rEL90DFjAOFWmR63p4NIeSfM5BvLZp8GFpm6pHCKpl+JkkJt2uLIjimcv3Ij05yfgxGdm7
M4V0PkNfjkf0qzORPVIufDEudAeTTbsInlSCakGQ+w4domhu3OlZq1sD2/bwFYfl4BsSk5idhMra
IfRaHqqdbmOwCOzRJjZjzF091g1UnyP8tOZBt7XcA6OJVibSDJ7nIEmGvickgM12IBsucTuXwhos
v1MsV1fzqzx08BOU+qmzMeXrEauldtD2elA8J0MlPMXuLnYMF8zo/AHaIbC9fNj14a/BjKnJIEOd
stVgaOdWJf4tV+HFtTMVzRzklAD4nuL+rVoyemAzuzqMu1DpCJGwihfMecHRjJFmpnX83hbGR9sB
CK+MEWlE1aMvLpUJl158qYwo982ocLzKGfotGIvS6zGS3JPMHEAGQyw5RT2DkzvUWvpV5rCfPlMO
R1JTCeAzTTjCFN0qcohqqRz2yrrKAh0aGcUK4upfAEyGezFlABiWxy1+Ss1kT2IgbGhV6qd2Fd43
DiohQuhEjYx3Nu0f7EWdr2d2sTdyovcie6gIIPFS7CwEvz/WdfFtiq1QVarToMslGPt7G+/rKsUs
k4luPuuzvcA8y/Y8w3x1FSe9M8io9BCyAxDMxTGsisBPqpC8kAkyjYDrn1t8opJQlWulPnRC6nZG
lMpHG74d9sXpsWydt2SU0FznQ7Tp+3Gd9rH6ME8sjZMB57BJusxDGspruYpsvw+QpWfdeSLpylTw
w0SZtB4rTfNAbZFU0aErzYx2Nxh59uKMwcpm+88NzbWb+lGPy4EAASt0gYq2BxwgHw4W/m0jNz9N
WJU7k5u6kY+j285zzsGQ5zc40ba2x2ST2gBYMlx8dv3eJEvWHhGF8qNRSYjWlWIv9HHbSkxyfW9v
BqNJXNOMj0+NGZ+hN95PeXKS45DiXh69d5ZNJhmIOUMoxE5G8a6tpIsat5tJMq+VDGPrtkhodV+C
XI/JXsSrMlBS15kpfcRPw0onGsDXazs8F00GslPQ6SKPQIy4KBV9NQQKwKL6TmYPActXj+6nwr5L
leZs5B0rFyMeoK5rj5k+Qf9yjGPHhewDCYHQ2B8NEnb9oYk+0kjM3lCvSZJxtk7VrGfVQYIcRccg
KjaZqqLtpW5DPI3+TRyKgkglkavzkFcPqllX3I4BcMdJR3pp7pWlEiJM7MlGW8cx/bqgnX0clgC4
h9cUAi8SbudtbrTRrR6atuYmPKIJUadTEeCDC0WLubVwnGcjZRG3BLDZBOlYIoQJNxxqdcILtbeh
rBBNZCyE0rLbVYFAEh1G0dqSVPQ/aknvvdWJ6Q1z9F/5O8gtVB1LDktE9KMng0raTn2dbkajXUFQ
Wmddaf0U8tZsI/IiRVvfCzNA1s6yEZZDmPjNMCHfkUz5aOAz7oNnm9CoQy4zv3bwGZNI4DmoSTPC
ENrbV6JO0Fn2zCrGeayIhCx0x1MM4xAP8o8M6IhAoQ4EJg7zoIiMO+KEzn0y77jQHvoq+EnK4RWT
xvuMSboF6DkKwc5/KCwvztTrDN5CqjoNFzBLDvLsFxrT2Dfkf2RjuVJ03Rdw0rgPot7pAbh0EEDx
w00P6qDnvqTQmOLmJOL8y7EHZnYtFptaH8A91Aeifl5FFiJ9bB0m9cp+aMrMAzrZuu061XWBn0P7
0LPsu5GfgP7iURBXBQidZwcIBiRhYuRTHnHo3kdR/pTk+mZQTSjJMecgylrqpUq+FfpzWIwd1DO2
uEregCdo4O+QKgMQpGFANNpqAu1adfMpDdVfTvqCyRKjhF+Zqgl8k5Gf6vbK0XnBAPNGElUI/vIy
BJ+YDPgFs3Nu1i85kryZRxMAYb/2d1Ufv1sSnG8tsx/nMfnS7fQoAmvrZOcqnO7QOse76MMwm7Nk
D3d9bp2HqrR3iZ0+N3a2y+bSzSRAyJgAdDKJOPgw+LECSiByt8VDQYe/DWhY11G+x5R2wvw+nEdl
pEjDrXqvdDUJmcpwJIe5Z+1dH9UM3gZU408li/ITJ9Pvzewy5KJ5CjSHepbB5Iqt9s25LyxQKKFt
LQNnnHgJaTM07UvVAmgdNV0QBFbKmzR6b8MWkIQ+4K131HQvDc3BjPrLQMoakd02+SJWjOmGFVYF
+z1L7adAZxcQJZPjLURTp2VVxTWG/Xo4iQCtRgZUwcnJU2I/x4VG9UVor0AJrIVeroqY8pQ2feuh
+Tsn04jYZdnY11d2KH8pIcZu8iSgapCaLUaYt6mFA0JtUD4GBnJIC6JXLmlPt2Q92zbxNBDwkHcQ
RbhonktNLTZ62eG+IFcPZqibE5AG7p7DZMAjs+ss7oPCWjdiQflVurSKzb2cRZGv9ulXGVAiUczh
Lmp7hxttTBt9iLb6QuBpMpgVDampy4YrUVAX3Kg9ckd4r4N3WqkNaIDQeVml/rLPLcsh0tl98LGf
Y/Rye2w+8rjbNzHU3YgjZQ0y8GsOmndRigMIsq8wZFtnVtzCreAha5EH3J4DyZ/zwGNz00CSOeXc
22q6LmE6nmVp9GJHkfe1ML6r4iGDVH5plGBvpOCUYsXroKl5hFxNB6WTJlYvqrwylfTLiHVyJqah
XxF/BmIFsPShh54dLVuCoA67h56XH2SyxANZT+EUSPfZqOeIfKNmI/UnMlZoQbdpxsmbn4m7sy8i
14+5w0mQ0f/mnfSp4yrGUWL4qtFhah2IUOoqT06z6dQX0P3Jf9pIXYEFhJWtHErf7BewHE3Z122/
ucDs4fyBD1N//vt7Nyf7BYgzOgYyrTG+0yDSGTND33SrRkFjZjnRY9VMflVPYt9O9bEqipR96KaP
QAtMxj6Wo3mX9OXDSEF+spuTYOkAcPhoZM1JE2zdE3I5CeoMYElMarknd3DX9FwnkxJY66xuTN9Y
CEOT0KZzKVL2GI6ZkuEThlsQhxaJLFwl4Zs5LawB82jMAU3CcjGmJ/N+BN/kVrK9c2K+nHC6BAY7
5GBVsPvCqbDLmoTCnDquoiz5ituRqzd6yChZwMl4CsPyVKrtVSRXpRPmqlpKJ4Oq3hnC+rjx0ti8
EbBiHaMOb1rJ1p379uBVMkPnZnsPCBb3alPy4zlcJ1LnxwSCuMSE4JnjUl++Z1vusQXUQ+O1nAs/
Csb0GIIxiUtrVdrRHUu0Jy3gqghvAV2oOyvCWwoqD7rAY9WEHJNim/yW2Gc16Yk3fyn6z0BpqDdH
/b0R4Cdne4Bqk5IFwAfu3MsMkSj8SaVJL9tk0QdM8kvRIonNs0TFIBhPt8tBJmTP69vsy4Ilp9bc
QeM62cUFUxN8Yg5q4mOwBMK6hFaJz7V81zaPzSPzWxr039G/KaFQBKniN87s6DsaS3IsrYlEUvVV
TqDXC10/E2kHAtEydnmxwyz2mrFwWQbnMi5llU/ahR3xQtsiLNbLhCgl8znEdncL8QwDNhkqu0AD
tIFrDFSWlpcKQnAeOdeYLKdfMguc34cTzCbbkGVWorxTDdIqXxZJzLAULIhWmOzRz7qBoHMDD7LF
LizRqQ5Vy4TQYNQsWHXA/PSGnim7z7OvyZK457Tz1q7ZcxclN5zInrdQ2pnNp7dcKWmr8jEkjalO
1d/qJLc8OWPOvZ0OfTnmIn7Se+2zBux3OxGgHZ4UwnnMNFzVpeJ4pUKwxWAhALast1vJLMl5uVsi
xbRUzGahU7jSl+TU/jwa40MCCo58q72e6qsieSW55xOn8yWLx8xXTRWdtD1Cp3VmZEhilF3C7jOm
MFYrcjqYLiTegTic6WiNDGJzBLJKENgTqeK/J8jbxD2GNUuy4ftGbmtGAsaG9XL6b7eA0ezwbYTG
+vZQUEDcwez2nuXoVldbazeBHvGlQKR7vWVjVMpJ4JY69N5UL8LtjQaeKNQll8tkjII1GApweREl
M93yTY1UJr73GxWvGZ0nORg+q6p9TivuQ38pAP8z/Sa13n8oqGqKoqPfxLu0lHCXn/+loGo2RJiE
gW6sJZ1RMyVb0ecHCyZVGgDgpO5XdN8xA04frXOUcHXdioZZFTwtRyYVFXXH8G2ZBJaLbCH+2d2+
nPZjgbExMXYYC/GzMior0heZE50lBklw5Ruhfk409UEN3H/9kTA4/5+fCGO0quHggrFPCfuvn0iX
TMfpQEWsl5pwLnLW71TGjPirs0iwG/s3M6WYKFTrdzuBRgCl+n/yVar/7I0xy1oOk4usYNv6+xur
wCEnNkF8lU29LgNQQrZxXsrAXSKtpM4860zLyyxSzc6ZJNundIlUzuf4C7s2G37nXWP5MMkHM25f
oh5duZr/0pfFTc/VHIUx6Xil33PgtAq+ljXDVHOTKc3zv/4Ctb97z5YiOyFvCv5w2EpU7ZV/+CBa
ostyNMXGGr4dlVqOfLnGRTpecIuadvJVDc0dY34H/NHxLLheMGLiL3OKKeyx9NCZHWIOq6Wsa40N
Sa/nZYpPmYHJt+EGwqiflO/Z4J5Zom+0Jp5woy4sH+pGb1jWMfBLH6dipiQrrZZzGbF2uX3Sf6sD
9M97O39r//zPmkSbX+X5M//V/n/QJtLo3fwLLkGPWb+JP//aI1qe8btHpNp/mLIt0xqyiMFQZVz/
vztEqvoHlAKsjEwLtkH4B8PqT+Okrv+BoRLLpGGoOlwgjbbNnw0iXflDpS/ExKPrmq1bpvnvdIj+
jiSweCVHhpWgGw62Thya/6BFz4EJF+rQG15hah+27DwAbuxoB3W/gRb/12td4xP9bZrhrbhGFmaa
rNPf0rCS/v1qr2FCVb0APDO1lqtJ66IX1zCWel9x9Motq2/Kaj/9FLReJhe/BODYPE0GL0kM6npO
fU+4PMR8c3STSLE8JVdew1naRNjCuaxIWOzQXIwh9M2gWil3kznPfpkEmTfJXQZK4cFsa4fKj3Mn
QrSPhkWhQShvbUzfozDZ7idBsV+oC6y/aO5aFEqDRnsdy8tMVIzblPb3HFMxWlL/cvkJ1v5l6ij1
Sso5a6duB3yi4oj7a8xEVA+2vq5IfSNzMH5qTe1bgxzsOVqGsrsEhlkBMQ4Vfduq3MrzKsS3GJjP
YB2QZvW2DMFYeRIqOYa1Jt6KetjENtVXQgkPaW2wGsrGXVeZWyI73lli/qSBcdc6AUUIkthqI3gr
bEyBBqB77tbYFqEW74pEp5JXysc+mR7KtvrUQgQ7iNFttslBTg8hNWNsi+lzbB0q1boKikiz+KIY
itwHL7nrYHvXy8iflqbM7RnUHQgfUV7y5aAajU5BrMQfUbkuKYKg4tFzeKmIwuXmbl5A1KH2KaxZ
5yYJLzWhn6ihJ8mokpqn1FD7TZwlBSD//BeFg5rei3zfDaD9R2iCgzm+AbEPN9CH3htqWoQUl9/N
kL/AGfSJr4FK3MQWsMGa8FVShE5U+bDipKDzaxH6kkjRA6VEkrcRnZAExNxYKYlfKUfH7GlYOqXk
kdf52lCf0HJD84D1U55ewlaWYyiMFLXQ9EwKxxt463EJejZxETgCTwRR1cmezQ+td0hQrj6LH7Z9
u7nNzVVqArtLKiprQeprNNPpmXZfTeO4Zc76UCs14VsNeYV5s1IVwV9rVNqyaZLIJFXcUiztjcza
OO38XCcJlg6KSx6lYBCfEWDccC9Hde3CwFiqBloD1wvwlTIP1MecECzv0qS0KOCk11aWW/dez4uQ
0JT0qgJYI7nluarq2HcUapKdVRw5i6NHVCwGHONumugpEs2AeVpiXUhw1c7KWkGlyE1b81FqireB
ZkrLyVG7bCfJKhR7hBFjtjEiavFA6eFl9vKP1dhnpW5/DKt9HOPacOeJ2g91amTFWN7qCiJUNFYr
yoR7nb9UdZsD0MFZmN21HLmw08Leyy3/o+ZGwJDYQLKiUV10iDmWLBVhvHRLI6SVgG/09V07yZUX
yN1V7dpzMdSHsc7iUz7g0U5KaqSGJrmzEiNSY6PckhDEHjnbSGHLSCbSKIIyl1CoF+LB6Ab4vABz
HYudzTBQZGjEJyW3yu+aCq0Fq5iVsKpnLZF/FBJEyZvOSShmSZomEVEgQfBLTclq1ERFfY2o0il+
7Lv4RCCfJ0YTGyKcRDcICs/Jkfgo7Zc9KM9lQnd+IdEh6bgw511Kejkasa8a7TaVkuGc0syFgLSt
yCkWBqTc+TGQxYfTEzqutfNFiOx+6Dc0AS8QwU5ESG7qykHVLo24L+JgdFWzRbVUJt5cGRu6bXCR
4lWQ49loTQl9W+F8mxEcur5kVW6E9SN0vm6tJtnarElazNiygZpFvpSzmc+gXq4KqWsJ88CIL8bq
0EnOsLEcrIAFexyzjzSfpvKJ4NO8NBGBjw09GEoX2zk49cFS03C8JPgwtH4fZ8Z9MmzMaLz0Y/3K
luhY6cNzEU0+27uNUEjjdUI4oP0hkId1p6xay941M8reDhWURrEg6O/TMviMrWqfOfp6UnW/koN3
o5ZXJHi7hWyuoZd81YRZ+ElubJURlRYdMJBAKHxiWudbWzBUbPD4WkhwcW5LK5bK8FJCB/e1hcEe
zTL8g27jWBwMQVF3BXM/U2906IkLJxyd4udgrTWzoYmIoCKysj1b8K9CEtS7wc860lbrFwxH4pym
prhrS0V1ia5q81UXaptBCU/EwW/MID4GXJSpNj9BNtqUtABVueTO2Y0ZaQ3y90jAfQeWk15vrXra
tZWmDJSMdLWXYs6Um3Az8QomZ3Cz20nMlJA1w2OiPpcyNGWpaq7qYO+j1PnIu096ZLSQPNUWWy0d
7/oi50wV85IM9dl17VaTwsGbxupMXve1hy8pQ+Zry+rdbNSXWhofatG8qcP8GpJjxn1I16z3oXO0
7e1GUm3ayGsq9VWF7Wf3tDAKGAzxqxqPNFNbcRUzsXwzzHlLfW40eP8cukUTWiSnOJUe5q68Kyrl
S1H6SxY9jw1FN6e/I+joWJT2JXKafRfxrxoT8pLdR3p9atWl+RjhF1flfaFn1wi80lwXp9QMHpr5
rNbZuUWykBXmivL4S9TM93Xvl9VItJ2xjq34YP6AFNsbEMapzjvvSt89Duo5sep1StIZdLfuTZ2N
wzBSLC+MVWHShaOhNMuj2xD9BWT+WFnhZ20Zn+yLOO3yytLGTdvV2wnGXWva66Z1ngq1JgopRDem
i5feHjbSrH62fXhM7O7DjphICPt6KeY3Gsgf0lj80kblKOfjcvfxsq55MBqZuTWm3tDoS1hwurbJ
cdWT9DmiltCJrdMoD1rf3kvsMoReXWzrXGrhUyicLxtojaekLZrD7GIVsp/X+i4oZlKODU5yoVy4
XW6yVl+HunUEDv1tFHTpzdL5UmrneHX0/BJpEpJ2WdsmCcXW+aNT5ZOpitXMEpD7ZgLKdPoI7Oka
BbATDOmXmWrEh6WJH9j6RWURNEyh7YfphEV+0jdllK0m23qOCxPTdEssaZjsoirfEnS4DTNIAO1T
WVHbSmVqv6OaE01qngolfHNCnWpodZlhGU1iuHUb/EwqnsMcabXMNDg65B4p1XpMi31dmwfS9ojP
je7aiH6vbL420SUPP+jtuA2nb5iCR8cKD3FrV14C5FGu3qrJAkw+vqN4OiITKXzWe29612+sZTmi
qecyhoIzZokbkkFnMsekzrLqa/pDk6YXW3sOa/HcCpsCsZa5Wmcs7e0PhnnIFSe/kmFHdTVXwS7Q
fVM6n3uYl1X2SVetd2XWtioMo0RRDro87IQ+v0Ai5Jm0aEJBjpdlkyDQP4z9dCoNBQpEvCfKEWFA
uNcn8u00oMrELjm4CdINW8enULVPIbznZA65q4BL5979AO1uJeWfOtoPVR/vDK1dCxskfgiLiMuT
JABUYirL8cmrpOHOUgW3Ayy3dblqMvM5ryAIhMF5KMZ3SyZFopK+g4hmalPq97qoNr2Rucu/KSsK
21mWI9NpqtHHm8aGlDlCnQjyaKdTNaenmpm2Gd8mcKt8maox74vUeVMoKw+qdi+0CpC5sh5j4adT
et/r5H1TwIBf86QsjQip99iT+0lbHotE2oUy1VVFXKTDrM7+zDZ76teOshpBw8cqhWYiVINNDaM3
yLT3LOdeZpUXEiYW6cPaIY3A/tDldpXBT27IByvn8qVH5pUFw15omp+l7YpuzkbWDJLpeXaWHDO1
8wj3Pqsi38VqvqrUo9GhzjaB2lZsNozzLKwVqPNVEtZeXkLpMqJV70z7hgkwUJ1dL5/aVGxi2SBz
OzjqFkL5sdsv/1WhNwnCEasZ/6UBRL/P1zET4lDKp5xO9jRpdMzKo91Yp+XgGsZvD8O3UAqvx1kp
tfl++fup8qYy9sc82+excm+XxqHRhpflLNisGKSUCJWcO2ot/Exu2XY4W0u/qnn0RAtlbQ+DH5QB
hC8c4okOCRXOm4Z9XLfOQWS6ERmoo5StZZVAjpBVBP1m1G8SBf36JW7D/aB3J7O2XjJJumdIrmtW
JqFJUayqNoS+ETqHEdrArTqAYx7jK9PT1vHpF62UjCiMKDkur9Jm7cckwh+GlFrpm6zut+3QgL8E
R00cg2nn6ywoPTqqqCCdalGU0YLK1lpDrCLLvab+TCFYi/UEkn4OHuwydasKnJpdrNRwuBOROAiZ
/rbp+EsiJYmuXlvMfqvXa70DzZnSVZwYSDnEdBO0ZH57z9kqcAFyjh1a50NrMkWyAWsXfdzIcImd
S5vNm0iDPaFyBsW8aSvbnRg22pivEUH5NatQYGylXl7qqttKM677zvGyIkbwpXBDIjg9uFoU2A0t
OhQ1eVVsJvgOtVjz7PuO5wcakSkTSM+6WE2jWEO5BSfKdbjsgksIm1P2EkH3cnp5G0XTkToBsYDZ
WhAV3hPWm8njsWO9xd7wZIWKn0bxixyiT5cq0Lg6+ejmSXUmn473usjA/oHo1wXuQ208SJrqjfNA
f4smUGfA8FRXhgQ2opmOckDOcb2uanUddQ6rzfZUOtzZJNXLptqXuPCjOF8pjJxcYhFPNosRv+jz
7CnjW+eQFtC9FxDiG5fbNekA1goRAwkgxVZPS0+2pHtDZ6mtMOwz59BF4riMZ6vPVzJH6PRAX8mF
0cp4g+RiNTfI/jPPJm9qIohCSxxXVQ1XHaaTM9q7XG3WQxtxU1nTQyZNVtAR19d2ZT3YE9w0JswO
fbnaWDSLxTrqrbse+7eB/D9OyXhzLkUBZztD4GNRG+4N1HJxjoAq2w0KmW2UhlErbQqCvCj77ygY
AYKzNkGv7cymodOJ6aEHb1KZjCP0UsRwzHK0Uhlby3ymsMUVMfmmgbJWEgwOzVdSIXBU2n1qUe3n
i6Bas1azDrUfSFvHXhcOfFwhZ69VqZym+cMc8n0RRdvIhl7HS0XWtB25B09RyzxpbTQQlRVawsgk
WEKrHjLtBejgZpkLaeYeGqXbT7Qy1CXGSI9PVFIuWjW/wQRjK9wegrR7Djqn8EVuPY9WtmpDulet
9ND9L47OY7tVZAvDT8RaQEEBU2VZkmXL2ROW7WMXOVOEp++PHvQN3X0cEFB7/9EgVETsRZn5xO4l
585nUARm0seIML5hjHkgJjymRXPKGuezKoJbWMlXVBuYAqfyF7UGunkCuN1e/nPQoPRV/Vw6tMpm
ua0387RMtCGZi20SHKeCvMbln3nWZK8nw4nXJQLSFNdb1RGoNYt+DUO/roc0pu/LIDwRyYJrlVDe
g3hVxl9lU1if+Q7wkGWywAoaesccd3/cGLdimF8zE7+UPbLztcENgOZvlnvDKs5xmeAR8313Zc2o
B2JWqfUUo1WY+UmbvRvMr0U5K2gfctbrmFBy1pPEpTIQkPgkKJlY5wGoHS2p9jad+Dqj1tfG8Gkt
Dkg+M5viIAe9NwPxOac0rvWthcrWfLLQ+TvG8s3nkEVygvESmf27qCDYDsW86h2bGCMezTV9bmwb
6qYi3kyt9VdN+e8MToe8zshRLIwcKx40jNF9NdiBgIRiiz8bF5nNQYpgzFfEuDeDBispIiBvbd17
HlVV0kYaGFXEz8znPKu3yuJFFpZTdkUkdVo+U8+mFq4S2W9k8/nDt94smf2WicEzOIMZZTL/E9rY
NRG/yUw72zoro2Ojx7+67q80gszgA7JDy8cf531BrpsOXqCVr8yAUKdcXqVUsO3q+N2j+H5d0yxF
RZ9APhDyw7O/DeIzmPQVJuPmOekvdSzXWgSYWHoIQG8qyMVP9qXZfXUBF9IAXwEYCp+VY3cruNtA
IS0wRcfdaMX3eXpvCrM6jalNlkz5VYTtrXI7KgAS9dPJudk1Zn4rkqtkYEKlZOLl5mq3RneAu/wh
YbaDz47vQHQL3HYeV56er1WD+GM/9t1eeimyPepV7QQtCRtCRcPeyuOXAyVcDYgBZrN/jQHMuFAO
RiqUsiu3r+KtMUQ7OU3hyh3eKR+y15ZEi2NXCM8fwwkgo6mo2qgT9TcoZylhks3aq4tHbbxM5LIf
2y59bQy3uKPtoOQJ2pdiAlnQ0B1pSH8Xgqd3QxGhRhdNfZp7HC3R1yTiatH3IgjPXR+xUHUy+no/
ds23H88/ouXTD5p6PyglsH/BZSOKTfNLJ/mxlZqsZcJ4LuUD8pb6ZIawZ5mwTo0kTDvtCnpZg2on
pviP2uyN6LxHI2fGoeXg6HgBz4I7r0LVx3vTH5AllMm/OmZt1sp9yUPNrzwCv9Uq2QINf0+uQY/E
zrf4V+coJLZjuaRmYdxi6oRB6RjtOy5Zx5y0ib1dRDLn1usayuiUZ1KjGSN/W/bfhsgiaUb9xti1
tXfrXP5/ZnYkBvT8cYLZbWZ33JYRS+AsraV+Enre9+p3aVfenXUtRitkhBqmzZwVPHCVMa8qkXCm
+q7e6IJBqgZXyw11/P+jbcMh30DFHWXEXlPX1a9RFb+Vra9VSaCPVXEZukR9xKK3jqIx8pU20/DU
1s1O0uW5kiNQpSIA3m6SHzM9ejlzzqh4Xy5vpdyuSIxXya9wGl76vvOeYum4z22wfN7Mo623RoN0
z2yzCxUaelX5dzpr5muYJ96d3RPp6yZftMDW+3niLFV+R2CWts3VaFo2mly6N+RjFDmfrgvo2vjp
SfAcK4eI+DRDcLR8l77jjVBO8jNpqkNaV/fGwM/oMGCtRT+t57i4yKA6V7Smr/O6IXr1L0yqcWU6
ZKy2ZfLkBqztVUfibxzoa4ZA91D/dNZMAkptnfKMUSLmiyUur74BuqFYjoug8fRmonOTqJPmsxr4
dE2LF5GtuLkca7k9yghBUwfkOBe8WDovA4HEJoNykg+96w9aZz+q4Q1lpXqvNenNvnlnzESo2n2z
6aL8tzerX8TpXAnC0CnU3lLNBYDqNDs78gnaoTWjp3vvUHaYI7IFFZThEzAHB1nHVjT26X4I/KuZ
Et/gtZnYu514LOdEbny/u5ULbTIBxwwTySYp3c9eyVX2guVObcu7pA/uQ83sIIrxN/I9BLGmieBM
88oSilpC/HJul2gOf3nQgRgBzPnWtE6ep9r9/b/HvbZkv667ZO9o/aQznzcej48zm/djll46NVy9
0r+51PsiDuaxk5L/yMX4yOeR0tvlIapx1Cu7PXNHwWcfTgkBi6Oq7u3iOAUTuuXOttZhrd9isP1j
04LSDWvXi8TOzAlOQl/0G4Q2s9qERYVEaRaY8XuhvSjB5YIlZnBoXNRmwRgXm4Ja19BzQGYFu4ri
nF9RxbozYaXaOHE+Aj08t1P0Pgg/3LVqYnh1CIwpo+dAUUGsIx3ToYzsvncN/FFT+5VSarZJGuoS
+PLeIBlA5Hjx6/mnszm8Kbf4bauG6MpJ7Ola4/1QdiASk/c25/A/ozborvQYWUrgL3o3CYAz/LeS
OqQE21E/8JJebhNnnK6uTUPNmHMj24KPv+tMVOtVdN8b6bOcvHIlTWPVB/aI5KuhIHJs9yq1ryMs
5iFPljDmb7ekSsFyxmBDb9d457pmsghSyZrsnRriTBPHZU0bmiEXAcSzYakGPTn9CF3q7JvZejdE
hvAmRH9uzug2at2/Zz7FtbKB51ZN+x3aI0YcKNNDT+NNVynzzCUyz3HsvTlKPA0D6Goa5PF+pmd7
FSBF3cYTUsVYAeolUUtFqD5OgCNbN2+BUgcm4WoS6Y7iz/ExoLuKEsIJndUCi1aWfd/bMVFGGmuz
4QMDFIyadmSBiASZ3BikHdVNvqg+IUuMKf1HSJcFOpJeyj57N2ctHor82UPyC+JkNJsiDjaFYFsq
pefcNeaP68X9mV4ebjtnYoaPSMNRtOWOPtHo8xKGPoR4dBfPs48LANZ1wOoODtQVyaMTR6duRGuu
FimJjRho4/TDc0BtyoF57CtPp4sTQxK4lDOsawLEEUiNr2PJ4Rl1jT5YZneLJtZkQ1tgyWPBGhuz
wZeUUXHvjCuphscEQRLF936Acsj98cXS7zPH7AySskHQprCkWbulVZ14d2ed5opv5SJJM0a9m6Uj
D+agHgi4v8qalLgU3W4SRDRDU9Y+FCVZhgxLdIBp8KsQLbR3qKYwPmlEyZPsyjtG1DaZz1Vmfypb
hGSSWrthruYjDiw+IlaxIXvpNNjYVHXHPBM4rYOJVuPuK5npNxc9VKJjzLsw1vfIg2GLQjLETWrx
DFRGDH+FeG0C+voeQdnjg04r5zC2HBi2a5wMYlAZi9RLOYp4g79t0T8yc5C9Thm9za5QhsSha1Uu
T8JW2eMHc9A01J9GFj9QHcMgV0XYd0djpcvuxQ0G6xjpF78crW1qmG+ipYiH7ZG3UDq/B6NFq2OP
rbwdYnZX1LYDaKrhZl+WDTMU0ZW9d7yv0J1tdIgVGEHUvYtmsFGGgn6EOd7rya9XMqtR4VFM7rTU
Cpl1j+khAHhKGzZGzG8I2RKWOIrZqB2lup4rBpfNUDqDow4NRyemhDsGzHo9oZ/VQODrjorEjc87
SJuI76LR7jf4VqqQKE6aJcWmKRbdNvavHULX93CuvM1gdOHK6ZOLAZeOCKWFv64/zEiKU853gxZY
nBJIo3Y+i9mcNsElac+6K+czwOkqdTq2iz51N1b/L5UCt1aFadrnFuRmag4tLaMuV1Y6aXooaWpY
+W7+pZPO39fNeOHoiQ4VGfQiYGKVOmKRopcYY9F2NGmBGpLWWbexjVxoLk+GDzzplfB/E2bXSVrd
QXrje+UmIMOKZ2dOyKsvadml/4pgQ2BUM6m3qNopXgh+ZyvjiE0rrlP9rXSGYLFceC5lHIU9IAaU
TEtSn6i1ng6t2Z0yu32EeSmPY/5nJd0H7HS6fBgkMxf2U9VbNKd0rD5BV35PwaUZYGzGwBLbuk4e
rET3Z3VMW58ghHA6tzGjKxVH2OiAA7vKVLvQcN86HyNqYt8NTW/uhEMTouqT9Cwbn3jKvEqLS8Nu
t/Ww1FqIh0vmnk2UMivYRUwdS3RrageDq8mUEFGHOFbJdzHj1zOmmoRKKfYluuaNN4uBlmr2jlE2
q0aAt3sD/4IqMZ3YVkGGQ4C3z83mt3h6CpExULKXk7VTe9Sa63gPH3oz6mLcBnYm6Vk92DGoBt0E
znaaRrFJahOOkjDeAv+U56bomJys2/GLk3rCZmNHhNxnlXdCmb/1OPnww7ZMQS3K9qo2Nwl+r1BQ
cRrOyU154hp4E3qvtmu2YgiObu09RxGgM+KrbE2t9Dmu6F+NHZ4Ff2y2iA4oc83Meo3y4s4cs2Y9
24g5TfWTpLO5TSRN90H5yjEqt7a/H00av1tV12sveZs6KzjGxuC91ubwZqvc2ooEE0ddpO1ODXrg
XT4R22LnH7rPqRqYean7iBgD3onrtOV1qcsa6EaR3TySFVDrU68YPka/SfnNUYib6ZkH0D2yM9/7
Pjxda+gWU2tD1JbJWpnZ3nxAAXEOJaaF3PdQ5vuq3nTSf64L9PsIXqHKo+4aynw41KqM2HljqIhm
PLUYsTEkNevGg0OEUMCksFsaNM/OiEfJWqq6mwonaJvQi5Gbm8Er7gMwDIo1HWoIzBe7Jdsl7lgx
zIb/VUfNiyFStfcAC+pxGLESgXoEfmRsqp6vltYcWU5DmMVIx2oQptuGRlek2G0A0g+jAZ7U7ujv
w3zgcsB3pov6SJnbxmiwqsLk0KgGPDu17ryhcHrbjv5EAUUNreTYq5ka720jyYzoOnUnQ84KnvMF
5yLuzLMJf+hNvLKFc6obe6/zwl1FAHSbkHpCX09bRRlb4cV0HHTHZMR2iVeUJM0uAKroGPnGtPpw
rfEhc9UzaCSCojZzVzm9xVsPN2Y0oBRqZkG2kS0ug1s8BqopVqlnJmfbJkuzrWk0DAQB8ihXl+m4
xJm1oszMxy0f9Luh9OFTO2kAw1afqRFOK1CM7xAsuSiwRPqG/Q/TDmd5ESxS4sVJPwYtS89I3Ild
usAU1BiOwKuxM1zcoHxBunweLKXvXXx7g1MK3HHYJFK1U8veW4bwFuZseuupusT2PN40Ql5belgM
J+hUZze6PULd0seumx7cpDhL2T4zNIud++mhwE/s+d6PZn4kM33LMrRFmV2dHaskl04iPipmuamq
/jdW9GblyfhFw9qXdqx6RxEpFiCD/PkUCZDgpRjAf23MgCq/Yro1mn510bo/kbAekjnYM5m72Tuy
SeL3exuRjFWQ4Iviaazx2XpVA+PqYdNr8GLwbNwEEqoVzdvdSkqeOVRbm3qMoPA1kYwM6/tsRCDP
gfdkBww7lkZqpp12HVp5cZfFpHG4aPQ3RVlcK2UQOq5SNFRM7XnpZeuWRXs9zcALDkOQ15xSNR6R
ugdX1TNmpbihWu3gtPCTH6dvvU0w2dc4T5/7uaEyxDDJ4cs89Fgga6vYp2qGtqJTQRf0SgcnsxCk
VBqpv+6RDawd378fk/qqE4NpW6EKzrx/ZVLXBLjC6kSUl+1nEf/U9rDWFVONx9Xk9QnCVNrIiEQ8
cSWCZl8FgCYG3yPyovCIEQdBVttAQIXhd5sF72pGs2V7+jGJ6dE2s+5X+RVhD5HTbrpuOoKe3Pdz
e1M+92Stj63XF9vZmt7MPsP2ITQjndtvpBxO0sX8beZMin724BgeHidePvVi+clltPW7yttZJlIt
hB1HiQm6yZtNaTv8uJH1Mg/RHtwh3BgZfm8ty1/8bfrY+ZG8s6YJzHwbCF1vdYPxYFLiMcsVDavA
0YyAtHFRXMNUw/A0z8EBOV+ylU3xN9jBXenXP+2YvONa3mItJ/pGb4qQyjA/k4gBJkUqPXKdyFDD
rileqxiprt0TxlU4xzmAGxvK6WKYuFih6R2kUszMQw4fQLu8rg2y/Yzc306Of5xmE3Yi8AhMH8+D
nHjVQ22w++NNF7yrqXAzblVN2SSVn3z8/i4b8eiitKCCvAmBEiPxOeYJlS+Ves10dMo626WFN/31
4oIgmyl0MYOoF9HF9jr1k2oX+PLJrn9RXhZ3vDwP7VAfqmS4tVXEWzMKiy2o6Jo2vGSbe0iGWAo3
Ge/nlYXIbJtBdFWp6rdNGry4jnwQVoYor+FATgNa5nNapCZMmvumM186/3ssPPNOWaa5dWFDpffX
J7i/ZeHCR8/R0exwiyVZPx2ENZ9c2DEhYZUaiQ7LZ+LzaAAEelH+8m8/RpkcVlaT+euhjhIgVCo6
3LkEUd44PscRTJveNeqDYvUPZM77LKqcs3QsuVxrmk4pT0zsL/DBadt4JqaQrLFOUxK8V4NdcQZN
Dd+1+dB07ogQgZwth2ZLS1i3joKPlP10L2lk34TBiDOZWuaCE48MAERXsXD/IEwfpAtZhdbPIBNt
TER6BATZ1jip3DG+GKkFBGTxreY4tmhTIEqg6wB5QC4WDINOoIJzPPZpqihRnbge0gXQcsze2dbs
fewLffEgIKdqaf8LFLdU27vwPdUj+C9parYpdqJm8TA+wixr0Rgm6aoIxmeJBpB19WoBxQnlvyYq
vtIU+Cs5EO3yYzRQBpEx8mQs5VH1DBmKq5D+VmMdNAyhTB4gAIr8eW/G31TpY7a4oGN9FHyRkNBe
5RKfZk6cBuxes3ePgJ8J8f/ubfZZsy83Yd+Kg67ThbIzTrZlBdvC4fmnphanfoaJ39Kkq/F3uim5
m8waWT8tUuinNFEdcOsRniu+26S9n7yRmGwgJPqYOVJ1P66foIbsxGpmLOhC++J0CkYnIEvGsDgG
8Q+v8F4SKtMj5lOQl7nrwD5hv408kle8kG/Jnbo1DbJAksJ6LyStZvV00zT7cVxUJWwDDuWWjwWj
l0AliLwDimFfJCNq0zI21iGj4Uo03Rs7EWltgPkJbumW2mO0JWz92FEPxRhsCef48gWJLVmiT9PU
c4KrmlLDtLllnYl0oua3TbFcDSH6sZg+UzB1/+AYMaIEK9jMRkV7qxF+w7qL7cCeu6tak+J7Rgsr
/skN19lQNXgDozizdwB1WmjAhuKN19UBLdgfgyaBITbmgciHsuq2o+ZjNyM44GJbt0ax8UMBtz2f
hUJEFQwOO14VEvic7cdxjDa9b6GciVUKDo6SbxAk9FmoDrm1Th3+JBI9avrQQt5kHnkHmoROlgRQ
x0QRDlxkGAt5KaBdWmJX+PNhfDB19sKg+ZQG3mfUIqDykvq9kwhDpa6xTKZUa0XuOi44wkPmK10z
Nov+mPowFZkuyS3BlYKPiqB5Kwk3cg6PGNFfzM74SSBdVqnbco377KDSEPm2y29Zswp2U/EIOtRt
zGrmdEDzrP41Evyl6vCcYgj5aF1QH/xlHTCevR+rIWLh9x/azPLo+sUhHiTGq4veMnexF7Zh68IQ
TNdSiteqnxjFHrGB8hoNTT7ooZSEIKlt34m/bg7e+yTYEIrAq5H+81VXZKBWVoPnGnWfOQubTdQ7
6MHnlVn1Z7vCHJSHKdLipPjnTAgS0eo845g+UTQ/tCJDAJVXiCYCVOgp4IkE6wV9IDUMYbmInEft
TNbGS6cvqdMXBEZrW6fbqqkvhe9RfdDN73aK0m5U6N2l/xUZzEbhbB1DkmkEAF8uvUuajeQvXYzs
TebBpxEht3P6Fbq6f1MG5wlI9IaOKUKRjn6OVJFq3eVvngZuZG8imaWbsTUG38Nc76Zc+JtAB8RV
dkt0xF+FxHRrVuHHNEA6ROiy++RmNyV8EB6r7eDXpxqZqpqzYA2LfO8jAMktDGxClPvQsM62iWcz
l/6ZlZDui9p6S4fyHUPr+2D6NVqob7dyH303XlWSGWNa/mbFZjs33auixXsLv34Ka1RndsXT4Vf1
2p8BhnmMOW3NVKBAb/750jpiiXsMkaVGFfbjcvkZzIQy4yK702OIrCtpdw6tw40JXK8YAfwlwKVG
t9EsvYw9lDriD7W2zJ5Dj50wL4s32KbnyJxObuKyAhjiwJrKRBlFN9NgDMeQgIBFPvh6Jj0ZWpB4
hEvvENToqB/ho9NR/2SPM4GAo+e8TcjfhPvKY/HtTTVySFO9DmZBRKUz3cfj+FYo7oDWBeOZAvvo
2JpqaEsQkPQgF4FNqvml6hz7mKrtJ2mWm1aT5UpCBi3T8Vtj1O/eXMjVkQPxOyfCZD0ptOwhlnhV
6A97iKZ1ICA6SIYhTjKgVqaJX4vBPdWDniEgPJwS7XmaGBqi7M4qAnvlztMhc81jyK8ZxR4LgWAp
YRG2qu6jkdNPVVZfPqcnnlwOzfnYTv1D0Qr8pcNX0TM/tuRThEXMwnkKOzSj8K8oWXT4SWs2eTbt
qTRhqEGRbD9Ggm78pH7MbJ+gopKy+rY+XIbiqlG3MrPflWLiS022+aF2j9qbnjtTXnyXcKKmwwdi
Z5aDyuscBeoYZ+Utn9PTwFYSmM8OKkO4r8vgNWzV4V5a1Y/htDcHMccIQB4NjyCzb6WG7JPjuGfx
sab66rj+ufGJly+Ga9Ql3wBEteUhyfGeaqu7Lyy9r4HWVdre5iRp+XV1QKIV6JgVMYHqPxnqo/JG
lAVhwYu/sZ8m5NiGlV9RlDBEFvId2vQeDeajFw9nbJn3Mf2NQ0vlh69cBExIRSUBBrrHXIxs2V0F
nEoWOYhueLHdC88MZtLlHyZ4E2C3WB0OjEeviFjVyih40yckbqxbRREJReJzFv/OhvPZxPKs47++
sO61tfjXEm7pyZ0/jDTZ985C8nJgQk/f126HbByrcMPU2A7wmO34VYk03/7/Kw/krs1s+30bH/PO
ylZeZrzksX0o9Z/hTBdTdbu8MPedeZlChrm5j5H/l1gX4ip7wk1sz95XzFrCJ61AzWNnvTAEGXEP
zBrcjJZPfoW4q0c7XdlJ/h011c4mAYIVEtHj2AUHUUUO8yFAlWKbYWTgy4pPBLXIlnlv+DZ37LKS
TR2HILoE8JCQ6+XYf1BZ4ABmcldyGq0qWovZ0sVnCHhIC2P05bsKfNXv/plddApj694nOogwIpI7
4NMn7RyL3r0FHidEmePBx3IE6TaWN02ykNjlkf/pJmrrNRgfi2j+FZ2DTtqZ79o4f5si+a91LLiG
GY56cR7PkeJ2zDgpq4bWa4hbX4B+lQTMVMZI+EDtE35Rkj9CpJFY9g5HBc8ZVeYDmTZ6qq5BYD1P
dvUdN2RdQoGuzE79hU5yzX3no4MHopx10xY9FhGMO7yE3EvUqwehnlrSpsImbtZd0XBQ9kaI76a4
ijB9n5K6AuDU28wy9LbqSTAgHu+W2/W5UxZ3JEMWSvUEsSRt14bHwsCwSyayzP5CFzt3Dl5Uuxc7
jvF3zBN5a1Vz7cdo3LStS2h4n/w5McGn8etQp/8qRLm5kzz1wfwDLbcbzArURpIJxwdRcZrQIb4L
CpONeUZ6jnprWwoMTPbBsN49YFzfmvdV3hz9Th6dQNOZGiHZXKzP5ImJtLb3RlO+BXlzUcQEykxS
dVLG7IRejaTIZnJNumvi90iB8dStvJEnSZgeYkQ6umQjcbvB1xc+zHv8FkbeC7vSo+DLZg6xhKUX
PRcI80Pis+CIXOncedH8rCPx2qn5YM0vA5po5PcX389vecNM6ef2b6fHV/ws+KcMTFRksTwOxhXz
+cWt1Rm/iFwvX0W56yqnPcYdP3uPUCzZAhijEr2a5DjUJaZyx6SzbmaLQzFLqG/VotTLXIAGh7ms
WDpHqUwAPzEC/18AY3scg4p7B4o8brt1JQfKwyfIC8KyLp7w6ZRVbbpbfP2BxWvHdfTOKrvn2BEV
j9v8QmPyV+RT2BbwicPncX/LgQBmWdw72vOwg4WMlt66n0vEQ4Kf2S3NjQsIRM5c+69vU4jXiCTU
dnz1m+Wdg1yTjMLsZYjKo0NoDk8qLhdppGeDmnqh6jM9pTsRAAfSbM4RR1bRKiiSf75TPBNqsOlg
h5saMzdLB5eyJbPFnV/b9iNIklNR9s+gUG+VqNCIleWnkyeMfFOyNVL3AU/Ze6Guwox/gW0Su/1p
PfpxC+/MEHVuhQOqjDo7r9MzqWv3aZ0SAyPDF3fEyN70GeM653vgyXXIwLlK/fkKMH3nATysSp09
MQ6TJECpLCmO1D4UVKmb3XvWh5qjH1ClMh6GMvrwiI/aiNp47nuuyBjSwTy6IUm8wU7ICGFIQIAd
+FDXDPuRwwmNxWOtOLu6ceICzyU2y3Z8cTrnnCFA2Xk2DmuJSMCFT+IqE4g2sI5aU2uDXtNTPOt/
y483Vupl6sdfqxK8AEngjJfBre8ZPdAVNSLqAVXbatfUn6iQypNjcwg1HfYW0+T5BZhH3T4bRz8/
lh7kMeKBcCctijRr7A1qcSkZmb7PTbRjNH6Gdybg3DGB8tRSFCeVeTWZWj54ihxflI/23RfYAYBs
/Z3ZJ9beTV+KkXi2safpniwfUpDSe03+x3op4DV9nm8iRzbteLWNkUyteI2p9aZw9G3A0m+tLr+1
B3wqW9ACzV4F8bmply0tcNxVzMO6Mj4IkkP1SnE8EQXNl9GkDw1wfyL7R9S0bkiZMQKJYGveoTeK
jmOr2e4jIprMlCss6pkg6GCg+dhoSYB3fCKyUWJtGR9qZ8y3wxB+jxrDGugRUdB2RURTZ85bDw7R
r2EKAKDpVSr52SumRyJHTwkXN9C+BcoSnoMUg+mcSuLGffNchaSVh/T/7vA7LngYR0WV3FAwXVMb
NRtZSahSzUFu5sHVa8vxHkXCSizkeLaDMyJA+qmK8KRt5kNzGiciOZjWemASzAMIYbzszy16cFxB
rEvqvsuSX4gl3F/XZIhGlmPv8yI/S/7RiFqHQaf7i4R3Xf6aLd7+cwDVoEqz2JO0Bypmrgl7vHSN
fc68IEW35984Vy7sJGyoPtRcixrRHuVnZjEcOn5F+0Qe7azO2clusFaFWgYbG7uFaO9EMO8TG6Lf
nnaotVAT27zj60oem2S6h/25G1rz3WFLi1x9RjFr9um/qYJt7isiBrtcoSBi82ZX2qRw6WNujavB
5lNwRxFtJYdBOlQ/eYhhxVbffuj8U7lNNrz3I4HMsyp5znXir+IIgYxy36vxVBpw6qU1n/vUOyeR
3tlh9rh8W3Ta3yXxMiLvrpjMUEe19LbkfD4DzIdb++vW2g9zn8NvFummnJwfVYBUVaT+xnfo8LK1
0zCq2Zn53inntEzNjf1nzNGLF9c/gYJRS+B90YsuP2Nj2L9xlVIiZz/SG28euuTFc+BZQZgOsauh
76jmtk30V7ZIccjF3dUAXceX0K+cMKSKQ4GGmC8JCKyqpucoaX/sut8nBfV9JUmviYVrsI4wntYE
yAa2fZ5H8VCjuGut8ptHeB1l2TEYzAv06VV56s5oqyc7X6asBr18P86XEUSpJDW90o9hzhoWcTsM
+EE4XvVG2A3WK78mPaz8G8rh3BMcOyC5LyAdVtTQ72ar0Aiopk8MFt8wkduut16ZjnbG7DwFAAJE
27JScrTmFu6p/n3578Zu7nm6D20JbjiTIat70lPCmftvnnBWivZ9qIjTQfGymi3jScG2Ivn29mVL
PoTCCkheY8xt5BNSGU63wstH1PjUnwEJW+p++R2a5uKa7Ltl89566IKmrL92nn51fF5FbgxxVMU/
TJ5LCrmDV67JGFXyYcXY0QPCujc2lO86lze75PBjtDPZf4lTN2jSVNHVzP27hPmj5LhH8+wePD9B
PmfyJm0CsSln1KbLdQ76kYqUHjf20OYkDto3MdGU5dvPKHZeBJZVQnHv+7q5ZuPIIhEmj8tvpKXe
5UN00tH809vzPnRfkqI6Q/98t4l8QvV/LHPjovWj009H7Rsf7fRTm821M5z31odtd2sSbiP/4Nuo
NQH6V+3kI2MK0GD34Qe5Kcsogcc8lFQj9cTs8soE+9CfSUv5ea8umUSPhzp/NYHVTBail1Z0m1qy
E6mew8Qv5SU2q10v5F6EX56Hq6Cczi6coL/c05FRvI1Nfgi6aDt78sGycIMn7dGdgzsd9JeBdSJk
jJJme4VvIdk2Q7kH7+ON9/DqFj64tAXJjKzmeYBT6gDvu6h8UDLm9Iw5YZdVPRZRu3Ukw/aMrzJi
bspr42yN6FJKDWaOSOGa81db2x4zvnkufBjWlD1zE8b2Q9VZd9mcvOm23kvDxScZmw/xgAgJZou9
Pb+4PgNAgB6eYzupmRiqd95oxzG9ze0Az518DKh3HD5qXTsgPIS24j5AHolY6NkOt+X4H3vnsRw5
kmXRX2mrPcoAOOSiNhEITRFkMKk2MEpo5VAOfP0cMNumu3oxY7OfTRrJrMpMBhHuT9x7rn1bD0i2
XQ/KaqqNKB4UAMfSeUyb6q2mYAcjBFnOzDn/hb832SivatadWw+FIw7wb1xX73rJ3rmRsgim9wRR
yTpKhg8dlVGOAd3PGWGBmjbDDgCzH+tBYjZPBWNLuEtMN1207Cnz2a3WY41nz868y+aOeVSGYTC2
ZCBttEwZhTaukVU/lIXdnOrpaJUl3ipsC6VJXZ3ksQY3D/e6EF8pDXrIOb1h+D2vfTRffRbhMckC
S7MAgykPClJNBJaWoNUR2AtGXBGlKO/mIVuOE7DN1syIxOBmqKS2TqNjIZAkiZ7cTMeRu+zW04ro
COaLv1p0CB3ZfLriPcxiBvVC24MYFet0aQJiwfY3yawtTdevyjf2fyw0kv+ntjxM9ddff3xAU0ND
ff8VJVX57wwW83+mtlRtmbz9g+D7f+y/5PwVVUNS/o3hsvz/vxkuhv8n3EofgP6iVLG9hZH0G+Ji
2H+6QheWb1vEAEDZBWtS4r+O//rDsv80XYaMro7J0zQd+1+Uf8v8k4GrI1z+vAXA4hv/F4iLaVj/
CVdZhJIeT48Bz8UhW+A/qFSuOeXKdARzjlHT7vTiO0z6+i6Jml9csSXu++Y5orDcNosfqc7z4wSJ
5X6QUlzrIebmqOBwa1v/1CuMYT2oWEbrdRDPBXVfr39wcOGYnIS88icHVikqlMa3KRP95f3pM233
i0i/rUaGQ3jB40m370dlwYgTQh1jUwJ3JIqt9gitcbIPiegEFWoIne8We5x9yaV8b+oBEdyUiUOW
n5M2Gy7YsIxtGNdmgLh6C9mS66+LGaFWCkhDUYrAHOuzaqr5RMXD4eUxq63BRK4nCQY81UFwowTc
2mmSApKtAlw2/aFhDH+Uk8QEWxOqlPjbcsrKE2fJdFv4yZfKkmnnqcq+QqaPRcMoFj+/3d52/Qi6
pSlZpBeB9BWKtVp8VVn0NNfj8BQXNuIOitwk+5ZDfZ3NOb4XC/KnNzO0LKKGqQ1STpp1lH1Rt67S
va71LR3NRHhAIYvbojonHpF6iru10A+2FnWHvCrTPTLkte7hlc3KHBGE3+88jLwophDzMaWcMHAx
FpRFxFGXO5u0TX5Z/NUrzfMfCr+lGER8GzjGnVPh3Cp0/5CiLdy7xtxBKmNxN/hk71TZZ5WE40Z3
s/xKx4vsjdO4cemztqO3b2NMhFmUqEAzuQ/Qz4aIcae7zF1A9hIaNZAHZ8PmlHVpXRCqBEMDrTDX
QeG17dGMxpMpnC/6+HBVtB/hKDANlxPNSIhBxmsS/DuA8QKnQKLNj3HxHrRsqR017GvESwzsmuxX
atwbzTBeGYy4XIwdNIxAXZpRf9CUE5+iqPY3DLJrNNx0+8OAgD3Xik1UZftW1eatJVQfdKyslXCd
hVDHCKgmX8dk8rOqyi7cCoGqWSiWh1pNZECU2O0h9pkcpDl5ibUiIX0AjeanJUoFH6t9EzfzLYwB
VCLdd6nY6JWahVqoahkM9chDcYuXVylrzCvq9xz/Jo2J0Wfe2WBBwhu7PzrQMAANgTJ2KarZlIPn
sWLu+HA6xaHGsL6vz5aIx5ttF2JeceKCcXzbolrse+3YN9BJNfTLW16j9uQVmNh9tasbsddRHTNy
6N9imJKal5kvjjugWIUJOYeLsgjBuVYXYOeFteKT7LZw0QXrMjvUApCzasaHvBu1bTeaT3Ht6TA2
EDBN9YKTRTy3Esr+5RVo83LUWbuRJpqWzc+WKdqTH01v1oBcU8vmgYqGpgy3DxLMmymC+tdkXwKo
QVAgBjhGhQqGpnm3Qxmd1HguaWrP+B2kssWmttuK7613V4ROLJLW9A7ZffqGFec4a47aioIZo617
j30iDnVb149Wj2sgFYtyMLcrli/ReYqUvgm1VUfbzkyMOIUOuu2dl5cvNLxowcL50y7me8svi3ej
zL+ctNyLIWnuDYUttHHKRxuq41GLWBjHYXuwcmjrvm5GLDOLVw9JjpUHDG0udewE0dTXdC5kSjnM
NzPZZpsswrZHJ4aJqGGE/GP3gUCw5uwmP2t2r/w001m2ogaatE6scwwlW7IAjmzUNkolLs6OCAyk
aO+AYWebRBpfrRCPvV3Qv9pZdcQ2cJztsTrkiIm1BlUcDWltTIq/jGFW/62AcOH+03iU2ckHTso2
Z8YTGoTd/Dk2NyWcI/60jRPD5Knm7BGfKAFQ/JTXowdoJeuu9Cq/xsPV7SdvuE4X+wTUXXhdsvoV
N8mdjCx/44fprVeSZtRN31M4XSjhAxJPyn2WD/tCZvtMep+WSgg3D7tnc1R7AisuqW/cMzWaR3bS
9KEBXfF8PfUMzGPJ0yGTe2AdTT1aexN9DspLPIuysr21HcsHXSwdiPKMqzzCItLpiRkY47iPDRVE
HYAJ0BFH7ra1SSwDUJxnvbR1PAYrKmlUpZPG3KXBp7PozD03fgknn12aiZp23uOC4tFDRAWZgI1/
zH5pbBaoM2JczoxdqRstY1jnJmXIuy56Qd+Q3Gczy2+9EVTGY7Y98Aatt/mcHDHQ0LrIfJ9bC0zI
TPEf8Pg2u0hxGBvAbqgvS9ktiFHjjc7nLREOYjEkiuxwCaAXxUcrG3AiaYTDaEl/6X3WyXodk+8K
43pZUNLmsDUYAc4HUAOwUMTNeaiVhlvKXRVqfI9HxSZFGUsp259rCouTVVjn0RrWAxPZQGuT+RCl
81eMKIR0kE9BRgMBJO3iuQZ/y4JkVdjqqdbEFqnjBU8qpnCPFVfnw2xK3s0cYbnHMg0UMJkNHV3W
3NCRhFUAeTTZOFp4Y8WQU5jN0qTU8kmz3INCBHrMX7zE+nS6vL6e6dMqXiKAoU5gZu1LWvkekmJ7
XM+KGy9p6rtBB3ljpDzgQ8MoDGvUQSEogQamcUHEJg+w4+462yffK+vZNRLcgimUCmk4hi2PF8Cs
HQE5m9zb5wakVNMEncWC0rTlM3sEeNkujSoE7C8dkD/Y/ivUeNml9VDLm+YR1hNZKLxbA4wY7RUp
PpKhsK+cYR2G2q+5Jg0Jz/djQqSHbKUHcLtPN1W+mMnLbp9NSbkdZpxxsz6S1sDiNdCr8CpNxWL0
4t9UNWVgS8gIlXnb+znO5NH6AKFnrmCGsIX16r3wWJYDxyIEeqogR9viS/loPhm0xjC8MG3r45uh
e3i0HMqnrvvOG6xi0rAvUm8AJo+A8wQaVNNhQTuVz2OIQEmvb8KGMU3ixI/e4pOvYn2+NGUZWLJ/
LlpcAbGBC6EPkeWAiocl18EXmxsgTGqokV522a8wVhnmgLjdefgN8lZ+dzV6iLYE8ESNtW4JzJ4Z
JYMQZkOCDc/FFbr2umnaaayc0CUiCst1XlaPQ6kr7GVhZe4SYhGkLZ66tO+OYy9OAyiro/BQYNmm
WNjBuzaHwuxH5OHobfWqY6ycGJpsG0N+xcQCbB39axQROoAJCYrMhHlE07mqlahO4xzVJ25ATPNl
95ov/7U/9x/+RHZCy3BrLl5CCjKFkbYJUZSDUma2pthnGSXmtRKNnysRDbO0XDJpXH2vZcO7bWXv
bhybN03RvIrZ2wtfXQ/h+JkNLEHLTEflVCIdGdWD5G0HKfC9se17hqqAmkvnwYtVvu0NY17Hy6pW
B3AWDtVnWqCzrAwOQNk2v6ymkEdkLpR6YovIxu6eM8vGkJumB7ryJ1ukl/Cq1cHntG57C1/om6Gw
t9MAK8YVD64I7zxHDzAh6oGlhzeODOVuoKRRrr8w565j4kJ86aVHZ8gX2EOytlgml+NgXffKOg12
ek4XesVcrj0nvmYq6UC7ItEgcgnxWKARZfrd44xqsdxpzDtnB3ErBVJuLCsjg12oX9hnso1uBQV3
PHrTDsfGG7Fp/RYP0F2ZOWfN17YOFgfFKZqEbKxqaSI5TY3XBQycjM3K7UBZxNFd5OcbW2dQbnV3
dotRDIZaPgBtaeb3sctuG1076OBWIQwRwmuoObCZPoSt+GSBSgz37L/PGFjjwT5GEuK1/bP4y+LH
DP2K1szXMU5DQhTI0rbMk26yJ04QNWwnlPgRZWXF3VLSWA0W3ncE9YU+gRRJ519MqK6xZfL9h0jV
S2gHNbbmMSKaqeIN5ab1yQvfIv558QjTmdoeADWCiYTfTBLwYMlD6XfudvTDQ+qDD1B1eAfI+RXZ
mhk05VtfottskgfXAiVQ2BKhPVAXrSXqoyr0V07Ju6liLWxrhUu7QG0UOjZSTo/9YJsc9fC1TOF1
oERlQjSg6DOk/25PIg04uKnfw8CeqGlUw0Z5sOrrcKxQZKHBwniBj9rC5Mx/jD5KXeVjOe4mvKhA
B1ay5iSgMbvXuec3aWgcXTentQQsr+VOEthm+j56FvJuHWnaUnkrY3rLDTUGZTFfrCE7GZk2BAXY
daM3zf0k8RMR07CqJX/ymAMzSScu0Ei4p7giXrHpfyGlpfIq2z1Teqxeo4vL80FO3U2dtPCTHAiZ
aXobKW7R1PXu1dDuCoFPMqlvSpczCp9hNRYXwb3pTUW40SX7X86Jm3FCwyOrUm4Gr6SXcOwbcH4F
qwFUKr3gaBNDmu/idn7MsvYcT927YH2NOd59qOa4OUWm/wuiIHj9qG8Ccte0Ta3xjS/sGLaQuzbE
kmspsnmWoW3a3CCN8FfGiPyg5Ti8mVxMVt74xF5nvlQ5F8niwJoA71sRrg6FGjaPEURgN181WuTs
Yb/tqpkKRrSM6w0LegAGiXg/ShxRrssOB7AjojPf/yrNyHocDb88FnPKzXMtZw2ojyTrKQ9VDPxp
KV5ljEjFoEAFLJ4Y7GSdSu7naNzFtQHDyeV93nnGqSvDPBBqJK5tsr8rxGx9d9MhkUToxiaLawYX
JwJkg3Off1mQuuG1VxpZkFYdIHp2A8iND5OeFPtaNzocXLSORA9hRYG3Q5GXeaxcIsTEutKukE6C
wkpFA48NvGfqUn038t7uqUezZsW8bY+b6CV0WeUZibtXM8xPw/E/43JCIqn7QapxtZaSJZkNTIPB
rLbWDfVpJPHT6NGd9Cl3bek6GDl1dGYMvN+F5ALqqY/ROlmv5uQX25ixDT10eZY2vthCxuYG2tAz
pIlV39Bu5f0hrRkHk66BJIXSfysnZOpF8QQxFDyDBGrDkY/pbw9GBKExSx/LKL/B2nNXkzZnDxOl
WrEpMiC1WYzlodCm74rwxoY8PkgPIx5fnDSijoiGM9NXNxXLPVe/GWgVwQRNe38C24MSgYO3HQjn
sQ9Gk/iruoHlqM3GxrTNmFDnbpMi9El5MOPKfS0tl1xsq60eRiyeK7aA2QZrEf62vIJ94C37ab39
jGJ8WzOmUH2kFeJf3RN4WLcMspePLHRmXjmdCJM8csX2qwTo0JxDXtRsFoKufxk4uMwMeUEPDjyc
5TVMskXNFn7rUtwZxQ9LEmVg7+7dpicTt8L9rOXwlIb8ocwyWgXW3HTYEBQUk4quYEDU2aTmzFZ4
o2YSGbHkz8NI5HEp5Aqi+BWvwooVOrzcZR8HYWrJoHTGHo8MlIrNoH+ELb1Vxf9TQuhg/5V9oK+L
dzTFVMgSpnsKTH3QnvKCSUeChdc1OGRbPz/WtnocivDaz1MEC+Zio9HEUy/vhsykZDImtHul4glH
8tlPjKA5vp/5NyMUTFA3pOVEDGMXXnmwyA7zhOUmG9I9z/62wtCHugjDz6zeVe+N1/VSn8IQPslY
7ocSwwLUsHUC8C4AOM7OiXypJiZbq+nM6HYYPhyHOUQ58LxF87B1J4Jp0PRQ2MWvboiPtfVwesU1
SeU6MI9OfUNGr7cxxRMql3iX6jDkEJbv85WTmfNh1rpdPOLq7UQHvMa2j12N1a41oNsWzV0tdbR9
tstYy0ODw8ZyHY5ly5Yns465rR1nYbxW/JXrgReZa40fozGSbkes1LZG6HuIHBbaqoKbR8VeB1eR
6qLFx0tYc85GzMBgm3Kj7pw5JuEux22fYqJNJ3feVqr89mYWEeR+ZHmb3Uc+uV72R6M1IzA8mgBH
L7gTs0QGbjpvMoIzPCFNmv/kRaDkLDAzbZ3aSQ5pYSxbZ2OdzHhEuqYO18KFtxRSG/M6wGZMN2UL
6De8YpAEZ2CCPzYyKCXgqQN+RPEYmexwlZ9spJm/QZlhwVTLg67RhnpMpQNSytCJ5f7bZPAsmfmj
Mdk208WZSQz/ytTwn2jBKL5JUs9zSHC94AJkVIW3EFQUwosg0/KrjD2+GzbmSh+0R8NMYfwYFoQp
gLxiuhr9+BNcw3BT9l/92FJUOekFeA1RfxZALt7qm2RE5JNX/Dg6jsshiS6pc5tnWY5+S0c3tB1t
uyQ3kQV5HI9voDBWTUcPIRLvV9/yHcsZblJs4asf+Y7Lon5rAYcY9nDxhtbeNT75eEQ36JzL60Jn
2GiX2mc5yHDT5/ez71mbucYHpPnhTTFD4dNc7lJzPiN/6LbANV6SyP1MQq6TOdfoQIalHGNkuSQ5
ukNBokXe3jL5pXtiGYYAu0a7ry3WPEcwrUEL1/feuuAHNBUluhV9/Ha4Q3yaKCcq9iJ1diR9FBsL
OiuLsWVkyF9GTnK9d4tyq/GEBJ4gX6UjkhQQlMGZvhh1ZfSQT9Gzx9MTtMX02jXkNKGqw2Xizusa
KXVmKYZvk3Esw8hY9X773FPUYf8p2H0WGCrLN1XyMFY1p4BuvmB+HjnbFKtnqjkRPmYF9u05erLo
7Mz4ng6UPTvKdLafgVtahD1SVyPfzW9xvjAy17lwF9dG3UGZTCiAvAnK5EjWwaqE1MSd2b+1w472
AXWW2dPtzZhyDWk/V1H5VIYYJmoKSg+bLst+8YK3HVOYrlnrYZheZKPd+F5zWxH8phc9wivvhhan
XlHCE4PZIWqOEAIMOmVY3R7byv8WGu241xn9xi16eJZJT/k8b1OkBcEUiyhIx/yqx2i+GU37g2y3
fKXp08aeItp9r8FIq9sfSfagmzpJOD4Fg2JHWZu0KMhccNdTh0TRePz5JUWNwt8+mASNMIdOki/W
2NOqMbPPUBLTJa0nPO24mgZKOIJH4DMw9rTGGBd4wgNjcj7iAukHUDdFDclbc4E2NQ4aqnimAfZT
l5zPLVEmXMjNePKXXOWOsz4oSvOZHIdL16Fr4uLD58/7r+p99oneE6ShfAckBHOUKKke3JNdiY+s
MxVmJqQzfVifGu5zvJTdQ+KOl5BApXWBFC0AHqBbsFngQxWbBoo2LihiZXES9TXfw0BtW3UN9xa1
ROmpDyVdRtCeH0QpNn6Q1++NzrcX9nYWgJX3M7sJxAJF71r/HA/pJdFKF7TjmK/t7Iz7985Pqh17
JcwlSP2gIfMw4ndDp1YWVR/4LN1rACxhmQLfG1qMJyboFm+bsMtYG1LT0esyM+5Qc3klwkJ4B+yp
PeIAF2ZMwpa1k2AtN/nkIpdA9k4R4+47x78zK3xDPOC8fwztkRxJ3u+cZrPLD6tG0oQcHwYNaJJ6
LkFgzZTwxYwK1W0f5xQ5qFZ/JqkPxEpRibTsrWpPWMD5k4tTxpe5No4Yfi6py+s22oSgWfXOHayv
vup3EL7DAB8ffyLGE2lON1pF52/J4ZOYlU3XUpNOpnyLxZOGiXxpPN8cp4AxWj3BXeMOa4e3McPE
rJkVAggqV/w8hD8GjAO/am9cmbUGwopeZ2WVyV2f4eCL/GTnZai4sk6tx2QGwZvBTR/Ll7Tmu3Vj
/XsZHVgMTFfpXWQz2rRYI6w1j340tHe19N/0IiVOssvuQ5ASjZ29APrmAGSLYYsCIBUVMmsUd2MJ
jpyy8z5VUdVnokBRa4bpRzhHZCiFXGON+qoqxeSy7t7CnAWfxaseRqRvFkSROi0vWquILIqEBfm9
e7DDe50qZjV1PKkdk5GVhyVqSIbvwlvOAuRRK3KhryB3Qn53uQgBV25ah9+LpuRhNOJjViWvDYrv
rEfQyzVM19EUnNMYTHwfgmPj5eDFI/KKb3Mf9W0cc6pSUAYDuLN1nXvvXj7vLYcxJSJYTDlME1nw
M96erP1s44/E8ANuKGITpGdZtZ3mk6bzg6ZWvnfy8EwxLqBv5FezfF28kmvlZidnRKKSoCVed51Z
B66SJwNgtD2LT52NMlNAYshSFR5xvnVbW0PdTEB0wwTzTre45cwWZIic7Z0zYHiLQzLQvLm6QOl+
i+Lo1hMOitSJe9JIoTJLN7omX468u1+kP3Cs28U3lBpOjZrfRXzBmyy/JvzKRKHGD20axv2kDV+d
v7wpRi5UPUUs16VvnXPmR7tQKYwcPlfmMNWN90wyn1iFn3+/f0QRB/QejUt6tGzKT0KkIGe2EE1a
V/xSijtqwCrHUHybxjzVqqUsasmR9r9llHxlk00MZmyeRZO8TzVhh717AX/wUhW9t6HeAlpa9gdq
i34ZSHgui+QW/yLvNBUQm8JhEfMq+wjGmmhpkrW3Ko1uex6fdZIg1gi1/MZPK8Y/VtVTXpk30DNu
29QN8NzBJ8/RMvMUcoAtPyw2oVgt6he91p4nA4TdUA64PhxquxxIUY/0tcNYtJ41eTTy6hQ3kb8S
9fJceyiC9Fi7xrN0pc/+S+JzWk/sGnDuJkflipsxtzHH5QAz+HFgd66CeNC4fHxgASWXP4iXU5Pq
zJ7sy9xo1WaxZaucn7uh9NexArqAXWfBvPA0GI06sCwIePO8NCNrLOkNmMxp4EaCNLEYEJCmof0y
DRTgNoL42KDYdB8wHJ+6lndS1XXeQqV50xXJu7oLBijMeZ1HTismM5e4xZeacmLVDZdRSXJhr0dv
Xc5XeIbzWbzTNNPMZ4iu0P1SQzlMrvggcewPE6beKsUd91sAXMJMyceHQSNbY3m7srU2V4Nb9oHb
FhefFaoTh3CS7LsuHiTy1Az1ddvuWdBr21kv4ekwOWcChV/INxhgsgIbR+2zynm/4FbdaiMCm3Di
Te+3+W5ecv5sZFaB4dvwinL6nbjKDv4LLkbmDiJ+auaZrN7lhRzhoYZ+fleTCIy3qCo55aMwAu6n
7qzY+YRyd0m65uyZQNQauBWMGVAPt9q8gb63SdDMrS2XFhka95sjMCRWifEB7UBbz5H2lqJlRm3L
Uzt0Bxd/NsUGMMvIsx4dXfUr24ky7EM1qK22T5nrDB8I6takEA/b0pue4CwFWnLQG3Zo3JJ0U6nY
pWNyBxH1ZLlki0gk+aWl76WWPrgDy1OjBumifTCp2M9DejvStHRJJoNZELkYBsUUnlufGttEgqeo
bhEL3poDI/nCik/z4F8n0r9yh/B2rr0TDkxINwrzKDjzxHypEUAnsXYls9IkGUZsZGF95UgXSU4k
pdJ4IY+SOS7mTWrUFxy7Ejf1o9dQ1c3MfvQWQaQ58S4Gv7F1y3sPcgmaa2dvSNBuNHn8jOmZS7Om
YcyTeddlHrN3Mk1iLBkEuIP6EDeMrt4le6nAstPLPABeqDBGkVbpvhqgBLv61jDlTL/APlTrOIyM
uG+OpiEQweXe1gLBM+iPJLwjbOjrW9yAFagy503Uw770ieME/39Wo+kcY51xh+Uq3p1UaqnZe4EB
LMswzLNRvKPFoJDjMeV9QLXvzkfiLODIxphTXd4yY9dOe9nS9kAcIByUetry0gt762cZTcAPkZQQ
WpzcoyO40rTqqi0KDsp2ilgCFeu459ZfzlzdGTh8E+ehRrtQxVifO1sNQeTD4US0x+iA3rFt3pVP
sYJAuQtcgiuLcJGrYhECHgzFVomQRaUzwcP8pXuW2PiVTkNODmnQGdumncZ1Yu9zwYnXxALwqTTG
1TDrt3bUH7RhWW/G6j6N6mM9MzQj3gM3tv5a9vGiGsQ4Vza4DkJqTqvS3tq552QdcSsxWlgNwDCg
F6gDXM2nNGWCLzRJQx/x5Sx54Vn5leSI6RKT9G6d/sHyEZpaDU6IyXLrYOyp1c1QbCdIEgd6cWSq
MKwLUnPcJeqs6m8mX/B2LD3eAVqzs4osp8XP5aYYCGVYyt2QzRUKRhyuyJjKVJbbgrnLKqvn/eRy
GAoQts6otUx2sVok3CBoa1HwqMcE2m4Q6ySLxnAn/197R1peN/0v2juElz8v1O+EsOCte/vH18//
t0S+/fXHofysABr+PTPt5//5p+COmDPdNCAZYylzPWOR4v0W3Pmo6nSLhkC4lm4KMtD+W3Bn/8mg
RxCmxjuW25tcvv9OTdMM/U8OPUv3+bN8kzSy/1Ns2s/fz75iYmh0+PzrDxf2kmm6vmPYrueS/ef9
R5pZOXRGTT6U2lZRE+70CTe97qXedaW07J8fsZXnWdTmU4qlAO2O0o7dON//fFZIchsgoJaBZoUE
DTW+y0fZdI5tftFYHJ9Y/d74ONsXCflbk5rYcM1pus/6mEYkNOQztx+XtNK4wyjiWnTBYCH8QEVt
89n7/bcwOvvJCLP3ttTvMjKH72jWNDS0oKAGPZlPTFeA1iyUTehxOnVh7TzbUfyYQ9XZTE4VgmYh
I+NEGBl6N8GGZBKFcemyAWHDOL1mFlDZSCN5Yh4d/YJv7N6e8ECQ6IJirK7zpxJQAGS5FP6ZPkig
5q68+/laXZnfvoj1E+TOmxgN+mWCFnOJDMY1WIeoOsssjsF1CbEryaW//vlIsyR2hr9/7ffvRjaR
ijVdEfiiCTCkP7G2+sCh6T/bs6r2P1+mLrqay9RHaoQYEb1tfq1Vms5gnI8mTfzzo5+vwVwnlTzp
/StiiPx0YNWPLORBhlB1o6GJTj+fYgKS2EYsUt0R8UxdNDySaUlyslFFrz8fEbiuvfzbRxn+z+6F
GW57i00N5XjIJKprEC7rLsz6n6/lhDP825vr/Pu5/EfZF+cqKbv2rz8MsQhA//a8uot0lQeW9BSH
9NL/CPnEiEayd5ihsYZruWX4xxWkXCPg4K/vf35BbfKt9cQZlRGK5U7TPzUvnF6TqASIW5nFdWq7
4g77Awi9+BidXORGN8zjq5vB0vIN+0v7ZFIGbduue5ubuL7J2Go0c9ZcWcs36ZaUN5UGRIecLY+V
Q1NSyXbTUqVU2t7CgLDpPTU90+oiIDdn0r2koIcvmvIMpr3kRuYjk5EtfKTEYlaSXFUN1xnrUvHy
81E69eIFMd7WUnK4ss2iIt190vZKJs/p8nLHfmddN613MMtRXjc61uyiw/erIfdmHDEgw2fKsw3T
7PnnN7OmRaYyDtjx+JIxwmQpJxR8OU/xNVwHdQ3U+uxBm0R4GS2ORQRNoUgImEJ0eBYI0K/YWXm4
O+jDldsOD1J05U3oNg8/n/38oqsrQ2vUJcqJUC4LI9xpIyVL2Vb5pRyxZnuZXFwKvI/bGeMN8DfK
uCJ0A8P2sqemUs+R3ntMyjHdzom69XvXe/YK5q/VpKrbCenMYTDhxMGioKqRxXXU1TqhgnxUmqMO
42ifiCHfdyETSS/WH+BVeGeXMOjLJNtthWRvpUBM3oh5TK4SkYGvIvTuKUT3tE0jGv6fT1O93bul
D9luct9baE5YBLL/7Vk2zSWV8l8Ps+cQpWm65LUID7SMzej771GSmWs1jlCGDrQNzm4yZ+29mlHd
J6PCEY+9GzxlDPGGX0zFvu33WQZ9O9qMCGF4nZiTpT0BScAuCTpGq7OzWjZCnt2OW4Dy8qVS9VpE
GSGtRUJP77vDVdib2dlvOhIM8sh59ozbYknHAFmCFIvlvgL7wZaKK+308wv/cN5uIvxk6Cfv9MVq
3FvFrdJUe4dwKdsbjcdZpCwXsk09d461x2LpBkgL0Ipa4Zdq4oMxODNjXfQmg/Smc4X/jsCS+tyR
loRQQRuIhQHqtv353I+h7IVtS4A3tsQ4SBrDPvVdSsvoZZq2GMGZP3T2BdMvLYvHj/Ln07pqot2s
tSqgAGWXJK3mKLP6UKtQPWB+jq5nqdPczTrxXkUL/Bwzy1UJgvHw+6xH0cVUyOiTt5iRA+1I8VGi
flynTnrEK2xb+wG2006WrKMKlo1McHR4aGWhrn++5ruZA5YvY23mGNM5F150iS1i/qxBpoRDczXI
WO+uXU2/S6d6sZ/aAND/7XdlFV/bJcKlTJPemV5zOgrN8TZtaqCgSGwzuzZR7kHljEs2UgO5Eswz
75scrzpILvPx9zeSzuo1Vl2x55yDypkZxb7KLNYNEt5wnY0nPNTyNHaIZn4OtZ9ffr5e5e3pX18K
y/aqobXGX+Ll9DtiahmEuQmpI1zw7BhDKNvWxDhvdr/B6ocPCZSzxaM4k8uR+lhS1XVv9FyEVtfs
Ut+fnjs3dbcFH25/Hl1Tmy4WCU6HRE38kT8nUgEo6ffDrkOU1+vKvvf8jlmvCz8Obu+U5uqjR1FO
z6UIP6gRREInww7pGf2dNWJrqsZl0REXpHYtv0EeaHwU+E7PrqkhT23GaSdSxCcKgLO9Sv25xYvI
JggGMzeKtC9pT4yZpYGPrJdPFRjhc2KR8JIqh+ZqeRhI1yTM1EmJJxlaqnr2qQj67NG+RYAEffFB
j3V7uEdQMDfzQsHxGGi006K9SEFl9XtZ7zFaJ5dRxPal80AAADzz9j8Pc5EQORMn9WnIxnbXxkgx
9dnrL4OLJdkOJ2cHBiBSv9o8ZFUEf82imXoS5nToZ6fAUmftokFe1zmVFXF1P+/EQTI2EFo3/9Kz
agJpQwdXFdZzPU7yToJgOoZmjUWIz/QsMfdpkyHpQX+7Rwf3X4Sd13LbSrRtf+iiCjm8SsxJOfkF
ZTkgh0YGvv6Mbvps2/tW7fPCAkHJpkigw1pzjplvs9hJX2dNPEQ1sltBCfOIn5PQkbgj0UIjsFKG
RxteU11AXFeXEFD8WQ9+1IBrr2/Wakb63gP/9zS53Udf0uSftOZEmS+ZXkx90ld9GDQP6i0kOiKC
HiHiHgwVbEBaMxunrdsH9YLVt91+lD+ct+w0s2HJt049zxdBCx7n2oAcO5maVUAD8tItdMtWuted
jdhtDlR3kUd4S35Gf0NJORnwh5sTCrzmFSd78+qOrnvpnR91NZ7nHHuxesAI+evIouF5QkOCKaC5
pPz9dHMifJqe7XgrQUrYkTvn1pnDlZp+zThYWFPShxlr60U90/E8D/Q3Xgz2t+q1kbGAamAMjo+1
7Uk9mN0AjiQLOv+YhuvEnW/oCtZvBuzBXYkVgAl825qpc5wD+4tr9Ywvths/kebIhpbQvyLtnhcs
oJgETLLlyGIGesXRJM+pV6O6/pnVyXg3zKZ4aijqmoNrvoS9EE8mIH0nwlSvDf69Gr16aEIrXQe0
5tZITYQa7SMiU24HP+ed6m7fbFFivBfuzMaa9J3+pp8yCIKzWdyjDHGOYwVGVY/L+9Jo+7MdwayR
w6l60OQOuEOduhYAUPZZHzz+Hov0ORfHdvb+GJ4ebbcsL300VZc8iNqtA1uTZmPz1WSheP0Yr5+g
+jDn0W5OHt/VwsaEbAMuLYHYjDtfqhKP1wEHTj8xy+ho3pqAGxPS2UPn6NaT7mRbddoLpdA4DbVT
bkXaiQRiVm6LPt1hXWrXBuzuF/z/P2D4WOegXs5pnuZno46HdTtW1qqnJY22z3rL7ZA2Fp/zaYRp
/eZ5FJsZHa0FRsgYIl4CoCwzisf53e0kpWiwxSnQI4sZDnd+wSZkTQ5kvjdJMDu3ZvtpUKwgUNat
npuR+gTFRusYCRiOsyd1Ok62PKRexHCpabK2lmiXEZUWkptOu/jdYtEo1e+KqeAGg/dyROtiIeFw
Rlbr2bTGwz7es6gk/vCfcxEi/OurU0+wHrsvLLf//LA6mhI6G0lJiprA+4MdMX4n6NPeJYTXbsYI
x7LUN09F7206D//muQhc7a6p12oIUIOBVUzoOQw4iP1ON4V+ViPMIoeZuPDOldvEQFlTY1ehqjn+
PpqWxtil1TBvPYHcw9SPvpjH628bJurX61yZx4XYlZ4dnVuI5WezoYASOjTQsNIlO1EkP/hg28fE
m6KHivY963LqQnXpbtuZfIOFHlI0kge2qjJt22nRSo19v99jxBw6CkOsQEFru6TuXKK7kZ96brB8
NNN0XSSBk1wF7hnzkPXS07S4w9VDazt0t2i/3U22RC0ZJ0O1JTqZ1YF8qh6mtB/Xgze32KzxsVj5
e4qW+xi2FNrbUO+32bIgTZB/XobY69xB/Nu7jIHqFFDim1Et3KrFyM5RU5Pq23rmXaYZ2pqGQWKn
ycWTGxDR+eUlaXo89agJ3Sy59ONcPzHhHN26nnE7462x5QwLj+wJAQKtAaP3XzEU9IcaADq2A3nx
UebP49WQjshQ5TCgHmB4HCJzqk/XkYF8cN91xoc8H7ekh2MSmBltmHniXVlrX9UHnPhYETytRfI5
O/nF+TTtyjyieHYZm/iGsG7pR32Yv6pvT0xN99i08biauWOZ1/vurKfNN/V34vnFT7Uk0aYthbG9
vkPNSvKz+p98ADmxQCMcj/Qg6kSfdnbqeafCPmhqGeS38da14nqVLMnwziRNlsEU7BkKrFt1GaMV
ZIZym4+hAXNUhiWVcjfY2N04v9KxuRNs5nf5SPacKi2EI2YI0Xo0uEfrUurOe4om7ltRtV+JGkwO
wrSMTYf9Tk0uVPqNp4ZnrdwGJnFsPFUeyh6qEXuCJwzWu579NKftYxi34ZnIPucJl4bNeMT+LjJt
IlTNFsgveHaZTuiMK7fTnrjz12WYRs91AYyyqhDft6HW7q9XonDPJI20W9Q/XwqyBqnRVl9YnwLD
KoGmahY2pzJDmFLLB7+f9bfr0yjX33wC1G8o88J4Cocx3EQTXh2rxgkGENj8KKGCFaVt/WzBhQpo
69/imr79sMzVgwTcg+VD3Ox3ib9dOnKjEJXMKJqcgMBrwk06bclPFJaWXV3H3qoT9AoduUQXcp6R
rmbssedCeNXFrSCymF53GuQUAvC8urCkYndISg10bRxc624sorU/Qi5I9NhAlhYF1cpzwf0OtcUa
UGj1J4s85xTIsBNIrPN71VAK9qEXHVp9uV3q2DiSxZJiOpR3oW2FKKXD7JaemHMeSv2+kfe8ZyJ4
KMixEoCWj4nlwTyVU7kjJ3VWjpdZfVQpm7abqAiQ4lhhEJ07ihbYlhxIkFkezbdTG42g0q2eIDGd
fgAGpLdCKxHaaF62UleIAwlpVyXLl166OUKzCXbdTKyA1lqbPgmWZ4ur8TZChHrrE5q5BQvqnW2G
5uvRmBD3e61tTQoNozZibBHOlNZerdGARR9Y81kA513Yu8Pqd+17JF/Zuh8rrDnN3N8FWvNwfZVE
nv7gx62OwAPw8CkoA1ZWPWtmW1gFsMJ+BkeQ4R60hmHLG71Xz36f//3Un7Hd54serUk7csH+q8cs
XMJj5Fv6kTh0PLqUAFtWOUUIv4I8L150yAI4TuR5H9XTeRAEjeIpBtVgzRe6/Dk724t6oC/IpBhH
Gto7w+y21+cpkfFhPpfnrhJP+Jqc4yDXpRgcmweKDU9uNLtHjeRqYrzBUdT2fq7clkuW8l6cyBJj
2L6q83bskUUnnC/CRzE459r87KGsb7AhU9cC2vDPdYysYTp32cQqji5OCR3gbk4GkmSEHe2AkhTA
D+hqGd5IlB0Uy2vBcCkjRNuzDN/7PhE5dR/KYm2wONN9ZBSQWLS92w/LhtZYdSHghBlWHulyrnVT
IujUq70Awq3Xbey+V8a8Icyolm278ViUlf80s0iFNxWCHa2OujVTJSrDE2R4truawaUXZ674rOx5
um9GfafuyplVIajvCFWyJ5p6NU185djiuGH/eKkYyMFUJ/VmYbqsEccOuPrOWksqcRcO1ks9o0hg
ERYeElmNzTNnbzNzXWxRMta1RnBbyJsQCz334yJsGObztECXRqRbjwOATg9asNPv3SAoSOidvTPs
2getSbGhs6mdmlK8JKPzJFR1N52gOaRTM1ItBMquqqCqKKqOfr/w+xzC9UdccfU+TgLvbGCZXVy/
PGBO7inAyP/PsSvvbPreSCykgGQDuOWPb4lUgVMkMvTFfGdk8873CZtRpJjdnYUUnr6TINWYMSOM
qAZ5ds+KfyICC4q2tx0mT9wxASa3OgGcu2aejd0i16NaZ+uPlciMx3mEv1eljnFQ50xbxECPUyqU
vOgkRXBEDPHNlHJpzwIjMs+VQWpOwy1jmDrhGDz1vSY9dLDsYX/y1NQ9PJSGeRdnhsHaNMNiic7z
MDnOz8EyLZK5zPBBPTThD/oh030sz/ijg0YkmS7W6LspGCnXxRcm9M3KGQDGXC+PvA5fGpM4Gkh4
jBwhmt9bH7rYRn0IeV+TpB064vo0q/3hAbEPGiH1CS3t/fW+KArq/faCciAA8mwEkfVij96XunWf
mwlgIQbJIhSvLdz5pDf193ZiT69K8EPckShCENmLL4p47fhLv1W/r54ynfdbJ7Z7jP19tIvs4RjP
kUb2u949oq4klmCaX2tRdY+uH0grDZEAf1z8RvzazEtDtC1+ETUfCAd/EsThO80NrVMB5f16LavL
Wj0QW7v2G+3dMKxhp37HMAVkgbn/qWvYj8y5H9n9oPXGop7Z6b4OnXiLgEy8CkaEipbVza+5L/fc
I2lDZANEoTQ0ah+FJ70R6hwqSWgj42Ku2d9LHmwT77Hbo+55aEob88Tilg/5SR2rs3UxwB0+zPIn
Sqtbh1aenMLCZwvM5+0anX+oWvBhGvqYV4yVz1Ti3O9BWZ3SRl9ebD3CyMUibUAGsrOWhO26sG4r
YdLC0SuE4qKMaDvL0aUMRheK9Nw82LJgoI5QRdTYBaNtO4Xtxa4Ap5lzU3xLAmSfdt8chqHhC5Tj
aumDwsfjKJ25DEHoFhtM+8V81L0WzZzX0S2RM72c/GtMxitkP8SR+DPT8mAmuMmi4q0Z2Eto4xvS
7uJE4Gh1XR2ESBWSsKwP4HJJRPlriFWDbdzSEEDFvDJCr1nX9lxRhGcXSMZsMyXLW9ZM5OXIXGOM
n+x2uH2HnGSrgGy8WyKVx33IFuUmHrWEvT+zsPx0Iwc77/VbLdtBO+Cee2hCUH7Xf4ASG2vaKHim
Zmyf6876YdtZuIv4kLalvzgP1EbUpTRRf91h8kXuoe3KUOADkyfs1pGy5J1WNe6PmKzvzE3ZoMgH
kimZkNUyRSudbqeuUbUSymwCVacMEb+ZOdr2WkBmw10e6PCkN//dOjJl1/Tf1XbKL6bBts0MXEu2
YutvXx9JHJCdpv8HMrb2k9G29gt21c/scdAq/HW4diZs06chIH7E8uB/ubO+LezEBTA8VGuLpf45
YkksF4cmeMLa7FIKUoIaV9MwkAJlJ+iJyzbz8M4CrD+bQzXcq1PUAuuN4QioUGSea2Pu3w8DlmkQ
4sGnVXjf1b9qVFN08pDpaU7Vw8hk4UW5HNgu6bKbksShydR7qh6dWGWjaID7c3WWaAFWjkDBYme4
OPKCJXTj7UxZf0AIFwFHh2hnlc5yTx7d10H4xoORQFZxxpyOmBvvUx13EYtqunGlvdN74KNMKhy4
046qNEoDvq5DqeGRAp+LLkSOmXFlf2ilK/Zqf2tBf/J8OhNZPWUET1oM0FYM7wKSAJzXYn4Om+7Z
r434UwvxY3Z26XKbwcY0C9TIthfVbxmWj01eA4wn37V6q9IK5yjo3yry2p3au9nlgHITSYPWzNqp
HItnOq7miw0tq9eC+S6QA6/I6CgQbjAgXWFKoUJpo0nuhnU1zz/8Ofui3vCokd6hCTHiLve+kOrm
HDsMZ2pnbFHX3tIea6h5Ib8isfqLRoNuPRbk+Hhw9hyKUpCbCbQ0vGxz7Q7k+lctmbytj9J2m1R2
v16KqmB76xf3BY2G21JdSVMTuI9+jC65MqpzrTXvLjuwi5hbgrlLELq+fOoJC47yEuPbkU9zL7Qu
NtkXGWL0k5mGDH2aAbpFDmlLRXkaP/Jy29rjh9szS7DDJHKoGwNvXQ26fS2lG9s4NX8UJMg8VSyV
H3Rpn3XjD5xINlVlCh7NFJdHJw+/JWN1sspMu6AW4F/LndI6+KMfnasyqOXbDBFjN3uBP/zNS0cM
CWBDH7sOyD76Gx8uG18sepnu0c98LNyy7ZTjD7+BBUE8qnQvsdPJV0SB9V/yFAY4BewTWSqo96LM
r8jjRB5HofhOlwWXGkwDtdQJR90QmZuga3UEvx7DiuEap7Aa1mqRZaOaDCfWaEFGTBFCP+kjoGA/
Z9kW5qpAuAQUUnP18pk8KcIce8u895e5vG1xrdUEcX2JfGx7fZobe+oFy31kBrcpbQlK+dby3DSm
9JOL5LLMi9jbbsVdJuZww2LmhzM5TOEmIWdGWR0TZJFPUSDItahs8VH6Aa4qFEC3HujYy7UbVDck
eCHxiRzTe8GI8RgxFl6ybMx2fePtPW32LtHotZvMk9mHcvq5LoOpBLXN8b8HRUv/95hIn4YmnqGD
xtVtz5Ydyj/GxCICoQ/Vg7wOz/kIanB2C53fp36JM2pMKN1c6jaqwFhRmVoFqW8AvogOhh65l7xy
w3UdWumyjYrc3PDnL2c0LT/NtPqpmXCa5YgxzJl/kM8gN9/Ek1N80/zpE/SOTa9cJsrQJz3VLurJ
XJTJ03//gUbwt2CA3w3QjzDYWzZaG9CL//oLfXNJSYQyg/11SK9N98mPUEgTATB+BC34bJ88GjY3
xq/vinoDDTtDy0gbs06TbtQPRKIvKGJA3wxVsm27yNyGNTG2/mT1l6ER2JbaXPqnjacE+OabXsp6
KXLA2qq1LT2z0UBnmCdH0hBYiaKrvSOeiM6/fBn5gYXgRTMOFuDadzbG/cQg3+SgYZZ4poGRt5S3
ptbdLOHwAToaBY1tYbpxLOoKWfLS4wKbs1xnjcJS9dTMx8Zxx2c9f6vc3Ljz2Y1RHMjEhxkItKyU
TA6OMLV1n1n12s7r9m7Km8fIQYBYjZ5/SicdxKM8iv85qlj/35aZ9agKdKqa36Y04rMaXZ8gldSU
qwyo8u1uZoRx/P57Y7rssXLsq+vARiFkaRRsoAPY6yz4ieSYDV7QkHCGigKJoRQiAKCb0MVgLCtG
b6tnWHVUM4IF8XLSg6/wIn7ocmYsvZw4XG2503vNXUNFCK9HWmiEd1PpuGvLrN/qZCgOg3wWa5y3
+zG7NRJ/M0u9g/oPKbwDvISduYnGif4/RTazwJEkkrWQihCgOuUlbczjdUR0ijo/QN8rD6HOci7L
vJW1lBTw66G6+Fn0GfDm7rVOy1fCzctzyBVpQHJCPRhjiHlJG1Hexk2pHyfT8z+NnrmAbUa0x8GV
rH3N8oifkQuP1C6ss6WxpuTyTb7N6TfTBxMziuUnrVVnP3W9dzuYAeKbIiBmAmzaw/Ut4nJBQql2
tyITw0atNNAdT7S5X7UxLZ4nG3/uUJKpCkWo32lpNd9RPlr/LoE5RL6ODOHHrNmos4BOv9ZTmx3B
ScT0RGzklwQsYdjbBhpiCsTf/P0GWsyo36p6zO8HVaipTAQGMTkNB1NNLdNQyYLIqP0f45kjMXV/
L/ICE7S7y1iGcs6zDO/vAa0fwgjZdh4fnBlVGNwU4M6qCqXnZb/2ieBdR3M53Lf+giulJ35W1jfQ
ZNY3RTzUWxra9YZcOQl1pVp+/SSbGDJX7qBXtYqKirlL5NFRPR+4mWEQl+V9FCXgpS2SOag5UNpF
roW5IUqeRJ6ixC8wghR9/TbAAHlUD477WecopJ0WSqiVjgY6ZSJriRS195N56jCzPVOtwkxSRdoP
R5w1HL0nY8AAUMMyPjQ5JiW1trc8HMtZGvgv2YBfXIthYjnD2m1N9ztRXN9w1LUv7mx+KR1zOeCq
sS8aqjFgAQSWOpX9MwiD25kb/Ox7Lrvx0mdBZ/ckc1bd9DUtQaBWU/gjyIf70sU0tYvCgZYtWfdP
wDgEmv0xPxYLVng+PKIicdBuW8KiICLxI4uhQYKpK/zRsvmZzsUuZKtHhE5qkGJtWi9Fme/cwAJX
Gg7YCHVQdGJ4D+W9VAOtUL82d3CSwYsCVO8ne2tkHmF7bj2dbUfDGly8olmP71X13NfJ71scMhQG
l+zMuomf/CZrz50YzqntsEUrDzqV0EtZQJmP8mx+Hw37Q90pTJMOPgF3z4jRMhQN7YNoupfa7qfj
P6cJX6DGmukaVJYbERn2a+w47kYP5mntjOU+kcNYJB9K4cgOgFwC2A52kD/Kdw68PFsT6AP/VxU4
fv6aeuj/zfX8pJbymUPSAUEEuyiq3PsUL/DUZPMlJV52xRA63PjanEK2aZmzpmGhsziY8rZPYNlH
S4IBsmdIdbIJQcRnRdbZreGk/sHv8gXT0gxK+3pHxiE3tNpKpwGFuFwLnmK6xWfT4IZBB7ayhTPQ
3gnwk7VoQMIKwVn+rPYpvjDru7xMn1n7AWyQu6uhwjfmjEjFWS6ht09TwunBqwz9Js0XgiYzD7xA
Ob2Us1+Bo9GIGU+NfqvaX6JvidJIhLMLPO+m9B1gqD0pJlmvsW/Qrc+RXU9gzvoh1QZtraHmvJ17
rd6DC4QrIjfwjaOLM+3d4NMINsvSioOqDsp/zzai9rOKhj2yIXt9nZyLzAWq7S5IhWhao5TdFjHi
6qAK01M4O8GnHxTVvqeD+YS99K6PjewWLdterdDVWj2iLEXam3ukftTstWR4Vg1t9WbKnJaunpEs
RMIqMYROgOKedSyoR+1YsSDJG5cCWw5QzGZmu/G0Pma5G/Q7e6mNfQU11pPPfv+YxkIMNFA1AH9K
rXsIFyfHAB49DvEPcKE3+NVGmWOJ2K0lhEXNNoQg+Gch6w2u19yPNfwzIDFAtMf5Xm2zskXzdjp7
CIRTU/45dwe7Kdw110u6DyJ8J9RzWTTYbbFHR4JmD2VqTZvjuaEGiyKGsHDZIlTd+D5it0Z15ej1
C4EWEepIZMQyAFW2J9K0QRPC8EsJJeL+vZnBglwGhgI0MvMuNVyxqcRU7Mc03DVIUooVEaPWtsYm
ftsCqji1Gu/aA7l5o9OW+USCu71ugYY6r3bqfeT0ZGmaT8WmdENxkTstpRZx4Qh7yDWNW4yl1spo
c+/1+rtpGn5d3HHctrJ85TdedRC9+MjqoDu3+W1mONE2Ntm87Ev55kodMr2WOt1rabefWtXv4RT3
r4RT/+9p9QOjRVXESx+vPz5O4qlug5ObFhe1PFYPellBsgpJdWqtaus3nbPjGkBc2pJJ21Mqy4fm
e5925Jf1UMq5lh/16ENtc1D52k+MTzBR6NevCKpGuyfLkSg+zNsKAiNsnQoNqurAgOEzDmmDdGBa
zPoxr8JNUwUDejkIpbncJEYUWLeZV+zV5qqKcTtA/O3XrQXFXvYSUueLQTbSs6kJJnw3kGpDkC0D
mDqc9TEOotTZjBkhhdcSgYb/EgIbGcMZoR/k1abY2eaTZcJZNuLFWauGYvw6pUJ7SZNim8CSOCa+
HvN9kXFNAby5F+UMWWSaxm0ZN91qCkX9EcXfcSxR7WA/D1+mnE+zFh5dN3LajdCbaQtYZNrMuskK
sbSm3Sy7VQ5q931FmsqtElkp4VW+aW3Q97CEmpODCPqYx9VTRM6fGKLuqFrAOSFMKz3FNBuYlXU2
xk05DXceGrF9KFdAsddOR08sr72OhSWXjR0PiBIrBfL1asymZ/XgtkN4un4GpD4U7PPRy0BUl+r4
sLaP+GDFKSMRNwSdGe2IGfvZG2Z2UItrfAIyCQgl3cwApfrK6sG26uxWnVNqCQA6l7xuiqP6XD0B
fItAu/qjicJ5P3oFcsupF3s/c+wnF+TRvmFrx17Y2WVsZD/sNMbk1DQ/5YFlsHaZ/NE6pjgCgTr5
PlcYElV9IUq9HwRVeJZTMUCulxzVJkVlirFGAfsp1JYdUAn9NQitLVlW7vfaq7/OVHeOpCaW1Z2m
SRC17hYrLY3rJ3WENecdmtMj4/pytG2jWJeWX5HmNt46kNoXAS6kwbOXT+4W7cCw8yu3OxgDjQ8P
dTNXli1OnhMHGz+MWftbfnvnksLOYiM0jij8HYhZlIw7z3mh3dmfB5tltbdgYgJyWmfrwfbLY9vw
xq/+mast5P4q6v1Lue7/S+zrocrEzAdkObBtz/PNfzkt2iQuE9FrJqUW+c1HOjojt69QDPLJdRcb
P36pAbFcF0wxK3skqrVLJqm9pi+bFeyWhqjMN4hTaUWLgBJwR/iK5y3ZSSZqlVL03U/9fKmEPe5d
f9a2ptdWD12U0KqZHf3o5QRKqKuiEw1qfbSmq36s+ZBnMz3XxIWoAbIfbyk8L2snx6JLSsy9Mkk0
odOs/GJsj45o6PMgGUA5JAFNkRPtvcaQtgipDoE7CkGiovHpmd8IY/99UBEAsGllHGqcBukh6GDg
e4PhvKY4HnDZwUYWSD1f3QKMeRSVJNGaifuKHQ1HyEyRTBfQ26zOcA5Z6GNBjo3iZQ797zR+wcy3
ooD4m3fbKPKGcyWYyGy5AHHIZfZhk2yvo0WKkbVrwm6rbiphWV8Z6KtdVxA/O6X2ZigCCngx6UBZ
PWZH22zc0++HKoe/EKewK3+fU0cd1OUWA8bKAsC7qXxpjJZLUxO4x3acISCUvm4TAal3b8LyXzOp
jA7JGrEIVz5Q8TF2jqRYmVSFU0haNy28o6e8aD9qzaPKqjnmu9VT4x2n5JO0sphoRTs4VX5V0Ksc
3GM0FiMKJiIZ6FXejNPS7lojRZ8kx8i2td2DenrtBrRELRREXN+1Yf9Dre7z7AVuSfe9j3M6a133
QQ2eLZ4s/6mHUB6VdkVheTa0jWMgN2rmKdsb+IUeq6bKHmms3tZ1k96rU73M5hJOS7pqWBtf84jI
sMHtf1KSyH/m7i0Fa/vn2CdfFq+Pd02MwIcveoKRycKZGhNCoXbek8u6K1GPEdxI22plur5JiwdC
bkTaVcPWCvMsf1+i5dBhGJ9W6s/1WWyt/49Kki2tJX+o9bmBLc+Eb8Uw69BIsKy/t5ZicroOqZ13
7AvEtxUVT+jB2gDizQfVyTJ8V7p9EiMmBuuPAcqLdoHa0reiIZkgyqeHwJp+pERm7MzIYHh3hU5O
k/XMhpHxEhlHC8BhYCrZFEb7SxmVCIO6W5Z8oSBEGUEqptSLIFxhs/FL8dI3K9JtTJetN31lqhLF
s6gIaHf9fjx20u6Tjk0Ew68lD7fQv1UDzOKIjtAKgSXiltJDAQ0WAOg/DN9VQ2n8niwn7z7vwI2i
D1Bn3Gnx7skCfDPDMjj8PpUm+hvSBpIQSuALRTq79eV6b7BjYz98aNkSlUFWrX7Pg+pI050N+dpV
tk7njvyfkWoGtK275hhBAkEB5ZmfV0mgcOKPog6aU2wvvx7oD1eQodje924k1oW88JVUdBlH/hpL
H59S4iL33G43SdnWwDYaMLqdE8PiaNwHM+mz9zgnurdptK/zRPYMYMGknDAPRQwh8gD6KgaWqrsU
MyS+QCpYHboWRWvUl1x+QVmVi5XZLSw4EL7e5cSFnapozE65ZliHUqf69c8pZykfEsu1HgYC8lCf
ECjYmEZ8KV0iyXrGqE8Ysot4LJEEnGrJpBd24t9RO6RXH1O5slMr3Pkeax3T+Hrt2vVLluxcKOjA
C4LmwQsEsmG12ItwAq6b9EiwqvM6LcN4oRRIFXAxrTe3g1L+f9wc/t83h/QRejoLSsf2Atorlvuv
5ppOYF7nkXu6CRIu7wLm+QTh+UNS7NaNRa5GX0eoUbv6JdPb+ahUpnrV5Cu3mCoCw7T2OAqzpRvD
Ub2Y+IPLlPQy+ZTS10wpJ52JypDLx6EtPuHDNe/1c4Fz4J1YGrHVwZDJWqp2LgPY6zjXjI+xcXfK
GQHpM3xIZsiTbdAmjzhg6nVlB9TeB3MPtd06xE7x60idQ5dLIUSeiybC3qjJdCtX0AMghd1ZNSJr
uOa7t9HJwi+aJ077fgqzb3UJa6ZvovE8MUacwxzarxLjP/7rZX0gxL0HHnHT1DVK7hBfUxok0QUH
nViDFQNVbqC2MUgb+RSVtSVb6F6z8/mj95zttAT2V9Q4wBtdK3gsdGbUNp+cHUAXOhW0Tihe91D3
0Murp+qhNoJtmxImopYfmWv4J2fpEAwi8gQct0pZHu9rUtsPM9KUle39uvkyFEJrAn/q5zD9YgUU
eLREkjCoSabJ+COxjR89eZFvCPqRVvkxMu8sdbZRQxDwaLb6rgWEdJtKoyV5xfENk1X9UHYmIFOw
pHlve3e+7ZNASYsbD3q04fICQ4JPYKyknsnEoF6O1rCnycyRmVhyf0MTBeDUkxto73A1k0+9YCkS
L0lwP7n2sHN9Yq/RvZyjAHk3ojYcirLQDfkXEBvn1TN1vqr35eLlK6AErMKjDE+k0U4EDDLwVYKI
Ko0eepin6c4bRmet3icEDRZh3BNrhCfLLswFYi803aZds3HyS311NaBF/m04iHLb9CAwB1GP8Vrv
k2HX91Rt1VtLgZCsO60H7dZ5xWV2MJ/nh8oxCEGW4oSyZjs+Z/pzE9A0SnqfXdEYkiktR0L1kMuB
0ZnQO/z3PW3LUunv+Y5bGjqAbvoWGDLDsg1Vav2jN9QtfmUQfz5txsLQdkXoZ4eiCJ5KhqQjyImf
vtZu2aG538m1/TSWUn8ZI63Y1OM4HygRKb+AYQS7CZgiVB2pxmrFz2UZsYllSEMaKW8M6xClWkB2
o+wVWZq9MvvUvVBxyiWLK9uUTouUxBzNe6UYM5PGvPcgqtx30Pb8wjgF6Mpo8pagDCyboha+Pf1E
mMDxl4alp+IRyWnT+17bSMuvx3lgbf7781IL+L8+L6kbtXQD27bu8BZkr+2Pz8vr20BEkHu3ugtq
1aYBkaHr+8z6/nogz+hjD01TiIkp8tfrTdK+TY1LUKGSR3c9RT1X1rAWpYmrw8mD20MFqcvHH90o
im+Dkb+YWBRf5nh6bUbDHR7h4oNZHhDCuA2gD6e1t//911l/Xw2+G+AxZmz3dJ2kF/68fxXWZwj9
nNXtA05VqtA0YRxLCr6Nol+rSmXv1piyzejX04gCZUzg4Wh13hHQ+e5q8vvnqSDSIXJNoHWF2axS
r/POsXxQR+xHvHMrDIjSDggOTmMX/dmDGgXLmmePsY32CWXGg5oo1YM9mRY7AvSm6qlWQwf674/g
/78h3AAEqW/quI/Rxxn/+oI7DzIR/zG8WXYuN1rb9+eoJYzCmpbkW0QpkfsVQny6sif6hSy5ezpA
RA7PV7uJcoSoITfuqu/2HMPUqFl2sfKQzkly3k5osnQQ+lb9qI4oeohHrK76Sh2Vevf1alIhRxdG
mEm6KhwwHIdW+iM2iZ3QuekerHw+dAa6t9wZC0ToWYobBwI4Yb+PBLNq9xWFtoWA8Pd2jgLMszA2
et1M3pOR/n2e4V/+7w/Olyvjv+4MTzcCz7BcE+GNi+X17zuj0+YkNQwaqtetbxlbDN98fi9GrR/R
nc33teP0L0FVP1HTKu5whATSX89QWsS3xPz1684Z6Q+61LHVUROMHTjDKT1M/fus282z6iT40Tud
VLEtAK4C/STX3ovgWuodhMZlqfaFbFRpbZFTfhqhlYer9nrTkI2wxwRrbi1ZOhst02U+aJ9UnUkG
qFP1jO+o9bn7dOipLLUVykyNxkYL9PUb5SPQYzn7eaKuV35dddd/d2CDVdtBxuq/A+dWhuZxpJr8
UEH37sB3P7uZkzwLT3zrY2DxhlpJYhOzNsxw/RZin7ZWE0ltQ5jS09E80YD2YQNnYu8FbblJEZut
XLn5TnLDXIfu/xB2Zs2NMtkW/UVEMCbwqnmWZavscr0Qrol5nvn1d5Gq267+bsfthyIgkV22LCDz
nL3XrvJlptnNwS55TlLhSO/K4FTPESDdYF4YBL5W/5cbnzPP7f79z6tbpECxJMKPT4f9HwsjrdNU
chkAk4ZaXZ7SbBxOtrCHx16WRtVhJFf0c6jQ8RdXESXi2PerM8s5AsPnv8Nk+r8TOGFX4f2UKx2r
Nfxdr4fjY+HjRm23r8zuA8C1ffYyX5w76kFoZpt5I0cnzMt4RmAv9nONnaeTK+KHyVU65y1xU8LC
2td+0RxG2k7qUu5SsyKzGyDFylBJ5CTA8SOH89snk/sTQy+LsyQh+tEOyYPjUjqUbgYSMlGUZaso
AryAuW6glv2kZf/T1kFOZS2+0IQwkOPAB5WacvKcItU+xvOmAnhH9a+gRF0EOWrsOBl3jkqBT0oV
5XTeIZrpMaY2T0Gh1h+ovDGQUgL8GnoQ3xoJwJpK5CmZ61/DvDG3aRlWSDZt84Bbwv0vDwHx791V
pgS2jtBJZfVrwWFw/znLj1LXx2JXhVtNbykvzVozq8vwvKrkkaaaGI9STsDEAUxrBL1MHioIM1cK
M5t13hjFU1HfpZO8TNth/+AjmINlb6qWWVo3TPwO1KE9hYU24TKb0VfVL4BpH1Y4suZ+RxWKd7Pw
+qubg6ocwrF+TUj4XPT+MP6cQ2zGOqh9ApT9g76Xz1LZjJGbqBdfswmjfxq17aps7XKFuni8uLiZ
LuCkCn2Rq+pZSTM+tvkYn1WRgL4brH7l6g1132lsFhqKZvKdDfTnCegpmp8/wqx3f2tx/zTqRvqR
64DmMGmGr0i9Q5p8RX8zLTPdIJnuzkbluzs7bsLd/3+jtf/vlUiJgqw216DwDv7nHzdamrqK7sVd
vCU0HtTcXOXLI4LAo9b+iGbLmNzI8aheK8Or47jP6LyNtxbG0X5wwHi180Q25zJflPBu5XWJjmIJ
qUAhBonViq8O8UazfZgajEPfuoRuHKNbrLRLCXPwYse6eknLfG56+dVGnpBj8qyVDfo5GZ8rNGN7
Wy3utY/1zTQz/hBWUmA2A4E7VvnB6nXvmZbkz0xzgu8GKnnqvr12a6NZcD4SPgBsX2C7eJINeLnp
CebxClu/4/91t5k7ORs5LbK0Y49ecIUQwtlKdRm5K8oSTqe3kYc0hse9OgJIC7J2L9fjFESpFWDj
uZS1XlxoITfLuvXH/3JRmf9UKLmqYxuuqgmmjfOcm3i9v+eN0EyFatCiOgzZ8DaOPs/z3jDNVZak
mwSVwbKvffEiUKTdEnJI4KtYL0qkWi99qX6E9k2PBnujxoOKu8IzL8TwDliqwDQfuQ38cf3JPaeM
rPUEewYiawW4Nw6z91KNLnofeL+EFe3qNnC/9Wp/nzQ/omvs1zc3cNxD7A7f5FHQfoOKiiuK9Kid
7VbBVr67GpFWPRju///TzI1l/tU/nywO803m0swrHVflnyFr6n9NqY2ezIveisRZz0jLKKJopTph
AX6oQj49b+Th50aOOThgl2PaExw0Ik9ZRNwmD1o2i13JSP170Gz9/MC9ABSo3P3r9fJYbsrcQsPc
jxv5fT7HJ9sgsisaiN38PANf4X//x8c3y1oR7UMyJ3SdUljZmsVj04RBefAbA8ypHOzmYzkoDyfw
BTtbALFJMIeE45QdAGH/2RsCtVzqJcnUn2PyJb0Z8b9/vvofX/yPQ/k6Ofb5bXzRNtsagH6viPKg
lOOfzWDVTHFgD68ByWSzcyMliHlm+sndtBRzfK1SEq0gd/96QaNE5lb1om3r0O4jeZUXWWpMyTSe
f61Je3OLeJ8K/eTaIx7fwPnFxwGMYmdaKzx6yKT3ZpWAuSZLBUXGNYmgyxCf+Gt0zGFZWOM2pRnF
RMpyilWehddUpzZdc8+DfBKeqI78UlGYhJlr0nhwTmnZklTrHXHspJsxh37sWiXQ5wiNs1I3xBYi
W7bjFJJRvTIaQtsGOztVvbnuyqRdqVO+LbNp7fOUX8RjPoPLw/cxAb2cW5uKvjti5ldnKAxwFU2w
LEBN5UnzRnsM8whl2rVe6ivDD06DUtorJ++CTV5Fp1obj4n9PYBatPH0dJ2Y3fesyb5VVQykMqGN
0pW7ntBePXJutdvR2OFehLRMV+f71OB/K/wgXJsOJEAVvqPXdRqE2+SeZtrNE0eztXKgvB5Tr737
JqyqXAVeea7zbu+5xhaXdhVatCXyXxBrDqFNa4nrImz0e0/qvdcG98rRSUwIiEzqeor8uXYqkmgA
2KcfIw3+rPLLZE5nuIG16tLgS5bciM2KAmuXWyRWpy8xUt0DfY+XOhhZ9fjURyfrlyjH5zxxDlrr
P5nQgW046Usbpp/n29tSRMXShEvVqDMar7rUvK0KrciItU8UiItj1/2+Rw2YoRhslRIcjNk9m8C9
yXybvoHS1or3NixPMACXRIs9g9Nsd5FNid2rvjW5wx80nTB85aceWumymbwd4WmUqYBgrUyt3oH+
tnEHWDPN8YnrUuWTaePAzvoNpDF1Vfcd0ekNOYo6t9IPO9MvZZk/tQMkJp8coyFJvpteJFbWjD2x
1E0u7EPqtCfRksQTNyxkoMf/QDZOlxKccRS+OBA7TcO94a8cVkN591zWi4V2NQEbxO4ujo9qVYiZ
8v7Ko+Ujy8p9i45wmbgkH0+69mrnKmlhXb1JDfID+/x7NyHmBd2GvNp6ScUd1CAS17JdVl2+MToc
+FzXWPdrYxmQ/LsA6zgsozjch13LAiX8lfZ3i481uQnv6Mr0NZ3Yl8qCs0ium1/i2Y0UhI80uXr1
3fRIwDQa3VkYQTyu8Ki9OmleQtWcYgzO+bLOdBJToXYZrvmeE0ZMBpuxGt0AjbQ4YCfOQG2Hl6Dw
tnravOchYNhW7U8RP2I1AvWqCXNRKmL3XIQJ6QhVaHSLfgfpdGUXPpr4PsVgw0oqPzj+tFMGZdwi
0YUGZDrFYST2nmCqfx27XUh20CxNmu9NciPvjfL+JPc+T8j7pTyk2aStcLgA2phvifK+6GsOt0R5
H5SDciPvhRpCapir8yv/2o1sTDkomnahcEfcRvwUGbNONgEGJj7KCbYSRJCIGLWUr5wfOXJPvuaf
h/96yePsfCj30sd3aMhOdMg/IAqGX/PzF8nSnv/g81d8PBc+B+mteH/Olz7Bm9z0uG/L13++TQ3E
MML4yHTMQ2JXF8b8vzuhlz6eFXLvc0we2vwI8eLzNfL046s/X95m1ndTS9p1UdNxPor5id1bQv2z
Kx/Cnk55bxeG2bLXTX1ngUl9PC2pBzOhpwbgedz+wQcpCre0YJ4PBIRwNNwT+Xby2G/iN1xT8DNc
IlrM2tgjLzVN/ObzlCttgpXumeNKKoviPLf/NNwrobD60fasVCY66EiGW5+cAxdf3iEefW5/FVkK
FUD+DTOBYTMV9YQLcOyW0qDilb327I7PLK3x5M+WFUwzhLiBLDrIMVF+IzqlulihS70nnM6yxyV7
ZaFOAk3gUfJP5ybTaCdEudT2nnbsSM6G5YitEkSUWpGmA9P3J8xDBCYbJmhIWXoFF2wvcMeUe1l7
TTsrho6jvcCcsg+T4zcL2SFHARM2w5fEarIv/rAMXiLUT3yUvxBqTAeSUhmNxsQ7epPpHau8+7OR
Yy7WplU4v10l+FONrAQiv2YjlTVvfFGbJ79/w1FoICbIdmXhp/s0Fd1LYqnewW0NnBRF6BKhF2rH
Mpjsy4CB5GyO0W9WOuSIRWl34/HgHnBe1GvepfiDp6Nd+d13xY7qlTMN40kN3fZaTONCVCSa4HBx
7ynxHRdKMy/ySFVSUC8oVOXRY+OJVd8p7k21e/eOP4QlXS1OkXlVwU3cE5dAm7AmRLapFeve+OkE
OVApELRyqGmFsevjyqJVxaFC7tMpaFlbzMkjMCXTmzEZBLj50cakE9TBegYJbUbms/xuwqneNQ+b
p/yvJujOZFKppCEGN8XU+eMWc48xmze5ErZrOrlgnMLumz/U1se8MyW29TEM9becCuPHxM7gl8N7
NuLFgQ2wSKJQzNAJ7xLaWKClXsmci+fyRD2fMOFNNTRLGmG3hBp5AjVKqJ1ajMKnwWzVU5B3cDQp
TeTRU0/j7TUs6P3ok/YqfVzdmBnEWylUQ8kPayfkUoNtGE+2g92ajHoap2FkPsmxTi/sA7r3V3nU
plQLND+/g0K8aFqo3Jhu2M8G6bEK5sDnsMQXJibz0naBfuiG8iRlmHLIBka96wNmEAPKAlS5wxuF
63LVoWG5osNUd74d5HubJzw65/ZUJnG0hdrrHz3dnE5OPXnkNGfuSzp/VM3Ssq/8bnfXnRpt1QQa
eGObv5rHpO0irBLHfBAmAT+JCDe+Y4rHodtZwaWng2jZXXcOvBaeEenbKyLC1GTZFtqbWSP6rj1X
2fYNpsA8S5GL4I34IJB0zp8w/RudPvVUThoQ+flEoYVHBOTuF9vMsl0FsHhsBLjfyLKQ4rX+cYwM
daHgDrnTauHzntLz7WvrnjW2dh838kydEhzajTm0Lme4akxJL00s2ntBaWPZQ4jYiynt7tTZvM0Q
DM5qhN23S/XMRyZceMckAZcgN57rhnvH4AE9jyPtI1oqEzerC8R5cG0QSnNBD/sVmKVBDW6kqYmz
IJF6hkeql0cTcnDqSzeLatuJnOXe81y6+cOwceMs3pAhkdNHZdP2yXtll7Qvq/LPkByvUaojP+rS
dVU50Kbws9hr5ntkM8ykp05031RajjuRqQoMEqXRzmH/5kdI382m3Nf1TFNzCcXqXaGeO+TTz7Xl
3hGGifdEjO6qIozloAbB+NbC6eT2ab83at1s+TwSdO43z/mM9reGpnjRHQXrXp4hK64ovj1UiH4d
JjskUFjbTN9CXkV2T95kFANp7J4/9wyVmvLnmJX06Tpuag32T621K1hD/jFtOsBxbYG8LvfODXGR
VzVsQBjFOZG0Xt8vcgButJ0SZeWrYYuHro03/9jLTUQfRlqQ8UevatUG6gCZg81oFc3ZMaZNg0Pi
qfMhnfchGUKJm/LO6W12p+JIPkjjmWd8riOUCF/dTY6hXNIkJ7CKtUbem9MeWUZ3d6rAobwQKxt5
iIKeFO3YIWWx1fh0xSpdHym3o6c5Pt5XROnvrZOIG5b78lJ2zp/3O0gFOBPVG8+pEeozwYa5K3+H
SJSzpl5ZzmFYCD+BT+SguTdBPXovpmKCrPdSmh4uUYbT4BxBgzgvkFaRFrW6S2s4LN+FrwOPoR8L
jSd50ccw3fRBHH5Fbl8u+mIoL6Ib/deGNU5B/MBXI6zLI7USFBltQWNGmT6GKXnWpEvd0+GoTuXX
qdMV+DksbWKQgGZUO7gc3OyHKer+AY6UmnB5GFr578/K5OQ5ww6ioyq2UQ1HnB/UuwXioKAMv0Ed
8G7G2PQnKxQ3ecoNuTUGrjNu8SAT/CJ05NjhcMpzQW0oxmaZli9S4Nr/ikxskbaXQOSM++JNc6uV
3vvl3YwbwcoyPzvEdD4bqTDL747TFnuolxchYPC4AznTHfk6CiutxUj0BOvA/HuDl4jAoQUr7P4X
6DxcIGXeYlihNmgRpncciSshkJYg5d4urYOVxtdeiciGTl8DNRcxV3WA+0EgQV4kmtou4WSqG9yY
AC30PL5qOZakqrv3o12QoawYa1WjRm73BYpsCpNuVJRoDvodznPWuIH+E5dD/OTkZfEEOVNq1kyg
M/whdEVsofqq7a/Yi707tgixUNK2uknWr98a39t6ala6m5hvakkiQsUk6SDroETEH+xu2sbFGBx6
1auvD78c9IErjkErHZI1SXDxOtDt7j46k04WXZpuAyPs7oDQnJ0zzQmD89m+qs21HqIEoMCM3NgZ
8o+mmhASzkZwH5VBRqz7HaQI/R/mRgf80xgFM5IFbcXZiJlT2yVkzfJ5y/bmfOhG6YcHgvQax616
CYT7HunBwTSC6uwLqndSljkPUbSHYdVa/g7bAoQsQ4HZZFAhOE2SaYgo7xTUlHdguX6kBXf//kkE
hGhPQhhP5ryn99m71kRYbP81XlIAXyF8I0pXCXvlxcusWxB74icp6nvf1Kd3uwT8RiuHFHRfNDTP
PKyKiep9H/PfdLvsr0zL0VDQ1iOLtGelj7lRHiLB3uswTg/ySG5SnhKLIRrH9dhXiMlURIHUM/Qt
nFOHxSqf67Gn8pMK0nd4XudvKc/cUa2SO0hjsKclQTv4kcc16wLjNGrwHJgqVBsfAeI9sgno0tHf
WXqhnTA8Z/ci6bplmwPkrOE83ittiHeKgTlYDORaagqIB4J0oNEK9Vntwv6Q52q3Jo0seVUqZV/N
OC5rmrA4Dwaewtn9lOrGyZ5ykipriyhxmgPu0o8TaOcaYRNRCqjaH/DOB/PeNI997vl9PX37fB0l
DsqP0e4fL8gFAXXDkB3c3sRSRh9wpavpf+6w58o3FGzqMeyoU5Wq4bI675gF8lfmbYQ2t4PJ+lFR
VjpLVSFcKH9ddoO6kYewbwh9TBCTW1FvXuWG+80HaUDqX0MahburQ/jW/CJ74Hnre4Wz9VKghp1W
pw+TP43f5jkSBxEp/j5wFZe2nFEd7Coryf2p9IuosnwtKO6/lDIexevFOwqBe+n66m9X/9K66tVD
rnjriMJ6yhUNUC7K0H8dyc4u2kp748O0I+wchaEE43g2ESxJBMiIPyesLVcLb/NZuSqSK6Vi0P+8
Qo7JV2Q163MF1pUtsngv1wz42k904f0nuWbQDeilQ4HDXZ6MQxnIY087eTap8LWXCB3XLEnrbdbX
KpkY3tR888XYn/wKSsTYaMprXVRiW5hmsZaHKf2mlShqwqqLxjlbRTAtEJ3u2sylmN8VwZo/Q3vK
YWlBXu2ZGnSu+80ktycXocNSiIc1ynNQvpC5n900pcysIGdlgqO9tL3Oghwvzk9UcjuwvvnG8pgK
5KFVLPm5jGeuNGUdt3F21ntb34+dBySWitGFsXzdFia/Txi50Ckywpni8lr57bQftU7vti62lVUY
OAo0Qs42ye8SRxG/wv8yWy0PHWyS5Qg7k5BYR0luzSaXFlJImKrTlOGe2/9m6orxiKTzz8Yw/AIn
ARECx6a0rqGaZkefvsVp6vuTLZkN8pD48tNkjCuo9zDxmD0vazcAumQ2OmITuUsKE6rmRVuFzalq
ygAMd8jDUW6Y7OTnekr6ld1a6jKE9jYGpnKl2Nc8U9rS1tYUB2uijOtno1HFUlRMYmBwmTfCSrdS
+OGnhnkb6f5H2gfdu1WTx/Yfg0mniU1T2+0GtdSzwhz72pkdCShm9JzWYrxOlA0vMFlee1W5yfPl
fH8ZeLU7vzoKlGXZt9ZdKOfaVNRXkgknaHYpNCcYPTfL7Kw1i5y3NjfznaSH4Q+jq6np2HITOdvU
m+yaJPVadsSgHjPBHYS1sduKxsusK6SXvnIVHKxt4v0kHs0+VyIhyQRN+mpgOUbBuTReHyqPUPE3
ZmCeqxC63eh5XJNRRGadsis9V71pmpK8tFG8t+havoXZ1BwGIgb8Sf+iaNQroG8QrsIHUI3RlM0/
i/wJ8FjgTiyaJ5FpxtHOm1+6Cy7WgGi5kUrwtBj/HAbVt1gtspuKfPTm16DI+A3kBv5HuaykNN1J
3ZVeUMrb+PlgbBuHFCYr0Osrou36CsBR3Qd1/jW3/Obac0nxkJqikoDDZNDuTmH3N8Uq15PFJHBZ
guuRQ3gytHtNC3lBbRM9VDmneef4RStSjlDYFECCfVt1gWrXz2aRpeuxKtOTZY3OuYWpsfK5ZX6U
WQYKCVK0g7KaYDErB70Z6pssZ0VujSolL51AjsLosidRjU+ovc+fFCi5h+OhW2fOnE1aImTE6/rz
33YoCCSPkT6FJqL63Q6jhUJzyVB28u1kdaUstRLGT5R05BRk5W8xX7By06qujuGq2ajyepVjjeGM
l6KqobDlylWzTdIQ5jWF6AGi+5Q9yMitb4+hLs72D9HLQ0SdZI/1bbdEOmseA2eKv+LUIuYHaniA
K4wFv4mBHstoFyTldgjJEBFTmB2HqDDeUnpKbW/ldxCtKEbAWe4EEdJrMo/FMlMSOCN4L8ON7qJZ
w0prnKw6QWZom+F3M4Vx6fT+u6GPPtaX2aIDV2ZXWB5JULPQQY0rZy8PyzHLL4RwvErA35Q6Ff7M
SoD1HqsH9E+OOZpxbo34Zjr5UTanNa10SVGvSndhRzqtp+iIjpsi3mxBf8CjJGhPjQb8n5r+I5Rm
w7gdxr0UtbnCFRcbRaYUwckhZJc8QIMhWkaY2iBMCvXYknvzPBTjd4fY6ccR+dT5JmWWt5J+aBMv
ykEvpmKRiRhZeFx1B4ms8VhYH4OheB5nT/ufIudQMr3XIqEcgQidvQk+m9zIoBdqA0/YwqZjja71
QU7VBtLXzAxOZlkr7Z45OFJH339Poti+ZqmLDyTeutwWdjhJQG3M12XQlr9wfmRHedQlaYTulkDc
585ppo9Kb/RVMgbd0ayi6LlDSLuQJ/I6bki268ynyIT1Q2IWpPoZJSEZDzLYQh66hC+T3CZ8EE9F
eWytatcLUgAIMia+yg6+j4iUV7qrdKewq5JL3ULrRKGw7AXdErMjvFPufY71BYnlDYnVVWIHz7Yh
pk01Ff7JU5v4qBMotYUTosAA0oCk4Yk6FGqFachWlvm8iNdteN5RG5OMAGf6RjrgDoQwsYhjZD+J
fFLOeo7UXfrp0lx/ydEmEJ6Mv0hW4IScp6mpSyPFysCz43szVU/7Cg/EZm6c5meWFuSBFAr0jdSM
N6kbQmLqbJ6UVtj9QrrGkxhKnmXUq2kCuBuWhCzIzedhabfdgScHqIaFAeQQtX35ocXRD7njdP5f
O6Wb3GOqRRpApasH62louYFmNW6MyXfuj4qP0brByaUCsOm7WN0L3Ur3j2vfgtN1oUDXr4cq79fQ
j4tLgwFN+ltpIx3MMq2uzBJZ27JGw3TTvyY6thN9ZkEVve+uK0VvHw+BbD4MfDPYiORsQ7x614yK
CJUcv0fj78Z08r45xGeiyfNXpC3ZT74isl2sW9le9/Pu2ipOuArrJGRBHmfEeBkEEswlVLmn+Obw
zpI0g9vCXgZbaDHXkJZxqIW71gXwMVqE+Ei2gEDgscynvjw2cypMdEsxCDy73ShgzalYl4ICnnin
ayfFVONz5bF8VN30udVKqI1Yu0FhGUWyl+7coCb7zKqml1atrhQrKSdqVk8/Ow+ZfkWOcvP1pXxl
3M4fSF27kvth7B+81sflmWrZPgDy+WCrGGRmHwdUqO4UOUd1njOpjdud0ijx24U8ThsFB7LC0mrw
sz+nC9++w9zp9lJIL6Xs+YYKWnFVkmJchwq8wJjgFJqF4qdf4gUIpolKZRtQG+PiqmdY51T27ibp
WTTVqa5/cVLD3fR9S53JJC+bbMGdrk+ggm1Jw/J0rlCTBbPL7Ldvpp95O5jXlliAvdJr7Q7c9/jU
1FyqE9zOtaW0w1o+BSXJA4OZf9Ysi/LIbPRsLXMxMa/5MEDGLOek9auamP0Bx9Y3ZlH6slaD5NKP
ZGL/p7080f8+m3+AeFQWnt5gnhvKPjwE9GRZpmgnbCaU/0g5POtpYl/kopAe5hcVvPQ1CSuuVrhb
61Cjdzm1cKjBGod7CuE1mL1Ee8r99rtT6c++HcZfnCLrl3Ivs6qZYTZN56lrzuG82O/tkLcvHael
XPbLAoAc0xVaUOEPye8D3lUfwzm1zkg7bj4EP2KZE/UW6ti0N3U/eaIO0C7rkllJMynxuiRi/aVX
lp1BRoU5w36HZHD/FPB28hEo5YoVC8Gd0xBuKZ+DhQluwx7mcKRE1z0CrcLf/I8D2iOIFI6uFTu1
MDRMHoN7BXqTLs2K6A0n5Ia5kIMquofR6w8pJNGz/N8rgKWrGOo+cyBqXMA941PRCHpB/FRyE2D/
5O5HXpPSKKemdMQOPx1SsSgpv4pzYoJMNkk29MMYIm0WnKl11DvLz+tF0gc0z7DDbpWwEi+l2uWL
ru+yHakg1a7tVG9hJbCJmPV2r53VL9SW0pmXIltG5hsrfLVjY18fAlO80IZYwYe+S+PzhMeXhWD2
3dLMcZnC7McLOqEgz3lOZrlRvsm9kBnGW0/ADCoXYn551PhrSXl1+doL0YQrmMBYVLS6hhstbV58
mpzdlKTNKqkrJjF8qCPPxfgkhopwrLzbaKO+NilqouZrArHuK+PZyOh0DCX+SYUolK/jfEkqRfVT
AxXjkC30RZtA6ZFAruxbEWZPra0XyxZv+Q8bkgOA3Y1haNOaflEP+iVpvsq9Xq82MS78i5zqWDGc
pYZK0XKc4vRE6Oq4sPmW6LdIu5Xglpz08SNUjGe1tZVNaCbta6milzZcZW9NAXkmFvr/0Qno1phw
98R8GJTRPqkQXBB01SypvlXvbfskew3VkFobZVL8nRzWrP843LdPDkWjGzSGe5dU4XOsLhrqUwkw
eh0FgaCoJFLzNEDOvLldFFE6A1BZWq3yWmmmsoZ8H2zlYZEx6+rasjtafrbrTDd4aiFq4sXDE5Og
wIgRh32YieUsqUXHxMuU4BTr3thEtqPeP1+rpxpR92H+4SY6zWZqtQ/QUmZ59Ya6kr7KeD/oN9L0
cdOg3E5JQRxzyDMOXVr3gOJJXEMwRsMFpuE09z9EEBLe8+iMTGOIE6C7/HFPAEjEQQzCti47QOTw
xtYDoes49UziWnt3ZNXY225xfCBqWhyLbu90R3/kmVmiwznIB3FlgPuaEvQWcwiPaqODhj/1DLDE
/eKZQbEllcjeJbpf0E+j/TlYA8GuEzL7ftTaJ0obCzmJfcxkMWnt24hEd3loIUGmhu6rm0DmAiHj
StdRRA0oHg3/PQiKEwWJ4aXoUQV1NjFMNtin94RI1hXZJdzJg1x8tcm8s5JD1rIEUlO9f7bIt1OA
GHVLsGprLR7V2zQ3dE29gbQ0Tfapnlu2XUQWoUdpeGnn0W/53sqN5A9a5OS6o4p3U64pDMf9Vhq6
wvRBP4zIuw9/PbXiqN5EAqKjBQxyR++ru1NcbrZM25H2zIfh3B0Odee3PPIHc1kNJkm2qeGvKk3Y
BHfMV31plETDpvW3aEin1ZiiicIsbz+Vs1HXW2LhNZ+s2aIrN42wvhS2CI+fQ2kzHWMr3caGGv+s
uK/nhviZTWQ81Ino1s3gs1wiPWDlplaxaXAVoV1LHLpExtzXng2mikj1Y1u378AjKDImUw/Amhpb
7XiQFBOlO+Nb4LHuI1OXZz9fJ19SJ0X/eIk84QsXbhXxzBfHoC7j4Kx4MEhwE8S3DCGEnMnkpN5v
As3W0iMNtGEbWW9D3jR00/MSrF5U/Q6r9GksaHlHBZFQuV2pb02CmGvSBvEyDom1CrKifnKyiES9
IsvPSQjDDKti+ucxNjRqvM7nEsuqsMdzbYnuMNjYMw1RtifagBoKHT1ZyblmqozFhrI49w0rfam8
cSlnL4k1ZC96PC6V2mJyOdMomgxoaRXYEJLnIgh1ZmP5mAf3k3czyxi//HwCSbc4uKTIPr6TTdji
49DTlOalreKl+68h+QXyFZ9f7wcZt1ccOBs3s6wjHf50y+flS5SnOcvYeUwXbbslFD5fWJYWPDPn
/oKJtXwvaeGv+6bSd0riFizRUG6Bmrbwn3wANskWHplmwFCgCTRmD1m+so2XpNAR+4hY/Ci66lib
fvB1GOH6DUaUHJXe33bC6bdCL9SnabRhws7OKEdtcani1wx8+iAhLIoNKB6l2fN4gg02o4OkNAQk
pbNoOpIQ+6G+1aI/yJ+srKNkBUbTO+S61ryFCpPv+Sd20YDQoYy6XaLYab1KFo+KQnRAoNW9+IZa
3brGJIgalTuCPYAFvZgXP9lMr0Et8ChzELlCUAGEGvkn9udDQqG2OTWZtTVbE5uctnUcuAd5JDdE
IbYEwSj55rGEwd0NjyvRijfbGlcmjRymPhMP6JJKQGZYv+DSG1+MODDoQzu/1D4Yj5YxfpelzP9Y
1JRnrMC+aJUNeDicm81c4hjOuPAxEJxDLB9y6PNewOJmJVqtuMghtSFpgvBKlH995GxDX1P3+Py8
S8lHm1j2uv8aRtk+HX6bRq+8GuXQHcw8npbysFTSYtMC1N3IQyZsBZ4dwFxouWsccLC6wUQ8AiqD
ORwd3+oMlmipHMbFvfOj4eRNev1MzrV2tiuccwSj22oWHGTGmpKU+i7u3YZU9MA7+Xb/Khk2sYnl
p459sSNxjPsQnnJorDPnRnV8Yq/HkYCbpHogbiTRxJxrdqnX/zVu6srZsMIAgRcSjbyrzV3qmK/y
SCo06CoQc/8QcDRbqgjdWQo75EhYOnghbDonpdvRPIrDehmmhsdCCY7MSdTqIexc40nJRuOpae1s
Exvm78QGsZJrbf4FiWm7dHkIPfbkWAMvH31ogTiypC6E3n878fsdhElB3a+Tcd3hELjDNCXNQymc
HzqcMduE0NfaxtUulOEdleC0VGK7Xzt6ZiwjUxkuqLxQ9qU6oYYFzEPSCaojlizrFer0wty4eou2
1IxTPM74aECXQsQzHBVmIWG8LtC4VVIyTeReMV7aUMUBE45kYYT5dJBjclN7JJ152KAIr91AhlaX
iSZ4LsVM8i5eE63GwIDb7wOtdfxgOBij+WOcREjMbpMc6Hoaa19jvdXX+4g/KenXAWjUOWSyNg2K
bemkWkd5/D+EndeS20qWRb8IEfDmlZ4sksXyJb0gZOF9wn79rEyqWz13JmZeGABYkkokkOacvdfu
iVzZ4eKz9jUbh2uRdSEjA9K8oYowB8nTv28kQGBWfBE/gFvM63+4QeoeJbLJiiyvI+R4LPcriWJq
p75+qA1rHUlb8GhF/XnsjKM6CwTTYJ72ZIGr9I4mPNpJQDtV3Yeaox1RGIgNLEbCrBRm8+8WUx35
fUndy6zttTqNEZoLrQhPLeKKcDG6syos36vLY79sEm0AQogCbQ2/GF4ytPsS9O87Jb38kKVE/zlO
Wa/v/BARD4cWISJzj0G1zwpIoS3E9Cec5J5QQqL4Lpb+t/ug1A3WrouT4Xmk0bL5346qJswRDk3G
H9RakAT6XjTlG4UKWedOYrQztyjAPiIPUoucURxQt26KaPxGrnecbS19xpvzEZs9Ugt55pWoShJI
f+ps8sxfQT/MuyRp7LOfefo6lKG8s+d9BQpUP+OIss8tbQv0/NRb7nv0pvDCnaES8IJa806tYa7U
yjZ34mMg8uklQyu+s+AKHTwj8z+AO9zjAAp53ZDXR9LCcse+qg98sNxuU/ezs1H1fFJKndWfzkcD
0lx9fo0dfm8nzf3zOatPVwxE0pc6SfBRNf2O8EA+jqmTHn2Ttb2akC2+rvtpkwJFxrhi7sG0S2N6
mN/zINRpPhF+4QQzVMg0HD7tcaCQ1bJwKRGp5Whmz5GrebduQM7U0Hv5NvTWT4ep69npLOuklXw4
6g84htzFJ2+kmJ7ztiVKLWiaY0bN8K2Op8d28JdvXiDBwHWQXmvaro++u2jM/rS4E28oruWYXcbC
tX7KA42wHXUwyyujnVxKvbZ/zhyQdOnQFM2+xL1BaGKURg+O0h6QOodS1HtaoFi9pjPJWrLn3oSh
dy6dFGmI/CmzKKiE1vQ61B9K4kmwviXseOB13/O1Ht3cjo/Ct+tLY4iGwiB8CBe45Gakvvc2lGwd
kcCEX6vKfJqLSf8t2J0Qk7kBj44lrfYQatkB8eS4/269PsP3LIbhOwbLxyA1/Tcis8K93TTOPkf1
7uhL90ZY+6NpWtWTOejFW0Zg10BB5yNqQXC4PhkA6nRIr/+3oymw/5ufSfonLZayBGigqvSkYZb3
/8PP1FZT3JqVke6ZIiFBSulbQIzGLtfpyN6tkAhZv4KrQ/4kiRltUP/oh1fFeVNwrqaorXVm8VBb
IiN/G0Qn1uTxFNpJvtacNNp0KEcfPKMyVyk1gSe/M8QxnCFC8YVulDQzC5CM6SUuH7xu9Qfwra94
qfRHZzQQItS9zWOqp8+B7H9mZSSO6lS9zIKBsSqGm1fkYl05gbH9S/WZYWdc9nRRHnxBPFwuckl/
xexCXBBbc6fPn0fM13vP4+mIJi9/a0X3HiJWWGmmVzw2ycLCeunxicueoJmj1+jtqruqlARFIm4s
/YYOwDiqM3UdLA6eZ5H3+7IL3JvrI1GQVWJVOB6r8isk/+IwVnNg7DpIoV1mLM9Z437DPV7eo15g
wn0LFogRceR86t+ZKOxvQUtZ1Vy06RQ33vTMAPT/BFJ4//T9+UEgfbQ6pnjLQdz0DzI54lqNWJQq
P3XlC6zAaq9iYNRLgqMBdFR6SzJdPFPZYt8iJZah3n6mVRPvZz/XHpzRDx8KKclUR+oagreF+oIM
2kOEN5DfF8JnHrsYemj1WynU79kV8ro6sqf03BLRcKrV/ge9ykM3NcFpyC37OtKuRLr1Ct+LyEkv
59OQyiYySfxt7Rkevb2B2zOJ5pOTBiRjyXeFaG7a5JwWxwVeby7TafLFPpQqHx+e314C3agdlQkN
kSnnK1ExkJ0NQLLGyoQ0ltjGIKJ5biasXAiZABMrdl7nkzennLhkJV3v0XFNuORM1TPQT6dC1iU9
i670w3vRMP4/Tk3It//zO/Mtn+oMISKO7nrOPwy23VD1w1Qm4fE+Q2WVJB0mS/okhkKcKtJbd3aH
yhMNkAUUv8huluvRKbfnTx0x6E5fYMer0yLXr2ABsmtQjfpWwaXuyxEvrbcRpWn0e9P3wq6RFcm+
Ym144x4rRrmuYKFuzB4xBTCR+OyCVr8/IOhWJncoLhlhFE+Lpa0nY6Iu2gfsUrttFyEVcYtmOA6S
QS2GuH1yuzuL2rBMAvmyxDx11sgjYsXiJGwf2g2pHZvMd2AUTTYdkcjsaQ+QOk4QhLuinEtPWq2M
QPW4CFaIkaE+kG20kPZH6VVUmPOsWisV4l2PmG1y6m6bXmVCp5VBaBYVjdcM5MIW3blMJURrZfIo
P8Q5ae2eH5u7CvX0OlPs5qSzvwHS+wSMbh5G2VExKm9PhXR+HohmM6wFEaoxUvHu6UxSjES6EFn5
Zzwu740Vuc+hFn+icmvP6iX08u5+hHO629KDozkALhU3/5SOa19jpU39kcIAVmHCKwUuYY8wtIXF
2iqIEgk6qsttbYe/w9Ig1LYxElhXRXEkvK24wWFut66RAJuV8pHBG9Edm/ll0UR1CbW57Tc01yMk
Akm9LhXLo02a4Wyan72Z0kxIhLaqmh680WqoM2MbNgXl8rgPTxS/n9TZ3xf2n3CzDKupHv2lekh7
Az2NZSA0E7b96khBSD76F8MNk+fFWaxn09BOTq5ZH53J1sxB4iAEtg8mp4PptAHFWDN4LJu0ePQt
YAl2+nifpLAYwzlHDxRkYQ5wZDFeaL3ulYKS8lG0g+DlbUwahKR2EqxzJeOi2XS1MW20BLY6qb1i
pxkOUMvIsBGcKK4X47r+qHF3rBKE8y8i18m9HmlLEG7IfsC+67NKjUU7foRNWdrntLHLG/bP4tUh
ENyhm3y/sXwfGpje1eJqls1XIbtLVL3vZ4oxrd7L7TfDOpda8DpoqBaxWD8ggfE/o8CyN4WnA7P1
CuOaGPRJayJOy6D1Dx6+RFJO+qtSBcyBjmp1Gqw7BCdsocCr0ymxPkEMOM+aTy/Xq7w3vpbugNyO
9SC7h8/RddZJfVV6ydDpf5EAl72h3Rp2nm9AUp3tYB0MMv+z15KNDcGSqpLHMyKIX8wBA6scLbjV
WqlVK2uex4NSVagXYbUtya9o7ZYWvEo/oTO8c/DT2IRnIBlJ6kXRkgq/6BhHiH1b41gNPyILbU3s
kZuJK768uAQasEXhY28wVk04ORT9Lh/8cAOyol1bJAluizrpHwrA/o8El7zNfXpjL9h+N7RxU0p8
fFd2r3Sf/I8Qjjy2W6jtXlucxOBWKzrwRJ92sMbVWKe7c3e7F8owZClHvOHgA6R23nynYOnl0bQH
0fFHQ0/YfXMJ5LXKB9lhh9DM9NAe5Rqjufz9YY2q7j4w9n9//u8POG71/V6OmpC0Fp40HgXNoygy
D7Ot/17JYhk6dnI9ytg7MAENa1F5wckKnL2qb9kpJoPAl1slyxlOIpXwlrjRziYu9tUE0n2tMw9c
wzEPL3mEKriX1L88KQ/mArwxq2kzVaL7jDKHNrWXrPtW5D/4GX9VhCQcYSMY9mrwSab651yhnASH
66EZ/GXq3/twyX6GMUqh3Iq7lznrEM5MssrYpV+K7oNi7fzVaoWxa6MqP/TomZ2h7v8UenU93hc6
UX93DUtKvuUQ5tOhts0fXjtYx78TVJMiItEhBaWTxio6q9Jj23TdIdUb44bIYF6LHgoOCIN4Y8mY
rLTNn+CszMeuKjDV0DuZz6g8SNRrHGJYIbhIpcDUYKnO3PM0tRaja57yGNnOrdKr+kqQCI1Br31y
9IEXr9Eud3tES4pybX+ovwBvFdDIuejMY2G6H7mZbe9fqD+PyINDtgVUqB8C0ZNKYmqII8pkcPe0
HutTTCLMBifA/BnmPhFPo22eMwN0Yh6nq7y30pdS0gJ1K9wkRqk/qaOSksXTTE1Ky3vz1GYLKsRW
qhL1AX3i/bwoShzNTt3e//bfU+WMn2Fbzeu7xCiWWzRk02CNpV9mGIIzBmmDNHQI5HqXjyfLM35G
+Viu3aCZX7h32l+BAys1nfP2ep+uxshNWRUk8I1AKmximWiQjUigqA4+zVHhdrul0A5tuUwrlgX6
iwAqtpv8oHrQkHtdNHrC20Dm9zZ5QqJcfBlA6RD2qE/P+WI9JLE7vmklDKTdmAwDYyT1giawPjy+
y3NqFcHKdBv7Q8zWpnW99k/aLbiA4FiP7fdWt+OzHbFTpXLhb4vFDl4j1n2rsMzrgzng3Ftyvd14
FrZHFXXXsCNbamoYml3Ur2NefCRmLr4D4/yAfNF9sy3Q1NrvjLv1ZW5I+XZjeEkiKN+Wlp1H08jC
V50VR9J6WePrybAxhJ18itrdzm454gHQyA1L4t/q8lxCtF0mTOGW/Clj8Y69RPKNC8Akm06tii0a
en9fo535jAP6gHNl9qe4q+OneEl/O/QKsP6C7qC/8NjXxDJaE9HL7D9pOCbthLeRPD0SwDBqqW8k
t7xN0fn2Nkht9spei1PBN0r2gjVmiEIn+33SU4pHrqhf0oU1d91PHy62SEH5QUmb0QyywgGLoquE
kztLNaDZhP0ZI/TsGm/Eqk8UQGil1LGF1cAFIX9f9c8l2czOMJB8Y2yXKPhdsMK8uUFSHbQYf0Fi
Y5r0c/BSabIQheAN3gk7B2ORYaeXdjar94lPmbjo9d2zYk0t5PNODDeEb+OB/nQIxL73HnF0BTT3
7XCdVGbBGqhYRWalfzZGKw6u3vQ7DLvaITJAuOKEmoHXFCFaLBpL6hQ5N/OMPCUJopV7xM6I3V2+
wDJt7RaUdmFrl95eEMHWRCtU1g99nv2nGjjWpXSjEeY1Y1+R2Te3WfSH2spaEtro3J7uzw+xIxhE
vH56S/DpkqhTf6GVOO+1Nlx2VkgXwwNWdVYi1FlPyT3DjnpQSlJ1rTsMeVg9qwtVVrkHL5n8lba4
wUUru3iTSpkm41F58zUXbbRAepyUENyaItTPAmnsiXh0anr0bV7brKmfE5w16kzDlX7/JV2SrdV6
3tV1whScRttQWHVe2mQka3UGdM8WbT0bAudXRMXVqwgYd3zTP+MBd/d+LjxISW7+jVGYgik92yWZ
tMe6nQuEjmHwaiImwP4xlmRPcmsvPuuBAi0SwTbuRR3FWffnKDWsgbBtNmd1Rc+11ua7sEXkxZdo
sLQHwAeHaOrDdUrE2MuEUgl15RK8qGvRhGT2DizXB2tEWeLyN0U9/a9orIhMHqsBwUSKWCqB6jl1
U71xU+CrpMBZFk1mrc3L3WLXgI086jdotx87WfByZXHLDrxpG2MLZaqXC8ykaIE09Anc6CjU3msy
YSacauS6Nd1zX+pHfkPt3dXn4UxPwVwNIul2ZmcwuyJaXDP657e5mTOJoR1Zn/jjFytOt5bsaf3j
J2yL/xiexFgfiq9Jjut5TozvAmzoOk4MAIfyRYSEWKg3XMdZjW5QfLWB629bl2iGvq/HJxpXYpVX
/XlQmyS7QmCa0IFjzZ6FaH2mu0hSzMTjirhFW6zx6FEJd/fqLlP3G/+NahuN3WFM3fSQNFl3HPWp
JiQaYmEIGuETychj36T4hO3pxcBIzN9TG691389bY1nKS8cgeOpxKoD5fM+1qxKcD6K+xY3hM2GH
F4IXQTlp2SviSkZNYqOSIFcM8wcABg2/J9EQCAO1C8Em68YcfNLkAtCv97WopS3TTnemeBvIcAhF
J8618b3wvPk28FWvaHua26QvxBaerHUru05sE3kUyWvqSF2LWvy9xMjTGKdy+leUFCxDdlTX1MIm
bka+OQDWhzipmLibebgF+AGgGQDZJxFCf+vhCmf4nH72dX4bHdsmqU+YD4pYhukNnxG7ITzF+aaz
HPCDti/d+8s76+pyRzy5fkIoaTxiCgWuYbfej/JV9GhACz9cKHVCqxLFQjVE96S8QQZHpR9xHoRv
nsF0QQcS0TpZthSpwkMISGMtYt3bubWLGk86KM7Go5hQd/hRNZ5D+eKlJe+ldAQA04f+zssSvM11
SESI5T+RZXBtvMFi4lwYcTDRrb1m6rbu2Btfgkx/zmA2PkdUgokiY0Cvh8gg4VNiltH946GZulWY
kd6jtZb2flGvrWFUNysHwwXg66Mbe/s0g2dHLuC5+zGwi4Ofx/uUTedvI9R2XVs5v3HH73J5Rb6V
+ZG7FsEikR7MmbHLAqEJR+PWaKBTK8n7KsrpqdBerNHDPExL+LkP5ofM7dJPqNE55qrF2aSllnwu
/VJQ0fajc2CPMJR0c6b0haBroRPzSioD4oGish60sJvPpmEbW11DLZAkZx9K9xNizLdlil7YdBk7
IQ3GHWtO1LMc/X1pe7885gPF1qQ4/vE3+Hrx7pjeowdy8ldnh5Qu4/YbtcdundaPnhdmW7MqkjOL
9+qCBMvb6LZh3OqqPtG88Q66Nk2rhOw4dBZhfMBvii1siLWvgPPWANzSn0MgptWQjeVzipMC72Pk
7pfCG65azaYJavSnVhX5QeVDOq7rPpjx8goJkfK4NKWoF0toHpC2NtvTcVmumh7jrvH18ywtf+rF
n1JGTVAUm7nrn4vFDB9B+RnQddGiqNzAGIwhN2tTXseRFRsrG5m6ZLtPgp2RnTjk28qdEW1d7wCx
03lJiuGwkMmTZFn3boSOfUxFTwlKrnEb9AF/rxtp/mvM3VdyQPCi3JG3NEj1PK0vddX8Kien3hdF
aO970/v8W2v2Ezg8VdB8UN7amLmRfZRFUR8N1h5begTj2qOMstMUIFhlXQlr+CWCYlwJj0g+zX7/
271VLdyJQnuBb576vH1v6kIea1aehTPe7UV/VC3/jlAEsnbDClOxDFWn70lRf4bVDss4dWgTqTdp
D/abKApwNM4VDcpIR0vQgCS40y9qL0VH7x6ETIllCsouUzHuBnnm5RoU7nh5Vy5hxS7Upi6+ZN6f
YCsZCKouu3rxw8iqaH9nQigICJ3DcN8Yy22KrWxXaQhcutCzV8JJm+1/CMfnfsV+0bzjOvD5/Se4
AzJV9WBI/8RLJL2cc0kgomfnwTMLMWuPxBuXufJHsGIytw6FyLWmd+HX1gUJKVFySdBcM8QX+zBn
naayIiMPpxy7t2WnwgtYrj+6ua8dJs2oDg6I9eNQ9OPjKLl0DT2zp1iHTCuTx9VLwOJmZ3tWT9Ze
/+da69YAXFR+wDJrP+O4eSc93WIw9ckZEmyY1akAa4FGfCawJ9bOk0xqzLt+OdRaH4oju1T+1ch4
zYIi+D6V1v1g+NeBfCt22Ifkjvv1f/858DHhF0MAvASlR+nH/bm05GV3df9hN327BcDbnUFWBeeu
D8HjuEX5afSoh2MeKpsAz8dBaBN0qLQ6Fbo9fOb5IZdpnUaQ+Yei2IWsGjfoi6uPtBjqjegw0oq+
rj/GrPhSa4FDzUxvt6L16v1ov5tFZn0kUCvO9pA5BKZxmrKsW0W9ztIaWDhS0uHBNV7+M1IhyPdj
GWXTU8TN+Vz1myke8bbS6sQv0LVP6qU36aNDnWJOl/tTLN7+Qxlzr4jEY7lF/+1lQPKL1wlpWW0f
Bh9pjt35N0X0JMXD3EHnvLHwQh3Lju8h1DqY9wuwegwX9jOxaXuMXCSEeaRVNtGEwmMquqepHtkI
69LCniEMCgaYBDJTehrA8tNwL89B31RHIVOHOxLMqIaxOBOWsaPxPZ7heeG8iKPXZCJ9tvX831Ym
/J0vkYUGhLSHZe6GjRh6bwUjTT+VcxzRjV8AYkohPgKtipXdI9WJYPuPo1hE4f1aqo4oeW5qA7EU
DxtEDm5HGwQMAEDIV+qU/ukBlexXtwnqb/wT+1hWezrXfkzczGNucw9ln1vrMsarrTzNY0vkF8vO
4KI8zdYUr2gcRq9l/1K59XRxZMrMMuUOoaTkHkY+TTYj3ET1eEln9pXY5f5bh0jE9il0Jw3EFLzV
zI72OjC9c6oY+ZWYke8E6XbJ2uoIthuWhops+3ueOh1qEggLe2N5EUPS3NR3FENK2t+3th3IAD8c
TpHrjL/kAaaFSR2MkReeG+KBV6ZUfrRFyZwlj9TLsgSUA/DQqOtkQB7pJXQXNY1lITGuuWP5G9US
K+Ykh3YMJH7QaBtBVe1/hXjrGJG6H0WaRGt0LN4T+AZtbztMDFZNRuxIlNJ6zvRoP8Is3tHg+r3o
uvUVU/BvhN9/DpLS4k5sMavJHKCKvo4q/rrlr9ER4fuQLstZRCVJ6rImHHShtWpL7+fk5wQOzYRr
iiKk7q0OoaxEgb6rw4ZlaI5UqkV9ebYbAcUn1uxhkwJ53pYxyQas7dB2y21u/u/TcM6Hp7kPt6rs
hz1weSgXHcSW0VqboseAIvqFuEFErUp5aWhR96LOpCkmKwNGOBU8Mw5mCWsfktJSGtMNIVdzrKnu
b+2EtHVJbgrkizoC5cVdgx96PN7FEX4w/BZe/7T4fkIMecHzaSIjjYDPLMWPxCU+zM6S6OaVhLwq
nSZJ0Ml6HDo4jSDL0DCX1Nw0BAur1gmNIxbNeT2bgX+hRbqQvhpTG5UpDiZMrqGoWZfA5UK+zm+U
x+UG1U69NhEM3X9B9UZQPTkN9mERTdVVdYPHGiSIG6XxFhCCRARaLlFe8dz/alPMXZE2XGnGens7
s42Hvy8LktVmhcNkpNy++Oss5HFhu4UC6t8vhmmnhzDIr5IBsEaEMWwTcyRTIswJrZFHpujfSmQW
2/tH5lYhvddSg7cKugliWslGSZoPAmuo13dfX95aL2WZOdui7Vxu9ax9La3+pZeGN2kPp8FiWNeQ
lN+r5prlGpe+FEY2iFmc7Lur9enzEhHSjP1gXg8+rSh6d+NGlzMkrNQHFBWIceRZLCdSYUVwB2P3
yUiAL80qg60xo4Uyduo+OJ7tbI1UFCuK3EG3qz/vN46RawiS5WifBkO2bRti+ehad0/qWgfVfVvp
PXOtukaNQWitfRRTNjz0phgeOvmijtQ1hEBcS3xqz1FxaDzx2LehfVI9i0l2KpYg5k6B7XVQjQs+
QVaLttms+4UPk1VNv1H/suHX4sKEs1drdMTh9cpewvm+gv+7bldrefSOGYkz3YMZukeLMublPsmY
TronpLuP4/KHXoc/MUB5jGjGx30YE4twv1so8HCtBj/60cVp2CfWK9WHeSuyJT9IRH2whOxgerfa
Gnq5xRHevoaumyMrXYJ9ZLrOq9Nan+pJoeX7zYZPI0Es+rlv5GpK0611MtfUP1o9PbQUxh7jZLT3
qWGX2yAMXwL6PW9hX/f7KQiRISPVezGCNMJs1Gdf2TzssGrCNeVJFEXkrzqnmW61TrUuCFNrq9UW
cFJ+Qp+XnyWY8Wc+pmBTGXN/MjEIvFkzWr0YdR5QAXODJyM0dqUB7TWJxpcaxtuhsPXyE7HvKoiL
5Wul+1LqGB17mN87AADBs+UlhJamzvj4p6hNm3rFBuSgfqs4KwwKqGI+t2DR16o4Ps7Qp6ugPibw
iNK0PYg27r40EekHDd2Jk9tQJk/pJZPYmE2N9n1pxl9Dl8fvM2K8bdeSmdtjyKeKLpKj2punkxmy
/9ZnoLizj1MgQS9uZ4DIbV1v9k1DuqayRJl91z40RVPvLNQha9g16II1s8GN6bBxBRz9QX43euad
SjCJoWm9+Dy7yBqdd00Lp+3E4u6VqfVbpwXiKe/1T4Wz65z8uwZ082AgY1xD/G4e6iL4VsnFUJqI
fU/e9gd0gJVCXgG2no5L7VmrJcjdg8US975C7wSENQetnGOG4TEfo3hvp+24H1CSrVoJEWkaYUvb
35P6Z5VyGhYcD4ahZ/vGHtvXpHevg21ijguidazloNxmb/oEcb9nt5pfAQYkKO1ExnIJiEA+d9lF
nc5NkTz0MOTXzBD4oEMdyMhk6qTITfWX2KzSvYgsczMWaYjAkXR0Nz//WYTHWXtxjCp4bLC8PZZJ
1eytMsQJbI9YuiwS3TpdymfhodGaQp++9TqKBuVi7aJMd16Yarsnq6UwKQnX6Lqj0/1vnmx92FRR
8DVNfPObPOh6cT9A5Zp+whA6uRkqbJlKsvRF8SzPFHAhbbOVXsXxLWTqJqyhiw4q3FUtZ9W1th/q
XYq3RH3RQDFC+EPxmvjEcH/fI1AS95APv7po2a+GHE/VJiQ0uvaQTYRYTngIH3Mcif0vG9HU3iZX
udpU2tDiFtKClWuUT9ESVeiogj8pBX/zCozKJgCNMJ61CmVsI8P6Y6N2+l0jc8AWQ8PbanXGxpPZ
J+ramOF7drOefCowHTfqLs+FNbjrRlFxvHqZd5h+1zqmhG2W2f3jGJClI8C73I9aeZSFNhOmGOz3
qZ2uBR3rN4a2/jDXcwpgN2MTqrZXNPG+gTSQZPT6w3Vqohf6ErbJuIDYmciZpNLSbE2boNJw1iLy
ykofkitR5BL4Z/4b85cu2nNcLvSH5HVrgUPhTYXZfNdnOP8YKtjem88KwpLa9QPepHKraxqqItl7
1vBA3ZxKaJfWQPHiGgveV52+ds4ChPhPp3sWeQlcCakV2HhWDU05/igHG3Fxa0BmZqW3bvJ+2pRj
iKYwZ/Lgz/cPCggX0ksicznDGUDkkrX6uHtlrbSyMRT+K7+VkdrbzLOo1gGgpgWzVxqXlLwMbWDV
US9o4lu6RbIYmWaVuY3ztLypI7K+yhsyqEM6pstKCRJoa8yozu18fWcyDX1mXNSYk9OzEAG0RUzf
R1UkULUB4SVoFBzjCNNl2Xd9znJKUips23ZORqr98KTZ1tdWXeu0P1nea3DL0mpNQm26jSRd1DJo
Dvnu4B2oWTovs2OFxCzOebyhlEJzpVz2wIL8M/GreBYrki3w3gYze69KvEIf26thpDWJA1d3xp3i
1tpWu7Joltw3m2Fh1TsfxhLVaMZWYAxwMAyqy1ZEOs+o0cVRWrBIprlYgMkOfx5zPNrEOVfNxQ+w
Oyjqf+a628BPkO+4ZbpnS3pou2RZo68EodGVWgk+pPkIslFfuyEBE6oT3Nkpj39iU6coZRa4LJl0
nhERnkLKEsx1mq2dv7sXmwDFXOc2do4q5xd0QnuctArPvPlJAJ8MM9Pm5wjNeaV3w4WRN2LvInUt
PFqrkt3jRQlcXGGFUG+YaKO0nPekUCNrkwpy06FXhJrJoF7ss1fEFfKojkbMY0dTt0kKCZrfg4K9
zJl5YXf0m2Zpcr5/Xl3zStFpOJCgbj3NpGLIrp3zc+t34vf9c9OrL4tE0NnFwHZAHyljUJIJCMTd
unZQHBQlhN1Igf2MGBh1SkAcbk1JGNR7BjAZr6G+WodF7troze6MxUoeyby9cZn99d1F0AXaGtbN
76zR64vtlu15ZO9/Rxow6nwEE1SbrE37TVaQU8vI7Z0UjqLKmukRkN02boR5vXcM3dLeQiPTz7E0
SmdGg1t60KaHtP6ehs5zGVrDR0nyOy77qv9CkUPWPMFT9cr7KhxEinfCW5iM7QnNyL5WuIGC5/Le
XppCctW6pjpMiMTP6ggDawfqjGuLvAZD/V/vZkG4vndcjMUFZ9mDaQgyslyHlFYpuDAMZ3Z96C3T
vI60LLd53XjMU6Sehp0GMtKaXu0SfbIZvArccC85XfS10Gie9oiLrSJi/FHPQBxNZ0PdRMhbBxSp
LvuG0Leuvj6H+xgjMFCi0r46FU5UapbrPnARlzR5x5CimCCnMo27czJb7bn+91E1mPqxD8nIrp+V
Kh10LEF2xrPyp3WTUCfqHX8YTaK0quaglWWxx91jMkMTkJfIMkBMiCVSRUq5wBHG7MnNtXIfz820
tRsdm+6ALRwXmbVP+3h4T/RmWMeET4Jo4F0BAG1VR0t3Wcqyf09tcZ3y2L+FonWQEkKscOj4kwPA
ckHL/QliSvZbj2DPc8dyt2mxgejfZK83DMtWH4vgvW761zKf3bPOXL6z8x0gesR4HMAO0EBxOluY
EAFNQhEcFIBpNCnTeqJ5VGcdmRZwOP29ORXf/wpJtJDGRdLG33NZZKrrDAWKbtZULJMP0NvdR5QF
JPYaTnJtMc2giB2h/7ThN9xm3XOGU2mV65b/HQM/mvYx/BVnwX4ykS5I6V+BIwE8adGcLWvId5jF
flahU22tqIUqJ+uQU8buS7Maa1uni3G06+Kn+pOT/OPEyH+761eSuUKTpxhFGgyeTeSy/NMWCzaG
fPFFHF/mJs1X7hSmp6FNzJvpGDvKUDTk/GJ5dMfYvmqN+8Z6gWgwqbbB3ma1Q3hV42VCZsMGzo2+
tgoiqvqCzxaDpv2iFNx5R1F7oSLWZ3bxWE2TtglGNglRYxWvYQ+Zw6NtuBLQcl6zbjNrU3ZzQ9Ap
vgkZKGszaV41kP/YhRfBd2W4MMN6vN/w9xvb2BIHYVxnBvlVyo4ou/hZUa+wTxL35aFdTYiafLP7
BQwN4qafKCRAEkfReZQJCgBdAFxnBQ0aOd90mXZrEjE8BWIkWVTEKIg9lhMpYe4bpTRuZu+xKNrs
VV3P5XU8ncOxjBA050GysPKHjeAYwn616uqlk5HLFQ4V1NTegyCVXHVCk7Cih1oReiPX0EWpvdyD
ze+boIoH52wYVv/QleW7X2Xzw9+XfBD/earemCsrWzkFOskSHfpGJFnxoxtWVYySeK4XVJH3qrs7
QiDEmE6tD9ngYS6DZJ2gjmRmrCiEmtzSUmpwH+YnENQjYlE1uKphdnzxnGVgKsStZ2Ed2AE2oJAh
n30pnTxQaSpXsQn0ENiBZBTD6TBKPECmaw4XNXj8PVXvolP98645E2digmbaGlhF4JVHH31YF9e2
tnEMhUP0kYQQv4Yan6Z6d4D4tNVAtyomh1b1xkE0vRLbRvbes2DexAGm00g4Z6dyukejrn4vFoKZ
PtXsHQXsdK3qHX/LHA6Txcrq8PL7DewyikD/Rdh5LTeOZVn0ixABb15Bb0WJSpl8QShNwdsL//Wz
cJnT1V0T0fPCACilUgKBa87Ze23ATnquPnfasimnvCbPBs6k1VOeUc7bezQutKQ7ExlTXvl9okPd
5KWfYDc/6V6fPeC7pkV9NVTGu3yfVlu2rkrVOenWpFPDKmqiNuwnaX2JxTgd8XiqK2l9SQRN/oRI
EbO10ToVuvqHczHxC89G0F55guhthMRS9VoQ7jLP852lzI3SV6BfYiSBNdfcXFODxJKZiu82SmO3
m2ECSidXU6kBc7eu4QDXCHOw8XZMIFVxjyLRwxQJLT+sMf/lU1ccSoqpPObBa1xNwZnxLbprCbY+
0yheTGAGRxeF+FEegaAB2TA9IY6m0byIaZQMP0DACHjVnMR5aisgpRl/2Ktp16dieQzH1v0UZZbc
Kj13UVGFmHfL4gQjvF11idOcDS23/TRxy/e4Ht1tXLJok10OpSRWKsx7uph6oe2LJBY7F3PhJUVu
QCRun/hyr4b0GMOmXdPiJinmsZrp3Lg9SEC15FLbi0NCnsoX8HW+85ZSG7esS/qvp8QaRLZtJhYa
7Ju/ykpRWbNX5tErmViUlgyPx8wUpG52LVyrPqVFDeYkQrmYsziGKXaBxXy0LfNnvkwlhiAMoYlB
q2AC/hBLZicb/S8LBvfucav/WcI0FAyDZV8j1bWmUxd7EsZ7P+2sn//demSq/7QueCrvmZpjaKrt
WaaML/0375HalKmNQ7nBRDYbO9RrSO2DxDwRLjLjR65hUBSEhBADHJ/Dmkzpcfa0g7TSAOYJDw3U
s1VuH2uhPddLGYLEh+yaVt0PedYXZnpV3OFHkQSv6OXKT6Ee5j7myecgrZvpZ9k57yIZqluIBuAU
s0agZQzfDblxvLWTxo8y3b1bCEeOcz1+KdiX1nEbqsc6AgDXjFRLFX2LnMaFNJSO8HWaaeP0ycsE
FfSsGsPDaAdAho0PkJS96mrVE35oZMyoLQR2vYOUULVt4+1BvNaroDKcJaGC7fIcLO3n8llLhuI1
6ZV4pduhChInKV61lBiuXofZ3ysgUJu+6ln7oIFNEddfLM8hjNLGqJS3gD20cmbZ9BUYYGEp6kOO
S/BrQLx4WTQstOFQkUiXMyPlTxIuqzvqW3irmtPcIeXp26bp4lPleskeyr127q3ABteh37W8Lm5i
MozLbJorl6fhEkg1q1mUEFQG2ipykGycBIpHFKGAm2kuDGNwTnS7OVOjX8puAkCFCWAm1qz8JrVC
RHCziDLHlApFFMOcAgdbdlF5YTbiofC86SO3UqjZ+DgumUWmG2BlfdtBWyHJ2ds6hjoedKSpm7h3
7IZtIKX6ru8o39tGcBps8kOK5SoQpZxfCn1Qd48jdZGhFTrqZy8p071Xe80uNz1oWm06XZrc/e5B
aLuocyZICEZVeXmce21xyuExyLfki/74lvGiVI0JSZGeWBOPuxFa7THJp7+W9sgJ8q76bEPxlR9L
UXYWYTywu8JhiNZhZCyYNda8o2v9eNQN8thjQyY6DAojnuUS7zmB1crvoEreIrc2yTdPFfB5YXSw
KYVfZq19cxCM/sK8vUU+g9lTL/2qs8mXF4Q/Y2jsfwc6U4gLSA0ZDjJzL+nfG0Uh6kulbJzW7vcp
TeKTlYiY6j1HOnxDEQfOfl4kG8YwId5YFBxu6YRI6xeaVV15/U7P7E/g4PMeWlplEDZgmTtWNJRB
CwtJRW/W4Wosx3xDtySG5KNZI1u7FloDxq497qRhLVcy8tTs7X7dF3MITsb8NGsvupedO/mDMXkH
Vc2HjYkkczOWGGzjLrnI+ot80YsAUyCZGzRT829JmCCTa49VM2Y/gN96gZGc2LlF92pqkU95HSww
afPShfrdyWxjLancqkNxsiryT4uICWrlOCWnpjXXWt/tO8toUArFP2UDTjgU8GxvvqoKsUsiTFfT
qHiMMRbcoSlk2VShpOmd+ltgB83WSmb3CDSs3lMW0HhQqe/TNrmMal7txkEnoawCaK00oThKP0su
ukMZhMl9aJjAdULvOpy+5QGRZYJus4Fsx9pJs596gDN76dSUL7kSfTax6/lD2t+YztCwti3S8eUo
7EKsjUrrwOxuX0zbGJ4kGyJw8WkDkcY0gzg7x6i1o7LrHaNsNM4U9Fxc/2X0WmGH5/NEKvUo3ijp
2JwFtdWimrIfccOIR7HSeupLevDanL5oNnvPYELwIBdw7cDjL0+HAV7DY6cXTuAg5WaC/Sftumym
Nk3dZhUKfDEDBay9OVbZGczooSCBEskXN2FVKPP5qi6HmmMTPS2VIWDE5rWsVdslU6HWTvVF3lsO
jVu/MzMEY3mxse2K+ScKf0vOiwp5Z/cApyiTWC4lmWq4Cu1jyE3bZaV3TYOa2jYy/Qov2A7kDRm3
M3QTVwzfTXclsIb+qtIuXOUjePcwy819wtjzmG2NFg4g3WOo4Uu/n48FI9KSQyNf0KCxy+/oCICn
G/yuzNSnNmnTJxpGWAdkD2RCarnQVqNl5Kzo8hzDsP4M1a49RIr7AykX+T/Li1xDdp5GSdPQAQAF
pLgDifJ2CVkaK8UkuEFR2LgWIbrS/z7Ra7r7HyZj1/bIbOcvZ+dJEc+w1CXE9d8metSGmaWrXn/8
w8yxk36llgliiDHO90HPJvZBD8MyoBNlR3WMIuQR1UB4FKbZrPESWWuzad9szWhPxWCcHp8KOPWz
Amf61BbOu8QjPESVJW8Fs/ceWOF0KDLiXkLMcocOKsO/NfaW7t5CusP+horY7I/aEMdPzEbjhkp5
DKlKLy92YqN1Ua/6QHV3yAYkwAXsEpPiz6kXrk2cXEP/27Z5aoF2vf05+t24GWVeQ0nrexpU361I
jK+256rroOkOIqmttzijgL04IxL88YeuJMhVUy+A4P+S0vJqOaMCTvGGLUKahfFKxQ2Mok47WaIS
zzkG8nWyaFAIxvWQrCM4yRxPe+kD5SURTrhq7TBawm7GiyiqsdyNQVmQ+8E9TFuLLX3q0wUeSYng
xayD+Nj09kuSpiCQ7RFj12RYWzds6o2bqewZBsgehjaMZ/gsz3ELAs4u6vkwR465gnbiHdxa9McU
nQfcHQN1etGeUnf86tS5Xmshn2Mtqn0UehQubJB7nj1BoWavTs6GlW8lgw2XXHV2cRHFdTLxOA71
k5NaW69GSz/bABPDbvyuZ2xtnFytThRApg/ns85F/f9Za9X/c9diZNE9bPGm7tAgs//hhm70weic
lETXqqoSaqXTiQ4ZYSdxZUPSq5DV2h3QmyJ7DYk3zRUorvK5bfA3rh+LaiPLnEtfifUwtegxbIQh
3D3ZKwmd6pIzUCbqcJNH6ZJEOQeZttLMML43OSON3mTEqUQ4HIhg9C74AagiqoW4OxP9WDd1g5WI
SD/edpHFtpz27jk1pi2qr3pfmph2Ube5a2NeIomneX5/wCArg1ZnoOPmsm3fjdPuSo6WeZU1Y3nk
KtlLodHfM4P+1nrBejJN9cVY9BvLWesK9UXek8sZhf6dm1i70eWhlO0utDs4vnpwgU5AgcEEW7TQ
hOtML6EVpX4O0uyaKpQWEhwt54eXwGX19XCSTfRZee7N/RhfNQQDn2kzrjA1qBvZouAymdtlwaTn
Sgmfo/olf7EeRNxlOdO1yPUfNVM7FtGORoO787yC9Ac78m6UmxHbR27gsy2Eo6WB0XdVgmblT5Gn
Kco81Frx/Fbi2tkOWs406YgTzt4RGWijQy6IUhY0cHqw8QtVu8peCKNJuxUjcGZ5Ohs6Sb9yELBa
WlWG3g0bkerTIR9N7W0EgCtLP9YSfbPMGI/K9pjMpl9PY/SehcVBjdXoR5xQzaznIbsmcU2KV6I5
29kY3NuYJ2SoL6zgZAg+hJise0VJa0UvvlfuM5v1vsNdp7RhupPg17rV7kawcLVtg/SuSlX3SjLa
e6UpI3AqCoT4wHA/q3Kljg45YlXwO8kENnwcAXCYSWI02Stx239ojpsfgyE8yXmSLOFFETK8Fbn5
kaFiO5VNTMM5KNy9lWcJK/4+PMhntYScZkPUY9Nt3GTxo83p3TgkjUm9EIDRtaEb8Xo2qm6P75fk
AXNG8LEIdavS+5hglbzMajqcmQZNElHD6buqKx8FW+lbp33JuksscjIabFQ0shaTOhn9XvJVWA2w
fthMCIHlD1R19VdlR8n/kxNs/GdK8ELVYP8GDF41PYsx5J+p5HqoKbj1i2xn4G+GAfN9JtWJgJhm
uGL7o42ZqYjmyPAqb0pZA/wfYY2YKItONSuhbV6O9V14o+rPNrVOo8al3LCWIdEcRpJK/zFdlDt6
6bFqFrFe7gLphVPGUFxlmY0+VL2t1Gpc0VGJz63L8smcs3otHQ2t08Zr9DysdhdBIMte0C2f/33W
d/6TLOLaFhgJE5u+pjueq1nOP8giXYXuph8TRsbCdtdNo63ypU4jzCnEQBQGe1sj3aYmJFqaoYoE
k7Z8v0jDZFOV1qK81DUEn6FxkHLNHNgf5r7o/bE8l1/tzLjZURk/WvCuPxiFdlJpOVDwgRTE5rZs
REBII/SXxpjin8hv1nkemn+NGJ1Ks6u/110oVlhHDMpbI4OVlVy0vuxvcnUIqPli/MfZGITF8UF6
KKbl1sZkzy6yKOkOccTNWr7EY6zR01XKF/Y1GhWDjmBkTEBrSQCZZ4aoRJ+sRykjJihjbwLXWo3C
2Ed8SDdyaLynsdCOEsAoX/JmxONKSgHwWJx3c9P7guhOKlu0+//7J8cH9I/1mqXx2bnkMaq2utTu
/jHz9QrgQ9IogML0S3I3QoseClAontNq2gVRNnwUpo6cbtICOmgN9TWPIl9VK82GHq8PKUe5myxC
/bJPvV9WdeyWoQSxYeRbc5E8Jab1c1TAOkx0974qMOnTAsIe4vEFNEr50QmvpWxfPE8YPp/CZPoh
P9SqsN4jXHuvnYV/zHKJH4AEhyEStk4Z2PPKsmguSviARnkH+S80JTqs3pMSLwzffLDIJNNtdwe0
JyKOtiouYHyuqWvUaCk0ZLdwbNbaMqQkUfhEyMhmEm5xmZZrTr2BBlUEkUKesp6joUN3ZCNPRxVA
xQx7ipUmxJDHBkaJoAkMQw1HO/5dLIDgfkEW13O5z6LBfWKEUje1h6pwS5IfUKTcFTvdWNrxWOi3
th6kDytF02WW33its5GLY1ZLh8KsGkLXva8CUs/Xvw4KiF1KMqlbam8mMLYFRtaANtyIPr2n1CQe
Bdw5H254V+tvDEb6PrOZE8a4nT/q1FpreZhSvJzSs83acQP9Jj4iyvS+6QFigeUZHvQB64/lvbD8
8M4ssm2qqJjL6XKLb/2ArsbQ1RbV/ezjvQt/4tDCDmw143Nlk3vdNWV8EKDxNv/9xnX+uWKzGHQc
3IaWrVsWe45/sFDaphGYiVUWusmo7qVKd8qceD2okbOVp9jpYIouS06v1lmHd7W5apllnpoSkVfX
6d42HdJfRlPjAIud5jmuSv1Gvzz31BJUbgpGFPfDs5jyeuVNMG0QwMAjUJbUpGUmnr1+U5Pj++HM
drjr7OgSsTe6ULjEBh0I/RmDv7emj6E/k20MGAagpapiIE7G390w2d8fywB9LuxXByNkU3njR2c2
5bHt2jP7x+FVG02xHo1hPNgLlIid+FW1E0zTJQZmY6IZSBXyYxig4iW20+6ichEfawTSykab2Vfk
oxbqrlKJlqLRtpHNWNA/41aeynryVBjgrhyd8BqPcO82f5atXfni4sLbwpmJofLR7gXQp/w/n6Th
6v+cPlyTnaJHtJxueJqrutZ/7hlFO05t15G8JGxklhr8n1emeHdLWEW6UTPDe40d4R3Q0SAKWL5K
LXK6hHnwJb/oaK79XHfp41/KbxDAiucpyreW1gVr+dZcVri1bYNyAT/Q8QrDt03hHeUX2ZsN6xTD
6k5+9e//XX61rTTvYPaY19i8ZPt56LxVVKXDS+bsp1EroLzy0qCIQhCeO1t5iiRQPCVhtc/UqHx8
h9656arSnT//qtKn+Zw2wcffP2PoM1LP9SYnEbQt706IvbZJy8mX3zJS6kKPD6q0s++xXqeXeNEH
mkreHGoV9dCD1NxV5p08UnvtDjGx8bmi7SlkOMSNFfreWI6wUGn7sstdorwNbW/2ycFuNQq9muFl
Nzzu9o4CnraSla+o0xV4DG611xoVS0Wt6odH/llNPc93EB2xzqXxUGvec98nHeDuZcfH7+bbcZJs
h+U0wFfei1KBOvdlOcHw5SbCWIcF+8kQG/CxrJ23OliCcv7W9+oCT8pTaBrTdzL+AiK8XetEmt2+
tpl+c4bxd6EM3+SEohrJuuvL6UdMo5EZGGd2GUQGVDJMNmsDuykCo74kpqGh0FR55U5u4PJWUOWC
wn+ePCCUy2phzrxjp6jWd7XvipXDVAZ7oWfTPUEKz+i0bnr3CGydzQaqoxjkWWSzqhVvxRJ+VqgQ
PMICJPHfR0o//J/3/v5qIajGCSROU1sU3+Kcbx0K8OJyPrahKAtbpOvShOKUhXQCWEkP57K2vKtw
BjO9QFu0kB6N+wdpnQ4Ct3LJ2Dviz/LhjKGdH6L+AoOjXkkTnF4xbGe2/VGytF/LOiY5sAdFHXAD
FkQyB6NFOR0F1iowrHxVaVZ9hhRfvxvhXe4uVCX8SqLytSHzcdslOgufhRUmx10wKB9cX2TsEh9G
OjqiigNxpy0RUXRuBjje9GbqlvtBN74VY6UcimpuV8nU/Cpxv+pPuPetpW8abPB/W09/H4UVRsYW
Ov5R7ZFbwkVnk6lOxrF2CkgWcGWUaWaxJ+psC0KsAvLwv+85kdiKXP0SvTB2s+p4nzA/eoukszzx
vMPfSv4kdIDLdbQM3XI6NTG4V3n094tK5+yguO3jO/5+30ZGnYNcaSIdo5QlFp5NdJEvzOfqup8h
5LlgC6+tV61lYUcWa6OegOVwtotdMxbVO+sIpXif46h6asvyZ5rb5bvXETSBNmdc1xPOP/CV7PYz
TC9WjaaXXML603VC2sTmGBxn4bbvqV483q/KwN2MVk71mkumBu+a54hXeZKN76GFIrcLq5uCrOQ5
UdAllnGer/5+DI0e8Kl8L22dfq/Q7genh3puwGniA5sUj1QFOO6fvZcjuEhoF/t0MtOdiO3szSFi
Ztaq7LPyzGXdZm2thsfxwQZa0pm6qHWvzTz6smAnX6qpBO3gsZ7olmAvJaiKbRcSUv+459GH9DvW
btqLUtj05Kf4RzoBBpmCRHnOzJjE2gi5l45Y4XEvJ8q8r/u6O0k3Mv2FdQ/R5BXpmbhpQfBOb4ni
CO+tUfDupO+0ory+MxLF2vbL5a109TgUtONGgfosVe6okBdOjw2eXmleI2oyL+BBCIhJB/4SWs48
NupBLLd8GSEblI+BfAKy0X5PuwoOaEbeggz8Qv51dfraPopFU2mZyrYtkboWuai2Bb3wNVDiP3/K
VCDAaRsQ8wjiFUTqa0wk3trSvGKPmXVAmVtZ27x2yDg3q27tprVzMD3k/uBu/loOoth+HMDaeBzI
L0WDstY1MDLDT7PHqSeridLtSb6egwG50v2gyZsNly9ZoSBAxyo6j9FV78OtVTgtbZ90wKEM0yvJ
I9wVkYsiQQ9e2iY+1sm4aWvbvcrFFqj66kjtI/TN3lFvcUmopRFm/rzwzWQVCS4ExUN5Q5lxeZMS
Uuq/IP3Rna4kwdm29JCu5b6pqWcUoMMPD25ZGdruYezBcaj5qm6sm+bk6Z/xsddwZ4M9w7HH8+1r
ILQPSZPEdyZLAS+6/ST8ajHXLl9l40ueW24TTKuYGpSeZUizm8zd9ybaSTneyZego781JEYKVn/8
ou7uPelW40EsS/WTjXjicfav973B8ijLEkhqNPpWXjEVA+GWNUuzk6doaRI/CDKLGL3C3ngRJYZu
3ogO72UKqP9aZqhBQTZwWpZM50Vqr+VXc3dOYHGwbSqtdCf/tlEvsts4R5tgDOcteeLmodc74duE
j/x2BMxKBGQDgZ6IpWzxrSiMjyxpjEMs4pW8I20qCocecpgv8xHsq9ERCSyPi7Y0aaUhr1KtaIAW
3w7MHY1CEaCaj2rX/TKLLDoYi4LG9phTRrQ9pwRUvjrRZiORNkwbZxvTNeHXGxGOIA0xxsVNSfFI
NEELhDiON1Iwg2Gn3ZEdj+C5z5SnpHef5HfIt2SNycmMP//Ajrv5LAbN7l+KFuwDvUoQtEHdXFst
m9EuzQ/SEfwSYNs4bDZyDKxzFUB4STkiVPT5NS9VFl1pdWnk5k1nu7OXS4daN5pLGJBXneRrdOxK
7Ke67Rwqr63OwYQqJCvps8KX9U2XrLOaXPJsFCXjcN3brEytb22Smdc5AlRcZUaI8T307mlaHYjZ
GLe621h0PNj8a5XynXjhYF2PGGcem+9H760IzHdRNgdTG+pnWahdzowxcwFx1dahscrkYruw1KzW
AuqID2LjpRkjau9pzZayFm3OxN70SaYd3IjAAlOYH1Jy1lvUHUYbHnCoFcMBRAep4HVGQJbqvdcx
elonc345ZX7TVM+7OkHzF06yeqvNTUOHA3LS6IZvLZ/cD1JbyAmtmu42jka3xpRW7Vr4RFyI6Cot
2dGisW+LZmH3WfxOljjIHz+YtR86ifqjLgnbq1jy3nrHe4+mPN3FiFEfXZo0wdFXCBP+uhc560GU
TPWxmfo23cxfapit6JCI0M978wgIRpBaPCG1n2v9TpsPGTAyG9+qUKzLIU8b0MuRhFKl62GEV+cq
ug5CxbS/nA5r/yJzl++PZRkdiyh2mJgRG5qpcA+el9vPVATIFGCY6WgEyT9NvkgPQRx5l16ptVNk
BrYPp0s5x0vwiqMmKKxdiN8dggWu8nQzPSCwAvBa4Lftwv4f62+PyGozF/MxVUhHLymzv/QC2L/V
asmLK/4XbmnOkAhYlEdpUj4R0Q2clClbV2GhmviG/cei3Iy1g2Hg6Ltgybung7kYa+LW8aeZ2Z2W
wVJpt6O7vYQQANgUfjk57VEZCXuYSdcDWgLrtmn7dW2kyU6SNqOpUk5Rpe+Dpn2SZmwloduaKcp3
oWnKiijJgKk2vs01rJex8MITD1t7CCv1zxGZKAXDtl3u8OT+kLd1QczotYY0j1gBQmPspU+No8xP
dGHzP9TFil3FJQnbkI4K0uG4UlDN8/GFqSi2pQt95h9HYbhIirRgJ+UZdrDYNx4S7tBDUFbpGtVG
uutNFyQ0KZMn5ANvsi2o6qAFuiFXtqnee99A+6xLXV1gRcNfy0FpRpC604l3wvAwdCB0amvS8GYJ
YjyWHl9nhFdXz3BSRV13MDsBE9WqiZzyAnGDt0IkGsJ7j31FOa5wq48/W21VVWA54onk4gDFyk1v
CJepK3fa1gWkaV3X3kTDyl4Bntq/OGgE172qzc920b1KERNTa4QoYwgAaZvRvsDp7B50t/YN1LOz
Fk/XOGn/vKC2ma5J3ULDS4qjfD/81xeRB2NU177QROzkCtasjPZsir7xtbC+ygqe0Y7swXVjeOmI
Y0Kh1EDBX+7ITkzpziwdAgqWqks7u5eQpgZ082a8AOf986Ji+kGr1yVrBIhf1hJWR6O/vE5698Um
KaWk5Zcu4g5Jvygw5AGN1H/2XlH4CIfcy9w4wFhRpOH2p3OIMxFAa0ME4TgLbYt9wPzGbmIlO/rs
CtVDXcEkNbqfUg4nX2j31legGL5ETmIka/0H3dhsgMUDysfekpXDE01l/aREJLGPgF5WXRhkq2rG
8+SAsd3Db4/OTYZBwtMVQaMnu8b/+lvzCsHpQKbE1l4w/JreARJTG/WUKtjC9Hz6E1gfMvRpzb1d
5HxWp2uwUZz+6uUlTcAq6TadfodAJ65DXmm3bsb0NdE2kHcrzWN3JxKhbEaTtkhoxcm5nIxfYcql
byaqVTHUBOTPH6M26KfaSunRh4H6nGT2v0nODERM3wI1UNaPaxCE/bFjjbaWg4N8qQqNRbsIdqXt
opB7mBfTtzzwrLOq9Qwa2M5XRkRlpMdQ6ldqgJCrMgiuNp0VtrJNjEgKvoPi7ceiY9ZiQUtYtP1k
pj+8rp18bJAgmTwSDKm9uwMiNZYCbVHeY807t+X0PDoEHja6sCmxzy+j06zsvoTRntcn+gHcGmF3
GLQyhhtnT6DymZO6cfa1ASOhpxCHp9j+AI96pGmTtUHnNx25gEgV15aR1n7i6bZPRMZWC/iN6dCW
K73l8TaD7k4yweiPBmajqX2adQ9xOA7ArRqxr0r1PTQua6t7RDu13YROuk/33eiOdByD7jym/L9u
nm49d75DkV9rUe2txplYvkA19xmpgKu0Vd5xOD6nGM3W/QiUxR4q20f3+6u0VGvbTR2wcw+4SAor
uMGlG8YGNZgJK17RsnWKJvSNLT3SvD1DPoJsXDnHwTTGg9XYFPWxDjXUAleqZzBvDLnfUmZcRfWE
dAtRic/D/JrP+A1IrPtRdgP5G987/XvZrIoqSbd6QffWdM5zh0+AJkvih27v+Jqpc48EUDA05/to
QxLK1ffleqk89X4ReTEWu4l9F9UWi4XZJofxsBbUMQ5OwD81gaBaTXYxVei0mTW9grmqNl5JSbxp
f9ZaCumzO1Nt/mkXzOCzm7Fshlw0OsUeeNkx0uPvbmNfhSCfjjtAGwg7NpT8mKQKDoh5+KJs5gN8
s3yROxhvLdQfqA7op1lhdYwn50Y14OfQFu9ljAhAWLPvMlUZWqZvUp0kRKBIAzVy9eY1ypEeoHKp
+olED9yIotawr+LqBTVX09l1jmqV/7YqHvXBMNaabf7AzXiPo4JifKctQtBXZc7R7rrLL2XYW+j1
uh+O9AjMLL4XlQa7QHsDHhXS74hrLnS9zqvyllg6gtmLqJEaJjOqijHBPc5Csxg9QKXB1PommgME
JEROKm5zz1La7h1DmojZN+GBXgNII35cASkRxZcFWBWgDPcHzfxW9I2xchvDWY0u/qC4XDi47C4w
JUWflmISq2GsEF46PqZBcq0iPGCWFv8EorRv0nw8BVWcbzItwvYt7q4ukGWhDt8wHL83w/yZ5wPk
tob6AKkKGzNO3TX9hYaGIFN5rHbfjYyie0SJoI9Bk+AeedIsFgIEcb0UCPUvLmiuQFmM5i5BLHE9
EcWxUAJ+Bj1+35lIGX9oYuC72scYm2e4Fb9ZyfS7xgmfTbvnDwF+tdKN6Keo6szv3AURWxJmNFSi
O7aFdVLdqdo4TXvsAHaudbxs9O8QVTqKh1b33A4sqrCj/tZqcBGsgW4WwR3X2O6urkeFD47Pc606
xpoKaU3c4/wLPd6vlkQFLnsO60bMh7DWvxTwweE4tLfJBrycB5G6LTs6Amr6xsD8hHN+WjkxpY4c
OV43sIIpg+9eLgi2ycDdZbDouJeBgbRpgThfjdmK0C4bWGqpbfKeUL1Yhy0KvMjaJVUDKSx7VjT9
U7HngO1g/EYqsLMuo84jcLJ1tshXyb6ZjG8OcnpieZKd3bksuYTSrCPQQLldfAvjOd2PRFCXugdG
FCbx3FRvRcXeRCERNlTCX3k0JGxk0Qm7hyE3qR2Zl66x1G2gFx+TXT6ZnZKsbJ6Nnli/TZR220yv
6h0UjF3VivRshB9t4Gxm+pUkrJbYKnrLzz0KTU7H7gp16qkkan2rjijbLPSfrjM2KLzjJ68VH5lW
i3WjpNfa5e5PXwdTm7+5Llr++rcBTXmnxdju00ggji6hxYSLKkHcosj64so2aVW+kUt8ri175ZhD
jjE4ZWJp70Gb3vksuyPxU+a6CeeR6Sb/ajWd69Tv6pbaehY9D/wH3ag94x7XnoM4O6hGMG1EG30W
lTr4o2p8mvBVViAXPtoQklKFi3elIGxeizRbQ3RWL3WDxcxUGXto45GF2+FfgMuHtlvgTHSpIihg
6CCcw7ScaPXuYsJ6ZzVZAcPaTtqs+m5Phg6901PadKFve8M9NS/NkPRb2A5vRoV3LGeltMZQjkti
UrYqTadtHXU9UkFildMiOiG19AcFboJJf3E/1zfY8/pmCgnjykjk8nNj5PZr/pqT9BlR9HPT9/sU
dkWKPnVt2fbFFt0zzoZ9ok3URwlJDCynpwT7peEF3FRDV66jNqZTA8CZtvqrnugfahVlSC3R8muw
ir3GSyEqO6/aDL55cFEQxN5w7HpW4xOb8B6u4tnhuvlGN3xGQbWZLJWsu9kixFKnEFUG1R25auBO
+jamduhXKd5xz/TO9pD9HvXwpVAX2GYNuyxTe80fBPTa2p6RlBj1Szr0my61by77FQYgPq1UPCut
pq7dtswudNgO7F/JsRCVvu6niDBq3NG2Nb9At7sNKsxmemRvnVLkxysl1Z9kwd8Ch45WxeeXe+Kr
MDTuHbPaiAmkjRK+xQQx6RMCUAuw+MaecVmHFBEvifUZ6uqpqbtsg/+Dpa1O+GFfn91oTXfEWSUF
e7nBUpkEx2qrIuNTtRpehz7tuZaMrzxEnkhQc/O8V0FKxFuNjtCx3M8CEOCavKtlVHRf7TR4dtQF
QVDSDDLYCCLBJKshvKUdfbAUgWfaUCAL3CzY9GzW/GWpyXyyZ/nk7MO4eeYZxOXRjcGK9ctfjojv
XRwUKwxqwh9mpSZTVBtXUTnekLXini+3Svw/hJ3HcuPY2mXfpeeIgDswg56QBD0pyqakCUKpTMED
B948fS+AN/7qqI64PVGIyqpMiQIOPrP32ol2tAYUybIiVSZFNmcGmuZVgeQ+ZYXqBcTypTgIsda7
yso1EdXG+kSubvaRtciBBVOmrHYeRYP+64O83GrT6xSJJQbpqOm9pLuw4Kbicejk45hQK4Qs+7jV
Cqh5CfVH/270Mc44AIqXZKhvYPScjau3bwyvus2EhGtF0oOzH2v8wa5OaR90cFDGyjE2zNyPid2R
GDcFUKKs3vUYByaYcsniwJ7oKX2neI5PHKiKQXzlygw3/sTCssyLbe834UaXmYlDu+dJoKW/G0Zy
bDkAjVpK8RnwBmuKfDEjBflfI9qVNZc4vk+CtyloJY3Q8JKQiJDJddAEGO9RbX+bGZe+MZXqC/r7
mhhwWwkTTq7gnOiSWkAaP1HmQnKp0BmGTCThs/qb3pyOKZNKanHm8oJgybrgLSwRbq16w39U4/ZU
8Azm8qn7A16DhPgYM4/qQ9fLrawwh1h4xh8GIuSt+Q1HQv0emkqLf5JaTc8jVlPjiGl9eiMcmCy+
dHaWcbd3uvXZOcFRYeoOJiz6S1sTnMOJ2HKsGjjNW/MZ8c+LGw752vw9YPVe55YSb9DJ3pyswUlU
4y9hn3dpCqLMQqKdIhTF63oysEV0OCSqQEEnX7e/OqrxVFfTrVanwdp2/hJW/5bmEao9stk3g1nS
mzQZ5REhyoOiM0VJhoIF5YGQHQzp7JsIPtdWQ+LEDOvLTYNde61JveHYzUsyYCmJU/ulMhWEvNkE
fH633Jh1bEQo/3FfDmV4g7KT/QIUnMf2a4sflilcIfZFd5nvlo4fryG0Ta1JK1OC1yAr3uMR3CK/
1lhHAaD7YFZCByNeL0nuHBICH8IbyVC/TKFTLkxE+KkdEZGqX15pH0oBnRRJNv3SiGPYMU9kAfxx
YjZUelr/YYDhnOYYMKUoVjZW+Q2TtRMFVb/uzfwagKBcBUZGSYO/aCuxYfW5dqUpxkaj1tquZ+XV
G0D7nJZcR5fFD/I2jvhgNfb2qTatmi+6yjUYwj+Wm10IHmIrF6mPyozSrRR5UbJ2O6ljjwGIXwIb
+N+tDeArG7lK/fGPWeaHmlshdXEkCGxxhqVf2Os95+kTj4JxVVAWukZUHDuW6QhwSWnL0meAfqeg
g4lZ2QD9Rrd/I7szKIpta+1bqf32A6xECkN12P+mjaiDVJiJMCmdm5W9G/MM9dZa2maoKRwaT0T2
q6WSNA6LaVPb0JdIT4R/KAQg9Y6rcb6R0W//GftsLzW6tL4BpG1F+tlu2VpiR1vjFYMI9DiKnT0k
6Sc5OEcbzMcqoebxEAFWqz64lkWp3rqKPbnIcT0lo1dZLp1e0ViHhA79ySoCb+xaErxorKacp03d
KdpKH21q2Lz5bnxjI/HenXp6PsKoH/C38m+Tur2CsfqrDJRnnFAWqnfWhmNfZWsLd+LsI4Hg7jSn
NlRQEdZilRiM/Qy1Qm1ohySyZoUxD5Pso1EX2ZYw3w+rZwSFY+DmBo2zRqwlvUY7kkxYrDJJhKEf
+K+uiVMzb96VGlCmlMUuE9Grn5Zz5Ds/F+EEn5Z0nhASkPkia2KLJamgeEvOjcq8DAPIRRIWTFFC
4Rvmdrx10ckBYeb87+ERKw3DyARznAy4RtV9Msa+1xg9sI/Q6FfSMRo2FiGMG2Dp28SnDc/ydq9C
RKBbLH3PpeTKmbLyezTydZeIdq35rr5KBoO2lMMLuyPFalO+E49UriK7Zy/MOmvf5cOtiHxsemM3
vNvlHw5SHrIZB1Y9J2s6Ayx3omrPvQV1LOhKxlYhu9wuSQ/9UHGcOz305uaG/gknyWR/aCy7yT3x
yKa5JaECXlX7U00de3W36eBUENMDP2XlxxkO4aZ9GvMYw6XF47ONgG7ZJdKgaLio4ZszwGFHdsti
2Gk3Zta0R4HJa+V3kH2GaTrhgKvfGpkQFU1/mJAPGZaqR8qF1zq0tTyp6C1t97nUiuGA2wkHX+Z8
DwliMRiRzSNYX6i+yscQIGUwzYIitwkOmVQ97ZJExIYzNycPosKFW3PVpfQaqyRECDE/x7PR/7Cj
+aJVhbpRI5Jd8pzBtgW/ifNi4jG4wZ0b71LBd9c28PQLy6QATR5dlEqGSGZ1k4bzPvb5O6gsLKVb
GbVRbsDmErcXtO6BGQxsRVP70TJxBDv+NbQBa1Pa3nWeotNVJm2rVrm1joOQ9wS88MFk2r1ywtie
ZQlo9KqffPS/Nd+mVNXMm1rF6ZG1wbkvyU9IutL2XPKL1+ykTZJDFS8gJfQoA9JaW7f+0cSJBtM5
hD6Bwmn8VClh7YEeIsGl3FjhgBatLPWVVgjoe1n1nUCBXQ8auUAK1nKjbOItD9vfNcu0riKEzoY9
mDPxYVz8k9e9vaGMD7Bild+urnl2aD0GoPCWNlhUZuBZrfYri5jHiQAmG6rDszWqr1Nvr2LI3VZg
J5SGPiVwprxUafs6RAUANX1818uaW0LUV5tkxJOLrIw57fSYj9GpE5R1UiQ/kiHrybJZIbgCdEml
1sfWj9D6QB8hb8zFLgM4CwmDctU14gcdizxOvc92BfYnWycXCXnPFgw/JilL9RTobDtf90/o8h9T
JYSL3qsv3YB/z+FKXwllwLHD+A0Hnlz7kfir9Pkxbd8iN3Y3zpD46ybid6cY/hrhZr6JDVpodCu8
H7363NWlsbXlEK/0eNOo/XH+2wVBAdtJHDnuE4ZQZGwkHTLt1uUJrLC2r3nYimYbzPFLQNE+HfUH
iTXToL5rVu3oJCzSqViTsHK3MZV12Q5/yQHGgVUgK65DjGJGaFeHGdy9mqfd+E4oItEbmbCwUyqU
YjaoBmTFdOjgk5hg9HrqzNUUm0wNCYxQ9OQbmDVVbEw2ZiONPU8L7EJnP2MCGbfBkTbI9rKqj9bu
EHylKPDWOsE+HDLTrlRC8rX7B+6UiqenJOhYaC9NRL+TKztLq1/1ACmVonETQVx9DcfEoFFTnwgy
/x12U722smiXxw1HtT4E62SexxRCrKCi8PsntUmxRbgaQyX0RoUxmEvXaavWlwl/bCPt8mj3EBRQ
pPPkcS1cb/Biesa4tCHfbifFanBxyonKISSeUbrrfsvEbGjAH5nvsMUOtB0u/mFfWSmUeEPjG7cg
ckwhFyT/xZz9HK01HnlZz0yA7QT5kjyZV4l1pn0Hsmto7Ke14sQqe6IcYT7k98ZZ7dLhlGklwNeg
PJsqePvAt4vVyPh9VM2NjGO4mPm0AcWKnH+0Dlkj3t1swrcfkI7lGg+lYDQ2VPFm0lXcSz7ZhPpA
7rmoToXhPBhZbzE5dL8su32u7fIGgX+j+CzpIH7BQCAqYfa/70KN87Ir1O9WBzzEsFZCfeVdVvLw
c1Bsj0kAU+GpQPnWY/ZNabFLpd1PBRCN1A4VT+u6Z5ud3gquBXHg1NIonyxIK3W8c5r4vbfGjHZE
jCu8LF9xjW0Rsq5ZdfV6JA8jZ1DH1ETvPMthJ2Bl6BPS/uCr/PnagsiJf1hu+lI+GKRcrh2Gumfm
7zCjCavNQGSTFe0+TsZEtkBPerOb0MejEg/jaTMMPFqNKFkxV/nuHNkB33ol7MVT8lmTVgMhCXIS
ZkcZYtslO6Ci6BJ5mXu+O0wbe+1jHVhXczBB5EYvmtYeWEozylCHR/boVBgOVT3QuNcO1+SxDQKi
DEtho45JVG+wce7MOt6MlnuWJ008O6FuTTv64D7Km1f8pztNluU56HSbEWQNfKb6DUQB9FxpuSt3
8OXa5hGu2aGJuSv9BLVMqqf7WqcS43VfEl4JnBsJVOXzE8R/RkVEJ2AG+3KI30WSjiDS0w9QNzsx
WeE1AO66ITg9IqdiNYQhquuuYszVH7uiTbdFHOdrQ6dn7djTrzUqUyg08UYvm9zDFk1trZmPjU2G
iCaSapv10Wda+R+l3QBPpXGIIMLZ8duYaP0qSiiWxincSqcNHrq8JPiKNHVuXI+ZSg5+ejPomFFL
dbaV92jc6+jVrbioHUEvmdU+KCJRwEYlFi9ocfw5yt9sym6h7PVDZHD26SI5gPxnnuwGIbd9bW7l
rMRXx5CCq7D+Qq8lJjHq3wV4jpURqLOmdo7G4MxBA/VDmtQqoOp3XXXTa41yjAGsMoz8K4aW9tOv
HvxhJOQjiZM1WLeEQdhOiXHRofhrCcmxxxNPsFq4qdcndYYTLNkhm6OW0H8lFRp7zMjWhuXeGsiv
3BslmteKLMTRonpo+VEb4GR43rAjGW+1C+stcd4iQSdDAFAGI5wdfyKQErn+O0yLj5I3CxMW8M0g
xMIJZ04NzZhwBU3sq0a79dNwzQeLB1ontF1a/lWj6JD35V60jfLkg4bY5YQRTonPuA0LTxRknpE2
w5Eq4CMYYelkAfILp5FIhvgd5hOzLqlsggSnQ16TKNtiSiyGPcmAySZ0lROPCTQPI3HuMjo0evAJ
I5Luy3V+VEnCNJrOvNX/NIOz15PgmCKWNcehP04IMK1KlxsnNuOtrp3DkdrUyY2aNwlNRZ9+Vzos
Z0TI7qrKOOfNdNzYCfuqJILWj8Ye8FH7t91IYES7zhb+ziFqk4LJOhckjLdO/6Ui6dq4Y3pqc//D
l36wnnqsCFNu3kwNaWhoFtPKB1AiaxZSDDZ+h5YOP7p26PSkucVr6l+mBJyxMBs0yUrERhfKl4G2
U0JFn2KYCgnrjC5E1jGp/kU4wS8ex+EA7i5PSdSMGCHIfFoDk9EoeQqmHP70RFRNzHS7tbaDRZWu
CzRTlpusSpLJVlXVmbfK8r8d1qBIQjrGJ3SyGhlBq9oKoVqzlUM9yHakN9SS3KkUNfQYfjt91m0C
Qvk45WpkWub4lYQSoiE/Vi9XpYGAw07kKxN5nRnaLlL7dofQU6D0RHAMspKIHTRr1OI4ct1Xu8sI
CONtbytF7JEdsYntqfx6P9/KU54y0W4RJcbs6F4yllErgBpMvPIakJoF7ZmruG1JLq7U5rfqEHTK
iOhjtuJQbgb7qOuCdVFzWE5+crPRa4HwaOiOOqpv2zMsSciXYhvkgWoXTrV8G8ctveQkWRGGr41F
kRLAwOaine9J1/WiqHtEh9rhI8qMjTXGhGkAtEIPcew0bTcVRXPQ8+SUxMNpRBCj7ip4cgxwTVTf
RfJMBF82JM+VqVprhcegNRlsx4LmjL/QPEx9vyf029kx7me4SrDNquzLrWvrb0IGr7G6jvGyALI1
/poZTzw57jtibLagydgA+Dq6KA36MJI0UwfFi+j+KZcID+DlPYw2CyWAhXvJ9HwN+wB+gu2sRZ2n
XByjT5qRZYMr0BgrGOXJyHR8IuTk4nhjkt7Qd3TMYYeaLCT4CixVBkSOet+VRwPZVzRyquuFszed
8m3Uxr/yVxl2/r4zYpqsRLdXeunmSNXz/BLY1XGqVNtr5pJQzc9azQR3ClKwZTqiKYylAYpEVKi0
vVCVvNYVqBLSgZhF+6jJ4T1jCg8eReXuc77t5ioqsg9ip/wyB/0bWci2wJGwGqTcOUNm7VPdZ4M7
CM+yswwErrXTLf9Fq8e936gmCDY2fUkJChmfReOX5krr/EOl6p+KS+vvOGdIMhODqp782VK8Jlk1
nejzvgeSZeUcUGWOfXOozWwTJ3zr9I28M6k5QlD/0SP3OyZ6lN8I5X2SKVejZKSai/yzJOuA6ZnP
Mkm2h6m9FsWTnyANVoMtI3CanoehVQncGgeH0CLxSwnGn7ZkaTWnl25GqzubMDsppXryIGMkmJl8
rVwfDGmpfpYFi1L00AxJRTJhofhShP5sjSP1nkqsMHlgDHrrZ9DuFpWDTqVkpNlmaP8Kh1Q4J3zF
mwLVPAn2rj3OIRxg6DuuSGNgXKEx/+xC14UHj7qsi83XBEEKsezv7Bi+iqqsGJyQ3DkyU8l308od
sRPSsFzIHHu1anTZbm96aKiRp0afRR59z+Y3SppmjVx1QszC/H8YinGjW7fcEoBYssc+p3fpFSPc
amN2Mgpcx61EHxZN1slnJrXGW7xPKmeHpD3bZZa66yyAb37F0pxRFbt7jiGThV1jmOsyZ/joumni
UW6uopCbwiy462KLH8+FYiIM/dQ1DI/1lMO4YW8dMcJnsFnJWeEPeiKaHlwDhEjcwGHqFS+DewKB
K/xTsyXGOTsf8RFv8sQoFTaz4amIcwxcTaeBZUegs9mJNZ1gQUlUIYCOpuh6UgzEl5JYX1mP/4xp
1rtScTlpDhcNykObpzkFD5Ebga5/K52Gcbx1Xot5h4G2Ll2VehnvaXcPGDODXY5cA+8UI/ze/dBw
J24zPStvztBAVp6fOZEkEdxQvojW/XJ14yc3v4yE+SZwIWTrSfVsIZNRIBbz/G9ZipM2UrHIWTWs
f3atVT37rloeSkX18Gh3+yo4EfiVHNAIMeZUKsEE3yn43/w/EdFGSl8Hl0q9Ykdr5+yuWTrb8fvh
jRBWW2/HrHlpVJB0kdJya/nEAFlfPnekNybm0xTLEhoO5ZiuweOunRd7+l2Uzm+21dbFhRUFVhZr
RvtkkaaJd2684bxnQQ/HTbVWhdE9pP7GteCacn2u4szRaReNYk2DiUne0cc5xnRn66p/dWQt1ibF
YDI16TYWxZHB82PZ2HOegPqmtspfOW9Ky4S0VFqRdO1nbG9QEtgYa5VzhdK9GhuDcZeJeGuoPnXD
6M6FbZbP5RU0ArEdtpWthFZbntUwVxFNIG6x6Rv42MP8w/GjxxzR4U8RmytmHuLKchkvS82BtJ1b
OR52/W+7dIhkKbRDOBiHxV/dJ2VwWVDLrsPNZJQxS5HFhq2hKKTAKPBJjs67HgwlWks6NcFio41R
ZleLwr9Khm1eEnCJ2Dl90urmHj+LbLRZA/EjoXjmlccVhMs6bfcLrKgN0OO5CiXj/eWcjC4zNNE9
4FlOAEXdF9JXdrVU9fM/nzl++mGpMKm6GUyUd2CSmB1dVSbKs/QUxQS5o9VJq/WRqF+aj4V5btvj
dsgdPC8wzLyFkjcO5IgQVRWcF3aloydrSzgR8uPZiiLZ0pY4VqiGdP2iKCgZ73lhg27szTFWLxmq
w5YQgEvu4BtlYWayGsT0uthfE+uBoZiBvshmhZGAENmVsn+oZpNjb6GNtHVY/p1hVgew33JjE/bG
FR/1D/TtxcNoIgRbqAnLH+gW3r8Ez8AN6B06eL96gRUyXROBPAFZsurd/x3YEtZFoRXzeq0yHsYJ
ee8dZczmTT+FFHeL2XvUouiltMkSmvGZjLn4Aef/M2Zho8ROtG99PKuEH6VbexZ0BDOZNq1f//P+
RgrAzkbj9imiv3eYgazurxYR+qJJ97v0LSqnipqT5J88xspfZ+JThsrb/a/pwVx8Zcbk6Zo2/ZYx
FnaDR9Qz+J8Yt4sDB7mt8xNCQg9v6ymla2L1SFqDLim1SEs1d0ZbE+2hincD3UgCs+53Ymt40sLe
JvEgg/ZsMtCzFODPZRwgzNaCP5Ur7cd8MGMO9LrD6gRqeP56mxi3elR/YdR0ofPBjhNdDysIS8/d
N2pU1MC9kXzkraY9KGY6P4ID/YE7N+Y5P417kXTJrH1PzpPsBrbJ82swL3SaC3u4E925YWx37eqx
utl+Q0/vRke/Y3YZObLwaF4A4LCB2kVK/1hCxAwG/XMhP0zmoK39kDjLtoQrvrABAzfLPNlV+fZu
tzfVjH5V/yWt/qNeJPnqQExt4obTKSiVWUqLFNTQ+Zvs2jzmqhaDG0cuThKK4t0V/hWshttEJRFN
Mfsag62ebtjpa4VAFzl2pF6MOEuOPAKjTeI7WMRxrGS0MNoKPx1vfQnqfhjfJ3jchEUIa89ecXxv
YhDiGQQiKHRMRSvosAGr701szVqRidJCKQTmcMUwjgxP1Qti3dCbRineHJ2aKhvHsxGZLotptPJk
THR+fItH6ThorpR51s+jcIEgxYG5WdhIDGtOquo2Jz3p3V2SF/MdPCi3QnCnKzXqT5ZywUZlUcUQ
OmfVrar7akQeNgRzpROQtdOVaLEogiX0UDwURmfnm94dnDXa4eAqQhleULzUG1HCrmHz4m+klP0+
KcKvhUhl69awo+FAmzCDhQXsA0IVs+s/rOFsNP7mHX7mkXnTxonQBAPtflN0iEQdXqajrFJrS6JJ
91KouLABErYv7uJQbPqw2pVoCtl26cYvPF8h7nq/2kXzS9T0gF8HO9klPXD85cYMjPhBj9T4NjlF
vdZK5HThTDvQyDrayhpd0f2MM/7nNaoZfmJVbbEmEEEzH1+aBYENu7XLIq0qz/e3vq/c4aST67kQ
N0lWokthhX9pk5QneVY9OYvvImmcfB/09c9yotgJImfb5S7DAw1KJ1dJmgNvyFgbYcul6bv22Nfd
9g7V01pzLzTs39bUNi9+99bhzHi4vxVjxF/Ztex7As5ibAJ8FtvuunKCZr+YwRfasjSZFBk9mp37
14h62/BdujswJNAcard6QLNleHZRMkcfKGCayUJxnERrzvjx01DfbTr+Ju7VVSEIKnXNP4t5yAqn
b8Bu5VvijrnXx2nKsomlzCLcNgbxoUdVd11u7zZ0PoSe1aQMWHRSS0ahRdjoQRGcI8sdqjj5HGKX
PmUU0TebCIjGfasDQ7vdGcB1vkGaqBzuh37fR+Mjc/U+gzQEAqDQLfyLEORlpWWAnUOLbNIJEmB6
hDIxi0ia8bDYmprcsY7Smm6c5ej/4KgphwZIzAqnzXRwAxvxjoy6Z667e0CsM9sAiwKUwHLFpSpa
rBGqmU/aY/DbTbXpy6jks+53NdhZRWATFcJbvh5dYymbrxhjgqekwIGKkWUNbJrqIObW3jUD4+gQ
TsMOUFMBanf9eYlsXYJalw9I4qxVa/Q9MwZtx1MLrY0Wj/ezkO6ufVKdD2MOV0iDUR66gLTdoX/J
u8H4cphIbPLGH859ABOpoRDaL8lVi5mpQrSL/o2EglALt0sSLJAfLs0692Yyc4i4iXBLxHXVlSgs
8ko0kwFE960HIBnLUao7BF3WY16VCWMkkf4uQpdFeNc+9lFLYDykq7VEGzUnTltvGP9WcUek+P2x
ICIeY34ax8xaZL0DqRs/DKF4WPg2C/Su7rpvM7RwpM3gXDnScaCoavUHF6mLV5uO9thhU9fm8JYl
wcWvDfQDZW4f647d88C8H7JU87TkZLdufG5iHt/LK8A11TlmVpSXLxPIUzcBrDGGaPhbRN5XI+20
CzmTDPLnP0imeCeNyPilsqfb1RN5s5GiJG/z/7n8B8v/mbtIwcKmX/XDED11tnJZjKdKbaqHOGOZ
uUTYV2h0Nh2+CwXX3eae3IboybzqLdLLKIJsro9kuml6hN6Wmm0/hfqlnT1VRkKfY0ezvnGsugt+
dxI0Rtd6y1P6CS09F5wdT3guqyeZTuflQLSr1D70lZJtHMYBXtnyvYeAu+cdmn/lfFeeITTshZQw
Jeqq35OP3nnFzL91YS6vRFUFF8d0Vn0Z5i9lw34+bbPqXBlN/kKMT+vlXLhbEFHZS847cIpYAcSm
88mCUTwv8Fs5Uu1PJD122iCeQ5Wqbp6JmpNbo7Rui/cxuKhDVH6QW5nwvfalF0JV+dBU9SMv4V33
DHuucACPi7OoNP1XvavUtwEspzdxSPvC/wpLifhv9hvWFFAPRIStK8UgwRwm3YMo0naj54X85Zr2
V8b076d8y03R/Qgjf9HZdf/K6Os3quH2l4Le+yTUzPAAiLfe3eV3L97gxd8CRYXOz6x0lqNPL34M
o7S1/e53JqrdVId4zsZUApAPq2/b0beqL9izA/LA6mZup0ZO2+UY6QarXYWWol7YsRTs9yEfGHrY
egYige3iGRbzy1IpFebbzL5QOgRHlwkGPpE5O85MpvcM8uI6MQULdDe2zb0ltfPyGDEZetcJqc3z
M2X5kCcMFO8/hw5qbp1YMUkuQUdSS+HHm+Xl8kEVinbEK9jv4yIYTnhlU7x3ZyIaKPGcmCDBrnWj
LaQfqg9DhVXH5OrCuml410fHYRkn00slIXcy+PvwY+tzqGgwF4+3PSbJ3shD0Ffz1/75A1yJSc2e
W7bDd4mRGNXIfDr3gNToXoLQG2qAOsupa6QA00QxxdeAGEuCeUT9q2zCX0lj+n8rvFNiQHMPDUEw
Wy4lv8bCPZgg994AZN7BYMvX4Vod0gkfDVseYu27mK1ewPhtqTKX2tIiQxe2WzVFxdfIabk2dT+6
kfShHTRBGVL4qbMe21mBN4k22BlyPFl0lC9koUzbXi3Ug5uaczCA9dMac+a8ha0ABVPe38lqVaeI
ozP57O7KIXx2pIlXYWx7TLnMtJgcdiqGa2NGPLoZqL3/DtSx/k3oduijkCNpNlwd09K0fwF1tK62
JUvz/Gj5fXGWpYheBhPZltHUN70lWJgt9GzuLwbNPv2HaQDdIIXyfvBtFvZpUHp322CbtoKeA/Dk
uNSQ0JdG+EkM32pQFRrP9PNiFxoSHkljmHTbIcMXqjflsGNVoh26ahjXi09uednML0OT9CBVEYi6
50lgWI3R0/JZoGXRE3wsyjktvEkZpLuFJ++wULups+fZITLvjvGq2s5ctxErcm4FLNRWwb+TADaS
wwi3a6r/4D9wn1MbIF1WZijpejZAgc2l1Zh6eA2LduDRSTlPIpDCjzf+/8BGuqb+i8jl6roFRw3W
jkkeian/i8g1THpfsXSM6JwR+T5GDJy4SkgFbxv97p3CBA83wHYe2mxA1yKV6I8UHuh++0835/oO
ZYmKCQbTYXm2C9zuxBzH+6Iikm/GPGCMqB5VzchAfak3kl0uBgG1DD3tq57GxVlzKwAJcehgbppE
vRVlCRTfmEgna6J1MPu6pCNLAvC6jHW0NSE5R7dwzkj65mlAyChrFnZOvg/tLITaDru3/rjTeUcj
YiZOAO3mH8MfgDIE+2HWeqIW9ESI+h31cudqNuXhHgrJGFKclrjItkB8sGTCCZ8xdtSn9Ql32Vsg
Yo4JY2rrU+NXN+hVmonf1Gn0V7vRh0tWomBQnNo8DSaDtsWHhmqxwmdlRdulIFw+OJ//iZ8EX8xD
Jd6KMYrekUylOzxY9V4mkYVQJr5OzPaRFA00HQw8M2tEs7iEHNumDYG6dZXmYCj+GSguEosWePti
MK5m6i3KoDm6sUEzZuPwguItNwutZPngzNwSbTCCbbdUX2ZXbJK+kkidlBYOk+NKr8wIT2yd5wYf
HIXGPMHCDEQHWoYs+tPB5/hdrMymnirb5R+xktPyN9t4GYuNHu1KvnzTlepvpQnthAcKmpghmJsb
Vn4n8aWDCq7QLiAxucanJFnJg85SXaXOO0D0KishRstkY7dEnrOupx+VtGWMtOY8nYjEB8JWyDNd
PoxkrXEquv95KaKhxKmW+gS6MgqoB7b4C5x+Ca9avpaWpJ+jsv+k1/MP2qCZD76tVUcxTi/G/Epl
APiwfDbpovYSwQhxeen7wBPvNnmd7C5wkJycy1vPjrvZRbhL7sxObrhbGwtrB44AO6XIpUKmdNBv
lo7VsGIk9wjeNkvLqtYBsl27kTu4c8WVeVF2cJLiJS68IjHys/E/hHQsKdo5UHo8o1VpnYZQrxjN
B8mNzla7Zh1KQ40q8Xi/LTCDPEuzJa5ARxyjTIf/frybM0OrSEnvyA9//vf/cghdUHEVWDaMWNU0
DfGv450HjhrFttGfCHgYitxHxzk6vxyQ5HO1p9okRyYjVZNd0XwuxztUhwTa4tl2O3baiTYRbmcU
DPKd5Bk9LpNwEjaeg2UmPn9WAKAqHBZVlcBJgikGk+Q8GslZ0SOvjnt0WbPft9TRtbY4wITaVY9V
72RsIjhMy6LmZOolg4A6edZLU9mrrh9QKSokEM0BvUMM/tcetefMsMxDUNfgAl7/+/sEOu7/eaOE
YCgtoNnqwtLc+c//L4B1SWZPw3axhCADipNrozkpmaZnJ7Vn8G5XWvXo+hGwi4L3jvlp01r5sZw0
7dXyW6+vviEMNj9B6u6Q3W3uvRPj6VtDgfLUaw7N8+zhZcW6QGKGczVPINuiG1+d41LqoZF7Y6sN
6iqZI4GkzsqctKazG4whdkASedW2QIHi1XpVPEaqBYamY2i3u/N1CzTfh0ECAjcpbZD1Y5PAj7tx
fXAF83XyK4JVaIjY+tDrAo96E78RC4V2zkkIU8GfYxWJusWxZT7VNZYpGWv70VERJc4UgLLYDiGt
RWrSqNpEl5IX3/ges8fuBFbQuXA69puuZoAmTboJHd/MSR+GcbOwpzTFv8RWkR3u914EWqJkJHK1
y77aB0X/m8lAcbXnD8vXUwg1d05eZBNxZwaXRIuYOM+f+Vj29/esNaNPCN5xmmDTurn7iUHRW0AN
9Iw/4Tb3CSNejOrLwVJF1mNtwuVg12edg7DoCIaT6m35LJ4/wyL0jhI6PMRqfVjgDQumwrVFetUR
kxB9jh2/jzRv4DwOPVMXP2bFUQ530uYRk9FFNimiLZsJo9csnK5JauO9ssaQXe/cKBHrKEB2Pc32
V2QfDH0SYT4naq9sh9HHi9Ck1KJMEbzWiBrsnlaIGpVIA2mx+Xenlnq89ZsDW3rCv2dUQU8M8J6Y
WDqqMEHJx8hUrp3eL57sgF+IEofDuTT4PkfV6i4xobX07xmZ5YwA0zT8ZH0yMPA2aQni7Memtdzd
s2yrfEaKdJq17QceNnYm2dE77UuEke18j7T0caOtLCugXqDRthhmGf2ljBh/FG5ogdZImyMBzPt/
fsFRQDVX+UjqU9s3rmwQTXZcaslvdxaw8SXNkuba/T+Encdy48qWRb8IEfBmSu9JUV4TRFl47/H1
vTJZ79brO+ieMABSVaJIIM05e6/ttvZK/m9x3w/LqvLwytbEbuKsaOjK+MBsGHUPYab/OWqATWwa
k0aNGGLKkdbaSPcWngUD0FCGV4UV9H627OEs6eTsLj79qTgNodPd6qHOjiB0kGyLz0GejuGwxVO7
lw2JyMKZY1FEO7IXKp+rfnhx+pqRMJh2IeEBIcQF9bO3uKDhBa1Tww2eiTIs73X6nvvucyRqUT0U
TZr7MQFfzZJUGx+EDuiHXh1IOolKD4qSWFv5yvRTK7Q/TAQjjJWTRc0+/ylRCiYu+nXrVtiDBO6p
Ilwb802CvFt/S5pmkyhO+9oRBVjyH8BEErUjbS3h61bWf7jpMF4g2ZHtCm52XwZx8daPDFBi1yzL
hXIPGBehvvUqPAWuFuKS9lA8UEPUmrWsYSZY1jZR3BwduSz1EVWNVU7Wpq1FJ4l4kA8i/jrrUF+j
pdcg3kJHSOvYX1lzZpw6z4xX9hjt5ACIa7g7PAYzXyuR8lk4CB9srSawnwcKPcy9+hN5rPSimV13
Dpf7Jp5690izoT2pkSPaPpZyH4RVBKhH/aLEEa3ZoRk2rk7Pv6XWu6KghA5WjL+gCb1VW1kaqs9u
JRMU/CylujabR2+ywo1fD9o2kumsUxmtQq2eTrJUY5XWJVRIW6oR7mGgmRJ1mRlNtkm7jimTAfKc
oHWHsRCGJ7bu+k0jBnbh0Fn/3vu9aD8sFIUCXU5vSB4oOHpztTeeNBDQC4Yz9WSTJD1TzDkMji10
Z2msHIMIJLjEuEXQiU+5qtAz7AkySrEQvM5ohcggTBD0LGI4Hkj3eEUe/PMSnmsrbaBpdgBCsMSu
8b82+wCd0nuB/hVbEeRwDVG7X+mEY+SG+ygG5X3FssF7NWAAHCKxG8jG1j7S3K/NW6u4QHSZ90OB
gmdeRCFqjjE9STpoTV2QXxe7J585PcZSgJgGn7mBKPHSayE6UVITASqF20Fy3wbtUjaDUX2P3dy9
tCLStIwH65ZiDhxyJB9worfA540LyPnQQGnB2KbHI1q6zLqj36Fw2U2BvpFF0S4lEKX2G3zyYpc/
opFc2BW4Cmv2cLWRq7HCnBKc5YPpHR+XoJWSUwG3dxmLv0AOs5CPmyvtsnLt1uNrrSPhECH38sEs
IaFjLUVZ9M9zsdOkZ1VGDSl9/satONOJsqK1Kj4o+Wk9Gkh/XykFQ5+lv34MClxRdNi2OfToP0eR
eqMzax8o9gxnOtzBufChiMF1aioneYbuUlPl9uKDbHq0xCM+TjvLy1cpiKWNNmbdterfvNkab76Z
TDd5ZIRcJiQxCCp38wptGf0Ac/G9NleJVqBrmq16oFkx9qtwCCLOgbT5hGVe5M8maTpsahsv8hhU
K2rb05fthk+lZrvPjT33x7/Ph178X88jEShX3J1LIyZqy47TfOMrVULbB1iOKU49qkUb2Wr1VW1c
t8OT74rvudWKr/iX/FV6ZuQsy61xW2S5eDYtNWXZ9opxSiNPXSeUmA4mGob/e82oqYJv/ndxLRjw
BAdQNqHxA8sWWc3/XjM6PovpoQurbWhiSpWlzdHI7ZOZUe8Shc649kV3B4n6Y16uWlVd+AM2XEk7
74S8qHbnYaMLKYZMEsDCPewsex7PMk+qQegHuoXS2Ei68Qo6ZHsvClToozhCdzSDDUCykbdofJyw
di5DFCIs7POb4Rb1FYPstJbTl1H9QF79MfpV+amY/tmfe/rzEXoquVw38SGuRFwg0pX/JE+TBzSg
6azGpYqbDrccceyGYZUoE7pphTmc0W+2jAtmxYDUGcUEdeBdHrewNdZA07ml0Rh6Z9dGJDC3CHLm
0Zs2JUqMSy4eYDiguvkWVxXrj6Y8MVSpx8cNPEad9WjXZB1iX+I7go3asOqCFqJBqhmZ+dg0PSZM
gxzHpeUTl2HE0OoKgFZxTQwKCgfzKs5mt5rx2maYDmhQ0vNh4Lt4NDm10H2OMaG+BOC/V1XdzRc/
rp3DnEXxKjajaaHPRbT6Gz1jjU32/8CQrX+lCVD74XNTbTZr7D+Ydf+1TQvqysydTO8OBp9N+xwr
Gs0ngb21IiqGkAoWBHtZa5RsKPfk+5fnLEJJBzDsSy8ri+Cp13oMdZwi+qbWGvf4B/oWNCsWzd/D
AnZrPo5fEp07KdgNShBT9GpRcNTudIMIvm7mzti1atk/DwjqF3LVQiSoAqLwi9gRUtDp7R1xxenP
o5HcFSRPr3bfrGQuLGCEgigUt+iRlVfpVrbtUPZMOOgUbW8hzRtqdgdyIA6d1IVuQjFQnqYlZL/q
/f+5SR1RN/t7k7o2hGnLUzVdo6RB+I4lKNT/tbErc/rUXpaEu8Cu9E3p6+gEa+9VzqD/nMl2pUqM
w0GPRjQlMTZkJzX3lWcCnilufUQKJP3o/ix/ssq4rttGBZgki6NKr4PEm+xzbhXX0GQUAtdLfYDc
KegIJqUqSFsE/u7YcBEGhMZi8dghGrkjLPMRUI3AVu7yKAm6P0fsJ54CVtw7LNFbRxuf7CT6EYm+
tUT1q3m5yhXFoYVTljvPswgmLPMv9ovtRVZRK7uEvZa3Fxl9Is6sZnQ2eRf1K8WZ5nWtBt4bg/qL
qWeE1wzeMTUtVNR5SrqZYbKRkVUpQo+eurAvd8PQw5PNbJwntGFh5YulezsNOKUrLdzJtXs+sxwy
4kGIOKlnruX77V30G1H8CqiuOPpJbiwfyd8gkpeDFelHvUJjbjVguzdASJSFfGgoir6pTrPJuvZY
qxO4FtK1GCgIIfzb1ADng1me8t5jhZuOrneQiiwxScZlgPwuSRBMptkWmQsiL6hre6PTG7qIKunv
Y5S+J1MVvqbAPbdIw6vd4JTh+lH9zg107LKwbJpBfMCgTgWR9daOlElRFYmwOvSmeonTqX6xTHWb
AFZ4fohQ4l65yKW0XFmDQDiaJTSHvENdE0cDsHkW/I8jf0zgh+NNdpp5YzAxkDtP/0tH0+7H+fxq
GCh/S9Xivup5vsZWaEVCgJtiuvjbzzUKDxmrLB0+mlZkGwzPYaruGe67LzdPED4UUX/LOoU+X1H4
uzYlJ0AJiz1lMH/DkjK7KANhU4EzbAdTiLj+7ztSt9x/l7pt2naMdKiTdQsfhylGw/+6JefGUUwj
TCDwdZghPMeLFwws4cbrA+8oH9zRxUPy99wE5h057TcM0t+rKDZeFRGLmo0R3G/buT5ShFwz2RFU
8D3XJ1ge5ETCe0JfYzYmM4WcXF0AjDOJFTj0O+tohm7/3Kmkd83UjCscWmPNVVsoEaVbcpmvltW6
C02UoIzIv2FUcJ5wTj74dYEwCRfolaYMXbNjmfbGT1jTe4H6Cpz4zSTE+RH2m9PgXOni9CFFAYWy
chv/mgBy3COqRzvYeOFrQeAkulfL/zV9p6efrFSUfE81SUCaodffLApJSzP20ifL7sKdhZXSzieQ
PcNUP8nJydRJoxsso9/I5ypKccj1TTKafWdVjoN2n8Wq6p8z+W7Ema0mGiY1MG//vCahq3lEFl9C
I24xChaVIqJAJsoxctUB9qG9jwM8gBADGMtAtKqzjufnEVb4mMJbWQqXJXuz1O0PfW4PvZ/ZP7vQ
fLONHIOW7li0ZdN4URSG/bPqslUKgfQb//JjwJ22mOLU39g4cAli7VMKq+Nv9FLukz0FpxFv4lLC
aOVDphb6ctZ6FNRN1UM/IzqOeDQdw0HosJyKrX1h4/+UFUeHBfN/ggO9jhZiOjSHKbYRr4lyV4ak
B+hUQa27I1oyEEQJOZk5gRZQTO3WkWNR5xhKEElGfHFZbS0CHQoG1PLqhfiEtcT5WlNTHEOj7ZYo
tj8eOwsle2qqbDgprnl5TOZImT6rcNRuE3bAdWeMyj7MsugN9smu67CMPf5hEE1UX+ToNyvKHmTN
zhO93aD8/rjnmYLYMeMK3469M70ii3gpW2oiIw2SVVqTPkul1+6PtZ5r+SYog4k7QXQr3C1iJeJO
QGFSrI6wQQm4UP67sVNvlU3AXx4tPSy8/haFn/KoiOr2++MXW0OOp5KWHta6kvlK7Ndt6HAHMiSN
RV10qwbzEjVvZ9g4Yf4b6A9C+ClzCRuQo5UuOmzTlI63pFTeOr8y3onwwtUU9RGcIQViRgPZ2+l9
KpfCMiQRpJPfxU9KXEEN4/tR0x7Nl8xDgVvCyBVcYjcR28PKf8NKXJETiERxjIKtfIOuo/XL2hzn
Hdpq9COG6e9RPoe6ik1ZxN6SN/HngentJWdHttBDQLu9q05HdcZuN3th9EIwJZ/6pHVPfyog/WfB
hveJBK3qYEHw3kATQ9PnF2DdSur/gTVm7wQTo7K2Le9IUghNMsp4SggqyzIGHX23qKdpsYISb8pw
uHqQn//mt8kQt1If9gY8uY4aTBEk7UP1IKUPrtUf+xKGMHWw6uhV0MTU1tUueZZjjmtheomI819S
lpVCCADRl4laD/x5rNL22vLzCogoumT5oKbzz6mrsLl0ANxHP2q3tskmmuebU5f1/UsVAD3KfDXb
ylOntJxdXjg4IqzSWdadmW/lkqX6enxEcAJe3UrNTkk6RCc4JwodnMJ4gecPbmTGGfMocdIqr1/r
d0MMTtnsPHvdEKzLYCjfzYBpjWRFbSJbU47/NcsxeTtgkJlJxBmhZ4u7oxzVcPtoW6WaY1CmLOt4
jX0cKozbQWkn7o0wCsBvyRC+1HXcrG3TDrdynhln8jTZrncgsAp32WajsXbzOjyXjmuciNcLVCOg
RVseH3/YNBnXRrRZ0woBsKXlj7MwaVdjEM9vRQfcLCDn+9GtM8wYvrso9cgH2aRrM03FHiXEVwYR
fnJpFj/76Qj0xEAIahuttw7hJNNaZZHKdjusT0UMCDJS/a3jVBRRpSw1SUisbBS92xgUeeQaMHRG
qhqB/QsK4LyzuCT3EYHVF0q1Jvd5N7z1rf+7IkHkPAWZ3WwERk9+zkUUbSx9dl6CKUjIApoQiuL+
yuep3WEJUj9SEpRlqd+u21+PenBScInXAYN7ipX9i5n0mSbRNQ1C82rHXn90AGyvyWCxBOu2PrKL
fPCflVJ9V4uqph9yDZ2WViMWzi9Af28UgF9NuFjLXARjJHnzDrw/eWLgptTGhAmwgvN132WEH+I0
2Kl2UWFG1JxX4iYhDvnqS9zU1qW2+3e1aj4HI7eI1UB5AZ/iB2aOYh/q5lYmETqlA8VRGcf9wFts
OjbVrRraIkX8q28j7g7xUGmzsewKEEifDNBwE7RiKYnIehWVz6SayqFKrWt3WRZdh3UQ/cSj4VYn
1rlBFLeXF6oirlbycJrTmD219BvOYcHSqBHrncqOsnPAbQ5jqkZ/lRqUBTQNvXtQTF9eQjZAamvv
A7iAjaHbiML/aZfInonXJt/NLm8OrR6HzJntCJVYae7yAZBeOSbhNoVu80gJh+pfXim/0OxgeWEB
F3jSI3dePS67fiCFvHOrFUrj6cPEKb4vaD/SixArHbhUu1lJaHUYrHQ8tCUv9HCjC4gBKOdO9lL0
3OSZa04Hj+kAr3b5DvS5PGVOhDnMCcp31XdtqG6QD2LDObEAI1pZ1ECKgDw5eUTmVka8IQOs38Bl
TEv2NQj9rGc1JDTSUPpfeVJT+emyN81shlWaYf8H5jCgvKy8jfy8yailCU9/diPn1LLEQaF1CNWo
QT6pdUVr958jtSYw5zFVzUaHUCGxX2LxEf+tHBJ6+qHGaX3u1GnXhWH+w9XA73V2961MSTPGmDZs
oziLDg638CXOIOv4UTVeGhK9liEztBb6w00WVs1u8jYIhdjg4SosloFIpfem4SajQ8cJtoQzcUcN
mnYL25F0bKFykrefnxlbkON45RWjF6gUZIWsffAqoo0eUWRv2WSFmyHUe+qmpnIIYUkdqESx1mo6
4ykIf8Icql7s7lNuIuVJVH9Zs/qzIEoETyhSzMHrbMrT7tZOK/38WO3N2m8qf+UiTioWqCG0XzhM
f0ZeZOLgp4Eur+XyymuV6hwaGhzXBrHXfB0m0lMREhMbOU6EwBQNCeOa1pRHb4CQW5nRkyyZZYDV
NmS5jrQ+uGc7cK+7x0g1mIAnNMwjmZOg22QBYQ/YnzP3zaiK7tJYCIRdvM5jSlibXdt3wHnv8hOb
OgCndeiWJ/yXzj1ri8fzXu46vGckbVo3YfLj80OJtxx0O3+FAW9dqzr/PlnQZ+FENLcu6L/UJrbf
XFUL1n6japi3uuQAZhWbPUoM33Hu5KJZC4g94w9RflEYEF7sCGfTZOGAoS5VLK1scr+ApCzQLq/p
khcvBFyqN6NI3mqnN96JrmaBZZuvPqs4iq6sfqQVKfIIy27FaY7Yh/etRLvJKMLnmu2J0ur3ciIV
WB/TczIHzTUPsHGXUYenWpwCTOmWfjvVrNGU3RAF8XuoRpDQPcPZjmlgvGGnO4w9ZBZ1ZDcOB6Z+
Yt9EawDpHDYA2TNz/CXFHlj2Y9IfsUz6C5ZdJJk1TndUgEGVuMRb8Qrn5qSQ5dW9YyoYjoww+KlF
LK68/AMdI+BUDtZhFH+BboDmMMSPyFeRenU3RtE1AVivVB2bWwvU4bUc3xuRo0OkVXqZiiSDjBFm
VzqRvzrC5re2QMs8gOhu8OmHuXcjqNh+SrL8WaohmIP+/VPmhIU8nqP6NJq2u2Z75lznf47Iof/z
3N+jIAQqxZj25+cKnwgJZAWr3KBIDWsG53PShDRI2PeUdITfLa1/7yKCmlUmjbOL7gV2E7z4oG3y
j0eDP1fKJ63JgZJkxbvqcjGOGMH34/SDZ7uzbJjX1vQe0CbamVJYn/LHYL+luitb31HKGqfJbTJ7
ZDNFbhqDWluomM8rzz26CVmD45S9yDui8kkPRbBNG6oszSN9WUBfYpMcWNCak7IUt3wVrEfQGSyd
2mwdq1n6NPaECcoj+VwonpvFc/IIg+cmCH1SfVrTeLeQNlC6JmNWnrZ6dejjBJP4GNQr2XKR3Rab
bdDGT8MGKcqI3MsMD4+wEIhXK3fqcaRTnkWp5jEYgGNHcyUWThPoC/hM/XOW2f2zUY1ftWpPJ/Aa
1FXNzhbuEXspX5zAspBEORl4IYXNJszin+SMGnTmv5fm5CznQtcvbdN3R0KJoFAW4IrpMGjbzpyb
lVGrzS1LqXX6+WRyIcP4TvJEIVp5TK+9kwRrC57Ki0rwBtM2ejdVj54MZ9BRJsRwgYWqW0k/zNSL
Pu2cVj59g7ZLpk0w6/yJQhqAd9s72ilGSrNfD0oITeqfGr0e9tDoOq3e0aKBfozyke16vYyjxHjC
w/y7FqoztOLGhuGcLplZGacZFQoWRfsbUW7g0tiQ1z3Vh65Sza3a+GxT4iZeo8EaVnK0lw+dVV6H
1KeURAryY9+K5cf9s4HDmkpivRN9uUx2h1TMEY+JgjiK1WxGKynwCvuWEcOZRVyF0PbG4jwOsYEX
AiYmw5D1aOL3W+77lA3cMkleYZOPqoPUIsElhB8WF/VHOLjg0yzXeQW0hnaW5C6D7hYhzlP4PoAi
MCOr+rTYGO3mOHLXCi6i5R/ViGX3+1ppblJpEUu5xezfsdIiy9G+xfrQXCllYAUDOrkLxal8LkVB
DOldzxGexSWa66YVwwusbTldzXkBpqAAG4UNxjrSWOifodU9D6XTv6XBeOWuusvcAUsrEJLFNKWh
i8RrEtvSg9WnKwu8z4dne8aGLqezg2odvhK4/OS3fDuzbCRixr4UscIiSixtGLVBKRfNwQcOe2Vl
zvSkcAFXZxZlJVMmzmWCoNbNQKlsNmFWt8BSzmi0m2vp1grwbcziSWCxFsOAjBEzS67cmdGdqevV
Gcrqk6qHBkaUWhDedRJhxZKPvtcWmGFNkFarQGrLsZgM2YtcLwyzU1zFWWvpwaFpaMBZ08iXVrfB
Nz9qnmJ30H930DW5D216VXCvFH3yf3pa+YkEvvvkI/QX0WAXt0HlApQWzBDLUO8ZNYJeHRGsZvbf
+xzVIsgY9mCZR08rYrs5OVWI9AmCpgJ1kBpRtO/oDWy0nt1ehtT6Ce9FsJ1TIz4qcLTJjcM7lhqo
792+dbZsfE59ieEJrbS5SpNGP0SoCg9cZ8J9zpQNsiL/ADHCQsXou/e+/y78OPsExcEJf1Z6ImqU
KstUZz8q0zprBQuQ2phMqLYEpzTgTLYVrN1FOsKcarJxx0YfyIK3D6xW//W/D8LQOfkDfkNFEbtJ
LWvPXk7thVZ9dKCP/GXzK4Dkde3db/32Uub53nCrfqsbrAb9yCbYW+fvQyrcfKBL3LG0SH9kHivp
kHAbjNXhGmlAtx3DrjsHg9ptZ3EUiufkkXwuCGhTqkrJTYslYOXXYqSanINUWlnWuVJ8/sSyvWFx
ru/43m5hoyEzKshokdONZqgX1YuH02S48y2z3u0Y7VWgB9azWxEGYM3F8EUL6+p6KXlSFcRGFyzf
go3ns9E1/soFD4iMvs7IZPOzdS0W+ii/3AuVU0oI1mbsGNgn9LbHujb65RSXxrtOi4IhgXChuDfu
npFFJ1ly4Bv31l1ouS8DhIuFr0flHvSyvUyBsVPIHP5rZ9QUSrGxzbIHvpNuqrJrfpitCROMLGOr
Mz9RAXpvYen86ixtWro5cjepltPyLL5WGtU6kMjyp6M+/47dY6Tz3iZr7pvubLrN/SGxnUBDJBm5
JZFgv8nbqHVxotW2hm2v7F8s7rpnpBQQba0mu7P5tQ+ZO2ErzQH86Na7IQIW9eQTD0Gyc6aQVrzY
MvN06cXpJ1TpZFewA1lGvh/tbeJkUGmkqZ6eDGc+4IHO9/VQ9DDKvIhKIYQqTykvQ5l054aQxhVO
yN99pA1PGGF16CPUpxlsOvDvCUVZcTTLI4jP20ftQjROiK5vVeDGjfk7H9voWJA7dnd6W9nLwqk/
N+WSqS4/OEAgd1ZaUrgMCm8D4nd+bD0RcZdAFLsI4x3LVG2qXMzMYooPNZcs7XEis4nqms7U17He
WDQ6bg6HYe3ZiwaK0VS8C6/hRkzKXxaMo9emBcw11oDGdBGM6MdfjVtrJ9Ovge1WLo7acDyHMPAW
9CfLZREN4T5ANXGUR3gM8VVa87oVRmk13AG08V/0pAIXQ2IF1dO8TkIiJaQY20jj9hA0uGorfUKk
hop404BE22RC7xXbeJSHNkS9FJFvmfhl+h0gr58q2ndUhT1TpjGcPMgjV28AtPZ4QXW4IM0KT3un
rRID41Si1uW6jFp/Ibe1cU5PD2j2Qac7dWbF9hGMDd7TpPhd2OW/Dsa03sUeWnWzy7xFK2IZzboi
EpWO/cpTVZwfGdPKua/trZ1DnoaAh8+nRigmHjTfKI91bB0D082BWBMZKfccsxMiauiteSVPpRYu
wCXVWGl9lBKEvDfRuU22M1I2R9IjvykjNhtIH5yyV9YOGjkGKEN4Lu5qE+G+qr/qedgeocTjSM9Z
Ej6pk+osg/hLXh6Qp5gc3N7MSU9lyjewHMRuditnlaakQ0bsKrP6O9406lIzygX54AvrXVN2LrG4
1SZQ43FlYPBbOlP7Z5nSc9EcHreqkbTGAoge4M3/JUq1/BHZnomSnXzEmYgWU6H8SO2jjggoi2x0
7o/iB8u9scQKA95J8b1nNdeCFxyY02IoWup+2FZfIgwq21lUT+SrNLCja5ooJ8dw+2sQNk+tj1sG
HCdJJ/Yc3cYEaZpaEKuOJ/ktDArlElXJhFc7/SCyyXtGQzbvITImm4x95JcFUZaSZbktLNPdBuzq
DxV1WEIR/1MRquh3rwRfZuH6pMjlcADfDac8Aicu3h663EoDq0J29lEOb24+HcASp1/UREymqnDa
sy24yiulBLW6NvR0etzDpqgMOEF8qnpLh4LrDluWyvPORyC4e8iDS8W46Ao+Aikdj/RxE/XgoOX9
i21fFeQjZ+mCPVmNbUsthQBV6Lt1+dWibc30AM6H9C440o3g9dQ6PJ1yc0PiyPs8nCMo/5fHgqoM
yY1/SB/LMsbt4OFAq7t97ITgSNjzuNjb12OH7ZhlSvgmnhcUTL1QnPcycvO11bcMaLryeK2jJbxk
URiRwwigi7Yz5kQy2HKboMasGdgKRubNNgbzt0+Ygx/qMALTtqGrrMAIb+BSPd615hjLmXbTlWWl
9axNOpXE1CFMqUwwIKTKS+SyrCh0qvEKHM9Pc7Q30RCVr/h+ulNJz2HpF2CQ4sC7KwHY0Ngyv+dD
8++DqjhCtQd7YDuQzy1wxDFN6pplGfhS/acy5t+LoTA+dAv8wqxN7TMhENXa8PAX5r6yy7Ms2wZJ
Y5+jVEm3OX/1WYnNP0eBeC4Sr/7757LB2zFZvsasvDY+zF5M3n6zSqshfCXSB9ZK2KifhVp+hmpl
/MwcjXjJMYoWfnO0cN2BYTeDU5wp/cayWUiNns6mr2LP6UR1u2N1Ye1C+lI3+G7dEgy/+S0nzykY
4+4Xq/Cvqp4IKSnjccta2b8ONSQEWXzUyV2fpy6n/E4tMkYBu8Q1guvWGe/YiyEtg3L8EeFhbZvS
/6Uo5Yc4Mdy0xLrvZS+VT1u0saDtoUlkS1102c5O2CqFoRB6aPo3XaEIInyiZZg8RXFufVa4y0nZ
8ep7m9jlJmVXUwYvlda9dm47f5ttQyF/Jw+vExP6xfE6slB7d/7W+NO17wi2AtZFI499/xXEIvUd
JUWzS7CN4tvA2bP89PB0VUVKEUDtwqNlQCrtJ4el82giM3dz/+I3bvX0h9kRZM/SJ01XwDuXkXaU
Z9JNzTLwDKv7SCg5yZ8UWF/73k1OmurG96Jj64eWaqESAIVjNPzt0xy/GgnebV0si0G2rXS3UYSU
rFrTv2mPhl+8yPheivfqQyOLaO5V7VJ4L11c7XuIyytKOpdq6Es270zvdZTrR1e0aeWpAZzUaSxi
xkQnrVf95iqPYtwSUNMKDyhStcnbRnwq4kfkCwl1SXql6cc49/iLm8HeNXbhrtje4fQGzoD9rQpw
mRF9Pngv1sA2gOAZBascCwtDnEbznUpFeYxFabvvjAFbuhGB/uU0dfGkQcOF12ZjkGF9IJhF89Ge
PGq6HWUQY5iLtZ2zn7LSYzQZONILcgAIBwrjvTV1IMEj+6i14LDyTCC4uEOP8iF1avtxxNePljjP
4CX7vlEt5t7QjlXf/OcQy8q4sJFzjL2fH7JM78/4ftp1GPnKyxSStzSnfoHefF7oXf9zcBzzzemC
++SERDTZCUL1uM3uWqWOG7wAMQ7grEcugklcqhwzI9OODhkXCymB7EwXOELV9cTdMJ9QyV62CdIu
eeWE+aRsS5/+m2LrdFOZ0aOMCVIvDE5Fmy9ywJeMeUcCKL0n1jHtMxR4n0Tlzl0nUWd8GcV9iPjs
WkP5TLxsLyvK8gHyNApbPfe2jyqzlQXXuk/3ddqstSAv7mUQqvfGg/cpfnMtzkri3+S3qah+tqkz
lTwepX+S+3TYdIBGhoE+l82KI2/gs+SRRqcamS76BLa1uR2XH0pA91oZImOnpR7cByrBhhL2v+Np
28oI0k7L7mRiT5/6SDfLgg661/uZFJBiL12/pqhfQUO+tsG4l/IN+aAqBZi2Moi2bW3s/vQwZ2Qu
+AWMfd0EYgQdvXPSA77DoO3fLRvNr9W1xGxElUBrB79aDTmVgP2M1AjWWt1dGciMR9HYMsgtKHVg
+LiHJkyHuMjlLOtPdHrDsnjK+VJOU0xVQHp6/zllA+Xv0k6fljXW5lPY58Oq0kcFuNpwdkdo5WMY
v0ickDgbvDZ+cdN8/5jbIHF+9lQq90VEvpF01tYzayC3somBpRaG8YNdrYvT4kgm0i/IMO3dSmL7
3Ge03gekAAUzwDp6aCFRQacFG42URPCN/Fn5wJcBSyAuIR5SVMyROlCJdMdbY2l7k2LjSZ4lVj7d
msauV1loV9CmqkstRnFE5tMlrIZbqc1OsyQEfFO4NoyywINJEf0H1kK0DTnASC9XgHzlu5a/e3Lm
VmzE0I8k9XB+jKlBCsrE07RsiVGUgCnxawId0ZjH3LpCExE9B5qjZcxv3ldvhld5FUh1j9dW3aka
T6mDaEgM8JEoS0XjiTwSqlWU6S8JSp1OLHf7Vs2OvQNcIKlZGeqBkX/S4KOIyXSFSGLXO011xqne
rvjaMP879QCVVc9uMvAyCuHM6kNSYymloSJvDkoLFCx1QOjylG4kcUdDsdASdvIxazIq156o0fHH
pMzJN8Dm+rJr0MJ5brN1PCde665SPoBNEcCvc2FrH5SDSU6Wev1hxt8h12G08IjlyXC954XZk1A/
jOu/RxOWwluArnc9EXLhAZGFncyUQ1jDBXWSeozJX6ZaKlj+VBFRbQo1elRXC9vsihs78/5CSQ6f
XFXhT3Ii2DvV0M7b3CGAN8labVWpXfYVtD03MrU0EsAxO7u9c58zn1w7V812zdw895HiH11WnUuz
n1pK49UpzQJWdYFD8d5VPtLB+EH4VIjB4PYXaZIOHuptvJF5NPi7QeTg5jo5uJM4UkxmlCBB2ClP
5QvyR6a+bfesoMLjII7+virKmo//4PFz3fxGNoNHnQCZqG9AqB3jMNwXFPXgF/JVxEPPpo79arez
/IIeIDWHHfVIbwGmRX8FbL5Rozm4B2oxgHQTfbgZjMrCc25AFbrLf02hPKWUd71O2l9RULGOaYYP
QuKJs2nItQ8zOFIKOMINtI1nOSDDobOeVGNe/kPLigboVJqXxuu+L4adAdP+wYJKe/XZo1xVL7KW
2scQNL9HUXUxu5uV9vNPzTMHYrjgPsu32E7FewJEh1gT6mk9zZN3MEXfYKOav+EgmlPgnDEVkd2J
JWQ9ZG63NcyofEcFDnOZeu3ZEqdUAthWZOStx868tTu12dWiZNcbffqqu92bxCKFs/tjAKJ+7o3m
JL9Zmrn1hqQb2su6sAPJJ1WSzbRGG86JuD496tHc9ll0xrB0xEua/QpISOQOz341fntM+NIenmA0
rqvaCc09Y0z5XtXVGzrv/AbCKX6rsif5vsdyfMN9liEUCe7yiyNNUL0Os/9EF1cH3lnrh7gkOQe+
nnduJyqTYWRla8tLnA+tRcQk6sQptxoLteyIRbB8Vkwqg7nosecJQHEloImak9sR5ALp0+/lb1Zj
StQufTDFi8Y3Y2L1nMR3qqy/1EGFbvE/hJ1Xk9tGt0V/EarQiI1X5jg5aPSCUrCQc8avvwtN2f4k
17UfzAI4wRoSRPc5Z++1l56xn1IgszeLr4FcUogHYBn4IB/5uL+M2MRPCsOl1uCyCqOTBNWNYpot
VUT27NCDzLzd2YXRZ3yCoYs7iwN3sNxqH/f8Vc9+5xnvZHw6V4n4i+AX/q1Zh5qxDqMtXBT9EKBm
eC7s8YfadS5bzKx1x1c0NP1+YkIDUYyYaLXyhloXn2cCileMW8QGf3q+x/paP4ZWelRrmDpzWL9g
8htXWC/Qpd0p2Ng2G8VEJl91mOk/ZMrkGW3ZytPMB1xu8s6qsgZFngcpzWPbKFvIMebAvFnBAR2I
vYTWfiUHpL19w5hVEcU7g+d/fkNtLjxvwMe/fZNGCBtm3P//t/z5Derf0ZgZpBYZLjbj+ILJCg61
XhPZYhkkvIpQZ1XU52erQ+25PB+DNN7isDGPJKNb710CPXd53o2ZzjRVWuwZCrfrkTDv7eQK73Gc
0726IqNobn4ufAUDlwHZG6XjUieOBQFUSV19zDoR7hKxxCVxSSL1JkecLYBj6wB6x4XGrHrbNZvY
TUWiVKezzsTMJsAGCnR2n6QIwOplvjEa9R2AHPO1J4h7twBEJ0FEt7quXCmmfV5mP08zbDEwR9ov
0xJ/4wR6hEYFAC3Uuv5Dl9571IXjH/je15VPq3SVMdRJKjZT0TR+NjvNPDcuXPLJZpEkCwfrm4x8
qmF0obmdee+9bl9hqdTfRee+62nsvXqtaHbIDGmT8GG8TyImp4mN3mZMAbdVI7zIqpP5k+3ZA9mt
7sLSiFCa+k2z58WwH7oExkZOppm6nMH/YvmaP4uwP/hee/mfms91+Dy7eXPRIZjapdW+md1YnvCc
Fhuq4OaunSmy1EjJrAhxo3oJzugNk60iTC38/cq2DoCtym2Pt/PamfyixOso9yM8MUjtYYrHafim
jij1g59HVNzPnUXcYk31rs3IeEMkvjcg0kwsWWtYzXejR4LrVUX+Ng8ZGbnlZ13RKlBc91eMJbFW
AI2h70Loxr5qtEsKxPlBPTSe3CgojzSH4j4jxoOAXMLrRrpzan1xtUGjJpJfiVLGN6O+6lAsaDY6
/Ha+Vl4Cek3NwmijkhFlvUezT0wJlwkFEiwqmaX31gg6LIm78kvWjhunMZzvPhu+lWvF+ktgJhDE
0RFlMii2N/SINfKXpDg6CWOYsNBXIIGVWLh18NeqU5tp4Frr8J1mY/ncgpv6pnsYp3U2HJsJWB8G
nAkipk1y9W2H5ZTRCSvOz1PbJZRAWYMjXfuixUnyqNv8g7WpZn5VsHXuTJr+aMkcBLHFVS0dc6H5
JwIkurW6cxcNM9LEJhxludOGnvFNMr67qqrLr+aPYsbbI7F6ZL64WtOUo5Vi71TqhIygYiUTO5/t
Y0mRdYxmvd7pI53Z2z/KR2ySjHRG1a/Ws7A/R7+eEg2HGQZ/flCG0ec8QPCgxXP486jwrqxC/SOM
HGKNA7+/tz3wA4Nd5sc2N2jULn0xCwVBTH7NQ2KUxHt58ydvNqgwl+KgAGxARFuMWBivALzK/7Bo
CfdXj5Z0pGPgV7TJrRaocoX1G6CnBkmYCctzjhpmq7UeF5Tpelsy8q1oQes5HrXas8OLEudGQ63h
hkzJ21ikuykh53eGQPJULpvX9F2Jw00Rj0u/gSTTICVXydQXfAEXpB3TtCU+UqzAq/lf51Cy0LCT
KfQnD1XMuUL2KWd89n8zAnV9qOGgt2+BycjJHb3hG9RcTBbOTVYlp6jhXlP4R+JovPu+PUgqo/vS
NLx79Uzg4cPOBpzafek+VMF8p0a9ATOAVVTmwb0rSRoqCrD6UW+RbOMPkE3/mo1z0VkXyyCEevLS
TzQMafZDwr0dldLeCdHODyLRzd3M7uxEPyi9T22iGXzv3o+jgA4RVj3L4A232k3cza+Z17aPrZdV
j3zU3iaHOSxiTlSAcJLmVeN6JJWzOO27enSvjp7Ka1E30zbxRTK/NVldEnGS+ReCHC+5kisxUqPL
akWXKXAu7H3RRnWGde9m6A/Yy+vOeFWucMSSHpCf6U2dgReFdDWAHMib7m0umnPYueHXUXNgYZfe
fBf1XbKzZvuisLcObfCLFoJFXKlzu61ebhtZConqTiumbJcbsrqfvJepqiym/FGyVath6DVfO0sA
EtC16CFoMaMYs4YqMYqCLZ2XEJ1L219KQ0vOTZ4F+z61guXK59YausE+RHR8iMCRJGPP266JH9ro
+y+uPrz4BG6sffp1ByfUm3csWLt5aJsvVqNR+nn2fMZfVqKJY9XT/PqLJQWWDyMV9+YcfIvm7Kq3
Xn8h1224kOg6HvHRHXSgfJeM1OkOxbHFo/qejnLPNpuPKvJPhIMVr25t4RdPuIh9i5Cb2x3j301F
8vcPp2dZpiktdmdomQ24N79aitKsbsFV+x55JqnclsTXufFY/FHbkGMrvyE1OK3rXW7xyqHpca6F
LsSmsOX4iZTDO2/5Xqdtrtmo0zkp+2kTRXl457pZvwqGgtQGk7iZhbttolF8iAnKUDJepyf4eApq
f6t04OjDUMCr8ST40AID3NAbx9iOEUsn6TVIBkhzmJAeAuJw+3LJ/66ro9G5Kdtx+E5/PwiB9bqn
WUHJUKX3RY0+n/0X3L1BpPcBHQyyNuhfna2GH1uemwhQOkqzZ1/jTvU90Vt/qE3xJFprP4vO2FJm
We+svLSDYrouU4kaCQi8+S7x2YCjwf/zy0/mVWbtfZvW0gxxck/AASNBx0wBWpubwsuAQYXQ4d2e
+lgZcIyKznkmkn7lzGlCZ82On0K0wuQ3kEIAdsM6/PvbLozfrWRwPk2PDRkQOxxl+u8W7AGt35BI
HH8UhcwTR6YvFw0pqSst9ypCWL1aIqxdOE0ay14NInjhFoRCXGq7QSgOpWbTM1HZ1xOJ0TdzJ4iW
26nyR0xmTh8FvGa81gNJToblYgleVlBy1cSBTwuJiGMEtDo3Fs1m9s3pI/S/3JHK4guOE2JCfMeA
r6tJpjKLkLcIpifQCfaqSIOEmPFBfyH46kWpn2bHXwJQivF+9l8mDXWQkqIX7lDvcy+6+k5WfWgk
aJ271tIvdeYQU1X60Xq0Ov3iaUvmgeLOGHaKWoJuUBeNGRdc0O8mH5EncarpwYtp9qqbIlaz6pQl
oIsCo7r38Ud2tts915KFDeu/u1en/RRNlx5b++2M7OJnM5zeOrbiq3QIi701Z7hIs5LGBd4uwNac
xrEoDrWd+Wv1VWw1/lpZvcqBXb9w2qXdabrHClLLPqxB1jd6QgvLJKojx8t+20x0Xjtciskn4mN5
0UtSAqh7pyVPFG/HEDWr0h4LuEWVcXIyDf8M9i1ZddaVCv0+ipx5L2hYo64W9I0Fg7AF+qh2NszE
6QSjmDm5mvEf5C2h/3pLgg4gLeIaMHZ7jm7j6f7NeGxFQVC0cx0fXOrSTevWzQVawAobo3s1ybu9
iuVBHannRssLcaStmsVTpvn2R5+ZPQMPzpre/KiLKj6nXnxQ3qU5hkwm637cK+9SlYvm7I1EywwW
dA0UG451CKUsNjMCOwxTBfkgi9SuY2q+CsDHFE3w55GkpRrWPaF+aKaw1XcffRfhJYZ5eZ6S5nG2
SQcm4W++DjkC/WV4MizzFXVEZPK8SmT2mOssPMx87T3y1eK9mwnSNTp/ujKbpYuR6iunDTNqMwJp
3RROakc47ORDE88taOKGC018Ttv+YJHPtw1k9qr3vf11OeAT7h1mv6QeIEoAg3r/VM5B+RCX87es
TbVLotNv0KmBDg6C950a23r6p2Iaoo84NdMDxuJdk2ag/akqnoE5QI1SlmfmnT1dQpiXi9PVi7Nz
o7n5fqixmDhjaZ7rwX3tlxu/PZmkP3LVHv2y5pSomKmIjHd/plEz01hgkFudwshgqTbxuf/Hne73
y4k4ERd3j7AFDSrdBRv76wo3TM4sABKKUzGG4X1SOqTPeqXH2+QSNaHpZnItTO21Bdl7x8w1RBBj
TJ/DMiAnqO70hykZ9qEWFbtyyLqHziwIwNHa8Jtff8t02EJ6K+RhyqLpoZ+94pTX3mdRt9ODuTw0
rSUON4cTqs6137TMqbL8PejbeVd6Jdb+rLsmOKFPvtFiiK0loe9O/X0pOhH2lSfKgeKR6aIOwyfQ
DiF2wH1MWCsh196dX6IwKybz2bIhpo9M1u8YURDAuAj7kgkFHBvQ4dgvuCDC+RCskSe3TrP03WrL
fFfN/o9ckBVPOl+31bH3H4SsmnUp0Xlkk0a/drFkTdNUXue0uw/D5ljOjv4qUe+fdOSONxvN8vwE
CbDWrG91iPyp69vvSZ7fMfX1nqXLS9nU+AnhSbIaz50LzaDsPERm3nKjGW5JDLImHiXU6ZBYItvB
Oh2OkmiKdZBGBOzWHWHRnpTXqJznn61vO0zKI2gHCFs0nbDChm220/VvrbHQHyqj/140oIT+/Yqy
fwcjABn1TNP1hGQB1fXft0zcsaSgw7Mgh81zEpLH0jqh8aqOJKr6O/7ApRkr7Je2sqm+UlyYpgid
l7RlXgkUY+KeyinTwfwMBGACjtc5LzPcqPu0za7qR9mGtesiEa1xf4tkKfDB7XVU7kNONn3VTQQW
walSsCprsewjLEr3g4fgqQSQT/AxN/1AjOfZ5qUbAlf/ANRRrMo5su/joRYPtTbQcQtL8ZFGzHki
nUL4NlPwEUO+D6hdlLmYBDFUFlXUPJtFPv3Hy2kuiI7/5UxA0eV+b7MN0dFfGcZvO9AhZMwL8LY4
laH5EIeTQWiiMN4DSgwaKuQPFOyimNLHeC8zuzkoo6Z6MBdk9ZASEGYuKOba7e60RTGiHgY0g1en
7FoyP2qHkZFFhKFwtF3c9RMLnvUE+G+mPo62rjJhhG5G3gcULOtQyXl+yM2ODz5+4U29GMn+PlU9
OgYZxfrfLywFK/n7lXAXkK2kPBaCpDWYJuZvWBx7Nku2671xkkp9k+D5W5O5kr5T13/yikD7oyEA
to8NgARJbTr7pFxcBK5L9ODkQLz488gqbVrG0Xvp62jFq9RMNpKY1p1m/5B9jWR6URJ1Fndi3NIa
UlaxptHYhmzZ9Z9HIc8x5SUZUS8cfEEjyU+hXURbORf6ZxuHSrtgGQm1qtZBRVXW9kSuCAtSGIvO
SnMg6+EAmMlfQnEx2ib1k4Xxc3kATWxdqIMwD5FZvklj3NlYU2lzOOlL5uQw96qifTKJeLgaTnwV
A4JP9tmbIovSh0qDRyOQEZ5HGLAXF4jHakZ/vK4nN3kssdYcDMRuh8aO20ORCefGJVVw0pKsZ6Rb
9FQ1MO4h6/ZBcSbGFgcOf/xbTdjwJUxFQCxH25GA1EMFaBNKSZtgdDcp3/SxGLYg3Mw3IqpptOTV
06B5AzqBBOZ0zQJmi1K/1wwBDKGmN9sim/3y71eKs2yB/r5SpGN5rmlYLlNT4SBec35b00D7diU+
pHHH+jJtUVEWdyX1PlPFLt93bW3vAvAU6ySNnqfZqx4MolzfHFL/kiZ4g85gPI6lc+Y+Yr8VAyED
XYMuu1xODSObDkE2wyAqk2PReN37wEXhLF0U0A53Zq85H+7kDusY5+njYuQkI5dQodr3/Z9oSgWj
pFmxtr5Ole3cO5nxoD5Df52pj9BfZ2PVfPRB0D5kcSMODkbNbbBYlE0DMUMish8BVpPzmOUj74Xp
XAzYOscwD7OjI4zqin8QqVjlmo/2iAihdLGSWVpVrIzEGb8C7juJmDCYf38LVIH021tgSduwHMNj
d4EP9tdthT/kTtdnM/62wvtD1bTqQXmc1dFkmDvWkEOUO8Dle/M18MV0kIneP/Vp2pMwxxwpE92G
XEDxmcgYEGGt017zPtIvaRUSnChIkpsLRp49zjRSqAlvInnWCc7DTEg7RuZLkhs0pxXrfsHyWYn/
NtHDu2uWM+C2tF0cBtyFl0KzJ4ZrDtkqhxP2AVkF6wFqA5LyTVEBsgAkI54Mo682SWzpuyCVMymw
0Vtr290jXiP9qa0JfcPxU+OIGtr/uPtx4f52UduwTVx2aK4wWArE7xu1rpQzwt7K3tX4IKQxvxPE
hZZ02WkoBwdECG1Pl6zamHh9j01Xlu+m53+EcjTvCxHyiSR6RxL6ZzuIzSyPrqAilGR6sPfbtHnr
bTi4fz8fttpu6upjuAy8ekQWu8Aw8R0ukowBw9+xsdHGO+Wz8uab5NGsotweLqHh9i8MTedNlWUV
Tk5qRwcvNzo+urMCvt4DUBJJzBdbvoCwk4NH82VDvG26r22adMUiTIyhfj4YOc2VxfistXV5DGF9
v/QVaEAEhNDKAQRoVkdYYGEZx9ups5g4EDqMejc+uaS+rTC0u99r6xhWdnEePJDX/nJliErWtwe5
nGb4zlZx2+LdY9C6LqCNPDELvXhVdWpw/ohVa7mMnYdiPgyzzbXoU+4qpbcp/X5TlROwmRTHkNsm
9iYHX76+kY5GI4kupn1zNg4ZFg1tBApwE4kCtigjw7+mEanVLG2vfeo9+N3YHLPG/abahOrrf53F
qSW3juOb+8YhKmtyAoLOF2MJQElSYsUU3TeDYdzTi+15i6HgBVTcq6HJkz1QFfwrYbRTexrHBstj
4TLbq73PGMIi64JPGk5bxr0DUoegpQe9KEA9n+112BjV3TQhVEmkICukbB5M5YTqU9CbbC8P6nsj
glwiG1BOHdPRbovp5ANYINycycuYpeexKrNXaWdPzZz268rMko9meFNlc+FBVvTHITlos66ezqwc
jo+O9s1ZmsSV5ZJ+QQ35SfQF6jsQXxCzzerFl2KfGWX/X5Av+x/0ZsElbzvcgSiQllvZr3cxVrpi
hkUlT33D3UFORJRgYYVwi/uvTkRz6nJQGXVpNnuG3OZBt4r+uarLHWba40HlKsmlse5Fb+M8tveN
Hz9byPjtTH/yS2G8pP5IjgdBjCfDCuP70pfkCxTDFz5LOamG32NsKoS3V+ah60yNRnv8kmLtu6p2
U+MnlD1R97UgPOui53O7662436mhXYEcfgsCKTtjcVL9oyqhO+h4zQA7ITc3ioBaF1Oz9TF7QI7S
7We7EkxnZu9FDQBGapSHudY2hYM6v1Jid4Dg5a5FWLhWkiC3Q6HKPttY3xTWY8ocF9yfB/4fDVdh
WfJ2BGaF38qeZY3tZ9WPAfSd0Q12itfVeNMPJvQgp1W3TQxdS8I4EQwJNvUr+yxql85zdgHZA3dB
UruEnWSb2//RgOiq5D15T8A2SFm5QTRK7FUdf7H0ai3jBuvicjRElfPRJYZ7mFOpX6YFqK4eTJjL
GzaD+VGm1rBvJ0Tgyl9gJs8/UdiUMvnCqpdd3j5aLZVdSrG6otPSb8ZRYhYJ2XLtA3agK/OvsC97
gQE1bJVW6k6BsIzJRPJqam32Wo8bCU3UoQ9RL72Y0FtrXnjXF238PvqttnZTPbrkvOPPczi9mgRq
rX1UWvdlUN4ZrS8/4jwf1rntNo+amGtgYr6AHB5fkdVsRduzIs6DVV/UQyEXxE9hfFbXBiPB7jr1
vKC1dPhEuf49HXV3y67ov2iW9rLX+t+NAIu/a3o2jDzs89ghfoNyZb4b+MWYaSdPhsQqYq1o4Bl/
Ww5M37gd2HGdvVsMRqXFoDsUPfxVYz4SCGqtmVukF5spg9rGVXlZH2PQBGvT1i/SgmrqLI25qSy7
A6apP26E/jrst7biwQdgVFDFMmmMCFq1u/pZvRU45NcRGWLPtZsB8YwLYnXL6W1AWP21/vMg0fq3
sNLByJItu1KvXGCgjmuSeQdxqLlNx9XzmPzAEvA8vNbmIr04+I854T/pZmyGHM+1PCR3rq7/YxTB
2I5Iq8RNz7gSdgrNFgcN/eZYX2ULrvmWfBag8l15nV0W95U/R7uRdPcLYhTj3IavYNG45EMXfz/R
86vay7XH0G3ktY60IxgD/9GcB/8xnzsBcxbotnpOPQQwBCH9F6dam+brLBwTMW1okxpRjNzb6osT
j1x1bXmvOovuFL/My1mpuZAvlvwKofJ9bCOW9HKyVbZk/sjWjC602NSkXmXR+Bm6fKVVTEpbf8wm
nc1D7tqPaMO7Q1QSs5Cn3BiKKT5nQVbdzQRMk33oJZ/p1vG1fse1M53+rnSdkDDnOIqttVIVJ0G/
EbodEgQwEhkF1XbjrmQp8qPy8I8zvcrOhXiscH9JSo5PRdW3NL2kXn5hQpI/tS1NxUJrQRZTYudw
AO/YRNDn0NZJqMMJrTlqFTE0MYJNrY6Wr5qZ+1UWYf1pefr2Dcu3WrDkNnFsVvdlgakUgvKX2kUo
m6d58WjHvrZ32+Fo5VP3UGFNV68wvDOCexN/fgir7C7Gx/J9OZhDdlGaTuLq3Be8z30/7xWFQOuK
e0mAFj49eXXNpQOvTR0a8R/GSat5dUjr6NeR1V/jqCHht2SUW5fyONgWBAfpeogLzTPOq0Jggq7D
HMQxpnaGfxsRm2dLn/+YfTRyWZH8GEHPuIP2LSd2YZ0GAQWu+5lEj3zL0EOuHOFtg9jcpmX2ZY6S
mI/qRjNK2im18YaQ50jFbRIGfcjtgEmE9i2A2LHLB3agmRN+7+KWYPLEh1Y9eSc+uhoLGv4N1PFR
Ze6tZuQ3lt5pGkgkqdkbMrOz6q1VJ/z1erDt/W7vWpmzLVqng3uon+Bgkkc0ZsnGDeSq3ZWEaPKW
p68D/bkor04H8hKSCEii3cRnnYuMEN4y30q33GFGNUW1b93+DiYk4cmAOCBHAokZXmMd5HXS1TkV
ZM114E2rWBrNvkr9lcUdyE/FdEm9oCGgqgmeMmw77jqbCLCYTrDgn3yGsbsBGFbDrmmFhdE42vZR
yNq7uPQGVnKJJTZ5EbCEjycMEuOJeNUXB8XBinTjfmMNoKEjeNJB12+dOB8xAMxEMbNId0NxLJvm
U2WzNBrJfCmhxZRYpeLK+o6xftjO+mcLDIyTJysjWuU9pIjMbVZxMA37BasCP5orPe4Y+fseWFyD
EG53fmaWULK0YeDphXVkJmWsIEOl676IOpp49mnKK3YmjnEVufa9FuLB4fdMBGjf0+q/EjZ9duN2
XuuQdaqez3OLs4NyMOf1C6ZTCyXE0yJjLaBtOdz89yj4oMjXdJnTHqj86CVrOQLgRT+xpl0L0Fo+
2wPTRg9AXv4D2MXap1Ef9cbHPCXOFoNdvyTQeVZOmhN7uQM1UPZitstevwsv9E7fh8W9qUIDlI9z
mbGZtXYQZefuMOgYb00y3WX18C0iNe8hkeTWUa/pZHzp/XOcDyfEQjWI0KTdqqAXGdORKya2jG7f
vk7Ca+lIFeVjO7RvXj7cpWIM/ofGMFdzcW5mGvJ6Wt4xj8cBLZ1+X2HhLrK7vM/yTTtny6R+xYq7
Gc3PGWMFA51IjhrbLd/ZrG78lM9Za617yiKft2zk5cpI0IunbrX8N/XPDCBXIdbpceqeCpcOOmlw
BCzGHRh/VA5ZkG4wO62l/hBFn0uIu8LE0tZeGrfchyXKNox38cHK70FkNfIQUMj3pBhl+g7aFQ74
VRp8muFkuMGVYCzLX6XRJwwYhNJDm9dHBqBXL93KpNl6M6JzlyvvtEif6pOgiqTUWgtdYwz85uQZ
MTI6Mtbwa86N514mT7JIpnPX5WJNkB+S2VJ78mQenP3Ovghff4ilHRDH7KRnkcud25kXMz3powSG
X4z5OR/ZTw0W+lm45uSboJMXOLxy8dkc2uqBJi85pAgU/GEV2v201kImXbAN+/eaZs7sGv5TDyk6
lMyqAsPrT0n/IW133HbSXwx42VbT7fdJ6OugKUDep/1rPyTVNe20CuG0e+bTpx8jXGn72hN8JOaC
RUI3xSbAQ+zjkzt3Qqz1mdvIVDbpcXS0M4FP3cadR650KrsgrIurM1n3hm74j1UOeyP5Vuy9Sau2
KAW/uNbUbqkRxhWm93DXpQ8QW45BwqwpNbMviffe+gRlS6v9hgyqyOGneQ+qDK3Cft9K1mFK1qGL
oNkbTXmQpV5dgmo8OE4SXnTf/aRcHo63xDvKbAkYi52TY/f5YU48pPFWYW3jwcifsqIkYXLGc9ln
wls7XeDtpGkl68IeTKhKNfOSwjXvTIpqsjdSnLTLc+qrgIxJmzIbO7kOZvwyasNFo91z9py8ursZ
QXAksNluImtVRM3w3ui+uXIrsVce4duP0qTsDkJAqQH3wcpQlIS71sHWa7zwQEI7IsJlMGyVdO8K
3twDDceNU5buJe8ISTV0nZBplJbXsiBDwakjnEONNu08EGS7iOzsDW+ZecMggRAI1hRY807ZmzV4
6wffj5PVLesEOM0zMGR7b6OVyoOovemFiiWaUZ0WSUNGxmjCUEbucLWG0j/XhbFqDBLjb0r1f+/f
CdWg+3XfDkGX8Y1Naq4NvdP+tfQ12AWjNGjSc2tTsLHXG69SkpyS9LCVi8ANf+LU1d4dscuh4Xb/
Vrf6RwkJgdduIqYQGNV18MCkWdwGe71FfOYSHmcvfhhupNfuljUWxh82IK0u7kkzKJGzLXKHysQ7
Fj6pzQvQYnPtLZBnb4RZAxqPZF4wLkugif+cGXGyBx7kHTEI2Ac36U6xMvDjNaBba2kv7ciHiAHo
l9CG9jTbk3wxY33euVpMSEPWgTYMJPy6Jl+cT9QTXMoTYRLet4Est42JM+B51ElCLxpWOBBxWAyr
97+5YGGH3GVB/FX4f9Oobx4mGo+KcZ5WcbxOesnr0+ePyejqqK06ZzMs28/BN+WdOV8bogpvYxbI
9t61nqGR5vneCDziPpYwTehyX7Shy251Kb7zfudhSsOdHVYMlOv22gUtodi9xJ1RRd15iiiEcyHD
r10NVDI/eKnORgqVHSyQz9i4w4tSccguSO5dmCyj2dz1SmJkpkF7JYApvx+n6KxYNtIp/Ccs7kfl
U5iqJlvN2Wg9pWmxvY3E/v3yk8ss55erz3SpgBglmosGB/XVr1efTpFRQdtz8er7cgXmcvFCOS10
NiqdOEeg1ObenVlD620hgdOiZX+ehMFrFPnZM3cKNo5/PZ/xvG7G0bE0Mn3dzK717FWoakyvz04q
3heKyHiwMsFi16TPQC3wvzZsWWZP7grV90joGF8YBh96i2kGGbjZE5lb9cqepvgDsHu9Cky/IkOu
JUWaswb3wu150h9pvbMgYYnJ3/pRsKdu7YEYUk5zT8v2hj8i9vPMBy2fzIeqAHPnhWQLqueS5QuV
xrIvwPaVequxVSU1dFXq6IFKv5g2UzLT54uhDYQqUeaGIMBc5JEoTPf165AjvKWH810S/fPrwdzN
t2cEB67ZuCsk59pm6PhT86AtLprV1gcNesF/KQ+cf2qsDAeRlSEs17L47zfhqzmEbNUz3zppchqO
xPRa5zSgp77caiI5FusMtc1OkWJnDWyENIOfp3oUaSciqfMVITVsFptXJaniJKuD5jWjiNCa6+0e
0E1ru48/uRaE1JoYV7GTodyNVls9mUnxIN1MfzTMOnvuivCoJWPyIqripHFRHrg+7DvdkQgM+3B4
1ZuKOU7uD9+8gf1B6UTPOLCxMxpypqUU++fCgsExl90I4pt+6pA34tlcjkYtL9e1Q2e5Gpw3lTXc
6nSW0zL/QHG5cD0Any5KK+C+3tHLzWV0pV+UFsvX/fdpSbipCyLtkmkOkFJ8T7mL3g8RfVBN0Luu
mQQOKwWP8DqxK+0qhqhIs0Lz5SkFrHK2FnffsPQp1BHY+JNhwt3PCsDVHwajFWOIR+I3fLCjPWb9
ldr0qv2u2vkmPgoEewhOiUOWkcItKDqGegii5Q8O3UeRp6RH/rpdTgefX2f4MzYg4Hk7WGOkDSf1
dbS0+CmRYbDzuf42ieHTzrehqCNhy2bEi+l+NIPh2SVwAq3jRCdIyPQT1YRBG/Y8M/RCdAvWqc9a
+5rlrf5UW8WL45XWRzBq0baMMLQWQanv3Wgc15TL/lk9zLpf7DrbwoHw13MYrToE18yh93WCnxgP
FeoObxI7a+F2WJ3D8MUAYafMAuNgX4dRGHfKJ944PXlQyFAHMSTXKIPjpg1MhjWLNSOF8TOWySuQ
gz+UZCCvXQIMyu4/PlP/uG3ajm0YhruEUpA5yBT019tmHY6m7jt+sb+BLguJiAr9fnOf6LN2Ulcr
4KgGsvdIszIZ2mshoz+PCqSAxevfX//7SH1nMNpPqtTpRzCwWig/RIfYp+xSQl+6sb90MoRmu0j7
U198EhqcEVsDcdgE0VnR7ktLK3Hu9eOdiHuNQFZ3XBsYIPTe1iFCW8HOBI92ESWZsdAU5NaLSBNI
8IFjW/yz/hKBhA6qoAS2Sd9VNZCzNF5rIk3e2r6ztgk73TE30m2ODf+aCkseUZuzqcv9+iH3EnqJ
GW7iSVafVB89SQBbdnOVHiyIw9sbdTRcNIjqy0WWHekpBfdaDNJ6MArnoJVhwTaiFI9p4OfnARfk
trGj6KvFHbcGIKfRrHnVrOiYL1yvf18cVbjm/y6ONpQww1kGq0SPCFMJJf4n5yDLEH5qnj7vgeWT
O1Nn0U0gGkTdU2O59ekGwZmRr7fwuXdVC+pAjMb8hG8kXzmMnzzyho9wl8nXUWEb7hCwwkYtcpwA
o44hg6cKqfZzwQzfbfqXaXmox/TVLYuYiCnOsuC0BOg9VrXu3oem+4NYcvcpn5wXeJD2CdsNDRxJ
mUS+6wnk6Xz87Qjxko73dBlUyTpcK7/IzRns5CZwJqgMC5CB/le0K8ocNIht2s9OhViC6gbI+bly
IRv6dt+c/v0VNv85bHVRa8Kvtbg46Lb+nppcVzrYXsyaew8B/B17zhC3QiDfVBO6T0t7QxLA/1F2
XjtuY9sW/SICTJvhVRKVVUGV64Ww3TZzzvz6O7jVp9unDtCNCzTYpEq2VZK4w1pzjulAIFeLu8jY
FTAdVh3qLAYmvdNWCKzLg7ZgCtoUYlfQEP/ygh5X2Te24lAFUTwZ2VJDIDzkAzmcLj4mqdA0Q1/f
TUNKBIPTiWm1zA01TuxIFXvdBB8FwinZGjn6kYruC57gstrragkJdeENBU1tgLfBsII8ktQfl1BJ
Y+EfjAwbxDOWmgdHuPD6aSw2MkQ3/itO9+9g3caxqlVvlhTsrcHfuIEFSUnWb9HLJeffTrOO5CDu
/PVY9+Uj0tQE85Lq+a3T+1t7gna0+JyaLrkj1rZ4H0s78OzBdM+EQBEiV2D8ArtvPzaoBW6ZGGYO
+yTUxDUmEAB9X4H1gr0ZwqxFfIpNu9j3oz9vwyQzPQlTl5es5NlaarTLGPWqvYyqIuIAtTHByZ5k
RvqiTM63ZB2aypA103S+9630KguqaYOut3TzawALeJ2OHUuhzK1PtaVTzCtS98OPGPhqnbUWU/VF
q7JkbWNqutBIcB9IzcN6tMDRYEWhhY3b3ZcfStLp339qCIKDBR3nMR3r1zIX/p1ZhPEpGNQaBlqs
74ukt0+/n+FPnTG3/Sc6PcX6yj1LSV+uHBjIZ/T2EC88TQmQaWkyZj3uLXFWYFrt9IoVjtk2wRPq
4Vd3FH7tsQp5kr3ZcsDVPBXFlUWneZ5HXV3XuYtyW36QRZdS6ginkco/nJeC5Rk++8VCGBZ/nsFJ
OIQiP/RsJHbYI9j46X6zM5azcXmsATo26T7tyeXrmDs9vLexGk/NSKLsrbHnEuCHlelaVIS944/A
b7REPzbECWFhtylRyQURdZxhHwUsZALxPPWzeiUiIN4a45CfqCuDpUmo6dBJsHdZObu7c5i4wycq
LN0z6GLIDZU8xLb1iQSuXVlu5DU+O4qmmF+lfzg29HmLH/k+K/UOb7nYyzJI8V9XsVV1j+BX9oKK
Cg2N4IUaQXOKfEe9BRE1ADXWyqejuPk+y/uFTLq0VeT1VOls6bLsiW39luq8+Uv1lW1I4CaYwpg4
o0UOzLRFWAqZKwfsR613+9BqM4CnvnzwzXIAXgSBpm7ylXyMlVO843uorbJ2fumFGT+FRRwDqf3V
UZC4k8NJLaqJXvvyFVDDfuPWYwNhN5k/fcISK61qXgHVmgf5eKs7PYOGMmzlggh/4YZltn4nr4LO
gY3t5u0aMLq+i3AWXKB0rm0xd8gQil5cSE+RaY3x5AMfz8ZuRc/W0VAGmeMx7kZwDr2xbuiVPukz
CemLGwJ9CNJ6vkHjcWqjDpBuGhxl63+pr0fl0O8xbXMr6Fm5nksleFLHxN/MmRNv5Rs3uvbzSAgu
b21fzGuFROJdzgqeBVm1Ipw1vy/ake5w1ahb6aqXh1GDZeaikm0sazo3fQLYdiG6SItAa0bzXeJ0
92KJ/q4W/m2FdcPra90ESNmVVDWHZiXfFsnW6JTuvhrpB/aDG9DbBrYpaRix2plohCBISi5GoIa0
2Tv9LFeEA+MlanbxKYXkqNCZDAb/o/NxUi+/cMgbjteOW0ikCTArrSARjMImkFvDhqbcoxeGXfxC
VU5ZxUuebuY8BaB6LnJjtfjJN3R5xKaJS+1e7UhCBNAhX4M8JFr6L6tSdykV/b5ecUyMWZZqW9wm
8BPcr6tSQleVrqyyw21lRUcJcwWe3/tA1PR1/jrDehjeHmtTCP/mXL+ECqbeIPZfVMD39xFZ1ihy
RfY4yRSJIhvZkDj+abar2TNpfK90C8f37cE+cLTDgmWNFjiL0lcP6mBNp9zCrbjqSLnxVLMyN46Z
4TBDzw7hYngYgVzc9/KQJvMhDrTvfpW59/LxhBiOixW6nw7/8pNdaPjzeiqgeuEXzBOGs43hgFw1
Pb0WSfRqCtdHC26DZVnOmOfyNSL5+NIy+2wACKPfBdSyHKKGTLygtmuqqVzqvmpthJl5hV/B0Jlp
YocqB3mmh9or0SvhpVe7t0QdxJ2UDrVcLfBSOgMiW2dIqG6AGaStG3iuLWHoYGHaIQjXVvNWuBga
aKuZIMM5+Glk3lmOym9sJ89dp7/fqoroLMl4qaGnRmrCBrMG6fQvZivzq8jGWSo95DiYi8DZUp0v
lcYO520WWVN/EL1p3enxwveonZ2RGeGD2elIvUxtSna3qMvIiEpPGeN3KdJVRIcrBb7yBvwJUZeS
+FKVMSpTiSvPoLJRNF+4nreJTIxjQ5BZ9UPD3bgXixQz0JXyHAv1RhGsiRQltcB9Fj3w1NsYIzqt
8IbyuUni+SrrYaOdDWtgZ9NeUp5zir2QerPtmBqI6jKreCvJXl1Tuy2O0XKpDenVbgbnwRor6+mf
V6uYgb/eYLZtqrYqHFSBtku57Mu2L9YgJ6RFTv2zneN4laFW+qEV/8l5LlGzrvqE4IpwjlPnoITJ
8yQXEoWpEl8w2E8impV1MCMO1FoinPK6x6HZU34mBnd6h+bgQJMmbYqwy9ds0CrkSOJ7EWm1sZHB
vPIxN3K+26Xy6+aLqspKqb18yliPxgWGzmyXmm5wkQdZ/WX6WTWFZl+JVXg3R3uRz+Iaa8OWatoy
YimheDYUZdrLoSttFUI6Q8fwutzxtxp83F1LEAP1M/gIXaI+Sq2fGhV3Sq5k74CNQy9QErx6DQM5
mAvytxJz9jSRtp4Oh+DqklooM2265t7tk5Z+gv8KoTbdz1ljHvUOiPXymiUXfSq7fH9bWnXW3m2J
mTz4vvIdh38NZZXgcksdVhULQQ+1JPKbkBEMNTcHw46Zl+RSCuG5tUM2yfcwLevkjKDlz0M4VB5v
beRZpUWDeK6UbzCiLepLlHECywZZMCIHX3LQI1nepqCy8AB1dfGFwB+tCtV9yPvvAVSKRzkL1j5l
xLZFv1Yo2V1SNS5JURZQRqItTzkq0drujTclbZqj2tiLOJjLmi36xm2BmmIEjTDXDMpariDEHL/c
7ojbjcaY9doXfb3TNYcmyjKNyYOc1Qi9PAVN86RbYqYB9Z85ZlyeT/Y5epChDy6YKn77YTh2JyLF
4rP8awR+lvU/3yrG/4w1NkoF1WDrajIRCfWLm4JM2MQyRrU9uIrZry0bhwCWclfD0pjnRxlqSeF3
RxuUHZM7u49luow81vwy7412DneBE8TPQRizH1mC5fwJgleTzo8dMyIQKrI9Oz1O9wnitAe7RCjv
B1Xzblb1S5abxi81fun8+T7CLy/vG9X+T7S1Ncze5OpM3olO/Vezyw8/oYVX/ctbYH8VZDmOproG
FSJYA2iKzC/DbWDEocmeejyUIITcXkPjbmvjsWbHtK7KAiF8adoowwBAYMEVrynusI1Q4e7Jn9Iv
Jee7rsGt6CGgLAHKRkz6p9znWUa412u2Sj1ZAehJiZEdZ9p7GYESD0xZ+YNT5RCxR2VBpnGZVuQb
yvsiIN/HK+r8LSEa64Opdb1c0DRpvi8nRil4j2ei6UmfPuLZzu6rcLbXPl9ecEwN3Gay0AZoXVuf
fNMzhmVcilRFLdrIJLGRaYap6NEENLDCHJS9ZW6M7pwZPdxJpuJcjz2yqir1wgWxmLgR8oNM/dEY
XfZcLiDdrhbEL6SkfM6V/yJjwuVBtWbzTp4Jx/mXydH4amVg6SZsHdEXiyd+q6/2HxtzACKgJDga
w9L0dOmZ+Yr5qWZRuO4Mdg8qVrwtEV3u2eAdJCyPXFE131H6ogEMOHkLHgAW3+IYkYe0a35mKIpu
QWhaN9i7QTWOo1u1nzf5pRIrpzxLnT+iWTukNfOck0C5g6BVqSN13LpNATmp6j7KjGGDScT4N8/T
17vUdXWWBBS3+OWxi31dMJaO1cxwVVxk3E1OOS+Fum0FxtHI1H51U3Etj9mthsz/0KRd8ltIXYuz
fZ+oOF6lOqsUgoq+41pHtmbtiSWkdk5rQz2P4sUpHf32SNna753fdEfZ/WOcPAdzm9+1Q6p40wjh
0yF/4FBGasu4hd2mWt5PmvADOV4BHC+UynsoRciJ/7+LZ94Ll1WzYxnIkBfv3H/P7aRVYWYxbJoL
o/s45b21UZ2yPaCsRQZtz5uo0toXP1PMSxGSAi4fH/XS2pRsNQ9ZkdtrV95gAsQ5PeZ530xxiQY8
mz9HWJmYEst3uya2DaEmVjuLrCQnEuN9PNnRFoHLiGo5jLfysSDToi2uXEZOu8HzRaWK9sWT42fu
dQkUlqYDKvTWaVZ1NruMt1hql7pNkhXtSYrywllnq9kqWEGz/MJgSTST80tOcrIxUceEUgCNJ6Ee
/RcRyVaMtjFak2UTPsiH5MFsi9KzxbDwDXmaPMinpJF2iOO5OMuH1FJdGaRKXWDrDIv5YPxMELCv
2rhN7rsiVe/Jo2HzNPBQBD3HBy6bLBZUtRHTtg3QVdeCItLShJUHs0DyF+sZsLKRjRjKmANXn4lh
2uomsn/2DfGg/uzqMOdpGq5KlhSeqGrlohA28s/Tme58NYWA0NBUTRjaEnirYbn8729HH419Uk8J
Igwf8ZJUMMaZ/0uIwoG5DzkyhwPu5W79ZleiO8cGNHbdqsw3ky8SGdmERkVF8+ToKslAy9mQ0q5e
loWJ1df4Zv0/H//7GX+fQX4vLSJfpNuwwMNxLhL13C7Si8Tshsf6rzNzNv98DKnFt9KI5+O4oBLn
djD+RCyobfGBX6PcpXOvXRzbKrHCciaqZxn0aqWP5Jn5H3rantoFOBmnzZHqTvY5T+a0op1Pgwlq
/Bj6oJpsfCC3QoeB9ve2A4Ci4dyiBJHpbMTQJW9ZO5UH3+oZZCSJgQUUQgHRFDu2m8ZlJjJyV/iO
Tg0jQYWkKoRq+lfMa2rHsooGXWKU1ammGjmU+eg1NNA+OsLOB1EUd5OKmXgqlWZndtSXZJFxJtxl
lxKcsW5vGbZiCr26Tp466cmdyJFHSfamDOV4XwlnJh6vepd2ZUiLnRf0gwIrp9A2tzU2K3Zzn2XU
UtQ8uvaNDj0iULd+HFDdVBVlXRHNp4WufdVn038spp4Eb2gdljMn3q24hkonvSlKhfRJKZWyLaLC
uBa6SgfMtx54A3CcBcWfZ0Wj8ZFBq6pNK3yyYjh7AcUh+AL6eVxGRL3W+t8mnGgU3xLGl1NqtZ3n
kqa74xVThDGAD0KAn+6kH6nu+JWbgghRWdJsIa4VKGjWscJsPkU5m0/NoAznNgoCM4rHjLxp5UkG
+sxvv3HGUWyZN/Ijy0iFFk9isAurW5bmzP5umdIqiUbsTKMVHwmsDldSIa5zhwCPKp21FOY1Asdr
1UYqO3Xtg1hadWvrMQTRZRkwo6Z9JGZxA7IRdCs2GKknQj1cXlQl5XOvghhLqPiWNtqLrBxZkMTW
RttBGrSV8iNSzX4rcWdKn0xPX86YdSnojOqZ9/9B0gE6PoAjKp9vcucfm5aycrQI5ekS9pg4E9I1
xzbXviZohSlNPe3Rob0ahn9N2kLQrYGIwN9K9ZIdsD4GtGfnjzwE0y1zk3LYt6sJDeF+hsuGltY/
9NPQXKIeRaXd/pBDYqnbr1Cw+msnc4tzOIp7y171S2KPO+bZKSmR+RIneAqi/KL5dOA7kb3owZT9
cOuUbAfwaksJo7Da4CJfecX6eqtPmCXIitHO8hD/dWZRaUws5Xz7raTiSR5g0s87wy5/WtTlNzX1
hPU068G4UjEaXW6nQQkdyGIKCIlS3IS6GnSH1H5gv8N6NGnhbi5uZaPQL3oSHiK5tVoOVvyoVKDE
JV+NeoTYExgSr8rMfIiz0rn+88Ct6V9rYrAtTP5bpA8qlbGvtggfPb3ZArTbpVnkryet/NY1Q/cU
pL57aFkGeAMGms95fJqDwtxq7bKnsGCo6hVpj2UfaB9jqK7tJHNffWQNx1lAkrKQbXzEk/nLnqKU
kqRP9ukkOkZT/JC66t+NyTi6GxSMVMGzudhPo3+nQErfK5bhn/QsVE6D6FhlTwtnH7nqSt7khV2l
D5Oj3EJo5BIp6glaHgml2g1K/RANKrqnaTGTzOC0CKKIdsQO0AwySpj+VhLMnl6O5l4MZfWRBD9z
J9XenJI+IdHBQP3S5tYW0ESBaLYXDktdtmAQFB8DMQI5iEDkVlWlPdzqUnEM8R79jbEpuROOSaNc
XIX8Amh17WpIFHQbjoMxlIHhydaVxYkc4S4cRfKq+fmjntJixpudeZ0osk2TN8W9IEkQS2MX74vR
iR6nLPu8BXXraZ2vUIK+J7NuvBXa3OydiPQ5eYkAsOJL0/ERpuFbR0cGrF37kqaWeUHfsB7neKA9
nnvtwsyRkquB3Eiy3Bbyz+2XmbGILZ6svMEPxJotTz6zPs52cpHZqPQfxuru5vKOlQbwYTLvAUUD
iFLsBwlDx+djHdQKQQFCFetf9yBft4yuxg5kWZOzBlUhRX4x83ZVzU5jzIyjUmimNwx5vjGnF7sp
Y4J8e8yRmvUrFfG0qRcehpmmd7rhpqcQxtHnpDWHOAqRcy66unJu4kcyLiHnXoV9tQn0EKu2U/ZQ
UjWwkO78rCXahSn9l91UpKT7hqKtAou4aYBNjQfV1H93Tc/CCZ3mYfFO6SfeDgUa/aROXvPGKW4T
rWMQ1AjhcfbcCfRFEOrjqbd8z1++JfFI6R9lanuZK2rfSef/GDmJXd+VJzTLujL0PzSUBLgZAZiW
XUzK21RS56DQ16/dpGu2MXf4muo8OTLg9zdLWDBcq5Qym478g5ZKsTacRmOorSiyEIAEYsd55s1E
76829Fkil/WX1mFqDau7VsVujFZduW+ctCKwqL+Xd1pi6tsMHDNQI1LZZDSeHs8EQGvcFlbQPI7G
mJ9NBHVrKb7V6aasBnqBJ63OjZfJz4lYM7r2SB+UJIdCDwlTdDJqOq1uPxVmTeHvWIMm2I0ac9LK
yQA2UjcoP2bfBnebuO2WdZGP8Y6zIAGijhzWWGWGuzR2hvZgKYnz0FbOnSWy+C0W9pk5HwHnEms2
aS9FQjbMSN1hBVLZPZiiBDrRrqT3mCiMs2kVGrmiMMeRNajHJOhwcyZz/UCKbbJBydW8odj9o50B
7AZa0eyHABaZxe3NiVsr5dNAtQeEx84pK/uNJNRu+clfT0k70ZO90oFblR8gKbYEzc6lwevho705
xtBsSGJDNbbf6satn+1QsHzAfRe1g73Sokm9G/w+eZhp46y6yWQORp+LlrNW92Oq0QRbEjAzAK97
e4bZeMtIXRyaejBYB5HDScyQEG2lKktvnBXpZPHmFnojAkIPUse/k5mbGrzHs8MSSVuqQzJSKwui
NciAni5l8HOK6gdZuCNfBJlBpEITXeTHmQIwMiLgvapoh0oMlzxAFKfhoszpoVruzwJ21SpCP7mS
NcLeh6MxqCNMtqXjmBVmdl+U5V6uP1R8IE2s5MiYGfvmlDw/TRFXoabBVVHru04z0jVS8uAQLXl6
mEPHdQsbsAptokhgwoFNcezPMZ9Xbk/cRtxd5TiQ9yEOx3q2VnQ5/tDA+TQbbcFP3iqLFK5g+492
sxVuHXpEwYonXx8ysqNRfeQsPifTRhG9SNpcv+j2sUH1UiCGPQ/+VO1Jd63OoVaGnh2JrazNBFbs
IwG36m1LgNsi/uzc/aBhQZ/UFQTGmu49ArpMybakhE0eFsLgUklVXVNgBJfMcDVQ+qsWztqeJSYq
/Nj6Q6C6eOtxjdOZ6ydCcHmfwp++AcMtHhFEtcvXAtmdvq3IamUvDm/fGsbPVFTzMayciTxm3302
QutXpNvi0BDb7CFdDDYVNPY9uRHtCcgIcemBa9A+hhqeLxHFvTZTr3ObCYZR8VMSIxQify/LVamD
Qhqm3thFEcXlxQEfdsmz2fTKKwqy+0FB7cO4rd8+Vq1MWgwgmnVRC8JhqCivgYtiVNcyHbYwKfLu
X4d0HN+ayjDZJNsxpvg4v6h9ORAGYNo44/mGzmC29/Jt6Kfme9VAwiwbcnZGpz3Icmfp06FT0Dh7
oXB+OG7h75GPJf9SRBJSo/N725H6Jg1HgXzHFtDWvhY6WxDUzVyX0HwjopC6cCCPaJ7XsqNh1Kye
0sR4xzrue1pv6S+FkdirzqmBB1ABO99yb/QoD48lqRx3Y0EYS59ql8TVkm91BulrWeBqBtKXxLy/
zYOmVQG7bYhC/zu/W561Xf5qaPCppLXRddNxK7vI0vNIuZawFmPKPM1B3YtctbsUURQ+T2SSySSd
qe74JDSM8Hk/snCe3bU/hs0JG5F4nSHqop4Fj14DxouLiDxcd+gpVHWw5puIvaoUBhh5yNAdLXko
erXOurFFdJdyyPoJJFbNJqkJu3twBsdCUwgJK3r9+vdZkLo7p7aroyjdP0WUmc/MDAua65ysDvm7
zQg1pW98OVRDWuzD2exW0lBOUkn+IH3jU0RhSFTKcY5111ODyN41FG9XZHhGn8GigWjKu3jm2yXL
fYETteSaoROFDJ49sW6Tf1/ikL1EJfEg/0W/MONj75ivlmzrIVTtAxe2q5tGG8tZzFw+6ec9mTSH
1lWxBC1zHPizeTcHeejlXe2cfMbuO/kD+uBlvpG1ZIJ6O+yrPLtwJzAEyw4iSqBWBUqjeXmAdGdu
+ELI2hudcJxLWrpH6K1u4iFWdnIjiGYZxsVyGTbWXZXGxlru18EIDGtTzcWhmqvysWiSB7nXBjKt
bgD5yTqJXLX0S8VkrLAmhhTtvGwWxZ38ATkosR/bkOjQXrJDnFpWkI0Zgg0yynSX9q58eJ4cY9X0
uNGJD7b2Zjnkj2lGjSKrlf6HmyKitVaW0vU4hxcwUgTlDFTXlaS88iBrX1mAic1RO8XTp46mMdnQ
1oBtXirP5KERI/4Kdyw/sB8WN6RdZU/6ttVBuajxVc2V/mxbornCWmlOhW39qMKuuRp1onsmu5V1
GoMRTPvK35lBTe8x6clCQGmP+F6cfNMtjzJO0M4md2VkyrDrQnV8mOpqeiA2DnNl6xUdsTTNNI1H
1RXjpkYnES/oWkeZCnT6lvmkdpgGzEDJ3yB9wDwXhQKpbibyTMmTO2UjtYmtORQ7pavCNXUJ4yxK
3XzVfWyq9vC9zP3kYsI9PN5mcEjYM1kTA30hUjIPct7F7tUdbsuLcPgp10TkC2Hsn9JP4YaP4WK3
j0c6G+xs8ScpxqvdVvbRSSzzWWTKWX6g1TBpG5QRu9vfZA4O0RklQ/MNKiAXeXLhV+tqt+mBO+2r
uV5F1AFPrfTXgNVsDreXqekk/+hyum3QflFnzepts0x1Y48mxDD98pZAGPQ2cy9uwHqBE1SlIrau
qCdPqqCgRFpbe7lchFEEaLoX2u3hyQdLhJyvmD5zPVxiryqv0E2TjG2ya4vG4Qaa1JIgEv9n0Y3T
svLmcR12lt1jw5870/IUfzJW7pju27Eu1mXVYoddQkWnpqZp2zr+ITrKGFy/7qINU1e4RudRbdJA
Uf8gA5VivOz391HIHEfZSb6JjZO/RA1WyIbd7lo0ZfNYLupuPW/1dVK38wrNzKf8h6pltAexubWU
qCTqOHmW0cNyP5on0bMC0hyeb7OVz5ZLtLwEGyS3u4iTcT8iD5Lx2Fp47zcGwh5Tx6pKXXHLsjW/
duGRoDL1A0qZs4vz0t3SSiYBXChsIioI17wF3b1caMZxtNBs+NAPctiZgOJtWXKUxzQt/Z0mhnpt
keaariN3GldJhzfw9krgmnTnckSCN5RZdnT6id2xsDSWilRViSyJ143dPfohZFv5bZ1azb3Qf94O
avzcuTlM2GU9qOcqYlw1XssRT74IOzdiz2RxUuGbeYTRNGyI6FS3CQbcU2rDtTXbTt32dZntI0A5
i39q8HRq+l7buMO50TsTsoUSe+VIhzQA3s1Bfy6azv1eICAuyPV6wvUbHOcg8A+Fox4DC3KdbnQB
PA03OaRaH57TeI7WJPYYbxp0FW8cGDMabfx221XXKV8cgs/+PnRwavdZVd1ls0M27xRjGwn77yP+
Nim2kqy0RjH1jUu8706K6xw5f/Zs8rwbdi5w010JSXPzZ0asRcMerlYFfU1VT5VIfknROMlA7OZK
Z3pIhp+uWSrf9dBh8Kxr474lH2nxYcR1sNw9SCsRAZxuOXo5m7SVY1hnOcHdvEd83gtqcInMQazs
buJaw4UL0s03ovSiK+9ygeIaATdT3YpTwRbUiZL6uXIK7HCC+5zI19fGdH6ZIdEWZdrvE83Wb6xb
+zy4vXNmTTEe3UHFNr8QJJx0W6RCuwARxw2RKuQN9au6VF/IQJnfDXVC8KcNbwrbyZ1jjaDhB7Aj
E7/Q4BLxSHHL3lRDT54te18rLIqTXqvduq7IMk8EkkDwweUK/C6vgrtqTf0BXQAJqxtzuTnVmWyI
OWzyY2s6/YohNfb+uQQnlsbZ78tDx6afatAywTGBa+Jrk9ESbqYbaZgfiaMMETtn0D8QYZr6EX0Y
gieWDJdO1ZNvZZkIrnB3OYC7ySyvRqa+XNsXfrx2I3hbY+lsOmec3jNUZGikSoI7Yje7x4mxwaiM
c3JMPvM0C/dyWDA1JT1YUuShc9MfJmyqLWaKd/BQbLi7vqDmLMbP5XGABcaKVBFjT77wT5kZ43P/
Xbok/CUX/X9dKX5iry2COI/1MDunuSdeQQro5aGv2q2WVf3pn99F5PBf3kYXJ4JlIaaA8gLG46ui
wgjUXjcUnzbDRPxZ0hvTdeqS25K67uMBt2d+usFbVX16jVsYlVUChcsCOB2U0QcRnx/jVATfl5MA
0q9Xp3p907nkLcZ2JSvCTTYaS0mFTby0GxWDSUSZW10VP2tOI1DFe10b43UZkn7XV6q9M3KEomrn
BldBW2hP4ti8bzuS9aLcVNaplnuBaUyfkd7iwh3pDRb8Wzsh9PKt7AZsyeAFGWGc4i0U3G4BqrwZ
oT7zF5nUrnBfC+VnvLCoZkc8FAn7XiKpgqc4bPqbNKQRb0CM2T77MlNvSrfaAD0rUKvoHfLgulTK
8iysHu3JFHZ33Rh/0rMYDwCtHESRGcTsorJvRUBZ/HPHb+DZxaHwZ4Hp+RQEEcHdhc62xkCp1SlX
GperMNLUd3IA2r3a++hNX2J8MRNPg8MQi4F44Lq7Et6qXelCjZsO88MZAa7/ZwzI7DSKByx8flCV
4BuNnemdIaNb8X2nI1QFr3bpPDKxZz/G4VmN05/YB4ABCCu9E0qOcG9Zg07cTSudqo5bdtE91Col
e5CHhgLAKbYg5AxOcLml3dVqOHuCwGGqVCJ+UCbxoVSu8da7TkF4b1t6KgDq3Uig79piOcCwCl3t
nC26KbX67ja+OBCGQdwok0xOJ3zLAiS5I5T597Nh7tP1hAV8Jfeg01JZsTFA/0u7/n/Qk4TcY1p1
LSA9/N+SXMTfvDmdoNY+1xQ/Cs3d52X7DgqQLNNxVkM+f4KFb9d5QwKA0qnjAVfJcLa69rXNwu6U
RNzz0swYRCaNzgrfurykxtLdLjVnBzQcKEGkkgxtuS4l4LI9j10PuZsomW/oprYwCus3IIzKTon9
CnzoEP0pXVOc3FqNzAxMcrF/a+IhH+4fzIfeG4zag2Xp/4xyFQlrlr9nBVLcOMSJn46GOMQ1xYHO
0H70uqk+Kj2CQZwDyrdUr5jMB/9nwh8MS989YZtLtrnyJOdnpy5R0zhE3FupQjpp24fbOczqnQt4
6Z9HJF1f5MS/D+xUqjW+8TCSdNyl/+PdQdaM6apWgvNk8vLSeGBVbDvpOZlU9L0JTIwYd/533t9X
xQEelGjEYLiRXT8auWiPlan+lFfJmDWPASK9tShVpi+KqbScDlAm8seajs4xJvSeSqu/IYgO/Keb
EKFBndo3i28l9rawYxbpJuOskBD3jUaesTJ7u3vuaXouHhjlHOETULXS8MpKjz5aN93KmsLsKiCJ
lBLRstLZx8DQ6NBmjbKZtInopUWA8DfgV8fl4UVRe7R0uNFxW/Fkf4xg4rSDtg+NKr+D0nDADA0n
bAicbRuXNI6W2LMZ0UdmVOFjHnTgCIzxkX2ZzqDp0JoAT0HwAYAf3k1gJkZnvthF800mv8Szvhty
P8UTpCvbSoCM8WDmpCcfP2mKuPA6DABnNOC867Ab0gOdPyqBy2ipCJxSdmI+6n25lRtgAxVJMrbm
o2yQZ6FJS6wk6wmbwIAXxFYn80iuQOXRZg2/46qKmo9bRvsU286+XtxRpVgC2jHIrxI7jJectn6V
JuNd3zAdom5sV/ZSE6jwV++CygKlm1cEEzKl7uX+qXa6w0j2MynRY4IgERoUbhNg3GBqrxa11lUr
+AN/5q3oebwzRtfZOXD3DhXgtYfJBl2hDujzZ6QfD854GghI/mMcwpmcEJ6QONfbQNwn/rgmVN3c
QNG4pnxSJzmjST8tNrNkNTduuy81NdjMNiswP+u3NtyMX8IyDiZasG9u0yRU722ov1a+jxZkFbFS
5j4NRftUksu46kxuNTkowrl9qMVUrkdVqR87SkA7wsXngxbMyp2R19Wm66MHixTx9aBhbHej6c5f
1JpSnpdPGqGKda5eVJqBZNhH3f3fZ45TX13C0ZqcpVxvq801wQZx6Lva3JJKuBqs2uvID9nJXjwk
tj+sOZnuK/QBLw7CPGGkz6I2j9JdoTRhvdOoAXnaVNJ3RYSs+ulRklr1HkCHmuXEEpq9/pILd3FT
x8QWh2KLXrO4yEMP98qrrVonyvs/j8kzs+6qk9nHB41W9yV2pmnX5oiUbi6Tfx5/GGC/jj+6bSBb
Q4ftoGBjZcTPf5sCKLBCg3ZSsmlsIzoieN2G1XQXRMNjMMXRD2Ed4WbFf/SGGq2tliBxK6YtkpWq
2OpuBxw1UXbBCJOCzd+MjZmzIlKn21n412PypyMfzm/Pw2HwYxa0nGy3mM6jLqp1veThoX1iahZ5
cRkU1WGW8VHBZ4VHJJayCDzHi6EgkZaXfeHOe0sjF0tekjztbihe/dHW/8feeS25rWXZ9lc6zjtO
w5sbXfUAgp7JZDqleUGkUhK83fBffwdAVelIVa3u+34jFBl0YjJJEHuvteYcMyZxOSPLkwUNvWWs
1tdWGBAbrnZEKCrY0hd3RSnNwQlEl1y9F4sBA4RJskpB+Li9BpFxMVQs1orFbVEJBBVJEtWb5Q6H
VdTNOdHjvE0CjyTzYKfFhJ7beh+wChWIKuarua6/KnVUDIiDxP0Cdf2Bd13IrjUhGutKinoJG9Rw
UEXe3kicGQikOPcNidGO2RJkNu/SsSyrmImyyYuzLtlfneBqoNguUKruoQqZv6lgtDGptd1DF4jm
DoGMG8PAhx+j9Q8mreHVJIL4+nyLRYgtfbG61naKneuYufSU6YWZHMNJo4HXw2i1nLTddnmorkUm
/HVbpZSTc3tiqYVCJ/1+W4Qs2MXRQh+BXuD1oP9xqDehtm38pjgsN8U1YVr5gFkonASwtyBr1kHe
ls+pKhu0aIPy0BMS/ozW5V7OWqrdlLBmFRRPiGxAyjXjkwPbc9EepZFZ7HJTktatVNrgBnt5PVBe
XTJ63ce4tx8lieV0Hc/HEJrJW9mOmODXlfAWYUHbtf7xh8RAnZrpiLw8MAr9u8VPx1J8qxQpBm7Z
OLDBZe3Tk5FYXadf26ZSemDuU09lU7le7p1aQDyEj+0ltp3kznaJeuIQvpiQt6dpeA+tEvBSYjeH
dBDaveXX3xKR0oppaKsOAm2s2YuXgtARjyGxdUbbpe5VqWd4O4oXkYp0IxalSC0yMh9x8FsiGbAD
z07GwgZv1Dj5GRd28oxNp5p183QLB1cA9FgR4KHdgJWfPF2Lq1e4Vwegc/KGoF3dmxjWA3qPxJXM
uVyVwX256JJcPxLs55u+RliPkqjvq9fBFMFOwkW0CQXSK1kqZS8NLQYzQfNcw3TdYg+st6Dk+hdd
oIOa94BtK09eX0XycWxo+g4g7vWemNRN2jN8uSZ+j5gPT2pI0hTdt4n3QvG9oeocou7zT4lTMjeQ
/8lILXya4UJSHqJeIEHlpLBbxtpqMT2MqU3/YHFkXbuMCEyDA+DVfB/B4vlBsuAMLug+om4R8yDS
HxLFE7UY1iYZB/s0V1r3xx1M5Id1z/Tklk6m21dhcmvLjBvEJKOjGgH3WDCxD21Z988gA+h9qQ5p
h4Zy9OFv3ukJbK+Ouc5o1Cby3QTFnoxdXlFa88u6NDrjC2I6OHiIWec9qV3Dmw19WSCDmZVjI9k6
nV+damKIVhSIaODtVHtDIrGmf4ml2VBOSSw2rarPvuz6aAEKPl9ni2lX9xsZxcpVUC0Uczras4b3
GqFUSFPmYjAGdKep6i6wNPPYkzm6c6hd5wXOscYt3GgDyxbNV38cZok6yXLGdEANTnw9QaqQ5UpP
qxTa25ZJol8m56RZWvp6wryzVpVUfhWcqpYiz6hEuymChE1/3jgWi7IK5neW7xGdU96GFQdYyWmK
crV5ZJR9BZTUie4i3JdvHGEi6DTQeYQ9mih0WkSQhYSB0lR0l10bsx77qBm0LjNb9fG717YLv+nm
WskwMj76Mow8DERXexea9Ox2RIqfQVXT06J8IL9AfdLqbqVFdvGgluQF1mhxVsbi4woFjXu1Dd+u
O0a9eelNvmKF9CDVmvSpYi8pq339EJQ2eCZIpC3pK8+Olnc3VevQ5qYR8GD2oIrnOD+/LIZjYKl8
vyyLcL859q/IRXisqxD2Bxv851SpvsvEkyLgi0Bi1grpquZRGehQiBjAEtZL1TUOJxzxZ0LH2y8x
/M3lQmEWm8bxvTRR04s2G0gjZj5yXKfolGl2NYsSo/U7BBQtmX+amWz9XFGf2RwCkJj0bIdjO95a
jj6sUqpxQmJR/o/BWJxSZnRr8hSTDRDEdjdLuBkqzOMOVN2LvptdLuJnhBn0jVQKTDW96ee0D0xH
zdGUdLxg8T+0SODviaWwpxMgA2nF3FvBXCuqK8YjzBSvg9H7tajv0tLiO2ZJlzRgwkT4Fi7ybLyf
D7bXIsOkWOV+dC9Vc26PgEbtyABa+/FZxRvvLTVgBcnTTRu9PC1X5y87OM1u1XVajcNPKlCeNPXr
cklJre+Xltt6FWpXLL+xpnV33aSAqjHByobz3y1bSIWCIXOrNKj3ZlzZt5GhMkkECP7aNbQ4Mq0u
DmofDOfvAsbMwsiWkuaFUZM0V9u6Jb7qUmba94EV/pfsRuspbxbGnB4VJt34vF03Xa9cenxw634w
cjdnnoQzpiPnQfXVi8HooR79g24EX+hpGw+BrPTrmNSh9cKcIogUTfvSxq1iCbxTSyl6HbU1nYi2
lmIz0Z8ZPwQyfAQp+DzysCZPwq/iLWLmxfNYZR3kY9NS9ldLZqA28rGsgW/O4VkaK9ptAOGX0uyw
TP6rYhdEgfOBa4Dw7ElrvRRDpjeG9K3GWn9ddJzTFMMR68V2nDSKj8AYr5ysJMXnIAKOUMvax345
ebbPSkSkWHU7GCXig8VyOUzZW+hbn9Ssyq+dnmu7B9YmJyaHpe0is5qegDkAPKVluZYQETxLubhU
bcaqo2U3iwW1TTX9rARsF3TEZUVtAoro+3UXjTpf+eC09Ol7WttG1VW7qwga3BV4fWv67I96cg3L
XBIyl8TM5TZbG7ZD6OTFrVNNH77PkGY5z9LWRMXbsGPeFK126TOHIK//5jnqSFm1ozGeK7oH17Dk
oNNPtVXcL7CXXMTvY5Kp7/OFgK4EeM1O2y9GcFF4Fiy3S0V9vZaCciBg5ShJuDE5sRzpoYs765pp
Y0CJRINXrMYa0zcs6csgQoK/G+ZBeh5+a0b7sypV/UGtgTE5szNZDkJpY48iWC1X08x2+DO5o9ex
uifzhlvL6vJs+cN2SjPn5uriH2rJ5eTD2EnX3peNIVD2bB/YYHtQZZXPGOUUr0XmsdNjA0iP4Rtn
2CMv9DOri0Je62ObKt4Ql9qz6rMizYZ9cpCrY4D8ZG+G06ZD3E3sdjsel0s/fuTQ1zy/Db/9vvQy
fjVLOQg90HkQO+IYnAF+dUPgvgEnNurDsYThCEu0ZrAzizR8a9gPDJyea8d+EwMsiHldbex4h7fo
flRicRcbtXKwSufb0hmhERTth67eJP90fy4W0OVHlscILpQmWo+mZVZro9MoTkbiG+teZLsfm1db
7eQtNibLXW4b22o6Uksbe0IQ1KfV0sxfLu6CvC7c2CmA8lHW315R4+24j0SkHReRMlFmcHLo+B56
9HXmDFWRJ9yVTOaeM2voifoV/8PbeY0e/qmTZpIxOEs+LfSfhvHr+xnnGu9mYaQYOdvqSTbY2oIP
CD4tlwq9kq63LZcCR15Ndvi+aGmYmYujVdu6u1xl8yaO2aTrbjjap2sxxGknRvhByyYOK3W7/MnL
X4ouJTlkWvSwaAwWVYE+qw0cai1aQ3biah1R8OSvFAxKJyBpDr4nGO/D+odWCYCYYtNUZz96CEer
3kwEPz7Vo/0RWBnYGUZuNMpfh2g0XdWwwrMvwvFeKcXjcjs6r3wdd1GL7sGxn+ZcvyRyMDsNwwOG
m+quF+H9sukfEYzs20ghYtrvkMKUI0ypWnM1ktVu7FxDyK0H6XB3taBo0SMWl10w8f1fdIAMHmhc
xVK16638XFsKwL1eaj/l9YM5C8tqWTVxA0Dcphm5uXKdrjoAXP711kwU51BV8XnpHi19pDFFAwHA
I/EyzkHonGj+y5k/bJTEPy3ywqUV1uUdAzrglq4jSswYc8e9kCN7M+Ztt1nUhXqg9S7VopdXIaX+
vGNfduedPT4bnI1W191sKltvltUWl8IexEnkzOLFHIUexREsa/TXUtRcNKmX5wQJdVVoIvws19G2
0CK22UZRsWqab33klGc26gFA34cWQsbNdbEeIvxI8tgpK1Irm8ukAZtVfcvZqXlp3+qmrqyuq/Tv
TyXar9NBx4S1r1myAmkfNMGvACgb3L0kI+Y9Npk9fExlx9fVRGijcEkPez5vs89XfqB9shU7ecrD
VCOdtMdfUEfW6vpp94VinEq8VASH4DHLuVSK5vul623zvfly28+PY8W2iTVK8nWWM1BaJn0xg8hT
Irrb3/+p+r9wGC2d+adCx4qWuU262s/9qlAGu1BodndEqWntM2vc2CrNoVUmZGrBARAUvrrdIm7K
ZgVyYmuPRiz3J7kYJDQFAAVUJ2Zg3RJXmMfObVJZ06HFzVBFxveboqC48L3nywjj9WYkcwVZLOoe
pSMnmvh2+OKSdvEVkH1sZM0TCqX+VPVJuR7rWn7ufAvnsH3uUQi9SLzLtNDzb6Pd0JXIo8ffvyH2
v1lGoCiopqKBLKEbMg8Y/tLAwzYhaSFqvcNV/683su9po5Kt8wT18TKcAnn/EjEVv0wgyr1r3ByK
i5T8p972BPoCbMhpOScCS7dhUhAIM5YPoNPLh7xtOAOZzxJdo1NJoFJRgwGjLo0lL2T87y1zBz+f
DqiK85tAaimhLbWBGM/Jhcf70yA/Jzkyv1YdDnbE4KLuDMOLXktJImK4dIaXKBT3Q5T7d4ag01hR
LXD+MmjaD/6paRnpL5fq+dICcjaSNoDaiOY4nKPFmEqzrumWsst9YOEp2/y1rzifHIQ5lAqIBpnv
B4RpRseq8wM4iBSllqbAxZ8nplbemGulkuttNl+F+jwC/RcBe7wmdy3fJpQNZIY8j1QC9A8P87Wl
VuQjCc4icKAaa8h7aMeHvGGKfbyeDX7/QYPK+7VVaxGBJis2zjGVid2vkGOqN+AG1JVHHlTs+eZO
9+T8rWXC6ja9hsTfztxlolk78D9R3T/rEZnceTc+i775KGmyZprAVzPDfEWQZGuHyfJGslmgxp7e
+ZIXUqkyA+xRZVi77P51xdlLEzTbhVprGsotJ5TssR/l4mh18X0p+w+/oDL8muHE9X83jQrRu4+k
jdqhM190Iov+EX/jUV/UYUxuKNNT2ASLUooweViwkBjrUCcMYR79tLbKpnISnPinBCJq+R6MU3qo
i84/kjzL9jtQ92MqCHscdGUPzYBhkJz30d2ia4/i/KL5fb/NB+Nzg2psHdmNTzzC3IuLNALvwYBu
ll0PZORLazKtHyL/SyqXIWomoJ9lO453zPqvyM9CMQ/XcyYsVSY2M+OCIFDpOGmy6xua3nsoEoNN
IinSOk8PRMNL9yF1J+GK+bloig69vhMeYWEMxFZr/jPAQFIroLHVuK8AGk71CtksUicLzoPvFAws
Fu3r/MPPI4TZBol/Vc5ip5VbqdC2ShPQppLLu4SRCOIo6dOUOeORLFO02GoUPCuSHG8DIBXQ7trw
PnbK92IaNktV2uDF8xqspyNosk+YGTdRjwvgehRLjs9BNLvO8to2yCVgeB3kJU5OX39eoONTTLTd
7w92/V9MPA6oWgdaJAYeMnnkX4zkahbZLaBF41gPTvoYjRkFaElpESsg6DNdfRsa/jKlrZKHAggH
xFI2msifwLUOtvW9AUSh2m2GDAWcAtHBlPZaaXe3PwZGIkEWj5kYdpdeHIrSqU9NSGbUBvLk8crj
yiEd5knwKAVJ9LFcKJrHDl3vfQAOYBUUSnzR1NDY6Umt7harr2a2L13MfOjaDx/pbC9vzn9+DP8n
+MrOIx0DGjh//y+ufxTlWOPyb365+vfHIuPff83/55+P+fl//P0m+qgLUXxrfvuo7dfi/J59Fb8+
6Kdn5rd/f3Xee/P+05V1DmhzvGu/1uP9V9GmzfIq+DvmR/5v7/yPr8uzPI7l17/98VG0eTM/Gxbu
/I/vd+2//O2POW32P//69N/vm1//3/5w6zb/Gv36+K/vovnbH6AM/oQwi8QBiSeF1Wxw7L9e79H/
lC34IvQgHIV1lAMxR3cW/u0P409ZN3QAcTSucH3qCmIiUbTzXfwfmXgo9iAg8uYn1P74x+v66eP7
8XH+R95mlyLKG8Gr+SUkHSqqTOsUYoaObQ3t/7zE/2UJhwgnh7rSZ/vceo+tdBMo4+fMSpk5js4j
xPDaHeTYdCFhrlSSAwbKblqE8jZN/ZeMMBBAi+UZf+rbX96/76/zr6/r374sZoKArw11fhN+fllZ
GiYZATzZXhL5kfbkUTOzI9NMxZUITfn97/rFYsp7z3ugwVDXdJWtLO/8z7+sErEmh1mb4Sf1n0MM
S+qgnjLMJhsrsbwmNO9UlMV9ORz83kzd0vdx0oJYzhLxYcakQ0pKgPZB+tYZ8TP1duEqUq64wiS1
xf7mdJzqSxvtZKVqn1QNd83vX7/y8wlref1AWKH1wAVDhWTOyrO/fIaWI0HmkcFKUuR8mFivXbUZ
PyNLUNEYeDUG3WJPdIFNA5xhEnLC7Zww9PsX8W8+sJ9ewy+zXLDjmjJWY7rHtAm9jyGTPth3SiK0
Fcyju9//sp9hDv/yB1vzRv0vf3CrjGy+agWOZth/HsrqnAvpPcz37WR9YQT39PvfZsg/S/fm36fa
pj6r9zSLY+VX6R5DWiKCDUfaUbsX+0Jr10qDnaVqsNU6crwbDIIuy7HM1mQS+Rw/pdgnbRN7Bj6I
dceSdc76BF4OZvw+Gi4GPs9jBVr4RDRHyVM4T7ma9B5m/RFk5GQTSAOxUIuyTWx3gZfzy7ocoUdU
USD3kXiCW4solCikACimq9n0naYhVl00Nfqd3vVnMz1Ug1bte1D1a1+jnxqoH3mLP7Yb5ORTpDu3
ucozKjJb38DyHIS+Q41gM0+a18E2d01x1gVsdzIOkL2RKTNm07NO5bsHVYkRI6cUsQKlQr/F3Cee
hgNZh6FbKWqJZ7BA0JABZweV7QVpP7ljJJJ1Phl73WG35ZQofsIA8odhn+YdztoMyvcQKiySF/EG
cnzXGVXPdD37ottqvEEa8jaFeum2k5KtCJnL/aC/l/gwZgbKaKQn3ci/JH3ZbXSzfiukUmyQlJD2
kjm522eoshQlJJpKCk9O8pqGaUxUh9jInR3QvYYyGGP+LMvwdrBxo+ZSPLm2mj/otOg8hro6UVXE
3yU5mdDpKwmSezsoVk2kryVCPLbsIF9sBb8jh8kIxLA+gjmJN6URIWwySDMZrF2XYcsdLF/dsFqs
fKt8sosBjLoS3gyAmFYpGqYt0tH6Xga2lWsVAqOG2ZrZlp8sBsPeFJmMTa06cDPJdryJwYwLaMHF
FALsjUrJdlaTASYUMgvlkX+kmnkF1oT3nw6E7X9iV/qtLghEsM0vYV2dU7GTU3lYWc9V1fQoNvu3
MEPCy8vpbpA1bQYfjfVA2c+w+n5qfNmdWsdadX0uM7WKEIMnm3qoie3QdGtr+f2ast2Fcly65Nvy
vyo0cRZTJtuMnsMSWnCT929LMVWMzUtcMNoIQucLfxNQBjyxDP1LWBHqQKJeoj323yyjoSLII1AY
sXqIHH/wFCe6M9OQ4ZLePiaivLORsHn6MH0hgjhfK4ihVoNe7+p0U+PlFSjBiqLbUSLSKMgVVIMp
gizDsk94ZG7nNa8KtFNV9J+BKz5pGXCOyXjqSC3LBZ4J8YRoTeHoz95MPXzhJHe2QTMHEpGLRGAp
yCRjB7+kWMmpM4csRO9VkD7HSv+5KuVylZZQ0KbMw9if1y67gOYo56cO4NwqQWDkCh3tsz7hQcl7
41YLCVHQDVuQwsYLatuM2LOivGmr/vEkR7J+Kf3nPgrTh0pVzlFJu8eXwfXKDf10zWHErqKK78yW
lrfPt67rQWwnb2auP031JLll6DxXvAu03exDlaYPUdArnqbTsEQq9lKa1Zb+nzdyFGoJEqZWlF5I
YbeKlCB2HSYTKTMXtxS4V4X1PKQ1vuN28IoaCK5CEp+UaOOakYn8MupfZPECncR4VSxN2nRdsjYI
emDQ4w+v2qB7oJU4LUX5Y0BUoD1HnwHbrM+YNggXUKxNa3X1XsfHtQuAMrqTHpsAeLuGZGXaIuye
yIdVtpGkZG9GM92Y9bQvyXR4Jf/uTC4bR2tUhje2JPNx87m6qa5OFGJTsGWmpm8kImhkk4y7xsHm
J/dB9UTmk2Zs8qaNzoWv5Mw9x2bjJLF1DvBqihSqVkqvet9EWXY/xaWPKMZf+aXKKaOXywvy/Waf
BP3HlBvV2VfDYjOv99T733AdyEeb4N5I0WmSdsFF5A2jCCVydrYdHmreAAyYfOHKGJYhmd26ZxY4
EvCwpStYN9/YaiCGDjTo3YlRMRDRdBg4zB5qcpmnrGSlVXsbQhMIE5DqaynComsoabAxqoS2Aee0
FVryOwxhAw0UyjEid75lOkWrL3kGyp4jtLjRAz+sYX+UbrQ435nMm9S4upfjWL4B9Ppu+uLBHlQ3
H8fupBmGm80nQPhpxBs21jpNj1oICwSW1VPAKW9vE+hB5pzpCt+xyDMgZbyhhzUn1Wn+nV90Kecb
O3LrCDapqAYvNhtyeHXCjUv1Uy4F9laWBIFSXY7rtAlZfgrq1O7sRLpxaBkLaYkDD6LJshWp2nCA
xntYS2JjCrcuppd8MEs3iWOxxlZ8Xwn/tiM/nSRc9XNjo1fMY0OsgFA+yKCpcwXgYVm85GV5y7Ll
bCu9Qz3hm2h3BogA1l5JlVsn6HNPI9pnoM12Z2uIncoovciFwxaPjA3bR7CupAaoH3DMbmo6bj51
KtMiqVtrpIoSpQHrr9ah8hbV8GL7+YtRlIPbZOWBseYm51MvmKFHFrjiSJQ8B/ucbjrpepOsgDXQ
Q5pehBnHu5xdUFOyYATYGD0px9TUoY6ysYThkHsug2/TzDEwBuc9g7zE/7v1+87Yy3VC/4LAjrj/
+vvtEkgttl8/piHzdknHS2pB21I1VH/Lfvsv27OyqtLBaYuEb0LI0iOj4K4A7USxsvHTXL0zmjlF
lm4DlNYEa7T9YsvERES+SiiZetsUhNuEaQfBL0Z+Vzvtqg85U2b4X84GgFXdVF4F7YVLpVsPcC/W
qp9TnjDaOxF0ebRGJn66GrDaCqYWyCmrnaUw4is1p9gUUkfHEcmQFeaQkXxQHERdFmOw4UBZ4xPr
ifyzHvIx2BViPCp8mXAP7AkL7Hc0x0bXisSzhWdyHbbVFwuwRjyq66HCqEAPJjqCAzuNlhwfLCVk
D1JJj4FjgM8mp2Bg24p/J3wmF9mz++gzQKHeDZqw9DhdXbRcecgCpPymsc5iJN+y/TWFs4KlgFCz
rl4DoHoxulasSaM5t1m7MvvkXlPzW4cJ6l6VnXcbCUMC6upUxVCK05Doz4Q1TBf9ZYZG6v7BaRNp
31Rzr5IgJDfq7Y8qMaxbySr7VZvtSFu4aeaVOCqiW9B3u5x59K6dyKmTEOHP+zCjL+HW58SiVsNm
HHoWHFta90WBu1aKVoR5EC+d6d/Mvr4PbYe0W2U8BniAyNOE3SwL4vCM6MJgVCJPUvc4Wm6ClA1Z
SxSUaxs3mp/BERxRehHatOorXNHQ9nT4lBICMkI0X6Wse5t/TVLqx84gblFud6bFLjsrt6Wtbenu
fLBcEARtxG+iSt76ptomDSVQdpu1KoALMoLd1GfbpPAXeF18NMh09wd5ZzTRuSqDF42BWUeUHvJw
XpUcHkBAfZlQKYdqe7AVDLC1+ZxHFU1YOJ9VCBceK+hd6pDnqGZPIdov4V9UA4dpIbPrqHXjjuxT
NNMtxp1s/NyPbA4TU8yA19TrMTq7DH9Q+uScDdUxfps6JXGT9Gik9hOKhc+Ww6RfyeXPKhMwPC22
63cW2osw22F2lLaGZAuXZFC3rbrbxDmUlAIFKS804z/mKTCjZovxwTB91tr4SxD6+WoITT5tnLrZ
hDw2pwunaLQ7jTxGEqN/jQ2THX3IKmKMZNsOXe/pykfCh0fQbH3ui/pRQl9ILk3WeOgG9mYx3efE
IbqxlTWbJrvopglOKtDkFZq8O6ODDpr3ROpUZrdH9po+ScEzGwDVisITdfhOFBkGSNUOVmZsrAoz
bNBaqcYq66MLW1OTT5kX2gcx+R3mZcwqa1WqxNtBu/kEnpnxg2Pe+E58RrnI0V0G/io1nBdZsrBR
Z4SOhHoI5wxcEzoCjlvxkNqzHLZuYQarlBJWf7RHI/LaUnpLZQTWhvoVnN43TeQ2iXB8mco4f03a
s0iahG+khM9Kr/eyXCo3VgO5C+sTkFHLDcaoZBbpNK5WRp+tzFeYS2iXnB6K7rSeoCzBaf045TGx
eTLFX56uZEc/UD5HG78rKWbyA8hJ6gaApDr6c3lo/K3ZJR/C6reo7I1rCf+9e/ZTc+iffbv/39uj
JzbPLP/75t6+fq/+2tpbHn7t7en2nyaNO9nSWPQMWXN4omtvT7P/dBSGJTZKSwWoxtxX+97b06w/
YazIOnmkmqVCI2dq9r23pzp/8nDTtDUHy7jJx/3/0tujN/FLV4bVF5GHbc8jG+iX2tL9+8tKTLc6
Z5cl516BopBMN//SiWEjYZe4mQjNwfuS9nNAZDPufV3CjC2su37ASWbWevJYFiGURWZKVhsWbJtI
3SAdUNsHhmpcUKfSBGR1ktTYX/dyb62sxMcO0lAKjrpc3TtzsVVXkf6lxphaJulXPRGjq/jdU93g
GQRk3mxjOhb7aZzhqQGYOioe/aEZi1t4C+fJD9qXhlCZtlPYPypmeA5AQmuKcgjg/u8cyEbEYvtr
UjJibMF654LDyc4WSV1KpDl7SpgMcXyqMN3TohUeMeQ5rS5tlEGNn7LKeJcsh7Ff1hLXIhvPaQ09
tkrNLSyZBEdpE9wrsDTuIXbqa+JPdI+tZnIjivEJkUB3sHKMG/hqtHe4AfPc8E2aRO6laf5kBoDX
RGKkd0abPihDoh4RwGZb2jkMWOwuu2PZTe/MmuhOZXbWt1DU2e/vRo3JTOCMXmpV5mvRZQRi4GDW
cl8hvVomtAv7qmtltbYnhdM84QNitsuGppc0halagbevBnFVFibrISeSc6XRHFCMzVAH1SWcDCaU
iRnQUFLijRm091j4mx196YYB6z9+xKHaHFh/mkNW59U2CsmiH3npO1OyBNxAR3ZDkTDQlSuuVvMo
qkS/HacIQWhZ3QENR3wbdA5QxV452HnyBSZhfzfNJuUqzaM9vM6BzTq3+b76TQqr5jD3ac/kokAi
U4a7oageilAaVnkr0Unjae6rrDA3xGanYPgSZzukM0nS6js3sNv6jOnmQQngINPiB1MQNRjfiejB
mdTtpEEQ7EvOC3vsMTtpGH/hmceCdznzz8sPFe6/l5tNCRGCNWYIogZfuOnfy8OHPSjikYgddzKt
8YGtPfEzGhtZytUniqczPS3zlvYUISEFWcSAzyAEaKQNjjnWwWCwZp+zZR3GpETbXrLGBMH3H74I
+L6MDhv9tN8qXRbddFY47YVaqWejEVjenzGJqydVoOtvS2qzWLRzbmn2wGlE2mozLwVITe8N/jDC
oeYtm0p1WAWpkW+gsB/sIcC622rRTWixPSAMrFpXfQhmq41gsyhkCClZza4Sy3ugHumC+m6DXY7Y
jUna1kLaENjOOquvFQkh8yjKaotHMd2aOkJ+4kM7z5SeDQfCrRMS6K5N5kZTaaMBKCHqsUD7HZdI
Gi39KFtSfOxqDBIzYyd2pvDkZ412rPuazl3fJw9BNR4kIX90YKjuE8F/tlG5uEM9Fp4UOhTatNK9
IXXuoDCDBQtUfZ/T+VSaFDQTgSl66kcrDA8ZeinlgTgyYoajlVDj8kjZHh8j0/4w04+Oeo8M7qY+
lRk5jGyht32FoNeqxh6pbZ3dpGyA/dq5wCuEQa/aOxt6HrAteaMq2hd51iJkcU6EeJ09jDq0fjqC
cmE6az1ia4o6iCzwdOrrQ7lcrAe7II2oAXSGPCn1/nJXVBg12ZM8NHBKgvzq0vtx03J7Mj9iue36
ZGNr+Cu7NWOSscrisPxQ7KLzjKkSILui8lCrQ3EIKrO4XmoTFYI0kKlPCgOXNbL38mDMj+tgn5Id
M911HMArGP2Ai4K2Am2kVkjCIqrPH9eXu1Vz4kZrftByz/JDIktjLUvOy5R1rz7YzvWP+5aHttOr
RggCTmtCeztTl2hhhe0hRT7ECD4NHkMf7Tkc2xQXZteqAbrQIXi0BWuGoTXKgbc2eNQKtvgjsFJv
uToZ3yYUeTdKFdxk93Y7WPgu1PCR9t1NoBBMvlybJCf2RpWwR5y0QWnQzZ1bq0YZ7g3kb+zQeuWz
wOiTNrF2xAchgTAcEyYX0n0gpdmmztOS6MBsl4VlvW96/xYHHYjVdrLPcl3e0vV71ClPtnStyUXs
sGUWGpr1UXySy9HamVH7VfSkokV5Mq7ssNnSlyFQzG8OVOYUPSnek1pHHWrZMAWHongarDsT1uiK
uJcyaWUav3D4pDj06iJ8gv/wmMXSE2XNuhVO6llCutT1dMtGwLXbdp2XGfx7LXGtHlsLFAspefFr
7OnColSOcucmZ0bkQg5G4nwey4EHBelXjbBXBSRjLxk7EdGBxlOW0h35RINXdpUCF3moPyWmvM0U
89EY9TNSpcfWCQk9sR1XN61jXox3tqHjsoWbkkZU3UN3T6QokEn69fVZbVmlZGz4ZpW92Ib8MsTK
DfP0yopuW1mcSRZlTX4xZRTveSbfpk19p1BYBTLEoLDa+qI8iAEQK9LtOQs+tc2XSHIQO/rdVyoc
glJGmkWF5g2K9EWLKXKdMrvIsn6s+PY1j4Q5ri293rax8aZ01GBoar42/PGD2ze4eiORPZiIv8uU
0mkgazVrN+1k3KXQfIN8uHRmfp+GsecXn0UkPc5Pozn2t0ZNn8qYD6rxtXUczd0nCL9uFZf/l6jz
WG5c2bLoFyEC3kzpvRMpN0GoVBI8kAmbwNf3Yr3ufhNduasSIRJ5zN5rn6Ga0EqGhOM+2cxud7Oq
HRr3jVHVm2fiJIraO87/de6D9gkG7gRqqfapTbgKC/zehPDhafmbLf1r3z/xS3h4ZLJR+nCrVHWN
sl2Zqq/QnDiUq/5S2Pdp4l4MeO/uTtZ3JMVdn7ql19XLYNAOVtS/5qX9GtrmaSgAkroDJc2tAc3S
6k8zJgMz66m25FU2EGji/m1NQijUsh+qFwfR8kzW+cTqSl/mQ31OkmjHdJA8r9b/0xnDxwTZwuO7
2qZcTWK8t0Ny7lV8HJoMwf0TRL33nQmFonEBFomGXvvDSuuC61skw2wS6hOv387T62JFQvdPxJbL
ixiEOTbf5AKnyIv3lIMv7YyN3un7p2eavxqmJovgOzMYf5UYVm7PMUBPxzJUU+/t+LyvGNRBOYtZ
ixGkm+jLPjA/Sq4gBsa3RFdvWp9iAUtIcU86j+1GfnSs4Dw6SwMNfUc+zzQQwmYNj2bkpYXUaFvZ
5Y/bsvDNit/e0N5NCcUpsPiLqVmYQQ9Oe0jlUVh8JJX3lkUb2wJFJhmDhJxMFmb1Z6us0Vs387KU
D/A5m6wKP8OgjAAZKmz5sXspp5wwIfdVtRBvoJVM7hTNfd/DkGafTWHHDM59ZwbO+QnLuNYSA8Mz
YYQN+o5FJX2+F4KqmaYI6FbLGqSZV0xG8JDhh1ItRiYOeTWbxd7wYjbiTBzkjpHcd+Xx6NLkY4x2
oeY8TK18QOBQM6Ent+wZpBF5GQNHc5vUPNQki7GK58mHXUC0MJ8L8pTadYKWkEFYr7OYfah8TJn5
bqbmR+8FayMKfqseHAmxc199Kv8QeWaRaTdCOOsZjsd5CbOapamXfULUhdw24XOwSA5rkeWwlUvS
jPmx45bzknH6LCWvyHZL5I9uOYuC4huL0iqpqz2jc655MBL3FdyK2FAzNIgwabvsqBx5g9fx7ti1
jeGHf5HkaMaGDdeG/CejZgcUNN2sbP1uXiQZ0+vSmDtR/Bgr68VtuXWyusvJgsCkgKENh9R00Jvq
jeaA21rSEY0XjauqaL6lPgRsGTOEscUuNCXAfRqzZzlwMB0sbQB0WWR5L/Vb1Ab8ZQDO476Wi2k0
HXZoinMEgn+IhoDC/S8U3qNSpApmtqvmgq3PLLTjfULZiSL6J4k1BpymfJu0bJmmYlm3szAqP/Sa
eUjCFRgr5hBgwD8Z8CMU6C5OzxOk1+nWgsb4MX3Acg1jWX6WLMKHyFi1enn80AIOiIzrDrhuhhfx
q+3J645N82xpyaZkkz1vB/HdWePPJKa1Kv3TlMSPCMH0wm2z29hG64Ieoa6NH6ZhN8W2aZY+TyLo
jkUX1zgU73brfliTekwT6ZYDIOPWNzZTFf0SVJnO7E7CLVE/AqDurOjDeyXZMtj6V8QKgYC/5I0Q
+4Q0cwJXH8Nk/vSpeWtBNcKjhpfqFm+j4Txc1BBF7NxUN4ZzQ4rvIaaKq8t0P/nROmzlKcic77pO
fxD/X+R7HNkbnxGhBY9u5tc5kaj2YSjU3MCVXLfJexNzjNv1h+fWTF5ZwsVmas8qJ055CjDVC3ll
TxuO/tcp6bAzUqh7P6RVfMJMqmfgbvSuJQiIF0tgD/c4NrgM3skbjYMX64/ESF/8FJtTnS/cyX9j
qfGXXc/N1tq/06od7FtgyK3ocXQ4k0hZlQmoEnWKGbh3ZqFHspsQsByarVWXB7bSbCXyjdfJWz5N
BP2N6i+2RZaaBN5aDclWnv6F8ozXB6yKIv/xc1bPYdp8zzydk63z3GvH7tlMyz+IiLq5AIIANCj5
4YWYPwsWXoPj6J6cqThWzkDYtSNmEhJZK51fKdqLPlrbqQ4WlqO9GKL9QW/XzBJHADi6lvTIdBO8
2uh8H8IywaCkXz6/Uj6a32qS16j94h88DZC9UAweCzPYChFhYRH3EuBNYVw7h37flCOArJaTRUMk
wfAFIV+svTXPOUPBeeEWKcLtNHunn+ot+zcMzFerj5dmbO5xH1Sz56UGTImHtb22ebwZ/XGBEvYO
muIooMbaIem6ur81pXOEhXEjt27WJKcusk7B0KzqrNlwNqpiq6qynGn2wTEwrsTmoe77izs+JoX3
6/kDrYq4Fat2HrbxiSNp7XjpJbXGrauh5KdLHavmu+k3RccJECudRkzp634gLBMre2+zJQx76SFr
KJlHR/3RQ8BFFqlfNJdCfw8M9VuY/p9Kr4+jSg4VR81zVX/yNZoVt1hb3D+iKflh8vPBGcdsetR0
cCqCuDZSG1yxaVrGt1aWQ/ANgnQufe0D18vKybSDOdlnrzd+kGVwtLq4ZuOC0DkdvNEUyX1apMCe
47dWFZdcaMXMQdRa5Rjp80DgU9evbV3fAVeesWMOIDJcij9LvzmTeq8byUibIehIHmfvX/PsLnNU
GwwJfmrSXGapT3qMdMeXCejhTCDORBHicxiEzh/V5o+KJT3QjWtvFc45r9MPzhfBtyyHtm+B+1jr
zh+zjaiiJasNuW01314mPSc8w+y2e/S1fQ+rf31gO9d3isCjAzpKfIlPcWsz1ta6jJF2Z+mwrKca
MoIs/mosSDHAihG4YiSzFVV1vEg599Z5xCqq7yvKKC0tcdEXR2IxxWp0ujcjNt/tGHlLslagRQ+m
tRz9Il8RD/Q5mW6+jKyUP7ddFRvbL466nb4zm6zf68G0FiT2pGYOabu2Dl7UcrsBKxyPE6qlhqXu
eLIS0JOjHqiZpk1npgBzpzVORNeU69R2z71H7S1Zi8368Yn2C4PxTkrnpR389Fig+eCF2r1KaYpX
NG0HN3cfXVYYn4no5o3mysNzgJKhP/HcZFxqrvZMo29czujenk81wwW20jn6dvdUWFAzkLn088oj
LybGzTiPyiKbsa3WZ+gsiltPfE0uZfxVZWwvCOq0LeVs3JyulYSvV6BwLNUceHRxXS9zxT7V1z5T
Jy0ZYKarjq/RVRGh1ttA0pXmb9Ikm+bbRnrNOnTrcs/w4s5RnCHIMSTyAhUejSTPL+3IzidlZqZF
CbDyBGrQ1HcJWD+1iupsXCG6vko5b7PKWIuhfmgI4UdTWyt5dUfG/LJJesRbPFSHen8I4RuC+Urm
BhCkIMuzjV7Lcx62atl61ach3KfAuJ5PT3xQgo0HopCsFr5E1QKt4UsL7Xlu/0VcAYzcseptQzAp
S4hu1bjV0tSaZdLY1cLokd+4IxczId/bs4mpHFUPDoK+iZSdbGU21r3uDPNQaba+KSKv5a7k7Bzn
1dQMfd2xT0ic6FbnZb0xEv9Q+TK9jGh0GBJTFA3pKHa29JYjfeUiKogedrpm27znOcPZqdN++qRf
MDqjVgyNU1uKjN5MHQDv3lrDy/ZG7u4Eyyr0YLAzm5YJQUcrPk+rSFHHZ5emEb9KDgjvXR8WedGc
zBJ1nI6okSESg6a0+ZulspyndAQ5FMkFL+ZPGRtICXwazcj2qd2G/KiRNbEY0nqaO1b4S7M4Pkcw
t8AunXnnhtHaNZIfYRS/RB9Wi67YBfWAz/fLrIA5amnjzPIueQsytoM2lJEGGfeSBE9zJ2umVFiY
41mQDDE1U78b0qQCQV/P+VK8kIzG5+mAfCkvg5XTxT09ZZURcHmx2QYcmGpw4yI7fR3G3VpkZXMO
DPbFYfvMhh7eB+KGsBN1sFEIIimLv5EtoL1M4teVzdbWY44yfAWMLtWt7SaeesXJ4tw9mh0oslwS
MAHoYmY4WwC/zTWw+r+lEXzoxMfP7QDej2yq65jFYuUJeSlCMCtBd0m4qjsXRu+y84wPX9AXv03m
c5lo4o6b0tae8/x0bLJ+MtlenKSPVu1opXOjsD2AeeGXbVKztMTgManJWHu1z7xND9RDNDwyhXhr
LLM3yHp71++BDEzKod4i2VDioYoi/oCR/JaA3GZNPJHgp+mc1D4SDvjgQZJPC9WhI7Q6jOKjhTtu
3UblLc3Hn6xZCd3wFpOyOtQvzc2vwv4GJNte91XGrhbuyAx+5ZeBw5s+QZ9WjsvdIQM/w6gFkHfk
4BwzAvTOeXktx4B598Fq2mPmUEoHer3zhvjDZdC6TE0t4eZVEXHk6RICufXbCfE6GcqnXBsdLJsd
v3bvFitq9lcdW1QZrvJRFSf+64M6WmA2LGZGaX7VTYdbRwF6Hiiqg4IeYQhysZqwecHtMM9pZ76h
/OMQnqZnn3ruMvgsiAU9pJeoIThVTYZUWnercTWJnjgZaLKGyaGlZerHEljrgmFTYQ+Jinc5qvfG
4faa9XIkkWRW9fElIKwHLsVrY+0kwALod89H99YWYYqzqnOw07fvBVyRuQeNjb8p4yubJt0z62pN
em3J+pQIAIVVEYeCv/S7h2rrcm00lHlV0l7dzjAWQsfN0ST6AX45d5OF9wT42Ablle5z71UEY3Zk
Luj+b1Pe6CuPZQ+Lfey2ZWAjBDA3uWOvCttesK+PTW+hBz38DGML0P1Fpd7ZSNU6asXWtNuH5QK/
aP01fPKSMUzwO+bkOVhO/gGbAzmg4fmf+G5+WZR8DxooVu5/4D/bo50N0GePNWFeU2isgyI6JR1i
St7H5TfPemvjBBYYIX8N5Y4ghQFLeVvcqI9UPs6APB+VlBskMXupOa+DF+876q8OBHNNx5c5f7Tc
ieZT7p3axsVhFm6SzDrGAX0cuwSTPYQb689R40xKf9NZ1pnC/vD81TwHGRCPz8msi52Lk1GxPxHO
ldnmLOUF2aYDt5Aqn3VwHGdhrpBJ5MWn1jCgsq7MMVhkNBs3tt/0xGWQalSfXij3Y9egnsGrWY6r
xmoeFNZUFMtYG4697bwwffue/GBtqiuJkDN8ZtvBZ3nyvAqTBt91rC6Wb66nxtlGJFZ44qN0CsY0
wKi88uk1RKQ60PYYdpMzJaeK9ym1S0AmFYTWTOVr5uicsO5lcLPP0eHU9vtLanOP7b03RkOr0HRA
koQnl/JqGv9OUX+DETQgAiHB1Dw//7lGyw95NV5ESkiAnZzc6laG8tZ3vFATHlD4VBURwIY6kp+T
ALOjRNKU/i3AXc+mwh9npBH86cSXXSUfpLmglxwN1lnC2nbDs5MPMneLiVrOTfvDaxIUZjixkhGK
detqK0yg7lR/Yv/chpm58AoScFW7ssuwPNaKAUUI7DSFiLJIjL6bIyv1UfkCKXMC9ERcC6MBPGpw
kDn2KcI4SZc4HbELkXi00id3q4z0mIyLno684LKhhFjbhfjt7a1uG69R0244Su7DK6vCrW51aDZA
Qch+G3bGRWM1JfVuW1cQ8N2FitSxIrmMleXSNbHmOrgS6+RzCrqbiz9N2cQ5QX8v1R6C5tmvp29V
ahecrid9IkrEv+iIqJ1k+KCDW/Ymd81YHPuMZ3pcfNY4v2IPba6DI8T2UE3EcTGzscyBTpDnwAkJ
FkOZRblmqb0py88qte+ZScsh7eGl64xt1CI/8dL+JJL+xIhz500TeVNcpN4+CoJoomw4FQK2ihnn
F+7W6wjW7CKLtEPkpi9Fsson85B6ZFa59rPR68+xBT6Ic3ay6lsNJnKWQcSmejYWZjomMzv1V1hR
91i6GLXB9czSb0IkzqETXScnexkI0FaRfS3AdmH+Z5ZeuXdlxecnASYvKtpoeQx1cYtL4+hUw3ds
kT5Fi83t/5swpU0WeB8oNd+Rnh9yfqeYJ5yIumPZpRfYzVsr6P84o8+dWp9Vbr4IUrUbWbs9LV4U
xJY9nUt+2ZrT2I9nmEG57XbHHD2soeINL8i7TxJOVq80L9pHij297HaO2X6G0A+guu/jGiSpToRp
/IGG96oxlOaltRh17zUdyLXm93C5tbrUkLrca6JAdjqs8HjvjLz89VxeYlZwaLWPwCjPuUVmzPTO
jfcEh/CBBf9aGeNLCoF+KuVPCJ1gBtcNauf0ilyXGdA0h/2wN4fhHnnRi+vy1JeJccfd9g6rEWXN
R6ew+AZhgp6/Tdd+oH3zQFuvwGQDtxc2xQ7G4TYWxUGM89Gf1nYvXmxvsNdxXn13vtrkiHYG1fx5
fl/nDntlVFfmkCeUNIXUTFYITk8nKzZFyqq4200ez5UqffUH702P/EvjV/exTw4ekz6mon7ULmPD
hmbQbJ5XMRv6vSkArYXNvNboCGtnPRbOss+J39JWz99Q76wdA84zjfUbpRKMuuTgC3dDW9zM2yZ3
FlFLx1O051QNm6ZQ64HcA9OiFPFPgKjueLz3Xpvgh5ygseUJh6d4wdJ+UThp6lHfBk4MIMq7mob7
EsSmmLVAoSZwqs2iHuNonmbpn94YLkilD26tpeA1GFAZLRo+xUawJkPa10DoFIK8iCwI5ujhV15s
/kYhtUul2796l8ZHXIXtJpdvqg/wCNTJacjlCNX00uheO8fnv8tTEiGfEeaiawwadGMdFgbdUlR9
t16c4OZnRl4aTNO0UiNPed30idyiHoHQmQ+fILe9mfwnO0jSS9ur50TMJxelLepNmDVXzRTZQ6sK
H3xi4c/qnvcmGoltiUprxabwGKaX3OzGZZUXci868eEHw2uDb5qNcJ2uDVLAwc09xVfmbgp9bx7L
8hi2BsYLO1tITok5aDwi+wYGVq1AwxtXwcJjCU90RfA+TNy5vcZfwhh+a1R0axlQT66lL1yfA1eQ
NTKzqreGgnCReU/xv58vC2lps2HgjWOg36vcZJe4uVqIuPoWxj1L0HNajQDpK7oXf2IUF4Y6cWh5
x5qlgrKD7SOV0VybuCCFrFK0nnNkvDSCLfq7qc3KWaLQCmfQZrhihjZLMyTAvUvZk4benKOGXBqW
BSjtDs3IoFHpNeGmHuAFEoiYBI41y4BObJMyHw+ZnOZkWbGBHoy3gR38ISnohqn6uSDEOXuEjFmb
aiIM0HqCexx16Mh3XeZ6cU+DAaLIdyoDbqta8l5FT+kxz9y1EiSa4rwP1t4wbbzGnPZm9teznW/i
lQlgoxJfZ1MMXJ3nIhMrlg4AlOcFbgI3JvJECo69qlxVNQlfBvkmM9YoM7Tkz4HfZz6xDUIvnS7H
sfpC6HCJTVQgVvDxzGTBftS8BQ5NeYDshyZbsHcp3UXls0fSfILT+r3RDrcaE/eMnGH2ZwIwXOQw
ES/8ZDOYpIaZTfoKbLpckLIX44Cg3CFBfJGLFvG/vndrgCpjQvheWtULc6z7QwdPthhJigC9Vi4w
g0DV7gfa9wjEbpiQfiYEDDErKJYD+vOI8MMsAPvQld7SCMAumhpewVzLYvY4mbHUzASMNBZ0pK03
iFY/ZT2RLT+ZbJA8fdk0wdFS9AsdT9XdRFAVW4gmxrgxcvlYpLrdayAD0HVGcEL9sqY4+LVEtwtd
Ye1yzL6LMGjm/D5yFeXuuapqc12wUBHUFbqyvhWzUJYJ2HTCcdmiriErBNWuEOG9UPmtoidkptAe
tET9TQoIm63PmG0qw2re6DQWpCsz4w3w0qjXVKLhHBlhHwE9WNssb996B0Tl07Beuwz8/Yb5eaWH
h95JD4CCJKbuoJ2nBKZigIdYww84N+VceEa9ruzsJYYacHAInY5rbZtM06WO2JeGXrykdX2bQP51
nWYturyqlsq40ZYV80BXT1Y3frXQ9tCrcF9A9ZuRP50W1aY1Q0Fj3xPLPb1oRofwyABZhsxv3CWi
/vXjaRH5NUtuFW4aVjZi6PVvWcFuyJ1r6dshRzg50a6TrciUfxNmWy55Vv3Uhf0akcXCli9YpcKL
z71u7iOLcEcRyC+N3Tjr7/chttVSjunK1hyFvVz0sOW1nkd7IkN0O2VKvyOr3svQ+AA3dXMEgmA1
pMZCExu9oQMK0vorTH7Inb8RxfArupSVkq0Pi2FkDiF1dYIScBqa5gDZClmpSx+vNazCUugmiBFQ
qLSSe0xCheRbhNsUab+RHO1rJ/WOVuHdQnrCtdeLXQhXiaUiO0f4cQuNmPKjCLtz4jsHUzYlqzKc
VB0YzFmA8Pr8XDApJ3Z3XR/99VA2jc3wbZhIh30v/VRwYDv+QktcMfYiV9qapXlGjQruTDByT4BK
0anNu0a8IK+c2HeDsTSyKZ3XnWYDakbghgxjrzrj124UDFG/2Y0UhZledydVxLPI0b0tAebku8NS
IHm0+gA4JuZQ1h71XFEvmlIrjg6WVd8sTn027TQO7JLcUNDyzasm0gORTXOATuN7IZKtl+bBsrEZ
h5Uq2DV28iVQ6y/LwgUkn+2CLNvWKA4Ak9rUwqgmLCta5xK4vinDU2zxnE4GwKIjVCgH3yZSgwKC
E8PIvJxbcXctLCJ2SrgeS+iKxDhV5Taqdcac/vBLhiTkXHYmWf7GAZCtJf/XGntQ8WSTnZ6hNdDT
s1mPqoT/IiZLo72bhMMi19qZZNw8M9jdzQO29lvyHJZhIr4DNiIHw3S/yPew6BHzhz5FJKFPMfae
2FxHPNKFX7rVpeZk+vcOzyD2rrrw141n9LPERTlZPiMiEm2cOxS7c5X4CXYwF+YJLget7oZZ3YLu
FTEVHGCgvSx4yVRE3i2Cqb3GVj1tdCaKRTnguOiiP3XVaUsfIDRl3N+Jv4jRb3K9sa8OgiQWJdTZ
VF+9wQy8jwHrRSMbuLjC28RgdlFoBHlWMcRxu16xEcznUzzsOhODZdHztCg1weqcPmJhVe3D9s9D
XbwihaVoqhh/Cy8nc7TLKIgnd180waMVesaAQx7aIolw2YgXXyt+UNAOqAvGZB9U/kMjZs7IkmeC
J+cgCZle9k5cmrOqwOACjTW9fRCEByJgolUZhVemKJWMEeGFycNR3Q+2nniOJhSJiFafJx9LWdiW
99D8zohXpV2W+xxpfj7Np8Th/u+Id87ubUsODxl3UJlH02AX1amNguEyA6E758EQpRSArmZ/9q7j
f9/ChgTL5OeLNreK9Vuoq5egIgR8pEmTYXVwxuHFMDx0V5hIN2HPE7QKzSXTWGQFCa84onarfRy0
V0YDkLM1Fs2lCNs14MZm0zdQgh233bC1xaFmRjyryokyB0Q/UPIsoP8OpZ5tGhfDn8eScrQPfYDi
Qpjdki5QX1JzfpZ9cmSAVO+TXN0cs5kWoHCRNmLCI8TxVTf5p0zBEoQ/VMtJ2L3bQ1c+8XvtIoEd
ygUs5v0YMnkLxnPoswERNKsgdrAEeHLpMd5mhI3CMRCSwRcha04nmCQ7gmpV7g1D5UdbOHgxyHhu
jeSvFrgHMJ5IcCJtOzi0kfiCDnYafesh4y7d7apVkJZsctCMhGV3KrwgW45ZxqAUiStA+pDTgfJV
0f46Mo5OMWJRtnIPNFPu0kmsmzF8V43DzavKLkyPf+smW1dJM22BiPwpdPaoueRV5VUmAabeOvGH
PUbPlwgcYxc03kajuM5K0jNSMQaLLiovU0A5PpaexQMWq7pLPzSNpMwUZNMiVvOmJdiTZ88wi3vc
28xmdHtamRgy5xZuXUJLF6nC0hraNXhAisdYpN4yJbta70kYMRkKRsYlsrRmhSlJzSsz/Rwaf2P0
sOZ11cGjkcHaReKwbMf0j4O2bIEpfFFmgdqG78mThxtpDI8HKCm4TMK5HSZqQ8V+0XR70RYTrt86
0FdOMIazPB6DWe1z99V59K2TbJLenXahYS5pj7pFVsb9ShZwXBP7FtvVKUeGt4iS0whhCEXcXHQj
iVIDz+yh1ZAVEj1kcaFM86A77DXbigugXEUDaQ1rORrftZ+82E6POY2InOUY/oKRRRkG0GvhquTN
sUh+d6cWSihKrSHbZGaGo/KPshx88jFjHra/OHPH4HOM9zoZn98Qv1mbDljKZTQQWow8ezs13Xju
68zhkKHObcgUwdM6Tyzf+wpr7nNQ/fnvG6RSglGsXN7HyJ24baYEyejQ5+gaqV0pt1sjRohFYheL
OESc/ZSOh6hFA1ammvrAgd3PwtiIlxEckm1viLc2zmzo9q21Ik53EAjlKAUaWb9CZ+w/cwtzTENH
81KRJVPlGjfGtOsY5YcMAxOcr7D+jIL9rRg1GEOje8iBUO/9nMWLnxvTl8TCatnj9K6A4y063dpP
rR5tOhVVi1iypGQH35+SRH+Yk19uw/555ggC8vaSlDen5kUoetPhnKimZd13frJ2SwebdkQr2xVH
H6WyXTcHL2/9dmGleXGkOWIAURBRVZnYgwszG9d1wN6o9MvpaxrCv1MFulCFHSyuIgtZJpvTVyDx
giJhgH856GfOAW1FAIncpBMagCZlNjekpc2a5//eBHjVFz1ps9jVquSYRsVd6wux0YYxOf77FIJM
m7QTHIKpNCpeYhrBiJ4dTOih0wN5Dwm713StjxLJcVb09KErElK6N81guhgnekno2NC9dTnz/yDV
g5OfDtkbi5PWbH/KqMrOQzWoU1UpbFp91b4RVZBsbGdglc70XEh32NqN1u6t0bHgN1V4zv997D4/
CQiKT3ZJ6M+UIdSuKEJtp8shXGpFV73lSp4LA7ryQG27LdvhMyHN+aHZTrLusmzY+q0hrjmzNXyu
iEAKLMomWqn9vzfVEFiLcHCMeW8U5TUKNmEtmUxUzqPI3BphDc6HZpILW37YcRkfzIHCHV3C0au6
4BgSHrvFiX3EyJgdzD6IdoKqWMPfwS48XnjPh6bHo9xPhuC6wd7695FeZvX+33sq8+R/3tMqJ9vp
Ol6/wSh2g+MUu3/vIZ5P0cbryaIPdISZzzeBm6e7KpLEAjjoRUGL3pKLMbTFb9VQUgdmZT08xkGO
Qzh1kJWs3ms33EUVI8S6qv0l0S4cmdT7wnnIyiwfJTb+cdhyXEk6hcK/19ZuYuj58OpxujfpDXWg
/VAkFC8M46mnLz67xrQeCWu3nppg7obeex/Hd1FQJHEy0uWnBAT6erEq0z5GppQ4lAuYPCRUcHMa
Bww1iFtCU4cSVbrTS+htfSO2yJ+zzNeEPnmHMgA9itvdLYv7YGIRmuWF7tKcyG6sWT1uE6qSuVOG
6V1FeXIViq7fptpKn28qhUk6YM7+71NG68O5l/RY2PLXxdA4dyqfhfLMcSnIzOaPRkBhOxElkeDM
m5Gz4d7zdjBPrhW9/PsiK3AAIU56scsPlG3evTYz/x7wS5pFUF2Znvv3NGRjWsH4PQwD3WqaxtdQ
Mo6KE4c8dScN70FA5K2r7HFl5VZwjwuynBC2EwzB4+ugsV+7ksduOD65XlDe7xi+25MWe49/H/mW
Wd8K6c8BpAM35mqPGgprVf0lwRSIKW0o9V18QpBmnv99yRrshTL7F8he3IC0Lnkw2a85bW192xle
glDL9LkQAY3T86uSsS/4cIupBgWIbLvsoTjUN50de/xt4uxRB0GxryX61H8ftlzGUm+PjhLct/T8
oWJzvCi33/37yJWBeumYJ5d1FLw0/gMPWvEo5Tcw53jdJ7R/o5rqx6i5KwEc+wq2vnlknXPy0tRA
tFmsO71oH6YhP+BXitO/jyCeZs+VvndQntM8PF4hM9aH2so1iod0HLZ7Je1Xa3Xt7t+HsiIZGvc8
jnmt6R51X7Hg1IKaogF5bRG1w6MlzH5RlYxr/32o1Fguq1BL1rnrDA/VTc6y9uyLroCT4tUcH25B
pF+KAXyl0nZ8+KmzBpf+tJasdK3XjlGtMv7+vGl858WJq3Hfanl25YLzeQMxUC+LFgUPn/v3bZDn
8rkxRcP6v58TfQx51RzIJ/j/H6d3MeFSTtgs/vvzENbW655B0vy/nyMxstoytGUG+///hgR6sjdV
/Pjvp5j6Okdh5LRQ//cLhzEKSy36z+/2n9/3+TjEVMyB2CXn/35K1yiBEU4fiDiNjr3Ty6VKN+4g
BgKqIsIdnm9A2CZnt5IsAdHC/edNBNAauxq24PB/P2VR917q/PLv68Lp3IMiam/eDUZ+HpMMf143
0cfDrUMD4fCh5cn8TF4y2BBk1et/3+i5GL2Q0v0Pe2eWJDeSZdmt5AYQAsWMzzbYPLq70ccfiNPp
xKCYZ+CrttH76B30TnolfWCMimAwszO6/ktCwoQ2ww2AQvW9e88tV4kSZPdNbq5Kp2WWNd+73ZAz
dEyCTDuy3Hk2FDVf1iRn32VYrRexVeRfWVnfT5VaPOojCra6VIkGDXPDG8rG3TmA2EutMz7SyP4g
ZKD/IpNw2qRImrfZyChHNi9SXHJnTwW1xKUBnc+73b3d0MqcULQF6ul2Ny8QXJO/Ya7+fOyX16mF
fA1SCNQ/fcj8/tsn3R5LKDFzQEeHXz4DtsJ0iu3KOjbR+Zd3/3nXIGZ0VyjswD+26s8nb4/JWIYb
bI6Un+c/63ZzeyIe3ZYJSa/bDAEN6vs/ntbKCWyHk+qJZ0R2gW5sfuXt+R9vwvTzjpRIWHl2KlOz
flZHIm6rpnqsHaO/c63s8fZwzSxoFxTYqW53TS4pS5ZQyvZ2F3D3G/15/RI1efFUGhfS1pvngoSP
k9Jm6DfnTx6FKjZW40+r27NKYrQe2orgYM4vbmpjX+AWfFCiPL8WJufw/KacUPmDFGz/7U0GIZBr
2mrp5vYmbIYsm9H7nEplap41uheVmbaPiVK2d3Ejfmx7BT+IrGzKCbc32QSzLdtWJ1tsflNlKa/U
A62LLZv0qckebt8r89w5QQwvER2ydWqJcQd6lljd7oIMaby8YSF/u0t5c99RjXsIhyy5ZpXc3j65
FOVwQLrlL4xsi/jfmNlPoNYUbCGZklwbafBb1BkxrpWeXhs83A8QL/ICa9jtBZamN0s77Kz17bEC
tsnFVly0ZPO75/fEUcxVDRrm9vYK+sP9aebSEt+YXm8PkcE30s4Oo/3tsaicCBFGK4fWiA+53dRa
8Q1Lsn+43fPdSd0VEyKf290fn5Q6Z9tRrkY5OMdmoPNFy6tdhknovif4loqqTl+tUNfxKYbmVvpT
+9i44WW0Ovd9ikrpIUW1z+nAj2pbA5WX+Z2uq+zCTBFPZaqFtP+teqMGvv3cdITxzC+oBSaHNJqU
YxI1rH7Jvpub7c57j6BcDlX5xXC6HjObAYBXa9s3UTzenp+IiltqYZYfUuk6DHQUuW5PIKCjZlPH
8QO7Hk+hE6DCmz/RbC5BP6GpdoZwbbSquqvogXDVz55uzwd5qi9Cy1YuOgitY1Gg5KIE775HgmDy
QcYvlZUXKNTpxGp4G598W9vfXsCkAm5vV4VnHTXY2XJ6Eozm34Uy3hk0gIDoVYmtK11rndaB8tK6
mmcBpHkxEU8Ck0qXij7Gp1p25GrZnN5opPSvro8ydJjGV2a/NAbivIZVjMSD3i8hPvMr+sq/r0Ec
PQY5ga22HgZbn8iDecdcy/kFoYtnxyot5X6sRbYn3BVLtpagRCdyOkS185X1Bz08WelnqVT+URl0
Bunbt3fbeEzt97QvXdhaGooYm98Grbf/48stCptjFGrPmOD1tVoW2S6JxuaqqeXn7aPDDJJJ3zrX
wenc7YgIe6NMWvKswqC4vQCAkbloYtHc1WXXHkiBkKsBSNh7JL/cXhAoY7Tk76adHsIlE+1AmN68
cSMGJDy49itDhr6qwX+BSKqGe5uFDKI6/i6C9u7QREDIsAJ9o6dwg0Ytl49Mm398dmrrc/xdnz3Y
og/3hiPjNaKq8FUJWGzNH5HzpV4MleqcQro+ioioK9N3tK9WvuSXkV8LS5jLMSCrVGdxT2YX7pvb
O6dabrHgoSYnWWqdjWo9D0TJ1aRE/mPzXLd4I2WJ6bWGTxtrvNzEeDue+P9w+4hOQnGrc0W9C2IO
cupIOQ6pTnkT4bfbC4C0Kl6puj04pik+1wWV/dtvo/rKguSv5E1NLfwyeWDsVSMp73UFlcyPP2zM
Lh2HAa6N2Fxx1dUPqZkpJQt9/ok9H8lXOLn6Ib89ioY43McVJfI/X/TTP29vcuzUONz+RY2NSHIZ
oFrRS8td/vRx8fyZtxfdPv3HM7f7Pz6Oypqcl5HrsbbA692e+Zcv//F8JJBblSH59n++8se3377o
p0388U2u0xbbGIzu7eW31/y6HT/efntecNZQx4zj73XiZ+s/t+P2r9w0iv2NHvHfmI2/QehCLf1/
Qzb+BxDeoH3/x3v27R+L9+pr++39Z+YG7/1B3FAs8ZtlWjaQU92el2wzPeMHcoOu2W+6YYOcssDZ
qsg3oXH8ztwQ9m+2gTgSsjPyBNeaw7l/Z24I6zdXn2n+joOMXOcV/xXmBoSOn9lXwDYsm5qhRbSK
CkkWAgjP/0TcQEfhpJZPM3TcjJt+Hx/HfXLMjvaFIsNFuchzeJeeSb/iPwBx++kYHEieOtjbdAsG
em8e2lPpJcv6lFzKU3kKL/lJOacneWoO0ak6VAdjV2z9Nf9tgx1L6116nPb5MTyXx/oYn9tje8T+
dtQ9fzEelX2/63fJdtgUe2ub7Y1DsicS6iAvxak4RRc80hf/3B7iU3gyd+VB3+WHcfPTfvwdKvMz
yfdf/CBCNYwZggI9VXN+CU2gt4f8Yy5cTz1eWlCefTb9DcD3777iF/6t0CmN6CNfQUti0VN9DZ38
7xi7f2Wa3fYrsS/8EbZpOULVfvkOH8xWBI91WFIBuqigRpt0rwnD9EIaMhhoSzN6TyUiDZrrndbf
NXjrwA3szOaDPCUO9j/Ojf+f39QRhuGYtqlxCnBE/8K/zUefdE6H1MQA41OTyJ05mX+TV/9Pfy9f
AdvGNk2BkBOS21+PYwXmHbMODRxtGnpTQyE9DoCqOet//5eIf9p3Dr+SzgnNiasaqEz++j1aw7I4
dfV+mcfAKpTykjXdc9gE20RIuN+GpxSN1wEp7VITLXZwBgtxrWr1UZfZ699si/bXlAN2MsMArFzD
VH8E0v66k5lq6Ink5NUBCWcWoMOmvAJGvDMm25vUc9CjVkKmfpbS/Ga5zWZ0G8rNVAhJortrbBcl
ZkQMYUNqrr43fX0v7bUxe9/xt6JJGbnJMmONXehrCUphHUK1TtJ4rde0nq3MGVbg4aZlgVVWqh0Z
gNpy9PGe2oH7ZI0WVoDYSRc2RLxGDG9sDr1YauwRn0uSzXWcC7+GOJfkEjBZrgzkSvGQn4CSE88A
vX8OlCb7zqZhg/mUitd3NFIkwinTWxuOXxtrdBZ2yPbGBtI6YS5wrO6AwBhW8Kok9TW0q2uUwZwt
fbzcMUBTuhqD26Hg1Ihy44fIciS84SFIwVlpCkDUobmESvU65cTWBqPUlyxHxjlj3pz0byRxE1Ma
kGgH4Ark6wDsrkOjUdvtWYwdrBLKoRnEHsrJ0TqOeaT3+Zah1bBWE0IRG5TAJ0D5SHtBEQ16ukSN
P8fTFg7za4rKVPYzdQZuqh8NvSJS2mmkW8Z9KVaq09CYpGC06jjPSFw3MdywBsIeual745qF7dVN
o0eaEHxUZdB0c87p1OqeNrV/M0z+8/mmCcGpbLhAE7l4/HLoUT6y81Lmw3JQyldzlOsQN5C0i785
xmemfPEnm3E+xP/6Pb9wuiuCj5GSzN8Dg8dN4/e0cefJ7F3eRtu2jHegIw+0o7ZtiMUfEifCiCVU
IVB7oE7MVzOHUVOgNjGhrxULeyRlG9a0TgzYvz8b/4qu+n1DbQY4W+N8hHj/14EhB1+eNqqEB6pG
4EWBWE/q44AyESnU8d9/1b8ag0wHhBeThpmCP2/KT9fsQQ2dIpuIztAql9YozfZe+7uvEP/q7wHs
bDNl0SzXtH+ZGORTEEe1Yva3C4juVJfGrR4iUCTg9K+D2hw60hpZRC6GgpDw+Q/u+3gX9bSsZfkQ
YF+wg+wTzCu2C/E4+KTSFbZ5V3dvpt2um8S/zltPbZxaeL0l6u5hgljsJ+/mII78wPAK5ppPZyyR
TBbL1pxyz2hZ8TZUoaJ5oWokX7SM5k9JK2WajqkoDgTZXyDOrZsq30+teLQhNGv982CwRW68T211
GfrJZ4Huwx9Z+Cfy3cehp4IzqbDlmSOsAAy+flofck7SoQ52KhFdSpusSePzODHRa2nLCpkq/pWD
zK8OqHON0sNifq2eyvdCDzfZCL4AWwB8cXAtm0Hmr02BxGdUKLNHHwh1lxphixKbikQy6Vlwl6Mq
fKB8mpB8HNFtm39xVS9XFH4ecQPv1IBFxZzninVpEygr1pEPbq8+drPQWyiNtqiMEXktWiNpUXtH
q+liQHfpn5nhtrHcU+pGG9MvHmSf7qOxuvjwPhdZimmioZ4ZBOsyjZaDTF+i/GJHazwHy84pXyel
xb9eYX4rgZ92PleEkTJpZKZvo1GgXylXnTIfhuoxGrXH1C3fkvGM3Wbfq/SmFCd7ncZgN0Jjnvhl
auIlmVDhaNsyRH7MR29NUu0kLU/pj5bOvpSEU5naXZ7TZiz759pGM1NrEMqyfabhhKF8SjPQC8ms
jOKnNDXXiK+vWp6C58ST6qM+6R1SXUvnNLT1IRmKh0RN1tRNHnSw3Sohm5lyckWwkwThhgn7vUAK
FpXsA4A9MnufxzS1de4wtZzq+4IRmgSsum2QnNcHlN+vTlVfnJzfI6bb9yj6aJdNFUS3GmVF4pVk
YXamegxxgap6czDTcJuKaKeL4gGSPjX6hH5y/qWBomgp7Nsu+FKDIYDEkOyzIjhLnV2FIK3T9L3V
zWb4oKSK2j6XVbHr35sx3GkM6ZjnFISJZrzs2uCgNNGGGtadRe8vMaZjxp5UirexmRCLG49xoOFF
sb9JmZnLGhsUqUMg40KuPIJuEAAW+sL6qgmh0o2CGmOSs0Pl3ggVkx/H3OKHXE5qiUyjYsbf98Tk
ENRHqs0CDsyqG7dGF1znMVat7TfN6T4dELD4qm6jM4ioRZXmVyh092oxICVrKsx10a5w3OvUA1iS
IFDY+4ok08NP9qnAFyht+RkhZWNrj22nPsYCA2O5K/vubuqO4chgxMG4sNoEPg0B3319qES8b5z0
I6AhZtcvhpG8S795UDoaPfO5NJZXF1Fh1GBuHTIwQOadVXP14Dgs2NYAUXzVtBR/cWR1rEQ4q82R
djuczB2B0a+6m+0dfdsEzrKYaE6FoKOH+lC0/TF+SFoEunnxmtO9huuFMROZ/wOIt43jv5cG2qwH
JzJOWaiP6IGGyIuZldMOfLaYuHZKgviQrrmPRWsIAZQkbvoKwn89v8Ku1KOfkBGWoavR2juqiZv5
HVY/HkNh0alJCXnK9yMb40ZIpBmyRqc8YMA9aAGudivbkjpHMc76KiqSCROmpIi37Cr5cLvm0Fdf
CxRqmmnerqxDlFLUI77X9k9dRsc+sD1izZY1XILOwg2qPTWKOFp+OODfcu/mTTTs4EvALIBE440R
h9vKKC+2Fn92eX2QMyNdcJbVMflZfK7vky1GSBH9HOYvUE85Qxsu4SbnQzFiweHgoUXzYzrx37WM
v6llCMG86Y8V2xw39Jc8IO9//6/m8x/f/s9//M8dTaLq8+dSxu2tvxcztN9wGBPlQ+1B2IbB0uOP
YobzG4YowkTJo3EMW8yZLv9Zy1B/46CydNclhk1llcabfq9lGL8hMGIO4zqazeoQT8J/pZYBKpSK
yc+zRdviw+hMk+xCbdfSrPn5n2ZG6HYhBKSwkyoTt7WF9rtywnHfM4sgBjS+LzPlrVVxUmJgYKIS
Ru59rKOwCrJmO9nO6A2MfImfl094KHamjRaQvy3bdHWzA1nYPDjjuO4sOs8gbKKVa8dUP7VseAg0
JnxtM16KEMhPGkVHN+3uMssHHmaQhaEGdryO1f7ZMkoYDrU6HqY4OAnOp93oQ5HC9nOCsdWdAt1H
ISZg86G+iQ5RYPu8EcOkG9fhPlAm4UH9K4E6vPq00BCYmvG7JZ+1MsEzGNRfs1LUi1KYly5qiv2Q
xNVTqZ5adVz3Qx+u6CHgMw7u+sSwdo1mFC5WeQta8kwR7gIHq0Elj4kd/n6TN0Z8vD1WVwk07AgF
sIKeri2DtSE7lmesdFciF8NpyMLhZKdknFvFxs3G9KpONb+8050i3Sj3YCtVQmIFSboCc9toWidD
VbA49ASSHxqDxPuwBaLVwxRQyJXfUDuH0q+Eu9EAo24pTks+JJL6rCe0zlCnZAf18jF0oes0fegc
AZHh/Yyiu7Ds9LNBUft2D9lfdCcjnAqwT5odEoBDE+N6iu12Q1dZfWYZvck5TA+ZU36IOVihAvjW
mKMJGzVU4bkG6r1W6mtHz9j1VaUxvoYKbJEuPQFdpUtyFw+WskXMV+CrjPXVNH8KmqwlLznS7cdL
72fdNYt7lshR+qJ16HqLJPfvbjdUZazVSx+QVxfhiDzL+cYlpILUR0QyiEQ7UGyXhoyEI1q1owa2
fVfiFO+XZWa3J3w9L06vPdktiJBUxNWpatWKGUTq1AOZJfb3RG+Fp7SzsxCU+7LMCQQ0ncQ/jKMO
NdxhxkBudbf1lTg9BrN3wU/wahVVMnsUJgSDmj7uYcT5zF8As6dhqOwBRyP2/Ok+uQEbJY3PFE+U
w+0GyYtyoIV1pPxebW8PtWQOooNy1rS9u5jjg5CbptPCo+6U7jpt4s928qPtGBgfs2hXII1MwrON
CfwcPE2wVjZmP70lzUjCylR1sMgLZSGxm/SkBeMtJ6tFWzhW4R5AfP580xapsmmHiKvLfz4eoMQn
uzl+q/RKnV0l1el2o3RhfdKkrQCfhVMnHIokMLA/pKGDCxoqpTjSr9K9unA7DwqSuoef0rGCCKJV
U2BAjE9TS8BiGtYB3ADCLnB1PNIoN1Z6rvKbKTZIClupzFOC18YRUvfSsm/XY4LKqCpNwka7HoUZ
cPxK0kxSZlArCYiYC/gi94Tm1YfJ6Y8QQ/oH6C/QrxqT0HEyfI63fzm1ZRLJwcLrlqbsZq6KKJxW
sBrUWGUcc45m4I9BqHhVDEuebzd5mCRnzSKQIihg9mgFVLk+LlnJ6EW8sbXCjzawlGMvDWpoLy1G
Q1XFswwNTtMXI6RlswrNnZ7b2klXNpZO3FXq2i5aM+QJprOR4US6PDnjyD45tLedNGHWiU3mtBtJ
7mzhRM1CxEZL8weEIrk+MyC+XWft+AIdduvOQLJwtKCH9RDQ2DREJSEY04Z011XUmDma9bxmevus
mypqFZ/TuRuIUq8lPUe/xAPVHdJYMP11SypBTJUN0idLFXWPUQUbLUmeTBOnv+oKAJSu/wE29zMI
TpOKBY5mIFbLpJxZqqTKs8ULo9GpSfm+l5F87TTIR8qGpuboV5j0noRzgf/+krZPscWKayA4y4MW
9T6G/imp8SsQ5lTkKllYqOyANDEhJwjNrxrBSFLRKO5cr2fgLBCiU7/IKKAWW3JbZongvZGgPI56
/cRE6wEn4a5gYV2FNWgPA3IKiw9QLQc6ucBmzQDJrOM+0OsWNarHQj6b2Djs5BQG9YZlUN01yqpt
k50mzSffJd/EBL9r68gvw8CFEpxeWhaYQUw5BgbWaYrqjW0a1FlpyIfttsrGq1UbFdVDXXrBYNzZ
BHJis9AP1KqIA26sJSDCY17Vq8Kkc161Ja2/NDuJIev2ipBLq84PvtpzOlvykYm670Vm/JXlue2j
tNRCEKDU/yJ/kqs8dOxFYhcgR2PKXclEtKz/JnrcgG2fbdxOAlahyIYfcGlW5nlyYgtoTgbrxii9
yfK/G2PkrkYEbZswg2PEYRQYs8ILR0sYDqgbWJ1u2ppsoxRfRjA61Tq0u/bUWmYLpqKHjAX9Urhl
Bv04mNWPR8VximUsh6/E+bx3pVlvmeczRxgc3UvyXZgo76Nbrqqq7UCdwqPNAaAWiSADlthuxG8Q
YbSEEIMSSGJKCSKNhtcBrFU3p7C2xXwJwhOKWn/Yq/ZK8cyYoOnElfXCKeY8qrBbDWPwTPPouVKO
apZOzOOdxrNZuE9FsKMsvi2F+hr7LtRViopBm+lelSYPQIwyzyJKCHMCI6K8OpCq16T2ABApJ6Ku
bR26x2yi8xkRApGcCJyh5kEFA0JAzeHjBCVej2gTtSMEAhcLNIEvxFs8ISFlrHG0B9jK1V510MJW
GnV6JPBb2xkGwDsRtQfcJxh+TilBHQfX/g7WMLtpMddGpb7lssu/SAeIWlYythogGRjiv6PZR+Nv
58js0UANo7XWjEb1ILJ0K9nb+Z1NPk3VKPS3fdlsrTwSJ7fm8BwxUa4suwNlScCF3UzwC9FhnPKQ
RAkTk8oGExXzp5yWk5DWk8I1CNds5K5lo3MajwKxT6PdGxlufBfL4wDOYyU0OFYOlTAvyUASSwxZ
tmKpq0gleEEtR2tvqm3ttWMWLrsR1uvUyW9NZ+arHHZug+8xwGzo0ScBVAMbo2vIo9CwLC7jZkqB
y3KjMrGiQxjtbw9FwLUuZeSnF7dCYKVNablJdNtZZc6oEbFrBQeSRcJDHvqX0NGmpW/5ctXk1v2g
psw28zvIOF99GGH5AIEoqDTMVBXDpbDqeNE5DLjBVC4kQM/MQYKvdeswjYyNTMONL5+xah71TqI5
1N2nysi3AamKCyZbT5EKQyK4Jz3CwrmLL6Y11as55teqtA7KmG+roS92cd3SDopajkP/Q9BCPdah
6L4kUt0YRaS/GG3bbkH88dMyzL1EPlNerofRIY/Nuw480MEveaPxHVXzutYiGj94QLa24QRbtwZ3
P1U6dROmNkA5RUhMuYMDVAybAWV+pw8XQcFvrfScOy70nK7oQSTqctVZJrldOFv3dpndlXZqXkUh
YcwqPQZwEzxjBcyraZLkve/Vzx6DxAK/XrczBGEaKtqE8xAqS5uJ3MqE6rYUrb2R/XR2kqTEABMD
J9Dq8tgpU7RpwK5Bgqpe2qhxUBqA8HLpK3B5x0vm25QOK1Wx9jrnBOXvje9fG2DicDhBioXKjlC5
r9SgfJzteQeGQDWUw+1feuW8V1oL6CXptm7n6F8oSBvrdjBxgVcovIF2cXXtC8hnSdgsQVDdq+pI
odNFCFViLTSVzryv/P45Rq2+gNJSbvTc9yRA5IulxF7P5RCrBhAQH0AF6v1lp6p7BCjyNLlqAII5
/pLF9WesMwqnulS2RYQdPGwFxS7wmeisCuLgfeHZiDK9JkDbR8DRJrVq+pJi5sxolmf3DE2CQWBI
NGtVtt2qTJ1+G+sZ5UKN+piV4hhxR60F1llMW193KFO2maRLVxz6QevPLAhWHcr4zFGWCE7KNaLp
NZllIAvd8Ls2EJbtVwXenVx9zMe3zkfYGzLHaGmorKS4qLHtL8xhpj+m8LYEEuGI0SUn9ry3xuAO
EAle5Pib3o7W0pIq3p5K+VRp0/T++NEEGj0HAzzBfFKgxWeEoV1Wi50O/29la92FRUy0QlPHhebs
jBfdUvMnhDv6Uq+n0YuMAhdL6mmtRph80B4CX+sW8dTepU2QH/TYebBVmlXJ1N5bCvR716FiQwYa
kiY/8SLC9WiKgWIJYux0SrtW86A7BhU4bhvcqp3gk+0IQ2p7+GmosZE69p15qtthB0V3pPCHKFxr
XBel714gaD/ZJek3eucsZZSlmJ+UA4q2fpWXD0UdPuVFbZ9MGf1+gwzZa5lbrQww+dSiBgqHOJaZ
YqarojbDHSLAjRGk7jIKYmWREzqThdaiEVmxxuDvD2RKxd0S2ICyaEmI7FUsyrX7NXLccmONyYcd
4tscIO7RCdSucIZg/uOaDonFmCRYC6X6bF1chH1xtnpma1nWO54QUAnyZHh0e6BBHcSemA6BZ03y
btL8rdXAB84G8vYixV9Ms6MmyZNdqrc5i8+Y/HJ22UJEXFmdDkkfXeO3QSkOMgYxJATFx4kxKTL8
nlA9APRVbX/4rfMqhmhvleqbIdaR0kE/ZtMDYpYBidDfo8G5pLzSrJRO/caf59VKd5d2xcC8tAv3
NZ72AeE2s0Vb4wJqPqgzFc0hv8nKYmCKNlkQvIik0vCzrBvUclpQwXvuV1iTtLXOwYRxvSOxqXJY
k/gru9TuMnyUzPw0EoKyA1XpVtXi0yjGrZAiXxYzWcZQlAO0gX5P3sCZHciJYGCTwJQ/eMwG1OWU
kqs5OsPGbpjrlR2VweFFpCzJHeBkILPgwGmQ3GJRPqE3BxKYRZWn2zU7f/SKSXlxpFx3NWJp1Gly
6XatXEp0UUsNOX1ti8cKwrunsD4kP0Mj9kKFXaPmarfXFN/TvsMd50cieHxXuQUoKBuyNSF7ykTb
V5YNo28I7cOaDqIjyatOTYytyhOmfLGa0uyzGXDvdEQe5D5NYoeKsGfHSMbiRDchT1OkkSV6ZXXM
2ZJs1Q8jVM2yI90CHlwhRLe2cCaRLTVq6waXpUe1/cNtymeRUrsYww/TBl4lrPJ5VLpslYiWZIwU
JUGMWW4y8nu3jQVrx8nAC077TMHD7Ka2uSZUPjnUYbAfGpLMRCPVXe2nyNVNTNu+pA/dZuW6GYTc
6DbtGDU3+0UhIZpXtigf4SLz69O7iyIckfRgUqZMrp8yYc1e/HET4XR/AH6DYrnQDl1rPve4dmGu
1FCDbLrPKujVQ+U6X8qm/hgn59LorNLCdtzBqSBYxnU2uoJZhSzWV70XLwYJAos0z8w1AJGcWRVb
UreB3DBB3U49kA3MUqxP9I+McgiuJlDeeeOeBmF4GUceVC802HbmzkguZ9sIKvUARxcBBC5E5h1k
6emhFe4+j0x3rfkTcEViyHRUdB2m7Tp/z6ZxUcP2AU/QPGTYkxZkeaDxDxEW2S7B4A51IpmWK20s
HqsKlEXT5U8Ae685SB76G4u04qSxnJYLY/U6o0035aR+ydWQ2Gbxltq4kRoJ2dQ0X5i4+AweDU5U
0vmYW6JbnfKL0aQIF3MSlIOuAQgDThWvbuD5V5LCtFWvfwaKfkcyJhT372aJ21ipt0ZCO8IlZsiO
6HIqwaFLkbGUJYAVXe8R+6XrBnrEnksbGWiWDw6ootVRhysmCAADrZZ0pIxueJR355QBZ8MHY8WW
+SLkor+VSV4tJsf6zMrG3pmiIlSCwAqvI7APl121IOxzXGasdrrIgp4YmrqXC9oHlp5SVynNedZa
JyAjqbCYZu8slcilTWriknT0D6qcjIVEGS1MaTx19ThsRGpnHjoEonfqfsaK0HlN0s8xyOD9BxcD
fpXRMrSMVfCNZjEEZks3POyIvbmR8IMKQ51DSqKFDBhsE9spPBJa7d1KmdFaKlc59PWTuej6dDWg
J12lijzqFpIODJv8YqLFhz/LJoYqXPkJoN9iGDSvn2pSbJXpu1+DPigQsCxUlDpehrwI77cWQU+i
RoJlExS5DS6H8vEi0AJmxNTcFpoIWLYZxOo29hpD7TfoaCvNBIKJ03ef2f1xat/qadrWAWmdnRns
4jw8qeVeuVGMexJRu10+OFuFMXYU1JMzI3JZEeZP44S3P2ZXoC/ul6rBgTUGAl5yA1UFKcSiK5SW
VSuzorzYcZlz1255xKAYs1ge4vAOgMIXR4dioL/zwy7NzhxXskTQbdgzk0cvp4MaU9JkZDSC6KBM
8lPEz4pivJP4aoGZRHUTCnquxcAgnLb22izy1y7V0l0hmo3e5K8MwXcR144D5eiEldfk0oWsFj2X
R8zmzXfNbK5OrzCpBEuaNFxfi699MqtamosjnlI/OKjGhxkYa6jeX6q4wYhNzaeawadat6nSOTpE
xyMdgJRl3dr2XBON+N2fws+pL7dh2L+U5VQttKF/jlrURxFW4iEnYLbsgeabjO8BiBrPhFBdZd33
HKAAJNL6FeH5idxqoqoL8rCc0V3XRqciGAnVfdX5x8ZSHmSNwj5ESv+qBp/ZAOMjh6pDGJ8fw0rM
NCJ+o++lUX2diIDVDLlvJ5aXMn2TCXtAtd7iLJSLXqXcoEtyIBi2skgyqwlGLCO1O21bM7ijdID/
SIYrxhIxD4FOBsGv1bVndnLLwq88phgVRDGsoUmQ/pRAQwhLI6OxLb6GXdN4xXzMFHhlprA+OF3B
JJUzl9AfsIwVsT1hQc04FN/aFCd/rEmw0qywY9nLdWtMMXVSGvRp6H9YhVBXU7zODP07UKcHgng7
pOTZd6WS/b4P1UPFVdLr8uLgm+Y1Ir902YXsz0KHAVh1F8j0+HbhNDn6MUvSYDtGEY5cDieRNK9D
8RTggYK7Ja+18hkR9IEmTLEWEvK37bMqnyk6GdxtX8m/2Gn5qSfiKur0hM6eixhSgYx2YcsYGQ/R
Opucg5iAQyp6eAYuuu2GARwNSPwuosQfdt87iuOUFI6q2uB6tLyJfOpUBnBxsolLDbGQgrypoh23
th48oeJCtfZIhBj55NaIzr0/Ck1c8p4FjOXQM523teqc7woe4ip7Upx+4xqURDO9SrEmRF8QWbL+
oFxKBkfs+Zmk8e8GJ1xT71YYSRCA3Vs66e+BAJ4Lv2Hrp/o2TcSr27n9Ms3NV9yC7+YILElmVNdM
5uT60G/9pYhZyoDe2vfFQ02rpB1qfUFj67nI5b6v1IMZi20VztelCllaaZCRB1Wf6sM1zuXWgsK8
rZDBRH20UoSzUsBJpPHwqpk5bmgSQeOYXCvoK0y23TMoaEqMHGigEL86cXCPNX2hxjzXsz6GnbGq
IRz7rrEzOuDWtM5SIJNZgAgAxj6wNp1MpZzM36zsDyKbNkS6n21we57mB5/I/TzZGKDvof5Yjme3
ORw0W0+wvlWrgOvzXKl++b8cnceSq0oWRb+ICCCxUyHvyqhKZSZEuYtLvEng69/iDbqjo6+XIPOY
vdfuqPMIK8HPwQqdy1R+16NAAohRY6Xn8uja/deIzJ2AlNe5NSCOTR3ZFtCk3ehq5dFToaWHRoM+
jg2V896vfpEiHZi1m/vSyDZ6fe1Vq2jQiNXssH73gu4RxsO2aKQPj3amedSGZyDd4arUBvjAVFox
jql8Mh00wUQy6IhrseCPNwdPjZ3Pd0sDXFhzo65iku4rZnkZLK1osp9Kph3OuKZ/VlC0+Wgq89pK
qD3p+JpN1k3GGm1ktUXYt5M+pCUmUD8iqj8ct/vge1zJMaY3M3ugH8BStArjX+2zC+gtPCXhmk+V
A1niRNxHCqo6qmt/zL5pbuiIwvxE4OA3yw0QX3Z9wJECcwY1YymydN1koJXa4qyXgKtE3X+5fv1u
ayb3Pc2BbkcPPdzb1TjPF7AyXymbtcH3HxtSgLGtU4v72lc7grq13hhQyh3J81YQGrQaeKbo3jfW
JH+NSCDRIMUFd/bFduW7KZ476jRtmg7CkwwtkJYGrFOvQI83EX9qUJvmUTTkk0SRcyoj/WzHJ1bK
94lKaJXnk07nu5Qv1VOSOw0Lw4IReVb8wo/k38MoC5/GGhLuRUqajnlwGO1CPTFFCg6iLtZe/R4a
OWr2OQR2xD0xDP6bMPtXpyj2UzN/Mx8HH2Iba08DvsEaYVhpCJyDXPbMZiFJ93RC69wu34FNJECY
WJRp3nREoxRtMrhnc1ZAaItDJwhdFxjXoK3NzNx4mdQWMM45Nqk4NB2SDFhz2EXoz/T5WSytShK/
N3nRrkOz/DFy33rIemYCPdNXP6TDJ+abxj+BwtXK9IsYoevMgBkzmkYSuS4ObOd3heXv4wn8I7Oo
zzr5UR45GWrI9qPxLcSIYMZ9BQiaEN1+rMWwIZo8hbaqKYYsBYvKNNvLCnFTLhUpRjGBMh6CMsqr
fRUPL5WsDk1Xv/gLbbfS9N28ivzkbnblO/ywu1sSREMney6j9lnIIwt78CLwACLjPKb61a+9D101
e/5pO1zb09ZzchYFhBZ3rswCMD/07Pa8odvdKr3nXy2JW7bPLrx4b7lnmsEI14xYn8tOfOnJXG67
qUB3Q9GWh2QblQupsKaqhc/GWsnl//b5ZSU8nAWmBlOIu8yFEjWwiICjDf0PfAVVNkkIfXhLI479
XPnnYu6Occu9n7tRSia8cWMPGVhOvC+JDy5MoCc86rGFb7Od5nWp6Afacou671qrfKty+8Mn8kSr
8O+hQzqY+vzLUKVYu1F0ixRRhsxajz6qscDJSF2cdLWqq+gXPh1rL8IdQvfXYsFBZVrfR3vgDprX
kxsy7bHfKtXEhN6T9TYZwNJF/j7bIwx2gyVP1sLjT3sIZazU9IxM4sr9fyQxfBmmYkQCg3ztcPfj
Uov3Y03KtZ1xhHcJB0O1BEA1nnZlinTCa/tYjf4DSnDy6A244IAVyGNriuewnflOWL6631J31Ea2
bFVGYkaUlW9KRp5szuDxR3ogM4eAlRraSae0CWG+ePFaKunYCq9JClRnruKXvgCv7OS8kqa5yBDe
OpxvS+SlvY2c+qOomYRpav5Sicn5atyyounhi9jcC2g9fU97tRiUGzEiu/Yjn29J5dO+mtpqlq22
blxWSqP36BBMsaWlIO4JGrtjPupOd+jhZGnObO4N3vBQ81/cPtpMdbErUsNcsyJjdyuw3JUFMg8+
pbygMvXmvarBvlsTK6zWcX7Kmt0RxrSNPsDQGsydV3bunqiBxLep13UCGiwOjJXeTBwaqXkaNUFM
qDUeGtOyDkbFrhgxP3hFm0Sp2r6amez3pld8RRYv+Fiw64z1BnZTZ7XszIsdVvxsN0OsZOZVHULN
4H0m4mkTwXauRxbI7GYRqxkHyUxhDQb5wL6TifF4T/ph1xMCtCV/Y4Wr9GuePHJavaBSbsFGx14D
/hccaaPadL3Tr3N8xXC0oYeTfDeo2xw1dzihTCp0EsFEMVwUAzPbjsDWtpTe3S5Z4P6ZB2NhMlJm
ELyXft1uhfJemzlcQmku/PTfaGovRcgFF0s+jLY+JJUOUweGuUfZEdFvhCb7S8EbDWloxkUaVDCP
epKfWDnG92pIHs3lVmgocTPEb/seSRpxBM59kvNzZ6DZdIp/SVQffaE99C5f4JjyrJkRa4oiQktv
LiMyKqvUds9DN8ebYmah5VDCu7XhBrWECk+mOpvg7jkG5bYiXJiIp7n4FnP9DBPkJSv8hDiUcY06
aud63gccbKLOYOIJydxvjp2fhYuH04FQwczZV672HhMXYvuYITMNZzciWRLAdnXrcxYj1jFgmQ2o
PFnLcJ6gVNVUf/WScNM4ON15imbdRSPs2902AhqKAgPfhhMlq0hBMi9b96s3ZjhM6mFY5vapbM7S
STa9jW5mZNQ1D4c0JVHSQ4IDfXNrUnisVLN1+4ZonJD8pL787K2IxE17YN5o3wtzYnCQn/zYQHiJ
FcsJr+DuacEjUHZ6BhK57uWpstVuJrsLNPIhZtCwEkuk+RAbd+XA+eiAS67QkZCoNy0XIdEuUc6A
HdnMSVTc1WK8w2t4S4ZDYhbTA4SDIFQoZcsejiZ3kMxIJFBq8aSQ9rOeu6/Zdj9qYGukmkRHI+0+
7MTFINH5P3EVP7aplgBU9LydZnF2gY7TQ+vPYHa8MmxpB3U8XC0rboDeMYZr2u4owSRjJPKesn4H
eGxZOdepxdSMxVNXdjPQRGbpTm+ZiE3k1bY7lmPCSdf9wj3tvUtb5a9GZ9Vr25i5hn20jS6hXwD4
XjxmRSvzR0N0v2JpkGzRawWjZqNAq6TasvSTa5FA3h0h+Mb1jKxnJ/B/BzmqvK1vJ+k+WW44G58K
65CLmvh4Bh2WV4PyFJgdTDmajSH954r5hZKtODrlBPO7zM5D6PHUJ3W7xjLCx1D4h3kZtmn9UG1K
FaN3nfIOkTZ6mwkhwcxohpFGuo0jYoYzxstMLFejNn43yvj0mc47WvNSmNUZaTraFWUXsBzSDxWT
KmH6/E2H2FvnOHzysDq4fvOTme1nUusrBpFQnEpxnMp0QDXXvqUGqptKyk2RqGM04qCih2Fz5QZy
QF6ALO7JKej+spwQMGbp36X7nJR+Cl/HfAxNa9/I5jDXDdPvAgmBa3NTsqAjuz6H4Y1752Zz+7Pl
Iw8hcnm7efhKaXz2/D5Fo/+bi/yYQhVftUZ9ZAdHE+THh1LwSecWAl11blmhN7obkmvNvnecwrMf
vWdzMTIXnJjQhPaHA/c5c55r1/1ipUJ6M7KETWQjxksKTs3KspflD8hE+k/uPm+bYftcodFFjp/U
ny7bKWPWG0g5vnuJiWoAD7mVofOPtIKRAQlCE4VAfMskbriQy/KTaOioqSVMkJz3oXC5SJEsbxJv
TK+i3krmBAhNunQteDrgQ5LQCG1t08cGBHiEBsIQ9RMbzAD7uV8P80F0XUdEgvdBT5kRNZJ9m1ax
SWB2EIiMDIfEzg05aElgTy8ot5zdUI+BZ+AZmwpHW1OsHkoCqDeFOzNkCb+EgJNcWcgGDVM7Zmwr
4bHudOn44N2Rg4MIneg60azAgKkJbhWIBfB9gV7wluiuOoHuKTWoeGgPfuNYkBE9I8y2why0FvkT
UWOvLQjlfN1ec6Hpd8o2BLFbvEZOfq2AUq7VyKoR1w8DNOxSrUHOalcb/xB1yd00qw/6OL7ZuGVI
kFe72f9IffJvcN5nGwQ8365QBGPGqBI1kmoCQWSmXwhx0gtSOFPUoSzr4ZRGx8y0XrmnuWbb/ooc
6auo9d+pzrVtrWuHoq7fBo+RTe/Ohwj3FstKYF/RUz4me8cr25seaXwPc31hkditO5zEgTX17ppp
f7Ix61QP2NIgwHZRW1JmktQYER/gz0l4QpyCdUC420wWe6ExMLOHXG1NwL7Q5tT1//9ye4y2c0xq
b/lmLJmaZNUytYNo4FgdzV8Hdt427d82bdR2nGBVpr49b0GGhEE7R7+e1N4conWuYLaJvdkqV/sm
n34+i1m+Gtr0QdMrNqbbvIxeyTmtGDlPUfeT+4AYAcG+KZT3lhCwwmP8kom2zuFMTOu+Y6lOlFBQ
DGreRPWosT1laqdZVstGQRs3TclLXTNKmhr3AWEGtFrFakQUmLzQ7J4gCVxid77mlJqV0I4tevxD
44bnWMBLFPOfbuocoF9+Ef5pTvSOquTNsqjzwdfPvn1hGbEbTH2TLUaQJrsmNRfjKP1bwXyV5eEB
CDhxKuXJN8Nw7aTY+RpjN3AI2rgSiQxbFDHvflodnIlPclTWjf3Vv7wjwyYL0Q+OKG5CBUOqYJYS
I/xBg0M3HtvFIm5CollDQQraCQNIIbU/Q1BwzGV7idLXru46XnHDP3vMHB0cWHBMCOVr3JeK+K0T
I3aCG/VDybquZRSz15vYRHA1NAygcVLllBG2tosZ8DwUoAvy0VJQzcv3eKaRFZ71pcc6z/+AxGtK
mbjA508ITO+4psqYASGBOCEGwyKxyHEG6sZ38CPYBR1MLyWO1OzZ6fkWiFNvHyrY1SaJhLps55Wc
UiYZpUxOBmAZ5M32dUKJTGjIgvjkJlG5aNjwc4mzKtxS2H2RRpn9cFR9lJW2nwfkg32HvYdYBqvJ
3nOvSLddxr5G9Q9wCm9waYXnjEE+RF+yVcx1mgZkjR5wuL15PNfLmyCHCLNRLd71saCk6BizAlNZ
kptk4sZbyC0nV+84E2T/nYdy78X+tDMybx253OIhBUxfvVhj84t+IKb71e6F0leiLw5l9Uu2L0nO
yJeTxdyF1pulknXBrPJHorOjL2A+4Hdh1QJOHk+VoyBhzPm31jRBQcnhNT6aG/bIdVLtYVrVm2iI
HlTe69Tx2TuchxWikhnlpALAm/Tm3YrnVx0mD1rjqwIbzF7su2vvoWqZmKrzNI9bEOcoEoqOLA1K
YPaR1Ri+xFFM15Ts9RKJbGyof9VMAzvBD55Y1q9GVx6UKb3V4OpwvcSmZ6W0UYhQA8WhV/gNL0BO
roVbi7WNY6YT5fMAxNzAgjfJUbBOgUpkw4uxMuvTarzqALboyPLlSMjzSeFXGcGrxwjQtkn44lTq
K9P9zyqdq8AACd1V/3pm56Ug20u/shuBO8MKwGshh5DU48orOM/nRDCYDFnHTXwmg1fp0DxKb4Xu
l5dhTaL6yo/fNetadixBs544Lib9FG8+w3jEtkHWq4cS3r2BkD1oGh8t+f+Tcu+ds+fc1/Y58/Wf
BKE+Kv8A/KVd0hClQLG1pXdNMCmmoFqZGqYDgtwcy0xkkIXJNFW55FxNMT7Gmgjk2le7uG1/hM+X
7Bhf6NNoKBWzqQo1UNg7v02dXS3unC7SXh2LKtpzAAwJ5v4mgiDIqP2ja3skHGqbQustAAGhfcxG
nw28dYZQgHHJnJ4cOYTHYWS96eRgX8nrZGSDos1Q7a/jpoCvO2ZFLXyzvZSDB0Q9fU81iZHYSiZg
Stln5nfTznQ7lJhsjDRu8sFgsS/tf5Xj3BonBhrNbHs1h38uK4UVECZAtzpZF10yHfr6I4q6h1H9
0M0XhX9ThvMkqv4bycrZI2kQsxRdmlyChQzGEn0Roecp/hSxqQaaqB2oZgzUNZ9WVDVBphwiXoWz
a/gqR3lXWnQWhbXuR83awwY+Ro1BWEISElJUi0tl5hvTMntqheg3lCVNHk69snB4HFk30C+mW3fU
G9yYbRW4Ue5sGdJe+4wTG/Ui1lQFgjFJMYo2h87Knt2OrCqfMOQO7s1DE0+70Mp8kGVuHnTzyE7U
nD69lBS2oh3Ii1XxhR0wvHOh/qjfyYXwwckSi3ZkIWYH0lmelCmmxP4Fc/qkDF7YwkX77fLx89K7
a+FHVzbj/rFviKI0hicABsSXee0fQmmQf5EKyjgFi02UzjARj8xoeE87id5kEkcx6fwayj7fZlcm
u8dwAv8K2+bPtpp/OpN7IP+XuNSMQIdIxSxTZWuIit3a8eUHCpgS+CLxtuAAB+COLUveMnwm22+1
oLEY9xXklZsde/CppFee+K6IM0922mQHyI+KUyvMnZ2g77SwG0zNp8+ncCogfD2kItmO8Zg+Gph6
Yash+p7qLTLJ7kLGWbVmKW0EjndsSGnb5/2cb9LZOqYt/yLXndE8VWxQQst/THMsONGQ7lg4ozPn
mXEirAiJm29qrKVrH/QP87HiXaRu4I/RznDncNea9bliXNF+R411dlSvrb3KRFA20ptUqD82TvuV
TP4PaToj83VtXRHC3XCya7g5HHTQxAOMH3PmBp3U/4FUpaYyf61iuJfxuRkbb9fhz+kZIWhdtlU+
8TWTkWGKGAFnNxnDNmFMF7d/ILZSQx1BYrjuN7vJVtVT70P8oFffNbP/RRTsq11Lfd868jXpYK+O
LgvjCn9E1tOIGb29ZWiMU9Aa0NJ7d18jWGtqyxvANzIgXfOh0lme1GNHMoRHCF4n35wlPJAAyHM3
ZXfKMlpDzvGNYJGOWzIX/KhC3LMawMkz0YmwKJXmtiFS04Cj2A9qD5OUjWaU7xuv/ck69y8DQR7Y
ifXjF+m3IRGpl136XrsoTlXObISx/b+h//IG7+zhBi4q61AbWbTtQ/251ot2B1OjCzoCROCW5sVW
eAP5wmZ/rkTxqdeV+ZqxfzGz+r2Kp/YYJ8O9SkK+eg1lpF06G5G1LJh9tD8YX9FvWdNDxEXZs4AM
w71ljcgQEO6vRKNq+BAPocI8Ta4Y4Du0Dtd59lZgnB+tMJ4IjNBfNd/6mjOiwbKcOAPmFyniYfMJ
J3eyKbg7rMg+G8P0QvgoQWPMPHmDSPIcHsm/CIBy4KUx5ntVWGmQSnk2RLUrjPJLy7GNZSC4ewbX
WXcr/arbxToiHVZjKAiGfJVnza4jkF6WkdgNof8GfkULTLt+LCe2B2NXXfRGHgpt/rO7FqjZkO7B
PEBZ1Ke9PzGoMZX3V4vxl/8QXksg0vwYKtIjo66hpIkk4TgalpV6ZjJppktK0SEae3fj9e1r3OXr
LqpfO85aZkgRA5p7lQmWeIR/WWn42RvssJb/gd37QdceAA9LhLU4NRTbpF2ScmWHT7RNzUrXtUcW
EZ9EYozKfMh7tnXS9B+Hkbk606MHuOvbjMqvSOvXYq4f7d4+R3l11PTpoZFEj46GANqPlLt1Rkja
4cegkiv0dxSoHdc56sJ5sjCRO5p/bLRNqnl8O4PYEv1xsLTxinbzoufkAtoU0D0g7mRGIAGLMaTy
IrblZQb7bEgfbljXBA5We4slmFquYuH4D3GI82aOz6mgAyWLSQSvmcTFM3r8Ar3/DWdsD2WPGdrX
oqeOLfTa6Mp7Jao/I2HAUpfGtTlKwmYgfIzVPkZqgFTPwwgyfuhufSRP9H+SXL+2E3Sv9WRtMvIG
2EYlJHa72dFoJcQ4a3zUW4w0id1wQ5rWlxVNWPw0bSOll+3M1v3rXA/pds5+QYv4y9Lh8btExCWU
FrkAqTHuNYz3DL0PdqQeAXH89hECCcJL4iAjVli3ibkPHaoIWG/HtkpZPzk/QuTOpiwpTLGSTQeD
Rg0BW7Sh+7r4unptfUHLQ22wLiofvxwM+plroO9kx8Dt2Juk7FTi1emvQ2WcDMe9uQStrhwQlitT
8pUKQpZb3PFqILQl0j/sGEp/LGo+C8/+mJxuYCkg3126zlWucwCrJGYzQIcclHzr+C3yH2NsiaK0
yV/y6pqlP+qMTs9zNqrEAImwO3ReShAJP4WmcD00TEklk5qeq5fup7iJSl06Axu0gSLLHPQXotrs
FmFbFlXzNvd18rkZ0PBr1tjJ1MrRh7vD7Ao5ydpI0gaHZ31jnYvGMGMbYWaHqga151hjFXgDN/iy
irC7Ya2npRFISVRDSZCgbiubgVRykpziTB7m+RDj84gG+OJEgDcbY7IkK+6cJyX2YH3bNEVRax7i
lue1oKWgRsqIGIkRNBvuLzFACBmQsDfS2sHO545SeQ54+Ickq5JcRsf8oWaRiXoES+ofocqZK18+
miXdJXYSFhZ+Qp7HlS7V2TRd/1v2yLnbSQ1rP+KvyKFGbeIi76oYLKPoIXILv2Rx0POIiXsjzzVY
pLUXI8BtdMCM8bSBK3ZHixm/eMjEVtK3NTKna/3gIfGIebTdUNf/T1glfLgktNd2jgOkg41w6SqT
3Ay8LHpJxgAic3yxgCeQstH/wzXPCCF2YIf18pUdUoe/XSGQxQO3quJlFJWQWe0a4t0cKdoMXOWe
L8fd3Mw8fYYyb0TNHJpwPg/OGK4wzXLF6+6+1Mne8Cfk13iVd0rZn5Ms75oW03GA+FVatm5UGK0X
D65PoGMgMsW8oXc+mZfqfNuufgmlhpcMeR/Kxm64kChVdTWfiNu/s3JPsd2Wjx2FXR962nutHA7P
H83yNwY/uW9zNob18CWGEgA3YRJZh5VMZM7ONfh8Mg+NnlcUD3DWoXRbMTrBlKmrisiG6Uk04f1Z
m6N1B3ji7ay2VoHvpIjv8vnqVHl4meDTJhWF5oCp/sD6G2FGyM7CoUDE+yhaShMz7z/1fqZv7V6U
Fe5SGmYEBiFVnc9+BYXPY2J8D1ZS7kubjBAiHpkbxQNb2f7mReajh0pyyWe4deZMKs7Y8ZcgMX1E
3pRawJESoE2pPb4sJ1PrY4f7QYcmuvbZPIW++8noRIKnLNoVDQZInoEdaZym6HE4/VjUHUtZvDpd
TYwWhPHUNMML88iM7Y/6nJnMYd3RLyZnNEgMPoAo5aPQurJipIIoo03Hm0vYPfjVj1nIB2g5z77Z
vy8h16VcTgy6yFY1ioj3GMEMKq3I+segbsO3WK1yM9L3czrvi0i/sP34o5gyVlAqfrrie3J6dHWz
fnNkguYMzZ8ySqori3V1Mv7jK5w2btTc2oQJJHBoLX80LMYC2BGOdcgz7Xj8mdoIVVvJf6wl1khd
dxA+e26E3r6kjGNh+vOi+yb3s0nUXVRwRxORjLBuIs1DFUmxNh1zb8JCWrVVFR/JjDMLfZOH4h3v
gVp7JnZtwTSX4U8ts3db5s+ktHUbvw6XiOzpPc/9C83woz4N28jglv9wJxf37/jI4vXuVzwjoKfQ
izTQtcRYrEydcbBgz5TrKaMa/bWx1WO0qCHbMPuO7OrVal78EUkW3+pra/XvhZPtw6h4zWbk6MIb
SfASJAG0o31HHb6aIbUHhpt+FzNYnaRsHoF0k+bwXtFbrt1pj5p3Zyj+6JnoSLep8m1C7IhrV8du
bHamai5y/vGd9rD8QZov0AzOb0ZpvLukxNCw2HcjPSBEe0N1RSpKWq+MsKMl8ZGpFSazAKPdEl3A
4NN2Xuv4NZ7j55bWd+ipa+JFXI56KtA7Apz78qD6+IlcW8/sT3E4/zWECxKmuJ86Gpj0l9olZ4FD
cHCTU7licdfiB3ueT+WyNGuy24TlVrhoCaKlNEXRMw7+h2kizBWi3jsFRKtSgP0YSLQv8mXgwt1k
lvYRs+QBVy3L/O4xdtMkyLizXQeFMQOcbWjHjBEZs7UpxYQdEt/UOOkmnikRPV7+RekxGDCU0iXW
FlMcqcqrWZvPUsfYkfoXSzN2Vh3lgYVdhbBnLtfQu1BruuvcLIO4ccGORA3jwxORoEtGSNLv66n9
7Kv62xxsJF5cgRkxEOeWjZTntmj1+4x4nZC/WSfj0yDOVMDjYpfgVpfuUSjm3MCJb2L2U+jgzBC5
dMZejUFCQDoCDtz0GcMyHWp00wCvbvJ1O2Vc66m9KxLZHQbW5l65FmbUvNqH2SQaKTSKHQamD1sT
uyhrH8AygDMK9Q9Hj1/d5QV2CUGlJI2tAI9EQ94zCsBTOoOzIzeJCb8y/1TI0hS27ESHZ/Elg25G
TqGTQjB47Pk5GYki3Rlp+6ukfMNa4pLPzNHKDq9ddQ1q4uk4eMUr3lRkY169NwTvcFfle3yI+4Ui
HVqiJpm+uDG7XSlLrIhfnVaVYq/JXPudWpE+tcmfgaSwTfXYIWPkZ2DOJjyu/EtqFodiEu+hNbpr
rdf3FZc4NBb50CX6fUKM1jNmNOr2lPbeW4koHAdXgV5K+xl1fmAmxdPDUxE6iudgYBBRSf0OODjQ
YmU91+RPOTXtsC4e7bp4SwrxQrF3irhP2SDne4Mx6uKhHk22Eb7DDmZAT8HcvMa//F0ZLXHMZfbc
OT1euxxzDs0rvp1EBbr0T4Lzgsu9fndi3kZ3YKjCx0NVyxuJ3TjvknTrO+Nvyf6PeSkR74aBjGUw
W35XBAJtx13mFZjrurxEn+lsBl0QckssUyDbKiOlFo9ADVumGLwnrigDF16Lg5KvRGddvpJW8Tov
HL58idl1kSrbzIRpUunkCTdi/Yc92jLvvdtunMxBW1yHcLejb0p3tEkUQKvUYSLAXyrs9d/OrbRA
H6c73t57k6b4vXU6VVYEQpF2CKuqbfTArbvb8g1NSAz35nR3x2lYkzO21tijsMflQ0Q815U6f2Yy
P3M66EGWWNq+if5V6BmQvEcTBLVu7xEcPlrJQ20Tm1rlOoPs5vj/GVwXk6J5RWQELJDbOoNIJqdb
4dgask+uCeDUNQ9qPM9/bTn9JbNZn+qsIP4zyh8GjUZXs9eFM8A30/lNaGmjYNg1ZfUyIsRaG7ZO
cAZYKmJMbyb0BAM7o2rsm0/1C1CctO/SlJexVfdhsC5Ece+EOX0lAMSEFXl7jpgrGUqsJyP/pima
URdpYg3zA6nAeloOyiH5FIMwg2ScyeNKtDKok+Ka5VthwggKdQY4IqyzDVXxp1Yaj05o07GKGTv+
EnZNBBaWvOIv1ItP2JEmePLiNwV8YBf9ATBvfNPd4auxoyGIIlY2FW+oigc88G4fKBH5uwLf/bpt
3UOsAa2HWsICk/fJ5mQrSXYpTZPCX302HaU+WUKP1MopWV3ERWg2og7upEhbRNGYWkR+rHNnxEll
XWZDPOoWY+B8cvcx8SllodPRT+M5saJPBQYGJPaiXJcW1X7JDIMreXnmGL+6NHkPITraWj5Z5otR
o7m3oj6omR+wheawLoZrVLKs7saSYLUWBn4SMj/s/RJQiP6lVw0fr8aDDopzO9rutuwxMdaMku3w
nwwZG6Fegt+UkdaxfKCSEqIpxSPF+GeoGLCgw23t+aeFrLmvxukrDDk8DU7DTDfJEFiy8/atzRmz
LBwi5dNMcJM04XSDADAeWQjvy8F6oazG/Z7P1COa46z7azsTS8ng5UnY/ocnOw52xTy9I3Xc3qed
+WeEeI9NXz2WzoxNnGt0bMxz3rLUy+St1hgxCZq3wBzaW22656yfto3AlFg676TcItLyu+eyH1HG
xNlHY+b5mY22Fg4nDojlSLT17TSw3gRYM9Vcy1VlWTttdhjRuQ/RxPPmhB6rXTV8wkdpCDTx3pCp
6htbkrKX3YEiYNe2UPxglTSZ7aN1mjc06UNQ0RtsWsamPoWmZ9GxT2H1ofQR8UHcMKetd7iqyZab
yUeqkcnzkPz0RV7uOD2Rf7hnnEvULIZgymVxOTsZkFlKrHbwNnY+3MyWKs9Jyo7UxWhDFK0CkBI9
RDgOJxne8cif2GNiWclpJurklTiZ58HxuZARFbiG94Op73Fw8tvyg7agWvC17HW5N/qtSfbGmgmp
y9iJLWw0n5gR9UilySQc5XCzkpQnsApTYnKqPWDOo6c1r0YeA+2CHt3aN9kJkhFd847sDXmCfKwN
yX4D19wx1/p7E9XtSrawz2YTPWbHnJ7Rx7omSgMhHCD7RqKNceWex5z9R3ea2Cp57IuB17UjTqL0
V4+wr8KZzJlpTuamspyXuBkQQIn4FeHhZkY+zFSBJV6C8HDQUCszaOc7hr/TV4wZc7/bNDXylqW+
QjCjyExaYYj4ZHTjBwneBToTZPeJ1fswJ7U3bKavqi3PVWL+k+jIEWllv35RHHzUIzQgBXlzvfyD
q3YvVfIQ5uEXs3ud7ZlxQhy9TjTv0rvIPlgw9y/VwIpJ+KO/gvLyOQ6vczJUa/BUh6LKr/iM5dYm
sW6llf4jF8PD8rJ4ihdbmnTNMutQNGfkquFS10SGWNM91fzefc3atZzpJZhXLKVD9DTMYm/ELAII
FgX4wmbQ9Ju9RV58l63tovyTZDwT686Yg5C4cFQrSWjoBqnlyLrhMElofk7z5Ltjsy0z/1NH3rxe
KkHLmgA4sSGgTg7XVTaTWZ+UgeHoZ9Vx4cdCvjS52uXCV0GF0JiMV8mKv8TGTdkf2O7Ja5NjURjv
KLUAURMLvdw3GN8aA8XpqNONiWYtMvNU+VRNSD/RGSHdrhvceenYQyfGUwlcYbhBhz25kR7ul99K
U6Okei22RkOgaMnRhg7vVBl8houImxi88VND0VjnIXZVH8FxV8430SUPvBQF4LlK7ycK4gobK+uX
yAPd0H9qOWRsLdszWDnpI1tWgeEVjzoWkHJSwejJXeqUJ1VLJ2gSIlkJZ/7tpvnMGMLeoAyHq6Du
JMrw78OC0sWQBSVupZaHKwYggqGMeuU/5s5rOW4ty7b/0u+ogNnA3ojorod0oE1aSRRfEKREwXuP
r++BPHWrxKRu8lY/dNyKqBNHR6LgtltrzTWm1hRsrKaPwVm/WfIwVqS/tNqS4lbFc6KRz8ppmu4H
/UHMpY1sGTIkwRM28saXwUq/DD4F2Gop6J3H2UQFyfjhFiWubk5IV1GcbqQJLNrhVvJsIpEEa88O
ZYgU37nCCnzfmxw8W8wmOPfs6Vij9KwQFROB3OS2v3Y55sEzfWMzu+PseWa2eEg5IQ0YhnieAmoH
vQQKM7nooXZGXyIbKkW+YtPk5JeM1QVy4nUdl5cIKbZAI75NNbaPuf8VWRrySiD5G8q3qJCf1Uw7
mU7P7VrpEcbZJHvYX6N1317Rg/8MO71cbeStFlfbIpaeX1a6h+ka6cU+9VzIu6Rax4tYigfaZGi0
d40Xus/f0qK80mJ0mWZc97uW6iAxTR2vfCe+j0iibfPambwc1wzsclBG9s8dteo1mh4SqKbRbQHL
0JRrO+6619WPuMby+cDd+18DFC4X+lHgsREFYdv8/T//ceGF+PfuF1v8C9rprgNJfv/WdGn79//k
J4O3YvmT/6+/+Q+G4ONUvv3Xf/wATd0uf1sQFfnvAEEb2vsJ9GCRIdBujn/gL+CgEH+zBZlpaQk4
9v/xD+MEYf3NNDFFWKDErhSODtvwH6xBzTD+Zjm2geZE6sqEv/Mv2KBmgC80dYQXuqFcU1eu+ndo
g6ZYnAD+haZWhG8Le32Br9sKrwBnwTT/BhvsM30uHA1phh0uQ5PZtM7ib21aXyxDqZzdvWHm6Nk6
TtYYCbABzcmlofvf3bC/nQYKrmNLP+fsJK92GNLlxz7Zpy5BF8HPbAfQEXB2MaYfncsc00o3QkFB
LwEa2JsAY+JwHi572dEp0gCkCUL+kU5fIe2RUfHnfg2B766axaXQ1StFWfyIOxvib4BCQCbcGLYz
r4kO3TcS/Oly1L8FjskBi+vAiUO90+LJiECK2ji7k9OAQea/jqY8X36yj3aJS3HbEVz38NstnDc3
vMxyDohFxl85mg1Ij6W1eUzGnRkPMcAzRyOLjVA2sbZmCf00lqyWJinlWGWvbV7vGwkieDn/RVW+
G8dpb/pEZ6ncL39gTpe8N/9RGW1L/MKzjE6Dd+WcXDejkUEm4YFQIaF1RJOm+HtHhYQ5sokjRiV/
Ln/J4W/P0v4N+cCG/FqMeaXBHtO30wboELciyusia24xlXx1ZMVBDPvyVWKAfMi0R5kh3IgoPqYT
TtN6HL66c/mTPOxDFUavjQPZo4FEDn0c2WVnhK9xT9sDMklY5cON3Y5bMQavjsPLdMxabciXSzp6
0rParJtNrpX3rJPTxi0h6kOe4ubo4BiWp+xApMQdkkN7uSk8VZ/KwRjR9LmPXdz3IJHB/vcdyRGf
j6IFVLI02jySGLuFylDTNQsm46cc2m2ZDRfSimBP77qW1nJ6CqDRg3lYxnLTpK+HS1QDgqRaf4yX
tyra7krpYUsuZLNcEq/IHfvWtueQS3EQoSucpDflSi9zFkh7Gr9OvBwUx3GZeYVrXWTYX9JWMu/k
hO2fsXRQLuOk0Ul/MTL2VWl/yyYEsz4vNlP2PtSiV38ZdcvvcuhCtg8WjQQlserhJyn3BVRPUXig
tlpeWOeW10HA12KSqQ0gI5bqJnns8UAoqdK3vdCQPC+SrKR/xRJO2w7dcC2UukAFzlTul+EYI/yN
26cUy+Rt7pLeGCfazvWJynC7O/zFh9ct8CNIh2uE2lduyYtNOBH89USJz1hvsDPSxc3hbjWAKBvS
TfhtGDiVcf8+53dRR8229ZtHu6df5rdl9Pavdeh3H5P3/PZldSLtLEyhm6hodCmPDDGkU8J8CSo6
4+nwZ9w656at85009Xi4/umrseQerYVcDSaqgZ7J0F11tBYaps4aZFCBMyZm7sC8CS7TBAF3Ww6w
ZtS11svHZdCcviyr+cnLLr//2xI8JlNDhRsFaa/gAAzxa+Tn5GqY7Z+8TWPB3b9f7HlAojrTsfm/
fvyAQ5YTLbUoOE2Llaj3HxM7YmL7j1NBg1kRlu02nZn9LtNgEAI1ao+hdPJIb+z56Wc2FieB41tx
DIHlgMnrBoX//qGHsqkDY7F8B4Z13tPAJGK6W3qW7eV+jJDPHVf5lWEEv7Ba6VGwwrX7ttxdBlWT
nIBTMsjdZvya6RymP7m7xcvl1N0djQT86DRAHYy7LKkEfbQ3FE6ZpMtWVsX2ObDox2DZxeJy8gTV
u8+ub/3pBsB72QxEuMLKPno97ixLi6YXG/mgc97UDc1YCbKRsZnYKZdpGi+rCx/zZ1TPeI+6JK/V
z0ajRTKMWWomFS6IMOuXlatHbBgYwqjCjZYlKn6wHTIxrXoE+gOiYKImrJOWTy12bJi9Mc0c3xtc
B7ddQrzSiEuLnRLlFNEuu3zsROuhK2+GcN7jXW1RLWGZbgbuLqtA2xJB0FS1R72D3FOS+NT7Ra3P
h6akf9hSDLdQG32ZYstWQ284edHhe1HyZ6eIRXTOgWI0AbqZTtyIvKHYSf/JsooOyztY/qVLXlpR
P1PXBjOxbHYcZ/dGSBtmaryUgqYe7qku31LDuafdFYkYsmC5bFbJ2D/OdnoDOPixGt9MH9Fw2rEx
dK6/nbJilwztuS6cLaKtfcz00IN065rG18lmZT1sPbNM5t0Ekg05zPLK7Ev8rX6EhbP3BWPicJll
EB9OVBp6y3VQoOKtKMkuZw65DFzSvNZqsNWj4+46wTbsYtHasrT8dbyxe/ZQ8xv5SWMV8byHveSw
tkcul8yb5acpqXF0XP/1U+whTvVw+HOn54JpLIvs0WRgkrJywKN2HcM5Wp+UX80ziTeHEw4Hrq6n
07KxgrtZ8asy6ZmxxLYlEi3wSOrcUfGrHORd6BdP1bJzLa8iImvrN5onUWAdjmx5092KPHoAATKf
gWmh9Azyf3WY+zdBoz81hGq9m2wHH625D7yAxnhtO03Ra6sta0PLm271bC/4UW157cuPLgfPIZsu
dQ24aBShpDGwiGRDLSK+cC7OnIzC2rLo9Vn62i7ECxMKn98zoVCpx9BgxmdXH2mcDDbLH0F0wwDj
b+4k6lnRlLc6J6CR7edwYgQCuOzzy9BvGIQBOXsseJ6yJd9fD5yDilRHItVcsgQiO18G9zQ62zIM
qeTurNDgtMPXBY7KaTWoyArbpCabNfmBx8NYt8u3QVBhsHGuHXR1fziTjG5irSrnPjWZJ1PESa1w
3cdJtx/15ZMsp4zaYnSmGYmoHfCD/eHyLpuXtGOelEQNorcrESy7HDJw7zAZTSt4XVaLoeDY5rR3
5H3oisw4c0x8Wm34UVo+Q26Z8mXNa+kG9dzQ5Hj4RRmztGT9+JjX4cXhv6iJgd/WHsyNS2gv0Kuk
+bqsOkbCSWs5UdKt+3Okag9W8sWan8hPPeS4Wur8GW0Cfmpr7dqZqI7CfdXE4K4K1+TI5CwDn8PY
Kiu5Zk2Jfz3jlYo6Bx2KNhPg8zVBEMi1PT5Rp3XXh2lamOSpJaev0tBugzagx7+KX8WyUAD8oiop
ln8AMEMS7fNR+dUY9QLN1U0L04VoQjBJ+dPBEkU0sJ7Wqu5p9TfeHEvjy7BdQ7d9PMzsyBqv6mJ+
a8PhKjNJ1hLJvrYdn8pN4691bT3Q6vmaol1BZgTAkO44aucMo+GrrIqXwSAgOryHEZrPlFwfDrQ4
blBgrRHtObjW1oakeEoj+GFFOMz5/7UA/vf4/e/eW7F/yd6aQxj/z7D+r0D+n7/8/yPKX4yb/u9R
/mP4hk1i+JK9vIv0lx/6h7WANPFJdC1D6gYRusFZ8v+E+5rS/yaUYOMgxtYtm9/7Z7xvyr+ZDslL
14D7r5YUARiINvyv/zD1v7kcRPnzHNmWNID178T6xvtQ37Z10xQWkYtOYsGUpn50qBGl0zcC0oBn
Wv1zjE3zBVI/cNWZ0VClAolI9L1g2yjedDAFqwBwGG1d2jmRNQTIYsZDLCWdju5zS7oj3NVAbte/
vdHbv3aV3w/8xvsT/183KQwSJUIiTJHqyGWvNSW95Taq7tqmgzIlKNilVWVvQuFGe8eILtsqxmZX
p2ar2o7gyHRGOuvSLYnxCvAijHKaS++zGXyiERjmZ+fW5eD1r83wcH/YeUnJd7Js27GXzfK3w3pB
SpIrUqrXShJ7vCJyfjEa/ti1vmtQVbZ1mDYEuiEMGTXR0k2b1KY1xbyPuprO8Lz7xOTqD1/VMRe3
QEc51FTUkWVX3hbdFFVx7oU1cgcVT69Zqt/6OslIZVaAM4W7Ov2N/vCJHMugr0qRcrTM4yiCll86
2gpktLNuYIxso9DyOaci31CF9cn7/uO1bMV8cUmI6Ysjx++vO/chLqB0yLwO2uK2CZu978IydvDj
9Vuk1aefbJm6R1/XxQqDx7JNpRy63N9fbqCF3mjNPPOgOaI7tnztOp/1Lzqlao/cBGoFzBDcuMMp
Dp7FOjeg25nsjjOQsHVZ8o+ogXU2NrK7nOc53ehyKreJhuvSUJsuATltvlGQ75WvTdenb9448g1h
fnPzKJiwUyW8ww3+/c3TADV2kJIzL7DVbdNq432RAgDoZ7ifZjuuW6e8nrQwuzOpmLVADcbUzran
b+J9WMf0IHoWtiFNwYFxSV++vwdeaqE0nC28OZzKDYz+1ThltyFV1kIilu+pUbU2XIDTV/0wSpar
4iJHsMTFP0xKIcqka7Uiw6+jxNwsosMLvgS2IQXNJWkbfvKQf7icRfLWMNGoKR1Z4PuHzFsRxIYK
aP0ZB7XSiy90n1Nr9EEfyM8+6ocRaenSkI7OUuM4NhvE+2tZtnLzJG0Sr3MmfxuVo6IMhe1KdYvg
k0JUgMer0SKyd/ZZ2zzXbsQB16cZ8PQb/mAZyodly6BJh83IYFM6+rA0GLdUVekyped9Rxl/a9bu
1slAmVi7OAi/Tk55lraJl0zR9yIKf1rVcKvN4sb0o6fTt/Lx7bO52mSySQvBARJHO0TekWAcAt6+
svDxausBGYZmZbeobRARpsHb6cu9TwotI9p0HPwDla6TsXStZUP4bcEfMMLspBxjr7LRzWHRlSFn
vYxEfTki9gHt+lgk1Ser3sdZxDVdVnXp2rRbWUcfXQx17Roz5lhxlNzUoAagy8Dgd34kXfA9SpxX
K7Ne//3HRGp8eEiGtTga09005k7dVPQoyfzreDmH7q8qyW6gGd0bekcnAZqRALzt6at+2Lx4uXJJ
uIEVNmgTOrrqHJpYnMU5DxqSm0QsLmB5BSMqNTALbvXl9NX+8CnxtuQjcpTCy+l45GilZceuW0Se
q5db0JgMXnrzg9g6z3u5BgiCT1uTYW2Kz/3pKx++2LtjA/ukdLDqXZ6VVepo0BpzHMaoMgJPCkqt
Fv3mq/xSmLVzxam/HXLsYuE5XIK2igOVbglc3TtVP1tREmxqmoD3TXLpNn6306rWfJrabjv2txC0
VZtdi7Fq9nKafBh8pQ482PnpC9gg0RCYN3HqXGm27+M6mKkdr8Bzq8l5bidn3xX+mZFk6mpW8WcP
/OFV415lUt2SDGNaweTy+7/NGhu0DVLqEEWRggKK+RzchyG90dtY88Yyv6rd8SzU0uqWv+OTd/1h
TL2/9PEJsjQbLQs1v/LwizMtd13F2rrS+Zdbidzl9Hf9sBZxLarkrIzKxER2cTj//TEptzYl9r3g
uwd1kSDoqaeJSdtfRP4nC7D1YXfnUmTDLWNZi8icHl1Kiyba1rWBwniuPxVqfhJF4i+HILAA2S7z
5UWXlCjTZpoLZPOgNLxfIrw34kmDbQ3oJ8vNTdE8sT2vioo+NKEl9NWm9IjYU/uzahFOsLCeGVqJ
fC6+pMOayNnuX4wsMFYhHZgbFJ3sp/Z8d/olfjzzL4+2nLekS3xEuvP9W4zHrMvatqi8YIqR4VGv
oeHb9WB43Y9tBQISME0S+hQWS/+mHsGDoK8H/00WLjZeLJ9eWKFGwAsp0+r0vS0L0Lt5y60pwRpl
SmERkhytxFMTzhowndJr8gQ0YgxCQwA+Pn2RP42iJSykxOFgRGwerYKdsoHVk4j0aLP/CSc+3TnU
5CHjGRTZPjMjPioCsKGRxWMVsi1DWPzDXubPb1Ozr+2p0aOSq4FoXTsIDGk5vXTgfm97P6X2o2Rw
aQd5eqaN42s2BFd2ZAtOtwCwo88OrX9YJ1wTSwXd5qzIifHo0fFaoIkTs1MP3g0qRp9P77RTunQa
3dCJ95ybpGDmyD033O7h9Fs/vNajb+sqgwib8JpVSj9akzO7NHTNMUtPX3aevnZo4CtrQJCy3rQY
exlUfFpl69vK174LE4FzXIZL/+j3wDICFFpVuLF9BNZtDBPL77uvBRbqTWK6azLv5UUSpOJsmFzs
EaCSteMn08Zc7u/d/SudQyiRCmJQcDrHR8MwC/MylTL3RnqWtxKZ09I/6XRnYwBJy2jpemkL9cXx
a/sCTCsummDnBNlQw04Qc7bRvaB+D6VjSGmOyPTLIgL+JE3qe4NVf7JSfliVl5tlaBOrusJwjo80
FoQnje4HsnqTK9ZLWrGYc/CC6bmgv84P8Wg6/XkP4/jo9ejkVUzT5hOjcT9aVeTc0cHCmujhYLyr
Eju9GwbrEdR+huCRCCjQUAfAS0HkY3pViVQuVPjioW9YWU1kkgssv0XG4tJB8woGL2s7jRDjVS/E
9We6S8OWjSudNU6orlGvK7ukN3MHWZAsa7vP2W1tIz8zB+OalmtKikBXayQVuDi154kBiNj0ga2N
5kiPyhRucLNdNIzuiBXaHbNx3Scl4Eq0VcjdV1bo/7ImcTmQkzFgYHaa/mWe9UUwl024LPjXZadb
O6AK4wpPgE8WqI+bD+cWUkesF2QaJH5479eMjFaZprVF4YnS8NARX7m11W9AX6BrTpurNI3SjZsk
6PFQha4KLE8Al7JVDVa7pXD/FLcdRpOxi83htI8znWpI79zITos3cOQRsQcA3zCz6OCZNt1X/DW2
dY8pPA2pTxE9b1S/kkeaC6mGpLW+Oz1SPgbOy9iUh9MvSh3kNe+fztWtOBtpKPQm/ykdymtl4es2
gykloa0wUcBsJQG/40txFmNskbjQZE7fwp9mh2suCRzHIdUhjkJ3OzT9sDa4A41+6m1ZM3VRBNzG
eviDQprNmhypTw4UH/cBntql2m26uJq6zvFTj3qjDIEeygsrlg2IEthJafGl6fCRjKe5QA3bUuoh
9tySa75gkVkQs/nXovTPTj/9UYWJLYmokthy0SEp5XJH7z8AEkDRhdhJeUGOrlLTpRea4lxLprXy
f01KA4mFZVac79rQwF4AWwL/9pNb+LARLbfAvujoHLEIvY52RSCkHfslVQdkwYCjkdWMOADg3ghE
qKsv06h96NR4OdDvCVexDzbus29PTyAF5KqSs6SPkqYI1/3lhhyXrBxwSQqP8fRd/mGYLIkdQfxi
OBTqjgZq79L/NSdj7pl+j8ea639JQzI8oW3tl0+kUYI8fcEPJxPeyu8XPBqXUT+PcwV1yJPlXQVB
yqkhfrt4IUyz9z+5Elo0W7ATkyp/PwRSyv+YvXClzrOyxZhwKh8ch+L/JzHgH8caiXC2IGEYyA+O
xppjpbWsNaaaPQ0/+9rF1a9Kt/eU0t2tiHRP07Rb3bTAZSr1Mlf0dRXOZ/ewPMzR1oR5mSQG5Rty
6D36juxZsazblkxdAtASo8kK2vQS+iYSUJSulL9pcAXzNFAKGHbpu65/i6E7XNW2FawJFI1P1p8/
3RDhN54hrAhM+6O9Muxs7BGMKPOIEqnoT81LUrG2n/7ExvJYx4/NIqejrRH6Mn7ff+NARvNiUpl5
iW/SEhCGnh4vPovmfmKirToTq1Oc9+AZaPX08/TFjxQVf60xhE8cM12peMaji/eTbyYIC3Kv7b/5
wZB4sYujBn7Qt25W/Mww1kAm/LMznIsEx3jEv/pTGd0os6HhFZZtCNWTyGls3W+6i2S6mw3/qhnu
hkQD5at9CVz5ZSjox6+N+ckJ5iczdC/oREWpnIffNGjOl6cfyP7Dy7RtwLhsXZb8kIVvi9AgN+7y
MktNO7NxDFgVdf3gljStn77SH6eMTUHbJONvoMU6Gq6zKpmevsy83mCnyJLrERPkFXVYftHbSKgb
Hw8190vXgIfB1fZJ0UAGUiv/5EY+ntgVa58hWfzQy9IddzRMax02ruaEmVfRjEP5v2FNpqHOTnzk
JeJHreSE+K0FbIglRAV0c/LVRaTmn7ZD3TuZ56fJoIFPFT3NfWbQr3QNMrZqUd0TPwP26S5gfHKw
I9uPS83p1/iHHUYYSwWONY5I77j8Bohd1FNAh36h2S4xOiiLMknOHWuC8nvuTvADzJ4mcVCDpy/8
p3lHOt5gwSGEFZifv5932jDhx4uVAKcL4v4CWWkpsczFu+4Vz8VbvZUYu34r5vs5T+QnK8uR0Osw
73ALtNDuccCinnc0eHwbg3KEBhnsWns/5hoMSvOG3trLgMwDPiI/x/7JEcQuHfgImtwojJib0cVr
c3QBRTlW5a9nXKrd/s6a6ZX7n7yb327vaIfzQ6tXVcaQau17p56vD+uellJ/r4a70sRaVV6P5nVc
fHam/tP5i6MmuxClLXspDL//KnUASGYKZcp+1z5Yrn8LpkLiNWiHF1MOGYTxECnMZfps6w+psTMC
fVfPA+an9WfHT+vjYrJILW0SMCT4dbKx7+8F20VDT4YShA1w+ME3d/Qg4AU/9i84JdHQN2+6AUyP
PYES0wbDxr6i3Zmaj6tMcZt3N/n4oir5wwAxGof3YT08anL8yfZFQIWdMOKrSBAYGF1Hv+6ogciU
ASDVADFQ37xoonoYsXFaCze800nKorwOvwz9r9Pf2vx4fOIpSTPxuYUghXb0xuep66UDpN/rYm4s
lbR7ayFTL60fxwQGby23BarhXZ+k3/XZfuYrWNB01YWFgdAKVv4XadLwWlmzl3L4Q59GF7yOT2FR
M5kpHuZbvN8Suj8aEwPdmNZlTP8KNTydfpCPxRiUsTyF4kPxL2So3n8uh6vDtnYSz40zjqNTViOB
4RaApkMunWkELC/8vr/pjHyLv8DaBxU0j+NjrARbGVzjTyY57Qpc8f3WTuXZEZJjFYuzNI8GkLL9
1B164LOivVpG/XkBggAT2E2Ta9mmNCQOp6CSeubRhb3COLYmM1KjURpsGxiSvSntIof2m2AXU3Q4
MMJlVGEGlhbWZ0RwtkOzXeHP5YtL2ap7owZYrDu4gfmRHj5m2NS05ktLwf9yirHdEDZ063IzlJF+
CzwbfmIHwhniGe04+0zK72nr2hvbqh9DTLqvOqU/Z62eoMmSdzEGHDuOo81a9NKn4OX+wEkTaTlO
qmQFdP9GWOSUh9GctmXbYJdFJfm8F1shzCVzhqOor4XNFvyiRqBAm6kims30PXcDi+Zptvah6eae
P7mvRTD8Morg5+DjpTuYtroo5tHdzbZ6YVGieprdG600PDcY+10RwhGI06Za241RbeaqabdxqNX7
Sg1e6xvGlk13ARKAReN1tV+bPrtNh6DcVRBbtzKx/R0FxFfWY7VqW9gqg0qjVVBH9p10W/sOogVc
gx0bg4edqfuC1U3aXHd694hdDDbGo+jW7eCfz4g09qO1gPVRLprD9aj676KPQJcObb+TWet7ftR+
M3DyiiVLeWJDtcspvePUBKVB9m++r33rU8uhUYl9eHYmLJcCxKsRSO5w2kuh3TcCj19hztbaVANg
Q0oaThyc62Zd77MOo9w0tq4HF5+JyoDLrwF8wInwrHXMy3CIRvxKEoNRRiNYYEyU7KT8lemdsZMy
haetUghMfn0ehzNysQipu1tX8FZ1bLWHxY+7/z5MmY+JRQTvyqb4mvXXUZiV8L1nmF89GC6j3PdF
A3C5wF/DhiOtF0AynTOQpaVnifwhCiIqas1Eh6szfu/1khN89dzQI+sVQsbnsX4dlmDEXxpJs2sd
C5Cjqr6S9vdZY0DgCwR1F0aWZsDIRwMP48h0dpppmmfxjt2+PzOqBlC9opxUq+y2aLuzqDdpK9Xl
TadTA+nwjCjgT/qi/zqnZCb16ExLomuRONMOdZ1OI4HmDTZCDkbvflx4XdIMPS1qz0pT/GzddqNm
emjUSB9u++YUAvpdbH0LQuMVXy4T71Ca+/OcrAk9r2DC3fqr7A3jYsjDbMtEzzbBGNpnvEs4CPQE
jx2+y4nMHqkeYacbslRayfg0WZJGGsqrNK5kZAixr1u1uTleRO2IKQwqv2LCtF4bM3nRziYQ31Rt
x6+0tUGJVrbXoUZiLDrPOH4Dwe/Gq4Kxs4vALENa6zf5wroo/Ph56kH6lUQAV8hyPT5aH0CAlQ62
G12EHdggU3+blBknxzx9xqx6o/eAP2mh0DeALN2NA7f8HHE6DUJOIC/wDiy6br7VsmEz28Bq+wpS
vz/QKO/HvrWy2vIlN8Jh55Ng20JFhAHZ3kd+YV82EYhKsMS0CZm4mUS2/wymm8JgEkU3QxJeUv/e
LUZNcQU8kMIdrsljfTFb4gmq1srQzWInxt6Lwo4FoDbqsxHC0qbQMTJojLzd04dJ09Vi46mkeUOH
PvlIPbtv0i8ATdNVmobTldPbYt+Tbdu1yQTiXwG9ot9wMVajmyezAiAADT0pqCnOKwETakyGh7Bo
xRbrHxNkcLcrWyDlINKEB9Jp3g8dlhNu57rbLjPlbki6S03XvgxREnlJoOgupYt+RNt1llHIJP8A
BSsCYlAivAzyXF739ZuG2eIUvABeAW1kWtnGnyODtub6ySCdvgqa4DofNVoHOn5urPptWf3wy13a
CeD0wazWWbdNnID0XQMGoy3JbM8uR5DANcNt/IqomTb1Xg54gVX+LgVYIkqak9hBwPUFqEhwVXU5
bmKE86umx4ji92h7YeSC07Vb6zsNDIt5pOz2kSNwqNPBnuCuUF42qnRomLKqb0lg3KRqzH7SMnvn
guOMym7Tx9DF8opFzepbsOoGKGukZus8FsxrJmfd+lAcx4YohRxzLIrhOc2MjXQispDIW+sZg844
yZ56x8AmqNdYHqQkVY3bLBLSS9fKm2eFbUgDT2GksnyP/51ciyp6HK2muqZEXdP+w+MXNYtVU8Pk
tNMKTlBFolP4Itjh17V14tk/H1Mt/jp3atWQk7jWOwiQSvb2Oo8KjC8KZe4mYcbbbGSdgpD92AzZ
JQy53EvVVF93GvJmPYVOBxB288kRaDlQvD9wmGgYHWmTtCNdd1yYc1WN6jwAumiPtrkSXU4Ds2lV
N5MGWHC06LReuhBMwqyNJVuHikbK9O16nnpxGJJ4SroQAzlL11hZG85n9/cxo0IhzxDIQZdqv3Oc
boj02FZVSZoBw3eKLemFCRp+ncjmXmO/nDFRJeIhVHeH4UlDqOxgS0Ac+9Y1AeheK/z0hPbxfVG+
pNUUYeXSWHp0QKP3D5VBZ8derjkvsh20a1uPu03uaz285/K8ZBLt8CVwtg5okl4036AWnskqafdA
i+hGogUjiAtk3/H4Fefe8Qx4OvYOVXBG2xT8AAVDVl9U+QKUMzC5HMdkGVyLDqIIvaCezJm2IrO9
eBSvdtaqtTtRH8NBctMOGQAMnADNgqPNQMXPzVW+Iw9kDrfGiP0iXLSmqKcLzKx/4nNTf52T6rMg
6A+nakS2bDrUqZaKvr4ESb8VRs2ob0odr3fPHENUF4NU66Qo32rrgGkBHTsjxFrHDYfR0DifRHWO
IB6vkxyFZ+QwD0Oipk/iU3s5yr8f56SlEQJxUxJ15/F3IzIeZDMZAItVEG1TzAsz4YiLSAcl3NNv
70FsgX0b+RcqEGoLohLeTwjYF4pKcZ2GZXE9WcR1mf9rjDSwpE7ptVnHcl3DUhkaG6NPqZ+FAwiF
tMXqUoSWxwdxH512ATON/bnqpmbfO6ynou6+SmzisN061yb2ShnY7m1tJNCXxvEtjgGJ++4Igmic
v9IxbF7VPS1Tam7iB9mUv1p7383p+DzZAEWKqrpNRmDYnVTwVqDYs48MXqzjWdtHqEaopHqU9eJ7
Ew5JU4WlZ4Ab+2Ri/CEMR8tKxnVRqpDkOu60Smw4cw7bpDd0Mbl+1blnqdnd+3C8z13i0LMhn3+V
obptZ5HuuhBwRD2Nmle7+j1UfP+TPPgfQnEK88i/LMdx8PCyzPej0GrqUq87K4TFEBX3idsXZEjr
jJIp9vM0ABuXTWrpl+CvzuBXtPu+yokz6uauA4R1NvQST9CohP7gDtF5SXvEI6RuLNHjqwqYGD0s
SUA+BYjKrMBo5G6sHjhnc8xwO5odKwxOBzd79GUT3WX4iI/2VF+Zy6F0TJJXF57+VR1GYmeB7fxk
zfyovkVLQwhpUYJB+wbr8/2jK8ePic9tbIrM4rWytcHDvS5bVS7EVBNQVdK0mILFmBubWQMfOCy/
4oxwxwGW/u5ZXrGtsm0qLWLt12gY1okjMX9hZmAWo4f5be8bd2mt4sdPNqPlmxxNUpYOG30/YTlJ
9ON4XCR2hk8A6seK02xuh3coWjiDEn4rK92NXd+t/XJ8imsJS5I8V6a+EK98OX0bH5M4dAnQwU/7
HsOGkt7719cmtqlJQNaeT3LFwLhu1bjJuZrVJ9c51MKOHxchHbkikkVCHWeuoAVRu27YS7jkPrAr
BRzaeQKe+kWzhye663BFNXDyNjk5lIpmv8lFM0OtfpUM47BJ+mTnEAdj74TQx7bJqFTjLjfkVpf9
o8bZFdUKeaMOLQbay1UR42WIu/CtKHD/4tRB9xAVENso7qvD8QmNksUbJjccb8q0P6uMMFpVk3v7
779faVJDEBIxkHmcJMvwkZ/5gjGZzJ5E3eh+IY11MS2Jq9MX+kNBGr0R858VYFF/HjcZsMi0bgxa
yQvKqX0ogDLLYkvZ4QYPbtlhRz9bxc6aEctEYIwwpcQQ/fQtfExWI1i0F8oEKVuEzkdZW623u8jA
dslzi/rFnqsrovjXEl15Ofu0qpHGU8B9CoE04fSFP3apECeSSmIxphxMn7L1fhRn8D07NScx5jSC
CI3sWoXz0dqGnr1NEvQTcXJVE2dtcx8or8URyuSO4uzBHfxnqMMvhkatGJaU58jgM1njhwyiuyjU
0AHbaMJYo44megqDb4573KxjE5uQoceio5i+EVX2G6wGc7P79snb+JBX44LoLSiKsgnZ1M7evw0j
D3U7Udm4GwgwVgoggxlN3/1itnYyTLDMnCLi9Z5NYgkwTEvcn76BD+OA69PoIYBIgBpxj1OmlVsn
QI9aWmxE2eGXrPsE0ghOfGczNtG9GbbJZVT0waoypk/0TR9OPsul5SKq5G2zIx5l5isdr44C/NlO
j7OIpNDa6OhF4vG/kXECzkyPLo2JT6ef98OxnYtyAkQwtFzXcJcB8NsZMAjAX/WiHvGpq2HU1km6
Kh3M5E5f5eNR83AZm/8RJDDPjo6aCH+DTheMI9lCZiDPW513NQSlVujw+an/n/83ZeexJDeSdOsn
ghm02CZEytIUVdzASBYZ0EBAA09/P3DuoplFq7J/0T1j3TOEyECE+/EjMJg4oSrAl3cu7ZuWpB2B
OFklDOluXKao9/Cpff+m/vHolr4JzQwM697KfDt96DqzS+YIra/lzzOS8NXpXt+/yNszfpMQq4xV
kTVsQ/irF0wmuy5Tq5gju5kuZktsuwavw9Q75j1S6550eVuu1ZMmYmtPnO7davfkYWADG+UmQetx
g4v0AlU1ETZslDi50Va/6av5Eyw3QrAbIVmc8ff37/ofn73NzwRrUmOCB6zy96owZxwM+1aZEOcu
D7OiuLsUvjz4s3zVaxvzf6U0P/g1/vHhbd4XCAC2/d+5ZgQlY870J5unCD+/Xeam38wyhWA22E8k
GajVs5vBx6zq8qP9V3euH1ZTOdRtYAAWJ3Xx9ZZjAz6pxgTgOOOziBkeOlvyrYzSraN2g1FxrwkH
nciuEb8PHxbidzl065HIlucC1AtX1Bm6rJVMNxkZVdFiYKkqbKU6N2vxpVtnIpEgrn3Gs7ygCQGd
LQHswHHM9NhlHi6FnUCRPcb3nAI06NXOUjT1mcXhCw0vAD2Fkdkbg2/EZX6GlOJAGNKwo5HzHCQA
xEHj6hkZyXP9Uqx4LjJjVSptuWsmXX9cPpMu6wSdYELNPKAlFChnH2mzJbLsBSq+uWJHLBMrimNH
36zWsEkf1PYef2OIbd1shQmdH5nkrv4pLn8YAnO2QgiCEHsU4LU51Wel8k7MkfTXalC/SpJOCidD
DCMa52AjSdy1tvHYQ/O/qIRDXkzDC1PmOXi9GZCHUBD2dSZuG2hzR9NKcGtLaP7IFzo1JthMXK23
AjLrcZZkxBjmK65w685jzwhww8ajOdPWwzzRh2vkUC3APxU1TZhue2fd82z17FddjSuwnX82Rxq2
KkbRnVnjA70GkVdqefDydgm9gYjExr33JrJeB+SWKi7vGI72DzJfHgdZabeqNT3gowtty1tDl77l
tiA+jaxraOQmY3r02GDrtqyxNCO6Sq/7F90tsXNoVCsqOvsLBt1+lwzE47lnLKMx+1hDGJAzxnad
fnISENgbs2jGR6HFR7HFo2XE2PiONTE4TMZHLV1w14dVSgwlf3UlRs6zxveh20wOVruIdFIr4WcN
84HIsyiV6RZD4KKNWDCAUhpEe62xT9uSitVS6oND1rnBjOlWzZdQSxTDtx2ss9mw/CLDwdhtMpx+
4PZa7gJDU09qvo5F+VyOyZFyID+502YJ7OR7Rdw4fYKGXLczYlcuXQ7AmyxefCTk7HdmxfrZJUDj
ntxwb5dVZJfkpWlE62clo4PPsRMgI4Y5hWiTL0lf0OXoN2Nuo3MFLw2VVCpf9SdZNtM5zjrysfNQ
dMp6n2gxada2RmyMM0CjbuvnrJAYL0zQuc2JuCuW9jTZ8dF+0oqtdkDkvmdIgkdFbV5A8iSJ0bzd
zZrF0+afs9vrp0Vo6Y1RVLgub3AMBqGYIlTaDotYnD+RK4V6arK6CcAL8Qjo1SR+Sdr2qE8eQ0gv
JqqAAOLQdfIkYiqD4bFVWDhtSGZNawIEXnZQK6V45BveUolw5J2L/GZL8qlSIzkzIbv3BsLO09wf
agwUB3A97DIIqhqqeD9uOZtW6g0BFsYcFCsinlws60PZEuTZo6TCkIoZKb6tHvdkXgBI0hsNQ4fM
So7pxrOPN2sUWgZz335UUvzpC/7bLqHEVB13U0N6JsXFdUffFus4e5MjIyT+BxiOZQg8usNwM3va
QmIGTBqUxk1+knxFmU2GTzIZ8w38sT0ZT2naKU94OyDR1jACbYupjgCKgMLzH/bUwVlvLGYvsyD9
V8B4WddxPcVV00QG5E2Okf6LZEytw3k7pEiQw17pCc5In4U73JqZo+L5336Xov/2/pF5Xb1tD43K
iqYOJINx9dWRmRo5BovWIKPq0zJwWCQlLmYddDg410xe00lp/BSDxI8qqzdUZS4MiGDxH4z6NyX+
32d1XhqdWxiNZLg1Pk8t+QEKg2S2m4VkixnNa6zsvZmc6pG5pOx0uS82Plc9jYirVvfRi+Mnwcm1
m216T7WrqAXL9BGlGNEpBDocDGFB1MOpYj9J1Y36hkBw+5sXO9mpHlLcJNTlYg7kVRVZ0vrtNJkh
cbvE61rC21X4x58NDUcIe8KtLVecIqLAxIK0dxJypD63Mfl3EtiRLMFfOeGfXmqqX6ZiPDmj/R00
YbytbW++WJO571v2j4H2uxjgKwpHkEuvOI7fzd5jU9rGjTPiwx6r8wHp7L7TCKcVWj35fDP5KW3W
vdrK1s8mHDS7OCa5FwM6trgpVOaEqUrs/cjUxd3RcGY4gqyk6pikZHhgcBXG9WGql/d6G38d7fpx
IVqROayO4J0ereUHeDTHmkQOqJikJlBEsC4vpDfjFpOcKigeKQPd42ApQ1Q3SR2Y7almiOQgpPXW
lnyQvGC2DXgD1jTT7u4Xg63XMhtJQlpD2J7mqaG2DF+ZYdl+7DHca83pziiX4egRPIad2oCTwer+
XgjRwNjV47GIkTbG5mHOeby2GNobqyLepiKDh6PuZptqHHMAuGBUzM/w+1TIE9ScU/e0xpV7fP8D
uUZrLJfqFw0idGNtK7e3cvw/nUaVgPtCfGgi127icB3gtqty/OEOyUeq9utP8c+VUM/rOoDNhtj8
faVe5xTIkSdEopC/IcwpdI1syXaFvuBFxfh0UD7gJr7pb7ZLbuWjSedmabBC/r5kTlwLPlklm1Bf
FEEhpkfZwzgDA/ZdRtg7Ku0ANdvgkwKQh55So7tIqNxx8o5GVz1W+keNh3b9vmE10WttGjMozejN
rveFRMk7bDrTfae2T0WC+CMmrnBInU94gT/U+rLfZHMUjAN+E0hk1DHINlPweWkhC0AK7x3lA0Bp
e/H/PRi2W/r/AlisLlCH/v2WGMUPidqM6b7vp++Dol1KkMP3V9l1MX99iSs0pZHVGidySmG77l1H
g3jXvRJ1ArWa3e6jnmX7Vd97nquFBvdhSZ1q2Ia8zQNzpntGXnuGTshalV/vP9e/LuXgCWiCk8Hm
vdaNzQzcEwsz0b201xsUxCdg/C/aQgqrKp/ev9SfP+v6sRjNIzp3gXaNa8Hc0kGMjrXtsWZspXFQ
Otjp787qzIiaKb8XTK1Vl6aoAJEMPBz4K2O8gNj3XQkvRWkPYzlnl6b3fo/GD2dEDMTmZSJtYFFh
EI6eiFK5v+2lg8LRhNg6NC8AyiQkm6xUNb51Sy9gIqBG9tQPfmrKm9TIbs2lYLDYsGGa+cryXOcW
wgSmywszauzhnNBLtIakeapQJL9j+MFr2T6Yq9cCFAqBUQcPtdnD/l69bUH+q0Xgxd4r1TDTtSBr
DT9xnAM+0y6WXWCS3RZLgn32nb0l46od7toGoWO8R0wwleH7MDLFq13nDP/70ShnUNVy40G06X52
UqiGpQ4PoUPZMIsI06Mo0/BVZb+GwkKSnG6oz5nTf8cF7mmepYB+A6PQIOgs23D4pS6eOkfxNymB
M4IhZhyjUYyc5v038S+4lnoDLv8m4GFwcfUdb54wSS1KFuMAi6HuR6YyTftSmUUbJG2TBMOopAS3
1HfZYvBAJjFriTt+KLH7F3a6aa5JRbUZnzAY//snkbUFPS0tkz0OGOFoQA7XywyrzrXA1T/7Zq1U
iWWcJCE2Jj8WNZvOKz+H187ajWQVj4tmPSbTPblF8cmxUYc7qNayxvs0ErdCdHiPg4kppoNXU5tS
C91p2N77/A82Af+yhLQCua8k5lnFDszvrYvT9cO+lLdzhllOP65hgwIErh9s+lpSEjGM95N4m+p0
bSRmgxg8Jd9bK4G4peldBirc/YLVRPuMG88SVS4PoOfaEqjFYAeNMp2N3M3DzinFWRs4+iE4zhHl
6L5cFDsSMk5CJnbP1QBDveloHUVu+mVKsdOT9YsxNyU1NLaRJyYltYeDV7Tf8nL9IUjAoFYo/Skj
QcXphEv7kOAXBsmt13QIrRMoYTx910wyxM1JlbulhFa+DkRmt6XzrTNME8d3twlIowTao1ZOw1mm
FwQdY9T2xbFIhycxw0evswlT+5rOqW79xVs1hlz8Y691SIWxxEMy/1SNMd4N1aJGlrqmTFaGMG6H
V90TD26ZPDgCq7Pc+WW/wHx9ydcpoPrG1GlyzmgUe60ooko3L05eNLu2yjHWt40magv7xUyxtikR
LUAy21zSFU/DQ9/usMpHHu4KNpWl1E80mhzPTbdvpMLcZymFL1LizFy4pGsNGZD8FMUUP3tbhRd8
ck2ShnVwEJOlgkMZUr5qqH94i/H1Dw8iNedXqn/s5xCAEg105JsBwrY212nxqqTdcercR8yfEIL1
h5lGmv1NeUU2mdKglV74K59Jbet4nzttm0TlWXta8GzZ9XmHC2KWBlre32AwQIh7Pa2RIOgbaUSE
gD4m1NghRgRaJTUQtsrGXKAdx5utH5kxJFZLcCfU1Z2xsUXQOsZrlyKLz8PGjZ1jv5j7lUmIz7rS
ofzACuoUhGFF8SyLGDsJy7mVOdbuCtoRXFSnNFxJKOrzau+Spx3EmVwDy+Yfo/U5Ib/HA1lC8yql
d2MtdLw28tJCV8+O6UDgcTpiF4lrDuDv/naGnmrJYhkTyXuDLTYiCLRCjZs9Lb18ytt+iyQHG7LL
R8tU5tMgnTbKGuUyFw+Y1CSvipbeOmg5dpOLXfxU1+d2Mbtz19UsXXhjIHt5czOAwfhzv27UmNrY
z+ZEDHGpmntpMoqy1duyIzucqJdlv1DA7dOYlBu5Pmt2+qNsYRR2D8zPfsgcMhx9pg8dZyamZp9Q
pR4mwqd44ylNKM8eG62z1+rhs5U1CDewkdqtYyv3i9VK32bXCme7+dywtiCP4AOmWqN9EMr0vR1k
F1kKGhRIZt5OMyjkrVjzsYRmru4cm/nRibWGSMlPilWhJ4XrSVA2WRlT5QOTwLQyNtWp0J8YcbqH
zCBQitPaYYpin9we9/xi2cuk5suIwXlt9UFFn3CT2pii4sB4GMlvN5r+xm5TIhoqrPhbcJFBaYfA
9hQ8dpky/G8mWTnw24lXA7opd5ogNTFboa3pA/PP2cVFrHFf4PGihVWhGPSNsssACne1o4GJefqt
O9pntUh14s1WUtH4TUmbo8HRtfowCotEz1dL2veK25/67rlwvRO16hgCn+o4X8AaUDwWakx0qiWp
H2pcEjTAyjaDAawZ4MuWNd6n8gmv7fVgVfD8y9wK17TVQ/DM7Bm8UAaOtyNl9Js2EnmYs3sEiGSD
NMteiXSA1J8UYbEZvfP/wV/S4Z0+iGzxU9qsk3C79aB7L46RHHq3HM6yov6JCdo1N28bfdEggmfD
3YxllWFMzzLrK0A7fgq1qg9aOsH9dHvCVPiztEw5D6UKOAUm223xKAPJoFYtIRsvzn6eaWjLHJoS
sU47IkmDVLM4aM5mWTkkR8DcNNT8S6M1Qd7H4bC0JRKE/GhMqr0bJ+Ro+kDQs96TY6o2n7I2efTo
HEGTEz9OlGGHqh6ChZr5RT8cMxP8UVpHTQnHKX71UuOmqvtfhY4RduUx+Tdn796tSPgYNiWEjX9j
3nruPuuTqLRyGU5mD4eu3ClQsPHyaApfHfDVI0MJ4sY5NnF4IjwAUX5WHJdeQSc/k/eD1wgoNikq
7HIwMFV9av2+j0m+6JAdFDDvZWa66AJILiu2nN3KePLQvfNOSZAeRdVSZyJVo4DWac6Wkyzr7DbR
8KEvxtQi7zq0PAUa/To8GEmtRWsJuasp9a+DGF5WDcpzuXDSrw0HVDqs0Sjr2zUnOI/X5itOf+9o
3qHT48HftiQFkBzm7au6NN+EEA82xnonzNmBIr/VUOcInbNuu1K/yEzl/t10CjAF9t31Vi5F6Mis
iciXb0EM5pU5sPOZPC289ytzOLeeg0a8wFRebZ5aIHg8OS2uxUHAYgY9rfmqLEV+H3DEstXhwSYc
YK7yKlK19JR3RN3DIid0ehLEOGXBkECfVYUCz5HuLBSpbvszDTrwDLpsZXBFUCiGd68q5td6crAZ
BNFsOgnHUXHwydDuMAeuwsJeWHyZvNhDLPzUzvFOwiDAL6YWS3+1eY5rSO9O6d0vmsRKmEDzyqrh
KaOMEcq9MlEPLJK8dpKVYKDb5ufORU3nYM1B5hpEXfMUZ8lwcAh1cvP+flpxSCltpyW+G5sKp6d6
WGBewLewIc4ekSpQi0NjczOBy3GRdjCwK7T7SXpjpeo3wyNcOVH0fAeEC20EYZ0wxGGyKVvnDLvY
eoWCEW/psdIQdM71zVjaWVRz/GPXzB5c6z1AFswh8hmRwbCRaFFfkW2MI0KLZBrbXJB8gRKAKEp/
yadfZkJcjteqv7OaUg4rL9Bxndgm1HodaX87g3XHZ4j8QhUXR7kdnOKpJ6x257ilTyAvmcuyKPzB
JGM7x4w60CpS0VRVv2s7zgmFItDXDPJB7RprZIvvOa4QchHgcFbYXcM+s84xgga2Qsi2uN+MN+Vq
zqTOiVuqnjpIAVF9g0GT2jJ4GEtQZKhtgSHAKIaEdDdUNpFlrWPkLkMSGO6zkwicamEP7ms3vi9L
J43cNiUEOxGUA9bq+UphIhA1B/Yb2jscHk6KVKMOcUDEYJaMyoQgQat+cZtNB+FO1L6CfdWewtiO
d3Nr35uwlcWguaGkZ4JNTrYWWL0ZFcQ6HcgWO2Amkz5lRveorY6COiZ/rbSeytMFPlv1BFpEvAEw
hSnOPWGk80xmcqIrGDjbIG0JM7+uH4kIi5G/d1mz65WQQ2mVGFN41NkwjknSmF2FbD11obZjDRGs
qC8HUVTTudDosHJdI65buUnnrjoM6ap90HDpG2rxd+tpbpNqE2M8qClATX/3OfyJFZM2NY70PHuN
tYVYjq1tGEzPH3ok0/CtgmXRyC9J9SOtuR7JSa68/Z6DcDtOGvLqRm8hTWTRx8PCSBD0pwEJS7vH
pIKoVHzDrLUPFBbbB33zP5o0OmaUWwBxiJHfwAlpa+dJAWgQUcR/J339m46AqTY9nInxJziC2DzP
088qt50AyJP0UwoTzFjJ6JpJhyYzrQ/dAoserIHOeeJ9xKx+A0qBj2FwClLoIQjH/OjvdxsvM5/C
Vmd70iA2AzbWbCgfJREYb8fbKkpeTieItlu0w/VVIPMPTsNkE9H/smM62Tz1fHgQK5tPGFZ8Fxri
EX3wIJ2WrXdSFsXHJqgPx3rJDh5G82gUeuMOpVnlk+CVhBjsfnPHyTp42ZaQUU0NirFBpfYuqgfH
bXGE9OajIFwkoJxJ2BEIqqEFbHdDP1nITzWDjY8YvydCCC64AaVfrMnXIbPdYpzG6o7V77pXDLdO
Un+All7js1TkJlRxHDBM3scbLGt1Cr3KSRLb49Gf7HKSM+nFyDtk4Mp/aapdL547bfxItPePy4LQ
MuiHbqqj7r5iYnRz4xAruiT7tSDbDHoPIH1vu/uJJPR9Mjo4p9Xijig/+//8+WJQauJ3jNPD5l2k
X0Gxs5Otcx/LBNOnEofaFo5n1RfzxRgXyJxmdl5i6eCSDgmwdH+SovOFdmHwhVGQPDJUut+6hDom
8UIaMUvTXtYx9DrXhhb3UBqoaVQHV9oWagIf8IfMuDe4F3etAmxjcopxyRvgXsetW+EB48iACg9X
QJxhZisHF758SPzRi9p4nEjjkoRLbp9MQ1BJcvSOzSeoLvnRUafRVylRGVa69sFgw0Vg98us4vjY
SXU8deWyYzZRHCc9f0BYRwujp6T/xZ/hJJPOun0wszafqp6AQFNJgNYnWvZEIWQxKW8SkYV5hZf8
zOgiMdvvnR1z9TV2CFhXvpPQnV+kQvOCiS+p1vbq4DbYwoaYIXYzWysO2CeMB7shxJS2bTiO2XMv
2uKc550TkIdKnMGYXAy9Vm5EodyNAx1YZlZn4bjKfrW8eUc+/LSDbcFXxmFI6Jn8mdKA+3XpvKbN
ZkfvjHAKNHXX6HYZrupwbOJtTj/InzZDNYj243M9g7hCMt8Xi04AtocK2lnG0+qAw9rpvNdSRR6y
4jZPCfbBQkqQTWUTlRO8D+693Q4x66Y8APuFjviG2iv5N5NhTQ4WHB5HMrvLji39o0/iX1dhbr99
hywty7lCEBnfKtZolcQ/auK5LTNemv0hefHtnmtYMADZYvjkyEfcNoT/TJxQISLizGoeRTVwZSJF
fFITFxNj7U7kPakeHlmfc3ZbKNOX91/imynE5hxF20wTvvk3XI+D3BnPwrgAkDNreYFkvmVVmybl
I6G1vUrS5so45v1LvhkQbJdE5gKD1NqMjq7eKOLUZBl6x44mrzhP5gIDYoP/JjPHQr/96Ey/LkiY
NiMYgZyOxYLKSrmiaUrcQoirZsRfZPWyy4eWM8003UCoyjE184waLtN8GzzEkjrzV6KwRLKeSO36
4i3q4f1H/0MP/m959Odutp/aggjkYBDy9w+dSKtlMjfKaEKDtBtTvrNV/+XF2quTpSelopu3JXMG
o9ES4DRbANm7d2JED99M3XcGcKkvdkarPOdx+zNf4icCkNjFEuuRHhabxTbBqjG+r8rm6xw7hLlo
ypOHhozHl7/cZH3uE51K2SEKpmcDcEgy2zkm+p82f1bT+nueVIavfrUlUeZLhnCd0cCz5YzxXdZQ
p0uFYKwBl6H+WOr9K7axr0mXfXLXpMMVTZxyjQn8++/serlcv7Ir5Lwc475vbOgK81Z5z4bfEQSZ
i3tZJy/vX+mNG8efS20uBBbLkmVzVbwiK4JqSfRxlAjnJ7CMj485rwcaRjDapE7oqc7fciUcRnCt
CeDj/Ru43ga261OA4iGF2wPBf1drtQON9dZUyMjNIEdUsO82ktL3UjEeFNthvWgCMbn4ZCP2ef/K
25NdrUssJ7cZmsNOxOr8e11i+CPhobR1xEgSJmenHlHB+kDk9fH9C2n/eEaTgko1kEwxi3avKgx7
KlsEf7KOylLeyXb5rNfZS01AGbncNrngRu/LRg4kIdjKTqQP/cZ1jFdSpnvvFrphIBdEbwUA27nq
rHvkAO5GnVj89+9T/8cboYbAM4GBN/YJ14Y2DWUw686pItvp7nXUqGZLqLKXtQe32jhNptpeGHTu
NCUNuy1JKC4KI7BKmG2Y2LwQRLMcETyGKjRKHoWU93INljWf6AyiojT0h1ZgF9BlYj5uvq6m9tHO
d/2m2VxV/mL8RVFF03C1mtuqaETvEfhdt50W9nbxShYqPI7aPs0EBQTINRYwgdK8X9E83btZcjt4
m8VGstctMnMpPUUp7QN5Evqdg7Hmnds3e2iEH66J60Nou9PN+sOj87cRVm17+H+OP/wypGpm4LSF
pp6szqp36mKZkdaxCW39cT7dz3n7uIrhqwQRhB1n75l7EaMAyXRzZlQRQhNwi8B4tuPT+yvhugD4
380hKYBd7ME0vvooKb6BI6HiMVJeqgCyHDOgefz6/kXeDCr//FDQsjaXF9LFrn8sl3CvHK9IKDcb
Icmdh9clThhHl/F9lye/ekvZN0t6JyDlTCbuE42cHz+4he1B/rsHbLeA56xhbqbqWwP896+gpeAn
7IlDxMmtP3gDzFnPBYtsYhXKZldAIHLu074TfuVCOJzjKv3go3tjZ7XdAnC9iZ4COSyGSH/fQlba
ommndSDA0XgwF7LVMAXNQ2sS57YzC1ASFejDWNOgWIiL6trR2lvlV8dY8g++njds+D+34mmGie8j
9d8111qdcOjQm3aIyI7XAnyYUbbn9YyDv1ru5175oXsIfTrsNFSNSPEkNdqLUWkHAL6HzMQ7Tmvq
X3Su+yrBSqEuAOI2Nu+AEH3fShkyNBthpzkfWkptW/X1z/iHuIR1EUObawlYFs9lKq2MlYSFwTFZ
K17bhFdqosLmXOsbqXn9bvLg/A3JOfOnwTJuiEL7SB77j8+GX3IrmRm8Y+5wtZp6r1UYzpl9hJsS
CRMpmL0Svb9i/30Jpvqa/ae82yqH/24bzopHpgodPivGHzl2kH1n3r1/ie0ur14mS9FFE4EDk25d
F+aT4khL69w2sszyxk2zbqfPOlnW5bGdu3C0xwvOiB+cxdttX11zyxwCe7BNdoPrszh3HMHRQxUw
5ODEdf2aQXgyUo8xnSw/+OL+8Qo5G+AjgNph732thW9aJZ+RHHRRNle/Fbl+hiT9f633OeUB1VgE
W0Vjv0kSsCYlSUtq0MjGfgccLYtK8OcdlbgICEP3PsjlePuTcTlOE9zYbQv98NWqSLSi60ZcXqIi
d793s3VOW89nNBASQ5xvGCOGMBpq9vcXCtqgNz+bZkGRQDsD9QZzgSvQRqqZV67w3CMca8A442y5
TJUpgxmHBc0uxjOz/0sp4iKaHOaIo+eGRpGvh6wCO0FJlByYkqn7NYeeXuLFVOvjuhsHx8YFdnpE
V0blnxb5ucWUkfB2mwmd0MIu7soDs5RoNnXlkwafmFQcx4d35QVq3Kt3rVesx1G0r9nYtneDE/tt
b60oLLz6NkOK5ymgwUtj4g44CL+cy+6hFhpcB+Wzksf2wzrXJiOU+HEGtQ3UWZmC2oadLwTMnqFO
wFqaJzCVJRq0Hsywqs7zkLlHRWVgh4FkYJKs/hA7yXDql+oT7L1PhdDDml8wUCYjgywRJ5chGc9e
aao3bp1qN96AgmZNZvvHaimvBjRJOmAKw9gt9m1CK9zFDiMgqRjR2HOdVCO1rzbK3TK5dzmpo0Hs
tc1BdC7KZDURkbassy+6ZifEhHkb94eWWmUu3DOd0QtFBsUKuROxx53SW3L/h1zaWfau091HtRyn
U+Ypm70ys8ORKnAT+RG5giuDHG+Zjxh2/H00zcCmZs3LjU5JhGpoJ5wOZQefx4gnxqhjFTVKwkh0
UtSQbFAkkcofz4Cgb0YNN9PB9FdXNAHTB+KK8F3wKd2I/+xkf6qmDAQdT7o2kzZMquTLbKLBWA2P
QVw+JodWj/LKqXl5eDPpbv9ALxO1JqdMXDcMP3JY9daYArLavLdlGtcnA5Ss2/g/cJNxZ1K9I5Ga
+WHRaII1t7rVoJTcDYppM1bWn/Hs5rW55C0b1cjoAXuAZdjjclv42hctReIzD+IOWBS0FmA/dPSy
vi3c+DYXUM86qzAuCkehWu0BMxGWZHrgmHA71N6t8WzgDx+r5n4e4v4gPBOeDCDfjYCFcDBclMOd
9Wlde+XRWJFUtl7+NStUzYerpAeaVT3UWO1GDf1oNRriXi0iuaTkaEOJuHc4d+2JqSg0kzmsphgl
E00lDv6Z9PmaSVfodXkUej7ct2HxLffEJTOT8gjjX2OsvBlmiD47DjqipAEe6rTqZyc1f72/hbzd
92HBYHCBaYqlv0WawGg8CbZURpqLm5m3xD+a7naAOdAu9f3/+VKAENRx1NpgI9dHzBSXFbblENzZ
aJ6dBabQaBxMhowsuuf3L0X0z5uNke6JfR0RPn01Prb8+/8c041jNx2bUhp1ZK/t0rr5nGFjGzpW
KTbKjfB7rd1i45uDak9BYvVqNFUTQANjrja2f5hGhbwS4gOOLIURVs23era1Q6JWDHCnZWRVy/bs
mfk3ayr6E/yNKSj6gkGXau6MInWJqfPIdbWrFdsnRE5FCt1eHaVCKJ32rUEC5BqdioAqrjfEHSer
sv8tlfR1WXAXyu0egU5yX2eGX8zELZiCe0I5GmhLFgetIV/0HA3slDRrME16AJaEeKdS1Ig4qp3a
Wj/yphbRWEJIRWi3wy/IjWz1Baz0daHQZbPQpqhUu5OCAxRJt/FD42Bzrna7wrb7qJ8znTzbgppD
Jr+GzL4rBRy+mZnEZTWsg2TyNI1JBP3GZtCbOr5LUnikSngZIhlwmMvMMGmY8HpJ3vpMIQNMNPNj
704KovzmwFy4uZnSCrNj4VxgFcB7oU8PcYyHDsdqPBjmFz0H9VTtAip0UqqU3iWmbklhn4p+epGN
rUedakIAYShxLFsUSGxGX52ZOKoih13oihBSefq56ZKMFrN5XTShH6okLnw7o5EuA8et1cdsEtmh
nRsNpi2EWi+vsxNHJh5SYDC5llQHRTN/9mwGF1NWefCi9VL55NRsLWQF3Fp2UwSVOt5Uhs0nJA3l
FvPyT66AyhAzsQwSJ1h0S6CZ1IbQetQcpzuS/frqDrgAN7ZD2gQmTAcDc79CuJvIcnYverv8MEvN
5WvRP+kNOKVoJRid45CLIsRJWPAV4dPmwbhkZuDE9c4WPyBS9fjtNQ89B/JZ76Zjp6BMk25M9vyc
I0uv71zkVQGn2oKoQppRrmfYKThd+5Au5MagbyBjqDIN42hUyqPWJjs3zi/5bCaXydTIIVkp1nIH
+IAtFOIqfQgv0A4JYOfTwPJzl6YFtePq7esUOF8dqk9pD9mxwDviqBgDOXmTxlc4apxKqfyNMqAn
J0E75FMqIwHpLUjS6kh5P+y7Vj+smpCHWeIxoChMReFWcbBkEgSDrJKcn+ZGTuvveNC+erUsb+tW
pe5PxRAuKeQPq/iVl3INU4Qs8C+NQ8VRXumldeH7VHa91Zd+J2cJL6KBk+Mq3n5YlJ/dIj8XnWHd
2YjDyCOwkg8Qxv8BDH+V3DBz0SbRd28W/2Bgf29RscG8zcy6POpp9LBE5Esml6jca6uNt116TooJ
6WarDtEsxG2bmwQBC4/ZmFrzt9J67BILulGeHNW6Kxm/48/DZqZEmkwgf7npbmk148a2drCDvvGF
85Y7JUpX9ydorS+Lrj2YioaUx3UucHKaXYaC+dgYOZ77vLJdZ1VjqJfezbyM8uzU6bPTu79hPP+2
MxlS58ClMbpjghLvplbNBICsR0PV4kORLR3WK8kXeK3O/yPsPJbcRrYt+kWIAJAJNwVBz2JZVZU0
QUgtCd6bROLr32K/Sat0Q5r0jauOJkUSSByz99rnpOOsVW1S3bXVcVZpuV/m3Duvi3ufV/N3h0b1
uIr1xfBnO6z8ej7M4H2uSfDTHIeNIcrmvMRNcxgWGDQ5Mk2h1+EQiGMqjPTaTJ9pf1+doR0elWc8
x5kBmHEg7xfbOaPuxSwiasJdtUyExqOqWawiuC4Lkhzs6HaEdVtvpTGwQSyz+j4Lvi3Bey36Lzll
ghe069FN7CcHgObVzG32I8Ltd35V+o92SiCBdM1Ng+LyPqYSXO1qL2kOIzgl1zJOi/taBzpcK/q2
Ju8HioHyfmoNf6/d5Ksasd/iKuZYG6OWpIwItTCr66EcAdf1yNQChzCNbgi2wZz6KOdnxEBmcZvS
zkCBp/UOeh4GTdvca6/vTpXpx3tymRqvO0pIin+h/zu/NW6g0nHDYpcFu0M87ccrloQZZ/V6TNyw
RtG/dTPyA0Q3auajiar/JkcE/l3K/5Nt7lA6uvuuDKxNXBnvgvtrD6OjlEWwyeoBIQv2enCGrYMi
Bjhgz/NsTLmlSec+lWaXsuiekmhamie4HggxhvrkKUFeDTK6E9bd4JprkpLr7EVbxXtKbNHmdtU3
pbxf54BFtusPCLCrLBoEUu5ZL0QKFdI8KqM2juhJwtSTVogbA/BZs9zHQ+qivCAyumkvo6Rq9YqO
YUVSczpoGpU/Fykfe7dbwK+45Q2R8uQKUGy/3v8eVFBtZlm8m0QvIxqdUFp9cDf0HK0ZqOfwpoIw
K4JV//y+vxlQb2/MtOsGEKHoo9n/9Y2NIhBxk40x28U128lp/Rq3o48zR7dhZfXguugAtkPez1eQ
PM9t0LVMYbGPrsFd7C7dgXOR3LjJeDbiNTkAHokUYr69R2hIiARyYuNl5QcakGcDTeZ1Hb3kMmtQ
Le0/lqFxNU89/gd35vHr8XwvJyBBqPPQtm+R3UKRhXC1z23xN5jB7Rv974l7++C+yQLwRrwDK3O7
vv9TFFLlT9gGgoBR+Hg06/49M4Xejv54cYz8xzrW018Geh9vGN6Q+tNFGxCwCfwtYhmYx8SDSPq7
lMIx1GNWR5nf/6XYvf1cHz4Vr04KHB+NJcdH71PSWxka5lua3xw/38RDOF6nUBdT9Ofr5n98GO5/
lrYMpC3yRj7MpAFZdoU1lv4uXhyT4HoEAXM7/eXD/Jvt8uunYXPKxJv4F0axvwFBsKmTqI1RgbH8
KHYktjJbmL2rLkBSKg/pYFAgKPTMhIfPjX4WFE/4X/K7ugu4n31yOhgzE4o3V5tK0H1WGSLEIqn+
QXa67LHm9K/BwlPUySBsZgCzD+aYHsxFBqeKkypxrJ00dXPfF4H624337wH54cMJD6AGsCz497/R
+9Axd3Fr2nKX59OArzd9dtsljfosnnjAfw6qwTlyOX3Ww3wCK5Ky/6y+xqU+aG9+BJWCepOk013l
9XfcsuUhSYEDTAuZY2hQ0JL71ob5J7BiZp8bvza/skUUGw4ys63lgfqvpEIAqduV/rodF2gPVmuK
pz6InWiey+dl0NBFGixpTsINC7jgKc+dAgeN7FmBKrBlNVpDnxlo5JXgazG6lUf0u+2tSEyO5G2v
IH/nH/PUOqcsZ3dBVH26n5Og+TyTqRWhuEbubmMELMRdgaFoDyHYjqY+fx2bEpLb6nyfcuw+Zpnw
pHbXfcc6sJdJQ4Epeh4nHQ4Ab6NTqU9ZxjFUGvK9c1o6yeBJ5aK5Qum5Jq6RHIC/UG97q9x4Ermu
V7TbbnUrBuMeC4bZik/ZMPzjJid4kvWL6qyzETCacRK0+YRD8MX1vfdcZX5F3GkfxqZhPNnTfPHi
NqRkG/eyD5ydDLpvPjuhPYaj5kao0+hh0/nB67IvDLbe17Wg1sGFtQ36QWwZ1+cbiUh2ky0lfUrn
GWfoUremEeExGv7uFsT5ZV7M79gajLOfkpEsOBAQDrzlfd/fIa55n5wRY0TQGAeZ91Gg/ORuAp6y
S8wyxdePWItTu0EPdEvrG6a9h+b0anrp565fTYBdTgmyZEjw6K35NlegORoKjGnEfWjTgRQO5Rsx
oS9VAfYoryeQLZVrHFH8+veqq68YT86o0WMwjuuWZn8+J3G+G/3a2dqNX+2a3Eq+9t459f2QFqJ8
dNvqm1tx5BvtMt85tpouxSRoCqArHW13oPNmgAqN1Kg2a9LQDFRz84nguod4muJQjG4fIvEwo6yR
/gZ6Naz+kXEPXdjDUqOqnvtgeFFr8VVw/YtAV2zuHDqkZM/z2zvJhjEQEqJPU1Ygd3C8LenZ84G/
utxOrJ33XiwZC648B72ALXSctA8dQ7iThadm9pJ7r4WUYi2yjJQXw2KyGM+063PPMI6qg966GZtr
5RZkaL7BtEzfZgCNp1k1R2xMmA5rrz7AT6q2wOLvUfBWb0nvb7GbFNuszoatURnpo5jgIVjBm2W2
+SGWLWQPuTYU0ohWGOTNtWO/BvB2fTwTsPNe5yzZsioUePbwgPQUK+VgDbvVdfZWofRm7Nm2GmsN
e1d8xothhSp2xAFTW741jXwlYM3zd16SfBkgTp+oPncLLQhCSI/RhOk3hM955AfkAqKnUTY7RLJU
ZF2b7PMBLivAcEbCfSD2lcqQmrncBR5NQ1ab9tZd4pYhI6+Ur3n10hbrdfZ7fTDWWNE0YPYa4vLS
klsQCsZuB9X6/iZHO4fjZr4ZhS0SIlzOLzmpbjcTD3ujJVvbvFhPg4ktpQlAOwKlZvekH4ba5itg
d7btEnXsLFFegkYFxNCJm2eRCClCnCTAbPOHuzACnZuV6j3gNOrXTB4w97zEanpsSoIuUnmz2/nx
LhAt41vm+CEwweFA6pqI7M78VLV+egg4t/SYcPbq8V0MsXWkFNC4SkGWN/YQJTbSeKcM5oepu8vt
xzWbId/g3kDCyiiokOmOM0cf0GNr9KeZd69VXVzFTE3L5SdPac1owMQRm5dNuEDRvzRUtW2a5se+
5kCOyey0Kn2CuMgEOU/vmrETV1N2l04eg5rohViDTcD8A51ZM0NqRP15sRkDDV/EfFtxujBbfXes
nr3051J2Ohw8idkJ+BV3V4HCeGm++qY62L1nbloETWFac1Wjrfv059rC/b00Y/qI7oFm2HTRwdz+
/X9LM1grlvZTd+csot1orQfGQe2XIMeojPj2pUQ3frJ8aBVp3LFTHJYcab2hn6iKthoX3z4uJ3tT
0wns4d6OmTyZRvN5BIAeuvNLbeK08BwCF5wcWCPVuD4QYxT25hLx9QdnsSx8UxYn/7IIcZmRvFu2
qM5rZ81IYNQYzR2pDuXk65NtJXpvqBh/WIEcx6uTJJJIEFEOnM3GRiAsSDQuankUTCncLrE3VkdA
0mpw3SvsejIDzod5xNvSr3zqlfNlhKe/FdM4HHoRO1ySqAsgYE67zF2+LsbQX0BqJ1TpLx39c9jF
3i2JZJzOSsXx7s+/xb96sA9VCoBqhNj8/gjqP+7n1Njix5L8Fp2hGUD3q74bGOJH3m2+6bEmPKdo
wCqORcTBnT5ZHOu1pZyz39fOeZ2CV1h2J/R1B10y9OR6husZQ2Ra3cU7Z6m9s2djOA4QWw5Ye49L
NqYXVi1uNK92hwIsd6/twLf958/1UZrCiNu1URy64NPAJzsfLjEWUJ25tp27S0dZ096s33A04jD3
obKkzH7MOSCi0gSVpRJt/qXZ+/36BiDo0AOg57ixA27N4H+ub+EqWS4r9Htd0i2Vaj8V9KFZJyNr
aS+35/tfqvX/+YYoiQI6As9ERvrrG8YdLkNd8oZTiZ7IqLP2inuSgDMHxxgF/ulvSXr/8w0RcrFK
4L9HxvTrGxa1L+SoKNzhnB99wXSymqUOBaHj3dxJEBqYFf/8i/IKvOivlypwQtSr3o1lAob1w5s2
mWOPVSzcXenaKUZyMFk3JJnuCv8w5LN7BaWvbkrd1Vvvsa3NTNeIw/Db5M2ECQpky/+Hm41ED1cH
QPfL9cyYEmWFSYwDkT90xG5edBdnbb9ZLVwSZdrtpRiFgxW4rokTad9GW96V+HAeCttsTnEVYZqy
0Mp05Kwo51ZYz8HVZxJe9ckcHWbSyLYKIXFk2qwXjBqRhy1QZSmr/o6mudjF7M8i38tYwuG/22Bf
68PSXFBCQgQTBQ4Am7sztEf5WE/UzA1Cnq1bdVvb6J5ZRNmUm5MZEa434WqcjkxhLZBQPD7aqeGB
6akHcftHEwOIrlsbsAmMdq8BEIYcmyGMe+xtxV88M8jTMWpIPmVyr4sEjBn0YC+v+hev7b+Cq6Xf
t1PqqWGw906HecCU39meWUzhYFB0c2Ac8kM92PeD1Vxa25n2ZTqU+NoD507PAQBLjV+VL+9+WVqe
Lkzbwxsr8vyv9WDO5UzQguXxyCrQj6wi3qbN1OOSheXssZPbjSAciiR3AQZVF39hiZh7twUjExwt
0GXXxFhtxhbgSQu4LlaNufPTR3tCgWqIkdUnnt3N0KsHW0xRV7Rntu06+teI0AzZZ8PWfdgOKt5i
J8Xpzxg46dqLuXgPxqAlD08zP2UJHHz8eRwmujK2YAtiwOu2tZ1L88V0knfNBGQLweOePJ5/GvHT
8+blYhWdu1mrrgvJBk06AZ9D4vnOEu/R7+16l98WVywLU0oF68WpbzsrFI6HYMj3a84LjjUj246U
g71Ts69f3eIAq/Hi9rG5MwZWuCksmQ0CuOzqy7tl7d0DNKmHaZL6riu5PAYwIrgrt8MEaYTEK1rJ
IrB2ahbGLs1KtROxRI7nIPyfSYjGLvUeo3o84ut7QZdoHeOK36ez92XhduGAFfCsp08TOoGoKNo5
Kr3MvPSx/6oJUT4DH4wjO8Nj3XfYBKtuSZ9rrcTezupvZlo8WMMSvxQvWO0GtXFj5ezXDm+2jxTT
7gZge4CTzp2B6dZP68eM8NNNWdfVA9EBRCoYWSmP9crKPUsdFXlJKiMTKNfc4P1oyqq6c1R/yQIC
XiBouSc4+Socc3FyUvGDP4nvDEtxWPiblmEKGehlsCcgCfcoWE6ms/htqraZ7kaxRqWYP2ULlvG5
9n9Mk+09kSu1NybzvHSLOqQoDoAJnivs5v/eSP5IlFiXxxb9XTDuGrEaezZ7GCUAlG7i3nuZnNU9
jI1BSoaroWtmiL6SAVN3iX2JdoUGrJDUsdWM4b9MzwVvdJWyO6RgPXgZmnJtG812ueVvNJX52FBt
RJ5TlHdZNZyYKZivqHm/eOtI3Vz0TiSWhI1+T3xQUKXWp9TdtzdPaa0bNzRing9NJQEpZ7y9KFdj
O3aj2HZj8tCas7slLfGp1BTavgF8lW/sPcsWCrEqbXdACyLfTplml8alwLO274rtTV1ySFfMKLVj
HbMBH1nMInSfrMXBnjwj7C0CjIxyk5nlE+3nljVnfa7nMQvTAAYau5CRhQ5RS0Ie49ySUVKZzc4q
A+6PbIFNuVRE2+SMfhJyUgprep9daln28bdA3MzcimIluVjKu+YG+iCNGvsMCGl4rfsW5NkW5cs7
5ORug+MO/9CMp2xK3CenVijWKxTmlebMttnB9ZFjtCbhZQs+UKWhSsoRhYMtMefZnhMpMJTvGY2z
ReAVtv2KIODVJoo9KCJgty8kavqbRQ7P7cCfJhqqoS+NDWbNCmMzC9esRnDRgDTPWHqNOWW3XLiC
Moep9WLJ+yQXeyKgiMUrlgftWOHgdvMZ4tzC59nQA8mHDqX6o26Kq1O8W7ltH9el2jeLU9HJBLQz
DasWKZcOAsq0M9GqkFwB1QRTZKu/xy1AQjIE8qhcGH4819hEXmEYdFvEtIR8YgBO4+dG9sbXm1wF
Vhe0h5lwt7anvXWyV9MCJxV3CHYUOh5v8LbMZVmBm/M2JcSFPxb8/k7yTCdGg8qKA1FW933F4rTt
gMZs8y6/zPAgoRGySyTD9CtPJvO1jPWmLFpzR6Ca3igtPbAES30bkhAFvpasoPqe98i6i7CwgqX8
Tjt/tT655fB5KCCx9A/aXrtI1oa3Sbtx74xtjwl/ri7Dml7m1nmEw+aDkORw1369pRY1OauSb5Vt
1jt7UUnEyqXapNOXRoru0BM6Fq4m4UTr+O5X805VfCJkL3S4XJX/GtJ0xYOo9Qs/1HOOcZ4oLUuO
3+3OAW5ZcUm73rIPzGRXFMEOKmqyA5OAIt5gmWYADcmJLriTXh2cVY654nb2+5ovUC/AIfPW5yeI
sQ2vpfVkqJElCxvSyI9NJ4qbumSywNTsxeVBvtMpBVKJ9JBGCWma7xzYRa0bRC3Psiif5Sr7c2ax
Dx6AqIZZvi483zlwmwq52Pqz/KFA+F47z33XbvFNwwb5h8fKawB4+NOghhDEERjEPHjLs8bau+tN
PlH1pExoq3rsuY5RhZhc4C2PDRYikTtBBa113MOn+adxRvG5qYd37NbxI9Ol6UpQIZH2/i6BA/Wo
U/fEbkRGc1OimAGVFgIC7BmX9dDnq3nvB6sTVfT7jA3guARpNT0wHkN9jgiAQ82YL2nXX0CBVhGR
z1GJ0n7vzrBW/XnAtbxO4z0Kg+CcL8BwDIfVJvtsRhhdH8p3rmnnOPQsCxvbfVYSuUzaCP2g+sdg
/GaVa3xis3+dUuRIVet+fVyUTr/U2UPfMqiCl+icTZ1/n53gvcO4jeBhBnXTMlOaDqAK8wuMmSNo
HjDbtQLhOnVFqCEoh0xgVvKKXGNPhNGDayrnMibtm++feoIRIq7ZEYoTitsFtUcIFVech266DHTF
bLI4JAmpe8pjiGON+1DH88VmaRcltZN/IWx06uXWV725q0j7C4uuy4lmtEiq0000Mo4CrHbiHLMP
Tofb24lZ7vZz8SA8dU6FXEiIYq1cI0MI7ocFmlUGb+SsswJABW0fyjMQsIRpo1bj6CeH4ynHv9v4
7gJggoKz7toDZ6iNQMWKJvUyTSJ5nuBh/nuew71BvhYbd1UR7IN24nannPIn7wnb5YvHbceEdtgU
qUGNgEvHE8A8Ga7uMeXP29r0Q1hgXkRGXMaQtGRkF+sQjY6usjtD5J9FRTHK5ZzRH5gAdsfqgmDZ
Z4IdeR1PvhERM1ocH7s954Wl0DogidnWg19cSi4vpBqjAxnUei1Uv5xdp+bQDmIiuGrP3ZZ5/Q50
BRF2EmCAjFOCuhbhhWMcH5ZsaK+DPfeHYmgQepQvPO6f17pWUV/wEOoLji8oKp/0gKbQ5ackEpJj
tBDP/K/ezIMMa3eywjKTJIHZkx/lnYLlKcRp0G+3kjuvqfIaFb/E64TyaYFxMqbyR9MGr1LhqbCG
YpviYXuoJobeBRSA1o7zc8LtWm7arqz3VlWd0UHezUp+qz2utVF0kI/xaEdSwIMu1uq2ZhhQe9wO
zVTw1cjmc6XSH8vqeKA9Z70rrGATCBWS+eFQlomXoBzO5cSlWipmKYoalZrjLC3raDvBfGSBVfrD
1qqGo9cioh0mNrnJ+ubkYOAA4bCgmJJ3q3lWQ1Lv2xKqgRBeHwlSF3ZrwtrAyC1ITDU5HOS1U22B
3etHayStDq5MmV4RnrbcWpqB6g2kL53GO62sfovJQYW5uu0lUfoWQffZrYf06kLMO82ToA1qKG2d
ofuZuO6DjidnO9J7h0tbuJTlP26Unr0egFGXU2LSkYzzkXgIA0Env3OmRn10gYMVt5Iuqfivp+k0
xFCO6p45Zj+PJP4NDyImy3Pu1OOfe+XfzB7ERnG6srbDnCQR6X+QKLtzTgeXOrepToY7T7y7PaBs
BChbP1aoUoPknV1EEJHSVqV+zTi5/cs2FF/Eb+060HymEdSbyNt/s7YPlZ00rMLNHe01RY1Ml/O6
AuJRjlBbAQoJJwNri1m6yGBuqS1KO917zOXVmVsTef95KUsMx2kloNHYr5WN/SkWaXLIJ2GHffqF
bOs7d8bC1Zf6EWlBH4GCSHdTfu36Bllt3EVZLJKNYeXiMc7iH5aX7GS3aszJSRZmpCD2vrJ/aqjS
SVnlr261vJr1BCfNFuopa7PmyBwx2VPTH82xnJ6cwfinFAHaknl4b+O4eBL29LlGzTn385sdA8xC
cb1uRdOJnTTLYtfZ9RoF4HcPxFoHn2DJFNFLknYu4Tkljygw+kFbm+E6FpKe37nrfZTKBe7NsPHb
wzCUQaRyNQAZS5YNezfgawjq94kTA9COyc0EaXNJh8672v6N72mgDW4aHm7mgs5XKX1uZMg4yriU
db4S9fTC3Lc7V/BmCC6K9yoo+Ord/KcYuP4zQ19tkASRPVAFYIt8LYfmjXCw60Cv/Fis+rgG+aMp
1+FhqtNjIFKODn96tlNb70ZFP2Mb49XCjHZka5yEplfku9KLk92wgBCc22pF6DXLyOHZTnFAgCC8
duUyRnIk2svV2xm4zV+rarmqONn21VxHbWUu25v8g0s53cWt8T7RImwWMCAgyN2XIJdUeP3weW2U
OJL09FkbFtmjs5ZbZNt5aKNCizyzhTiYHYQs470jp3HjdMxf8wnmAw2kXLC+MmvRj65dGUeANdvy
U8ad+uJoz9rY35o+yd4WxA/3qbH8MxH6wrSKGcSqjBPopGaTOvZbPU/lxbKV2EEa6s7ujermrJRy
PQ+GA4dKfV4tVx/J1Uz//0zNbIeWKVGPenXva4d7wI05ThWAlVUOA90B+EpE9M4eyKCPgXiNxMje
xRjm+uosj5a66+tZ7WffrXbBaOhDnlT1xvWZgreNSC61ti+Igq37zrfYnk7Gq9Uv7QlUlr3xarYQ
fz58fh+9gg9xseYgdvFud/+vs8HGkzVNeQqxcd7b/YLHdW3ryOtHCr94797cwOYSivrrn9/W+qgC
xtuGts5lZsPkFcXLTTrxn6lrIu2BgLlg3eW+GW8y8otIwfvqiJU002CrTSDRWvU7a7Xu84b28M9v
/1FbfXt392av5dGG5PsjUcM3qbiyknlrY7KwU9X4vWDmvhlVU+Nv0y9/frffubSYxrC3OgKaBmfo
R4t7aw754JY2oglj4XgUs79rqbzgHF17owHQplhY9eLJJR3zbOn4bQzAYgOtwAnitO127RGfocFs
Q/aeedha6J8ajHejYSZRkMzmptJyAavD83vEFiicQp3QcO3XJZ23rmR/yvgF/gaQqt2SJeeCUATY
eOujpHJxW3rZMmhJWF4mqKLTsVx7qgKjc5hfuF+ninVWPnJd8/1kXNzq85+/n/8P6/l1WIwkPAAx
g3oFQc5Ho18JMSYh5A5m5hKbZ3/xNnWDcHlxjfI6R1YWAALMXMRpwvjK9gwcG+orvGp+G5J86nKp
TpHS/rIhpvbfFd99V/2IkwyjSIW0YZoyEof76qbniqo2fhoLCFRS299JsPqZ6owtH0M/cLardaHT
femtcXkh0wM5IdDOaHKcO3tx5OdhbEBOtjMvnxO20AKVq+HhhSi6vgxNPr0Nd15G9GsaOM0xZhMa
DYZ37rv1NSHy7GG5IbBQ1zB7x0Jz0Sx6IyW5+ZyC1f7itd2brRIrJGG93GjDXg6L9NWpl19XcsYJ
Ui6sd+mw3eqtabpL5sGlSq8Bxs/Ng1qC4kqoL6OWrstOLB0jTSoTDhXOtGm2piN62ifdJn3UFjLZ
l0qC3Sq7fj9jfAidnt2th3sIqNS4s5XfPazNaG2sefjilKDYq7p6lu4yXeFTxWFHdN7eZ2K4eimD
Y/vsdDyjVemVyHdWFv8VNTKt3sW2kza0CLnkIbkBW/luVVIdA3B6W0GCBLSvKDOcZGenbn+SGfYs
pv97Mub5LafiZFe+85C31skQS3OcWWznXlyfhGoHNuQO2wB/efDaBUgKLPGjnmJE2kVsR2NfCeKG
0as0QqJrl9xGPj9c7hfD0U09f1tENWuXA/N+IwrG5mucB35Y1qY6EeJhXbKkJvqhTF9xoRBTbozx
SRMzTi/aPXMp61faK+YLlfinJu76TKY6g2qBX3ktHkA93idj6x94QFahchCXBzbxNHOJw7ppvA0a
wki7TvOyiv5M9d6MY37x/OkdIyCs2toZo0bPeGHE6CCwHv2L4cB5nZxr7Wbw1JxzAeJy12UmWfYL
UlmjVkiBaueuMYrnpGwEYLHZ2nV58qyY/DprE4S2mz6qRrMHr8T3jASNjdeQbKDPOmCSEmCl3hrs
ZSoWhvu/3OC/k3gwE5rgaPgG2Hp9XHlJHPHZ2CZkB7b6MsxjC4IbZxhr7FRm95h/yeppUISUyatZ
EO7sxXH1F3YTjJbfSlxElZgbkeQFtoON/9dHTu7kLklEFfHeEi1rVtpJlAXLfoLuuvHtGlxiJeFk
9s2mqkKGGCtLA66pWixMTyiGrJqytdsrQmUb5yejCudQFeqwxmSAoO+wFyCxiG8KONJQCJcCGikW
s9FfhsitIQCVvhO6RkquOkTcEJ5zt21Mb7kK5urkUVzwDiQb22WMFzMGQK39kGTosBPLPM5McftC
wer2c8bVXYvkST42gcMQtHxCY6Uh6M0eGk3/HqWYPEpD3M2rxz4q6cD5OS+Lp0+kCzxx+jM4VwyS
6vEnSOP1JAB54SCpAUMbT2Shp4cVj25o9+oHc9id7lLmFys6hdXBWTINCMYr4iKJ4sjJAeqe49l+
DJLavpTSfzMKTlirn/QRksuFEvs+BW2BTD59NG+AYY8NZIrSNCINsYf46rz7i2I0gmh+49p46Shc
0RTl9rOycMWliQk8VcFbnYGHIzw+lV1Z7VLjrxSa/8E5g8JNkiFWTfSnoBJ+vTqQu07msBjLrsrh
LVYxdgtS2CNCqUhAcpJDWYA6nDr+nsWY/zBqpE7ZGjFmAmxIdz2/dQmkVsth3tgA8CYBHLdSyafi
/ADIYuydGY5fjoYsqD71AHEX+BGTlAcVzz9Mu3DCJE6efSCxRWvvpmFArjdlTojF8psauCRvR7Mo
P0HwS/5SDXHx/3ZrYMiy8RYjxaMH9D8ISM16ZsxW2QshPy0H94iUe61junASq+wgFZAC4Td7U9xt
RQdMueYo8Rkp7qRhkgBSI55VkobeZf7QLf34RAb9/eSQWdM3FY+9YO9bHbzeBvShFczYCHJgJtnI
fHBsEcIsYERDe1j2jZHC2WlugX5Y+xN7vWWQjdyAvnOa1NgcV0hooSNILyb3/FAsxP5J1q5xPdZX
1212R2Eg+69v4rhm9DXPwKU6skBrtl6PnVmK+SjLhpOuQKDVf9X9ckBA/r5Ax2EKUV48y26vmOYV
82XDO+ZTQwCKjY/WKNEW+u7QkJeAjmhwm+WY9Hm2ddL5KbDWx7nDSM/mkooMi0dIQLfYDRWRah4A
N+jJhvdCRvqlbz1EJ65udwVPtBI43n05rgfTFifUNwoVhzthxR+Q9HnjY+NgVfPGutoGXJsbZryI
bnKDFbcQ92WTMn40cUrmPj1LDf22OlVlfCKIi7A2ROyHHO16ZxXVqcMyAVTYvBMqDwPdOvsEwjR9
uWRRIvOjEhnTwrT/Og/z91SUJUEs8s6I+/EQP/n1CMXMTlvoZZfUTKoHMZrddS7mjbopRBw2AJGV
ovLpOz4w7imMU0kLOx4hTwDlZJvUN6Nd0w2U9dYSMlb6lhcEQuWJuqgb/yzIGqxyMM0GCR+yuzHj
8ffsuuG9LwgaQJ4i9+xCrRXKxJjzDxunTIjsGiZ7+iWNfbTrsE3y7GEqcagEjubUXYNxSyUxPg/W
eoKfs0XfvJzHmgXOMhXpXdB85YeQzAcWB+P1ckRQw1Xasuvgd5QXJdabpZC9UutN29VVry62+1jI
k90iB2TYLMGt76wpmDet1NnlFp9T5ISOGl6xyWY3O2KC2y0IjSLDaAvm0/GDssk9M4KOHjjOzSgv
yNrOJvu1wE961CaSXjMTR7t071ICPfd1LF+b2GLbNI1U/CCHQs/P9iyqkbf5LGQ6Dw95MKIe04Sp
bFhSJrsSdTFFDRdA7Mobdd96aAK+lmEFMeN42bHUMI8H3XxjQVluAhWQllQjxsbl0JKPPmS1C7IP
JWBVpT+VaT4E/vKeOOubVt5RTdred9X6HRwhBa+dPPfBV21ndyOOvE+OmJ693K5OsgTSXPW9fVLg
gC0qKdqay4LUcTAEEc9qM9gTTyWajj+XG7/rXdAhMB6lubud5R8VPaXpLKY9DGqXzjZwqIqnfe2S
XN6JFE9KyXSefcJfVES34uHXDobHB+JUj46WoKCPGhv4u0UPIn4hyYDuBXnWngJy0wUGkuq7RHlk
ZZjL5c+f839I84h9FGjWSQzCM/IRlAMQLI77oFeEJ432oUzI7HGJgUrOCGXJQHSKTwZpjj5Z7NsB
w9U4wtZNPZ3jl0aqxpxjj8/kjdeACVJzz+o1ZycA4BBRmIyGIPlsDmxXjEMa/x9jZ7YcOXZu51dR
9D1kbMxwnNZFImdmJpMzizcIjpg3po3x6f2hJMunjx22Q4qOZhfJIjMB7H9Y61vOTrWKTCZcIVWh
gmJGcYMihtH8Q+EU75nmB3iVg3KU73Xu6iR/hldGdjM0ej4TzcOTzX7Wa6h3sXu+j/O0bTMXhgyw
arR+4HgrlrGFjTC1k9GtkYZXhdxvJ4vMQ7hs7TRvEAGiuJE6FhT4lCnF9iDDCsoEY8uljlS9Ldd1
90D9r2+jZObRYGrzShs+wPP+v0yC/4drjDR6l2Z+MQoRb/PXcgHTpS6RDg7btGj3s5+fw9FPtoIY
1h500boZ+3++2f/tc/zv0Xd5/ee11P7jP/j4s6ymJoli9V8+/MdjWfD//1i+5t+f89ev+Mc5+WzK
tvxR/9fP2n2Xl/fiu/2vn/SX78zf/q+fbv2u3v/ywUaqRE133Xcz3X+3Xa5+/xT8Hstn/v/+4d++
f3+Xx6n6/vOPT9gsavluUVLKP/71R4evP/9gSvOf7orl+//rD5df4M8/sHy+L8Onf36vf3/B93ur
/vxDs52/U+ijeMPLJXgUCMbew/fvP3LE3xHYMOzmf8Te4QT642+ybFT85x/e3+lQfMwgnmtzN1vL
vKYtu+WPxN8Fh/SCY8OoRaeOQvN//up/eQv/11v6N9kV1zKRqv3zD5SNS1n5n54bDmRdGiNO64WA
uOBK/3odNfYgeYB2i1TCuW+liRmxMPZJa31ALU8D6HzdHsXVzhDIrZ1QoDIiQa5oxW6Qs9xMHuLz
qLkMmSC1ojDQ3rt8my7bQ2p88cpdZx0rPfmpG/DkrGKhfoftSXOMQ6RbOHmt4nOajVtJVbArCBrx
RfljWzHg8MUzDK/0GBkVVYoNqgUVyVDNN248cqNKQn/ibteUQFwXZY4h0EWluR+gDvDrL1lG99MA
TLVprSiYte5hGuJjLQcEfA50Uib57yC24FGbHlF73Q2ev7PNxCTo7EjhhS7YnJq8AMACiB8U6qlT
CuY4hbPbTBcNB2VsY7JuzjWc+GkaNp4t1x466bxXMsAzSxC12d8UlpcHjQO7Vs3luvKafivrI/mo
pClmrtiGtnebGjhq6TIYe6A004g6pKYwOaWG/Me1gZzEFfRYFosrvQUK0qony3axa2iMd131Mk/z
tUks1sWV+Qbv+S3y86vHli/3wfdLs2T8ItWnk3fxRssZ1gtAHkizioEWw9PRzptp+TYqPi+HrriN
gJAEJspok2Qiy8EJoucbkfT+qi7rkXazuCRIFhj+Gd9uMj20+T7Ty19VArgjXaAs8VDAuNUdtBys
HmPSFUTrvuCsucwNCgh0aZg4Y5tZe8eUT7rJXnP9NfanJ66UEiKH76683P9VThVvR4hIIIFdLr2J
NszL23VtaDeWXa3icfrxkF8SyyK+Ck2dYOCPK0eNqKc+soTw3tpqid+huVhAMhRzFKrEUK3ZbJ9T
oe90Q9ZBkatnwVSDcHj1WHjE+zLGCNyKuCr0iCdyeRwoDMgxDICubolQx5X5TiM55qavHpk51Giu
YR4gOFvNHunObYvug5TDE63MYB4JqRfcVDm4lohDr0qs8THztk3/mPTtzBtRghZJDj0b/FVWiT02
ivGIGuQXLn7IjxbizobDzdNmmsEu4ugbGnTCSU4mJPAY4Uf6phY5lmC2CAhOUccXYH5KQHp7CT8v
tLv3OntxVaQT1zCf3Xmqj3X3RdweqhGP+JF0iPf2RBDOjCBwG8+WXNfKqa4a6ZvVQDSH4QqXS9J+
iGO6gUYfMvYxHTYMjlsoWtmkjNVkGY8laaV7UlqOKcKfYMSNsQZItu4m1ii9z7zZboUbbNXU6jcJ
y9gobfCaZA3cMcRCJQCDdVVBJht7Ep8AhAoEIPmGyVbgg3HZxF4lDi7Bknj0OYpbw1j3Uc6mvZIw
YAAqb1D2aew9oN60CCN8b/giB1qRqlZDSLf7Z2/p8I1oSNb0iLSzIWkvMfGS69A4im2LYPg2JwHL
xgqzbmc/4epsbzOoakQDZRPnO8OTpIpfbaFxiU66vTO4YXTV2wEjYqYodoKwxo02hu4HpZ3LhzSs
9mFxZnzA1SgQnLm4qCiE5MbsonRX6QY/7+xspYsysfeoV5IcKHSR0XVRz0B2KORGlCVxrxPZs5aR
HD1vfudty2+mMb/vJp5RHbOOPTxZ9krJwJoIF4TB87K274m17k+EFTw2lX4Yfdc/KPiW2JZ4Kg3d
AiuMx/so9496ZGWElFwsWm/0nyyqnExvd4BzltnLRikmnzayO5FAdVbKPU4eEorYR7zZ62bg8Xz0
273lJfExYly48zr14YcJJZhBBFdIeUWlh6DRIJg9NJxToRfLj4tEouNBXjTV5xQa/l7Pkms0NHKP
fmvCWodBs0iLixQ9fU90KwEOIw4jxUMDAm203C29QvTHzU599pFBsSDkxbjx2Vwwax9O6IxOvuJF
8UtAA6PrXWZzo8mJ9GevCQnjOetD06xH/ByLeWuhW+QU612PfT0tdn2FJyeBuB4oRucrK2IG0mtz
fXQb84HRA8iJnojotBzDNYqI1aDGje5FsE8ehD/fz2nTXTTl47/t7H0YLwLXtoPJ7bNpLLWlHvUZ
IY8tTw+a9QwWdsyEZqUm+1XncW9PHJpCDHLdA6zhx89/SkfSE2U6KeMCMUHcj/sSPMQ2lvXT+AJz
t1gTssUBNIS3wCquWMc2feQcdfTDM6/3DsP5rzRvQGQVIWyaL3OU/jZyEvghvf3iCWzxQ2nsRGmd
u7xkAEZZ7vZbBITabTgkHySVy3XWMpMiUHBvzAPtoEjTvdk504ZcH0jC0FprY3rncCQRw7naPJ5f
jVzb5fb4YxnOJXRKqjH/PfE4JLOqijiRmG2UrfM8gSorZnSjWWPdtdGDljQ3kZhJX1CL386tNjw7
Dnr7NKdGvHUnm/JamS0JiQ2AGvKe6kLdE3HGjiqFQ+yPsJSnro8OYdxetamEjWrTpdTCCzKTnNOs
oJ/Az29vxk6RyxaFhwppeuAkS6Zgj0hcxtOuiz2kc0WLbw0+WVHvy7ajxL5RnLJrlH2sa/sLUSL6
Khz5eXX2XjEOUpkOGzEIsnC7Q+bPxdo2wLHZybafq5McbyNnvjeZW8ymCMycEWpazPepSziO6ck3
onpeBdp5EnAfHbfe671icq1f8X+xCsa6v1EtQhLjrPe0NO4A98vdMie+Y1F0irTibpRI9GgFupz8
QNX1ZM3oD6T8PY4Dj1ifLO++xYxAeeVzRHfMnsTUPJZ2V5COiGah7u4E5BxSTq90syRpadMhVQ3K
BEEmY8WVG5bdobNbjEfA66tXfzDuXNYcTd6dEFyCmsfzZlvek5GaF9tvntzG+TUk5bfm8CgoQ/81
RBmaj3r1gKeN3x4Cf+mV2LHRX7ff9TBaa0R/+xS91apqhn3PgZJiwdy5GfKzoissygOxitxBW8aU
7qaU7h4cyHc9MfOcBbocX6h21aIM9JnmrNWYU5H29j1sq8041tWRTRSfGQ5HPd83i7YHFFF/rMf2
xpxPpitv9X46eymkQIzAyHyyAB3/zhi9IxE/gYUpTIvqQzOgKo2BAcd6i0AVY4Dbo+FhvgF6DNoF
NyHyD381DGaNs9BhKFB3t2WdfiUj8S6o1pgpcq1jcEByb3oXmvkhMJM4xsS8DO/PneXfEs3nKO2Y
mepJSDdFx/nMJsmszhZDYPpUavhpPg+p/l222VOECqQOu5sR+QCyz08xhuYuRZG1SsAo4X+mHHXy
KqBmXxP9erCexl47G8SzkNLDa+Ja4RHjFuhCJlLsrJgB4mqzYuPUkbGs8oKRU5591mH+rSdcQBmU
nwPmvPvYTC5D+zaJqgmM9tOIh3Oh6QdUBK+5fSZpLV6x4rz6cYgYOLyvjbBHPpWuqyTyOJLZLxsS
l7KHwTLw+2c7sx6zGB1MMsznXnNxVHvrsWVpNReaXOFQ+LHiu8KL7/vY3yb+/OpHjronAedm5nrm
2Uw4C7+fiMet26bfU8bTI3kscMpuyOdGkesVez6pWuWtzuplQhKTDjNiWijbPox2+kX7QJdNLoPP
fqYrqNN6yJtVRwwDmQsTNXWg1YslY268VWKKcadJ/bUfiGegoLyzIvanXGLZNH9kM8XBiClhgOa6
AiO9jqKJ8Cv0bprBBi+Sn6UT7qqo3TLvXE4m5r+liSc/DFkdcLtetT4/tpHxxLWYhw1kg3n4kI5d
k2p9ajR3V8YM62KSRd1xWRCmzXfjdZfIwFUnx31f2uMGW4q/Tu5lr9/rSn/zNI5ls8TA6jDvlmZ3
IS0mD+y4fNUSYlBR5LM9rfFA4+jjeW+7X2LKMFHQaTA4nc7uBBvMkLjl5yeFlx6CF06emkVaY6tn
OWnduszdjzjFU5mN/vNsc/VPpNsBZEHQltKPVBa3oYx2jAtJlCrezWbeFVXs0vYlb1WNjTseQnyd
iIRCoIeruhH3oeyORdWtbYLaLRuPfFVoXN4GQ5npdZgtGGc1xY7klc7G8BfJgE/pxMKs8W60meRL
xjLOhlhPIa69U31WOSmsbZYbgU4xPCbJm8Wlkequ2LCzWeCXQGImk94DKpXHTgUhdGP6n6J/xwdx
hpformzIO4rxHE8K47XipZiU7nwwYK3fPLf4Qpvt8KOnl6zqUOP0Okt6gmh7satKqKpV23VoBim4
KL5Ojj99D5lybt3uaveVPESVuC9s9Q1Jt9x5ZrTranwSfmb/xB4JWbCt5hHjZTtQR2vZQUaFARvS
b5Cr6XIza9maOE5W6j7EBrN2NgCsUS3V8z17WI7BSItf0jZE0GTGG1s58lCktRnUg086yhw/Zc1C
YwCj40CAX5dNUuMvfvDhJmykVFS11WZIb3CWTI/Kmo/zVPpbkcoACT1QkJDUmoIiU0tHtSul/zXE
5bOk47tLrJ4+VTP8AIHjkq++TrKUNDALq0GDFwaMz5Ruw7rZxjlqWTxtK30orF2SElfCpTSf/Ml+
iHCQU6K6VKRM8k1a/R1JiNPWNOUWhb54OSRD5R8nF75iDPaKQSxMzz7by6q4TLGcKJws53YMo+c4
o0gTZgKXJoIoUtjuS9xmQZelcjcPodq4VeEFZUPlog/MwyEy7jU/to7IsOAfJMPFVeW21XVjbwC5
9LLhmrOv2TLTwiFkzb+ydNpVCbkvteaNa6pxhT0kTnc1aRARVLz7ME5va31MXlutMPcd65zB4N5R
7O7fMhNzeeYML6NknAq31FsjoHnP45HcbjL8inE+sQNLAoJeU1Nn6uKYO7MkXLE14WNK8v4wpZRw
jXL6+g7vThjyfg4U7/wUc3P8fSI3DulrfS1fMKCauAsgpBD++xKR2AWfLcnuq+iSuUmzjwwM7U5v
17y0g4NAHgCq67CXXnYGjcm8oRKye8ciuQ/z7sMYQ0zokSVOv9/sibnwJuk6N3A4S3uIc1vT4Fnr
zMMFcTIcyDT/1Qwc94OxLWtrSZJzcGkDwNgMbgnupYqdmyH85vjhWVe6m8xnUoFsY6f1PELAZ6BV
SsRpmdyoxkkPyL440JqUcQaPtFliZACQy+aPomsrjPKWFHFxqrEhAV5jTE95fY82lpi8bHZ2ILeN
JbV0uidkuEtZAQHX0NaEp7VBErU/Tpb06871X5wiHoPMn7Rj5Jv7MvF31gDAopdc4e5IWrCs0n5j
egyn47GC4+E9mU1dMO3eZQvbNULMtTcE3Z2hk5/nABgt+vie641YuOmuIGR2AtXLuCMjDkdU3g2Q
2KOXWeZBuQ1r/9JJtrLFoUEvGV4gQGDQZiq1A+nY6iyQO9vYGGl8qCjx0sSI3uwQqhK5zpJBfvle
p365cxwU+Z7VUQ/nfQCKlvA6SfSjqZpNllRkMKf9vG66Ec9cG689LUKqZ6XeRiYhdJ6kg1Gm3WpW
d52SmB5Af+HmvWplA8ICnuK6sTxck8UcY3Vevt5P1zEcxY1eOSUmLM74sdqMaVMdplB5h5HWZCMj
Nbyo8Ik1G7esUfJQk+Z0nBQgv0Qf+PtNhER0TyQqTtuwwCYGjP+dfVN4ttv5YcZTX826jf76y66I
Zu/w/gfVBInRHJMN+oudCft0recz3TrNghx0IzCzSAtsRlAr3U7boGEfvYKD3azLEceW1ureOjbs
ck9cHM2pxlzez+9q5VLCAO/Twry+C83wOIbxvFVg8UCRmUyJBNZkTUQt0kvERBCZv4dc0FD2ToyW
lRSUoaoOqTZJCoz6SZXMGXHVcUpRZPIrm7wk+nAisTLv3CtLt2UeNW3pjexV3bpfKWfsWsvKedew
kHXzdli0V7TQfV4d9RmXaVr2226oyiuXc1/iYNEm2z2Pcd7vM8FSOJ9vpf3k4qshcY38JqfI8Rr+
0uYUbF6ZQa7p2tvESj9SMJdPPuRu2H3xXW9pYUBpupldNqhzp2nbimON5aD61XU2CMzJ4K1U7bTV
XV5noxPJAf8XU4kE14iOGCjwBvM5rXsyZOf2BicLZTlL8IbIyGYut35dUIs78OojP30vOHGbnlI+
NGv+KlRJoWHWWzgweDMi0wXxN/xEPPYeiRAa5W5hJ54H8mcoZlR+WGLE7wAQg42yd7pCzZXNRko5
U19iT2svIe8KbEGhIdhG6bSKqvytUDg9DEKNQQtVxY0dkU8hGbHcWylVEdDDbN9TEIIBJLM3GaMr
Vy+2l6GgWJvCLw8FEEnTqZn1XwoLatcY+atVynKTWaN1yFtvo4eTf3FoNXHetfVHJrsDMSPtFdfL
ZcyVe9uTyptlbvFoRax7ECM/x00lN1mlhkByUAc0779GOqCzx1AI48bNlHv6yUR3fZJOauNWjc1d
704gXKK+O9RJaj79/jDsENfUjiZB3Onec2PDie2K0j/HduE9j7LaVDrhEI1hqC35r8aOzJLp4IXz
eOsrlIKGm6m3JJf7Pqxf4gKCStIjG6zZxd030eTtzMIuDnlVJCcftmmyaFTiuepfEMsOO2KH7A2C
j294U8NDeJhwB34V+RAHbe5p8JMjXMBUKyuhz8OtKTG6jwkjGRJ8IZ1zMVt6Wb6aqssCo0rVo5Ej
hFQepgFmDNbVzl+RS1e/Jr/39pqec5IsH3ZhvMaI8c5YfNzHeiyvBdPDa+RKxTHPzLOhjlbopoi/
axlpHvHMr5YND3kPqX6IepeX3pNPMI3UWUti/VR3iDh7e7xvBtfYmg2kqQXKSxUMw4yNxc5iYHLb
Sv9gqop7eRIHrXDqe9pU0EORU1wY3L9QMxobNkcZRN1ZvE0wkoQePrsKIC9ANuxNmhVv8sbUTxw8
rzzuvR1E9ObM8LI5C4yyK43/uDFqI7qRlRbdVMs/etKcwSzpR/LUI34tszsSTT0fPXWP6ZXN8YD/
aUj7qya6kUFJYmyErb2HzhA/hX0b76bMmw9NXkZ38ZSFq3loik+E4qV3mluy36jTTtEYovbgX8b/
7b/8+3NY4atfwPl+hugbqVr20eOkWFu5l12mWqSn3HTzTZHh68N0UW4jSdXlNqm8mslI8TY6gE5r
I77MIU7d+UWf5Hgei2q+FQkeCerc/r0qyWNIS/u+XKKpS7y9pH0KvPQ8ngUQ43egJfu5mtsfCuUD
qlqHTDxuXUNG411iesNO1MSZ9xGPu8owT0Yhx62TZNVdrDfLReONz3WOEaQsCNpAsO9tRRVj6clI
Y+91I3m1ZMrYuu+nG+hc0xoOkbt3mVz23QipQSX1MxhqaSfxk9W0JzLKPCZ2GTnTnprficN5zSoW
y9GguiMzUAirPUPgNL/z2q5+M+jYtv1ovKme/ZEpASATemiNrftrmku0Tpw6298fdrF+KENtTUi1
ukhEw48+BuiVo9fjiVGP+WjlqI0rf7wWNbxoMTbINwVTOqhNzkdnpi+5zsHnZoQEhfqwyE/0NWQA
51krLHmZe8kzkB5tTQDRuGljxrtm57MlrFiRu63Pdg5r+MpLttjDgLczVK49T92EDtbhdtF96Nor
JJbz3HKMhZ0LpDeDIkpUGsMNLcP1zcRidlPtwCF6QqEqCfYLgRUILP9gyiMmJKCvWdXtOMNgqM3J
9xDVl8LnTyLNOKqRpVDXbHrWXqOWUGfBDe4TvdpDCsMSbhNu36cHXHAsm4SJldtAw+z0Y7JALKCW
wT6YiFA5z6rNN2HsnUea01U523th0Mh3C0jPtItbo4wRDE0gPEfb36q6NYPiq1P4UARB97uqnZhN
cRktmLu+41wok4NGwZu5GGCoxc/GIK+hV990jIxExG2kLPhAOVR/8pTb27gJMkp67EXEPbH+L9v5
UHvikkedQZWaMDgvi3olbJTZVYUcrEVAlxYdKQcZaRNF4WMVNY5+0b1Ec8yKsBPzxkqw8fRCocix
pX2bj5jU+54QmYyKpdHiYasxVc1JqtyIOke5zYxLvyENulwLjm1jIkB5CMeH+d5ovS9G4MBKFrMq
le+dMfsrMltfsEARJ6gVAlhfCR8gZr+F4Ag4h3Pye1yvqmCaIOz02KXMutlWpStKKzoV/dvOmocO
rm4waO0t9qyjQxMF8emUtYW/kiFbE6nXJAMIiTtwehatj9p2aOXKh1G8tbYx9sFyjJu7IaYzYsK0
TEqoijhb2Usk75EftWCkY76PiM9dR7HbtM0PHdqPn3bFpZJEylrFwR3ta1TKGuh2amwgsokqrU71
VCEVoRGBcP2ps0znjXsFHHNc9gtBTwqzEBF59GP8xhI5vBmy4tegHBZRk/ftDlhAs2qNF0qRAv8R
OZA+JozoTA/rkw7+2D9U0cGNmG253qc2MCMjm+nWJd+60WnRa6Ougzi1r7l5Z6Ko2rBV7fbqYkY8
3seoHAHnNS95MbzGwDe6MfpAjL2ORMNeOcdc4caM0Gz/c8BP0IZGF9iNpMzqtWDyXAL7loKNf1v2
5/TC7NpXJhJljLEAqxrvgNntGwnNvMoAhGCmxCYoEndFlFeIV69DIhefRwd6gxd9mZ1gopEwzB8+
l9CelQPmnlKM9Vo/d4+8mSgyu6ByojhYIExlOljr2rcZnk52tu7GDJgNVkGwSUE6YomwloyJMPwk
bIPTES1i5RLFXvNgXBFiR+4vSoG2Rcvb6OgawlUxZJ+NG3/CphvWPpc6Aj3IlonJuFvRVXk8mxse
/0HZWqdWw4/eOvQrZj04O4YmqIpaej0mXh2ghYBBDWvFslyHYrEnAxgJgE/cC4fFjb5wHggnOWaO
BsPY1VFTkm5C/VOB2QTk04CKsBvGS8oZIR0j2moyDwilg7LUKBlgYrlEo4vENOVnrftr0TB6mxOq
oabKto70yfvIDYbUDEl0wjTQMVNfYAGgtYqpxWaoiFgCoVckygmwatRBqFKMyCYK2LS+rSao7aEq
EMP36MMFSsRiuI/jCOWmA/c0dfAZQ1X7Fk740EXzBibAsDEy85dph2LPiKFc990jRJVXx64+0r4n
vRNnL6qYW/AFNVWGBd4P8SbRns+Ul8BIGepk9kxjxPPQj7AKx77xMGrl3k3NLxnGYAEqWI1IxXaT
w9VrmtQ6nCmUo96b0V+ilHe2ITGhEtkhsq0vr1EABcQyHurFoZ0ruinI/jRm1c2k6N3ZKGTkOKNC
+PBJC8M3+ZXlzOHFfMO+61T0jR6oJvycWvdqSa28QYdM2Hq2I+W0RZ5mAzo2xo2TQJhg5CiwUDEM
541go7JL57dhLG+Fn/I3kK2zt738rSl1EOUZ/nVQOJZkWKiRXxfQrRK1otyBbZN1k0BSWOuT9pKw
jzp10fhIWALA7HinBkwRc4cAuoRsE5RAR6KMLAWjYkeFM62xSkbWkdzGVYubPhNvjqGd+Q8Pkhtv
S1vjo0gtNh0cc6MDYd0BqChL+6SVDDpKGO8bmdo33ehNG72op2C0nf3oXVTh8H42acZ8DYG9mVn7
Eq7MyqzVc2Sx/k/iEt/O5KNvGTgjDCxghR2nm95OvtSyUe964PrNpK3clOVGkcT4KeKBH9ZIe4QR
C1jddpdwAibpeZwzOi6xvc0WT29GekHdox1szfEhjOZXrKFMuY17w9JeYltced+fZ4aLDHqZVvXD
WfUG+7gUmGWt43WR1vwIE3/ccqedWEm7697oucbMdgNcXDLN6ZzAaEBor/zyM+k8rGs1ccZ03YGB
9iNKQi8AwaGthcrGwDSG42iqY5RFb3OGjDrRS1wbLdTvaOAmzcBx6SU+AYMdJQryHq+Fm4NHbGAN
5uleK6di+/sfbl1ezFh94Hn/cTNCDhTFEjEi95iLNtWEdx2E+3c1Fre6YNPfp/neLopDpQEBtrOU
8qc7T6FYEEmzzzx6vFoZ8Ii5WeJtnJjnoD3Zm7ojpjAxnb2BPokN0BHR6AdrpJuk6B66evwC3y0D
H3fL2jXiXTcDHMPgGmPO31njq+ER0izn3RjlUF44RpFG2SmGAmbstSn3qg3f9Tg5iDEpV4UzfEC1
WinhJDvURSDTCGMIJ0jJpauvKxTmelLvEp1wlSJysLd0jFG97Im5FXKRbyOPFs10+e274tnDnMy0
EEf0NCfPptjjmAPLOE7PALFurYkJSCeyb+XOnCseOoqUlGrOHq6bgV2Dk9cD6NdTHnr9AUPijRbJ
fVEU14m0lZgHDS+uth8YEqTEZUyiN9e1Z12Gutm3MYkacnxACKCT3Gmu22K4DZvxWGusR0sr+mIY
JRmtIwUQzXvnzc9J6rXrRgcUNtVmF6jUblcjszTyQYV3mCw2817JGt+oTMKV7lodB01VRHd+aAyB
XSJq+LKp9VZARj7o76/0OUzAckLIhgbQhu6zY/VJM2Ht2Yj0qc+K23DmmDeA1618hXKpD6sAeN/a
FuSiUCu/Dp68rdvi6hUMCkwA+RXx58x5YMvFjOL6qLt3FFs67HzdAS9Lq/tMbcvcprRPdoQF4vSM
lz1JCXwgnQtOm24OFlg6Cy1ra5ZqLURGXuA4XZO+OZYywyY0eN9hNTybYfja2tRqDS+8yJ8c0T6V
8A5XpT+Y6x5Mz4z+WlKjgPX+LBuA587kfBDUVBZNt3IyjDk8aJ70JP/otYcpRMSUtfLgTOyoFLcY
WATeZ5sxRQJBSlNtBmpH/phRgT+m0HfYhxZVRPWmcQ+fJjvd9623ndNae57HRaaPvWjF9sneVHZ4
XziOWhtzu3VQ5BtxCWVHjBnlTn7v03oisrJXPSLMFS7AkJnOow3mlXCwYbgIlzFHjoxxr0atvTaC
J3IlVfHLKesrltrhx3Y80D5O8QmxCAQHkWcPloCvQx0Qn5DN2TdOX6ktqvf6gTbeWll1aX+4bGp+
f7llWJe0tsZfU7FMNZCXX1M5azvRZ86B+Et5KXpmjcxr++dYt9DGTv3PtHf8uf5JPQgsUR0Xz2LB
/hWGGV3oBrVDyxMBcWaG9r/DHEoT4v5q5uncLD9wUTYbsoX7D9PDIdOCr33wpDtuB5HMN5Y5yBNh
FikRSL334CmUii0Pxc/IAY25fPko9TsJNPXVILU5oIzLrwPv6n6m6B5dNz5YcfRE9pO5MhazbNKd
q8b75haOsQuUK7hduFcb5GKz7twYentHRwBwQZc4FVuOhl5DdlG3nDYsZwdLOLgT+4/E8B4rkd+2
tqnu8n5IIEVxQVNMH2apoxm1DB71KPyHiazEauox6DdH29DwT0bpj2Joxumhs7XBIFITVbKmRp4c
GLKtVXrEa0ZXeHcwmM1jNTozkjqNBCF8lGxInGAMtW2LKfh1TowvLl3g0chJwnPMpHKdYkYyqQDS
Nt6UHVQQ7o4Nwy/SLZRH6o/5advZau55fTJJJVhpZ2hJ79nQtFwL+Q+eWZ51BYtYo8zPtsaStFZa
QMXQb40mvqe+KOHIKRJQCB6Ljf4JraTP6r9/0BpkjEDBIO6E1DqYD2CJUQcDyFymu2RtROm1oqlO
hzsxUOAU5gK5Kesj4IFb8qTMJIV3YyG6w4FDAs7c//K4gbgWaPti0/wEmfdEINEq99xnQJL+xuVy
B1QFKkWZ+WM8YP9tug6fizz6WQxAMGPCTwnw7MDoCJxigRf0vyisXobUtM89TviVLg1oBgAXU9Q0
AshHu1S6ZBKRRSStRweJEV7wgJxyqMbIsgJtTBGOMu/deTnSyERvBFHtGuOmBK0ogv+1crbd7DQ3
EwiEXOXtpXK8GxGJcd1F9Q6b+bxiK7exw9rkPpHuKp/vYvQkJ78CVKYcem7Xe6280bhNPFovg4y7
ViXjJp5Nc+NqXgfBMs+PIvJf5Dio5dJqoZBHa0PZzxPd9S5xf+aeBWXp+S8jj2wQnxRPef9QALU9
ZCQqQuYx1lFV4ppQBlxUKzlk8wkaAxqz4dR2Ie4ID3yMRvGiihGMBvStvOk+CpfrwbIlEtwx3QSZ
plmHSglCvppdZNIFygl2I/cvlpOBYu5/sHdey41j2bb9IvSFN4+X3lN0klIvCGVKCe+BDfP1ZwCq
7qzKOtF1P+BGRSEIQ4lJkdh7rzXnmJ4O/g8E+Kza2rE6LIsq3mnwpBYJYi46RQUxZ2TbUjCaUZa0
qLJz382SrYEAWREKUKOcsYBaMbcHC7Gfjch3YKnUqcH3TM1GIzzUeDoDFyVmmk8OGcE3JbTQMD97
qcSAK+JsUXbJZgxtYLhfIS8oZ0Xw6ljNaVT3mA6YTRO4EaDB0cFNybKincoKRYeByN+qu7V05+eh
1lH3YDKRu8UZfVU8E50A1oiFaVDEgwonsk/gR7Natg+63nyadGnnRRR9REgzE2fwaUGwftdAoMwD
A101QsSzbeq3qjdaKvLaQTGpFRs/0raBVzCgNo2HAnLUU1lF1wyTpEDwO/7O1G8fyhCdNXgZetDd
nHI4kIp0rKuESY+lIzd0ozmC16PsUcdo1PRNqfQjpJS7luWICd1ImufgLj27wqVp6DNFahxm/MXe
o0jf5sEIuARXSKWwc19clsS0mduoZ5KnLuPMuvuy9OlX7qdj9zdasZuCwAMW5sHdd/BmmYltIuhQ
ySpgklsp7cHVuMUAyUe4YcqHIJU8BJzuQ81UTG+0maKT3YuXAIkPkQ26sTGDM4CjB29EvKcw2M+w
+L9kmIf52WDAtdzTSfuKR4dNt5G68mh6oF4paTNRkWmvipWcRR9lH75RB3sO0pylc7aJVBVRUflU
tixw46T5XsGjmyVheBkslY9+V5COaCd7VMMzWTu0rWHdS6imS6P57kDZn4kYTKDVm90m6Oub2XHP
A+33E+33d8mizCqQOJmMqWRscot1lB+u7mQbETjRPK+9B4uD76qKAruXUfw1A516yQjfNdqFc2fA
uR9XAURRFTBWw9+IOEh/Z6sq4FJNO0bAEGeJ3g1bXTHmNp3JNWW268DyQ7hUQzLLIHTdQYnQ8smh
VE4tiDo5Tf0c5Z+V74A9XxEcj7GPrH5MHAcIq4t1A3vhqa0RoSavfSg8KJrSu0ptm2//TFqoPfIK
Tbd/ZLX1pBgAGTtzbiegakAcnsn21Ge57FHEsI4UaG1ePQX53H9KaQyEZL/lTbPXo/JeobEozfat
rd2QwL74p4nVt2RQhZEqbpRbGWv7bm4AcqeZORyNND8jp01DOmIdjks+XdweIgBgs9YZ4BEo7znw
hmXREo3kK296Xd1T/l2F4tyZg9BeNJkkJfIhY/rMgEuAUOr0SIxUyBhWjv+gD1t5YbCAssxFO0Js
MDw8tU754XfIEYpCWrYxExJfbTZDz9+ljw9Dp92LvPvudMxw8xEkGLsHA63HKvUonJh4FBosKkic
0LTE+YekQ1jvPcISGgdRFOu7xMjOmpY/rIHRA5M0iQWqOiu0n2WaZ7MITMIsirh1J5p3zl38vqHo
n/2qvA1qYDLzbA5KKZgr44ipiZ110UJDKbJendjbVjWdNitvnzQDrfL4tr5jZ9YWpgPcvISorNbe
yWuNZ+E6JVRjjPkZsbYYI5gUpNWxdG4AKiz+oQWZs0q08qKEj1QUoZECLa3YwwcZGDqTA2T/kfpO
2jyMQ7SJnPbGW85PEIUo+SmYR/7wlHv2WE8OFkqTnk1RzX3f/Ais5BGr/AuqgSRuiU5IwG07CFsq
ZeFw9OF7LkRSUToa1GMAHXVmMcMaAu256GVt5xefvWAthW/2xUkdWtx1y+KvFufck8EFt+bJbPxs
medNx1eTBResLr4NTMdEBAeprnIWyzJMVCMF5o+lHU8HdwvVpRCFHm1f5YJcwp6xM1SSZaQaB1mk
Z9HDZC/V6G3h8bVzRPiRWkO5HNQ6XsaSf/Q7bRWIhKqmCJcSK3yCECht8qsM92RQWJvlgiKMVTV7
10juvXl0yeGYAwEqligsxxEFVyeBxsatiPRlDpRrUVtQjwRL37nQk3ObdZ+OnG+NPH7Elri1dFzx
tH9S9KcpiWS2xi+oG9Iyr/MHQhc01fHNoObp2H71gd9npQb5mxvZ0BcDbviqkHd5MUqRzExi0d0t
RJ1sixJlQG2wnCTCmXEmEUyZ3XqeI4PIdbdf6ErWzlSd7rNhPmGEvARpRCNBicZPtrFwRKdfI/6B
YrjKs3ijafChs7Q/NHZWLVS3ebJS+eAZhB4WMLnIE0M7hlM+UXpAWclCipFrIUc69X15qEx0yQKg
RE5a5NZiugYBi9u02yNk7Op2hcGDcdNT3dXXS26Sd78kIJVsm3bWIYBVlVrnCwlkQU+ql8a1QCMz
1yCsxw8oUfoqAp22Aybkad9hDX0PFeEfAtFThK5oCvPdbTz9mJLNMgej84Aw+fDuQyF91lLF19gJ
9rTC/SUOt3LZ5AEKlQYwdhdRcDJ9eRViVp51ha8s6Zi0gFJa0Haa8Lp5nVunUQodG1TtmENRDJVo
17tGthxkSoQUtnD5y/bGEoWLpx4VNXU0gO+pf0KlQMYg7BiIdoSS5G23yJSr2YTMcRWD3xyHL3Ut
Q4lUdtQ/3nzQ/ys0oJR7LZtKe04UHwgoqgPZpVIYTNsRvxpp4oN2MSlBcCskuiyz1PBe1Co72Pk3
eex82dISy/laCP8DUVyyqqwxEbhjvoUu4RRr8ZYezCYjJoflcIAZJf9WOd3BUyoIA0q4E0l+cLNw
Q3ARnZqaD2LMPz7wqe8ZpQ2XO+hxoJQUV1tyQux4GxtFtnSV4M11QQd5zkg3MvjqOxVY+Fge5pkY
tnAA1pFa3eyhgbZv/2AIYCFlw8Usa4NGZvDMSieYGY5/HCIbXENjrIYq/04gzdoqqZR6W9YS3l63
moceWEdTs57tAXGG0d9cvrwUjLZmJZ8DjFzEzl2TUWlZKZ256OFRNpDo5klkLMh7pqKtSO/jzyhq
JmuEoK8Fd2kjckAJRG9FgPZQ0pzPyLm0sXSMKPtDzqnFsnZYrelrv80glQxnF8tH1FHmY5TvFO+U
6OVPKO8F+LZ8baiQecq4fFZl/yTTH7FMVZ4bmu1T8MoRDLfUSMDsUO+WZ4Wq37umjJaR29Lfjr9X
MUtOD2/QLMFS0Y+czFq0iNCIkJxVHRFeDc3zROJeCKEnIaKLpRRUO2JiP8avp9OBCZeAEQ6mekE6
xZBa1pfeoTRkOkSieEibJCHeDYvZHsxuKDJ2tnc8CfQK6bsOvV/WBx52aCb1ij0mnTTYFg0DLBeN
pfn4V08Mk06EdcgK3FCVJMvzxoYxo8qPHs/UXHd4cY3odq6UjJrLGLNUiXrA2YUxX+mhxLJX0kML
aLdwb+Mr3DrmLvRQ05fJh0pWJDFA6gFMEr2T2F/Ihe4v0tA8SqLDNxUztHY2HPI8/0i1+MplrD4T
e1Eoozmpk+5J1u4955tVch9cd038w6zcc9Am98IUCGiZARSID+PCpYqvhXPaoTSDBoRykgRAocgY
enwz+ZBFBKNBYhhOsq2UQ/fvbH0uyKuaKX03goRJfkByobi8lTZtwYXro4rsBg0kN9qVuSFUrHj8
NMVoyLpNg5tBaqBViY2OGoRWYUSqTEyuOEWNeZhLfCmJVwIew0R+ViUmawsCeICz5HO5DX60tB8R
dBIQT2bvXI1BjPUU5ehIeyfTbpx1NRg3SdSfRqij3i8RxWsAoHYBCth2oP+ocU9PK6qV8KnHekYT
7XxT3oAeRw9QJtk6gnVvSD+DvqcmhhdCqekKg5pp91RlqC2jwXT1MV4zyTKmr2a2lQ0mwnD0CCaD
SomlJMMycWLRg+8iotjcyvZqnJmauvHDzTVW8z04MdxZzdDKO0QrXjMs45pEzaZvVkpFyz8rIFgK
cx40kbYoXdBBgt+d1Y5ypRe0I+j4CdnzQA3dKVnTDp/gJ5awBu4Oosr9qHFQEnKvpWTIt5ncg/f9
SPkyLB36gQv6EUtZN1+JibdB9t/py5RUz+JFrpWsiUHqrvvuoJk2PZnB+5n7DA+uzGIWWSGffcXa
UsoGCH7sSjU78SVui+JTGwCDDM0xcsL8ibk8vEv6Bfw+iL3WuIbsCBCunU/JYrQw0pM3uGOplWAl
O6DvppTMxkPprla872aFpgycXPmmaI6y9aLhG0HrK6g8S96LQ0XhbxZb/iP0CSgBAprMESetws7L
N21mEeuqEQSgnlUXfRfJYgR1OcTGjZ4SBE8Ye+xy74cOib1W9pHaIVUGzGxhmz/GQaAmDIqpY/IU
OLxCawwqKjCNLHGMlkvaDlKtPFQ5P0IEX4CRV+g0sZi2G3+gARBtPGtQl67jfveHCvR3nL5N1vn/
zxj4J8YABv//828f/98QA/+3qUjXi4O/UgZ4yhdkQDHsfzmao+EqMHTTHh3+X4gBrP3/coAHMCNw
Rpe/g7f/D8KApMj/Mm2ZT5jB6g54sgVfovpCDEiG/i8mcrptUQb44yf++7X9PzAGrN8QAyPeU1Yc
k1dj2A4Itt/RJGkcwECw/P5htvU6dTz7Svtv1ilFcZn2fGuI1y5t/MW061qVfVUUiO5IFIHEW7Co
KXwz2LcYP3VokJjy+/40bfT/PFLN7mqb1H8QtmVXZoRFm2sPRWKu3qfLUrbVxzDucGbaoQ4x7UTY
qzAjhZcm8ZmOS2W/kjrXvbeS8tNDmP6hMoEH/jHHwbzQ1SK+xllpgVHiqyfZbk8+nv7+23EtL5zX
EsHOrR4cacuwjDRQOP0bTbeNqDv/mZwKaZspCq8sFvwMP9xkEIGep+tlKZvSyCjWlN0xNHvqFCwH
V964W6QqdqTKofdNewBneUBJPpfNw7RxYgRvf9qfDqqxvh6Ib976PvbEjLcdUNaNxZA4Ueo76wi7
cbOyiSL5HufGcJz21MR0aZhEzVJovnFD/CFORZYvaXLZ8LlKAeZYKesdLPJ8dGkzzbe7/pUm/Fq0
WnV31GZgfoS5Yzo+XRa0bbck5GXdIZfaR4QpfG0MRaNsXraUJcYTuprllNnGhywljR0loubQ9gM1
h5BllO4G2s00GOOwIzefJCLIofA/y04iUdvWwtvgJck6sdp4Z6cxeoDWaLl51z8cPxneiHNfGGZI
cMIovwydoTrTUcqoK7JumY51Yf8zT+ihtNAdQR+4RzoZ4pbnOMzkHKi5qyrNLcKiefXT63Su0Qxm
4l4pbbo8TRFNPqvIKFCsZnby970JH1oEFTHKOQB0vO71O+CHE+tE8gV1A51VSf3LcaJtYQFgS4I+
Bj5QJi9gf4+smcyDWyTOedowt76YfuPunIAKEJpxmsVlX1+1NJRWbR6n21IuUbZb9LXIuBI3T9dv
gY+QlBCf9qZAD8AWUlC4HU82qq6wfNwhUXxUluPvUxaWaPV8sBYFBN8VTnVAlQoCpEMb0r/wCmkr
m2gQoK6bN7zz9jIZsL7KVmrcqlTgSi2qs5Sr7SrzU3UHbtM4odL3F21VJfuoZmHm4x8Fw9OY3THO
Hj6w1xO9FCog00PfMg6dI+Px1pT3zsXgOpv+anjLcc42oCkrEAnXUjTR3rHJAzKK0r1Ox4h9Z+qW
avlu2u2rXkMAgZea3NFMv3hlQ3+88F5NjIPvgB0+ITeWb14hCOUTRvjt3m37tn5iuacBmkL9gmIB
Ltm0T/HCokYE+6GJqOz+OiHucg/u0KkQHGpdhMDL7FW0duP+9Ejtum7p9Y5KDQkTPwFjfNgjBF4Q
FcnVleP4ih+1DQ1xmXaMVnN2/dD+nM43QA5nSpRFrMc9qFtaKK2lokneYJjr6RvCmoJl2HNvxspB
HjfTo1RJkRXkWFwTJ5dJgR7PALaQD0VMKyT3iaYiLdZC8qRUV0AcAr9fGpw7hbs2X5Tw0OMT3Jam
JLaMReUhaQijSRQICTYm4mVJ9Nm1tDSNtYIj3Vz3o4+QsVI9elYJVH7qOPXHRnxQMK/P0+EUkfyT
e641q/6MHWmfkiD5zc4lYAq9pZ6UpEt3TMGidZkmyc0sfIQJlui/985n7lYSZZt/byS5dGnrsHBQ
imHYTyeYYUpHkqAQSXIzW2ReFW7NsqpXYe54b6r22feR8d4KHTtkGiZ74evRVQsTooXSwXi3WRjQ
t3TqS9CZ2t4rMSD3ovNuVqfuhsKrd5XcFKgwcATtYA7wJQ0UrdpN+9MmsMmemf1+/utZYIGOKXSr
fWFbr0Ef+QfEZO1VctLmGHfayfdb9jw2pYTisiEzfjldMZ2IDbEx1Ridx3gZfT57N+iEp09X2JbF
U+1GhvRXd+vpkulEEqJeDpXLtFOWNStRFG6KN3yUgsB2CRcCLvZM+Cd73JiY5xdRUvsLRH3+6deJ
6VGWNMrGN/qXaS+l8IEvmNVQHSFNtWX6uA0IpGCeUOsjO1fHgoA45dKmjXYJmegiQIK9OB2bNpps
lXPCM9o11VCep+s6plrNLXfTU5rxeTLS4zpp9OOvQ9dWooY5/QQ9z62j3sTb6drp0K8X8+sZmDq6
dTtQ0J4u+d9e0HSsYtHw9YJ+/bzpRelVWu2+XuT/8oI+0eb//oIKI6NBRwvHR3eMqKmS9VqeW3LB
B0fu+UO1GpldNstKVqp1P6+iwbmbkiQfhpperi2VxrwlEHCnsy5E0yrLtAbC/lXCjJ/oZA75AwVm
w4mDjQMB+VsF08Vrx8N1gnQZlaJvJeZV6kkEZ40gPREPq2yFQZStVgTZAz/NmwDX/QGV4ZzKYfFi
jtpi0pRYcrXIV+OUoovV6BFIH6VfMWeLrkgyw2tit9eoRkE+7TWaZ5zrVgdHUzSHKvTy8GfW2NeR
/cQyJcrJWnaFs/zaVyTuqHWADQ1A+bpo4WskKbMJLVWbuyUF3b7JAb4a425HP+dKSXc+nez1vLkH
Rn3q4yzGA8IFKCmokqL73k7Xo9QhHqQjWmQ6mzSY9K2xqzCdtfma3VT3Pv2crx8Wuzc8Tsi0xh+W
Cko/6L4FKBJ+E2B2nLa6CamWhJCo7PNX6N/lnFBtPI+eV7wWCC/LxngpuqA75B2D8HRVKBx54Rlt
u51265LSV1AyOTLS5EyfOESQwLNTlWoepAyxni5Tq+Kh+Fp6GQilS1qMZTiD+oMOyXFVVk1xxStV
zXsBNbjR7buDxp3x97urUpadtVhIWnI1v1muykJzoOUEQzdclXXgHiSfMqCKqQWql52fCSlkDW5X
2n4MG03hLu4iqUh306Nfm1/HNIQJiiv7O4TxzdEmGn4Rebb/QyxVr09+2Bi5FrKijwiQwCZ0juo+
ba4sPysdrbSCuEs1ZmKlYjGJQi0YS3CIkKYrBk+iYAB6YdpDS0DzCVTGufSlBzERJgm57GVtVe8H
1OLALZSZjovtMW0KuoNZ8EiTjskJGtSdiegIGb91nU5LvtgZTVNs4l4qNhVV/9FvLq3wc8pnrfQV
Gl2lfB4M75rD1ywI/lr/Ojc9apG/525wxvJDfyIcfCw9PK8nshvzpbn/dbns4QLMvOyjQukA1j+E
pYAs1N1h83N3EqQLelUZUSN0uvYSIq1tWpR/ezSdTas23P7tumyLA0lsrILZdNpG4lsMq4VAyuSH
kWRUlNrM2bSqUYBEi55EGjE2WCQZTBtHjQsEbnMbO/mZ9gyiHLk7x4Xnb6WUIE+7sxKM2bQrCRWU
ThnFkY+YB9ymyre88rOZJFf11e9LfVUBn93XLNEOQWVksE2M/GaV/G1obxoE9+Y/HewGJ4KoWOGZ
ekGviwGGUUJ9TnEVmdhf7QvCOwoNJqB6M8LHOj3K0HXOZNWXFp3o/zg2JGFbohb79zW/7/vSD6mp
V5MkSlBsa5xM/9FF4F4DzfLvCUySla6J4qA2dfMPhHHjrxy9aX1tGLJs2rqtG7Lxe44FoUVKHMuq
85YUtf9But/Zcqj8lXEQHSV1ZtSpfpKkqD4ZeLXCdjE0fk5ByLcvyPN3oFy0zKjOFnfNbUqhfDbI
GVVdFex1U7Dy0ByQXo7VbjpRrYM8Na8J7+jXeysyrNL6pVBj/yM3RpCClXAfxBRNuNm8BZCMYCQ9
KdnawMJ9GcJAXArvpLR2dZXoX61y+ibzPPSrg+0JGuAD1kkrwtwZOF590ISqHUNYJY0dHqvI1c9+
iAgG8zkEWcVInmg5b/5U3/ijhvBnLqGq/hVvCcJDMRGNKbJmkNKt6tpvkUShnETYEp3w6iSgHxpT
UTEZ5N0V3aK6bgF8bE2yesBLOShTjEjGJDUs7DJMPgmo/0GVVgFEoUqYaDGooIyvjkkA84ISWfvw
jFfNgegWDlSaSZdpQFvlXoTKVKkObsQwPe6pRJudp+PTo5BWI7NeAWuYk1FKCiepkdk6thL3BLZq
WMmtQzlQstzTdOxrE3r+SehP7cASCv8C+Kl22OSW0ly1rqbjo9Thh5nUiwLhzVuCyJM6Zd8c/cJQ
Z54WA5iSUrjELWkHk9PTw7u9i+KxUY4LHyWGZqJ2sGN3X2bijw0fhj8e6SEIHY3YBkZvrT1CACwx
J1PUpnaqbUHlHwsW1eu6Q5Rfdbl6FqqrnJvxUdOD4jMoLS5/O8E8H2oTATOb6UTpBBu5iE8KdP2d
z51xWcjJ8N41c5Zv4XfH04JlE6nRvi/dQ5W1Swj08f7XpvTKeO/lztKM3GAmGfLO7oADxMTePmWG
qz6lZYqR3iWd11eLZod5K1i2rR3fBxmEq1t6r7nVpjsJv/ti2tX1jqgKkndgg2T6Mm5Kd1H0TUzE
qhtlKxkb/yyh+3FKMQyf0lDJT9Nu2zJD43abIGgLCQbDhzRAC+hpDnroZWKhSoteNv1v3BC3aNmL
D8kyPkuvkO9y3oSIaBn16i6hmpRCo+pFAugEWU4MDFfQ24+94wCl6BA1HZQSyQlB0mT69mt3OhM4
yN8HN+sWeFPICmNgoUIGUi0cHBdb+VAqS2h0DU3E8bScBfbJZjw7aulTxns8q4o+OVIOTM4ILZMz
Ws/BphufaNT8Zup4XPFSVsJhs08UZ9EZYDU9zCdngaZj3cuIPXWjMrfQXoCWN5V7UMtEYVZJmGiW
av0i0LThLkKGmLYEzFC50fdEcm6qjQ9BJz0ymUkZCTNyk5Gei2tei2rKeNS2QW5w/E+XfD2cLvz1
lD8uLfsB1TZf62Mb+OXBAg5zGiqnZBnqYAe3XO2EZ4NIFAdddhbUO7WNST5qTetSDhTMQ6lu3ulB
rlnB5z+tQNq7uRO82XWGLi0f3H9AL+t/zRKiTmqp1F8tWBK6PSao/cZQtVuRB52hk1iW+/TB3Prq
ZJ70SaDiUms05z3JmT9Hsi9fyEKhyVi5IL91B/ypWWzhw1eXWKbn37ZSvemkrro4uJm/jpVp2mxU
AAQUlchqaWmAyHabP4WVTEzBOOAzli29HEDZkCTexrExbri5hTQyUfNvdR9uvS4e7lIkpEMeoYEK
46j4Vvv4jCBeUDUkC3wBv1Lp/yHvwvlrshN3cBmJt2kDhwaDrYD2/ytZ1o8bgwKPRZeVt21JHwFf
rpg3dB9oYLCDxfqzqCMXlbmnPRzXhNzfKleNrM+HxJ5V2+z5svqo0Pr/OidLxqLJREOgV5geNEgd
C6KaMnD2vJHTO9fk3R/Hpl1dXX8tvNSGltos87N87xdaco9DC+dMYZUHUw3Tu6ulDVpjO15NZ0n4
22aGVqrnwu3ji2/iQnsTcVPTXm0cqNXn2G6T97BFQN0q6DnDaqgvfpnAj4rM5nscFHc3rpw7rVxl
bbXvQTWGiqJgecnNcDddY6Fym7dUy86O2nYH8LQIiMcn//2n45uR8Cm6rvE6kJF7zLIMXoFsXOjn
u090bF+Ja+hfO7WTV05vResubvvX8Sp8Adku6f0LQGtsCcKO+v2vDWI2hIg+xnPUldAWSktCCghU
AFoMDVVkkxGx4Bd/PEQnaySt1TTJIjP6hw+MRQfjTyhiPjCKwswJjY2mq7LO/3/9wHSW2aK9D81T
WCswe31cZlON/6v6HyNP4HuUHX6r+ysVI1GkPHmGJr67mTPP5bj+pklNtGIRZG21rneuVFNRL4xX
5E350eCfumEL6ra5iKuVDcxwel+1tO2uA8BNNVECLNDEkOdJQWQoVJcF7Fv/hvLH524HiBic2tmt
zZ/+QHcBruparcHzU+0XyDB0yCJ1+0wAp7ev/Dxm5cPJMGuDjWr7zgJOTfSolINRwEJFukzcuq7p
qPDw4kdo+6J6HhHFegRNnNHmnVmaigzTsF77WiBGb6X+YqA3wEVgDOS9lLRvZdSQBvmlJR+RGRZF
+9AP9sY0KTKPMvTFf5+gOX8NMKOnw51OswzNlKlSaX/7cseO5sY1sNaHoxZkm5dF/1QkZb9D1PJa
mz6/tJLsdeQ3OkNqk28wUwJo7sgwDfyq2eqWVuDvixttW6nlKSN1is8lXvdEorGYeAD/K9WVD2GJ
v346UQXS2lJz78WymngDnCleV0r/3lsa2WDEPzxXR1H74rmBsXdx5HBPQVR51gaRc//xgbWM16Qi
6CFmVISnT0/RJbGSgqZYKb7yETO/BOcCMxYn/IOJvnWsJOXDGGr10bBYPo7nCrU21rYeaWtZhyDr
CUP99tsjv42jJ0qRyDYHQtaLzM6XYKTiZ8+RP9C+uZ+58RKabUSZAg8sy5n41CXBrWyd5K6GXXJP
YayoeVpcpkPMWoJ5GhK82qjqCrpZ+pRrIn1C/yPvUrN6NHYFp8TtT14fkeyQSfpNyGVxDGztWTM0
ejv8ac6F5KxJjEWGFXY2IzwRHWgFxlhgCaLVf/94mL+NiOPHg8+khj/IZkmkGb9N32ssn7bgVv8g
My6beaFhcO/IjZUqdFzzAbsBcLQd+ZzS11nakQNt82BfKEn4M6cEFKSF/Vl5wVnvdLHh39/ismsr
RHj6jomP2IfjXkc/CYZs5+7gNopd2jxyd/COQkNlaijmAHeR3V+bSHe8YxsVbGRWYRZTxDmqJmWv
2c2CAoa8RfQAtOvrWKQre0vGJZ3KVXFsBxfjWdrUbPuvx6MWKu5J5MDkYHTKM8w+ykBmYu48xYz/
ISoRydpf75Bkv1Av5T/T1Gjo6sp4B/1TaKGbqm5qD8VwCGTrblcBmVuu1t+zMS4Fpxrgy250bsXx
D+4JOJp0Ob9YbkR2aoGLX7Z87yKDXcP97xnfA6ypEQvwT3LroF9rrn3nLS1WuFm8ldZp5yGikWUS
hjtKjs/odsV+OuSNRbimADItqlrZeV5TLKJxVkEMSY4ao64IH4uMC67vl0BrlUvpsDZZBfpwVCNs
kIHuZqevR2k7L3sog4WjvRBjXi4lA3h4YQntRVL6t8H2/Sc7JoQYg1a+dIp1r3TtJ55RwuolM38M
DvmCqt/Ex6B0jV1lh+EaFXB6bcFrzUt4Nu8pQCAWA9VPm3ngUPWQe0J3RR2GtZVtikeW5SCzc/+P
R0PQiEdHSNs8w41zN6pDBt3yHldNvZGFrsyn3aCQ9aeajHm/trz7dCh3ilfLyfKjVHEIL1FNebuB
VzY+nXmbPA/lml1WzLNedpJ17UcoBAtXdo6NIpq18EFfpqiim/V0kAncUnGA9nztMcWVF7RbChRF
0NeDAMWl+kCYG38DCQUJxaEXVE3N5PCZG2j0dZg+h7oCaWGfCypn9L0KHDKD8pKD89nVcq1SiTDk
b7KhvdtdVV+0wvZp6GRwFNtU+eZkzJlFWiFubZO3IqyuhCORqy2GYFl3IrkY48wpU1Ko0DIKUUWW
S7SYfrkEke0fUXzfey3zb4rdlPtcEJdeheKQhVnybOdDvJGlqlw3bq28GHGyhq3nf3erQEUUPE+H
ex0NwcrqOtjYdDvvFI5bd2U0oY1YdHQsQzJ8N23kerJugTKJdcyXQsPpK8r3sj4YvZ29FSbJNM6o
CVOFbTyHIXHhoHiuViNlO8tKxQaaK2YpRRL+ElIRUt+cv1083iimTTbeQSKgH1+7Zh7GW8skIHe8
YjpOQLbNH8QMKbTo3nHawJzbtWrTbn8dCpXA/zo5HXNjknHcKiN51nVorwM72Bs2GudO6YzbtAnh
T9DwXjD5X9gR+S3IKMTNiC1r3egBEzbZRH5tIad11fDm+Y24dSzMFr5N8G2Iq22aA2o5419vSdqJ
hX5ytz30n47Tvw7yIG8SRS2Xvy4jyPLHfx8L7N9vWmBkxnHAMdG4EoHx++ooKA10kKXnH3CCGIdA
iSMou61h7kfVbOK50nNedSHEH7PbTrtALD9pteunaa/oSH1uw/hRp6l9qXPqrONzwO0HBwVEzMzQ
WulZDIVYo/EmvvU/P5EbGcm54y4Lt0/VXhYiMDex3NMmtOpWOgayKR3RNxABWWKzNlPXIfRsPDid
HmxAnD1p7SLT7VUxKkh8wpWR3Us2dEqhwth1qHeMu14u87kq/GJRpqZ1LgprDckbK0DN94WZp5vv
5ciSmbFn8QaoNozRcVdKmVQO+cpyGvn2dcQBumU5HkCiMlVukCupDgobte1/LvFICiXwjhbOAAUQ
DXy9SUoFFHKmvTKPTdeRTReo8uPkpSgbKJhiePezKuRfSWui0RPjyc/Qaf73v7Ni/r7gs5hzqiaj
6pihaprWb4N+qMFUF3Wc3GQdvxvCV9Rs46ZEzX2YdqdH0zFN7wA9as7216FfV6Cug3YwnSktcuiI
b8T19J+fpzAVsOWhvsILFHOrDLRdI0feC670h6iH5GnaU+edlTrPRRSWENPSu1Rq0rNXoityTbCO
027+P4yd15LbSrZtvwgR8Oa16D2rWE56QZTMhvcuga8/A0m1Slfdfc59QSANWIYkkLnWXGNOcOJ5
r7q1bNrz6wFJMfayOb9e1/nIN+ZLyVv9fj2lHC42XoBqdKXchLJgJQ7ZL5VQNCkLXRuy6XbxQaD+
x2PDCJ7lAe9qilX7mylCZxuPgExJeUZneSjcND435jSS/5vAlv6/A7KpGyXV5pQOn0XIfgYFkngL
7E7ZqFbQUXRAs3QnnlzAJg6yacUEQYgM3uJK2I+6UZ1ld5Y2IYxEePcpOPN90+OKCIToGrat/nNw
2m3iIFbSKoo1HENLrixwvC3xlXYbDKVzxd+yXfij1X/oEwohND1nAYpvEVMUfks95zlIm/bkBuZ4
G1PsC6k3VPHHYDDi8/HIRwjCBRCFRRMQe2V/hjJJVxxY2+prbOuvVR9oX9yqDFehiA3i4cmAqujs
taP6xSiVBlYT1mxJmk37QvXJ0Lc6hU9l45zaMXBPqqutYfYHB9nPe1GSqNFT6kQD7zK71aGRch71
WLEf0ymMD6E6fbu35v6GIuEN97KRSiKdaY0anrDkOFnTiEuO0zZfOt73QyQX0HMzzeroUBBPezBq
3Baa2scEx6NO3hOWfoRRHCwnE3WJb7NvGQv/1Qw9sMI1EOP//Rv4l4Wki/TP0wwXAzDLxGJR/9t3
TO1qUqC+LW5KOqYLHb2I4zQ2mfg2eLofumNQRumjP/fwf0+PuTPg+FSECbURQ7gpK/wf5VSz7UvE
tGaxBfphXFuBl0IzPuI7Pz6KYarPmNSu07jcGIhbg0mbjpNPBSTr0w6U0ki7dPtxVxjhHrZ9c+lV
v7nIs0RUr/7UO7tgVl6hu2kuPArt/+OfYf29BeGfYbuWgV6HgALL5b/CT11kdGanueot0MqfjqqI
GzTT8QZPagkuyb26c6swYCVHBHbWclBtJ7TNuXFV5s+u7Kqb+rtJnfBRtgyfQjc7qs1LDrZvGzls
onTdV57kITKap9Zqy5OlV8ENnly7IxmMJR9JsN0wUJxsNAqh15qiqYdRFKynLaquVbMZCFjTVOcD
DrmCxBqEHurBHmdE46XJdNSLtIaxMS5Y0xgvflbdx363KPr7v3b58//o0xyKLIwLkIH9m0eBI861
f9tyNmkD38+IiucgpxrDHjrtS6Gx+AyMsDglmYV4DFeOcv66jo6GOiVMra05T6Nap8+7/Bm7cOGv
09Qcd15zknIjKTy6a5CaBK6ZIBR+7oT60M174yRKvwJYcF/TafZFjqhAayKiVq7S4v/RRMka8HS4
icyueHNTwtrd4I/7zs5Pamn8wLDWvVG0695C4a9sPmFX1mXuzTFmRWXYGxs5mLQDjs7Q+Sh2Z25H
QnM9SzNYoWbTEY+4Exi+/DGFIkKJBfvzEU+PXBFEDNWzp0fhhQ1Fv28qQ1uLojCf8TyEkBOGzhrY
j8tToGeRM3QYO4C1npaRQkVNOu+O3DHFJqNLzC8liOexM0bAI01wMhqnWLi1bnzx+xbUQA40I1Qo
Dmjj5kuiIO5qFcCtccjtMSVgvqhrp7/pIrOB+eWSaZ6v2mlYmbOOU+o1eYqiskVoetCqqLz97/ca
1u3qv8WANBslPU5kc66OVd5f8TpLGYlmGM743FvcqnWvD6nmMds9W+nmbKU2HirAKt4nJ7monSV+
xnWx7/jkLDIKL7mJY+iF82MHobrUwm9TM724rqifSXNUO5OambUTTPoXj0SwYmTEl6aWetgmix1q
EF6pyUh/uoIKcCXujReKDaJVLYLoLImQkg3pzJTIOOH+WwXF8EpoHJ+VqQvYiarhDTRW9JR47EZp
+IOFliOO4KlGdTajTlqokkSb2NUROJzikbytq7wa2fRQ6Z73bARx/IRocF9ZnfJaOH1+TFSgU2yj
+6dmqFa9DYZbzIckK6ajbMozqlw3oVEZO9mq4uJHyI4VP51cPFHf8NBYTfQcd0H0DGODjJjSx0fZ
1xpquO5avcfDhCmV2s7Eg/JjnMIAtwQVDL+nY40waPrBVu32CgSTQsLBis76hDLN6oWD9nEwj8kW
WqNzlB3yzJmH7uOzY/AIji+JY/MLSwTSrnn5zay4ufS57h57vWkvuOQStp4HLGoEWYy0r2Vl25uu
0axNDa3wleqvgzGaxTcHOgQ6ab262JPtw1eY8N+aB0oVOqvKE93NtWw9+oG2S9Cp3Zw4+yYn1BHC
SQpGgyfWmsYeeFS7mnXAH6xp7y8d4MfQx615qFWhX5vExtd+fmk9Vm+hL9DF9NQeemPur926jt/5
M9f3l7anEZOTPjq37FDPHpq+xX2Ab7CAp/Vu4pe7Zv2gE7n0fOBm+e3+M1OMpdQiVq9eZ9iHFp3e
skpAgcSx+mClAUot9BhkYCYWQPPBq8r2JJvyjGqoaFmpGoiOeUAewtL7cx4yp3BjK00yV3ybaI1/
v1Zfuspeb7IVqzNUDZ/X/fEyAB4DN0oODtHbrTc/qAxM7T1KgeqHKCMPM9r1Lq0TCiX/GJGnQ0FB
+8MQNNZBtsl6fkSjy2N+fgnZde/vLPPwOe2PvjYE6xDMwwQDwoUFvnYpJ8o+OVE2i4lEF5EGEE2K
fZAH3K3tgx3FNW+V9fOzvw8qBGCyDUOz/nUq2yX1MPeL2beVC3PA4ODzteQZRVvmloQzfAS9urGF
OoJLt99HJ4LpyqN63c/Nye5fnbHuH43CN65Or3/Y1WS9R56jrNgGKRs5y0c76rjZY0H26mBRq7V0
JkxQAFGNpynAnESe5RRcreu6wE4smrHzpkNwXv/RtqZ6tJqki8+U7FsHt36yIliHD137EcZRtZa6
YPTEfo8iEBCzNW6lXli4toXRygS/qAyiVQxy6JQRzD6QyvHAmKrGS2po3+FC58vBzbrN5IivNZv6
o2O32c2Mp2LXKphU2eReqDQuk6MR5MM58qzslmJIsLEURL9y8v2KkWLSTrVZ5XM9lh8JNb6qspRN
3WnhTIjag2Vn9me0avjveErhrydocA+8umlsXJ1tiglJanUfl1NVcDXnbiyvGVYRu2E2SahHz+Nq
r0pPDWVJ94vRmdsbTaEE7/MyObsoajbr05r/DysqtRk3GrmZq09e4WoAUzgoPEY/u2qI/V6pRBOM
vxp6xGTiDBX72FF0lGt/DZziFJl4Kz0MXrygRjT/4c2WsgT2xItig+r0LbM5q11W7qa5ghnZwJvn
RrxBeYd8aj5Qd1tdLgpEGayQ5o6J2jk0Vj8UJYuQ8tc8D2TXqEMNcCf7iBcic12XRG0L9jbJfGD6
LLvOahDAY9VYm5ogpr4pbFZEVH9zdED02JIXR27J9SXLySOXZmN/qzoEOEQf3tvKidb1NMR7FMrh
E4Cf6uE+I7ceszywrpaKtg9JzybB7gfhmzHsjcF6naJEnBRNeTQQHvG5cHG6qU04lR6f6luBxckB
9icG3YFlA14ygOX5OuqJkhjLa1K57ZHtULEpcDSCQtbrNwpiId5Pwb0lBzEF/8fR0+QoD27ScwYd
+zBE75/dyNF+TZB9up2nWCzOnfICK3myg7I8UBCR/Or/vNZoXWKasg1geU2R+671Iv8lIOSIK8zA
+tvvxtehAdwUgNM4yqZa8d5Ru3+Vrdh6ElnbvEDsVp4MckGy1xaDDjV4/C5b5I3xNO4ISspmWmvu
prf1aCWbkYo2SAmCk0ONw04NoIbj3Vk4e+A7vw61qtj7vhHOXitihuWIbKsjEJreTqflZ999jrzG
4mOLjcZ8uRxHtJtgiTOo24pID8kjS9/31Ec8TXNes1etD7+GqKvVln3tZ9/AySyqpRyInYkkZt9B
pGWHq6jgeDRQnq9t5e7kBMCtGoFdZTxplsG/SMexSg6YvkvSM0JvG/lix30LU6DQs75Cx5LjHl/2
ObDx61dp0u6PX2WIO3uWhBVHGIkV2e3Y/qDiC6us8N9+lcz2/vhVqlEbT9DVyF1BuqmL+Aq6Jz46
mipeez0DBSCsCyx08TqbUiS1Gj6PyOOeE5w0ZTc4+Pia4MIoL0l1qz5qwADvg6S+0l3VUrwsR22R
9+vG7PGEK0mTCDE8mwPOBH5SOi/Az+YFbpOckWXrO4VA4zbD/eoa25SxJAgq36PceQEuaP5jpjch
+vKnJhDkyKt7wfLYSY1fVxOMzLZ1Ofy6Og7N8j0fvJcsLcx/LLzJYqX8qcK5fdBy134R89XW76vl
z84RENx/9gSn+tdtbow7/5yXrr+1dPLRqGbCZ72ilEGdOsR7RbnL+tx9H2uQgYrWZ0d1MN1TQIkD
yeew/uC2tJBTTa2hQIZb+6MN5X9rKyg25aulLXgwOWXSqz9eLaI042gR+aKcAZI327c1uACqaxQO
PmGIIZg58xTKPU7oZB6xTENbm1dnOQvUjXc1xoMckpP4ZLioyfFd6NklLfy6anehMbRUKvOC9ykj
AcTcw53Wq8aAOR7UUlLiGf4T/AQ5B8ANpFUeC7v7LzJfXPOUVzMTnZ98abX6WXtJQ4CLsWJKnXOv
8Kz4/RLeZEZsn8Jvn7+8oaXeBjBJsjAt+xR57Ag6yLoHMXXOxaJ2nJUkshzQLcvG9P0vpapUq/82
Q0nI+GbLNq7VvaUkUPKgNKInrMEcIsXrwE7AP0Bs55/lgIdmbx968emzaxoII2Jh2O0iB7BmWAwZ
piu5/UxJCJEnFcRlPDejWFfXmQF2OEHF9iyAwu+nGG/VonGs5ybn7ehV9UVeOllJfSvqH3KIhRpc
rsit9+Vz7IngTa3s6Ook1ouMs6ZNpe5nLuNCNruiYS/dqtNaNgX7NKqYKV+q9cp4HDGI7fOZDgql
ZNkIzEOKIGkv8qzj1rn0R+qppBbWmgWxfw3IyZbCZjsRA9Yt6mQcQs81DhhfmoeszRRKJefOtBJv
Aibf+o8+OUfO/rxEcSa/AoP1r5fQlYRSI0/lb5tfWkMKjz51USoDKEiSBPm2zozxYaQgD656XoKS
zpcN/gpXo27Hq+zXUV88uAZcyl8zwM1A2GJ3IoflwR/MkaXQ/VLEFP/kbhY9qfnG07mHiMp414ll
vJHXypfwgPQL3qPDNoVlvvOHSpxDoeLDgsiPD1lor4qhrQ4x30oMWp0SI4LfbY/7HMhzC6z53CcP
TdFWv+ZMcrqdv6loMY7ZHEN1cRNZOOjFSDuVFl5dZduheoV1PodZnSkCJufgccsG3Lx6QYDf/VC+
2YqR7P0pBBrUagWcF8yVCI/4GznaJlgSGXEIDI2sDAT73F9Z9iRICKdiVRsqpqtTbw9L6ATDjCgY
TiKtxQr+pAJRuWSpIrRmG4baq9SOVWngH5BUP4CrJtIS1I1+HLT3gIjL84C7K7GJ+km4lfaseFRE
jE1rHOWgbdsISloCsHKUn5RurEBYSzmq6FZziGIHhsR8Lerm4KFi0bpI2eq/GD7K09HBKSRWzY1t
uO1aNslvnWIvY+tKWv5EgIz1aYNTw1RSUpdY1inSxvG5di1ln6bRtEymYaRKzyIcpozPlT8oe3xu
LkU3vlGAF5zkwQojADrytI+qZFc7RfowWG3xZjnCvp81s5GQ7JNngTJCv/ENew1xbjiO80Frvf7o
YsaJoRtmqUFBKTJ1nsOvETknK82A8FRlroNMs3b3PmdhWFNylFMRXzDh80UV4Ecrlqa4ls8/43Pg
74mxqOqNkwW3bAZDgL876/OBouNfhzrr4QmGIseZ/F99bSBAC2l1wSowB46b8TBIw2Zr9KK9yoPs
R8uY4UTRhrvPAfQ88bbuue1/9hWT215dK1jagR2fZT/Rpxh83TRB+hY7G0nPe1QNyLisIjnyCPNP
mqNkVD8E3Qd+HQsn1+MfKncnvNQc55HKjWA3GPqIxwRartbpYS3VO4IixpPuRM0t0oKNaUblGx45
6TGZLPfBnpuiSU1IDn2zHm1DPCaK7vRPY8t3083r8OS1CYAmFh3FwQ3AEwYddLkB76JZYm5CJPK9
gZLNHJehpQvQeVGNeHjJ0bwV/lmejQmmNkndfLv329Z+7JPupA19uo11o95klC+8gVbZzB7133Jb
1xZ67emnSVFt+LZFtpDhuMHvjzzqs9f/cKWcYESBvghL4rMeUYp1NwIfRGqqmovP1aoZGf1+Zi3P
C+HPbrnwxTBB4MAOE7U3UYSRY921iC/L+V03j1UrzGMxH2SzyEW6HIWiL5AwRejmg6456FF08FgA
L4mfpy+ho+MOXqR4aelkixFVxgheeR7Uc3Oi8OrcReWzHHS08cEhLHD1M+hGbhW9CFJKLxTn12lb
PQcePUMS7/12HK9yKLHNn1qp5icxGsweMFs1ycPu5WCqGZhJphqmI/MoklpB6HN6oDozfZtX92b+
1g1ZdaEYDf5PVryZ9QBlJxm7pRzEOhLAcFmaW9kc5qBjhtvdmWI1oG3rgEj0k6BA84mi5K9qpbHc
mFuE4P1HIPNDhIVm5mjlwbHtD4rEwqfQab5qAXIgdyybTQrWYONqXvclYXdkh97X0itYKwFr2OJU
Er9NHkZac3+XRDvbpip07dkJldS6Fm5towtvovGtMxnufev4XYYK29OW0wiL2Hc0QswI2q5ukeoP
FOD130C4X4DG+C99HXobqDw2SIApfkVre+ZvR6ipC+Mh1tTmGkSpdQhdYE5aKd57jGSWvlnHry26
hKlJ1C9mosCiz9p0I5vWVK4IBTYvrW0EwNJ46Uk17Mc+V0NkrK73TUc96hvYhYSj+i207OyVbXe3
mnzNQH6AgEALxnDtOIPynPtF8kDls/pz9uM0iuYHhXgaMCTs4PwOCZ8/ee5Zw2MCIB9y2sjsu1Un
MrEtY8N/hoyEnymmwlAV9VPGlxzxp0vqp2DnMOITccTdPr5ReLlQZ5GzHyvRzcTU1BKegKKbpl+s
+aEqn6yxXbpbo6ufZUvFlxdTnPmBLNtUe+DgJojXNB3OV2NjKSe0LsamYd+/kSCKalhRzuV+sSiN
IUJK9WNj+AGSKVCBKU5MT11ZvtpYVB8LfRyevJbAC3fBazW3ZBfMMXepEfNbyeb9osjkDUzNY4Rv
wWDq9l4eCAn9Ovtsym/4EGKHCX/1X8OhJTbCTPKnAtfQ8RiXRPc7YFNLytb0+iExS5zZ89jwDpHZ
egfult3GV9VbOnd99pex9gq5q0SvnUH1D3X8Y1olmLkA+rlUUntfGN17lbopJgducaHgptmZQR1v
TUeHj9BCBtW1qPhoeiodkGv/FJQA4utkXSfssG44gBpL1zLrdaOkFNxOVj3thkTkEEgbNIKoVt6t
dvYqr0xjj+PT+J71Z8v3ujc5q0dpvQiQQL2HKiy5LA3N/USCw9ALVmZBqB3D3wfqsiklHNFeJsAX
joM1tMe4gwEvKje5FaZB8Ts6kVsg2n87o+ql+P+ZJ19lml8P8du/vcrnK3/Oo1w7r3lO+6OeXdmd
//I/s4zuidtdQJqcrsQJov2I0O/BEMVtatzyWvYGyOMApHGqoIhBftsHxoE/23qtSd8f9YpYtWzq
TjptA96xpbwm70H2UaGkbjizXu93HWM2p0sloUCeSse6aWYVZG4Zrmt7+uZSW2vU2BGXKUv0PsD4
zQ/SH/Wg2f1TECariTT2m2jB6hWjEbyxIHVx1aVPnsk+Ofpf5wVDc8Qgun5o24GnMESztl1aLv/H
2AhY080LuB5w2YBr+5vdUjlZBaxoKQMZvxIhA3ev/9kv5+utuJSGmu179OF/LIFUv202AdQASIn/
WhuluW3sQr8769YgUpZeefVWYLe2tp0qpPzYwT1qisIXWR0xdMD+sAK8ycqJuYVFGDU58w0nR38c
pTxmLKAw825rbCJWN2hyP3dXcrMV56Z30p2C/xMlRHls4s4ETGwYC31OJeTvfFj5YI/vDWGng0dZ
y8KvWKDGuOWcMUT5c+psqjR/XeLJxF5UZu0GknaOVgBZDQMMfzMXSw0gdCgYrfadaoat3Tvp988Z
KBy7fenWzIjV+G3ou2Va7Pteid2NUbqADRPMQQ3coGcSRthuZm3lwqMmy3YbaKqpSE5aSHReviWj
3fwAWGY91i6C7AbX34V8S+b5E/6xj3bg/Pf5aQr18H6DbfMfblK7G6XBId1yMrYzLsvp33Fo1kDZ
VdURY1mdS/3BYEb7squVVRFpfEpZpnxkPeQwVfUr+0xQ9qmdM/u9CzQhm2zvIJvs/nFj8B47W01e
XE30S7NXs618Q5UG+oxsyne7jOwfNoS3gHz6l7ypXjTHZBs5jfGlQaz5YEZW9WXsx3TZqZgfB4bZ
v3ErwzKQ/9I9oaq1Ew97EFLU9fK+XMLKO+g40jeLWG92Y4WB673ykEUTIsdR38qm3nfj2iRz6lTj
pQVSuHMH4zvC0ZLquj6YLsmAWh3qQbi4T8HLaN2HIZK/LusukNMMoZmXOu7njwYBc6gOROOzsEHT
ptaZWOasw22T1bff2UtLmP2FeD3VU+xPD0lFzUNioR1tcYi5wmoFvIkb1L42bZYq3qTuICFBlDGi
8NaS/dq4vfchCuFd7GT6SKoB4Hqu4/EQB7q6S6j4tttm5f9m6sgzjbX0qunwwP4ciNtyXHNbOFKq
UpyauipO8qyLHCRddnO99/tDt1OwOt9qRPUegdEFuzCCdSCb8uDqSrpG2FYS7eB73zmzlR53sHBR
Tu4/eEaQLP/dnPi/7mG31I/k5DF1dzGKDVWKKueDPKvDmqRf6MGvnc/+U9/ngLwsEjASO6cG3TJf
QfY6xP/EyXY1Djzq1R7xtod3yNKl9oSyHYOEj0jcl2A9y4wPbVWmO4Vgw741GyoWk7r6kpIA5Ilu
OZcUxvIjdSNfZb8Zu/mK6HyOijjBNDtUrR6vjdI8KLkaYHOR5Ge3KqbrJDDQkt/NLocprBOxPI9e
ZGzViKylP/kHeQDbaUNt9NOQvIx9xrqPpl16v4bHshWYDBbNSQRkJ5ys+G63JiWupkgAOOj2Kma9
ehzs0Nnr9ZBvlBYXiyLU2gVBnBTWaX5CIm/+08Xl0rSN/LujUCHbJ/6vywPfso5EW5w9G6l8U4VD
tBvqivJpQ9k7UYfpc5r+OvvsizsLlvRnW85hd6asdHAhfaQ81FmOCYbrWfeDbKqe9jWyowm3ZJab
D3XuDlR2pLesHsytbMlDnrCBmoIWKGBERigZxKsQqnv2hPbRzi1PoEEV2CzDVaTp+FWxnbzUWspR
I8pMnIBYM8rRtGYfh6WDw4MtFq9BgQKnMqPsJEcRgZ6QzESPfmLCbnLbdh25VnyKkceeciNOTpRv
K+CDcBGSfXJUDvzVpOIOy0Ot1oBITNxWtTSeKNWBPqiZdr3EGy5dKOwjDvIQOpxFvcOb/dkWRalC
CVlPBaGVwAniXdzX/VujO2++HWVXK4vES5VSlDd3V0kQnwoXThj+P/2bB7ti7dtOvZajPtyGWYBR
H2VzzqlOTTY+N2MVPuZB/aQTSieI6R7kw1Q+Ob1GXfGEJLsrC/i1cARaRx8L2wk9nX9JWitaNU6C
MRbI78dhPsi+NMGxVDbBLEV5EO003cuORhwoa4uQzDX2uNl7jVO+KJ6rwkL2nK9mEDym5RAHsKUf
C2OCEiacYQMVRnynkofAaKli094pI1AtpQcJNVhUVXTKSfBc2g49YTo1VzM+qzP9QtPaazj/GBdX
yL9+TFME/JhE/PFj6gnvF2120u2yNFkLdGEwjF3/MOLEcchSvqClTih46IgG/DUgm/Ig6m5JlEM/
C00oy86l7LIt0war8xpB10jF+/beztL4EpFZOULZch790rUev0K74oE9FfFR5JCrnVIDWR3X/ddB
c26KlVQ3J8RWOHVdfyH7u6R9C2rTeAq7EPmzwJQJx4X+q1sX+EZX/eG+REmM3kSUjZOVbd26rO+f
c63/4cBOPA5zy03VBqmgOm3kYNMik8UNwFnI0bSDiuqF5ouVTRfI8ylmWHMhqULtbd+6OqtjFKhd
h/W1GsYx3I3hEs+Dkx+NW7Xmc46+JCUPwsF18nE5emG4+uzLxja9Vl/xMFOgEiwFqXOgr0QLyf7n
zTLXHjo9NIE1YB6J5uwhzTxnKxGIGQue5WdzLPBhqgpsJeRoObN35Sg6zlht5sSc5z7GM12Z0hjv
Mfx9FiTNrz45Krqz4Sbuq6J2r4QApyswYCpeyw7XVd2gxjUrDiP5RiC3NCcLB1aw24d4sN+DMku3
JqiWkz0f5A1MsfR/OhMzps5wukecRL+U8yMFrEa9cpFb7eSTxE7OeRvk71HgtXvfYmVLtNbZFXbg
opKwXTDLxMTkCsUqIv9AJSOWWUOeP7cG5azeGWxLeD+vIQA9aIPN6iWHFmNq/nFiC7psUqf6Vlob
kcVYfaHmN7dTqT/2xosLNuFb2eIANNmaeU5TosXGqOorwg76m9OoJxkphP324Q9x/JKBgd1UZqPi
wNRZpwJyIfmhcQ/JyL2qSIxAHyXZd0NvN6AuBz43lD172nNZKc7jvWzGtuM1IQR/ia2IdhYWxAah
a+cwhqUSz/W+2DRUq7FiWSabrKY28ThiJVsugeoh4q47qvup0XFLOz80hPmXRVeOX8di+KMf/vof
/UrfZ/upD1l0a7XYW6Pmagsew2LfOWOKyV5C+kDptHadehHcvpzHRp+51L8PxniOZnofKOJ2j8AF
cDycWoI6xlvaNPVuEtG40rDn/tpO/nYQTv9SAvjf9yghl9TZF19F0j8lKlHUNi+bowkHAnscG/OU
3vkZC7V+DF1Ufm4Gd12+zhRWZ7UwP+KotClwDNgc4tkAbnlup1KljWVsuBi74V/jlk2oSLbh4rLg
Gn6Pu3Gw64M+OfQOxqsIpKtVQRyLe28aZWd5GEM4/TxHZzuZeaRzjZTkXJOdDb9xVqMLfV5O/ByQ
zaHl6d1XOravKaua0iXSGlLP9TGqzptCROLmddQ/JkUAyTw3sw81tVbclds30gTE0MI2JVY6YU0W
Q5RsdJtokNGcsdh2XJwWJ2vVADNcjHPRXjHW6IvNeN02rk6pJZSoCUuy3na+DoPWPfs+gZeO0Icg
4HMk/H4NlZGCwTzFOKmGvocMKUoohe6Sp8zg9aEtTFvZRymKwJOidTbCVuv1lIzRhTRhvQ4ET7G/
zxI2HVaqLHspiNXsaq7V9p86QrIQqEF6x77nnYOgGINNkSCXBwhmmdv7HbmmbqxU37pQA1MMvSK/
5BEuFhGxcUE16aklcfxroDPDawWJcX/vq9u4uLjCALzYesn23uljNrTTqZM9tfgmkWtTHinICu4t
P62iY+M673nss+PN0td0xkyMmRKj71PNpRkrGBV4sRufHR2mB4PplE4rZVLLFZwDyP8d6tXD/VR3
DWWZEwVdBB0+PGRlW+MSNhrm06wt0zHc6YFqbGfdEVnLoDjwFcKoI5lPISlR0yB776fcfQbyifCY
ZKe8yMwAoi/kKXG1ZInfbrLBImlYGCJwr2af5NueIsQdQvb2osagwuNODb+0aXBhm6/87K2arZSR
fWQqkTHcFuNHIjHRNnO1dmdRCXsR2fiIDdubNSuK3anjRmkOqLu5IS/0ZvwR63w/2btbNwfuGTak
0Lzl3NaI7UvPXIGlVr3w/eZHgLxoPwqr2spPbxeJ7AqYOFpzqyGmP39m5QBG3xCLCM9SlWxElzCd
7VHm21WEo9VDNg4ahlJt/B8H8PqOL8psqGKyD9n7kWIuKtNzLzaxFYKN1Zn4godghEPgu8a2IjTC
qpYZJn+VAwdrwFILpO+68Ek91gp7WoBJp7hzfh2GAaPdsmncB6V0zVVVquSCZaec46S6sQMNtW/n
KOdDAWb9oBXOiFaPgzyTffdDn0wHeUZZd1U92DnGdUP5bjoKsfwUEIyJT2tKXe0bCeBk0Tcxhfau
X1FTa22doHefJlcPQdbNuUy6qcEnD14rGKbOF1WVgCo+2PYarEL1Fpf4IYRF0h/laGBiP5w2ys1s
HB52rrHHtO8xyGvnDU82d9tafDll0wjwoyYWhFxtLPkcehNlvJG1oDgoftEzewSPMfywDNN5w/Za
bFJ2vSt5pTICxe9rEZ1kU8OXrFabNy2s8fNwkWTJixyco9YiaqKNnDXpTox1EUoMjLqUF5xRHmS/
GVrwMRVo/rJZcP9clclY8+X27LesjF5tXTGumTFZt3j2QZv/FPLy1IRjy247KFd8mV9TJiM4FQTt
Tm4bhqeoyrUFuUfASL8H8IPyHnSHf5HldNjMUtV21bw2ugqrA+Y5JyWK3IyXajnkByXQilfM2vi6
B5RBDGm+sdhkbEB5NCfQuuD7RTs+Fj67Z+Le0Tfuyd8pM43QpIbZ3ipmcj25gg+dj5vrUh5FImjt
tn5xqD2E5Dm1VF99DJi6OvW/6Z46LNwi1896GWI8BuluWQ/d9M34x0RZ9ZIYxbtn6eJBVUr7S5Y5
38beD76bU3UKBrv9x0cvZAtXQdhX4l30MLcbitT+Cfltra4NvzvC/MY6yP5CxEUAZIJnpEyFicoT
kFtXAhvjmVmcZTOtnoLcrE73xmT96pZNJbx1dULV/DxbXie7ubfhOxeOI4o5sp9qm/Bzk/gyL6qB
ndJV1HG8YvGrrWSfN/d1uFiK2K3OsoWFS33oBv2HnDA62fBEJaSy6FUqQ+7z51dzHTwZ1A68bO8Y
awoV/oew81qSG1my7RfBDFq8plaVpQX5AmORbGgVAf31sxDF09nTd+aOHTMYQiCbJysBRLhvXxtD
2bAx0k1ku9TaBIevFriQ5IKxnK8fl0QoJMrpK77vD9hgpiHxARXur/L+iehi+EgxgvMwGPY31a1m
ESwAE7IEPYv/zPJJHeje4J3crnFgknLgBsJUFFX3NukGktQ54sqvkVIXNfmj7W2uGrs1SSGBRMgW
843lk9TA7XKroNa3o9wMtqjmEpGv3YdItgGprdraq6YayEIZ7agAoCLC0l3emBycrObR7CbfVUvN
zQPSnngnqQalG7D0Gnt+Y0WqnVSfmtpJlMmh0Oud+uyQjMmqgz1wqgG3n/IQ5xHbZ7u1hsF+8tMu
vq+bWj4Xut/v2gYXOtV0sAV5MrRn1RBqAisgfFZGb080TjwHJg8QXyRvalBNM+32r6wT3lm1Qqd1
D0OXYQWsm5gy2znRTotE1jT4PrlRi3qagb3JlYwYZoiD2W5KJMzXr5F6OSVPz+aHko7d4CVL+Y1B
nlJdU4TtXzVO4gc1T12n+tVB+jySyqo92U1nnGobO++FzjGhz9DCur1+YTqWLqoMnO3oeJhVLs0o
4o2e833uzMIqL7kZVZdyOaizumAFWYzz6dZ/m6bO3LxBTvn3pcOAoqqY0HLdBm6jXaCfxhYdc74I
D3UPqULQSBh2HnsEW6vlR1bqT0Cb079EOGw6Mx8+qcjXVvNS7h/KIt+HATS1tBL5wcvHhyTrk1Oz
AHYs4tUfVNPv0A54nyMmhDjEFZhTOElwFqFPcliYFB/r95UlvM/BwIK8bFu2fRZiwUkgp1YDrvPL
APj7I5Ndum0pzDvLsEse0qEB17RcaUzQYWGRfRCHF7t4MAFomTyBW7ejdlfydJty01tTfc7WmAUi
D66ls+rr5i7Gke2OXYLLE6Q5CUOv8/1tIKrlU6VHRByyKN4kEuY0UM+d03rmj6kFZlqWg34Zk7J/
wGQEvxnYUD+cpvpZmbH/ZJH8PCFzKrb60p/pFEqW3XehoSPtS8jrJUSQ1zGvH9QH8v4o1l7P91KX
CNMbYfnXrpPBtZ/n6txPFgUGcXClbpEg79eoVrwHNSQq1foaSFzpbCEEirVnuEWwqQdtRPmeoPot
pxCIAkajYVVAOA7A6dmDuOZ4FzxUBtZrnudDtbGFT2YfeqEuK0IFy6jbLfrafuJbd6y3JDAEDy66
1KCGc/2pLMoPu589LAvwE165BLv3Xx9lCvzTNKQbo2sVuxh1LOFTXCZxFXkfEUVd8GawCNk1zbsO
64CtAh5calQzOqoJTWrUVLPs54OnGb/jOsxOiN2dbgUTz7w0uElf7Ap1TEOp1dqYWvOiBubl7NY0
AnmXONhSOpWI3hMNR+0+C7ovkEA+uCtYbs6L7jvFEx7vJ0UO0MqFCzxk+NIsqIDSMoz9bIDEcRLE
I1NUuHJXR56/FaambdO8x1OHvywFtdgPNlNifCaG8Wo7hfcy9rqk3Ai4qIUH+VtHSZaaMOA8u3I7
z34YE6s5tBZIbIJXV7Tp3tXAUVGv8uxOtTSKMXBuD7zrhMswFYF+SNl+75KWp2j7TPXKUV3q5zB2
Vmqi71Z/zWPfH9QHqC51xrqILcGgEwpXk2//SdtmeeMHCdCU5ZNF1eJbS53mphMu0r8Bd/gEGdup
FRJwrDbEIGyXU3XQWdKEWzUeax145ArnQsQKmzhu8o/SzruTl/OGQeSbf+AwZq+NeQpOanSkgnqs
UufVTYUgXMYXbJe8TNkLw4scpq3vD+J+RAb1hNdFSVV18rsS1MrEbrAUVVv91w5DxNHvcUxh0C9G
Fmr70blYd6rtB96rzj1PgoNqqRnQhX7mudldqmU+JvHmTh/ZZ6tBOCtrzzRZjvq9j1Wa419CnYM6
Uwc1kBulvtapBCYR/J95arRrGrzbVKcwHYThbUfN8fIBtm2eHTM9dxWWt0ZpFqAJDZ5oSTEiOoA1
JnyvPlK9YUK19ccnpx9+WJoYUZ6V1atfVT+gdgZ3WG1WrxCdSOH6qXNWg4WtN2v+I+5RjZIkxcK6
hzapZea4jk3f21hR4Mxrp7frE3E11INRFjcn1Q5Tzm7Nr5mqrfUWBrwkGthtUc12rAZxBh5NMY0X
f7Mb2EzYbn4bXLQwfjiO6w783pPmxnJnGkK/EMeAL9nO5SGScMRbLfA2VZikrxPey6tK9OnnFFtH
aJyQ9xzib3moTb9Jy366bFE/RFqb7Huk+ehiar+zQcZfAIwNJ9JQVGHpQX/ftRXIGj2a9tLOcKvS
/fBIqSI/v2X1JRYvPdOaU7K/A8tyWNDsytFkFDrT9ISi2mWaDSL0a5orDPkqtZUFGH2lS7s7VOCb
7qN8KO/V2aTrVH0YWQlEJ6evcHCW1EVlbfSe55Ga+DWyXFcRodpRPxyCCC983JNKvKIQYJGcdLy3
Xvf8XUnWajc30nszfUNbt0AUj8bSDBuYHMZk1fjdae5bxy0lC99/7ovEvs/b363RdufMNbszVLZx
i9CzWKk+dZiDBR6qhoc+4ZR9SXr2x5d8gBTZhY31boKAARXpmgB3aDY+f8w6qPFRDpxXjyo7M8jt
d9cm/fGvi0Y0IXtYbv+4yJlbB/v1TK6iws5ebAMoT9Zp6deZ5ojshVIEb61G/QQ6xL/mVYn+o2nT
i4pClzaZXeBkLkgp03pNWs/a82txKdWHuqLHxaYU2HwkyBzXNrTJl05U4SXurN/m0hIo/Z8ycsq9
z9e2doR2KODjPqipTZKMqwAMy7nMR+PFnvJ8LTzk6rmEVBH0HxbRjp8mPhCOOzYv1DyzSsKyaF9O
mnubEIzmD7u0YsAfXrBymvis4mHqkFlGv0f9Na5VyEz1Ie/B2LsI/f1XbM2o60MwAoBml7yaJweS
P4Vpb7D/VwFFSx+ptLnVNExS2fAkH/6I1eaUPAorn07qIMm4f539q88NwYqvbsMpVmS7GBOLE9t9
qp3bPObGFOWl1xp/G+pZ+CJN4HUKEe3tCeaW17DglTxX81O3FOEL0W5N1w9/NJqkKKSb9cdWR1Rm
NMIBaTAU1y/tajKQA4/HCQl2YwN/rcY23FG+Ot75mvE0TajBaxeAlLoHM0LV6yAvh3OnucPHC6ik
4IT4GUs/r/pumpTX91OdLInm+AAGa37x3PBbnM7Fz0yK720x/3NCM04dT5rM3Xp19givi7K2hTNR
hAEc+9kyt46kSqprZfNQ+RQ0e01ffdcamE8abNaCgExE/uSb5grAJSElACwbWjMpqnXtZU+iM8Qd
RQTxs0/tX32tkNquF3Ig/DnMAgntaXsqKN1HjVLtNaV+4mcx8UcY/Pa3hSHPqnLq9FXCgNn5YaKf
dQoL7mZe89u2E8W7iJ1XvcuAtOeLoXoFkVMd8r79c+Yk3vjVF43acMaSe5lUNQipWLAxq4fXse3H
gUVdK40TOo1546aYbVOI9dJ2Y/DEhj+8uH2OJTbMahJnDmFFLH8eOtkO9+yhOxZxXID0Gqvdfujv
ZO3XT+NcfagLxsAHHR6b2bkz2+aVGs3j5qXmUXBOwqm6y0OPG6uxixo7HNpOYiN7BTG/bnXLOAZj
8j3jXfzSFF7Jo6UOfh+11Al/NzMLpzJy3ZepcoMtnMD8EucDoVqjAv3GPREmwb5AlfgdZEK11Tor
PJaenb4FtrfnG/jTHwZaeJy9MHlDwLmf2DWumlEv+WmGFdAbSBFEnq1328EtJ0x5XID3tt9JnzU1
m1mfUAzk8NHfgGGz16kUyecczrupm/13u0uqfYoY+TDUQnu1O3mnJiBKh6oXYAGaVO69rRvtRhtc
50mdZYDU/p8zPzB2LvV8X0p+lbCrXEyP9QEraNX8OmhS20tK8siRPRbkCp9sB3CjgOcGbCNF4FND
dQzxMz3xx7fYoNbdrqUwa5Uqnpbf2ilbXZyMQ4e6ziSJ8AhTooFILz/7oWjvBi8y7sq2ThYgePEz
Ocm5iH/y6CvYE/9P49Mk/wTii4B3ObHn5DgSnNlnyCjfGix9YhbCjyK0h3Vh9M07PEGgFNZ70bj9
nR1RDwzAwHqfyq7fOX3t7+plNJCUkvC4Sa4aOuvlIjXrf71IjVJT+b9elI9spfLMdR7NRZeTdL3L
3zuy9qGjwULFBzY9RAaexl5f0w5mhy2szvNSd06Vl8x7Ky9q5y40oLCkFLttAI2ERFWfZ6NP7UtO
sGNCHbPUvc7zAEBY19A3+l5OEdlyMBqfusK/D6pvxOfyEM2z/aIZ5rxHMD9vs8Kt3kVt66x0x/Gk
mhMPFOpr60ecvvyXac7WUxtUj9QNnVU8nBuo2HWeRVZ0CZnXs+77q5D7rIri6ewIYU7nkNKTtVEC
ltYXcOmEpJUSE1yC2ZZZr8N/b95GDQpYX2GTOxveHgm6+t7YpDVerbK0xWOJCOKRaDyJ66JcTFl6
8mTV7P5pN8scNTELakJmy3XqktlI5eOt71+fpfszOQ+XcEG7UqJyddBsEiOSgmis6FFvea7XPM61
IDeLq8W6CQDgD+lmfGspNHitteepk/F7M9vRfSW8n/rSinJrOiY+bAk1KLuRApWp1fez5TCa4ofM
Xevhy3eNMuPkUgsLRFQnJbB0NX+fJThzOnbRX1S/De94pZdjfcon3Irmqgp2GZbLr1ULZ7JP8AwG
UJq++nEqjpFL9NfAFtXoLP2klpmOjpcIm97GcJqLZmHm6+gt7tKlE6NWBnlbWZkGVyIM9mwEukPj
99mzY4fFak6xrug0inFi2X7okz3jwdc35wh7j3sP3DVSiQT6pD92ZFlbFrRAJk2T0E5Rakj3I1F9
S6jsSGtZfk4u/k05iMu71jHr+6Qw47UPbPZzENPFt/HoHrKq2s+kya78rqJ70LvWXV/+KpbGbPka
irNlsDXmH7mdIPWVeguNM9JXk4UpYDFnh9Toiic7SIonynfQo4zTuB6k+6dvd/Hm4cI/K/3oBo/E
r8BxK1yWPcZIxsfGMOWimr6xSVA2vQehheGd69UP/RibSGNt90mnznYv+IMiQK7966zV5SbpB/kN
TC50vbn/3ZGeQbYffhgzyGMB0eRKirY5pVD095BsimcRtBg0n5pjwkvjw3YzVosxWhK2rPOb4OYq
CHJ+BDNVEHXmF2DLPTzTZd/uCCIDHeWdfVFCTLMyyC4acGi1OKhOaGCadydDfF743Qs64PFx7oJr
W0nx7mtElHWJKlTNQlbVb+3CdPZqFHO9GjbQiK3fL316qOqCiMzi1gBxcsTlisOXecPSZ+cOWn6Z
ENmtxJ+Brm9SslDLRHcZvn2Cj8zzaCOX7D2z5x/vhfOpXw52Ys7Ec361ng8Pua2GAqUoXepwmzaq
y1Rn1xnXhN3cHTWqwzHEuYMEOmaxoLxRUursBPPGNV67xPSORrjWEXHwbmaV3cZ6+hZr4Xjo7bTd
qGYT4hwngqLdyjjO3pyZqLShE2xXo3iQ8dtAJrJXo3NVYs3eoh1UoxZGCuswa+yTGnVtSKWz2bcX
NTqFHuSXbQIhk0oCIDtkUDeqNfeZT9EMh1vTtlE7kpujEsUVz0S2nGdjOeRG/FBEQX1VXYFRjtti
JLfvWS3lkFnp7eRUeRA1hvysL49R1UxBjBzDDOE2yJ2VEq9AjjA29kwl0Whm9oeoN0qoK3OzPVLf
kG6VpiWw9U+tq6JHoRvpQ9dhUaWm3a42++l2tRW27REqd7qtZFEcOnZ0oKLqxeoxdHbt5I0fWsd2
MnWKxzzuhkcvFvuvV0UU7aE0oGYNeC0bUjs74HjW6g0bkGDdhjawE/WWrrP5s0IXdt+3APO17pQm
2Iu5WWW9mAZhtcrLvV8ydjd4vec/nMwksp1teRNHA3kDQUTDcn0Cbz52DMYCoPSF/VjXFFWysJ+p
9qI0Emus7gdI3wWOl5CuIr+ROkejGNqXKE2euxoLQsev+38wnHUS1kOUTnuzCkgIG3bS44yARWAU
ZBcHPsY3fcbD3KQM/t7T5uAwIwo4GC40JH3qEbHoSbY8xiz+KojYUJ9bC8STpf6YET9dJPNtV8p/
NNWo3ZUo3spxXpWyh7PdDdGW7DF4u0WiBLQJc1ftwzNEeDTd3t6obgCcGOBRtfBg6dUPnhTeKpkn
6ulLfDuzNMYnb1EPy0qv7r7afkTZUESub6dG1MFnyXXqMPK08EGqKI+edRxE8h9xaNT7oAz0S6AZ
w6Hn77qtq+i7M9ZtvY567SeA9vQyR0I81yJxDno5l+uQxxTmqPRVRDCKbBwfuswSz9PcWtuUp+FW
DcZRjxwgFWs1qC5yeMPD0uzbcDWw2Dm4DQHfFRmweCOJQq9bs+3P3CTduUPB83X2r76vS2Td7LQ6
IieRDH/xgtfeLDa8xz5frNRbQ3vrLHvc6mgN9mrUXtIpziAzEtdM1gp5LnGtg9MoegDiHizXKUQb
oRtRv0Zujv+6akf24K7dvhDQDbBYYpU5l9AwWvxAheeXF9WO5WysDcGm2xJPqpsiWk+/m4UveaZj
Irw43KnD5M7fbYC+Z+V853m99pD6L2pI9TjSsY/spORK9flVKDZ/Fmi6cE9BUEcEJtgiDNow7gpk
xWdjnr0zHMdu5zt1+ORBEicta9o/pgL5WZQXR7dGdO8Ps3FWhyG2LFB4S9uwfeOco66fbSc53aao
ftV0qm00y5XRYjRmTW79nJhF89xBphXEj+5Vlz0Vw66h/GbjLDPqWIa7CecVhGLSevCTq9BM9z4x
KkBgHqxhbF/N8ABo33rI4iA+BISOt6mJFUHgzvieT6G/q8hSXqU7/PMs0jNzR3ToIQB9eslk9ecA
vZwayrRZ/6tfW6apvlRzdEI+UblpUosA7nLQBirSha1FewpxPlW/6rod/tVXF6EOFBksVrhQt/w8
MA9z4T6pFkgyCF1Lv7acqSYIDPtSeMfAK8ilq67A7v+SThdvqKlI7t3lEMOj3s4N/8C875J7dRhN
1J2mCMGWatmr6jI0mNierKpdTLr+Tjflrot17ry/D5Ff4GRgl6dbF55JwVZDdQRwXOp7is0r1j6R
d22Xg4Ml3thU/RGFtLRWZmG616RJzB0mSrjp3TrVJSF3UA3VHko7KqEii7CCaW04F/DiXuGN/wXH
L/xdZg94bMy/MHEbVuA2rCMeBd26IB25EqJOf+plQsyqHuIVbC/UGTxA2XHs075PfuX1jCUr5khu
mEfrFMDii9NQZjRQBpjOdfnqZVGOhyvu2/HSDDzy77XTwLBemlMFIQIfsTeL5ehT0i9FJ71/r+qb
CNBo9/5s36uKF8fBZxnLouqY8cp6RCydbYc4DTZUF1BZtPSFUmR7083E+tZnh/l41Eab8oRlihqg
Lk5cOorCb12h0Y/3sV6QdmLWrT+3tBXg7wxc6X/6WQs8DEOnnVWX+kCErizlRB+vGq3MqVwuqmvk
B0QLsY3aGbOe6fs8dJByRHGyc5pBHMZ5qiiQgd9UjWN7jCZidW1X24g47fRqmn61g3DQPuSNAMFF
jvOJhae37l13eC3QjqPzjcWHUYc5xQNAXIrOeQENOv6yjAnabBdEq5xolA9zg1qF0toSvs9Qi6PC
TFurfqsNnvkUDmOisTTxFohw6PCqY9hlzVtlkpzKSwPV7jIqhPuX5WoUuS4tw0RJF6XBQ0dm/o1l
3lpDcE7BltDPgQiNbTjq2c6tE+PFlRKvlVireFoZ+ktShOPVn8MnNai6FtHwOL4Ayo0oo7PQAP5Z
S2Q6hlwoIMNDbmrRWp8MInQVttzsrJK7OZPpW6eFz1EWur/8sroMtmV88GXhH6QBKU36Xt+UUXhf
zLpzvh2spcjCWA7StgpBVUaCGLEk7Xqb45U1eJxavyLa9S+IGspVb/fma1q43ldTLBbzTuRhedkB
H3WndhNkmGjVrdk9FJoOKjDR48/Rj966qqhfGmcWRyEx8aROIXit5ITGOkNOyf9W/9MZBdz/n9Gq
24wFpVFo0LtS/4106qWbTDxfKZIhIWU4rz1rz00dNvMjRgkgkz3Hu2O3hKVUZc+nInHEuTJdd1+2
hXUdMxa6hhdNT3IU5noYpf+G3RDW1HZs/EDYeD9ZY76O7Pa967vwbBYxv35VjqEqM1RNhjrwDDKM
yDyr7soIfgwOpuyUIrwGGpFPvp6A1aozoulOpkcrzowlMGn9rFhQonIN9y4+3RS0wz3oFkO92Q5/
Wr5tHdiZ2tZK0Q60oHO3Av7k17zWnR1y5jxvLqC2v/rM0aHmzalOROxJ0amkXAOd8GTiXVG3afCP
HN+/mnL248PcD7jSI/Wa3zNiWpsCA0e24EK8oIe9Kl2imIlfY1OXnfkuxYs1el/9aj61ovGe9/Qn
Jnc94Qk8ZPw2kNSnDvKlkIiHK9bHn0ECEt4iY72SJtvfzp5/Spd4V+K606tR4yXXW25/UQ/DUIJO
chy41Mta1f+7tYAMSFe0K2U06Y1OcpjTkvp9ICnXIRjtqzqblrMyCF4Nf2qPCDqAwi/h0lhUzR3/
N0DULEFS1ptUxAxttOf1Z71rQARXfVzVV6sdsAtMzeqSztOxX+RsRp50a0Rj5XXorOpaCqddU/GS
fCIQPAam5r8VpW7vETzZ+xbA11uSYJP3368UdlxfM6jUtyu7ec7XRdHpPJ1Jk+kNWya3odSg7SkR
shqSv5AwqDwoxteMmpN7NRjUxsaatfbZ7/v6tS8ekR31b/owNY9WmV3s5QNKw3aABXc47y6DgZDm
KYwWgOQyqoP6JYkqAHsso1QjOlsqVbWdGu3IKa+oTFohW0qQtpnx1+HW5Ftf11EDiWGZceu/zbW9
Nzdn9zOgx6x7+TrXZvk6XoyFh7NGsrvq9Up/Hkwj2xlNSMmATOcL0eDpUkftfCH5R7iz10hwLH3Y
uzSbmOTwuiBhdvF6cwkWY/5DTpT0OF2zESP6DCK/hSlBW40YliNO5MRaduukTqYy+3OYl2ZM6PTA
ryJLD1Pt+/EqidYD/9Z4lYJVp0Lf/MTDFsSBXk3vA2I2EE9++JTqriTMqUW7CDjGTkcDdkdBXToC
T+B08KnZjA1+N8uWx0uq+k6dqXnqrDYtY2v4nbO69XVWivZiEOM+Hcbo0KXzvHXDIvrwRENgfw7I
9Qam+y7uvnrRbl3SWEegskwyeEVvhYsaGrf5bU/CURwSh0VQEb5NLH2eG7fleWdfVGPsmn5ZJs9r
SB3IapemgwrmUoXeLzXDJNbwHGECNmUSTt7cfqusRl9Ba0AsGkjrybEtiN7F3L2lvT/wxbn9d9nL
N2fQ/V8OCjOpSQw0qzsTfwY0qdAIItPofk3z/CGbPvk+8hZC6hDGb/Ui8a4lAiWplT2aQQT28zi0
ey2VKf8fRyywRpSMVpJVd+oQp1DeLFN+tVSXrrXV3TSb0bj6mmeYFb+7Wt91/LNIe3n5dualgRyA
THrlwy1SZyQcuhOa4PCozqJoso/DHU540wNRM+PQlI1c1SmZ/22pvWhm3d/LjE3PitrQdJ1FBsCf
eA4esskm21HHHdiR/s+Z6uPR2r7+68xOZqzoBr5LaAobSrvAQpcYVwym5V6mybLvUwydIRFBriER
9NjpQfwK55FapsLaoNXFVwC7H7y3Etgt9nCPuteC00ZutyX5aBid+0u3kUI0bXFw6iE5K7KAYgzc
aANN0dUHp60fVdfWoU72yvfXWBuwqt/7oNzYsa9/9IuXoCXjz9Q3BcUgc0NJqGge/DGkXqTz4k9Q
Na++MNoXw8UEQYzNs1N7v8Mw839B3SRItqggdDy/o3rwPwEqLXWNhvuaslzatJiV3Lvm8tSsqE8i
rEO4Jg5CmDuBvrKbSGykSlf6hYevuj5/GdaN5uTtakqYNrw0WCpl+E+PviGuftfEJCTBTWCu+Asr
nWfK55P3ufCAhucjv3HhOlQyBBbSgsTAASsbd8JzkS7FjZYefMHXG2ZRuaK2ubhUg2Sl6cFVYruL
cb2Ru1CrS1xaDXTTcYrF19xjEw53gfqfxfGLLQV51FJ/VZeOvdk8V85PNTTJLDjqTT1QaOI+y8FN
kNe5z9Fgpz+DwX5O8fFWPX8P/X2i5iyTM2qRryKgXsOKZ2tt5nL40Ezz3bBAc+KNjlGTRHOSmC+6
3iffsq4d185UgASUOtUL7A0ouo2HTW3XKatqpIzEl+Or7CT6pLTPV32BgTAAzHxXGoJtGT71D/40
pQdpew53ThJdDQQ6W4Fk5DXTqJMyzDD+rc0fUxd61y+PzViL6r1BeeS44QYAwzBo+kOp2aBNM+GB
djdTWFFl8svFPLo1WI2tBjaZ2ewbP12gTwQd4/HNN0CERLkmH8oapJNIm8/RqT5dl6jkbBne9zHi
qxbgEVf4G05LAGSFi+lL7U0taP6On0XWeE8QUIIt3rL1XQpRlBLF1jnMTVLu+ikLdmX6PhZFAaVu
yf14qGlKUlDdQP6GoAh+o4mHI1ZnvdX13ByKXqOcFA/Sb1bmEg9D9gnXGxQ+qu9zJzuk3vb4u/TL
+UfTkhpsqqVWvpx/gk0aTpU07ppF6lG2jnhYWmpp/XfL9FGO/snEOQtteOHvIS8o9yUCQ9ifi+uh
ALd+H2VPhiCOsS3cv5wktNixPkeR70Ce97XoM+1LcHAucO/QdaK1LWT8TU4owBpd18/IjNL30IKE
gGj+G2Dk4shaK9uqZtS68Yq0ZrTopq1HVrJv5nJ5lFTJjuqc6KAT89l1hIX35jTjkYnHO4VjRUaI
tYusncmrlFU1eEp1SMgLb3q2C7tB69J0XfheT+woLMk85M7XnKaIrnnhI3VRH0NuPZ57IABTWR+N
msq6wMug5gEoLo9FUfO8wJe5F4I6UUMUj6WPm+IwzNW71+iYD0jh3lleVL9rIHowwaL4rnTtB7P3
0PF39Xvrl4t82/LW7dCM+6IGuTtlXXA/Cpv7ofPdXYxa6F5f+tTAYH/PUsO83rrnAEutruRLbKNu
HUcmqor/MzSoAof/mieXOKJe6MExx6a4dsxlyWzsa+oJnLuu6/3dkM6E/Jwofxip6kTvbYgPXRvI
QkTOX5H9TJlK+dvKYRLMeeK8DnmabBPsj3aWTD6456YH36D81OBPgJSB34zfTj8SvS4AGZIkhs4M
/avB1qtTO1LPnupdSrlI4iCT5bkin0hmtSdfkhlSTXVwCumuZT8XqASiYY2oSYIoiFl//tCnBhd1
V57lcpjt8c9BUFD3j6YauPVVBAFrdGxcArQTmm9pmeGDb47z1Syd5Jh6npYfg0xEW6hQC56+qHco
lUjxp2yvIEvCih+dApaxf5yglL//3zNGW6t2btn88zPYwL+5sgS81hbBixEdlfUIRN1bw4labSuD
6bPiDAGdJmDRYU4oGyHvY0u8A+QgktKWxjYic4MwJQZm14TxfImablNbaa6B83J+DJB5D6Mxheeq
89Hj1eaEIZ/tv8xsitZjJv2XSlLjrvpuo7czNU+NjssVFYUBM2YRKqMTDXW8z0GWojwi3RPadfkA
1WwnZ88mkqA7z8GiHq2Cc+UkVFtIFFyHhU/YitG7C4vSu0sG78+Z6mNnuK5GIKL/6q98Oa6GxiMS
Pb5YM5xNo/XlRZd+vlY4HVYpyWZRanxljEX4NSvzJ3lRAkeVSNZk8M9ZiXgNq/bPZ2F5RCGpKj2R
SfrfP+s2y4XDhgD0Ael1+i2l8GU1tmX2rZo8vC6Xvv/pjGWWWFWyyVd2OgSX3BPepQzksxMWxpO3
HOoZV2qI0eFuSDz9qw9FRYe72qPqwZgMfBiLF0pvmM8qt91klYaTuq9DH1nijurgWWNJzWPrviCj
XAhLXnYJsim7QEHC/4uodzWmz53jsBFzpxIhtKSeCv0sqj4HtYS5dKqzf/X1aqLTQ5WvkGIcYyNL
HuNiHs7kNZ9dsO0R7vLcSlTW2ghtMrhu7+XUNDuzKsPjMEv/0WjwdC4pUftZldSLpn34Zs4SGUNf
4t9dCftpzDDYUDO8Ynx0qzB8hbYu9tIPKRYV3qthQJzxIO3d6alI77qxbLEpNH0A8Xp6pwbsFAUK
jrJ1sRZEBfeksOc7W+9iSh3qx2gw5ztgRaSvMctNgLBBWnax39miIDXfuywd1lQBpxQQ1+Z77FCT
0c/h82I/9UjZ3bPqHqj8OugUp27URVorLZaTpnGSNmDKMsk3g9CRpFKGv+rVsUgz89LjsgdxYfrF
F3zi7gw/MJFAke5TPRsFcroYZpNtp7ETH+yKLlbpjL8aP3jz9lDR6m/OUIbrdk7k2TaH6a2jeDAO
LPnNTvDMc6lV3KlmqbEpDKTxzGp1uitsgpuqH+9dsSbYP1+6fPZfsrI+dAO7FDw1d6KFhUdsoDBX
sVuM16Qcx+vEC3Btze28/RpRnWo4BYGcJ5N+Vl23g+M5/rGX+sPtQ2ry0V8fh/it31AWVG/UBaZH
WQWn0XMZkz2/zVPXmj7GJ6KmNvHv691zL30B7qnii+Zp5qyxcs//i7HzWm5c19rtE7GKOdwqZ9uy
2237htXuwJwDSD79GYR6tXqvf++qc4MiAiHZkkBgzi+88UAG32/24qCjFf1metmqQzn7ixbAfaym
MFukRQ9ixDEdTNoRwAqFqkA9yOsvRpHttTzPPvyinNatmhYc+qzgzQfr34RW+qH6tYeEiAKTYR6m
N2uliIZ3UB7NrmihF8q7qw6JX0s1Xy0rDlGRR+P8NmsfX7RSpC+9FjhHP+R93mYdxGdos/UJsR06
Vw2oITleNRR+o1HbPxiN5j/oOrEr+bphi9mPYZv1ucF19lr2/pucCN5+tsqqKjgg/VpuEydRnmQR
zam+WgkRbXeVJ5Vk17mv7JPsiwVrigpdhTMpeXYASPi2RGiEz1eayOp9m5rPkd80F7uPa5KwmV6A
jcTaM0m6SyO67hJWmrKb7O6rbJLFMHfKK+gazbrsHARpBsPUCC1s5u/FWXYK9pkL1zbKjWla7cVJ
bcVcBbF1znuBpNufSeR0jdEa59gk4I7pSgz46w3/jYi82GdgtXAr8iQ/BwF68JnZmEvZoZs/yFqQ
1m3NYD2CSDw2ujAeNDhptwG5ihpAFAfvYcim3ZqXCj1KveVUlf1bk256TIDfc8Ave+b0Vu1cbbw6
nLWi0scuBQwwJJxe53bOJdgFJqqz6+oyfYfwj71Wkn9t1aw82sasIpCm2btmCGgrBRlzoy/6ZxNa
j5y2VSp8qBOj4efNbIqe70QfGi9hb8RnAIbRUrZbLAhLqzSRhs9074s+GiuczWAzOOoFnRbvGptJ
ipdBzqJrCe9qxL2JFSLGSHNNFl4r/CU/v2orb0AITHvM4gbLtUHPl4ZmOys0WZONHJy5ln61nmqs
SG93o8DjrSdCFGvZLztSgWjxYIVPsinAchefspn1NsS7eLTYHqMiQpS2t8/2XNyuAjNZagH/tH91
yMGknKeTqv28j//XHMBh45XjsYDIjn+9jGzTRzI8ln+633kf2om44EANHFy++r3jPliQ+WORrtal
LYoFbMZDnprFMWXfAn0I4aZlOSjl5lbvcp8sTR8rCC054UPk2LB78TESKBGkKJV4BEC16GXMTf9X
1tSHrC3iTza64GyKrvuSEWtYFSh6PBS+qW3DWFMOIhjIUE9mAmg/IhDRI5xE1q59xSQS9worzL+3
Ge6CtZht0jiqxU1Y/Ezr6TMG0fbWQThdTm4ZX60GzjuoYO/U183RqupZ2zsrTrfU/HxFJLw43dsU
zQrbRaCW2ymwur3skIUch/ShhfHkAJfRjat20XtOdTJRczolyJgt4EIqKz6dxDzHbvG7pwcSuyoi
0S+ncAANKu8hIZ8ue7TSt63eW7Nsi/UEqlDbcRgFXdq60xWrvAHUjz38CFsgMMo4fDZ9P6F+k0wP
VqQWh8BR9E2RDsGXDEcgOTTPvC3iWPp7QfIIWU+okSpq3ScbGvG6n3pUJEflQQ51Wv1KYi/4WtTG
mxZNrKnYH83Kykd5lZV9i7vyXM9nLyV5FU9BQ2bPfW7aPlkHeGov7p33e/9bm7zfCtwGxjH4Qbh4
W5BMmP/Z+G1v4cROfKm87FrPRUcmGeCjru1y15h2Xp+Ha10dp5WiCns9Ct160rzKeqpcAJKTsJyd
rLbhNOMI3a9g+6dLmebTxRjLA9t779BXSoua8NyGmWeBvlr2KmtybPLnhgxm2dJx1Y0IMcqAUxs+
G5plPdniq6yoeVZe+jjcTwIE/U0/TaoO+Q35xFYJABmht8GR+1VLAqKbHGAvJlZeS7Sfhg9+LPnC
LOvx0Z479LnDF0T4UOmIDhLzCr3vOVZH/u8zaFZCXkn1EA2n6Q6U1YY531nyac3YWdn+P5rkja2n
m6dYNJeuEBHBAEyBww5GCWpTWP1Oig+82Sqe0dnvz70/XGUtNNriWSQBROy01w+em5bPU17WoP7K
fiGHyDat8R7axHDPsmlC/WLboZewlJ2yTUtnUXKtv3BmRA2/VLAymmMuw1zobNkBh9xa4HMNhGIo
phKFm9gZop0+eyHgWa2pFVnryoT2FymxYNmIjPVf9Wquy3+FUvNAS3tUiCDFhI9a3n3m6hC9pZYo
2CNWHGjnqsCvflGqTX/RWmF/sW17Idu11AGKJwjcy+pYwgNO0w43GeBn7lhvfcSxYLF7RYio9Ih+
uqzPEsi7wMqNhee4Hi41hf/YVUV64s2yBTK5RR0H79HYZl5gP94HoSGLGaXrbqP5YjLVRww7NQJX
PDsnh2S/rMqOInTCfdIp+WJCMgkS8T+D63XQVOPtRtkamwTNNeJxOzlSTuEPOSpiAK+Xsio7PKHh
pyyMQxISNjUL21iOkz9s7FbPXjrA7GAcmvYnh32vD9ofjsAGUNQsUamW9QTMLHsfGk32gDlWiNVh
qrzr7bSvZ+qKGioAe1L7AobiKTLHEDvFIkSgp4ba3hSHWHF/N907i6hKl3Fnjms5VnYk863yirej
biLHJxUyt9075OBKcGaOk2zlfvew44oXgX11/rlQsT2XLW5NYDINdBBrY+hfeJBjkVYWD7J2L9Kk
8S9Bph510/QP+VyTTXKEM0bVysiKH+zhwEThiiCtDZLUwFwHVfObdcHdGeGveh6W1VpvY+Nmd3C/
2QT4vLlpuRbgIhZwCMeBlGudrVv08Je3uh/2zZlvOiCj+cqtgmnvAQ8phM5o2QYXtcFDjqJwe1JE
euC/CmwBssko36rWRd/Ax7fSIBj9UQob3qoIvqZBP+3J7bVrW3Wbj0x0O7TXzS+2brQHT2Fv1MVO
CpFEeRpLrdv05AsXLdYVJuIoXb/QzTQilzvXtYxQEVGNsAg525i9E+7KDhjLEDTDpemRu1xltY6R
S8OnrLf6cJE9YWP94HfEUbPgvAy60zyHJiQeo03Ik0/BcLBLPrmms8mV2pq5yXz0EAckt9YWVmzP
fZapS5FU02tVCLFo8Dj5EIP2VQ+67kfWD1tHcdqfAUsXKYa10enGkzlyBCyb+HvrxJ+6KkyS8rNJ
Japvq9wdopMsor6IyOg5f1cb24XmiSft0uO3c7ZMZHBFlpJQDhT1UDl5tSR41b1q/ahsA+A5Ttcc
bJYTiDI9VhNimKXP/u81KmAOFgqQ/4AVUMhb7tWczOWtI/1z9d/aQstp975hrzGAtTBudq2fgR+I
VwzpbMxJuubCUjPtrbHMdiWOSI9lF3gcbyLvTW+Vp5RUwYcYsX7o0sO8wl58t9GuAbGRA0Kl9UJW
e8vUruinWYuo8bO9bLNLlrDEyNec5LWrbKpdZVjnuo43gkOEdJlX4bZW2+xhQsL8KopS3QMamBay
Ku9A+gHMGIl1TJ2ZxYsShfXT28pOOQzeLECtAqXnunrKe/2F5J51uRd4DVuXxHJ+IuMJPKUyYW01
s1K2ZhnDLg7MH3Is8GKAOpE2fanioN/fqp3nj1vf9Ese1PGmVkfoIZFXrKJkdBFJVJ1Lg0XbElaI
9gnpEeWZ1HkLnDHflEjs7p3MVq9ebMcLOUJ0zdugxe1LVkAiD4jIz0SG42jbxqMVZuZj2Y8gNww8
ZGSbLIA9pFgIm9imzENkWwUzA5YxJNlzGqkfUTNtI2QBvykCUUTbE8pjP+lAP/yo2rdV3qBZXyYr
35rC96x2L1Fr+j9DsM483uNvtj91S0/toOvHo3ZQLW0Tm5b32KJ084IZEtyruV1Whwi1kW4EYh3g
MPISqSpaia3Fr38eDCtueux0VoG589bExlTOFhhR/1Lmqo4wUPn3bA4+SWtQO9j6Ws8Ikf494VhX
qpxwSuzxOAoSa6J2oloso7rr9q3fXIZZGDtEVgHJdLRKwHNlj7KtboIcb4SRNQ0V/mMxF/JKq/Tg
6OVFeJRXTZLHcHj+1OWYf93SdmnEN0DLLlZWs332B+MYKPxyWlIdKyUi/YO4+aJBIusHi8bsyy2a
pzKPvxtD8t0lR462Xolndd2JbdWh6YswGQZmOa4WUtgxh1mW2sP4jbNEioVV1OH9ZjsLcybvNyMI
zdwtHawvqcoC8MxnxL8bA4BivBZVOp2FnlzuA9IaoImeaS7BwH9uIqC4afqiemBFxt7aR8YsKzVz
jXNRfYjUKbsOE+tRnNjdp+n170USRS9q64Z7hKrMjVWwT7K7aAtA13mOa5Ei5T54e4K5c56t/H2F
EPPABl7wvosWScKGFAPhEePQWydR6Q2IP5+mtlOao6zX81U/pYcE2YxdlxHTBnyVfRdip8Cs+wwy
4GhGglxqiXs1Rj+DzT4V1cH/OyBw3eTC7v4+QID3+OjV630SOUa+iqQr/sckUdCY6wIO/qPaBd9V
MShfyd4A+ipa9SlP2mnj8eA8WbzRQ63rynb2337IYMGsKntE3pl4pu4pw8LUkukVZbF4HxRVvuIQ
PL56wi7BMFv9RvaiwxMRt0C6EkAOFKHQQSjCsS2kt6iCRHhI1Mp5lJ2I6jRaIb5g+GddcfREE4Ex
Gs6CF0Vvf8rpdX80D6MoqqWsxsWgbodCKdZyPrfoE7Av3WMRlNgFFBlJpDirThxd1D3aAP0+Dsf+
hGdftE1V3UASfeRhWtvNc2mjoaHkXve104mlT4WC4HkQPWhtYP9qq27hkJheqWncHhpL9PVRGQrw
wq4RYaRQA2jxWqJkbMdkra8MzlEpsZbEdsudbCMT50bIxpx7a3//upYkBMiz8Q+Zv8EOthsny05f
J6KS2bKKu3kZjjZNk/srOUL+FHhwoxOuqY+yKRuGZA/jEkCUUmDnYvsesQh2BEYZqU9RVAcHdu5Y
EqS69wSQGRh4o7z6RhrB1ktMcoBD528HLOCueh17jw5quArqbiCxSmStQRtBTQl884rQWHaoKmtY
+qPvL6qqaK+acJtr600uuhy+tZPVtES+0Q+I2PBXsF1EXGdnzuxyWSCo0DwofvJ3h2xTO7VbwMYG
ROqUJHgc3Kg6BECusmB3sp3GUb/IWgL54gzb+TRBPTtZatVgfDyAtIaQtx2nwDv3ne6CX80xrNTH
3twavftcRbX6NZzsYjsgzbg1MQt8h2E8GaH+AZ7R3rTkC3ZxFUbvffrZRUL/SMKyJRuoRVvTdnY8
kFGljmJcg4myrbrOwVAmw4NAVqcUeeN67vVTFibZKwf3WC0JK/jGghl9tZsWiRAbwwaikztRKODC
muRFhSH3SwcCNVQkoFuyXbjU+Bic4TW+0lAZeyiROdpmWvZiDjxKfDeJybiDDfRwW3vAVFBZRV6N
hLDVeByvk/CjdooX3Rv6X2H0I/R6Bb1z1CvawSnxJ0/QzKpi5bWMY84W0KvYRbt7IxlH6FC68RaS
zlmIMfPPHs6TL43ibpJ5WGYEglifO5ALpmr4MH/KzDAehp59gJEPD7KdpFy+1Vmbb3e5nvviRZH+
BG8zhOJFOi3Ve7jQqtosR5E99jAQL9WIo2Nk9/WqH+N+O+CRhwMde4wKmXdeZUrwDAox1rQRiJa3
YorxDp0SY6l5rJP30TozocLJmfTSVg582v3i1ju5Pb4etz45oEbICxuhQDnKuas6cte50+lr2Vuh
5HOKKvB7lutMDfKuF6vgKyo88SP3cVUS8Vi9gzHeIbDsgNKOrFOEzo0UkHxXhiZZJmkQnmMlG17A
iO8N1oIFse5pR2R7CdUsataFAdvNhQwImHfGf/FNGzelCiawrNv+XCflAcib/liVABDVmQpWNi4Y
jFpPr35hkRSyLcRU5o7E75YG2nVvqWDhy9Io2VUo031t+I6QRC33it77uwqqW03GCWQPO3VRgYFN
wLO/Wb2/rHt3+ubjX4oaYwZBujT8J2zYIW+5LS+MlNB8NvYIY0wnnyDfSglL7b23l4g6JO9RyzKv
jcDPRGxo7240PMfZqF0TFysKxxidhQgc9d1HU4HAtp6dtTQdn23TvJClJMTWWNsMJ79DMRfyqozV
QlvKy7oO3ZSDzNgffremEKxsDorbTo2Vfdx5zSISGBgtu0pUy0abnbdwGL/KovOJAIjgmncjOon5
pO7GIQ6WblqQh7SFt0l1ckz6UL0aPGv2kiVya5q5IdqUA5eoJ20B8ZRhczHB4zIWRpevdLccT4Os
yu5I5zTltE7G1oSBcho54TCG4pyoEV/92r5U0O1XTlAFKxMT7jN7md+FFZTpLnOn13uTvJLDaqLy
GBvq2OrkQTxuUKqgfmvN5ymM2BkPHupydoXv3vbW74sBFVLBeU8Qrh4Ocr7h7EckU2/3/jW5kU8O
WW1EY4Ieg7xgnJ7qPpuemknlC4a85lZWZYcaFDxnMCrayzYigIxDbhoMTnq8N6kQ1qLKac89R8Zo
yfF3gVqM/yDn0Ct4dG34fB/us1idAd/vTHBm6Ex4tnrk8PMqh8vXUGz1F4EThLg4L6z5KmdfHVVX
l6GWDgdZ9Sr1SViJ/wi2qP9SqPECg5T8axJUMFbYGdyq2FnUOwLVykr2zjyhladn3V5Wnc7/cDW2
ElPnJV9HUCq8Dr7G3QNHpm/FPJ8Vpc2+CVFvu71qQ8pAyRG3l9VIY613yiy7yGocAqEjxP+lG9n0
4IB9lS8zZkZ30H0I5wSe8q+1zgpkNSyAstcEs7sQ3XwWm3uHKIJlmCnPSeZUV6vXDpODiyhWX2tO
JeaD2avVOjaBfTZztR5jC0Y6V2jjFYsiVltoAP/RUXYfNgCAy72ZtHt+6NsEMbpaQ1zX9c6D4jbI
E5o9kkN2f218dXoa2nJ6Mr3U35u5esz6xDjFwDfPnZ77RGtcn4/ba3ZTp7/LppnSgUvL3Ms3dTda
k3kwLXLus5Z7ofTt0YwH4xKOnr2sg2n49KpXqOjxj7JHybB3a+URCzF1X0cIlQ6pEX7JK+tbGIVP
fAvCTVcnCD0osf7SI6pz9s3mI+Vk9yK0Nnv2h5+ySxaWIGcfNMmjrEV6NS3Q4QiPsjoiUoofyxBs
ZbW3+2rnO7Zym9owA3MWOAsWejJ/6FqGgYlVPIDq1c94BXhXlNmHPbZfOks9dOul5hU//KYE3NI5
hLU1fzY084EWRr2aL/tUAC0WxFrx4+5JsaDkq6qZciJ5p5ycuRgCsFW955JxmTuAsyoneXWvIu2w
UBw941dVmV9J5ZANCdGsVBEK/ZoNzoPTe/pTkA3B88DjVI6y8yI/2EDkVrKqaVjRq6zn+4RgHbnV
9LnNhHnwBChAiGpsu+dCXslCdsgh0A2dpR+V2tpQFLEBrjxu2LzxU+mAngVhPR0rW2RfSW8flMbJ
r2Ztxi91qoHa9BFozMPo7BuKWMibijwhlF6FGrRMDBrsou7WoTPbHFXZ7PLZxQL9KC5lXY5BRq1e
tw6bCll1ExGeb1fzDDDtsNoiYEoe0C6U25i/Jrvf46jQgAsPd8rby8hB8rXkGFk1wypaO1GF3Yac
9/4u5BglUHtW2u7dRmP+h89+9Or2+FNZnQ0C2jHC74Wip08hSPiTW5DstcpyhHGFUXFQmQjMhZCV
UyT8EO7p2XIbZOBBSQdHnldUOZecgrRAtppa2DMi8ltjaejmgHq/Q5UQ6JMxvsk+OSoC3LIxRt1e
JVrBpt5o+20UZCksaqwx9UZ/ivP8Rw7O7JednhHcVH54IeZXg6V2L0mFaiPb++zUgxc9GqGSbVqn
C1+IRLOt6oHee/WHvLkI6m9hCT2jFjHKpfA3LmM6ZYd0UGaIdmmBGyIaBopS/YY86GbEm+KX1iUX
G2biu4em+LJxxhAwYozRCmaFOy3TtIchTSI40oHyBpXyUd4EaGCtcYh9qJEOWfRlm55Uu/vu9EX9
LAvL6j4AQ8wWrCr87QpxkMGpsfaYRwB+q54J0S2JcARPsmkkv7dW+xzri7nTTAr10Wl4Os/jgygp
14pqmEsM1DjTI2PQHGUxKZzpg1G9ZKwgW2QAy2yjOxz+Ze9fo3FmaI4ZNOB4n7Y6yZd43sjPVRb3
B9QAlZNLGnMXpDPicXTR8wUL+4Tf0upWm5t42R+h7Q0n2y2Clxxw3zoc+mEtRwjNz858495kp2wi
97GB16Q+yppeWhZwP0F+q+cbNSQP2ALEj7JQ/Th5LCtWI7dLjc29IxYzOARlr9otQkA5lq2vertE
yD90FwHnaaIZZXkU7AgaP8dSCqmW473QBQGnle5MBWBwvTkYOnLq/CJ1RKNACaZt4D3YHp7gRYko
vuVmP4XAuylujYM1u1Els2NVHtfGsUF+Y6x8dqT/NMs+2VY7Pv4ClQ44GJ71U45jiof2fo3VyxPK
aekJANWL7JJF7NT1VljuAMZJ+E+ybYyR3/NRd93Iu/iuavubdQmExRmBGBLWSpL8CUjOujba/MXw
1OwlwgehC93iIptSy6lRX1F7NtWMN6pswtSYdeJ2g2FmT0WLY1HpYA4Xuv21rEmtyrG24oLcQUs8
TCegdADFd56JKplR+pBB0ePfon5pojlGJoHNLqcJM3cX/dgHH0MdfZkmL/kV5vwekxrt/1yDTOO3
3Y/a1L5rRVs/4rdAWNCfZVQ5riFqlqzsrEzVrazmTfq7yr40Pwya9S41/cyye9EjdfgCUIQlgx/F
bhgV9dlPxa+b6B8DQKH9HmA0gEQ1JfxVJcZ4JVIEP5DMqu5001U2ZVPVrqDyYt5J7uzqzYXWeaio
NdNjQyrpgrsGBvSE1SJoIzz4CCAe2zxL8bVQX8xJRKvA1atXzqHNQu384LOp2hMQGU7Q+f72xyMB
fyy8qP4UhIPJOgzqawplA9euYnwqdZ3glJ1lZ4GUz14N4RXaRnwgLyNw1vGN81Cl6TayvHRRkCXG
f2tulEU4X0UVmJ4wDLONhuyIfyhgwU6VstN17Vi6PD1R5CxBjswFlly/r/5b9d6W/ee40fV/Tq2B
kbWOxnfeqtHKg8B5jEJvNu6aL3PZqugjQLEs1dYw2bH4mnvGrKz7ze3SE+DHRz9aFaibYQZNoasO
bDxTA/McJremdL66VzW/g9Z0r49d/+wMtbqV98t2ecd9zqSsf09VE8lbwxrGj3Z2ni7/FLaOJTWi
URTzFc7ZpMaQgpAj7mNlp2q5GFT7YH62tZn9kENQ4s22NxRgZYFqaEw/2rEdhSPV9B0qUn/qwwjZ
Yl3nxu9+CZzmo184LmqnUHezF3fC3DLsrA9ExfghangTa2MjrrKzSjjjdVM3HIzWRB9wliQiwzNe
UjPzN9gkomZQidQGAOqOHAHNOS5Y4no1jzECo0K4pdHbi31GdknbRL5TLlCL8MCfzyj+nJ+Iv5SX
rZT5QCHo6NykQOY6byibteWXilMAmb19zP/6XOWH7fWdukpxjF2oBKKrs/yGlE7cbBToX6s8w7hX
UYbx9K+rvEgxVY7daCev/tWrxKm3Inb+CXTDIAEY762uax/vBeS0BBXdKf2rIwQHuRWjrS48yPB/
DVbTaQlIriCqY/2eJGYEbIvtmNbRtgjZppS586R5aXTtm0F/HFPxUc3NDnipTTiE1VZuj/6MstNM
f+yRMAQI/Yw9mYdHABB0r0mf7cq1z6IJ7GcBDnqdeDUeCTGPGZbCegETFv9nxxFXvVMz4km2sQhC
Ia7e3FamEdG2PI72sg1v1Rgzj5+y4ur5cFVCP9u2puos61FT4MXV9rLN0n2pCMCUoEVOCuK0LRiF
0G8XsqFSTXijSNNyn/GGq3d/urffq/JqtJ2Lkls5qbWqhEevIGBae9MSeYb0eKsSGgqN0vrSBPVw
MWZGsWyfMJPaFCp6i+l8V4kdCSzIAN4gUteeMl1N9LweJxNTaBOZ83KGaMgCrcocT9u03MuqOwM4
/FBNV/Eo3LUd9NpjWiwwJ68fZhQUodtfcYNBd+HaILhu7Zg6xhzdzrLGv5+OsayXiq4h+DjfdL89
HYpVMjoEw+b2e6c7VOvO7Q20AP95pWomO0xBv0HGooEo/c88st1QZ/2VEseJP/OE81Xn1nsvaszj
fR7ZXnrBsTLK7nh733WPF06u46hkEyzLY9d6FR5kLTLewSadq22CCp7VhN1+hEj7ahlTtiBnUB08
tTr6oo2es2x811lo2ez64VLNvekS4gv5YCm+u1DnDtGZJNf76Vr4AOXxTRpWst0lilQZI6xBCAE7
AvP6ZnI78ZEHW9nfV1Gw0fu83gMA07/UKho3kVl8KzsOaabmilNaRFggsqkhps0LmSqwH43A2KMY
m+FMigplu7mjLpynCMLIi4uv1MHTrXotZ8q9Ea3HiPhFEL8YiuGctbkgyQNVNuN98jW12m1nNvlZ
jfZyRDVo4Ltml+CyadQlMjvFOrX16SKLrAjV2xUx0IXnIdwtm2pglKzUldFv3QLMiGws5sG3njzl
OYH9TbO9zyWvpgFWuF0Mi9u4+/xqUdVr1ctho8zTRINyxWeFGNEMabwVbdCs+sKEq8KR/NbmdVqq
QnpgjGy04zY8eTDR/twlm5UKcKRs82+QSH0GRloOZNxsmqbVpDVRu7iPkjfpg1enq7o01L1VDpt7
ryVwDlB6b6OCUXostKAlvBS7X3S3acGK6uVnXKQHVPXQhhHTA2hO+1c0pi92qjrvCXgaKDpsBEt+
BGAatAtuj93B4hPuwG04swGLdik9ZKN8VFbXt0bL9Pxz7B8w39IvCv98fSHH9ULhiegaNrploQuN
Y/A3CmqVx9g2sfjNS6GxCU3ZtSY6my83phGTj3gTkUBZVm0Juhfxgi37HKLvqZUfoGoiUCGrWaRf
U+v7NFdki1o4v5JEb05m7scvWMHpa1XwHmUVFUgktaCnIltPr7zLZnVCPeRZtlRkzRcT+ePDrS8N
w63vq9pKzo1fZXJpnN9jZZPRonqXJdqjquikUDwPa2qhWpgjMr8AgLhrx0ldytngei6JtoqjmrEO
NWler4tg9BbAGSIcV2kzCeaIv+pK27ezNhzP4z9j5EBZ3NtQ553g9qp4zFY2M9zmuQ+qBttdVOSo
1vc2efXXC44j6LUQgS3ypv/5LuRIWXDA+OabJLhwy4BcJT76wRFH8jniKK9w/vh99T/blKi396QN
lvcbMiMZjvdb5dW9zarSddehOaE5hncUBKpuhVfHBuym2Mday/Lq1b2ng6tTQ5tk5F+Xsi7nAByi
rvVoqBbGnyn/60B8+6B0yxvr2ocvlya7+8vIue4zyA6gKNi3l712HupmG6rN+D4MmoMF3WifvDHE
pXyCGKyj6/OBee9mGtlith0g69Semue2isCFkrsAl1zlrN7gpztyoD/auFxmvt1gKPCK1EX+VM66
ZmM/7quoiPkpUkOfNAFk1O8ndAiSpQfBfuvkNtr1U5pc5ZCkzdtZJgMW5nyH7Pgfk8gBsrhPpFoh
Rmb/n5MMcbeXL6CqLMEcd/FT/4r7rYgWCgE1De26nzwJnxySZN9cfqiLJijqt0QhKwLiGfHtAG4a
+krJVY+rbj2abv2A+VS4rfTKObUjqgF5Z42H1LW9Qx5l487oSigOuWVuei+0Hgjt5Gt7zMZrNzbo
G2bd9KW2KjzDw8B9a2KFECjhQlQQkmTnFw6itgUeO4ugi7M1imNALbKiaE9BOXcNsLHiybG2I+Q+
sOBiVamtAhQ+QSqpyNJilQ12oAAIFP6BgO8rHoYHFwTfNGe6vyklejC4reIE3jx2efE8hKP72pmY
rPIPSpeycxjKdGsGMVKK89hZT3LVJQraM3NVxGTqhtrKLv18b2PVK22s/WfTIGQ0aMpaTqkEhX7u
XTu/vR4U22hP7IXIwDxHMYKfCkNXbG8vaPMXABFzFsBzSI9FPJsMp0KVpS63Jixw/zOKRLKNVf9r
b2Ghu+/aFG071/vpxUr0bISY9lgt2egIQzTTdQg2B2Sfoyl6xmp4kZn7HMzSZ6pX7nKWGT2n7FIv
yN6i+zh3qKlNvpTsn5oFw0brEOIdW0sl1pR/2hCcP/MUoDIWJurVxy98l4EYboZ2JC3as6khNPvJ
Pkpaq2W+la7yTkeSsbSjSzQDb1g6/c+0+xRsNr9loI9XlcNWBr++X0Wt94C9BxtaWnO2kJd/quam
sMiNo5NaL/cmf1S1Q1CiZZxjUzkPkn1eTpQm5IG0kHNZZp2v4iHttk0rAtJjddvsfucv4rQ7TR1x
xyz2dr4+Kxo0sbWG9m19KqoJExA65UtYxRpm7nlxzlA8Wrbg9TdNGYzHezH15e/qmJI8X957Zt22
MMDegyOlNSDylkFVGuvRJ7Iaf3N8xXmrowxIBSvws2nl1Tp1K/Oiot60S5zOOPBdmo6mQJ8kTAht
unzQqwz/GZgkio2gWgcRzfOezUyb+J+HuPhEp65t9ccbjZiab8fGo0QjzH0gU/VHvx0uFgh20u67
pkiztynU3GNKGHMpqzmwgFVDonAvqwO6zEaVZC+iqaYHR1N/NSLALTjr9c2gq0iQuyNzdPkPRPpP
7aT7Cx2vh2dWXLCrQfFS+533LJviepi3y8WDrOVVpq9MA/Fmt6hxek2bB5Ld+0kNNZDRonmQTX/a
M7fSjvcmOSIEnYA2Gr8rXxVPoZK/ZlZlfnp4HcHMzccrITELCOj/Y+y8liNHsmz7K2X5fNHj0MC1
qX4ILSiCQTIpXmCU0Frj6+9yMKezM2us65qlhSVkgAi4w/2cfdameFvvc/FICmvTOLb+KgTk6BAd
/7VWALrVhTOsIPvqr1QzlL72Gt+CosqPaDDLI8G1GhlkapOfzAuKMrO4oo6mqY6xblUFc0SWv3Zq
7MnYtx5YtxqCDRzX7nb+gHi08RGJnuYlshUDFFZMledF0EbadVr6u5/79zGcm84x6sO8TvMm/I5H
2SXIU1K20d9iyUTAoUD9LlclUZCug2oIN9ABMI1CnMwgCcdRFHhQtakjnj98p6rWpBg7iftRv9YV
HpZpVDVfz3v0NPy96SLzmBfNKhG7SCNigdohvrDkRwokDNsubT8v/Vw/L36tQ6S1UPKoOAp+bzV6
CMOpvvbH7nXEkIDC2iImX8dTphth8eAUDXEL23d382JcYmFRUqd+VAMd2pYFgbUx23uCk94HGZNF
ogMTXoy4BvkppkVKjylCMSRPU+ji1kb845ZEULDONeSfWY02pxZpe7QN1TxUrmxZfSOuioz3V9D5
u8IctwPOJhdl0utr1fPKuwISIO8Mv3+jtHJpMST+zHPqVFLbpf4v7JeemjU3pjdV28RW1YMKuSbX
eKOm+WSesXzVNgFz3tUgOhp3WmeHHhXsVZQq5jnJEkqq/BSVwKRdleT3vldl+BQmbfzo9oO7zCMa
bO9Gw7aNOv1QD/l4MSZjsnFTg4xuhRczky332Y2VY6T6oDe8AsR962TnXpCNJVVzGQwRwksHI8R4
bD9JOz5yP8Uj3cqIgsT3bspw6jeFUlUXBFBHBu+js81LQRK5FPbGxSTvev6IaRdLReTT+uc6dSjG
S3onmPkREJMMcd8yU+1x06gWy34CquF/XfZNuX+vqj+224bTX4956xD4djJIGUa/L6fGMna5Gig7
qynjCzSyMe8VSMTz/+Z1YEKfiraOtvP6UavaHaj2h5Yo4zJRMUac7W/mRdPtsaeTEJR5sS7y8kC4
Tb9XdTeD6KuKVR9jze4bBbOXxALDEXTaRekR/W4lT81xUR+rSfAEEUDdVBrMxMmjxumLQGEoQXJN
COI5oJjtMaSkY+lhlnK2oGehENXcS1FhSGK2NS50BAoveoExK1Wexo2DAzBpr7Z56Cp8VMFqOG+6
4qxtnLp4uIWyaEuKR1yreSYxj6SqRB1UpKVHcRhGLD9PrsuT1xjMXwRRJc2jA+PGaHUTAHwXnVo1
uALTGa5LdQIOGlJOTuZqb1SOdtsmlnodwVRbGLpdPY5VVdNLEl6bd0s15d4uw/QmnIbwrDkG7xSO
xjrG2aY6s7evvVKNzleN7CtUNeqd1oUbS57MZWCxh7YkVvNulh74y46O9YJBWftQNYf5K0slaY6K
NvFUynNXZuUxIcX+j/pBOmKN5olYwricPxwl+UwyW912hv5j1bx+Xoy7djy6HsLIf+0/McnfJXjt
LRmMgv9uW/u90PKV5qntCy3NWgqjzq+RbheAbBJroxXJuPEGJ9hEJLWg8xQJoNACgLCjq3RYNpym
Lq3Nem1N60QZ4tPX1jBDqK+2ebOzRnvOEYpTmlbmBtfeGoBnqp7mDR3lGpdOq5LG0CbqK6yovcqV
dpUauOukyngRa75/k9Qqioa4INRbV9QeyHVdZXxa0WQRKMKIwu+I4UxYtSw0366eiEA+JZhOvBcU
ZpLMx/EK3eeiSM3xE1Dc2fNN63kinbKw1UC71+BzrHrVCW/abJu4gVgbRuCfII+q62BUh1PsKtW6
7qfoxlAcHpywV28owrkmhn/2g8BcuZSmkBiTKXdHptzpLuGGuzKrHiE4/dpuxRNWXqnWRcfKcPNr
wlDNRa/q51CWoRNkVW7qXCm2iHOJCI8att7CnyBkWuB0CzA/XzsWQ3On112Cho7DNK0vbpJh9/Mc
DAqDY9orb/Mh82knE7Gxl6PDmCve533hhlNY72vpbt6FGv+1j6sAUdhEP/uK2R4ChHaL1ja18+BR
FWoACVuotLf9vJipfnFdJQ79ujMtx6rrtm092IeC0tDDhJOK5G78a3nASswJ0Cg1sZbfD8YiogDt
bl5wcVpTiByefScs7rMguGqxP6FwkB2Rv7yNHsNNInbURpPvokgopCSwOBm9LVAJxeLCRPr/6vuw
s6asnB7EBE64KrLiVsNkbp0wW7iujbraKoYGSNSGB1DHdbCnp4pxOsBn3lSIlpuj6Fc+TjJ3TEzh
y4Hnfapa76WpquQ9USOMK6g5ZwIMjZz0O85rDAatNn+zcgZcUQxQqwMI3Oetf5o/cj0Kr536pneB
vpKkMP2TEnvuemwH0H1Mg7P1QNbANqBpKAxAnEWNBAY8sf+AIj/J1lngFUsrGIfNfPDk1mjmQ21d
N0bOkJYPl1ZMMN1tKV12A5pMS/UYcbZkbVh99GPLvPv8kVt7nQDXJTY6/kUBPSKxRK4tlLYfrzIB
iELzFTntapplH6Tj1bxh/t/8kU/Kazkpw27et4ACbOFWOpRnCIT+tW9jILcQRepf6wp0Xz8Hk2eH
5ItVbRFyL65i+aF0JuV58n+V14D4HUZiKll2MMDOi3/bz4P9xCxSBdIid9bmzfN/44HJmFc2AFV+
PWtEKmk35MnnEHYv2Et2J2Bn7XnU8mtXKTskuAXy5hpALcau3WNWF8GCt5q4tsOguS0961Ag03ms
jLDaYaQ3rL+OCqMCkF8PidWrqjs3rbbzeruPlV0o0LVDXO0Wo9ZQWlaQ6m/lBw5rkpVMHOHHfxvP
bBcMWp3dULsDEnQ7GHcIkaj5iq+juIW0EQTojacJcFEFeWNSmX0TaIkuAjt9c0Y7wymIVXYdfYJk
Jq97weOS33kKpavgOccVk4H8zmwccdmNUHvkxsIIirvAh2TqGtV53sEizruILfj0kdqYeysIa2KN
Bgrxr494afSJdvi53hfleGgDMq2dSAjQ2Dh5Ds01z19ybhvEI4Wf3qqpn57nHQD6gRoTdfu1/7yB
13O9sP3B2JeO7Z+aytljzY20xUpL3BjTd5ywaDVK0eFW7mMTzerIcpwd9JVwPS/qVWosAuEXly4B
hu+m8jIlZvHYhwlMXAPXNDEflCo25YO1dZi36sxPmNqU35lzict05C//Oqqh6IzSLbH7OgpI/mSF
4W2bmtWp6euXHnX6JpgSlLvpAPIzz358GIh0FmPnZpvfNsy7zOuEyLABJ2JCiWbUDIsIlEnlhMHR
UEfnRLnVTlPs9FJkhXuaV3U69KYEQ/sdkKuRnz+sKQswfWXlk8JQeOlP9O9ZAd/U6LJL22mtC6Gr
9SnsKyYDFJjtB4KmJzEo1akbh2IXGVq3ULswvSgD77bzHOXka21P4KSqXkvNvM1jxb0DdiF2fYln
TaYK9UG1gt28g1momH6C2rjCPaBDEVDGyyTL4wvq0+p1HTXmQwcyWUvC4R13lTs3SNTvGuY3694L
qiOOV9VV6VO6NBaa+4y4bzXvymME8LypzVsLbxEqC0S915PBPPHoxEtNr4t3/3rekxCav6wQktz4
nRHvNUMX27GJs3PcedG2iPCUukBOwRA/8cZl3JXmoSkn85DxJFJFn4DhM/D+zBaol1hRyW3zXvPH
vP3n4ry1rYj4Z6gc5qW+RSy7/DrbfOJJp1wBOYkHamGV95N9nUTUs0ZNqVNko8UXcaBTKKcCwM5q
nkWtF/Fj3w4vsu71g7lSmiB9X3SDcrBrINe4LiIxgdhwVxVKtKavFFeTq4udPgIm0V01v8QDjFeF
FSjnipDGMoMw+oSt3TnsrRGa56YfVZDUhfLIyyuI9l1vMwGf/xvYIlmnqbIBJBhhJ6I3N5UWtje5
7nX7RG/Isct180fjU+3QiLJfTEb1Y51hYvLbIDDlweMwXEyUy4Kxia7EygWjZP1A5QR0yVGTUue2
4V2L5SHcFbySc/2TFPdKw1XgdfAd8J5Oat5WaRhuiHg0F2Q20Yh54wX9LnYk8gO70VuVyMXu5yqX
E15aaIhIbllZQRp8+PxazCH6kDqeyLky6csaQ3mYqP1ZxEoRvHRd/d1NlAylXbVHUKT6i7aqFmgF
uA9efXRD2w5Q9hQbgkb1RxyU1J770as3leS5kI495npl8DpNou9x1WDjYqrVbYt4cGUkk3VSOwPx
bDh0VyaMYQwtrRsCM9kelz4H1/XcPPM+LpeGzZmYUj4WLlLBLH7rgEUQ5zIIeXdm9RqmJMDB5TIB
c4IBqxXbu87BoROxteMj1jOkKkDjb/1a1KcircqVk9vEacGC0KZr7zWeYJ11BoyTUgAusYPhA/7Q
S9RF3aMSUhFhUep5Jir3bkQIwmiPzYOm95eZB/tc8QGAJzqGYBomK9taH5tdmdTp7bzvvEulJAfh
D8UjABttrWJjfURCnS+sJmBQD5bVWTJ4z4+waCv9RC/jL1Kz6S+TyPKWqSD6a4a9fXS8yV9EZRiX
yzSMr0WofUS+eyv0QllXhTs84lnjU807WQzPQuWcAbLW/Gp8JJvvbOfdDLlYBEzo591AoaC3xdNg
GjwTF5HhJiulxoEU5aoQxnCk+se8rcPpRitET8UJLr1OS/HgJB7LXLfeQ+Y+2Jf3wS2iQ7Et0gFX
mJqothZnkP677AS9tt/ZaHX4RjM9/dwQOdYdIm3tMK8CbqBt47ppV2V966RT8h6pNBhmBwYTApFj
HDQkh8AwyHnnXr1y4Ro/NqN1FWMX9NEE7t7DGOjZCn0PprUyEuVz6Q3bFF/1SFNv0jKJ8MrLzVcT
X4JUHqSM2WtUlDAThlFdVHb8nJObko8sHOyw8HfzosPYJWrD5k6+UaEqEHKjwt1+jMgQrGrif4d5
N1q9kSX+Y63SYTvMUJbw7E5JQX2d7w8MMyMVEbtrm49qg940nKbwCEd0eIye3ag1Hw2m1AemlSHg
VXbSTMhTnd0m/IDU82rSo42SVYT4zrXfQAaYP3rFnLa9rdbLJEz8s6tTUK6AOaOSleqSeXHekHXa
Q9J5VNXKQ3FMg7Jy9ur/OY2q63gTa/FzxGwpWuZmN226qUH+JU84n8HPo3yZ0dy387r5PJrtXeoV
RdLzEsHt+BRGdFDyO+aTqx1U0tKusDtuPLEFjlUt8FY0D/DBTOnSYx7wQKjWMQD8pYLUd2sa5K4S
hnpPana2B2E+KxMWbjZeujvC+s4DI/blvF5tVXWdVqRIbKWocBfSt8INrWd8npVVqxjdgdoYm7x2
c6mJ3NoRfPSoKnTH6wF27NYcW3UhupHaNrmO1jNeY44TrFtGhCTWWfy5IWiAVoVRW2/mDQnAvS0h
vwCKrnnMKs04dbWm3/9raQ4NFTFcmV531xW+uhPcXCv0DkwH1GvdCVaKo+EZ6Rn2tOsN3OvawI3P
tfxIxgaKqxVQBCAXp3KIz37YXNJNgpqQSymGAlcdWup5qZpHjSjKtn2oFMufB+GcXSNYwE9z3q8b
8H/rfPq4KQ+ci6p2PSDnhr2bqmYzWLWQtpkZQEQVTKhXYb9qKAffoHhdDYbqIYgsbT1JuOy8tXEY
f2ZNB0pdbi21BJ3ZNN5bIQYaUVXfz6urwUGg4ONUOh+EgZuJX72lMSzjIEeId0ezk2uK/KOH+nVe
yZAZ2oNex5SPV/klo0ayQGTL790xDmE9+q+4GuMcoIYuok3tft5mqcwC+PlgwmhZujanKXhW4mJF
b1C/9RkVfFVf1Kca6NQhcTEsczJlfPR7fzfvkYGIoII8YmJApnY55RhFIpG9nT/IoZIDJL1waCpd
rnP8Y4ecHHsVJfnaZczcJ3sqqW6VR9lMtvdCt72vPeajfF07EkJGuSIPChGHbsGhEYeVB8zrJhjr
KGk+dYEboB4pRz1qlGOcddmmbnXrdhJ4PJhjbb1FJtoJXh+fOEHcMx+EtWOMJVxOLbtGqR3v1X5k
Rok1w6lnzrZsijF68tKCGD4HCV2saicl+VAL6YTnuueshyKgBn1xzJsSaCQkqHVTNybDWYCAZVso
74LhLhmtTzhOL+SC/AdLl1CXLGwR1TQGqiEfW+XMcU5KBMuni9z4GRksQCu+0qW9tUYBoZccIn5j
un8WsJe3ddZNh8Ea20u67mIdWa1xn2tE0ehZec3vof93K9WuGYxHortVY0HOh7qfSS45gIFXo4H4
hdB9f5v5enNVpc7lvLH1su42p9eQNpflcQxC60dGtqvGepMNICoxEeJdFQTJMtFC6z6zJOTeDuN7
JwNu4jWqfiPQh4GZU9s0WPVD5K3GQdEvxzgtF7MJbF2rDhVpRLJo48VDTt4A4Vy/Zfa+URK/3GAs
LJ5GF6Z954i7cCIUPuRQFsI+U5+KshwwPp7sK0vro3XNHV9lIFF08Mv3AwLCa88d30ppvRtPlrsd
nXJcz4vkyIgEYMJ5ocmiG3lQFw4wGAA2hoYIbpNa9Ouhyvt1NpFVXFJdo6dbvOrtLxmvpgTK8ad2
d1btKiVZTJWB0SLyU+oT/Vr97vv4R8z/S+S6yfbE96Z5FJ12PRULD4HLBQO/iSi9k6oXUy42kUlB
myqc6Bwi+7pOCdO3eUakic7R3gnCMAutYDybodo/ZhZJNcU3hidf0YnwarjMGog3vwwPhDRAsAes
kRnB4YSGDPzLHmHeMBGqx7tsMJZkh5OF50IQAEZgHRVFdCsS2NOLooGWacDU2RM/Si1ac0vT3JE8
QmiNpfBtDFQQOSoSi3kxFUF+W1U6vXxqXiP3Lm+YfprbgrTtsiMTieGTYh6NhjRLFWXJbaVm+laZ
SN8Yoa5SahBqq8rL6tO8VY3MnpxXoAL+kDvLj2I4BE5cneNkSm4p2WrW5aiJ9bwthLFzE5cPP/fG
iKJdZUppbL72R05+bRVoJHV0HfV4nREeO5Phu1QqqwRoKZf8GBoLMUTMaEYmmXUZ7OgZsPlrg+oG
reKy0wqfQMLEcCFW/HOUesiTQ41hklw3f2D8cyyzCeSjXBUOWEQ0WbGaxkm9MFJXO+kFxH8wg+L7
xPcs3cpKbt0MpC2ZABSgATQL7NWjS1tShIop/aDM/4pBnXFoYTtChzXTW4VR8G2kWd/tIIROrIfu
hm6/Wdu9TD4lkXeRwWW+D7R2RZjXfnRK09oBvarWjlx0By1cQLTAWYK31dlL25t5N4wVzY0Akbyd
FwHVo46+5dG/pw4tfR74S7FDNikoail9N72S0FmePvcC9bbQ1OCAFa3x3R6QYMv9gwiCmdIY9Y7i
SbjFicFbc2rqpZuA2TecsF2Uadc+N0b7ODjg/1Fk7YcW6hhK8tfGcJGceR3Decpwr+LWl/YxYtnW
QuG19gT3BM+CqjXI04VMQjPyOHbdivdqKG/DdHJeOj/kha3F+ZONfGdR1uiAdIpYlwI41qYJRbpt
1fJDHQbIvYOxrYvSII2kjwT8EV00hCwufAq11qraag9GVV0nQilX3/74r3/+93+9Df/X/8ihp41+
ntX//G+W3/JirEI/aH5b/OddnvJvPuZf+/x6xD8vw7cqr/PP5j/utf3Ir17Sj/r3neTV/OvMfPuP
q1u9NC+/LKyzJmzGm/ajGs8fdZs081Xwd8g9/383/vExn+VuLD7+/PaWt1kjz8ZLKfv2Y9P+/c9v
pj3fp6/bJE//Y5u8/j+/LV+Kjz++f1TvH78f8/FSN39+o/v5B5w723QNV7j8x+V0/cfXJvMfuuk6
bLIs09Rs3fj2R5ZXTfDnN9X+hybI7QlVoJ7VXP3bH3UOyJEtxj8c4UJJ1Uyhki0S5rf/+dt/+Q1/
/qZ/ZG16ysOsqf/8pqni2x/F12/99cdR8GDrAoyYMFR0nY7c/vZyhpDM7ur/yQylITKE94bjEjNj
nlcoybSBskS5HDFtaM4W4dZEax8d02doELcLty33lDvW5H5GfaGQTAFovHQ6KhMzqwFPW9r7phm0
hRkgBHT0Z5sJxEJrBgpa9AYhaHGDC+l36DjRohE59tUOjD9Hsa5k1nmUVRN2tncg1vCOqDGpUCpo
UyZFOc0FtuA4VMCQUUYYoHUWvff5EUHgxgkt5Eml2S09C/0N1K9jU7m0fQAk2pTtjILhOejnYOPk
p1Cxn0IvPxI7atZJ6Y5rR4w76jSihW1Yh97Iug0c8Ttqwt4ZHxloASjIdbqCmY2BR5ypAcYEhQiU
BKOqOIUrqGfOHVb1UOG4CjnoyzDB6ev73Jk0AAx6vYjXOqm+ndJyHDmmfRWI69Sw7grh7Cl/vgtG
i6rIprjUHHeDSYC+iEc+ih4rLPVFFMk2KxodOp5zFwnlpRvZ0+1OkVuCxkJRu3BHgREUelQ66Feb
26kHaodXklEveJhqKIM7it7xICH6tCZcdZ+0jAEte63V/OFFxXlCzyfYiPDeM7i9rWPv+0rFpdTg
F0hdZ603RIzb5ll+w/zFcheuOVoE3b1LrRBTZ66GGz9/rRrb+6ywvw/S/GBMXscoeKVKL2RIbO7n
b23xfPq6OsAvV/O3XuXvmJPtVLkfSqdpEzZci49b4rIlYkHB18i4jis2Bv/Vrq29vBh5djXgOmx5
qzuK3RZe6VxmJqln1b4zw/i1KOojdYQXmHIwjxEXZZku0dy99hAiSCZR1+Z7iwk3PdTR3xPepmmN
hYfw/PugdmWf80rSC4BkTrWvE7jYevHb5wzp0fCGrw28kSU97JKBo7mIC+N76rpbeScwM9y7zYix
rV5t+gy/Rxp+iFEfPzekjI1iOzvgccepyp5G+Hm9ijv6v/VJP5r9vzdz1fxLM3ccm15DNamzls1c
/bWZm3BtuzbUP/3izSpNBWIJN1DgukUDtffmm+vIyhseDswEaTBt/Dqk48rUu5vRKGnpsgli1jS1
8cQz6tQLPeUEFn6UcdTsGu6+AxjdGqqJ9zJnGHOMX2QTSiM8EIv0iSEBRt5yRc5tkzoIV2m3stHP
lxJ6bJZtiCnfTWL1N/PjmKTcIxdle96gcHZ4VHzYmIt8ZM6b4hhqIH6J+QnnXsQgl6iJeAfy9u7r
z3Ptq6CgtfmD/UAWavHVVOrGWc2/SwLErtewkfXqkyRPC4VGApznlTgZsqT4NfaK5+419Tedae6c
Sd3JC8xJaTmior2YxxEOAqydngENz+HcyOSZYanQZn2LAJ6+Ey5gM7lCtsj5ALRi0YI8ON2lbC3z
39V5xpUfKHfG9QgqbG4acUgLxoous2BNynYWq+aeYqeLpopXjcI5ZJORlzQ/7mWnrOVXNAS2Jlvf
M12I0F8hh1/KsyRT+CpPQsb9pYvIVE7mhxJv5A/Q4pCm6QA/ZGfW6x6OoyXNXV6b06vgo7xrJXo2
Sgx2Ivkryoc05JGf948DfgN5FrfgIDUvt0ZokHvzGEiEJ1vJ1q5pXSl58XfPtGn9/uZyeKbxZ7UM
WyOjYvz2SPulroG7LT41ykr3vhOT9WLqU/Xcanl105s1YOocadFGZOYLKRn6OLraSV59Ro+ilsPK
apmcjCHvIKUgjoQrWEb3OvECm7tswRNEOVjz1a3tA0t5GXhg8AM9pDiqxi03bH5GEywPF0YFF37M
z36L3a98TkvdvUsljqscKNrX7WvaR7tAQXwhMw5L3WOfIj2PoXOVRqSMUCEdbddi5k96WlSoaEOP
Lmi+z558bciH6+96hr/eRVe1DdvV6R90/JJ+7RiwnxZMKf1Pr+Pni4KWUSzOdY5cCikrB0kKnyfU
EPbp/qsSsXr+MKr0pJhYzTfyfo8Yky3/5sLkF/8yMHFc1dJUakZVy1Iphfntwia/r9XW/qga9yrD
0HOSbY0Zw93QOfNT72fcPmyuGDJkREP7gRfVfG3yMW+YITFNerczfVfQpP/m4lzzr1fH2AusFJl/
2+BKf706xTf1Pi2KD8+Fvxv1B0HgcCVKXrWWE7020EwWmjpdhoG1SSwdDaDGYEZ2meUAgEzU09Lm
zTL3kPOT6ZUAU+WrHv8N3rdFsLPL6oYeoeZVjFu1yRNBgu6qTTjczOKdztzCtngmmtCBisSZEcG+
0nCXRD8u2jo4uQXV7qkcMoikxw+kVT7VqgSd2L6UYXKVQKU3eRwLG3JSZdEbdTAXMII5Az3qlobB
mM5L4O4jP6qqKFmKyLnyFOVFNi68856lOtwuSBUbhoWEXTYFJUdvVe+/RoFBDYYbEz/Z6CrBKa3R
2s9PCpSRioDzoiNZt5xfLY4WvcYoYlZKwasxcBt/UXbJdm5bNa1S9spmX2ULfteFQ7893+E+gp3v
yX4nASC8ojzSWsnBQO7RxcuOEZODZq3j+koG9kF3UCRkPm+USE8BfGkQNxP4vHJHxWrfGwc8xUh7
m4ddgWK+pXCj5nPVZBvJdbyXo9ipFWQKeUyhJrwTi4c+Aiom+0X51X7v0YcyhqiVrF7N/XvSvyVl
DFlfDmjIwr/CW75LnJbwU3xFVQ/PBH+d7O0j2dqpyD53stAuBaIn/7Z5bBfgSzN/wTwGlP1SoQzK
uqv7jeu3Z6UwD45Hp9YRvF4W00RA0L6cv16NeSibBk1S3IhjEZWMTeXg0lOyA/i8F7Tzq6BSQekr
8s2f6kc0/hemZilrvW/gwGXholNidzVmAyVjeHrVLZZNpYJyNu7UvaJCPZXPRBflD/pUMif2GXPH
FvD4ImWuj4/N2mVUOo96RvXV76Cgh7q5HgONhCR/vxw/8UolKT8CJZTIQLdgMvE3bVa4v7dZogKu
zW12HUcz7Hn7v011VA/9UTDVb45T3MWqDw0hg3NJ4xx0npc+N+5cP3sDV4u1re6aazdK1ralPaPy
zI+OoWCuwBQpdFFkZrjkuAhedybJklyzN/NEoJJDC0KZuE2N7pqe3ACZ0MP6VPt14+rVOqLXWAhT
u/BG63uY1YfUGP1laPvUgXTuOjWTT1OEn42dO6tcNCn5EnsRi1qh1AEdgpNSZR4qOaNT82mkW8hN
YW11kVMeTFmG18ONUpKlA7t3p4HIDOify3QAB4rLZ4X5A9RRa4W42aEqhoyXKMLPEefyNiUGG+nt
Oh8KC2lNv/SxPLsaY7FBNMRNcEZJe2yrnZq4yRLu1ydl/WizakLTRbjV8/wtxbx+1QTxZ4/Z3Coj
Ep5PF1pu7lzMIacGM9X5LHhJfloxdNeov+3tJ8fTYdcgtqQqVVnahDvXukstchVp3wHcfWYuERu9
7LfG0J1TFS8tLS62DaHRBdbfJ6/XgoVqIixP8AHIRoh2Fgmcv3lw5Dz811eRq2qusIVlCsckT/bb
qwjLhyLvRPsaWtOFHYLGMORfXTmlspzcoXgyEZpfmGMEPbwbMUMOzoPDJDr1L0lxq7ysOkQBnXgi
dIg77WDTJWV7anWcVcYLZo9PR1q9YTPPuDQbyCVVaNAoKihMJtsYsUGPCg2ggZ65bK3OWSWaimYK
iF2Z5R82GrzUULsV4NHJsNYCZdSCgYm7Hnr3OEhXUUuTyCZnxa/srDCQfJrqYxGXFIvEBp6eMUy7
KopuOkcNV1Na0BSyFrSEonTLXPhXKBMdKAW43gpnoY3eAQia9BzCxtPm/bSkKF3dT+s+C8z18Omm
ZbhlZMDfosb1uh1PxLyd1RRBPQ11/9Ksgd/Wcdct7IExcYfBLTVcOGvh08AkL71XZNEWjKav52V+
LgL+lDXJvOsAIPmQ3AYtYjWeDlier0KcEbd6pI9oJcxZegpgq6WvYEM5P0DJboysYYVM8QPx+Sdq
YG/h5dX3ggqnpYv/oY4dBrO80mWG6lzyVk5kMfGnY2GshLHOamDMsUhlHp/ObdlXQbrEBxTqQCWJ
z7Qww3VPFEU7UGfCJx03lUVG3m1tiOGshtx2f/SsxaD5l8OHp1BDlcifobGHfvE3z+lfxiSu6tim
KSNGwHMty/l1TNINlPZ66fQWyKly5rySmSf+YjIUkWPe+WUwT9U1FSUzs7TLEna7mDY1vUqPCp+w
/ulvLok41e8tx7Hp2C3DJOdEjOnXS7KyKTP6aHhTZYTBGRiCq/z8oz7uOl/bhlXxKYe0JkMmTSMG
JAfhcj4aEt/4z1di/C9t2GVarGmuaZDwcuTL4d86f263O6pl8zaPhZiDT5a4g8kG9lOSX8u2eWqs
/DEV+VM+imo95nSkvBaXgizWskwTXkzIHmp7eIuTcVu12DqomILJLhuv+6WNvF34zXkIU/RHWvbQ
6BKrK5/8Xk1IKYSfiRFUO7RxNMSBniPUCG1N8uxJoi1BdzJk4ZHBvdZajRqvINnbRfJZMSvcQf1k
uq//Zhjr/PWJ0VSbXk2Ylm4ZQv9tFFtZFpyvwX31QkmfSqNdEpALi6vAX3fZGG5V/NQJCagtUbOE
NkiuGlpza6xrm3SMariororuQlfww5nvWGXVDpSYcEOqh/7c0IBMeMg2TeRGkGFhOBUBhYOEvwSA
p/rkx6CS9Sag7G+qn5yuu/KASTCgt+Nl3lif8r6N+DuBI9auetctd5mGvkA4qkpeW4ZlkAWtkI1x
lkA7+I2XrNX8au7A7DJ212FR3FZKFS9b8KKU2ZN4TEqMj3SM6RSOKqmlAMnm4cy2wuvO3NhRQexP
QZlfYsCgAJVlKBdTGVM/eINB5+A04nKIFTyli1FZ96UWL4mMhtvUSpW1lkifwu6uN0BOyiaetp3U
CfKbEqVFwU9/MAwlynavXJqpb+wH2aH08qn5zw+8av91uKNrDj+sRregEmT+LbKLqTOvqdF5ATDA
0EG+wqvJX9JOQcTI0Ubj881yuNEy1FzO11FGd0mBFKOhgOf/sXdmO3Ij2Zb9lfsDFGhGMw6v9DHm
UTHohYgIKTjPM7++F0OJbikyrxIF3JdudAFVyFKGwt3ppNmxc/Ze+1BDl/BHFEF+2hK45kKZkaW4
KeV8m7vcDANG2hUIayB65H8+fgELJt1cI95a07qPrIWTaSSPaRXZh2QbTmN1LBUBYMvE0Dfsz1Oi
IA7uUt8BknW4vXo2vp49vU7DHYEk6Qmknreu04sPPivbCJFcSWFwwK9Uf5w7E50SkRFVNupzj0Fr
HyoksqrYN1Ff4yIaj4vEsNdgxQIxwaM0ZZlF1yVlD7OKw2yz9elVX4n3BGd3fO+OS7M1pMkz3MY5
kyDnIsnY/mLvvMtzlxwivtMMddmRHu9LZEtmNNMsd45jbz6uB5Ti70vu0WoghPbjB72khqaQji8y
c6Rf05Xc4r8LfF0TwFvHOHkTlf+8jzEug9Acz0brJXbdcptE1hp9POLqNrh76zZEYNqgeBtLj/MI
ZOVqsK4MxawnlET6fvzUsNavIi3umnk+JpbyOdaVZ11Pvef2pUshcl6tXI9g/ZQfNVlvrJ8nnB6F
hrONS4UwLdXOPHNorz82vCqQD2FzYRI///E3AA4wUTeq81AFz1MWcwuoR8uGeb0YAygmrlTSG+E+
JtFqrfjSukENAy3cSObvY0ay4cfq9vG71s3ccCgrnagx/ZkzGhSFfOPJsjq0UX9djDPz0fSyGtbq
BUHWNkredN/oTVIzHYw09wUW1Av68fhYEx63hgPjiJIY77KKfcIa39fOONVHe/PxGAh0S4hKxbNN
/hWOitLYIA7hGSGVbZdIlJ5/fhQ/mqu/tTI8S5ta0CWgT2WZ6zTn170HVayHY8d8QbvXMUNYvFj6
mYqRpwIlBTflLX6UKmeX47mWATmXpQdeFe72ljvoVaYL+ww6QOlPZFCiBS6R+a5bC3flkoDHryVi
hjBXjx+PNIgxasdkYJk1+WJLKc+jpX8eXWDSyhs3emFrCyYmtC0B0nk2bTIdvC110Rwr5V0R9In3
bF13g0idMBxBbB9ljh+sK/pa0H9scR9f3ccWBmuT3MzxbUGQt5HNaG3XVX69ieKPK+t5jD40h8h0
4db/+C3DzkCx7YeWeOs+zj0RHyabyQgwDU4qgkLmLDp1IutNhwI47bpEqtB+7QGsb+qG1aqgKC5a
m1Tp9Txh1pjEseoYsXpiib5I4df+PD3+/+nnv0w/hUMVyZj4vxl/Xv6oXrJfJ58fP/9z9Om6zDCl
5TiW8CwGnRa/6efk0zW/mBQcJthfSX8P0f3/Hnxa5hdlWYxEbH6AVudap/01+ZT2F0u5+KfXPQ3i
qJT/yeTT+dTCgxKlmOVJRp+/P43g0uewG5PmiOOLQLi85lwBf4tJV0XuuilLckq8DvWXPzqDeJh6
k6VYNq1xMFMUDH4NKWgXNHlwjKN5tUMauOmqrj7P8xgIqp5TVp9+ODJNEZkPhH/4kUWx3nGez0i6
7uV2rBcEzKbjvBU1WdZ1kLToXWFkFHnH/B4PBKwYq2QMM04Xbh6EdwtBe7twEeaPlLV/mygslhCM
UudokQB6Ay0yPm00uR3JSCK0H1Y1DCKMg9m1xyT0rdDw3JI8y14XPSXPMkkbvbOR9m7HLnfPDPZV
POaxDYwBCnJxqgtLnRaoHE7ttJZnRaz6x5Fj39dawpyi5+ulIR1CQXQAH6AhqyFzhlvJ8Aw8eh8R
WZZjdvHbTPBmmnKJj4vuWWHbOBWXiC+dW3ex9MS2q8OvxIiwYKmShJytiqyFFNSuO0OJT4OJpSx+
Cpy0nnamst2DrNv4Nh6c/NGaZAMvXYTzOftn/z1dOvNc2Dkw0JCh/AYL7bwjZs+4ptgRJ3WyuI+l
EvW3makAHW0vUTU2RjPTG00YSuRXVrxap1a6/4BI/1k5s6LlVrbdln3T/BZ6LgdWiaxyQ4BSdQsE
2r4eMpM0gRnaHjikQabzzs4zphBT2gH+c2rcu1grBU4i3eTihYBF7HZz6HXjRg0CC7McM4jfWX8L
d6W5Idyvdf1FaNj+Zmp1uwYj+jbOxjql8znLQ9IMDURKI3Q2xlQZejPgYst9p0wFqPJgPnW8Mjxk
Qo241CyrFPtI9/ijEJg0dMebIaOWoOe+ST3Pe8ppeWzirnZ+sOOWFNnljB9T2AiCtgHsK3qPbqlY
/5fJfC9brjtrtmcfAnokKHLwKqGG0VDZMo3ONfeC4OD0ZnNmM/6kK1+N0OKqUmFntryLJPLa13QM
mKR7sc4vHNqfaGBH2Tr+DCTkzFLwEnwnGIgyS2Q7n3VhbOwqPDaC6CedrUE702o4tpyTpmqaCvc6
NCROYMEZyWoofwWxcAu6O2zWOwzq456xzACSndySfY3ijr2TSJiUs58dfkfMVe8zD2GW6Oao3IMm
qPHYIvQ1N+5sqkenWRiE60rb3iYNMa4AIrEi7XsN1IF9PpruLnCH/hm3THUsECMvp7j8qptSJdh7
o7qBXCvxjt0YXsExCiLRVTNqfZ8lJaJro3ZjFAq5x/xTqWqXqmbsd+1UEMfiuKEIIO6N3bvTyIKG
ULRm4giAe37GxFIdDCI99aYalxK7VCgHOjVGwU+ablF+H5cOQamaYrEvOYTc00Ozv3vtIvUJTHla
zLBnvccsduv2NG3cpEcZp70beyGOaN+zNCebapaEjE1DKIiJykomAWEJ201FgzVjgi7zK0v3PJR2
lMfLJjGx5FJRRf2Pus9QcC6pRQlbpOPXIu2b5xWJemJ4urisbQoHZiDSvgWAkdzlea/p9uCYuIdd
UYJETIf9MhhVed4C3DnlRN+4vhPJdTnTJXaIWqXhlvZOfGXMBqFlS7PEEeEWDrYVd61Y+nTmLelm
LMUWTFtzL6jtf8Rm1zxB1cSgD0cT6GHovqkszx+QDhZvliM4uJDGbi+b0DJyhOr5AFU8hky2dTJT
TnuINLA7EQgCSNaMNQ9K4VTyS2A4gva3HZH76UJt5dYdmCUvSODfCHQcjBM6i+rRJT8eRXFdoV2w
pXPFzmGi6LPSp6a1ONVaGdCzIkJLz1uvWClshubbqHRx3M6OMb1Q3hnd1ggqITdCCsvdiCwm4UE7
ugGsrEV4FqRezUgJQjcA4HRNcymXdjgD/gDAFhW4SGlJBnMKC99Jou0SJgwtwyzQJ2kJGm1LMwBF
p5sVzyn9Wqj0k2ecazvxmA0UA2cwCi1a1UBHOWXTl4xDP9Qk10AwsIyD1Wu0a3GU98ZmJreib3w3
UcME6FuxkCLHq5963ZbftFUVuwE/A83GpjmNOIc/1pwJkIGEctdh4nk1i6V9CSfPerZL0nTsyIKL
G0djWcNN6dyXDBLbnRANgW7RwB6xTZy2AiPtzZ4i+3qBZCvjVj8Xqixe465nrRjzFkjTjDP0NSE8
mQaem2Szv5jN9H2AsDkA3JxdCPly+SEqFRSbGonBPkfcuk8rO3+fOS1cuNNY3tfWZO1MM56PmUFd
zpqRTS0UEdf75kgxX6AOLV9QDS2D39pxc7eQFmtuvTZS24VLsl2HFOkuMYaCjQLL+5vwGgfLja3E
9dgnGVUCaT3dHs1teVuHg/MYer3NDA0RBJHjpR+G9vx1QbT4ioATez/t/eSQeJYC6j7TvQfs6nmc
wIqKPJjBJVo5hzskN7B/XcTFYtqVolhOMX0maIXTyeGcYdeHIVTRFVRX+y7ShkfAx2zui6VEBR94
dv6SOHVwQlzpdNZ0iXtWWmG8I7dF3E0yibfEA4jdwjHzXJFdfpF3kXGFn4+ub8TBeKtx6H+fVRNv
08IT28JuaAN1TUJDGDfB6ZiF6aXjxOatkwz0fkZXL3h9Cgv+elkFSBiaFurbvFj1rqwhjtRGkz+F
9GhORGxxUHQredINXnrU8UQWiGPbh8hjfLgB84iHHuAtOsksrOQmkA1tyJB9bdpPNIreIjW3l5ZD
6h8erPwKM0TxVYG7BkFeieZ9lPgRfPTyJMWsIYEkBhbBRruh8c0UhvPYJzUy7Fplp3khmwRfEl2x
vPaGMzYY+6g50ixYiCaFe22MpgsaxDEBYLRUzntu5n2E6mQzB2G2l70bf5ujzvixFC7zXtqBBrSm
MTnKlCCoaApiQtrtgEixNFkudYU2qoN+QcMZ1//zlIvpphQ9LvaiKS9LbQdXTehgwEYcdQjCuGfm
OU87ByncPusFtDphlAfLG9tzrol5nuZMajHRRluVJwEZdpD/tlZU6r3AfLDXSlf7vgRt7NBgPie9
mPfUe+NVZQWxuUFe1QxnQnO/0SMD2U91N2hc7lZsPTcRXA97CPoTRQm34W7wblHGAdu0+l5fg8PD
9NYxAeam8KKGTAU3uxpFqc7E6DXPngcr7zRttZkcYyOP0ciC0bmB12QWuBTc6CFeMjK6Snz076FR
WQeRBPJolvM8bCNRpcFh6LAWbGgARmvjshkepKaPGRC0wvdKKF1O8HVfdRstsdaONM6WM6tiSuhL
u46jY5YTDbINKPOxAQb2XOzUQtbnqCTRBR0B6XixEnTurmEeB1O0Z3OGkMSOhvQ2jlpxWWcCcLwz
hCd1RbSYR7AcYGiMsKhEKnd4qIJ6OJng82NK04DMdBdHN4xJSEfxgGFXvmcbzvouMoZekXU9dzEL
Ix6JIDxXw8imMMZ4KRHsEJDnT8Xg4VkN2MKsCAJR3ze1oMfc4fmKWqff9l2OKtys7ZzNV9ZHdiaH
ItFM0Qo1RffaUKHF37UKHLnjywUbDfkNUza3iYc0ZU088+Fw6Ie+avUju/pI28yZx9Ne9WyQQdud
DCZ43d5uAnSynTpFlWBt+kLUOEXtpv1RNrk6X/oWWxLH++uwstXXXPXprTMUFa2sRtKkD71MPblh
O+J7xzJTO7U6OqFrXI3coWdt0FtfyRkN94IQOsieSe08W4ONp63shZH5Kl4CgD40m4msNlrztm5U
T5ZoyW3oYK2CPOKeevbcIFVVQ41gKui2vbWAVPHSMrxLJ7sKrkVW2PeLFS3oAKMaMzgqRqRXAOOK
2e5RMRh88UODZ82IJ6OkDk7br5JtDA8pxL8nD/367dyVxmMTLOkuLvDOVCGD8VppeK1W4gFusez5
scmL/HxUXkV+GwF2ZyXZH/Rn4HWTlROdz+0SRPteKevZjFzvcUmL4CCsdt2Sm9S+hQxISK0X2TMt
JqgSh1nHc70xgafavp1BLA0A/PieSu5FylJOKRGfaC2Ckzbvkto3nKknDpy4Zw6kdL0ZTV4VgeUh
wBOccdIsuGlhqd3PURgAROlyNrrZLndWYKdPU7WUJ7nF/bHBZ+7S8JQZCcVFaaV+RR4WgoC+7TGu
VONFKMzwol4IUTyWteCusiIFnHxd2SA/V+qCZR7MtRPp5L7t1xlCPMdQhOkYoN2QsN+xiVRnBfEj
F2nVQ5SKNBWf6TR3YTSn7+7YzSdOU4+vgSGo34ixuKLDyJ5cMuoDhA1J0GqgCoD4WQdOZeaNW8+x
WVYIa6te7HFx+FiKTNUyb9lD6cB6Jq3uGD+2zEqimtwG7T+J78PFSnB50akg5iQTE21m4aq9XSTj
U4LNBuQTO8UOdVpzFWFOzK+qIe7lZjAGAwccGI/DUpmIow10RE5rWFuXQSlE5TDfp5DOjkPsLUgT
nOV6VReeq8kKT1CGqZ2l1wP0R+/mf7rJ9X+ReJ9x35/aV/dkNrX/9VJ8/6/NS/xWtv910mb8v/bX
jtbHr/hLzO+IL4yWXEUzFx0AnRN++19ifkd+Ua60NYIwWzLqtPlXf4n5pfji2cxAkdhp2ryWlv+n
pyW+CNyPFqc1sprlf6TlF5+meZq6EQozEj5TIUuxPivmJhQ02dDO4d4hBtSnjDmEdJk30qrvIERB
oNfpN2eZHmw1nSxkOIbhmUWD1ZeS2O/Aukkr5+SXq/kPuuNPEs2Pd8TMVSm6deAXzE8TaQdVfSfZ
9Pac+A92RwPfNYYHBGcF2sjx4s8vpriMvw6b/3o1jSjUAqvPNfi9sVd7xtB0o+Dzh6LbJX0TUSlL
3yy8Q9IixmpRPXUT0JnIXW45vmyjUN3Eg2KmN04PasxhFGn1tY6i+9nwqISC7QIuy0w5Cg8tCq5p
zt+XVkC0nPc1QgiyISrDemx1cqzJWPHJd2qRDtmaLkaP/bR5M/p+M2or3zKImw6ZTk45Hb5pcIVT
fIXZUm4Sq/yXofs/X3TPEpR+Qrsfk/BfJt10mIZ4qJcQD0E9IEN2WGjM5L3p4Ot2P9viP7u9//AF
fxJp/rzkQjpMDZVWqDU/XXLiCCC1cssFBW7SJkc7Zxk+LMVqg0iHgM/p7c9fMo/E375k2zQdbZlI
qzg3fbqlmhTTgjZ5RTOGadMaxygprtthTvdZG9ybebQp3XCbVKgekPAdQQnMZJtkV0TNxr7Fgh3J
9iI362uk/2d9OlITXIC52U/hdHSzXUt9qYh35Nn48xsXnwQI66X67Y2zPvw6BEIhOw8s6eFe9/oS
RO8D057vyYLINwhQkeAvOAtCeVKOFgmxHAejAYW3myNgBNSyF2P5c7H/b7+6f35D66LkChNJnPx0
JQOQ9DQvM9TtkFVZKICZDH5cG6dE4nwHnXUE5su4cJ4eJLCvvJ/P6Tqtvv1bwqbv/3x17H/6WpmM
0VziZtLa/fRmEEPRoOi1wdi9+upI4wrH5blXiIu5zkyOLAPBhKpkfNpKJASxd+i7fZp6BPom3VNp
jxc9wtWgI/d53/U1Bsg8QxoEPIJ2FxM95I5ZveuycQQTg7/bmakL1oJ9VXEk70k9Q7Sgu+CSTgrn
hcd4yejE6ub71CLmLqNXMbr3eFKfhFw7RXn6zQUXFvbuZe+k71lA5lPR3Za9/GYU9gPx1b5BbkFH
WmvgYSDQTNEItWVAHQU73MNoPmFNVbZJRzWJ3ntneLAbfegi/QSmaKcl67YIsmj758u8XsVfBpEf
96BFc9aSEm0Gwvvf78E66OPFzCxjF8/5NxLD4b4my4MEZE/fg9uNNupNZxrzv6wS4pP75OfrylVi
IpBdYmz7/XWdvrfahJVhl7TbZGm+9r07+Sbmayt2jqNnnzKj3kR5sZ25Mn/+yB8alk+f2WEdZJqt
HQww5qfXHuKFsY6Ko/086eysTanwE9fYzfWAsGapkZr1FzrraSToHl/mvUPE2XkwvXDGbWE30DRj
Ek0SUlKec8LN8H0AlLRUhWRfbpNRspRfZRMo8wWRX8IeQs4HB0HmShs3Na/imBFIJLCI9GvQfAv0
t2sIAR3mBy1QH+NK/LePLKy/P01gFeQqvGKOxrqz/vtftoCobUY5Q84D9o89vm7ze1Nd9ArHbu4J
Jh3OiU071BHshVaFMquHoz0Yh9plr6DdgSKx+IYkGqp609wR3HhnOa8VJj/iYJGMqTS/bpQ+1Gb2
bU4DPmxs78G9ZkhrkH46zdHCK1CnzmU+dhPsPOfQdRPoBi850ItFITPGRzIpLr0unbYOOeeIUE8N
ZT4YLZ1yPW9tp78wF4mYnuGWYdZwWOPvjePtOIQgDu0aHIL9Nnijb9bt0g4hlWXYrr9Gx6HwedYR
HBqUhQddOMiudOCTYkSAkE4Hf7Sjs2rkCx0w6PiTSYufqM/bobMus5DPEuPEQeGh7ttl3gVKTyeU
bR1s8DWl3F1OV+udNcFwryUc+hkOjWOnRLjwV3NpwShb3H3RR6emaPAsRqzg8PTa7BuMmlMzDK4l
7G7s2xdJL0/J2yLJa2913Zbe1bIpbqPWSkEuZ95+AiiCh3obu4XnNxPPS2M79001MChHM0sqC/Oc
ON8lA1tajQlCG5yNFdEtakAqrK0EcoM+9klMGBt5pugFGbanZ7MO2eVS8zW1OcVVLphdM7/Nu/SV
deOoU3WW5sOOUi3bJLZ18+eHcd3jfn8WKXKlTXEGL9GkJP79vkQfiI1f4DAqbBrQcHU4mNaMp6wy
fWWJeMqC9yCZQANQr/ynr8yyg8UFNwnFCsq0318Z+C5fGoHnO90ylG2KG6vvz5ua+wBJ31Yr0PeM
VQSKpX9Zf+Tf1z4Pzx1lOSIQjUDzk8GGPx07QyJVM0ZY8tIwze3QB+9pUl06Tan2eh0Djhk1h9lf
KF3f9B05KXkOcouD60Yt7rwxaCiUald1qCaq+npMw+9SLg9/vkQfgrDfv52POb0gzVVbFCufBuNI
saHXDY6za0sWJjog5y2dfuaBTe3zTkCIFizStrVzqi20JrwioVH4QW9cZoy1qNbwdbqU9oFpHx1y
QLK2uFv3WBrOmY8UpdySCQsG1Pghx/qmQ4cm6YeaXnmHbOyCWoTxag+e0qaPJRaQxilZx3z0lghb
Z8YJMebeqZFgTVt4R16effvzBfh7McvnR5NgcV7BsP35/NRyB9RmoJ2dVtUdSQ5A/NknpB9QNRgq
O//zq/39WeC+sNezmlDUO/LT1a6YxJUe41uwIvKVhezMKfWBoAXkiumu0erGpgiZIFb++WX/vjX8
/rKftgYTJQEXGntChFfAz2gN037Jrl3RDP/2SuY/XFAhONziY19v/s/lhqC30zaN8HZhNO3GpnuG
Wg7dxlfFvG96es1GvulRsU0Ro7V4SJ498tv0OO0XyWQvEixxQc2wvmZONRlMAUKIKnGW74emfIyg
040z05UMOVM2hMBeNLuv3XC36Ox8kKzIOKoRhoYwTnpU8ZGlnxeyiYh0nRiJe065ASST77xmuZJw
zDehM1wkdjnjohF3NfN+KkbcWFOojumhHLvFr2WEhVZhzOovltDdk6xwMkVldtJ3xXU41Hic6huZ
ofIkb5qY39g5OP17akt9thS8IQ/6oWZuDsX32UQ6wSAEzKub7dlcKRnTa8ZzQH5bvJyew564YsxK
kGqI+NaYmFf6nCTDSYeprMCLrAX9pZ0ZqUMVenso/5MP8BC9ck/pSC7plTmvyRwIvbg4GCyCpUWI
GtcnmTmexR2w3LSfGdpxKgFCG7XDPRJdWBVN8S1X1LkzcpeAFPIsnR9+elXDKtlkIWQGHpE0wC+7
GpqGCGaejdHHFrv+w395kdHGPESSo9Sq500Ndj+P026ZzNWuzsiHyMOayqRB+uh6I2KK4HoO2DKH
qvL2jAo5uAIf9r2lOluVJP1YXNtjQHZATtiwAW5kmtBek9AZMjJIFdGmtXE2zBkXpo/fU3dnxtlT
TCgyFyTJyAAtrzvPONULZUIwkiaBPht5J3tBO0Edy0imA2N16rXWdZYW5y5tyhEySE5v1o3bu7pf
k38WCS9s55W3RvDAeBHOmQ6uE1Lv3cq7jwhF9Cs74CtozXRvlBj0xLBnSm76ztgx8Mvq68Kr1InK
X9uxnA9e1PP9ud+kwYgtnvgiWlldxyqnXTIdvG4K8c7Ku7Q0bsk3vnb5tXDj+tfeDndOmqKnXpBt
R3BKnPxkzlgozfRbvoIZVmd8a12mnWdftp6BsH7C8y3VKhVBQ20Y+PEL0fcoO3KIaOyC3ugwEZXH
tZzoElb9Bh2uHxfmVWvkWyD8p0htCA/moYBt3X+1Ya/2Des6mTI2kaWsHhC8Bz8nj6FKIXlP4qaF
f0Ppm39LDPWQabIYUkquwa6faN7cUxdfyNnmoGWcDgbJlyvYIFwtpVNhadAO6ffQjt9JnfQgDpLJ
M7bIUdSNF4mQGppWMOjFlR79oxDTGzCTLYU3kPes2kyaJkQTdT9qiY2khVkA/ZepVg10YGbLQg+x
R2+/I4rQBIUNQCjHsdeQt+znIZAz9DYvdncRjeB01/K9X6iLjVUiWs7GrezApWnFhYgCQp91j/8H
ofQgBRJHpOJzQjp9Ml4ERvK9te7BRzF3hpdZwmMcIshU/ZjNuzwzz9A1XU2oPJNQf+/aoDuuVmli
CeEeIMPmFXntsbcn7tjvSQa1QFUmrbz5wLxlm1lMjVT11IbOGYecfNuNwZbnwm/bjIww096bK4cC
L9GTXCDLedcYWO7yfjRxTF079hBubIOMN9g6Be0GDBypL6yGxqFsqn0EbziaFQU4jN3m3tQgDTO+
GyfqTuOgOMHhc0fW+n1Y6gfsahcWLmzfdC6W8rxrTdLFbb6gsIZwYNgLxnvrBskm/rNFn+Hap0lT
A9UgV2DDUeUid3XKLjSi1ypQ9STjtuqL69yo5wMYIIs48ZDJ1lWXjO+cdrDHxvKhk8FL4BTnVob+
N36hY8KbNrtwR4f2GpLgKdfxWKfucykwk5riq43Gfj+GBIQYpCzqutzZPY8OzoRLp8KWp2qvPu1r
zTNWkFRfeQ8VBq7BGR8Zum1snAUblzGMTz4ji4ZmMWeRfVULhoMlQJIShFS0OHM23oB5Qt3AUYKg
YQM+TxnG+FFzpeGSOA1jxEJvHVdhpnJZKOw5vpu84GhH/BbcTZdzyVuYs7OpdF7sfuHrAoLsGkwC
uzK7aaPDlAEKNzoOUXRU9CbX9n62mLbkRv7SrqROJ9nYEsE4GFdOa2SS+SjFONwRhGCRts2Yx0zv
nCxK9556sw1rOToR4ZJpJ0ALeZu6Wo5lWd7hl9oqvZ6SYloCPOzfosnZV15+WpEsbVaYITXzrnC0
0n2IumMSxR0BqWgos/5Zzt5dP6p3rzJ+xFnL85REbFbtAczRac/UyRcTCIFmfA2ZhwDEPQ7T8p2o
1u+4GjjKaclJ0GhO0nH9ZAy1PWlz5A7umZ9XrEMsPbY3HpPuaz0Qc7H2tT3kK14kX2BUYAzosleN
PN5vzSKlyGbQWrh0QTEBYX1d/qXWsa2/nWzwCNL7d0yJPJX//H6+YE62aEM0sJzDaRdW7n4qzFuk
UA9lyiFsyV5Q/Ok3IHQdOhbnYIsXjGjTSe44j7Scc5m9c/ae194l1qQQRttadCcu32YWuS/0Qh+i
GhX0x2P14XQfB3eDpQGqSxu9ZrlzQgLtyeBeLwMPZmkdSoMzgm6eerN9Wmr7RyYcrhpF9IAEi544
y1xeYZdU/BEppIy+rIVUxeE5jiLPd9bbXSTFXeHBVzHrzTwYWyfuLqe52bjO9E0X+HeRuwGFU5RG
5V3kFqAwgltnrv6lLJfrqfDTuYTpgWXjtjcZoKwEpV+7Gaq0YIYUWB7ymQKvfWd2TuFkcYNknbc1
R/YOicc7p3bYTDXa9rC5dhKVbhUYLiqKYKtM5ykJ2VVMa3yYioTePkPSUajLZrGuk6W4CdzoRsYL
bok+RhMzm7s/l93WPxwDUQ46iJsd01y7Mr9/iGRJmL7nkberTfskIi60yVnUcjRJw5Jct0kD+7i+
zjpnxvnVnsnmWob2IQupgTk1UQ6lyXEqxpfAZOVZkAGsbZl0XE4kENF1iIA6B/Gt4ZxIs7wjYPCu
VdFpnNfbwTJO84qy98+faJ11ff5auM8FGlm02vz3U2OtjjwrDmjn7pYZgBJD9rvaapGdNC1MGNM4
9gLUb/S0QJZB7yx36729NWX0MOtabhrBwpLmpbVpwntyIMTBtuJ3K27Mf+l5/uPbdC3GoxI5698A
V87Ii5CV4YALr67rhTt9oaNnE60r8xeWLYcQDvQb67Py5wv0Ty/MN26ZDCkoaD6TNVQnm5jprcMh
Ipx9r0jhYefJQzKkp2pyv4KvQABXmFs5Ynf580v/w8HL0kwaXcGr6w/m2K9PzKITA6x15+yGCa83
B+qbBgHZ0tNzJECudETxL7e3WL/sT88ocy26O65wmHJ+dEF+6TiWIPQIQGkdaFqs14XHPw1r5k5W
GrT7oudFGX4oqAk+lp8+8+5xCf0cfP1Pj6//nyPUfYzd/nuPxl1WUgPHL78NtddJ3c+htrC/2MxK
bZfdS7M0rQ2qnzNtYX2BbsJsCKIB3nfFnvbXRFvZX2hkMdAlZ8hcB+H8tr9cGkp/YQ5IoCEFoyIe
Q1v/iUsDzsvvjxH7qYWLRIBHxkLlwfv5tLMS+iGSFv7JBolvug0Ex2NTBPtkDps9cS+bKAMtMg/U
vNzzMXYzvIoUvc0VfRS2p44I3lwz2EpjC+Fze5fgBjxmXnoG4cAZo+RcdWLvNq3Akas5BTj9wYmK
F/RHu5jz4YnH0QKjlrccKINKwor7XdwbxjFrIrykWHn9tigN9pptAfzdbzn3b/tIz7gmSLnryus8
KCrf6QWoLYvObBFNqHEJODgbUS77ScCf2Xm/US2IpEk7sPWK6JgWbu8T6N2imUJqYhrTFb2kzRxb
GtUKJrIS7D1UeQgkmHdPmZdCnOoRa9U0Jaq02qnVoTsMxbKxM0v6XfGCDklAnRGPUTsxhlGMr4YO
D4v+ATY5h8RvAxjy+j3a92hj4AbeWhkqgRFAe81QkixmzC5LmfsICtCfrCfdJtX1vkBxxBjuhMGq
S/lTFr6okN9z9HJDB1V0UT+1Q3C5VEh8O3Nik2rhP1R9feF5zS1kKL2ZCsAfcoHQDYkptzraOBjp
UeslR8+hMg04enadCDZj2rRURAuENZjhe1nZ5aakSN510eD60OLA0zEmBIQAAhB/rZ+jpCSHmS7k
aGv+PibFrbm0oPhKe0dazVOdRAdPAKOpSboSAyFYZrxs56q+n1xGon2KJZOIqR/gYR+NrvhREGvG
NcewpnW9lUWBRXLdTcAT3jclJ4yEWCfH4WOKjiwnUUc7t63ElkSSxQcjcTmgHz0gYOJOkQvTj8za
hmHAea4wHL/I8iMfMdvimESs0CEvq7qh3FfWg9BrrQDGluE3b3luHu1pVzHlQFBu1ZuYNvGIFtYn
P6k5iZqOGA9VbFXvVevw4qCydbg6ts9etcUoL/0S08suIVcN/wPcA0Rb/ty19Ht6yYMSPHXV6J6G
aEDPlowzV5NwNKyVuWBHeSzydjPFJCx4Lig9GHtmGlxk4n+xd2bLcSPZlv0iXMMMx2sAiEAMnEmR
0gtMIiXM8+AAvr4XlGVlqahsqW8990tapinFCGJwP37O3muDFcj19aYYepenYh7AuIAM0gEgTtS8
HACtx2rEllGONQB62/GzHpbOujn3uDN0RJirPJY6ZQKa8TyY6EyRxOMV/gD53IemlXOVli+jNtcn
YhEPPP4w4fO7UZUl75AZ79Z522KIjBzXvGPixzkxHjQ6CiRaxUp5ihAto2stMzAqgWYZX+aq5dES
5UvaLjuxcm8HCM/sUqvfxEMd6tqceENGMD2VJdMrVhJtQFDSW5h3FR54XVT41mM4SphkEFdOB1Lk
eHSb0vAiCQV6MKUHLtvCVjwzMLTrhoKj2SOXfucwkniQR0hLVWfPWMWlIH5XFUbvk4KIU2fCKxa7
DzTw0M9pEy9KmT/nut6eZhp3/pRtx/1JORGK2RGvRqIlJlQi/Wo9QJkPvFncxlOKub3VdH/WeR7N
jjEvPZUpjBNUxxhZOAkvuyLGpK69Sxb5w2B3CE31kZKId3BciCqhOxrQ1sDHj4AO6bXhD4vJ+y2d
kR6reGiUnLTiImF109SzmthvZpLTfq3AoQAS3VLIDmPEfD3HiRuMPN6bXL9ej3EvHN5nLgyHZFwB
S3FMIvw2TbfqPoY5BPKOTpKNzeqKVt0qSuSE2Zx5DowFLzcjlJt1gTm9/JjVksaXs3SHtuJWlo3t
FR3jHEOsWIpBGUFeXxzsGYbXO4JzBHyBXRcpD06cvgKhtkCrH3LRvw8riSZp9mly0NtHpXIuGC4/
0noWaAfXcC3V98xdn+vYPf5cKgnIxbpB88c1+8uUQk1izpOL6WnFuRekWkIqmjucsxwNIVSOcbJJ
gbaHveTkH8bRq90taP2TBE7Z1AURaoHB4OtZX6wscDKVJDCQFmxu6Td4Hh+xYPpnbJ3XAV+R1yEf
ISqL0GOteBhXY6Q7R950DA+LOQyAKnNOVJ/A5vtOUw+iP+eIGTHsu8+OwKprFR7MuSjvn4Yo8RoT
mHWc5R8u6/RuQKHpd53FiRW2sWrKg129VythbpY+XVCosorBgyiU/rXkEdqowLtcN6ujbBqgx/EU
gn33nA31MhTseXSyTC9NeAHR5DdhMxxMQ5rwu9SP7WeAFYh780iIj+E16qDvGZsxZFdg4SRpfmiN
KtoldvNglWP2mMRLesZSWHFptXtH6w6OMdK60mLT07u8DMYlfi5HNNbZTFN80BgR95FLc06vn/MS
7CkRKN66dUYaKNJ5yfB7C0FiU2PWq1vCz1UNg1Vu3rSD+KamuXmf+BmZ46cCMyBvZnEnUoRGdVK2
hHx+okg4DI6b7WuJ1TxTs10p9fSw4q7bZSsJhSg+d3GH+bF/WDuJaUTy7iNYabQS5te0EmoiG7/F
nak09rkusbbrSbePq/rc5hM+gnmzQ5KE4wvLeDJZDfzZVh6Fm1BudwAESXMJRp85BTlBnm7WX4ts
tpDyWhkrrA3sHvccKEES55KMXkgT39ItD21afrgVl6ekyHCnq1i8EjaIubxFOQDgh5QCfE1r4cfg
PR2Vs1wzJlt6sT1BDqoJue6YkBlRhao+HwcaS+dhUYmmBhDRc8Q7MK7Z2UvE5wtyhUzsXe2y3FRN
0fpDRG3STOT6QsKcQIBneoy4fHHOtIOGzbcEMobQoxEwfOGMgcmZ/pAVrPUtsR/Qolbp2wRL79JC
tXjZiSMqbfl5MIgH4rzKvo3gno7uEph2xRiH5RiehQNVBT/afcoxZssT2rzkAXqxLLTHMdRdXuY+
Nd6TKaYcQySIfVMcJn14WOls1U7/rJUE4KE1QUgx7xpL8gwNQvodk+VAYmMo1BnNNC7TfZN13mgA
wnCaIvMxErDTEIE22yu9RLNERrL19gcsQTgdey+ThfsZFpam4780aFPhmS9aaDDQMrzJHYzT4sQT
OW3SUzSzOC4o5/fK3LeIT0jesdbKCaLLFKXkPjr9wrQne5XjoL1UBQqGBXuSlRcbEBhQqmbMcg/j
735a8XesWwuN7CUTZpKFhaytafclPcuhYwRznreBPmjL0bXz7w1uiyAvKx5evfVxfrloOnH8b7xu
lCVGHKKbRsBcuXsnMh+Mapvi6NroNyaORZP2o96FgynGUJVmQ/UOS5cslGpwHhfybi0nRmC+wt63
Ujrgo674eY7FyUTMhejhaCwZZdqq8BhZsPi3rM9JINshVDBbyF/u5eiSo0SYmNUw8tvCBvib484s
K76CPb84xbgeu4wmijnjgOrXoMec4k0p0cfD0JJRDMt/zal+szQj2BUiXI3dyWdCNbPFKhpLPI4K
pBSknMCAh0BJ/8kelB8clxvW6ndi0zR/iRciektiARz5gEGMKm0ldcfMqCkbIQ6ZrOLLqMebE9dZ
0RHlvj6mVYhHe2cMOOtarIdHIlEuOBt6H9tVtLOlDXVYCNebkagFTQwLY2Uo2fTN6K+L0frapAtP
1UYiIybXr6LoWxG3viLz6jCo6+pr9VPqYkRJLGtPOV5uWRgcYqrI9Tt99mTUtkEWv1kZdaC1Jm/I
0KKDO+WfWLZvS3W5GZr1MXWG9sbCAp9QLbW0unaamnX7brmLt3YlCSiPvd/GL7E2Gox/eBYw1NfO
kIQrQ0FIOhmXoADg4Oa2u6uZAwuMZzwWrnrb8RpY7q2xmv2xn+Tgt5P7I2feTynT4TNZ95nadJ7L
WEVRzMNAjCGu3BoTBbIivZtpKQ2tdU8KESWeqzQroYP5F0NWNusx7h6gol+LdLzEYhbesi4oRc38
wTLih3FkA1RAy9TpsK9bbqzrrmrQ6NDEVFy245o9m6P6aRxTwDaSvKpM3HW5eUywqDNRoUyEmgYS
DJ4hUXkERvHzVs5lhzXuv4wuWAyp2dvy2h7S0QrLTdyh1Wcojsmuj5blqM2q51ivW8QyJhB5XpQS
1PFEhVcm5Z5agnUv71tvUutwbLA+ZjGk6brG4kQHK7kYM+1YFrkS7pJL+Ft0jgyKRF08MvU9RGma
BbVh6sDkypuCEvwe3G0wtg7vk8Hpt2342UlHoTC7CPTWG7dVb/SJ5Q20X72bRMyQoyqmGxl1VqgO
7a3o7ZJLxZ6wVJoSzEQbk7ogMy9pKWBqY/6Ikiy5IVTIM5boPUF3F+rc4Uth5SGWyj2Z5px0+wGl
BdbPk65ke9uN23Pb1kqgdOMS9PhJapcJKsc7lykmCeYDDbQdicEK4uKsCrtk5ZmdG9MDHBhAFiRV
UEGvkdteZSSKb2TWQ98dCYvRnw3tMwnpSL8MtwhHd7qfgEdvOHs9nJkEi3xCgTVVxLAriIVr5WOp
Kvf0M2tqmbUwrZmcJGuC0XQW7jltp8/kqZJ7JZTcd1fBIF+tGGINJOXaeXfaqLlFK0k4bmstQPhz
yTCuHspiaXly01BryZSrVQRhc0PgeD0zvkj1ZtfFKEUTzNmTmx7nprkkhftEuDbkAFX/msg8B7le
YXrVt/2vukHzWHgzVlgAAH7mVviFgJTDGx3Sg6rNZ8up2gOGOhoYc4F3xnyKIY3uBeESOwObjz85
HHJ1d2X+oKjP+UBBPXbDMdbz8T6fFizmapLsMaEWOwdX0ShvrMWhbm8180yIVlCP83SkuvbsmTBa
fVuB++l7tGraQSnkZYGO1WGY2BV6sg09Gf2AYvW08dFCgxrKZXpR5JofK7R5mBTcszWHXALnpCSq
jjEnBjpGNz/us4FMk1qEylIjjTYIg5zJzUObv3ys8L38vCN23qCwMxukreXMhBDWB6nzFbwO5Wvb
Iz915CMHoR32cBQ3BioLnFC2SnqZTZ7KxJSEn8LbntQpAAUJwlvpFr8yxbtU38fU7A66kTyQJ+j6
lvFIuLh+TDusg7p7sBqWn9bgKBiNdRToqEckaWdLii5gdIkcxGw07teYGWKXgwTsltE+kwsYICa2
t9ZS1o/Kpcril2xghwFlVx/mxXXPTPpQA2dYtHJBPI1CmyzojXm8iclEYWAeg0dgW6HTwQZTWRSc
ZZZ7XTcytsEYvbOoMTp1PutxzKLIt5kloTmqmJqzUcgfczUUiJByJrO4NCl+SACl6xORR/NWMqVs
6xzjfteemiUJGZf6RbIE+Bm+F04Z7ZNMlV60FPVRH7mplhrVe6W7E1VUnvjOfrtQnyi63NLBuncI
qg9d9D0apncBs2juMhpcmhsFyey1c8VKbb4xtXyRnUFPL5KYHR2fDYc4mJrFpcwj8G5E/1StFsK5
WrxYe8+JCtuRo1UFRqy4Ph7jF8udQlkVHx0nQLb2bKtH6gAExEnKqQ8WdbzVFfoxa25CRHMVf7UI
x8rdwSdiZqO+5V5qjOqxBsIROjD6+0F5wyWXBw4O6EfEuxjKUZmeR47g9A2/Von+WcN84M+4lw/E
HvAk2B19pMh6QLtBvJCbfi2V4n5W9XVvJOhUCmKXQklFdhHENmGk8IBIpoGpNxU1/Lxw8mZlcMEW
PiXmPOwEAqFFWdNgBEkRFJ0i2T6kE9Z9F1gj5Yw9+HOce5yh72MCNfdKO2b7GTVtrqmV59aLefea
i+h1jfFjj/C+96s6zIe62l5w1ixliaawbFCfcKMv3WDf5XWSnixJBHWuPXJctfiZ33QxCuZW0TGb
4+OsN6dcm1/R9mFH9mTBRqGPX6mjXBQ+Jkd9sz6nrryhwLk3Z2bYeBD9UVfP0MA+NbYRjhVVoI3F
1RvsaD9svc60+sLQibVpoAAG8Idf540cLYX208J60EXhjM8vSKaJF1XCUlBUGyY2HViLNtPaMFhy
5+xUzfMnFYsgMN1bEFKqpzWfiOK7J3gQnl+GKkTpZ7/oKXxUdiKsD3O+K5kX8erNj2syrrsNF2HK
u8UpyVcipUj1saWTli6PXA1vBamGmvRSMm3xkdS8EUbHCenkjHQ6NLH9tG7Ndyaumzor4PWMeN5T
lkCFdippE8FsUvkb8tHujDexZLfAl38I3WJlUYKK4NveSm/NNn7SBe9snjxg1sDlKvI3J1UAfk1l
4wMrulenVNy1ZwJYg9GZ13t7zKmiokrz5qX+UrFgXazS/MGh39oXxG3T7kdL6drdqW3GrypplE4+
8NTywrHXs0Zynb9pjn22bZ3y1PoYnfhrMpN/AOX70eUVOiSkSXhCzbStdjhoyIY9U5/BA0CmVbHl
H3g3OeM6w41qlvRoKucBX+0YNAmiQ4Z+z7glXhKYxkBTcUrNjcpwd4v17sgnr7FR7KDO/uhI4BRK
czexut/AZj52S/pc5+k7+Gim31PzHY04cb7xooRYpUsO7eVBW8v0uVAsKm/86lMrHixkzrt8ptta
aTB10GBBMhl4KRNd32MmIeqYHFjb5owWrS+LMtJnd9KnqSX4ZTkx5qz8aNoCC5HjDGYBP9aJxxMZ
oY5vChpvqwEl3X2hqxr7TkVLpYjaPdmHHC8tRtIKGbWR0nxexvLMnyjegKAUYsVIByydkz19ISg2
dUz1sgzLoWmzR9KN8Y2tqx4YJZw2yX8RhB77syGCZob3AXRKOzQ1Tt6JC2aOF6WFF7UWhetlEWwW
TmUNOGRPEAgo1M91gWpsoCNmNDpo8u0wrGprMA39MyegwStnoDc/21wuXveJOt2LLVqSLqEOdM/X
IAX8OPXdR1E0mU8qFkpGm6sxG/IjLyC1QYIs1iY54M7ax062Bp1S3hMcVN8KF0Uv8yW/T+3By/r8
tdHsl57bCve5iFHmS5uJAsmPagFNmVO7U09hhgHZIgbrYJLLu2iDD73+OU+KbaB5MUZneHazYFZC
RU4sC4NDv4Y2J2e8AXGHOz3QaD/Fm5RRlA7tGBs9njk2uJtNTgVS7lfpoETOg1IbPydx/G6B/2zt
6SlyLESxtfZazrSTnBVNQzk3I/UMjYvELni8dN7rRDEei4bUMw7WO0nemjFRGqbOzO/MO5GqywI4
iOBrlb6IYg90TWrry7KaNHd7+PiCgDOtLXdjo76ZeoFiBEwYR6HyNLVjd1MkBj1f3s+OyRXPMelJ
OTtACQmQ8LWNg8H5wGd2xbOB2k+xxnRXCsM65DYXgs67rxmLEWSd+abi+tgXCmiQnN2knOOvtLCZ
/tR9aC9oOXDOJ/tWzX4urnQLCYRmNb5VR/1OqjqBhXqP4LOVoF5mfjMrrm9mc+XmpAMsZoQ5NPBj
q7OPSnousgXMCYYHP9Z01p3+w52IP6efu3Gj2ldE0P8ysf3/ke/z70PJdKag//eJ7+5rFRdfP773
yS8zX/7OXyNfl0wyB8MHigiEEeD3+JN/kfnE/6jImLYcEEb5m2Xi3zNf8Hs2JD9TIFhnJoxS/t8z
X139H/pdLlh9RN5QwP93YD5mx3+TEjiCQTMIaxOjCLNfcgaurIANgz7SzFIGYa7xih2h3Ft2qV6a
yHzBLjb4E9Uj7WCKTRk3I0NVF/h6pHMALKPnBGsAxZENP40gMx9N1XxijgdEkqTQLf1BO6R90fiT
baKhUzKFzU6CX177m1EdqrOdPEXuXJ3NLTAhMzjdQZmEqBIRLpozoGAKd78OMMh5x4vAVtgNkmjb
MFzKiLzQbMaCsW+6fQqTir0225aRcaH8qk9T1IkHyej8kAyquhvbTBzz3qIl0hn2J4OGYZ5otH1x
N39Vu/piOLCvsJx1txzgEvJqpHlLoyls0obYr0jdhEHFrZIKLAMK20oqRwjq6KcznfBwjqgX7Etq
SLfP6fre+9sTdf+XtOPvkVK/irL+dZdokdoaT4WKE/RXPZMyySgXSkIYL+m9Oyfj8Ed310MKI8kp
tcPff9qVCGB7JjjF4mlDbOCSJ7L9+d/kJehDHaxndREi0yfhe5zKQKFDv9Hi8j0iJKAihqvc8EMi
jlEcwX7/8b/qaX7+sgTtbQZ9lbfF1q+kTg49Vh4sPh4lGhz39pNczIDvOjMyEfTH2/EPV/en+fav
i77F8v31iRq4WOQVdEfVDWPw91/YwCmrFhzyw0JOGWB/1IN5J71VXcYjxBMiOeZYXgge2MTXBMkQ
oSH2tTkqnm1p7SM8iXD1D7bUuhPs4X1pz8OFHi5NRCLbs4bRL041Wsv0qT+XhJg+1i5IbF0l9TZy
mZjUpvzDLdR+dZ789SsRP8bKA6Vg4yH8+isp0mbsqOYkCtYEBA+8JvZAlzsDD3aKkASjvO6OCloP
RMa8unVsuX47SsxiWnHTj4uyjzuj8dxqbP936qV/fTViGgny4RFRxZUXRy9tLBqJaEKDnddQlIsj
lYvZq2Qdut0Bz0B53oXFwnRMEbAFf/9wXRmx//p0W9jbwsngHVb+rxeGc3vbt6XehEPbRTfjyCi4
No0zd8GtGCuVGXpNRL64AT1FbxnKO7AlK9k1QdcwEteQ4P/heb9y2f/1lZhAY9VDFcJ1ufpK9PSK
legwuIYVxODG6PfZJNC8xEJ41sRhZRQXRkkjFfrWfqpoPxURnT4S64uLUzHJKlpj30TaiY4rieij
hCfOUfaSjzkwxUY9D8a6MPxSAzB6L2MX3f0XF9Ux0BPBg7AIuLpan9ZeRACjrSY0E+xoDKB22TLE
BALOjIuaGzBWCJexptC6rk9mJRHh6EsMCIszITidaJcV6sN/8Z1clMvsbC7W7muDmTAQC7Y9b0Dn
oPVQwDfs0p7icIK5HNbAiLg0ReoXKk462Vizp+FW8jR1TsPBNYuHTqqoZBTxB4Xkdimu1xrOfDiz
hcCbeZ1l1Wh9JHIp6tCpUpbPmVq4qcoj8FQCaLvXaizeaMO0+99fjX/4VJ3VVNWggAAfuFYMlq7R
WWuZNLT6mpfFLrQLRtoSzRE9nNzO+rsWv4WCYfoPz7b2D4u5DsAFSCKEWvc/bH5Fv/ElFUj0o/ym
oIq7qA2tVbtozZMWQzlMgMbs4746gFpsdzBdVS/pR1bEWgnjmAa6plL7xuytG1vpe0c21O+vzJWy
9ufbxyYvNItYNtdCYvfrgtDVMp/meaC7oPT3Ud+stHAaZacmKnFZELhCwojTZ7PvzwSQDIcRA9yA
K+U4T9NZFpVxQfF5m9eaONa4sXeO3k2QjJDVSMVGJvjvwvL/rQzQTcNyN745UuDrWA2F1dvYch3C
IrcVotPVU9JoZEHkBwTqzh92Re0fSkO2YEz8FpwIcg2utpDJyJJhyOMu7Bga0iBbupBce9Dy421S
YSnKlTtRPyDyMvaELCKvV+DnF+P0hxv0U7p79cagfGZ9NGABsTtfLS41HLoUMHoduolL6WGqdBzt
QK/lcldsbfpOV96WRac6MLW3Scr2gHueIac5vLVLM3+aa/LPU+ASBZCeyWUWz2CnJmsrj78lRtLu
zZVgod3c66GBijuqRXqZNO3koLMFXhLHezrSDiOt1jlYCkpBAtMmX+SVFtC01x9reLXwnt1vKUIt
AQ54Z0/YvUWegUkRyUiiQ+ocUY25xaqe9KSikEG+sqdDh9YxTW9yk323Y94fFBxM9Yu59gc0ccqx
dpq9azGKievVUzKRhr9/nv7h5YT+jf/WRfdk/4doepVmm+uVUoUzk+M9/6b7mlZZHrlxdpiVIO/W
Kj/9/jO1X7X5UMBRuBqwmzjZ2MLEcfnr+4bna7EToj7CxWavHdr0JQeXVDokoC0SE16UmftKnedg
jByGNSIRf1qTOFb9fQkmjIyVEICiA7wIdqt79Q0qRmf9VFUxG5WYaWrjdeBg/gBSZ8fDXDNgW7bd
AG5F71bkO1UDCCHDwcvT04HoNeXb7y/J1eL88/ts6l4SppknQ4n49YrovZBk7ZpxqAsABVXBKtKg
ZUeE1h5RBn9TgXxCFSQY/fefe704bx9s/jz2GcTRUHlcvVl4k5e1sXU2PN/JeCPKTh5dxOM+a59J
N7x8NnDSRNIeyXMow2aSb11EzhpN3oGZufJkJdl5Gcfp5ekP3+zqkgiuhkBMr6qkqVC8XteItDhX
WViCDDQ5vYgEapQi6ZPZ5IljJO2bY15U771kO5MwAOPVvR2ML8jvScGLY+cWT5edJHRnGnHTmOcB
VMAfNlTj+pCkAv2CSwbWnrgR/nm1beRysqLR1tqwldN3EBqtzwWGJzwSlQv5NATdnp7JzaaNuNh4
DRvj3onS8Yg2SpafdKV+zZfRORDAB6K7e5CxMoS8OhRsMCQvygSITqQOc5xU7GQ2MN8i1hCCoPWm
pqRPAo+kRgT13pTDzmazdMucWa9Kes/YTPUt1SQnd32fMPdEJ+SoT9lg/Qm3cP0uc5sQjOucmpCT
GJycri5CWkPOHAqVi7Ctc7RbSx9q39J+tVoS8QbaBJiqZsjdzee2WM0/LSXWry/yXwdVHg5Dp4WB
Ln77878dVMtZr2IDB2Y4VWV01tIvaeLeO9JW71q6GP5mr0YSlR4S2xEHKhGG5VF/cmXNwoxGIuTL
Pa6wT3//8P48H19tWCrLqo0qydCgX1ytL+Xo1J0yRoQjDyhh69UmxLamTdujEW/8Rav1szS74QQK
bt3NrlnSZYGx1QyJQ37a5kfDndyp9np0CD2qigRGsaumFyeiToO45kKyDgbrcy4035xI+YjVc2os
J/J5/UjGC7yYklmB2YEalgcxIs41G3e9mcvmrWCO5gLeIJgb6IWuG8uhFP0LkUH5cakZComMsCQn
re0TeULf5mUs9tOqt3uA5SFEagZoYt3PeWveT1GWBHHV9AdKbdRJK2V/WQ7mWRg4wVS1MYNVknWP
xZTa1jLuDJWceJEgLXSLluWEPIe4nPLPiQTYFE01quYs648auQx/qCF+OgL/fkt4ULE0UOQ5lN24
Ja5uidINGMKGsQ+Tpsn2mpjmu8HWGV+N2amL+0PSQQhpxplYQzLy4JWbj/bqnClMkZomiRlKlYn7
Ku1sXyHPCVzRnBR1XI6Tkb80cvmGGrGg1/8GRNk6CI4Sb2nbesZgeUPdxp+p6A4G8vBQL9aDmRGr
Uw00DpCC/OF48bM78vfflBIQpAbeZXZ1g0bh1ZpeJzC81qWpQ0PEy7duEYzfoqh5anWz37f0i/Ih
1rhj6N2yRpk4ZZKTBrcOEbX1in5tOaaNg7ynjwFiJMUnxBmd3+NU386O+AUIpbgk4g94jn8qRPjG
Lm1Nzij/YTsZ1ZUegDOgyDJpJ5VDpDB3aCImBiYk3RpDAu319Q8PhXa9yWyXCk+NKTh2Q8m53neN
3GSskqwlzmWJwZjl3Me/j4XMXd4y6/sat9XtkogyKFt7Oa421eVA/mShpq+zate+MUbFqWp4xUC/
n3SDMUpeoqL+/XLyTx0Lw7YYaEHAdP6zleOCZHJAJ5WhEzXWjVN+sc12PBOMxwgYAjAxPoqPDJ4R
j9vk+xa+XN1U8xNzvGfEeMqNhnb6v/lK9AZpb6FxN67X/dXEVoPmqQyrQXuFBa2dDLd96EvX2hkL
UxihthNjGvYn9ImfOeO+CaPOQpMZoZnWT/S773//jZyrmm7bCgjDgEVJy1wHx3h1WImxspbFatdh
BDvR7/ChB+vcVo+OMuAU19zmZhoB46eRgUm7sJ33AXo/fQtC+JbuA48BPG4QxN1wGQwWxgWq56lx
IyOcXLYN8ltvB0znYQFF1ifksfYSUH9gqVESIE8mNUU4Lxrj+bpaObK60YFmEs4QkrYx1oDwIThm
RqxEZItYFzMsEOXsshbm7FrgVUqSERf/mCMJ1SnzbJ0IkjJNIo+BaX7GO/kKCY9eeJRhNh+U6aS0
DdtbLk8U6PIEsBvHRbSRfGKh4WUH0b5ad9iGFfSvZHCa7Ide15tiv1ilfrd06WnR5q+ispc7Q6sq
n2AaOupkDjPZl8ep0JGLWG0WLkn5mqJt8H5/u36+WlerFFxXVaDzJ1UCw9mvOze8qn4wK7R1LaNi
mDD2ybTMU2egKRKDKv2IKdnOMc3PeTzdJ0wFdjq5wacYHiV8m0L7w/f5h5Vg612xDOg80OwPv34d
h8JbLHpehDqabWQl66dWIqpYtST2oXpksfvuqnn+hxryuoTkmYVTxdKjUcXT8N6e6b+VL4vaDtWi
L0VYYXPYIfx+sBfj22I2d53t3g0D/GhHIRNEnTnm/v4GWP/5G5tMfChh6dfZBt3QXz+7TGNFqnPU
hQmJfEjj3clrGXMuS5LtQcZ8ngpOhOmafzV7BCzdShKLlRmnmWBKz4qpOpKmz/eqCrKl2MdqUn4p
XNXl/OQUtzptAjYXtWe8nqAmjmz1K0PKeGfGc/W4kH9BWBG5w6XdT59W+ySJHmtTz26obGPpxKGy
edayFnSZq3U5ciRbcLrPbCJ/o1cr60r4DUyOWQnu85nRNxlre+z/JNKNlXgwSZLOG1WhFWO1lx6l
/yudegOPFoGj/D8IpUKpK2ijq2NVIyZvRuPj95f35/P76/Nt0lLaiFO6StvhmgmIpqO3FmrvUJns
V7RnHQOM7NgkrhLSkgQA2Vfjvao1fsnx35rKByAW9aFO0aiImsFt3zsy6CpcYCMKZ2I7Wsoo0j4L
ft2KQvyYa5HimQPWMobhzl5fmM/UFfBfI2ouDG9odor+y2zkN2s13sVpaYKqyyLs7mQiFejuD0kW
UTpuqld6NlDrwCqpClJIxlekhWJ50ZLFDXGkHOJY+dyapnKpI0ArglgGaf/xMGoxzeKZ+/WiOZa1
8W1xswIguEaiuas+RHGs1aGW0jh2UrfBok/9tCILleUT5tT0kSwN5Q4AC6tZ25xUdKW4LafuxY0+
o97bIaZ2PhmTJc+QcnBw1REBHmMCmF5q/W0s76zSIHvBpuxd5Pw5E6fENgoOSEzzXGl9yl2cLkpc
nOP0rR0m477+jiK2uSvayg3sWJ2CuCs+MsnUsQSp5DTYRHXRnRsnwjypOQHj1gxNg+sXurQD6SYh
qUX4jJKbAujQeVRLZHd4m+aaUVZGw2GeIn9ws5smAaYgCrMk8Ani0NI/d+66KRDyF2CPz3Nt3HMy
fESey9wRoYjZtPqjqAgSINboLhOwJiyX9FTLM0blNWpEfIka+SOuEhKtR3c/VNI8CJO8oMRgJKTl
ctjluDfzdv3eKOCVDDWeiCVr4e5EiFekPXxbVdJkZVT5CrEMIVBRABiYBntBaNE08oB8dHDNSBrt
fiyF8h51UaBYEbnnxY/GSX5MMexIBMy4VVqI0F1JyJqi5wALOlaNzQ2SauWlhXHit1+bvIqDohTf
s0hDGVIGxHxJT5fRgxnVG1d6QLdIq9obVONpxLHoF4W8LxuCoafefjEE2IZYrkmwJrmXDW4bTJCE
ds536KFawAG+Dri3okK2jUZcxSpoPTnJfIxKcYtB4lPeYGYk34swzYKaWZCkzJsRFX6rpcEW/zCx
gqG5Qx2qCvmG56ugOfU9oea4pLX+QistGLTkPEWr4vciI8WJgb9vT4y+Cef7SKdSoHLOG4aCiq+S
eMpeT+KoVJnddEqbewt9SBK4KtwtxbCLiT7DANGzLK+jv9G4pjIndansDku2Wjf5QHIkaABfU9r3
vh/Xkz6n59zZDLH0G4nnArZoSA9CGKSdHE2rjvy6IfSn3oIvVkPr7yWJdV3eXWa8ycd4sC8ySyev
sNfU75fuKBAp3SMRvqy4tU6wzsUNcX4EoNDUC0p7pIWXKKe6NhoEdDUeR+3HZnC/6NmCXshoLfwJ
2XSeaeGHxuSiUJ2Ng6jaVwVsbyDo/+EVG8hrgWeEJ0l7bgfEw/Qq/YTjka/N8t2om7exIQfMGvTa
p+RcPaIESNxcFHXXlKMLJyUJFzRmRDXgltqyl6RGq7VsP8xOP0ekb6GRe5AzjIwyRgCLgb0LMMjF
TtreuvDAyijlZCpuebo3eSoVmqJjeBpUcs6NyTmIAj2/qD5iYhK8bGWnQU6HwCdfcLjnO8Cwt0bD
3YwVdKGLA91rxRhvPhc2jsE0xjRZF9nBNVrO+gPY4WmeEPQm5v/h6Dy6HEXSKPqLOAcCv5UE8kpv
N5zqrCwCDwEE5tfP1SymF9U9lUpJRHzmvftuTdc/5ordtq3Ek5eOv37QXcp+vnXD8mXJ8AbiZohH
cExxOr1Tp8ZDl7/5dgv1trwYd7TmPI3p3vIzHZM4g+KoZ1JXHWQq/tCbZ0fQVwchPkl6sY96Yacp
8hFGFIsfKEc/1YLo0rcHa4t+XRSZiIh2f8Agw5/WkiT1kdOh7dGal8DSyuDs+O0D5JmY2hIcaucb
d/v3UY3JcLZ65G6woWa/7s8WdR1UR+SMJUCm1XBf3IJICdafFwYH2c6zeHbCwSeyN3Bj0hQfxqtH
rtFOSExmVm++wpluN46P07LGMccF6+yTHv0+gufjKvzmWjTTo2jvX++1v3ievmW9+rTn4FAlgBy1
xHKe4vToxh/LgxPAsO4MQelCyYUYE7YdkCw+pVU/ghL6NANYW0Wd/wR3MtrkkPEqzSeZxVLa24Fk
XbKSQB/UGrN/eXKFcbGc/8KZq4Uz+z8lOJFzbCOx1kO2BR3mbf3mbqIp+6/FFhdhMhrwGohiEG43
gxJItpK53PXURhica3yVbHsOIBIFdUtz9aoii7gIU4y7jjqZUn8S8k2Svdi74BM4NJtfCKg/sxVu
fbymXE2PpCUQD22abx4e9vRtXfjUy2brheLWr8ww6NGqnSHVK3bIM4x90Dtr8TeHXigcH+Yj8XBb
y9VHoWV1HFbqAdVBPAiDr8kpXwrbe6WT3i6d9QgZ7iBHCve7gFXRPJHp229MNrzSDIxNw9agq35W
M+u2AN/WrWyaV1qnfGdqlye0oAbJWctDEvLeQsL0DtottmUw2zv//s1r/fqEtnFXVj1ZP13LlbCE
x9BIdo3T2tw6ykKzTJ/ZFwB9tf27eM5P54wfVLCvRof7haoPwYbkrF3hYJrcGCRNXRAfkf5RwNyz
q3MPKDkM6s8wbZ4dVlebMXuSoza5vTL3rmJk+lahgB/l66LwAFjelrQ7G2t/+NgkdwO0/UEC8QCk
EAgGgr3XdqzeaV4IJsvyc9aKjVMbb81MF4w858ezsgOHQLLxZ/XqunyGJLZ/Z4sfq5bM67X+nqA1
q5C5cMUrbxfzHHDgT92c7UBW2Fv7rJZJbOTcfydO/0EW39HomwyCBLCXglsmf8xpSjd2W7zME7HF
TmseXT+/uXrj+fc71mB50dURk+yQmwBzHWlZTjvHUyb+dr4XaxsnU2tRTWWhZPNgv+ayYGlr8V8l
nOET8CYs87bDTyPWDt8/5ssKLxqW71LuM7tAZG1J4pGArFlIS5Z8PDi9uHbN/D5a0xvPYcdvJvda
zRejqLfVaD651nroHTOec4TnMOH/iRoLCdHzm9bipvThNph3OS5azhlQF4hMdZWOPRLzWWxFJcfY
nxgyL4mxd0TxLtH1Eg1netsOYXnrGE+pN+yDoXqZtfzAFiajhMdpM7kCPb/ZPYf1bG57IciDs6a/
TuGfuxWvyYwrxEtLbF2SiZceMSNL0BMkUWEuWWmzpZ8jzUBs60rizeYUHkjY3nOTIWcTUZ5hjfLp
npbTBDBkU1jDhH44gE+NV6r0TjDyLf7bYti0wUAxMPunQpX7EQ8ydm/OzK6WIOxBGNYDYct+HQBw
YM1aBcG3E761RDFiO4N+SDE97BNACrDTQbjK2924twZ4UfAEyG22fNBkP6/rnGydMCN0bmBMb80z
KuGEI9giC3sYKhUXffnQe3h5qqI55/56CtLgEYF0PLUcvVW+/DeULbSAupConNWwWXuSWIOcrMpR
UILjOynjZi2Peev/jioDOzJAEnFBMky1SbFV+PZWZsmx0XdvXgAzLwXX7YbrgB1rkARhcsL2YUbE
YpNZ1zTIzcvivrGBvQXedG2K1YlM7hcpcWsFXj3ttWbVkNbR6rHyCHh3jqZNcYB9lgphHiPDIt9c
zkRA9WDzZg8js+cnj1OFU5D5UXb0JhtUKoVvZ/UQXirMe6D00P7OCYyQ/FGRjLVFEW5twkDXm5k6
a0s5cW0rczrfiyuAFQDeF04izUCcEodizA669kkJb2Df2/FhKvHMEG3aMcxMI9H21ABduAfPt4OG
zaGwTPC4ffPokQ4O+rFGmVL65wYeJY5aRvC5eTNYilp6lZtkSUbaajZNDt22lz4O3eptRg7vadmz
jVJnlfCo89jWqYYZZ9TntbmrqgbuybBHlmkmsBD0fJhsQSIrDXSf78hvQqDu+R+FvDddusZgntq3
pTD+dnMSran9X9p8N2BRlInqux3ADhK1sBFG/QxVKmaiRlXtvpv0mJgy37QzPQ3ZIqPONQD1ll+h
/kM4YkEebvsmxWxGnK2xhO2OMWiDkKLh75z2ZiYfchh9JEdF/VzxUDoo+ov21ylj067UWbKTjtJH
If/MjgrPCB/w33vmK5+pg0mwTde/yUSmVTqNu74WkUu3FUI3By9K+QyiaONM1K6gLq4aqinuruCT
p4cP5KxaeYJ5dx5GhTmpQejtpMtu9Fs2cyYnGEjXrjVfmV/fWUL291h2sd1Nn2WQPOc2jg0LVndr
qJ1QXEyz4/7NTBA+pLSUuBBMz4jMtYkqvzg0efeQ3o13SV1/pUEIh9y5zQZM+wm3PbiHn8Sq33g7
b9P/RyH9ziua4Za73bNuVs7yrh7BN94dAWPvEGmVX7MSK+SaACiUAwF6pY06wxZP2MR/h2GpNm2I
e0eEDPyS9FH3nGWMZ3DqTlHXJ7+MZlnCeNZ7nztPZmrsCYKDhW6ML2ZF7CrhplNUZEXAxW0yiyPA
raLzV9QiWNcSXh4DDd2eAsN4WzDQJf5DJwj3HCHdm9i8tjV+kpq1kLP+hS5wMpfsGOrB3unGJa3b
amKKgitYYWNjEdm2FiY2FozWyi3+k5P7gtWPds1njxESaFno45p69tYLuBoM3PvgAI5dovJdIaE7
88rxvdXPK+DI3RhUeEU5eCNd5H7kUePU9Rq3M74YL9wHZOlSwoI/5w+JKXwegwJgkqRbGAbvN/DB
Es1+ccN/Srq1v55DDRQr6zwj3DDbMTYjugIGTMHD6tUvLJaO3tj/JhYK0dKSVzAE/0aHaLyZOMng
gbSqlilK5+xa8sZU2ycXVdqYqdFSF7a6GPR6d+yEaCuwkASeh2j/4oVTmZ8NIaAPnTND7xpHe84k
q5rl2Zvd2O5d/GU8J23OvTd17bGG8FHWB2TP1t4f6EGNjZ76X2d0/tila0etW59KK3sNQv7qZkk/
6gRQ3oQbe8NZp+CS6DTqkxoBbO59WHV2MgYXBg7eL4NR2cbS2Fxq5f0Yq/tXVWSs1gsBHYPv/+Zg
lxpIhLuRcIqdyshQVn34VcsWDtXG9QA0m67o46NhDBUqqo4pfWsc0yVl1FeWSGs40adUUQxikIXp
ay+47WAq+FyKqvziuozXFdhivUunGVoIMelAiSlArB4jysJXqV3fUQeD7HIcmldOk00jskvYcihZ
IKDCgL4WQ/Nb4Yxghp3lD3PdbJ8WSwxTYcZeUZgRjGQzG54rJa6V6+AvJrRyqwuIqZ3rPofVuLNq
SPmc8MO+oOyQcD7ywo3qIvzT0Ubu0m6wdhxOTy05dBufkVM706Qt+A/Rujub1ADTZc5TZKUIiZUX
EBZsfWSDl8bepb5Dc3RGe+0X8seT3S97E4UGuaW+g+hdDXY8BObrQpQ97iiBOntpll2L3zpOwq+p
my5TS9ek70ophjd9zNCl4h7MjwIkxc4gO3ybuy6Uqj5/mRtI8T3eKWIp+Z1cIvewQ+fPPkLm2yrq
z6JS/oYcNIBXpnvmkk04XyzCL6uGXLwC4SIBnRjtflfbw5RN74xyxH7gnmOJC8UkKIt4QDJ1L9Sp
CEi5GKWWe6UEt6bqFWxemjQaqh26r2nH+siNE+IbzkF/S1J3uhHOCdWg1A24DqxFYi4/smT8Jyze
vrme90YmjCjNcisOJxMh1tTi7ULrQSpHlOarcx6hGaMtWg1+6Po4clrTnpPrOqxXnS1RPpT4wmqe
MauVf61conQfaQbvIOqtjS9iX8wXuqD21DrwQnE7Rimp4XyVRHOzZfUiAPE8Z82PHmr8PCqZce1n
GFzd6iSN6VCbMNIcY+23ttSPVV3Wx0QD/a1776WG9bYzDUx5aD+2XkZwCodweS4rfomEhjD3vRfJ
6IgJlOh3fc/G3bU1Ixj6QALgn6VfOxQWLWbKos2PIJGZkJl8Z0MdBC/LMO6xVnrAo/LtBMX2JamL
bZ0ExkvGNyS34GYB3uDaSCgfcVZUWpxyaMBb1nYpXm/rr8zS/7rVepqI7o4tq8kfzBYlrazlfggw
pH2XmTgu7vqhjEPQnCxSWd8Cf1gwWCU5kKU71CpbQX/AOwly62kp1XfAWRQXC4XnOPSQqdM59jm4
2slmdmItp76n6pE+Xv/sVWZwL+qKqM/JD6F2oMrKUu7wRJHlHHTA+NkO12tYbfVMro+u4HmbfA5Y
P36xvJ0sglk3YbZwTanykBiucykbLIGenGTkV4V68nrnwCA6PQmqu8tMVKQesS4nY7I1AbQw1rU/
DVOQS1ESFur3yD/H/AvGO1xPos5y+EpbTBSvPHjzbSpfdYhzrLgLmmcZvq2+yUA5PFZ5zqJu8J6Y
XZcx+zYA1Yxn9ouVvIE9f/dZOMNOZOBojCBnlFUjUci/G4vD3rVL2GcYdn1MGZHRlBS7arqKAk92
m7TZtc1uui6GvazzV2wy5MgrSomgtfazoGMnLwKWY5bHkiSkrdM3864vEYs7KVIvp38psxCthi8w
3JHVvnVrOuGQHrvBOO9qB+yZB/e9MOVjEC6sCYEZYtevwZriXRMmLYKdhIrZZfuMSz2JoKyInZIJ
lut58GKRdx/SjIsqceLRn7cCtPAhsz3IQ3dxgZsnJzVoZhhsJVK0TeQD2Bc5onFnSH2XpljeYc75
ciAkDp85gqPcTFAq09AeZwzRuXuxk00zW82bIeqHhqgJxB1fCbXyS1AjGyPx6TYP4zl1CppKhreW
PV4ajYzMFQvJBIDhw3ROQUcQouuV/W5acO/kQL/JKgNSkDkPWZV90gJ08Ywap0p7fX/o/hjzwGEu
kgXpdsgXB6h6FoC7dtJqYj/SIjLBKDhZy/skypsVeJScJdwIlMKxizSD4Df7xF7tjvyxXtcVCrjT
vJrDQyP7U84saJ/StxT+RD+WRjr1nqjKUCk4U30OVHk1GelmGd0tjzfpMXTvdgfjts/O9Z2nUXsz
XyLgFpsml/1lkPOJQIOlZcakeiqsFnksTAvvsyIl4gXvYebkzJq6+j1UsIV6lzp9Ld9boZ2LM6J0
tRprCzD+qyKpzR98++QH5afo5niher0H15Zt5kUgMPcr+V6HwYehM0iFPM7xH0Y6XL8x4sQ0k0tg
YIPXFv5IsGmO4e4z9BNb0UBjtECr46mhmoEt960sCTSx7prNPKOLFUztyQyfIgpBMiKohOdleNfN
0EazyaDTsx8764w17HsutRH7pX5IvorKyWOFICa2gMo8ZkYxHr3S+e3Q+bCjKanuArs+acZVBjar
LTR9osbCyLT5VoN5a/dL5x5SBuqdlunBH3m2QzN9bxvmH71uVWx1w3Bog+KgRxFcw3xKMNcvkECz
Lj0im+RuY19NJwZwPneSUz6Fhy7lRwTr9OX0XnbOqyD2ZM48UrHyXdK1jyvR3QBOvC9jhC99fMoa
/6OVfDDJ1DwIL9EnZQBbmP23pcod7Gd2u4OikR37rtuhPGhZwhAR32G+UwYyWruDV54khPv1TVSP
WFrsMGfcV5xH0s631KxPY7ISGWKMF9Pp8JdVRnGmH9+HpUHNU0F8zdz1m/05kRyU+iR+X1PhMxuV
FIvBAE1tApDkkpJOevutASc5iro/oc+kDicf5gDu8CO13OpcYz7fsq40FLyIuhDtNqjBvCoQs27v
1NsJ3IFH0bRLQxodCnTzcYRz4+ZWsFmRJ5yLYrCOZmIwi0CZHrtzADUfCQ52DaAg2Lz/mGX1y3I7
iE21esf7DtnPjfDqWYm+lGxRVoXJZtXln9FfrKsrkBx3JjeLk1GzoSUx9x57sGqw+ms2yf6qKmh6
d/iK4tNhmxV7rgFmZbaY2kEkQe6VRirrmOvRUMJLq7Yuyy7WGk/+3F3ckrQEJp1EM6VgZu67MI+x
JKuX6ZTxy+yl4z4unmr2oieK0OeLyLAEFvxQe32kM6ff2TWzdZLFNsO41jdD3h2KIzcpRcx7eF0l
4KIEQE/kTrABOcHuPsk2go34OCbtGI/zrKKxZpyumSCuPMoFppONUdmvfQV+11/zKBAgCpckpx1m
bxroh0kFD+44OBG5A0dfeIT6kfu+Ke9Zqu1ytI30EyFSE2c5k8egtFUM/XDeKfxImVv/S/D678ox
Z9Q8MQaWYrmslX9F55Vgo0QrYATNHJly0pe1pQJDDHyZrSXDXyBhrnfDI/BFDN9jdV8BkzTpaGOb
edIGmkiJtiqfMVTte9HQTPOV9d18JUfzxex92kZ3iSzPqx/+/w/M7sVDur9zESMkmR3H+7rj6bOe
08DvHrpx/WTzUV3dkIkb4H/ADSZgBoeJ/aBsc5+Bot16liuR+KKYQ4bEajCljKcvYM24Bq/lOLDm
aToT3C6QfPgo7BasJV4adub0TW5lhKdcQnoTo5FsGy4j9HbAy9j5rrNBRZTU3KZ87e6Ot6nGLx+G
rKOUYGhoN5UFu5MoDb/ah01rEz+jtp2cvVg55LYnpupiPnN7UzCeM0b3LWMbwJrKeEmHNK4aZZ/Y
EYk39dfpVQOfb4amZxlphCa5F8GpKQfW4MV87fL1XIaNvzEd6XPdreLRXOR3VU1EzYZ+vPj9eDY4
+Nakn06tf19kT24P/++D7zp3E4JtMXbMq1ZEYGgIoMmCmn2ezQAgD0FHQFS4FOE4savqCt6p2tjD
Pf5nkp1Cmb/XzXjFReFeEvsJSl4ORInxL5r5bLcYxH46dsHEq4MjI0HTUqtd1p5y2Vbqh18g2ZEO
D+GoVcepGN9zBu2nHBhxUKNw0hNWHcOkmEmd2WHu0tknjD2nom1vmWsMcHwgN7u6jhMBuhIMKJ2g
6s6jHbZktBXMMnJ+LKOfzBCXnJVAm61PeVX/E9wFm7SXAgjSvasuz8zUnp0OytTQj5cgs2CbmM43
ewLi//JlB1QTwszkvXukWSHsh2MxpC+pLzuglQQ0Tmo5eY4B964ZIrpQFOP+e1YtTIm0Y9DycaKu
tgmHzXqd2gT8rBN+IhyMujScoyyHAq/W/2Oo8zV2DSpNVReIEUScteC3J9RF0dDDWx3YAxmlvx6C
0X6oJPpdaxhzBvkIj5yKAXFogyEL7b+ptiK0jz5wmM7fVY33afGt20DFHre+HOEvsPrpa8DalZcd
zUywKe3aL99/LReH4gGUK6Zs4yRl+AQTcCaXC15gvSa7MUyufo7GHR8SsScFX66Uqt3I65cGQ0wf
dCdLhPBwiLurQv/Wj792E/4NEla4XyXMiSwPrgQuAJxZ7KufVTezkQxQalYUJScLDUMU5s5FGesH
H966BcVIRE/2DE2brpKR4WZp7YVgDxAPjGSqaT2ZSHNrYNeXin2euiv6/K54V3Z14k4JT4vO48Ju
Pml3X/NMwH1yJAgVld/jc59NL9VPZctaFsLthLh7Y4CHvJsp4MfmgR+xBxs3aUk3XzcW7SBw63Cm
6SjrD72avzmhND3JZ8CdJYbkgkm33UStYZGEPfN6Mt1k8IKI52z8B159uwIxs8uD76fmKbsf0OwI
L+yjZNQ7i7/JpfrwJiwIgZNdJNsf6BpklhnouEBEv6lUbASLujNxpWOzVjeduWchc/0CEAgg1FOu
oCMxP0SR3q5vGhTqRnfLE9Gue0V2id1X5bZNOhDT+aVmd7upfcBa0odEVqMjRsbLrLiPPI8fiJuE
mXjZfk2t+EhIKzxMfvBXLUmkhRhPjpgUrNh7BdFNpwVm0WRP97/dfURHlEaNk5zTkXoi8ZPXChvV
oJM7xdsaY1B6+9L+9/+Xx7PfbnIOJu7l8BEiesFZSwYCWySsIp5Ax6Pi0HABI67ZC5F3bjz4T0s3
xIYO+AZDkN0HU/5ntSHWprVxNgntiTvo/VvttOa+KPwvNmUsmLzk0CWaxKXXFD9+JBPBrqTZe6vw
IhQZ9Mqo59PyBzDSnwRl8adZnih6KwxWDtPDkafKomtGiwDZO1j9bKfR/w3ii6vd3/a+/peUwIxJ
n6CAC54AIP+x7e4M4Lni/NQDeWTqY55JYMbVqStkMpUJRCVxgZ6rVrzB2NqwmNdtdbWH9CsJKrwY
Ij9JUmdrAzLl0DETKf9YujtXXv0rMrhkapK7Gs36qYQ/A7E3+MMccx3acpM7nzXhYXFfTSX3L+RJ
FpKMFHhAWif7W5eDe+Zf3UcCiHycGh9kAB+BYdd2ZP5muhMTxNFj0JMD3F2LU57NKq698hdzldoT
0YKieTIj+75fXK2fFlTRxnWdR95jd6OqlynRD46uGdtgVC3XyqXG9Pdea300c/a2ptmVjLBfmTOB
C8zyl4XWY+XCTJk6JltNQ6FcLkDUJKE9OYCixfUi8Ei/swE8blM3iY6dsKNTaPSxbs2nstTnNPAU
l716RUH3hq0DEwWAGHPuGLXMHlTI5k9VEm9li/qVySaIrH5TJGLekfNcn0J6djRan1n1CryLf1F+
cqJ9azRF3DdkdRmN3ru9uI0tz2uWyn+W9W1atPs95zbIW2QEZk0trQ3Su2zr5CB5AgGcIxduumum
l2439Q6LrGn+NGp9JUFxTzTNvzy/y/wAPU1FQ+BTkn5Aym92AZ0J448FHKhAbdVhgk5VDlG1m6MK
IiMb7oaFktvxzJpsaPOnoBpffDeLPftPxwbjPI/4lQIEOGFIMNc0fDoTpXzrFS0HQI0sTDNSYhFO
BetBLXTuA+P/py6gJQW2P2vE2LzXU99GjWmlvDSQl0VONuT6lflyl1DmPa5UsqUh9Q7x+WOX59bN
FdZRNpAjF3pwnfoGTDHZnVxAXAxxt0GH46Qg6ZWJ8GTCg20mntzkpQoTllHOp9ZGEZN8Cg+Oyqfj
23V39CEVmRZz39hpt6nc/tkWrKfzciA6CyDJtpJdBgWTVLghTOI1A4dg0uoVhmQt7Res8EBSzJiq
sLJnPGQo0cYOKl1qGldXJ7HjEoOnDOHsbJi760SJiOXgUolAs85dn72u5MvBp0lj9a4d9ERlWOlL
25YBS3V2LuuQcFxKFHNpjSBIQBuX+APRvUSyDrceIRukEhvg2FKEfGldgN1eSauo8MsSrh6iLOi+
mCDsuVbtiM08T1Ox9rt1rf4kCZTru4ynCd/z9uRXLrLL16Uk9aMfyG7KJeBps8kOWPbXvZ+Ll7ox
z0xoIaLOf1pTIFvqi+9hRgAhZ0pxzBTsTrTx0q6I18NxPAVN+aeZFQWHV7253fhac5hEXW7zWoTz
Wzrmi6sIG/WH7NuGOpVhUNxbJNci/RR7x1n4XPv0SevyXbUw6ee0m4nXgbs4BOMlw4u9pAaTOwRe
kvw15S1vpgPSKvBWdXTc/qcvUkykTPhbMgbm8NFNOGHDZBFnoSEISj3s2jZ7HWQfi0Jdmf7wndd5
ZOPVavzAYZLnjoRdqCq2g/zocMvh+dAPXT7cuNjPeI0Z0JDB269gyLkyYOWO3S+8KLI9RHUdLMQw
7mAPcdeBJiOjgSOnoCT2wu9OsrbL/Az2YT2/qSnMdoF7M1y4Ukjf7xhYUjLqPsR7wDEhkkJFJt1z
nEnFaWBS18sS2KYa++1SINobIDWnDO54gj9KWFkeIgnCBGDlr3Xc186/CTlevugXZ+DmWZeCjfHw
ZtsL0DMfHSEzAiABjI7vgkJ7e/8fGy61EdAdTzVHRBJaPyZ4ik73qAM9NDY5VwIKSp94P8KzbS8/
pVgpgiE5d17oHnp43ofq4lOOc991jzCd6RRwvOXIb16y0iJgrtmBw9yZPjNsSU9VVfmVYIZPOVkf
BroQSsGSEqH9TxBAqgaWjl0P4y/xvUs2qSzm+qNavaKAabZwh85qLOaTNZ94YPU2vOdIGAbeb6k5
2a3E+xYJqmfnKFznltIdZ8mT8AcEYT4Dz9YwGGr470C52BH08gnaWA7BPqXWfG279dbmZJ6Getfm
4W1c7GcnT9BvdElsyPu9NfoXWRbQkCpuB/bjZQ8KaHS4G4VZoAPJkq3oamQqcN2QE24SKCTbtuYs
GSEMxaDAaLRD4Ju+B6ndTn8x+mMrt4c+KoP2LXeAd8NcwlHZDCmIVmsreFe4zFoecyJRqqTYMxey
I1HKH+TlgKKHrouh5aLqNYK/roF83jb83UzI+YaHOjsK8esX0GzbehSbP1kx2MdO78PUU0SS/NQU
yoFqKPdNDz5zHXVNAMXRIdmkzatdq3umfMiNTUgjmzBfiW9hRqpDRvuEAJ4Ho+dPjJHtFdheBgG8
IqcsX5zUZcoE9DYxK2e31GbLy+vP5qCmaOb7UHSs3+Wta+/XaRLXycSG2exvzirvis/5W9vLQ9g4
h8yv4zIZoSanf7Fiemz+TchTKauBjLkRNoFv7etvh1Bi4i7eSsqT+1sy7YrSifrVeV36BhmTX9gb
si+Q1aX+o+rJdicfgWhhZ+RwNK9OTgdeJxrOEvmydh7+7ZY6TjtBUYm2DyA0j7/jsdiq4Na5n7IF
G9K1yX7pzVOZOnumYVA2ocAJJN0U19Ectt+uLB59m9a0XMKffOLrT57GHAm07Qiqcb1X8L3F+oa2
dtnIunpdkHR2o7Fz/blEesEgwoIWoGpG6225c5x5P7rQanvGqr7R7SiXPzXFOEPIic/U2iBC8eLR
BU1aMzqPXQ2Nj28jPJSL5alrMwfkOI3pJxB1ngT7r9Wz+bNyVpRmmAY7lsBtM73Y48xlAYzSQeMw
aP3dmVw3rXX2DAcUV3hhFLMdlGJCTnTCKsR74hDhS1sEhDd9KqVHLlmjeEO13W8q1FSgbLmOGOfU
7uJszUWth9zjd/aRdZJY/zDCjgdfNLwuBcNPF9vCvVofAgXltnGZYqFnclP3zUmiwrOKqKvcH5Gz
ax5H0HrV8ujVXNvuiGGgzAduxQJApjOnT0aONAgNzgMVmMHl1b53o8dEeQSvKu0fuxw+ugIThDDa
aSPDkDaurxfOb1tD52HUKLJrWsiGJdV66yVofIVeikza/p8qO1wZyXTEy0JBAvcn9s0SKqh3GAVy
4Jxl8yW5b93wwLReeWThw3nB/XVchPyo2aqS1TzGMxo2CMf41RrvbxEy/SKGFB1NwThBKuuWhxrz
xjB/9utF1n6Gsm54mlZLQG/zOZWY3C2djafHba9kg/+X4d/cqlhmro1nIWm3IvU5e4tiB44ldpeA
AR7Xa4RR4BPveVSpIo/NsW531IO8E9KKwVvO8dAy6POc/bR2H1qJelehuZL3+VuhA+JykX3ohP3E
8s7n7RNXITyg1xIXEXh/JwfSbnsADRak4nFg1ZfWGM+OB6NZLPkJ7fltztDkJoC/CXvh/x4EsQuM
PUEi0N2B/gOhN+FyqG10zINeLmy4a75w6sW2xF0ma1Ezr9Xj2BRqi1dMo0TpI4v46YhscV7Pyg/n
ZCRBYz7MfA5bY+VtdbwVnCPPtkgDYG99p6Nl0f5Oumss649A2tB7F0QlpKlSNqK3M4v6m+QFf9dQ
vPJiUalYJNKM1V15gq6w8fEaJKF+M6p/edCJ2PRNwlucqGzacJM0eRqnS3cc8sJg3GuQVWW/ENby
Vq3/N+WQjqBb/W8ZnfemY+oZKvUPo+y29vl8aKu3nsJtb9OQzkwUDsvSHRjI84YVSMlqRiKbtWv/
jSnSCZGfiYpyWB4w9LEWEhMknbZlZt4xMZGlkmfe7qxJLidCpP/zdPlWVeKzlOZ0Um/Nq6FxaBg5
yJL6PrZJ2xlpnUoIiDcA3t0jw7JUIw/XCN71ND+LRrWXfP4qx2UlygTRW7daX4MA0UxrV5ACHPyn
a+bmBiaxuHDJK3GTHAfKqvJtr0SsJvGwSj7jbnB+HbNnwYtKN7bnjD64uqEoH4AlzZB6mvUF5Sah
JNaOodp9g54gukhI7XHYAHkMLrvM/bcaVLTpUoCWru+ZZwQgFR4JFWMS93r8V7HnORRYoBGSfAw2
FS2UppPuOSgtLNZb38xPNkucZ0rgH8wV6R012xyQdOCB7w0kdKVkMrhRWPyiKvTOaxV+GUXxU/CG
jLNRHVPL5i/MmBlOI/bOZbAPS8qdo8yUCLgxfGPncDKnl3yaLM5E2gmj/gTTbGykuf6PszPbjRxJ
s/SrFPKeNTTuHHT1hXxf5ZJcS+iGkBQKrsbVjNvTz+dR1T2diUHPYICEkIIUknwh7V/O+Q7M3TSH
yzZclDXbkAsQOXfMjdYVtjgCcksi8mCNE87yrScfKH3t7Kho2LOWktVODzu+lTtzDplkD+1zKhNm
pCnXDmlkbUOTmRrvktgik9gv2CMTGHm1NGxWT1ZNeodyHdpc841soTd6X/Q5TUQ2LkKD7Zzg7B8Y
BEqz2UXFjM8GIfySqv49ycof3pxDrS2QhouseNVm7S09GZMPBUGRWobDYLCbnTHqVysqUc+VBGRD
2oXGQ+XvJeWytB9g0d+eMCLNx+mTthHha0fgL0/50WDkdTBt5xed3NoL0cMpllKDc+xb2W5SBcNc
uyuSUo5eMv8aPFwboStfi5IRLO6jZ3B342LWmPh96TCbE2AesyfVk4dXInuDGUFNDKcPXDczFGz8
K80PXXpmSUJOXRJi7VlvJbtRx6bx1Wb7HFX6bU6So++O+RIb3wYl1Vskqh9u1EUQTIxFjQ7Rxmq6
mPE4rsquG5apkawS+8Oy5LRNZut90O7jMI75TQHK7ye4aBh9dInjtI0S8zENlLurx5E5njoO7AXJ
jfdMuA/J0qy7e5PQ9IVo2A+5ELM5bf0cHVae7WtzvIoSGamIxIuftotO8fBHD9sUG4gr09NN3d3C
4fomIoPK3SW13KRglIkFQnpjx2279+3q2cu7bcaptRqLENHBobetExbXhsQ5c1rOpcem1M73rWhW
3cAuwxNLK2VgkKHoxIGwc+sZsPHtqsIJAlCbOjXSaqus4b2Ir+AKvpygwzjTq2yBYXfvmMzLEsRD
R23K6HYOxHiFurMRnBM0r2s2VdV6bKefONAVglzuUfrQ2u7JzIwCKwyTIpFATspucX3gxYhVtHnW
2SF5y7Csvnss09dyhpIyN0wFfKdnpZsStWYN86bxufr0RFU8tu+j7nC0VowBdUToBTyAaVG7ghMv
4C0KauaZGMlTuNQmJewQ6WDnACM9SPZaeTRHB1vj94yaHCSICV09LLZE63ULp1Hz0c5JtxpDZ4Vf
+KcfDMF2zpNTH7Ozb6vQXWnGxIBFR1ZJRsnqEjcZzqN5oDMmLMFu7ZWXm6eA3cldAnNp4Y4MCAAJ
c6hy/G7cOHaXkZbgcVSE8UyCPWr8E0ET1UplJsVb0psHlGNbM0cWMIVyNxnut4gomQqH+3Nq00mr
4g4hUbJiSkoEUYWuOwc7vwibApAcjqGkJqYsiVuSWKp6E1m2QbHhkNwehZfCdn+46W22J8/k2nhY
JwkfsINfMZtptk3ctXvCvQrWqZsOciZzZhRlrS/WdYwgg7mRoed2W43zGiCje8Sj+djcikNUHO9D
RZ4QpvuWdbI81I9ad/FO3t4ubm6ec8WBlwuKQmcw5IrEKISUoVgO0Obw+MtT5HDcpDNTpNRZ3Py6
1fSax4Tj6L5gJzulb+RGlpt5HNF4NeapNvv2Lox9XrXwgQoCHy0ESd1yHvuk5RlwS1mSd1vMUCRi
5eWOSpwOoRs/wOYv/AwpOvPHfdS5VxxPzsop5EPsD29KsstilFbeGY7inJXtsiXZqTCQAHUAnBZW
1zFMudbuGbLNizZqWrggxr3Nmtcuz8WETxz9N72KwZp6hAJyx/3jDfI6+EXWkCXy/6UZrOc8/dEN
mHzGkfc48o/oPlctiPjwoc89d6ltid/s1PjBqcs/+xoXiYuiQXXyHqT5GRcv5uqAXPCmz8M9wgFu
HdlOKp7wtPC/LFT+jBRIOgiHpF1UtcOkl5ANSjMCsdyAWslbp+NGWc4WDRS4GTAEZUzfnczhZycY
CwINSBnKOHddkjyVXBAkElqSwVC87YbKWSK5lFS3t1qCzD439R+hub+FCGEXkDCKxWCVq0E1J2Tl
GJnTkMp/vuUBWNEBAb65gnZusizn8jd9bKg1EuUi+Yy0wfnC5YQtm5cOgWy2nPz2nlLxm3ybYpeq
V23h4xxtJi309LdN7A9JYh/JHB6xGPqrR0+bGwMVsv+jGMevsK7hh0ixncr6y0yZQyNncilBiu8x
FMAobxqlqsyBJwNusPqNNUcr5WQQRpj9dlyWTAX7S7c1E0PepY1+jhsJW4Y+y+7vDVo7d/Tvrbjb
DfSIN+H6A4fXg4w8PNPJOlHktg9UxbTGHrELbgNGxbUIoCyxy6v5B7hX3hw8OJqR60AEQlFb8JQ8
49WzdlXNXjZykLxUtvyVpzPSFj2d+i5sD8Iev3qR7zq0V0ya1fdYZNRENnOnufjCGiJXOQ3kopQs
8R0h95mrPbi6Yb/Smud2PBnI1/nVobcIU04i2utSBgw8DRktS/+JxsNjxQl10Jvxg4XxJXNJCUSY
wVzoZg7glp2O7tZt2EAVsryPmvJSjK659bufuGwjHm424AQx9RtMCYQwJqcf937EeXyT6TfHoUue
DJOaueUW5+dDuow1rhCbwVVPWtXkaEYHxmcxyTdDMj5I0/HahKBgTPc9dfzHEo08C0X09XL6lpoW
2i0OXkSIET1RT5ABI2SmEaTKN2byw2GveGfpFo+Rg/MvsQ9xFq/oeX94oXfRngd1J9xNXvyTeDHe
tfnSLWW7iPLsANR90Y75o10lamU1Hs03NH9vuHhes4/w99zd3jpMzIZNESJds3kfMzddjgax5CNO
kLtOj7dmMSIrgwAfp7FM1Fmob5P0oGLSfFgaxyQKfTLhvmt0/oKiLGfNkP7SScm+Y0Zk7Ca7liSK
1ZTe421l483YL47g5ErNsYPGdkKI7gQbU/qPCmXu2rYAUpGLgsQWfkc8i7thGu6sXv4cIoIKa1my
fnbIXcQIh+tDDG+cG3cqVMz58SkkztCsTRTzjNV/4d/+JYxNbZtIYb2bhM49RQgg7yaCbPAZPYwe
c/IIScxQXZvI8wC03PZSLZ6VxvBzNKl4g0MDqZBVdd9VO4gl4haitSrC4KDZQP3rymWbTY/NDide
D65pRsQViic7rp+Lj96rb2EZTEDdjttY37p4jhlJFZN/FvFgrCY7epim8q2Zo3veRUQJ1Klc1TSh
OmyIhLGod/uYYBVFIkRtsc8dZrXLTXQGTDYJT0iRRow36UciKlKS/O+cfLG7uucO6g1oUnSwvnFB
MNU2NM86Qc2ffKRqxs8UTIQ6Dg9D2CZLqpEzkV4/xsb7DtMcQEBFRO/s66WyzIfWmzHzEmHXeM66
TXg6Zqw4cSOYJg16NXSowmeytTqudOcBTcBDVPEU9lyqU8JtVDTVLlDjecSkyEsVlidawJ7Vh2/4
WIBHzU6a/tPxh5+R29BQ6DbgYZ+M1riOXZQT1TFj/6svppuwozEYBmXhW5pW7WFEjZ51LCBVS59o
figCEJOAhdforE0BlGf+IPLA1taJe72/7mES0Lm6Cb7klpOI92DYcIUTJBXCuQ5QrXkTWIGvjNHh
3dQkL5hbmU+ygb/9at+zXurSPw5u55NR5MNwj8PLAFod6dXOT2gJkhAcp+jCAydbgukq+STUvVyC
F4lthD/cEQ5dLgn1LdjmWoNauW25VZ151p6N1a18JtKC+Iqiw/PCEJwVIVPsDo2ob6rPjJ4Tl8mz
bwI1b13rBY7cNreUWhYKZB4vyIzzct0qHiXt3RZf8R2Pe1i5eX9CY9P8k4jSudtWs/53ghysaPNc
96JZVnhYqCvHV1BlPBfBLJAYLGRDrdAP6oGI7GTl3Igh8jZjIlabUlul5nLwkF/cUvbKGIe7DFcI
ilgaOt5DZRNvWiW1fdcJFVPQhG+Sgdtd4GYxnooN6/t0gzYVXAc+U4RR1iJAeDnRiEsD5TyJUNQy
kCC86mTV6a+8mr6R7Z+lg8knJkI3jrqz6vVj0WXEWXkUWrjmQq7nO7iD8s7Bz41c6Xa5I1we0nXt
F7SltiKOLgC4oF0EaXbFzn46NVO4D0xZbxjoQHkizHBeRVX8PUXshf14fHHSZFm1+BclqoFhyjbc
ji6FA2ov6M+o6pdoH+9To33NXX8TV7LY4E9hHWfz93cUtLQvZL3ZgHv6fGsbNdLzjnDWzscq0uQl
ImH3g60O2bZAQDbtQP6IjxQpnYhUa6Yq3PYWRQsgfXxgIiLTgHiPO8+FRCulsQzZaYNdIWy3tAlM
sAgmTpqfZGR/BOys2zL7FjapJLQ9CIRcsNFBw7UB9o5ir8XLMfnJoh1UsoIaEvq8GAK5LqFDdAyJ
pg2oXedbqBwJcOa9eRNGWpR37cbEwniu0Lp75Lhy3AbZagJJKQ3oYXZcsiMukAVN3RztCp2fGyyw
S7Zmx45bVywMeapqCxGXFyT7oXX6x4R0KnzKJSPMPFwZjdltYIfs6gZ2QVg34XLq4ByRSfcyD5LR
ZiNfleznZxthD7cMmdqUwbU1rAzGaGurU69plu2NVEZv4SGA77DJdeTsp31AwPVTa9stGbzBJdUy
O0SfPbQLHMtYQ5HLiN3gsm52jPsRmG4tDcREZVSsMPasUWnFR92ECwXCYO90rkAekohV6WbnSssC
hgIruQSvLTia10RD8uWJtynTDZJ/mHSLqryPbZDige6TGwtMbhgpEYjO1ivlBCpmNBLJaKJk9Wz4
jjHqcCHqHe70TzT7IX+T+0yvDlGGVXPemARP2trZZe6DEG59jDGHLTU8UCDYQXZwveKqXFr0Ed2+
rPJ7cGt8Mo6PbVkOV4h2JHHP6H7Ih0Cqn3rdwU+8k0nnc0R4tajc2DgVITUPo1P70DbkmNX604ZV
PEZY0ALJRL/tJemgFgUogicOxRhjPh6GfIHMeD5ZJi2FMU/Peni4IWzyzHmdgUw+MSLAojyER9lI
3u2OscFhmhKpgy3KUPm4SdhAj5Y1LyYl1bESzlc8SGdr2LlA4xk5xwoF0J0MnIvdQk15Tby4e2CZ
kqwaq+hXMF9hvGizeEqQzJe5iykhDcvHkba4KUBbuMILD9bILtVvRp6CrksOlZDcSYdrShdzX8y+
c8bEsDd0eJ25DA+k67CMirYFm2yYlWiidYTOGHelvrT4i7GGsbjCmPSRZeO94/YjiSTk6w0Sic8t
vAD6ULT0OwYmyL9Ztjj22SvshjKE2RYaoDOSiogJVPQV6He34e5ghGpf0UfeVV0d7swAhBbqyXiV
VwV7d68bzqXnXtO2jI5SpN3Cj5MfbcZ6CKgbPdsMFmvyA35m5zBU65Bsdq276VwGE4QmMYjMpzfw
JJcw1cUhVGphRwxyjPOAO7jKxbAREdJLp8i+ejk/aNnMx6ziPq9S6REuaK9SpNTtCOYpCXhLWoY/
7WIPJCOLW+BrvwBoNXuvZLarqRQ3oholSvzxra2i7N7Fr7Ye3ZJM26IqgpUdlGqLexbNs+U3j/St
zF0dqPqdWX7CJxm4PYfBeT0b5ifknPJQQnLKnJJEQvZwGxnqG640xNxnvcGNeoksVCC96RwHXotL
JCPGFYkol1N1cz8E3GGjlCi8uDly2ZsET6FcHY1LWGLIMrv20OfJmSosOhfRMQUncIQRlh9Sim1e
X2+LBXYpzOQ9GoqnWGMoAqIK4cIFsSh7+5dZ0Imkpn6xzbY/JOJNTULC1Br0a26DV8hN8spKJvJ+
RE9iWuqk7IYMtAStsGWpnRdm9GdVvS8rV5965YwPREpSz4D2SkbK8Taky8Q5y66+HiA0OKwoS9Pp
j33tk8FI7SOGoHvEgr5DO7W3mHHas6jezYSI7h9+8IX3yLk3DagEkOPEth+y/J4BYzYE1cpN25Ct
98iVWro/SdpptqFdrDA1ysfILcvjgOgGhkSzkIw2X0j0BQHXGfPSr/Jp4w6zfx+YvCFhwAiAM/O4
7Nvuu3fEKwv3YOcWBBOKgCl76t6E8RlCrxlFdo3EJZjq+B652U9FUt7G8vJTreb43p9+tpZhPhiV
WJY6sel+mTMklRaH1oC6LSmB72Z583RV1QPDwZ+TtIvH0Yjp0sKpx1g0IG621kYe45dS2bUOobQ0
YYcg3AAbwNnJibMv828559mWwo+MMd8oz/l8IO0d2amrEMJQ/96RATicw6w+5Eb/wjqr36YBEWKZ
DPfWzcMYIhGnY8sWdjEjOQC+ryjqGt5ym1+5Gu/K1mYCmP2su2E4eGZKSawCf1NFjPYS2xjuZZP8
Mr1WnQbXNq8QHvCfzDbT8Nja3iibOxfS0R2jS+pFr2XFaMtpJwz4XZM5i3NMt9S7BQZB9qVLL0Iu
6yCAWeQM9Zd95tj3Xr0kISx5nPzyEX8MwlHUzJTk+QacNuX1P4eaDPtuglTRxdh0W+JhLXbeDKfO
mA/lOgjIYwAuMADBNZ7T2yp1DpoWHRxnmVKOeVTBfeeDcoE0BZg+fVB+H97/fq8IQjh2v52crnZR
YhnPVsf/gNT44ERaQ0wJFqVn2GvW35+Wzb1KKKF3VuoPe9NGR5kkA5P5CmXplCCPtTmFwrjYIfou
qELn2+5qnPZQudcxWid0PvZLhf1pNm8ClNA1nzSi6r63H+PJt74ojWqr7vdODSuT3FQLRBzvbfL2
5g8SBG5c/liz25ffXYglv+0BDHmtaB+KKXtpZvLnZxNOGZv5hVfrH5k9vmY6wglZ+U9DkLj7eUaa
4A1fKBE/wUGZpCFyKKNwz1dZIbod6czbWUh3j19ZbNRg/xizFkufX+2pGOZlVJtPg8bkJ4hXP/oB
o1cxWMSvOvGrNcJytSsGSJZkbSWxSvmgQ7B6Dd2CarMjUI8xyiy9bJMlRgBnpb4mfY0itYoU4yhJ
UK6awsPvD5hSV0NFoo4VxvZzqxnoEU6fHmVU7evCwjNooMOQc9Su+hEetWl2Nb+l9na5wT4uyhy0
pspC2qjCcd+LnYU6ZRt5Keu7Gw/FDPGyVpBZ0BAzobVsJOpMip9JeUSTOaYX3SkBS9dgHCLKt7EY
go0T/FQeRwvqFbB5VngJh9bFVAB9vmEOOpXKA4eEWabh322JJn1ShVGTwJD/mFptXJqam2c0Rkfd
l09eNN+EuaMDzjRVbM0uKei0OJnzg6XKryAYzV0pYhAqzF37rt92IfCBrIeJZ8dM5MuWhR5A+k3I
dPk8dVaDKi8YD6QJIqju40OXoL1ulCj2vdX84p6tiz5/dnSVrMuR/kQ54X6MxbdDzvqKFZNLOH2t
Vo4aGbdW5zEK+kuOPhRn9qYJMzbTE55dGIWIWpD7x9Cvt0njvkcqJlkT0vopQX4NHX4tCnyvgYvg
BMF2UpCYhkUrnCD7tfqmHSoPiKMCXvD73AyX45i8K+G/Gj5LGEIz8CjGFPUqDpp72fevAPvoENw1
qQj9px+iw0HTUlwlVk8aXxHvPbM6ZppmIu6k9+CoPdtlDHZtdpS6//KG4aMsAIUySR4uqL3HXvXX
gXp2atpxwFQprrouPWIEXPuoh/6QdejmAc4OQGa0fS36fcOYGq1Ch8xKDPN9FHDmYtsXK9dJQRSK
1lr6ETlBGCTR5Y+md1/irVqMuE2yPrcZ+1oGulQvONCQfgpQI0Olw105NvTk2rgBu43kowtQyqBT
43pP/FOHLAvEznsio5dSqXbj6KDfFS6rQOF7aP8DwqAKmzuPF4K/Hf3NiA4ULVUj8fDld8p+MKeZ
uC6XQXfQet6mm8qVmpS77BlYnofcvsiBsG8I9Kxjh/lYxcRfd/NONr5PXrkYL8oNqrUFGBGBAxIu
P3+3qRXOM1kgVHWufnHJxsFFAZeo4xC+Q/BELCTSXULnuY/3/bAP8INRS8X7UCRr4DCXYUgQlGTT
mYUwU6EWZ4sRee2R5dq+9QxvSdnb7IMGmqjlSrnITdrbdKJQxTPSHHWWVhtb8GudWjB17ZriCNYj
vgPsJDfQExDRjHZ9AZbWXMYcd60fW0/Eg6LszXA+6DRKD9DvOD2nyUaNkBM5nuYauKa4kBgs93b5
kJN5fIjNm42r0bcFvtqYjhzvjLlUCJevfkLihMrRYfmF9+6SNs5NsduD7V5ODNt3Hh6IWWbyQCvM
28UsXk0fRoCb51ti2krk8CwFbsWDN5d7WnlzB0nZXjtafkjhFkfPtcXOGMSmH9hwglxiAemNMN9r
/Gc4O8e7okQhY4dHreHLuSo6pyEXHiIPwi/wx51oqIJlG8aadYOYl7VNNAiNFE7BhuZC+R/aTp8Y
DRE4nqhFy/rphKX1wXXM6kpZiZtWHJHGIKKoS0RXpa63o6qfS03cgzeRiJ2IKDkkVf0zxRQPjQeC
Rj9iqMht/4GBQbyXnvmDLQKTVDM5ZlPRXD0L2wCy+Goyh21hyL3swV2PcX2eInEOOuV9TfmxQMlK
kCkL5fjkSNUd+lldMGZDhxisV2aB25JBV47Hk/k/QN/Wc3ejP9wTLXCommw3T2Gzial4F3gPfTqI
g802lDeKtvam6LeZJfSDpEhVvnjqit7diynf2ZomRgw2hvckPsrcBd/XU2XIUXYPHtIDfOwamUaE
ea8OYSIY4UpzjwArFU6n3x9sKzeWNH1q6+RbTwJsGz1oT4CMk70rY65VydglS4arF7VgLrpdlYHs
NlsxnbzYzHAvpw29IKuDpkEWFdnTEev4xsqRqwVePJ0L2+x3gifYQbeIb8nlUraq9PT7Q9S2m6jw
hh2FiDxm5YwSKsMSj8eS/LzM30mJ315OcloEOh4ZvRcX7A3RQWf62fQ6+xil/WmCw751GNVuSST6
ZTqdvylGIs9mA0unMrPmhcEtB6F/0HEdvmvdTCS/bp3Ul4dI3YTFbGDXNzo9BGaoxTVJT2NDZTnc
hs0AClZoQJnMO4E4di5JKFNR761atoyG4aM62MPxZAFENCg28UgPi5S9YdJOxMSiqRniaonO2YaT
U4WbsIShE8Xh1YG1+pQbYoUb/A3ZAAhSnFf7NgBz4t8RYmiehcF0ZyBi9m6aCdOIEIRy86Fv926m
+N7Z90WUP4qRWG12oB0DL8AHDhDDyeXbqchjJs02YU6Nka3xNhDlnjtXr/KuE77sRTI58T69Nf/m
UB3CVhCBW5piLR2805as42UwtofQGyoijdOfabLPJNlBdyVkH7+Abpf6nbmjbG2WNyWoW86r2XWu
czhMT8FEn8wu2bv4Heb7qNW7CKXyRgfj9NaZ+ZXEK/HgWQcsPd0+amCPMv1rtrnHDSqpx37htKjH
OJtGJGgCO7MXJnuGwyQfJ8C6Q3wPb6ZA2zJybqKHIX6E4cRFSVxIyzpIz7IZk6duIGsZKDG4HXtC
eRwi02Va+pOOX2xDE0tP5+pyaTXZM8N/FHey0C81aqMTP2JrudUvHG75GqDbTXBQjeeivGfA3Cwh
cnMhZf3cLrVH1rX2bi4Qt+ju7AHGAHKk/dSkmCKdmycA8/janFjP9HP0OhS3/KUmIaxN4iS1Oj6Y
vj++0ujyA6tV0jtqY2WjvDqslIaEt1Zl8uTmmm1PUfsoOOMMFo8WsFpvGVIVTqw4UNWJGgAx+6at
FJoMgCsI3Pv5vZ8cLGv9dRbk2yTM945quiFyJrQsGeLmiD32ivxREnwmlS/LxI0XGubkPipiUhtG
2AhYafdzhPEQyTkJYVGLlzZ8mBJb/Kjrddd77Xs4Dy0OBpNcMLvq3ltAWwGOe19Ap8mAti2SDGxR
bI8jvlbhvmNiB4PYBw/mDIXJmsEojTplTOVWFkGZXoIYrPbe8J81edv8AISrd64PN2Uks9am5eCo
9WeagQZpecBaQgsuP2WMVGV19G2Rs+HDZWciMHq7IvFRxRfFZSplfU8Mm/kQx86aMco6dKP6Gg+K
rvumO2vQ3WaNnz0aWCZKK8pgcrGtVVcEf9YPCPYHVu7+VUjjxdHma2gZ3QUJE/QUPD9lZ/k7VaEs
FVGYHeoOeGfsEvfkjs1pLmzj+SaCWygn+G4n3zyFYa+XWekSBiIEcMJBP0k8Jr/TiuIpM85pmnCT
6LLjOGQWz1ZXnAOTY1EELWq+GTuZg1t+/nItSywEzKQfQ4vfOuUcSvMKzhKxSKsW3MACowVKiyya
XiwII6iiOkMk978/hFP4Egk0wWxgzaVlEkTL4bo1ULRSyQRL0IJstpAu7HMWCPcRaG/yqaLdMJBC
h7spQ/GAGsJgDbyq+3zYES+yC9hAPXJVMCGheWJdxMK9ChEQssLfKBveoaG5Pno6wZ03QZ+x+m8U
St1TncDpY9+0j53UWjpD3fwgxYCdXeCDpVMWFaIe7ppBB/sunQ1A1N/ad4vPNEnJjLihjnxtD1vP
VuOaNHncm53RrFKj/smYo9sPeVCv0O71lxhM0crFtLVBB4LlP7eqZ97+8Hjd62RLYzV6XIyj1iPX
eZLvRFE5DwIH0V1mOeEGwZF1soAt9U4VHsxgbzuTfWLPWh9na9qGqYssK+AMjQ37lNjqwyXb78r+
DHdLMx2nuQyX9iTCHW0lttrR+5wy316b8fDoDzxtltcwLJQYa/1ef3q3gU5bAoAIMmIB3AlsnA8L
ZKEaOV46/2Rbsjn0qKRRs1I5JEzZkPs8U0h/SZw0m1ZSJUJcEGxi79PGAeQGOmhptea90zCWpmhg
S0tInfpQ36k7ICin2Xvw9bjzWE6fesBEd2Z3qRILlpLhob0Q8K66Ln2AJDFtrbpEC4QbmEb1LKYY
KljX0I245BMJQFNVEn67Tuk99tyEEYyxfUTSc2e2Eegmys71bKr+nFrdcBB9cimr7GcRw12fnIAK
hY4Zi+CEcKA1Vxly0KVrpztZ1Uzus45DGFWA3ThsUMdgg15yQE1akAM1y3hdpXpLHBAKPDsrpvVv
Dj9+ruaoYBOxh8PKiWZhXweEfU0RDSB+ycdSZ8+uOYbXEHkoo/nWoVzuNNt8y0RAIRCvQb5EHzIy
WVtiGLvp07Bx+21iXVDCbLm7JsuOzxiE17/AvmQHhRzlztNWcmWWJPDWg080RX4OfDei70rkGr/7
SrOH+13jBBYAAUKbWLuZs30w2gb10+3/gPe+6qHLtuvZ544+CODWhsF5ZRYgMTSWyL1J2U7RELEl
wrvYp+hZLJe1RB6Bug1h14m2OuEo6fahbfFymjuoCfLRsitiORx1b4EIxWCHr3W20602m3P9q6+z
TzXCS/adBIGRaA9GP2Et50/Zl16/Znq7jWuje3N7pHTGbEP9d7mb1rEu91qWK6vS/SUZUgOPf4Z5
HDVOasPANOb9bMGgCZPKX4h6jvZVxDy3c8DREO8872PtY3KdmfqqIGNm2TINzrDTWdQIH2WL1ESN
1QcrhPKIQqVZGwxGjymXzSEzTXdt9W39iAV9F8jmU4Fn+WrkKeeWfzVN7wHkano/iug9Qgm6I+ji
1ahqhXNJdbsMdP+y7+EipG3rM5OAi+C2ZnfWImwefMv+iYJdXM2o2xEuUq3tsvFWaaWCa/89za63
9ZMivRNG+VyVen5GdoBzrFKn2cirtdfN8f8lYOX/kLLquzRaHhlPNtG34V+yTnjyDNMMgnLrWtgD
G+fGgqsZ3uet1SwbNb0Gcww92okfcepTNc7dW0Y9vNC3IjXECHCkaWYLXhc+0DDMgBrVTS/gqnBv
/x3e8T++xv8Zf1eXfyZOdP/+b3z+VdW0FXGi/vLpv5/Sr7bqql/q327/7D+/7c//6N8339X5g/Hg
f/tN10ry31+/5U8/lt/+r79u+aE+/vTJqlSpmh40x+7jd6cL9ftP4HHcvvP/9Yt/+/79U65T/f2P
P75AmarbTyMrsfzjX1/6nYNOKtd/ptHefvy/vnZ7iP/4Y52WxUdJDso/f9Z//IPvj0794w9b/N0N
POa3gekhnKDW+uNvw/ftKyL8OzE/lk0OCnFkJt/1x9/KqlUJuevm32/JzI7nEKHokkHDl7pK377k
hn+/ZbXZAR7hkIhe4f3xH4/7T6/f/349/1ZqeakwfXb8zlt8z38JFuG883wifslB90UQBH/Nucy0
JcbMcZKVbLH/NW5wcdyZiM/cIGnFnV6VqOnvHWYnZvOcGUjYoqmqidLqYyJlunIVOSOzNgPI8H95
Cv/1l/7pL7vlzv3pL/Ns6PWh7YfExNjuXxMMuZazxtWNt8wDI3sccbMT2o5jdWZWgz+u3dNjeSuu
2H6BRiXc1pb5hkij4e4o5f/PH+NyefoOKbu8Jg5/7H/JI0IIxzC6FQAHJQuCvmW5BF1KrFvW9Kgf
ev/MUNVa2L2igJgCf8s5Fa76ghKkqjG9/PfPjfWXUDheNd8jDs5mPONYgqzSP/85eizypB1ZXuFR
2buo1R/shC2KcXE60JEOXMrDaGfryFYv2g2rd+HdaOnK3xm8wCZRO3vbkOuhGU/gOFLAytEvvzej
U2WjNoaIpBZDC4zZ1ERyyq6tGVu3R9OPMaImrHn/+0dj/yVw6fZofGF7Lkt7br+oY//8aLzRwKKE
oXoV1MZesF4+9lGAUsR4NpHEv9o+onCvSy5zJyCqtg2+JNkXxpNMI7WIBIbLqo8O7e1DGdpfszSC
jVHTHAgnrh68sH2MsIu/hI5qlkZUVxfEi/J/MXZmO3IbTbd9IgKcybytiVXFGnuWbgi1WuI8Juen
/xfbF8eSP0jHMBqyYNksFpmZEbH32kxVMMnK7xht7OdhOhWmC/kIT/t+6FEhJ6LSD7aL6I4mBoeG
iPgUXrHC0yomUWNKTMNf7sLyKX9/3h1qKktH7cAZYnkf/vWIyXaaw64naM/U6p9yXBg8A4HajEvQ
+GtLAAmbr1RUcowGq1/8AWy3HWKjOn+0rcC8kB70rJFq68cYr2oCRejxRsyfk/QFJm3Agd+hc1U6
WKsadW8pvep1EuWvTD+tFuy+AZkVohos30p0y//z59OWbezfn08nT9BiLdPR4BhsaL8FifWxUcd8
Ieo2sLHGQHMkhk6k2mZyE2Dj4EOxtXwMVaz7aOSfXUV/a5WO2GyztwDRWebf0iB/f+q4Hlu1LNYY
koVtoWq/3m80+pNekaBOTzrTVwP/xjbOndUskAzTkh8dmOWxBYXKpQe6cjRnWuEcjx4Nw1n1uZb4
ZT++x7yoe5SR+kGvYcR36KcOkM9BmQAIYbZfHgArbuATv7tuB+2gt8aHEti6Z3P+WLOwjX85TTi/
JUWxnmu2bpqmTlSb6mi/h+/mQYigiPA0liF5HDu6uSsKiLLOXsaowsm7hAxNFQi2cbFnGXZ/CFNn
vKVC34UtcUydIr4RUABOoAwsv5s4Mq/Jn0dKYRs3RRSXIq/D9Ii+5hl9D05JywXhZxYlRi1joLum
TqSXTUO6VxoLPzNOuIclgV0VJWF+eTwfFKKprpS3uyqYw7N0OpdTbxSCIrSMC/1rXnaM3DhaRYha
v4MBXWs/k7ZX34nqCE8FNhwUnZS3wWyDSq+3Dj26K64R9+owegQIkB85/wDH0lmw1JDeszuOmW85
FWdd8q/kbH6BNApEJE6MZye1kUOOH1oWl3y44ktMeUxkYAC2H8HYChcfl5Xbuae06LWDtmFUoaF8
CXOr+lts7382PZZCoRsGKaUukyzrt7NgXIWwYZBCbJtgIK2GduQQd8IrtMbySwHHbFBz4S0BQv7g
yHEV2srdceP4MpWoLf/yxi5vwL/f2GVdZv/ldGI6LEn6b5ueG1OFpWWSbitzGm+fuwqG4uIm6KIm
QxT4Jgr2Mx62MYhQZUV0Sj9f2T9fhvlbFiDnedXWOAtAvuAYpf0eiBirejaBQaTyXl6xKGjIt0ur
rd1M9FGbgeGkwrye7hJSiIUi+fljAAiE2kl4FRToQxOhszXHCha9yfgip0m0y5x4oQ2L1yDoU3+e
NP1QZyM6Xc28Duncb+k6IUGYEwoJAkNXtimrXe8yLatNikqm9c0+SqSfJuOFhhK2dsKgN6kKaog2
nBGV8jxgUl/1hO6hYFXPhVMo51ghlG/gUucSOZGZ9U9AhcSN0W+7jpQ4/ufA/st5/ZdT1H9vngZd
hJk9CiDb+k9xofeEgEgjtRic2uNNRxBDh2wgfSA2D3FfvNjLV4iEvUTN4LKVhnOn7kWtvkUBnz7t
xfQ1AXHeVS2rQD7uVIKZ1xqZmH85Yf0ezsu3rBN7KYTG82+bPPq/LsdmzECnGRwsIpB1rbpW14YR
vs/SLvwKWg+dgqZ4yIuhPAQWkpLOhAbY4OuPGBm9Mo54ROdj+eCk3CsBvYj1MhLA0wZDf+vucjmq
T3SMvv350eSs/dsbwkVzAjNcQGuu6RrLOe1fe3ZhohzRgCZsApCpqPqShxm5o1HWL/QAUT+5YJiq
uTq2CIU3YCZ+AskaLzIBb0G0SJAb6ESXDlhdx5c/X5r++xevw0O0qTtgu+rCMn+vKhtIdbokj2sb
od5fqW5IfGJhVnSnkGWgzpyQniVH06liD7LkSSb1xYyi9jmH++J1DSeBsgjvSNmHq9XAr6f3fcpJ
oMlw4HkCOS3aRBxedfUFfSBBICaj6mrZ8LJMPdFlovNV1TRWlz38zx/t867+ui7BBLSJVWdF+B+P
SmBFozGWhMp9Xn0AXp/omWhcyzgiEaMfTkJR0TzXydYeK2On5f1eGYqnypluWd+kD59flKKBS+gN
0FwzuGlTEJKu9EzecCZ5WYXiEGu1TQHKXJsCx+7br1j2v7UO2PAmI/ezEjCcJrd00EE13+FqzH46
Jw9OAlCxzNUZ7oJ+sxL18c8fXv/PMVGnkDSXz+3CPKGA/PWRw9Ru6pxS+fAMdrEZBMPRMYsDDeD8
seHqwDpbEPncYYcN3AUIE1p7BJeP46j2xw4XBMh7vBPB0AnyY8Bz6HrVrpxcnnD3J5e2Fo3350v+
z8mP5ZtwcZKrGNdR54rlLfrXW5KpFmutkjLrVzjBgvXIWxgKzoBhJO5gYoXoSsmYxrbDMlY8JgnY
5H4Cda/Yl/+PyvI/t9DgFvHCClOzCP8ynN9O2gVHO5rHTIf418gORMiAfARV8zZHCK7Nik7MXP6A
8788GO7gi8kyDq1IxUmYlt9WNN1IbiOnEdeY60mRYg8O4/jEa7KvUmvap2Ny/vMt1P97LuC7ZgHn
+O6aJo//r7cwItiiJGk53NIrEEfVRa+mzPW0i4kKXjv5bPkFHawt2oa3sCHlUY9Ggu9SA0OJyLyU
nua1WWYHQ5Lc5m1NW+K5xAeY0mLfqRSRKPtI55J5/5f9539euKM6tku9ykIkflshVU0G8PIxVYQV
Yo9wBDOeYiZpyfm5hiUqfuR/H7qYE3ZmBoS4ADR9Bf4Q+VmumLSF+/wZEOvD4tN30/mq5JHtwc7B
mdeUj9l51Ivw+uebrf1eXRuaxjETfyh5aDpV02/XXBIzZUxT2Gx1wkxdgGmnAnuA76LoR37qC4p/
R+r2h9lAqSGpl7qgL33TVMGWIDE7StP64tL+RDfZQgQykpe/XODvpctyga5Ob0RlXbcQgP36NCiF
TuXbRM1WmcS0VmvapJFkpaOTqK2zLhxwYVpPtdvVxwSh1BVr5Rwiv1We6hZLaTBVX8sp/jrJjqOQ
GZ5TTBerP1/jZ3vm34v08pKxUrm6S/C4ytf/6zWGupIDpHTdTV8E+k7EWeaV9Xgrm27RBYlnAuDE
OtSZixmGdPdwsjFAq5Cg2U5uCtupFWps+DPAf2UKmORnGIaSUn8litv2F7/QlM63pAqSfSb18pzo
CFiyBo/Ynz/If/b4zw9Cd8ywDQ1Qz++rRctsuGzqjDhNe4CX5Ap4y0n8zZjVl7ZWcbuYxWbojeaq
Z4V+Lp38I1Sj+pkdkJtrb+ekVl4iB02jK9r4L0urubz3v91lropbbTn8BQXu17tsK0MLDNDiLi8d
uDDovRYGhl+FKIAmo7zLupHXaDB3E/4MBGTKk5hBheYmQymR5+LAfOQjLaInlzkuyXqIebQxQNas
5+WlAuWYwfs6F3gDTmM0ePFsglZHlrsjl8E5t67l9x2nmTpTjIPUeN4IRN4CyiiJeLXwZ4c95rDa
fpQWR96pJd6hoxas9ZoJFLp5kn8i8yzRLhw1BD+TSU7rn78+m5r+f9wj3VYNWmacMKkjfr1HpEsS
iKh2fLLJtHc2CFC/g/JxACCEd012JW2xOi9PeLqLf34Upf2oNiURB6Jwj2mbHHmw4Cst/wR53T1+
/moIk3cmpMkRlsclGYceiKKsfDOY+2PgXlQtkXfScS/mUAvf6roWqWf1CtJvglXJb31WVUpvg+2C
I0+/SqUWxWrR2Q4KsaX/FpnZ6JlTjaJg1M2gWKUKroDRdHCTA3H6/HIbxZoZiE2wAZbvWrMDAjr6
gHmtSt0b2upD69op4RNt77cplXsCvj2WBnKGXG55qBYuc6RiGiD6juUmQeEFIxE4PFAAejN7tzJG
vxy+4p2uCKhMu4tbhPbTzC6o1YQpCTLYSWprnAB+bzX5ijZNpNRQaPxzoW7gEjGRf1XI1PCGUcdw
B9ZqrcSWfig6x9OJYsDXs3wXg14SmhpNALTNcd82vUHYkWod61QjzyY1LwocpI2UgKqitMAPnSvG
rR8XManmMO0v553IsvQJ5uC0t4c2fq5lMOyrsWkfIo3JSDBXd4Yp5dnKprewdUIMQ4KkxyzS9oOG
Vov2WOiplvOBYHf62msIq/+5tNTUIJmCzFtHcpCH1KQVaJIjdVXD2pOoUh8Atb4r1MfQQhHgq/kT
83Wdhp3WbDRIh/WqT+NXy2ofayW3HkVtvYAd3ZosxC86854N4qQJXkEEVpo+6HMPbh8T9gOqD+2c
ykB9GN3AXthyHUenx9hUMWhjb37IcbCZrd8L2h5tU5egysP4FEwNoKvWNF4dupdsUg/O3EJpT7HL
koeb7IQgACOvA7RQIiS6nLF0kuekt9l9tMkHVi5VC4odGhfo6r0SIbYzcKgumVaoE6HrdKwCDTiY
HUAWMr1zu390MnTztpZf1T7E+tVXSxC1ANsvEdlncfHadmJFhhPD+EFeWzsbvM8lx6UPtaUw1/zP
H/WAm3lpOSDZ1z1N1TBpiJGYojA/R87zp9Te6Tn9MKlNV+mE5Lg2h7ulGiiZ0z7A4gIZfzRsP0bP
s3OM4cUtICuLbKFjtfesKC6f/e00A/mqqe1Rr5mMokUq16RhMWwLumct60loDBLkYx2LtxnR9ze1
YTypNNVZj9GxSxfZUUsoZwJR6bNd9vlfdT9fiFCozraFmHRIdR2Xo10AhjB7Vmq7El5ChDe5QZSA
ChPesU1XHMe0PdipcO0gJTga4+zcokZBeJCHYhs6YP0Yc8j9HODTCKM8+dDqeW+P81u/tISEtnUt
Wd4jlGL7SakTNlITmTyRwGSRxiT5AfFbh7mMdsgdjFWBp3OahnkXQk+9KCUY53j51WCb+mYAO77O
Ip1UYbN0zqbSVR4iJ1ySU1ReQuLtjm6qnIaCEEFgs+VW0+zvI/qFcz6fP89ImqLa5574m3vVw+lc
mnfgDEEbBZiM4zD+mdtavOlGNz7EOqSnQ0gE3SXnOb9AFJ6O+IasLYgMd6vOUBA1iwitKt6bdtMf
Irz3LB8sB3ic3mwWXliU4JsVu7COIiAmaMR09pQNKSbo2WhPuPLnJkP/PhlfnUFWR1Cwj/1Cv1Pj
gkTLXFRfpuE8lUl2ISlQOdf9iRSh8qJACYkz99JC4iRJsrmPQ1gcIlqU740ETl4kbk+aN2bAzwYr
B6/wKHMruI+qpfLdYkaRozuu6nawoK95OHCIYnTpEI3xaD4oUPynuIq30sqlH4aV6RM9Q0xi4Nb7
Kidix476J53V+BOS8/kjk5idzTZFpu3CNu2rdNriwSbdUEw5wqqRPXUUjyAGI3t8KuFqrpfh8kak
X7OoUH/odvLDdIIenoLo9yzgHGpbQv+MiIH8snqMWUCG9ETYnJX1OCVUljtv7rzBmI0bJQcUgsXq
UjnAs9xlVtAC3ud8yX7v1yA1ydmxHwe8UKcyj/efiwtqeQTMDu3Bxia2uB/Jcc8yLdmXUME2igJb
p9DpZ86lp/IXwbtzdBiidTg65pZksOwwGrl87dJDNOHZlk38juEI96QsbsyBgptFCiaNXjH5HMvb
rV1CqCsUxTnWw+R1tPnsiOtR4ASSxBoC2FFI8dLK4IdSPZdCcCqNVYJKQegd/ml492bhffYMMdzb
GKshWWVOsu3svN6SxduTZMj/m3NecZszBSJRDOyLHGuAIgBnPkcoARP4z9Yxnb1mpyvG0+ctyoBy
pXGjrQnGzc7z7Owmw1b8z+cnBlJ6UNyhuVag2GP3aURby1NdPxjhZD0ialmTJPj5nhlDAnhKdOGB
Ds0ej2JwGmpwhZ//HekGu9ggZ6PU35sl9z3VIZn0gLwlOJMjZ108/nqk7k0BY9XWKp5QnIFrvYnQ
FAbzKcskqB68OE0YH0enp8uPS5OyDGbjhISjTZ1VEE6syNkuxmohOJq0C17foZxWEJYcBgKzFPNA
e6Gtz1XzRJN/XU2C/GBrVdnXyCaAJ/qYSXR2+6do/B69c5JGj9PwMjQ7MJ0b2hMMg/A7w3Z1f9h3
o/jCGsVkiTwVsHwwoDsSijkf4ImAzwZIBf6pCzfVqcMPNsfoqhKdiW7GRg/el4xyYgheunYKs4mN
iFTltWGF77JOvqTu/C2leB+KcFfVgJZJfryE+kSVoR2jYDPKbTLrGmpjw92SwD3fplFeGoxT2z7A
4c+huEWFG1SHQYBizCv2cNspyI0RqnKE2wIB9zKPvsM+fxjbCJqLSN5MdIF1DJq2mUj/CHpshBJC
KynZeIvdKTqbPcfohmQsiJlz60nKZzIKr5ypb9litXfCiZBK4GSj8IgAIVRw5nwA5C+W0wtCr5MV
ccivWoA7hNrZRC7kBcnBCxoU1ZSeGoDSCdnz2jFRX0Y9f1ak9tJmmARByKRWvYIyA5tDKJ4Vo+it
MTYjgp6gBrBBQbmIy102237CNHWKoxsLMkLaFgIXndkxlUgbAZybdF8by75FubpFWqk92c18dqXz
07L706BWB37vp1rTgWpyWHjNodKbO8KD51wuGPo4voXWeBf6VIMBGF+0qu13pZg+6pn0QksM/U5v
9JVGQMhREfnFIOVjrqaTMYP+62v1CXIvjDShILYt2/xqDAZoDSz80NRJpiU2qOU4Sm4JxSVFzk6S
/ZiA+0GD+Pz5oNAgIVtWJozOWjXYsH4R9GoHKKQiKI9uvXDUGK8lNyJ79klBFHAZ+LP1U1jDkxgd
lOjvVhf4mQZG1CyvQaxf9cVYnk/bucdwYeq04hRGCoTUIyVQGSoyXUTAP+tyvPK1m4mm7vAJOICb
IFcNBbeFjGIhOhiJUQ/csRHv8IfeZ6J+yql7GFT92dET5t2N9aTCmuuC7pAS/3AeYrX0JbC8BIl6
KBk/WCvqyjcLrgwpUVO4tWrXvittp3hg+CHWJ1qzRnUmvV7XIC82TfyqkARqWwQ1khm+TVT4+jMh
rlcYNIXDCKF4t1PrGHfKETzV17HOqDF08yz0ceN01ZaT4z7W+70JCxyGnzrdTYvGuHlqxHRLhn6t
6D/byR+I8KBvZRTkNOsYsYosfbANNnqXPORRmnA72fK6Dsnlgl7LsQ4dQKit57k+d0Gi7Cfdfc2a
yNo2k7WJREYUndUig1gqqWz0tQz8YzeXH0LWG5dRodG/hM9kz9riEmKSyWESGyUPurpuM6JfevQx
XbwJ4JISZ7a8nitTvLVwQF5CsoyEko/PeQsFO6wJFVRJBfpC/B0WrXBSOVJYEJn69mZE8imp0vZL
2jsz6lYayIDVkX83pKvQWT4xrkg3XW01x2qeuh3F7H2UqBdy0aLtd14sp+A6iOqoTK+j4RygQewt
XtawWQU0dZu3Wi02FgU5lCPITXjqRsJtBCsk3Iphh5dDeZw6Pq4FvQXKTvLKCEFutJbMNWa4yS4J
h2sX5SfpsjHpUfHEwbM9BE6F/wGoFI3ndTRwE9khCg865iGhzXoA14ZyMXQS3h/3qJIWgTmIpD0H
6JrV7sdmvrcNyQ361OVHhZuHMeAlDsqLiFxji3P3Yxqsq5q1e0Nn8IOeZWc5e+g6GzIt9zQzUG+S
ewewhCEvAhAORO0HvaCdhR5uwAvg9Kj5RxjFjty5xpNWfVGHHNDmsybs7CGukQwxR+6hXFHxXt3Y
BBqCjKfu9u9JATo6LqD+t7swyBMvnxvzHsMulJmtPguV+JsRiacmvqUk+GxcFON5uJ5AI1OIwlWQ
2ChQVBz7SvUVI4QapyY/cP9vuxlXigWMoQ7OXUSYQ0G1BP2+X0UY0hIihRNcaKiNVw7j8MnejTRQ
D0Vb9jzHI8h4wpm2Zow+0kZMkCCcvLfBvFe7mYctpFgkAdXZte6zxpRHq1huIF5GNuB9veoOREe6
J6vk6bA4065KMcN9R2Tt2eA3nCzHRDfpGODd/J4l+XtbYU4vyxA2gVEqd1AFp5q4IL/bWgmWuX4p
AgW+hjP2poekdzkXFE9JB9nNOdPfw0m4zmB42fglyGNZR2gleQQ2Lc+gwhpXheo6nEO8CzMEZLFO
taOLtshxx00hsl2yxIJp5eCsai2rwTKxaE/u3GxLg9AlfSx66P45Xw3beq6oO/Qp1S4pOP/y1G4Z
/idjs45m+QDS5Fk42R19TuGhHZh2oFnkXjDGW5cxmX6AQtaSgOSvGhOCLXd2mTxg1ll+v1g+uRMh
w4dWk1LbyJAMuWLsm4MShD+kTeI2LJhqQ3ZYtxu6+RxaLNdsQA8NhkglfVV/9sNPzb3j3MCt9J4B
eVNxYXcWLDpMODDZVxoQeHlWGc08TQCwAHDiIXrJu+8lVEWEKAGvpxXhpQ0LiGz1qrRSzoDInQsH
NTLZAnoo9FUhAcqnhorxpLUL/GJN4o9ptzWDLH1xSgsHHP0RfJuqyjfaQ30Y4VZhNf82QBTHMreq
EwIqIf0M6nkOzgloXmMZsZeScDtaQkaBf7vMTkVi3K0xggxchbt+M02QxpbLckfjNZpoe70aFaAk
5oDjJqa1duco4JHtW/vqxKl/SAymrwaYypBSBrKgsu7H8cNu0neVBHVvbgFN6xwhXZmm6xSUtlPz
OtZ89EuSvhEGvDJxTVQDGJ/QWlHDcl6tcbQf8vEOhHrdwqtq+ufWeayTl6T4SPI3IzIBtDs6mO5x
6G6JEmFZb631xFDhOFdD/wr64QxL3AOLPF5qmwSPtGJexjuvtpy+2PNTZiz62U3sjnITzLl0Vf21
jtqbqYD1yfxihvrjhl8bSV+zFdFz7OA5NPGO2wPU6zj3yVzr9hFUSyqfHOULKaZSskEEYCXgtoJH
3Oh56+wWG8MAdZeJYkgaimBP3GJEwsQf5Nth2FR8lSM4ypxToG34kNA2XEfrxRji6ixeh/daBwrJ
4T4ieWWjgiLX9RBaMfjJYqp3Qi8qUCMgeIkHIQGk6pwPxf5e8Vb+dEtcx1wj9qjXvjJXBHeYJkXn
mo1zQAE0HZEHlQnSH/iSJlfQ/3DIu8mJHkbveByNm50fhHJwtEc8oitDe1SznyG0PJzGGkcXuhFY
SQZiV3esrgOouaHyNHAKzdsQ3HqDtgo7lz5D5/aU4Mj0duqejfIJn3dcvwwASZUdsb3o2p0QfAYO
QHWfkSYAmH7h5K9D+d3opzUADIKPfzg2eiF2Hu06uW8TTcXC+oa8DaHRaHluujXaw7DYCd9CnwDW
TmwlCgLbYxuULwFwQnfDG+g0rzQm4I7FpV+VaIEesYapWAC43UJTyLSPNo4KLlmw+KsGavvRJL2S
HMk8xCBXhvOuY4fchhNxWW7hvlUW4YvxYqhw4OKUWUhohbnGgQs/EecKb/BERDlLjcbiKO9Jo2ne
RPQ5+FCT1Pgc+lk7fxRqSvVsjaB4QwgAqSTTXCl/ZO1y/7Ic+LebHtooEwfOOujMJnO4jlQqXl2v
RYb3yESWVTEjH11xk7SibPs08kL1pFco65zu5Ky/132TgLBvkfTgFYtAXp5ypnqLzd3ygE+ZV4BN
SEWwKcDqfmwCE2UeYsOzQNHl9QqXQGgwQY9DUD4EJgJU04wJ56xcH9kaKbJTdYb0e1B1jslZ6Nv0
DVp0L0UHtqdTwST329nR2Z3eRjtbVeRKm/R9jK3WYx+OLXi/ZGNURCA0T5VprALszi2VJ/1f+sKA
p6Hiwpk1Dnl/xve2UkDWdyWsblKi+OMr3u09cQb7MgmAW2U+h5WM5UUmdySj4yqqkUW2BJ0fne5W
jvsswYY/AgA61A8qAErS71zpOR3mZvoHCWQ9hmvU3rOn8760FtpB85l13U0QCBLWqyWU2Vp9alR6
fGhnt9hfJKkBGQU7NFYOoq52REJChnTVUQ0UO7uGjYDLgu8ermR6bgQeBWP2nbE9plj4jdHd1kZR
0iRg/wr3HdnUxpB7iI02lcTh3VtnTNv7QX8sA3jDnelNgbJJlzKWwKWOXXu5zwwftqQ2boi62Ki0
pwRbfLd8J6Du3ZlHnzNYkod+MQZbh0BrYNf0A8Hp4sB/zheSwYOmw/CiIaiKbNsb2rZgmW+DnIK/
8PRm2OA3Q3zBUBccso7vsVBAtST6epx5iV3CMCglh25TaMQBwV8dizs9260eV6dxBcmTKpBAoKb2
agC57FTbkJRbGI00rM/8Hedf4+mxBLoRkKQOunszdCodicccqUYuOVYytF+CLpAu9lApSYlOcWC6
A6FtRrtni2VKoXlDme/0KD5xaKB5iANVo9ewD+RXm9AChrgrVYOc4UjPLdSNNZDvkbITmV6VpBAf
rmOXhcc0Lpo7SFyK1sJ5JeAHV7y+ZJb6UUOjlihmcBkKaUpuSJf0G60OQfibzGLlhVnOnjT4+ayI
RKNKm9Y03NL1MASLFcgnixzU/QTtKFpXTo4cjaKdT5ShP80SAY+FMFoDR2ER8hA6ByGHfUFuk23h
vZpVaPsfstjNTILmnnTbiBYuOYMuZd3ouBtyGZDSOWsD+xrM7k0UfjHipxTNTBOZa3SuqxyqDZRV
hMaSU6hDvC4yIuTh0Fy2wjaIgje3XXuNoi+yeLBEvKVyJ4Fh3OT20yKeSdSSHjJKJz1bqwBcZf7O
ohTbN54DB7egGe0G+LBWDPFKVaxTYTQQ+sCSbKe8OROe5BJKTPoYx+ddp+nfSbp3zxAFQbjiiIbN
zbJWO4pYTXjgwXp20terjLWTf8q6WWPK0C8eNmsgN4pO2moya3KEYkCMti0YC5Dl2n9JDYaniVYV
G0zF+gFOG4yLujnnaexAIc1CqjC2j9ExzgABwx9Mp24kCXCAzSY/CDp01TXM8CXhtgVkzHfb9c5j
XKYX3nqvqj0jRiwJBJRgo0uPC7NooqNL76yT8amkRTkSZcbEh45znz5huUY9NAq5yWvSZ1WnJZdM
d6qrrOWzPTCF0QF1jbU5kbPUvSF81Z568YQsJMAP99i8Yoy+Kmnrw/e7OGHrB8rHIKKdYRCP62gQ
cKWvEAWnRt8Ngu+TqNjOJSQy5JSFSgil7u6KAYRQa18Yw5/o9rPePDaJTTA21FbOZfSomOBcp/oj
TAha1h+UMD3UxCerwx2dLkd3ltQxOFLFbEeegKC/04uhNjhgzswxqPEw0wtHUfhNTT1qVo6jJAAJ
gk+7GbpqF+6VeoyvMgheSFAmEoBiZitGKVY1xhREsNmxNqs310nkwYTShnSJhDNdWpyl3eked+U7
pBMV70VYXu1eK665U5fXxMxD6EHAzD5/ryrNEcuLOy84eEgG4BJl0MaXihlZyPjUH9uuAabsyJuY
ZmzLitncZMl0tkEfxtaWvaKIA4rUiupB1l23R4DJUeDDrV33EID9wBnHn1MkVu+avKWIgcG1Z7jw
opegmB37mf9p7ssqu5Uub5tNdthVODM8+Ur6qEjMM88w3pL5Uri44xE+QjIvEc1nmANDU8+eXVj0
RN7gEgwmf+4KuLTDGG57oll3eJq7LfiznQWL/G0s3ecw2seRfQgj/QtcGhOyuyxp6wTaGaBbDdDE
d62IpAldKg9ZXhY7LczozgqXAGRhBBvGuLZfuNnPwU0nv9Kd0f/8VTvPmtepys3GQjmwKrH3mzAJ
V6Ajxk1m2xRIKXpNZ5tZqUXnlNBKcrI7NanOJu3vitGeXzgVEO5eB2p+tuiW1Z6NsKIgvAAjefmt
SIiUkLFFobf8UObICzQQT2ZicFaDfXiKCOM50YKlILcNsqWXDJdWi5Bi2ek6bGV7Vx3l1hqZ9ooM
tDt0yr5ibvbQAd/dBEu0D0hjsmGiHEZOJ+LrQC5p5BggZ4HbeUQYoLXOkRljhJGeaZ+iCl+U0gr9
yJyFundM87UjOgDFkoMXMEbIqn1euWszkIQpDeCUx+qW7Cx6quQH9qtan9+c7kLaBp+4eRqoU89j
agEU7eZrBRnxBP0Gib02nrFlw7WIXystv9tdXK7syO320qAcrd2Iqb2Eoc/7TK50h2StAtKIjwSt
Yk3TJE7oVSUQj9hqSqTbDISWKPdX4nBvPUCC/svQEgxazeklIi9yU1fhdM4WfPNAN+rkLq2d0TZf
bLZjyAXWOdQcn9TcbzHtIU6NZbuz2yw92nr9gTIuOIZKBkIhhrzkEMtct8mu6XSD7ocRtJArStxG
0U7GGabLdvo5JJBOeoKhS4XIltHVy1U5aHSJ4iA/fv7q//0wYqdh6Ui6nc1JJg4IKKeV2FvNhqbK
Dv9ocTGCdWwci8oRd94DEgXsELerM76TNJdflNTMd6SkarypBD6Fs5l5it0or6FO5Q7S1WoEic8N
AyM6dNdIo+6RmsuKDLAVyNl+wET9krl7CkT5RM7zC70ifdv0o8H3LLRL3+lepuLLmgMzuTmz3l4q
h/vPlOA2Ne9hBDyqQxmG0zh4KLMUP7jlMlDJVHIml1/ZWgIYeoZE9SkYqW0jITqbHDPFJO63wD2R
DYbYy0lznwcV/sgBi9IOJYdnWVimELlXSKJ1sJyuSTrH1xJKa4Lj66VSIOuDllWI2OCLlLSMbDb7
ZITb0Na7mTdjJwGF3ssxNtiznejA1hi+VcwCTJAiX1kPp91Zq2EMO1l0mEVb3Z30jQEGEE3jydGI
YzCa2j7Tm5wxLvo5n/5k99AUQI6X255UD+q3rt2lMEBPqIzCVSXFjIjbrTxbFD5SlP6InOyHM4TE
gZPOvOtqhdWE++mWimBAb0QbN01ftEaaPhnKF9TLOUB/AReFdYuauwxe6SCXkVu9CFoKfsp+U3ck
CA82AouHnBjRp7zpwLIhmfYyrVko1vY7UXbMk7KcaqOcD7Gzm3sr9sfcNXbo8MptOF+HUF9afM8Q
ar+Ge+K0HJqphGLWfKW0H+1DP1XzS12GuyEnGSDW7rkadRcMtgTvlMzZyCVtXmKtesADddfNEQR9
K+E3DNMSC4MMZ6woQjKSYTgz2DWNGWd6FIOmX5ZzZxzmR75Dcnji7AtLq9cFPV1IgRCUjEWqimnv
cpLY9YR6kXCTYSu/lLVTAj8Ju20vVKJHaNDSCFx+k/+7BXnbuLZAsqsm+w4b8UK20lFvDPpFyx/+
/CFVFBKyIOsLCVkYt6f+e9HkYMJ4aekOrevg/9g6s6bWkS6L/qKM0Dy82vKMMZiZFwXcC5rHlJSS
fn0vub7u6ujoh3JcG0OBbWXmOWfvtTd6HL2D4vyETic3BeAflv7QBPvWIy3YWBy0Bldl29nLNwRx
uJu6F2QmhDZih6F5myLvZcyRKNuqybfs4gDqXL8KDGRNKBlXuRGuzDhmcAcunvM/8Ig2QKJ9Hxf4
+NMcdHUeBjJiH6/DJ4PTIOrNXQsEfDc48NaHiW+lrO+M+Dim0Y9o2r2ZNeCT6BlEabWec663MKl3
PbN/gxw9W+9Q99L8c0pUyXlIyk2amTrTS5p3sY6fvbRMFVi1HwWip31ku4z4/HPdz2or/dpbadkf
VGGXotW1F5MDRy2JSQ6r9jHhPN7aiAVabVcLPBlODU7FJRApGsc/lrPUUxpd6MbehB5o9AzIoJUS
IluBxqXuX4dlhTM/XdtdG625EFZVVj2aSUmCF2ellViyNX3UCLWLJ7xEbJeqLW7FsBavWkXaz1wM
kqNiBeyMMOeNVdMkSTuYwDpRG/zv9VczLep1OsfHyXS3amBklBf3II4e6jIxntlyGMr2IVPJpAUe
hrhlSCsWG1m+MyfTmY0z7kPdhRI1ngMbewavs7vPvCG8EI74MVKFm4SRF6C1Hn1t3oyD2QctJFPS
35upENtWRNZrC+PHIEsaZQC6E2bvlDiVoW2IQwKo/R5OwPWcPxbzAcd87325R3kJLMhaLakKjvXg
Zs8xtWycnzXzTaO5EWFhcRmEp9Kla85AXMTb0YBXYjO8aMPkp6t4X7RcvCaGU5w6LY3us8ewof2Y
wJHjBPHZF9/JOOt71mHCRONTenESsCAe4akPLAQXP/fyl6gcjvBkAQSV5PNlTH6OVupWO78RwEN8
ol0sa6bjSNKwkgZVBMp3iBiOu8IsEb0V6H1Zqoggb1qK58pGj9XWQDqUSAUWdsDF6BCGn1LOH7R4
1nQc+cZ4OzHetGjqhB5ll8l1oT0UAIWdIijqb0BcgSjMLcwNorj5AgCX4dUBMKAlf1xejDgDqatd
J9sP5IKYjD7m0kJy8SkjmvhJSXNNB6zCrAL4yOPAYCpDBmezC6wMC73fNa5zejOCg3EtkmXcyEqF
hbwsgfKIA0DOjZE94EMIIJrT/lh39BBcLiQnf9MpKoFZNu09lFeKKNiE5n7wnHU54/RDoZNbBwKU
SLEbNDJI09E/FzvXYtPx4yj7avlMedF4Tca4OCP6QgBS+ZATHDP+ikLvMDieD2nT6A9zRtJnCu29
qGLxqXtQQSz0ErGdodlHxRCTt0E1EocV+CXSm+joRBmDzocwe/N2ariKZudFx9C3gxIeo+lcmBwM
02ubu8/E3ZpBW3QmJYr2m7G+pmZuARoJWjv6QOB3aKJfDGyIGfo1Ic8AMr75wIqJNJM7ElVWitg9
PmcwP8qNxqZZtOG2CmsrMPwR/HfbdQdkAagTo87dwegW69lp5FWEzznJHI8GTd+z6Gqmqmm6TU6G
znDLc8Nt0WtPnZa8DGaZ0yKDfDzMg/y2ZuLGWpNpw7hK6ocIFQI5FMQ4946OVwkAAC2jZPwYJu8n
Rnz8UHdNeDGIaF/dHk9iPC6K2fW2yZ+Eas7DMgjFnogTQVMfMCSdXdr0CAmWu1z8R1Sj/bM+OOZd
CyTvn6dNDioS4KcsqrV/N2XR9FCEA+m/HiOJ0MfXIDLzMYvHRwIUNkPi48QQWvZoKzNe9SIdPhlx
yHXaT/SB2/vWJ8gECqOTvFInr1r2N1rzFnrRjslLhRs6dhGIO/k2g4mN2gfdvk22T4rFU4PTBAx2
7UXPEynZtIj9Cf7ci5uG69ljAea/VqcK5OMzLtU61iB0FCj+gV7Rv9TubPesMyiuh3KtK2Y06Rvi
g7XmFZvGB3zEcN+tyaeoOBlWCAqRZ/l3LRM5wbhYpwQZSCS1XRhACpc7qNJ23Jox8j0CK+jB2X9D
KdlRmZt1dBprmDoEnTcMySKaQiIGHgfcI/o1zRFa5OfSge89BX1njZNgrSlUejSSEDqtXTWvk58J
7BUwLMJTaMv0DCfyfNsQcjHbF/It1g1ux07AjC/PnfuNUAvObHQk6TdwedKp5YjRwrru3lklCapg
tr+S4tWm7+Vx3JIl/Cxe0JZpQ0/yKEgfi5aD7Aza1r8VV0navHfVV++TeEv3F3uFLslopGqRzgWB
0nayAMKxy4SkvhiMHWoTYaxBlCZkvmULLFx/pXM5STJuxhkBarczqdtRu/KJS4OeRX6ZN7JNBDaD
OSrSQJJyWalnFCwl83twq3TgEaTr4LVpIHcfdHYZWVc02w5cCOuMZJElUnNpxFqE8Y32Fffoqrfe
bAcz2EEAIMRmvPcjdCXRk+s8R0DqlEZHpHnilVw1/Cy9JmSwr9ezZITj8aln1dRCXMfWJ3pz3sIe
PwM0XziUXrAMTqfsOPDZ1vujXpkEXcMRhArqalfgwYs7CqJdkKU+k1HgchzlnOw37Bysm2qFl4qZ
IHMS/2/Mny5IBsqX64lBnfpyrE8z+kPUxoiVdXzpO8as4t6DHo3CU96OCb8utTU/h5jDlWciSW0f
UMyvnPqrKY+2l4NOsogs08l9ngODA3XrfYONW4/YsLP6bytJWiaEDORdIPQfLC9oZrxgjF8G4a/F
TLIQb0BcCF7Njiwa/ifWEmBGOBPT7tL/Dp13z6vXuFJpyJswKzezKbdOzic+USjJflr9NxsZYdhF
QPIcJ3Fjo9H34ZBDNLkFaw8VBlH2KUNOUxCgyJu1bBp0nVsGZjYfHhNS5BgHvnedHOJBcLg7FQrd
RqU04RmoFKivtlmZxvvSA+tkl/59qXXyxdDRk/TkrG3dJPQ+wvqVKS1ZWfXVDkESyWagGDJ+jNkH
CWqpZ1wG6nlO+mBs1AEd/PhizAbhp3QZdnoT4zce9c+QjyGBHFb77AE06+3025NW9CCacDi2I8PF
3unPrWXthzkVBxbje2iG2VXLMotxLZngzZhd06bQHn0fruHU7Do4z2sm/Qg3Y2oz+gWuu1MqSa+I
CZPrAt02CHoi0qFsNkSdxdd6NrR7AJM7Pani6+1m4ATmwGVeRZnUzo5M6pPhiIrRKFQtaHNsVWzK
PxyAOWM64XeuhnzNtccpVBv7vU7jZ2+PhvcQewYcuqRT3zLiGYPTbBO1b6tKP9ql+Tt30GRcaIwM
y2zcAsqqzxrOu8BgdtImif3SJOMlzaYQEHZ6UT0fVKb0+S5SmnP+96bWQmTG8RaWTvPPw7dH/n2C
FbFeV2VFANDy1NsX2NtRu9AYpyNsWqSicjOP+T5S9Xy8PZTKPuGTs3xhLBP6ukb2fntajx2Jnv6f
ULUVg8xIO5uurSZWIu99nJpynyhjPt++0MyNdobK893ExPi1uiqQvvUH5JXhewUif+dYLnGadize
6z55xr71BwJgdtJtel0A9Wk66aT3Fq2TfkBuI2LIJbDKZn6zcEPrD2JHCi4zQ0tYtDvZHKd4+OVX
+LDJ9HorL8P4U4BUjIa4XrGBWvv8IqZ5ftBL+Wu5svvohnmH2KFYldjJPgx2f9W2V6u3vqupDjfj
RMTY6Ale3ok+u9E8FmZ4VRbSWvpp8pgKmhRDQlJN5tD2dEinLR3al1moW1/SkUfXgfQJ01uewERi
0i8FgRj6pN4NGNl2WR1lhboiHUDQ16Szoip3d40ggosoh6vmZ81XqlmbWIs5IY7SPGewB09Gpj+U
UTgxa/ZtWqkdyEz5M8p+uCpB40Lidt5HMp3vUESQ/R3RUV/JcYj29d4z1FUUBW1/Dx1AadirqHEq
4IIGnTPTT+rjgFtkh2lyrwviwPs6Yz7c7PISJPnyzHR2N1h44v2oIIRZGAiPsy3MeyDtbTF8kxWa
2+YZZq7Y63Vo7bpaeufbDZYpOhpGI9cKye6tHXS7EWFCd8ab7+iVYqUCoc2a22b2Puxg0BhL2whP
F/mmc1ZC6cZJi/6fztLtmwGXWidc+nezTwAax1d+Vk5U2Xpw9ZrBD8+r4hnZZ5kKMITCoYlguVuk
YR6rBiGTGU3jIDu7jSweUBXzYat6g2OvOFkVoFdXB1paUN663fBQ4ZMIZNHpG2Y7FbRmNAu69xf4
eU5sXaivLcCCUzf8lg6D8bZzz8JOHrPUzbf41LtNMsIC88Sy2c/lb7Tcuz0UdVe/29EzNK9Gko/P
Tlr/VIyS76QqkDwChIVSiNYb71i5z5PYfG7zKt75XYpzZblLuKs4ti4j3ttdYhn8y+Trp7q2MQ7V
eMNjOqpPJLjHLclSUrWv5NJ4ELNp/nvJXHxMeuOv7ApUre51J1vK9pKCD1prtboXJSrFiXqzcwuU
h4mLmmVy36JiFhhTVvlA83rqJTqz0d2izxTUqxpgx8HoGC1asB7KNNlMhrKusT546w6TxEvvV4gl
PDW8yxQyZdz385dTITImpogNKfpJPSfA80jDiXTVs2uBfuYohRuqdbrh4A3GvVzu3b6KJQ9hxNDz
yfMVUWJJ3qbB//q+2z9v38wH+8FqVElKEz/135vbzwKKL44Imbf/77cOul9sIlmTfPA//+PbE1tj
utRRHu8qsO2ea31WGcrctQNYfqMEeYQRwygSFUGE8eIxuFfNZZF4XWZp3besXcfbvcrtF32LIYgh
afVTatePUUzyo1WCBJztxyrU871d0xaIzda8Oj1gBb+Z0n3f2dcyHPPPwTf1oGElW7VmzEm2movH
QVdnzS5/5tz37+PG75BxcfkPYEWpJOWRfE9tZc8dGZQ1VHQw09IS07Hvz84Yk6kXmUQAAirfsNCj
wW3yP63Fod7WjJ1rzPf9AprROxpvtS7F1s/Ir9RpswqDOGd9aWrQ5ITPHlsIn6IOFWlGNIsW/nHS
bFEFdM2dbJJi5c/1sGmx6h17QffFnpoosDnnbr0eO78Tme9oKckLjt07NLp/sJiHOywiHu657sUI
MdaCFYrWPidDM+wDRFjGwdO77pTANd0bbXMOs7a9JHMkLySnzquqtcb11NLiH0f7MlpVfa6Mdh8i
C9uRYL/FKiQRqxuodurqvWOJ3ro+9AeX3Dgmpx+eiY7RzNL4gHk/rNvhDqeBdWfJMlsjq0JVYo1s
Nom8j9qCNMwsfUgrruZ+QJ5fVxFpRHbUctixCRgGIVdVYYJocVEkqC4NYtlxgnPRtrKBwemM4pH1
Bs91Quo4YzQOv633xxzRh9ikcvuMtY8IqfyccYcuXTTwiU8SDKLRciQlvqm+J0eQT4DTfBMqWe3L
nKSygSKjzBtEqdFTgzJixS71a5TmM0LfkuAKzvPIxFYl/o+4qIeDO5u7VEzRvrEb/ShbfqARDncx
mVv3Nq6EpuPN6tqW47GZ7BJ9lgeZaAyTSdbrzRRrODYSthltupMlO2MqCEe+3XXGkDbA8oXO7Tjw
/3sfqy7Jg09Gkc4Baff2RrOGF+UjR+KkJbdyRqtDntFX0xEcxirdEnJb20FqgKktkAqOeQ0Ue8Iu
2SplXYze2viupH2IO2+cnPJxpMS+1yWDo/px8OPxQrIn8U+JOAF4blYc2owhwW0WeKzzz6Dtic1V
WK3SOFNnPZu/x04bdtXAuHCEx7NCOA3EYaIfn8lxmws7e9BE+1UzzD9Y+i+S6OYuq/3ubOAg7D04
OU2Y9XcFjYsDyjSssuWzYdm8MCMjL0m8x171GUVt1V9m39xZstDuUqW9N8t+6ZrxPSZzkoLbz7Bm
/xoFugMF2/dUUhPDQKBDQSKrFT9pA5niKomYzZbpnhSBlR7N7YWQQuHy97QMBvh1KawtG88KNBkr
2hhOVF3r0JAbjgICmSdI2sVN346M4EwWqy2ZVg+RtaQQCohAHSzZdSPlEv7lgtR32PFXjET2ySDF
PTkR+0ECPLDD7jXhNAouHtWBwxa3iqimcyZf7ATtyRupIdrc3hf2QEdJkaOAfFlQrqqulaePhqzo
dSO4jtO6zDZZCEOs1WnOOiOmpxE7SksX3e3cX3J+tTPy+Irp+5LTzAy9YFI0Rwl5jpFBH3AWHUYG
62+h0vzI9GQbZ1AYcrQ/VY+Qy8v1ZDXlBNUZUdWsO6ohL+xxwYVwbZBaISKhl5r0d+XkXMPG9FYZ
B8SlTqVIp7diE6mAtqeK1mOHbX5Gedw3urEbh5qqOyUPpNQz9EZUJRHNGU23kOoukJmmsamb52SL
ZwOcYRkdEPicc1fjQ1XArs5NUjQTCTKp8fu3QamN3rCKx+5TAYptDFnWcT4euq9xmLSznMwrJ97y
LUdDs6oK2dzf7pY6qbrkWsLjgbHXmZscZlMx+t1jnEz2OXMQac3m81Ap+1W1Dp2XpBKEARhHpmx0
43BmBgnMFwOn5Fr60QcCIrzV3vROcAy9V113A2PgHddi4oXcF6+eyfFu8zNkBi5oY7xEorUwltDL
6BDJ1YoPs5b6HRWzdldEQNw6GD7LDJcWfUJ8oRdn7CNF8VDYlVz7o/daKgpsBq3WRtEqKOKYtMbF
nMEn3aYWDIxupI1oktZsNzgvYweIv0siway+p6h8sfsavmb5NaQt43Sas2Sy+us8aSWybZ+WeBbx
2YnDv2aRV3trmUbn3lMS5iS4zIfe7qcgRtaN/j2ko1JRI5dEuHj9aRz8x8iX2158NSyBd2VtG1D+
0ZeXmbqfSkfHCDteiINwHkrT3XgpBqvUWnD7isbL2OlGwMIw6oS8daQq4EKq6Ja6aYbX3PMP2MUv
KtHznWrjJ92ZQYkThRD5XhugW0pTaN5cz/sukSPxN+FVb/+mHCLA8dGmACWF99miRlcLHm+MDcgR
+B+rRl/Jqfeg/zC6APsy0+Mb9Y2kY3HRW+8NkzyA5KYaj1LML8KPkOFiOu6x1M+2P+Blne71psCD
qZVop1swWmrODob4tApCYHp6HVr14ZS+e4rT6dloaRpMFv2ipNEBvNX9r2WU84MJ2S0n7FPPWnXM
iq7eWi0zAsgz4X7oyRzX3ZlrxzfPxpS4jyJlQRXhqSKv8EAfwH3I0sZ7qJvx10ua8JAs926Pz5iB
C+QS7dDcuX6aI81mYc47mpFd+p+bevmXg7ttwFNCpzitFIuqViMHWm7SOPrPze2x210HmN0BSD6D
6LE4ylQDAa70aV348lkker8ZjfzLr3Pv0aQ88R0nv3QCRYUpSXFzjD7wAKCfMh0UEIUfbXWl75uM
NyN0xmTPla2lzn0Wa/nJKBCPMljhn0UIFcxm+IlUfnGFJIAlQhtJuJ3TiogVE11yYwlf7S08UAYv
csnye3Si6EoAbbIrhr46tS6dMqnSkVOHkOeq0+X59i+vWfbWjo+iZ3bvGA/SN9b9PYRYvNYp/Rxk
A1WgGjt91blqLK4nk+HvT8HvzyGAmFV8N914mj13OhVpPp8m/2iU4OnGfJDIbZfHMRzP/zxDI+Hr
qKVUFMsOg8o+uzj6atYRYtGRzS//Plz5ZAbbnjz+n8fBn5AnJyBc3L57Gt38LJi5WFlvvFmLaDNt
33A9LmNOumO3h8myi3ahGbXbPNSdtS6WaNzC1o63G1/EuDRCjdjVmveURsHt9vZwJgkeLAh52IwA
y+//vVmyBOndsScVvl9qqwEWiLZCuJQd2lk93Z4Y2gVvnSwhyrb63dy3rLrLC++BrjkVjQhuD91u
UruBrpShEMPcYq08x5P7mo02pnOejiiAR5+6gOyzqnSQbyAFQXlqvRRpLe56h/0Yerfz7qgsXE/m
HJ0m+lTv3Tcu3fFs+gwro+k5DIV85fQpt7oIv41sIDsD9tO6jPTpzbPckTGQ78B44i6BbBhc3Mq9
DwGOvCrsQlM5IUNW5nnyEKT+8yzMcmirmPHU/YNnwGMKy2ZGTA8gU68xYplqwgXUWPGhN/BzjxUZ
csJhtDSF+S6dI/0FByoHcw7VFhVCxLnqkqWc73w03R8SHcl6dAr8RgPM19iJtrfHZ/o8O9+HVJnh
H/vQK5KqGdg8u9Wbhtvqzkva/33TdZASkthGz5HCObt9VZ/IOPvneRWBJEFhGgzjKZYolfnm249p
ifW1SEQ9dagj+85yaXlk3oMZ2kugbaWCjPPlXVGOOxzJSMXDMt5NbjE9quWGNE0TJT35LI49o2Lv
7Edf4RtxHfKPbOb5UBQPSiuvvre4i+ahX1XdWJFZ4dMrp90W2NkkeTet4U8k35KmD7/SYrwMKr/0
cPQeZxEik8xJyyjepNNWp6kKtVM06chIPa1+pBFCv9hGsZGOGA1Amrr3txuKmHbnCRxLXk9yfbjc
/PvVClWzNqcKG/l/f8M//+rjIYhDFrF/vwC6bbj388AFMnplGYivc5dfbeGqu365R7ejfejInbl9
7fasVGPX7pBF0XIZ3qwM2VI+9E+k+EGoF5grHB3Sqd/DABayJpIVB2OAMrE5xH6/vQmIbje0vkio
jcdxLWpXI9fEXit3K6uiI5PZfvGaKj3bCacnNwXzT1w1hY9v3/FXF5tRN7qdk3N+9dpF5k8XQgwD
BMHByPeOhYS7aeNDmaIdAkNKRIHL5Gf2PT7eKrUZqpdqq9q5WHUKZVNOaM268ofXWTMWDSPwWDeI
VdbdGTmXLmJS9zykD6P4obDUdqg08iXC8TvvzM+WfsNWzIKRMKIMWHulQ6YR12HKZ6CbqEdhmfll
5h2VxArZIF7yxg5DMHSEcwT+MY9y72hlXGW1Vj5CCMxRYXJgZ6BKJipGOgFSonJGrpB2XIZhPRZs
i40uM5ro1GoZjrCOj0Oh6GZ41M8ryALJEVfvhxmDbaGg33k5h7chpK9adz9M+TPSqS5ZNmDboETf
NJ5bBUSmJ2tPk/A3acrdRf5bpBxtH3OecJaShP7JF+l5EQQLgijiIibgr7Q3hhnq1yFmXNE32d9E
RsOzx8godWLCLwwMc9rUGXcW3rBTiSXKiL1pX03fjZseQs1vj+nw1JD5TuwNFrBOdzk+5xlJMnJL
+jtiKentBgnOtCIxKZj8VDvqafHkUhNveMMJTVtnSrdfFyQelfFQqLVXVb9jLBnlzzpDlKZ70yh1
E89flNiave6GsUdtANQ4NckBA/O1Bj/nnaAl09wowUao0cpPeoTCoIdqyAa0TB8QsRwB06/V2Bxd
cpp3U8+qGamYeK6WLtlQXFkcyFmr2N2F3tsvlSUPfdR8A6GpVnkNlyvk9Ms8SXBYM7I/nenMFPbY
4B2FsC1LnzLHMI6GSlCAsUIirMOENk04GshyIL+ThQLQOrkjrr+FOMGzRsSoBQt6xWxipyy1SYlr
zlgg9xPhSsfODE+TQwguGDriBP3xHe1Gxizc1La1rvAfZtOevteSGroIo8m1DzgOUnsHIzooN93V
kErOlWYBrsACktLRmNA7bm3iR1ahJt1Lya+HbFFPN5ru4VnlALdGH2Tfyxh/TA8lh2y9sX2wTFCJ
hE56WxswFi5Zfk2cLtb9pJhGoc1bdeCQt6EqjzMncw1eJzBfdrTUpRtXlvDTu77foEhs1vwuzd5U
+R0lHgE5gya2QBi3YwLVS3I2oUuUmTCxYsmOZBtliS41fAQ2aYNsaF7mfsJJZcwWLyuK2amj9eme
C6fUHuSUfbc5GWy9RB9SIlflWttlYx5v8hzPGZXQPjZ99+w4TrShOWYHNDmMezejNrNdRhsCN5qo
bWiGma92Zc+5xkQ/KFK4ITSy0A92ubcWbTfdSybiqTsLFgTf31N+7WcVIpSNJWpHuuAPk4cEtjW6
atfHHvX7pD/VDpNlyouQ9iM99IFgd/wxZjBaJlggTZxtJxvv/IFSIFG4j1FePojJs1H4EvzS66w8
SH1gBzFxRrvxOFbyj9X4H1U3Q8R+KXTE8TYOkJUDI8Lyn+Ma91+W+d45Lbu3qoQO48ZJcY7c6Esl
xrsls2pnYJw4zyyuOjXS1VWLV0miWCvbkiIvz/0T3ZLikGr5XWNLMF9atGNnXEnOwB+TlnziNnqh
hE3O1nJTcdaGROytdZtemmmAdJlpWrT1ZGOKwtAEL2drFHF3iAfcJnZ2hA3DYL+MsGcofqKrEziY
Y9GttKi4WJAHtA4WpR+591GmzMCa3L92o/2kqR8x2yOXzs/ehN1UD56C7RHHYJLnt9FDcdQZcJDo
4F/9aI8Fsz5ykqSy90j2dBFf72VDG0xWokLdOj8wjf2jwwiiKaQRTA7uYdLwntRz9BBPZJT1Dmlv
Ri/pR4RSHOLie3Tvulhv7iOHRMESppCvPga9QWIq0HIB9vbbMt1VOCDstkqxP7y5xtQhq44WRRli
KhJKcTqGyGWJ2tnGc6HvYZZ+2vPkHOtpX+rVSLW4jPNp6Vq2PWzShSRUNc+ZlyGTRxEqkYUp7TQP
iGb6RV8CJ3jdwHHh/cSroAl6DjD/7zWYMnstq4LGYeYXMfdatZaEl6nqM5EGI6VLZ647H1twGbcK
yzKt54V5keQc2cOWQSWBi0cc/f6xNjkIa2I30ky9Dxl+W1zx9zUeKr28G5vQOEw2gpAyitNAKMs4
OcOfuDDrc6NJwJFSZYHFZhZgXyKXPHbPcYSyuwtjY28IWC1l3GzgQ1uBp5VvZKkifZ6mj55Yo1Ue
43sdAPHgkCKSrwXz5vYZSoQ8+YueadgStMXFUWc1k/ip2GhUpzSp0nHBE8Qre+p2JJASaOHFv51h
dOh/iUxvE1zBsYCnl3lylUzJbxGl3raOxk8qA8LA6XkrPTcDx+kZT+XiscIates7HE/D4A9ECVcA
4/TksbO1TwuDH+Kx+jnHHn6nVLlDp/In0cYveBk7gtbxYsa9ERDrPKOwPuSTq3bxMNQU3XQrXHcD
X6M6SOKhyYpzm00Z6/ZOzkC+hVGq9Vyi66tH/iYfzSpjR/ElRGzuReLYb7XmPtV2ipelEoAzBr07
WJoz74Zltt2hbNoWkRdeSN3E3ixdDoOTPu1lN7/WbfagIw0eIqvbjCpjne+6hUEJeL1G1UEHmnE/
Td2gq+GaD2mQxMQSY2B6bDr5RC6xOuypsAE2qOyZXGNQYS7vNzvCDmhUtkHaoGnDH6InfZSoHLpr
8bweZGSd3FzC7NM3cO/ce5Le/3rFbK3qDphi0ygC1jXvNWzQACS1cOmz5IGiyXIdSs1bV/FHNqnh
ngTJgvbcvMZVop843Xlb9GiBIyxaVUb7rGEGgq0y4VqcHvQibbeuKvBuY5P0xje/TJugyHTGT6BD
XMY/q9aYv1QUTatQvhH9CX41I1haVbxug/054VDaytRviZA08PpnBkAfZRI5119nxnQM2Jx+Pcll
IKtMc2X7zS9Rh/VKd+qfumIZ0Drkxe2XaTI5R+4uCSb2Btp6fAwJ+74TVUoqmVMjkkti92C2W6mb
lzJz4numi99IEudNx0nQzPr4Lky9gzEKDnqFh5VLcBC83ViRmz/4kfZTG4QYtC0N27p+rcT4A2tD
rK0qHbeeNHbEDGusH3TEe0OgKq2SfWizLJtFwjAjHbAz2K+JkvwxHMBQF1fbOfpJnK4/j6bgEKrx
G9okYKVIWnc5Wl2jGMQpZ6IC9WgDj4zFO/9rqXBX1WToenH5ZQ3GF6eQZJNiUGc0VqrTQLyj3Scf
tpqHS0uFQVBOtLWEJU9+n9yRfKQjjuNENURqTwDqvZrGeJu19vBMi5NJcTRtXXsKNyVEjFctJyAY
jcWvkfZZUFjnsm2GM2loJmgf6j2UrJMzJ2dM63OAiirFouCFa6QigZ4TT6np9p+U7YH+GAwfj9fO
bGj7EMe3n40aGk1awhDrDpEPihEp6BRokRQr0SD/FBW+w7LlFYkoyXHZBqHExOM3+rX1Y2PDEH2v
mijcLL7c1kzFOXTZ3oGgMcdicOUk336hzwzkOSS6Ng1goJrYpCRlAkv8yvWaJ/YCOIqEmzAwr570
0PJWY1qEdBWZ63PJV9RSaFQpRTUmqh6QuRKsjax0zJ4y1JkdDnsKRoYHBf1YQhqQIXColWoy1prj
v9XG0G0rMecQvsxD3GOsQPgDEDf+DhM1B07XLKxthVmNcNCrMnzI0KTp+gWBSShT+3PjE94YAQ1z
CYU53m4Ya346Rm7vVMondaFPsHxrT1mFNDyeWawyMHGV8BrMqZK1VrYZrgP6+6SvGeuWEEf6G2w5
N/wfAdUkL7i1t7NNvHq9eyUvSnu6gdHksPDiMpvJrRWV25hz1M5RRNKHE11vK87+OjNgSNdXhypi
4psvquZKWfpRuc11ys0puGEWDeKxgqFRxFmjKs9MZz34OOoiy0nOJBDTFB90yBEovXtfpYGTjuLi
5uyQWW3mr1HzZ9RH+ynyJFSiEHgdcEW4TCZnd2wDzqosTCLCyWt7jHIaIcPCY9Wpc3edi6zPUPJi
kDWSD/HOWijHTsmQZrTj4gIdHiexiaIlZUQSyzJ+ML3+E1rfZeBlPypq80V0diNcup1WBSbmlYsT
Vj9d6w9svvKpifKSa0GSrLlwMO14Hrfoi8g3wvTb+oJyMssAH4815y6RXm7Yt8kT9zdKoWMaR515
BLJN0Z5vLzqvqBf4hkTAt4AT/aYipnsh35UxzeolQsHrTW3nJ3BcwpoAZWNWzHqiTZmbKJhccWqz
LIFcwMCnqZnpOnVz38nIOdN8/i/Kzmw5biTLtr/Sls+NaodjclzrqoeYgxHBWRz0AtNAYZ5nfP1d
AMtup5hpUt+HpEkpiUREAO7Hz9l7bRAPcBAoOe2bfL5cWjVrU4MRUVpevi5lUa5Bq6E+mVNa5wrU
xp1q8erWrJwcj2GxXyoCfvq6NE8ayX5+b01XNSfPtkiwPhlRdOG0SvIDVonIbCN9ndZOsi0HTRz6
wiGoSffwmoS1dSIONT4bpnU2K41xFNzpVR56T3peTOcJtdKeiJHnKmrGq9Cyaf/FZren1Tu8Myp7
l8QQ7IV04th1z8uvvAD3R2UX6d3QOFtfOt0jf325iTxibnDNUcUtX1oWCjIwV+UcRSNrdR9nRAG5
dB9WU8dhtsBozw0c1EwlnWLjEbHWNlq90qlZ7nTMRgxqbPGAGQS72RyMW5DqDMREdKep0a8cAuqJ
hQ7841S5QJ+wTSlWUyw796VriCdzGo8Drshmxm6GGpfmMyEYsSKsljQbSIXjTjSoQFKJ7rlBuIsA
Oxgh/maRe6NFLUTHeAZsOaO+G0ys9aXrpxhZ2VXCIY1vfIGU2o++vfM8pfFUZaq/LF/C2NWRwo7N
UaAh0oWLjcQ0o43vK43tnbJbdeErjuwbzSClV/IMXubfDW3kI4hmtjtGI4BR5IzlUFkP9ageXbjT
1zV1Ii5O61RgHmLIXGzallYJ5tiBA+KI+knD3GGmUGIEgUS3qPg33AnIN+YYsGjin1tGFH4twmSr
CmuneyhlUi1y3j/xIAxcDkJqWwn2CTeKM1IkPfF18BOWEIR666kPwEmY7o//SRnTiE8KR50JaVIj
8ix1MJhj4He7iQgsOjJ5ugGkpg4Ks8gTFQ9t0oFQkFVWGBn61mjca2RD78Oif2xrcTXGGddtoNwc
euK9Ima3Fw4D1SEU5bGp2+eCiesbKLW1567iqQQNE/iEFxOLe0FENW6lGKiDiUK6W8Jmiq6h96qy
8Xr5IsjjXqUOjevBhW2UiPCampXievTv2Umgt3qTwYbpJsf369f85EmY9yWjEWpLBFouGXEW/NdN
0GCSRSPAp1gTppYGUXIYYPGT3qLfordOdrAVqm3WjywjlYairmoOdjZ5dz2wphQPsjW5+hfWDYYC
kzHuJ2W9tQ0ZyzT1gQDN7xdU5oSmMfewlA9umDt3cWcdgsQ/SgMuA2ayEnk3fnY3MLdGmCA0YmZ/
zVz/dt7Bj40PGqtx0TJoEvO5p1mUr8Vb6Zq4y7mNb5e328nJXl8ed7zCDB3nVo7FTl4wH9p6krEz
0giHfn+Klw71aKHUp8l98MY22Oi9qu/rHCiSEaE6XNHxcjdNrTn7973NQ8CSr3Fl33K6Dg4oeCcc
qqazjTNJBreFk6ZgsMXZ2i4PGn98QHYMuASW1botUDXHk7V3E3yRxJBG37E8pztALJuBo/iEnLZS
Cb2Etp72KarixxTI8XHszeoMIhdclxCbDnMTmvz0VszBX0t61LIDaLLnjV8WaWxYxlWvih2JYfKa
7C2CDSp8bIMjrTX5UoRild7BqBpto4V1t5mwRd+4tf7GT4e2yvsgaPIAXPAG395MY64/Anagm1wZ
3V2c51d+rz+ThtnfaS2ikFzvvxCXG1yldBYa5/kdkmzOtdUUZu6lb0jvwZBLoLhCniDp7OyAGzu3
VYOIPdJSNJUag0nX1khWwRDf2+aBTeZrjLj6eRrpY2PdIHIYIRUY1nn1riQCTpI8PuVMSpoZjj7h
ZmWkTumM+7laBYaVU8mVYX6Oo2n8pjRt1Y4yQp781QeDdpO1aPzawXfOXj2grm5nTphXn2PHZlpu
+Cgy4UHBuYV2hcaxVPyg6JPM4YXwz0axC3GPHPKAYTNxlhujrYe7Ze3EF8SUIYpACxoaRp6Jceyc
e5DNW7IMo2aThdZ2SV8aQoBQQWbt3u81Sa4zo2vzsz2TmYvWgHaTNvhQGmagkzViENPc/jBk8nMb
9tEW5gV427S9wlNHkeHj5BKTYV4FBvqPYjTw42l0lqIw/M4bbTwLU+d4RryYDlGnoOdz1KTVHoTI
MNPHJlj7hMkV5kRi1uVdlpE1Ucsqv+sOmUgqav902pKohtKgNVfG1NBjMKwMI6LQDl7HSTnvNaQt
8y5dWECt6prnYjBFt+kN8CBOV60RMQzXtipPdbdPBtnckHEQrcswVKCrqZRS/DLLu7UshTRECYYz
ZbRx55XB01MsCLbVXpHC8mY6UbotZi4FfZUOfeskv/kGsNZ+s7CL+di566QboOYdgutGSchjHf7Z
5W2LcZVtHeNATVPcKMHpu/WNbRbV+sFZVqpKb3YlE+tdKfHmqJkp2xUOHGTLJz9AuQdRZRMF+tex
IQWQvNDX5afq0nL3pp7QhJ+zwRD9thdZym3i8dQWOuHqaRtPu2pU3/zGfDRa1d7bHY9B6AXMeBE7
U40P9Q3e1BmaUV3LbjyS5W3vzcGKv441Iscwi/Gn9oW+9dukuB0zBEehaK3rtvNeNZiaXwe4xGgZ
RL/XuRlWfTWkO4D3wGXmh2fgyIQxAC9pVPrrIO+T+7iYU09RaWVWXd3VHRNAPbXvlT4C1Zw7wwTP
bAqV+ecWfe81NPKvmnDbYwGgjCY3CPC2gGxCpt5mAnB4jgnBo4NG6W10bNo9xeJGOrM1J1DD7fLW
MKJEgUVKYDVP4olsbA8EM8UnP6YUinxTO6QyyrEzUHC5HAVOmpVfghJ66lDXNxn4ayBgXCxxIrOt
4YKZYdPCdVxbkVEeUx3kaRXBsU/mjL8Jdy++C2iZicO3iFMULuYkwqMvIWV0WYI7dl7uS935AijS
eWgsFgWZBfO8EgS7XessLNBirso8sDFIlCYqvMJlnA27d3QzE8gK0jGiEWxqXXtaKVWG5ybFrSf1
9Mka6+HLsgIwvCpOA47fbVvyZIxm0W1EhwC6kSz/dTSoTYIRB4+fnVwXKcnekE1Jxesr5OOGMV0B
UmJNlij2jOR16NBW2IgUMKgnuI+zLD2HTTjB2BhRsvr9bTGb+DLcaRtdFXwLV4Pa1JfZVsX4kYK8
Gi7Rj4bF1I5fnWpsr92QlPcsttIDuH0M0myrKxfr8L1plRcXQQD5XPq1if5rneHr2XGJ+oG+9Wos
+23gcKxd3vEqMHOs/XjfC7+Pz2gx7N2UCarSqbcv9DYx7Ak0h4r+zLaoquKYV+N3ujb+Ote7aj8N
36EDo2XsSBuwQPxUSnO3noPuiul8iVEqw8rv1+wWnrYSqDtfmqoX+2EIOzydU/AqYHQhNOCG6u+n
0nPvBaazXd7J4fb93cq6IUDUyhNhlC1WGSABCIXej7CAY08Oiy8s8QOt/4GaANpJYWYHGAr+KVYm
pdCc3ChYaDc1pft22Y/xT/FNcFaKQ4uclUePs6WFLLv5EgiatMFcjgurweRaawhHCxuL5dCuhpFb
s0msh7C00F2NFteuo6Oe1zyA35W4Dhuvu1SkiGMB8nZLJMFkcrSeigKwFVCRFZgfJi8cFkyZ39Ah
czeVi6lU429sDb0PwEvPlC7hnf3CCW7ypj+YjXYH5jVi+tXBJwkRv+Aaoq0K4LbQUvOBrNwO01FF
ME6QtuvlwNkF0Y0K2vrs1yUyPQRZx+WQmtcG4lU/fOjHm+VezxSu3b4v4P5Eww1dUue0HFGBUiMF
s+XZLVP3hidN39AkrkiwAMzfOxob4uwU0+Y4G6ah5lZrMCe4eGlu8j7YNIPzaPAY3ZtdaF0wA9xX
Qm+PnaGf6dUW6xbB3dUEAQ79olafWst/Kv1sW1gjFu+sNc9KWq+5M3BHzCWUQVgRxmz9BK2hOtXZ
OqtxnPkm3UgQI5x8RADvtBuuslrdElocr81kFGvsfHxanXYGvRheYPvRSED8j17Owuwi8ZCGlW5e
I4bvUInG2pHwFnNsrXOQlOXmvUPAEMwBg3YdNfpTOKZAEbukvs6Y714qz26uhlf6KTlbmqvdBJOJ
mcKYnmSHdh0FB4hdu0VsVvoNNtJbv8Kwr3Al+IncdArGAgov79SjUEVNnsyfbKRxWOYVk+tw2+S9
2mKbMRFi9dsRbIdVJdptIk0+FmW763Cw6udlaZ+a5mkgd3uKYv1mQOi3TnVcpcWUHxvLMu6LFs6U
7VH2TLRwroSvfVO5eJ5CEXy1FCPfrAXUg7rmEW1A2SC/sWFh34iy/MTBajibaVfuPcIdoPrRJhoj
IC666PqjrM3VWOPCHlOIne8FrpaHrxrP6HNWqmkVxrV9oQcKOnQsXkuR9NdT1TpIlAPk88YnpyMc
tBnT4BajorOVCb2xdnL82/KUnpfto1eQct4X/9ievL0xj+ZUUyeX5Vd1i8u0w5F58ILOvNWq/LkV
Mnyp0ZA6Q38Tm8g3XZyLVQ4wn4vW+LlqM+aDRecPfn3PaX/H39hZFIyz1jY84S880BvKDy2cndMQ
aMGJ0w8BD6hcOv04TFV4z1kgeoonTq2leHJS+xCCfSM4vplWku6qTxLUeoz14dxbI/KGwR/QrzWP
tdIhtfTlA4YU5gh4TaFZ+P0TLRgszlV/jDyAM8t9In1s7M2wscs4I0whAQTeeeYqjv1vy1HKDKuv
Yfa6/CS0S/pDZrIk9u1DEE3SZYkbogs66z3NJX1DkjATA42BQ+ZDBlvCY2mbDe8NBCa7QDi42VZp
QTmsd+WPUmcU58smuh7DYjn2cPBQOgQ+Z4D1yPr30CFd2iax1u30Yeru3xfmgFBDA2fxcnNp8EkT
FPt9iYMffa/hH/WG6gFRU/qIddqkwJ0PRaM7yTUliX/J2k/M1lZ+73G2TfTPQQP63BqK7/b8GMaI
mPYkExjstKRBw8BYDUXlnamwgHB1bNlBeRwsXHlpaT0nvqc9jYrCIuDTRHsQuzcOpSj8OOl/m6In
SQzP96lhCRFNnN2rMeZYOgXxYVkcRa+859EgpjUfkruCBMo7gGN3dd7XL1HJmB0LmL/TsVq8hGpA
SKaJEJxUz7kREdm8h6NLvkSAsMblgDZ/yQGcjGg2jssxUEjyi5LM6C9aMIJycssnhRdk2WamCN61
abYE7sY5MQTvcR/KFM8lwLiUQPmtm4Tox8Yk31k1QyEOkNsl9CJpKusqH+oH6S/+B6Hj8cJw1xXl
6X++FCmJBYJB1wkl6A2qFEmfIojPJJfp+9jOWJxHgLNARDfKY3C5bIzVSEAj1Xh1SAkbX6fM8t6I
7wJYNlbgxusJwH8AO1ExVj+L3AwZLAfVPnL5yPDB9FdSzOerGlVt7oZM9OlxcXwy87VD1q8zd6ad
E2wwd280zVUXhBokSjLeMmqI7SQyxlYF5oRQFPE+M+lB5DnFvze3VaPeymlPtbeJsuW+c/luNiq6
lbSL5pb2Vn4jqpbLG/zwczZBJtM6dIg0mVlvjOY+qqpL1U/TDbBuwLwJvvEQldQV00zzkX3H27gG
kuPWteirzPFg89HHnpqDb07gWMRYH2xoJjREsIrkvj0c6h7LR5F0zamdVLCZ7ZyYagfI0xl5Ceji
vlYEca87mzYp91r8qU2u3CW+CCsn0J7IgSJUmJhtIM/6nTYdi7wv3nd4LUMK29g1TlGpvy03U21D
gIs6nj9LdNVd1kXfEo6oG4MmHAuC8Rx7hHzNby076yYyRPAyApsKjPGF9ewQWFW09mNhPRj+9JiA
IbiifVc9oCH1rpabL7XBWpVF8hRLS0JXR6una661ryJkViiFWym+23FygAmBoXG4zK3C94kEnlk4
j7kfHOvK1DdeRyUcxlNzbUT1nTLy+Kj7ncMer/yLqcDfALp1LbBpnaHw4mOyALxh1Ks0qtOL6SHp
gXxzCfvcPy4fQ6Uh+LYG/cwEjbm0MqgOqh7aDF07Yu+9vehTb71EtBUhBRothEf4UA7R3nGwthsL
txcnR8d0xEHgCyGKN72vJ+ZUYS7ufDuzvwu7um4NUCkNDbgNdeeak5q8jRX6rjynyI045/pDrD0W
DOlX2YC4AnbqJS7UbWl0tBhDWmBLLxXGYZDdmvUQbMes+w7EasZoNsQwBTiikFH1yK2JZkuT7q6f
Q6yB/8XIzIT85CVetONFkkYyfw8l1r3hbWuvMz5xBvkep3SRkcBP4Da4O0Wo0dl1W/+8nOfeOwvl
55xEt/vKJCtotrFrqTwtTVeDAnhufjq9NXt9sh80NltU6IZ7GXvyA5abbKmKltVRM33wZhLt1vL/
Yqek45LYd1PpPC/Z32bil0cVY5cEAbzjMPDEMFrxJhrONW048BgVlPDltzIkkhZ3kZiZiK8xPMLn
lkMpbsrxCuneCQNudmsTHXOrs9kvP29SIHnDyCw3Xib6W1tYIdIkAg0Am9Nka0nhsaMxvA+z4taW
AabC1OXTqmdVrqg3wg6brT92+R71Rb8iNOIFqTxuppF9fnmirdK6lAbZYdp0reut/d3z0jvM1y2b
Pk3gwj4VTmc8k117jwUY1m3vdMxIwIFFcYOOPcrKozVGX+MmT486PJnrxkPjxO5xxHcK2lbQ/SBe
cONbzQ9BR+5e4TZc1bGhk1BDJ2r5CJefZXVEFnicLs6BI7rz8ivTxlX33vG00XNjl6lvEntEnyVp
/5aZ/ghbxbvklHasS4wclr9hIcGLE7gZyufkH5L/hugKp2jYTHutQ48OtDy89nlw9yQAoJiaFzQ7
ib9M6LCWOKmJ+IWyjsnuQyL84qBbmjM9OEPKrD4sl5wyADr09pUww2n3/nj6Mwe/gr9apF28XpZ3
FE3F2Rj98pR4cz8aCaZ5DvO3ygnUq8BDvCsQyksiZUALxbs+ktFVlw4PhIk/mZSUyzEmS8bputNQ
llc7vy05g4rBOAddPnGM4depZF4aPydgmS+Igr72BprT9zKlcAt4m27Y32aC58VuspdYImW3Q86N
WgSbcClfMfW6lAROt2uSB0MjnKKcMV7LE5dxHMYXT5t+rO46BgKn0Ry/hZi2b7ExObcp4dbH2tTh
HsfDl0IkF1ArzBV04jS4VXU6nHyxcJJf5+3Audddyc6WnyYlbt93e1PJswFLpuOwe11nZnVnc6es
pSJKY2mamwna8Z6NMkzVqaXIoXMD24PwVvs3ubzK+BDkKSQcB10YuqXmPOkl6PPbF54fv/7nH/p/
pjkxD+lkBFtLIXb06ahstQ78lS0ApeV594ZKbzU6WszpFuUm7WjivE+2M3F41xXhBo4gNgm1K3RP
9SxHxhj2IN9Hhpjwc8S/mv5Yp8mLHJN0h4+RD09HK81FMXjQcAu+HwLwP4XrZbaSTjg4MtPYG7rj
rIw+N/ceNvDb4Wqpn2FGHpGuJvRF6XUNDtkcaedRj7bojYy3pO7mANWWdX+AyxzPDl1ExSYCOU6X
zDjxC/Ves6cNS8B6V+yX1lFScBiLasISdKu+a+bz3GQaVHu8GSd9ivb0huLdslZ2vkbDC90Clj7z
h9ZVJzda5dK2XgwA7Ks+9PYJ1gTu+oS6bYr3Sc/olFH0qqcHd3JslHtoUbmTl2GxmdO2M7U6/E3G
rvmXT5YjHkHG6ETo+RlS6j9HtLp1Ptajh3RBDoYDIyqHCcFZ8eyH7f1okKiNSmCz9BUy5FUbFP7y
4qIO76sYIFlzKdBkHEllctZMXpyDa9nanlZKQtaQFT2iy/juC8+nX6RRn0ODveqbwFlBAiW/27LD
h1Y4e9+CC0X3w9hElcO5UjMZSGnkcJF4Um7ZZl6zkbh4abJBAuquZgwHAJpgNA8yL4EK2D9KEzuG
0//m3THmV//nkN/5vpe2EjrGNobSH8O/y1K0Pk5gEls7HIkGDbxd3HDYHGn3DTGON6vX8nOBXW8c
G7gbfGiOF27QlTc3eYXVCUZ9vqcRtLU7jo2NTOtPFd6SqB4+4z8pVq4sh3WilLzLmS7IAiy0wCW/
FhW5Gz7HsR+AfRPpQtnUi1PVWp9/HdJrfIzonV+hJXSbx1vHLGbMofd/erJJmmkn4eM+el+J6UI3
Gx1S3a0Eq4EWPzI7C9ECyoverbptEhXlBgsicMGG8IUEa5KmIEwPnHydYnQ2S0vCMKDp4T6hmxgZ
D8vEYGqILyMXytjEIiGpbB4Rq1DeWSnaxKBLH10I7DfLqCyOtelgUSjvkSUM2IU1SoO0efz1K//r
nS8JSHIcqbMludJa0qf/9Mq1gVYzvP14a9VXMkphDXYvjaKngT+QgbUPMCPJiOLlaDk9FDpDq/rI
lN2hrEUX5A3Jo11NL5EZevfc0m+DlIKktpEMy2niSXbfOtX7N838xfQO+YDNcHAfMgV/YyrSTZ+Q
jymyojhUJpnFZYZOCmYQGqzcg7JRkweoLIT9ENbA5Y/nIGUNlJV9duy59cQKrKoyOv/6TdE/5psL
G6GDxUrvCMNVUp9vlz+9KTasVZUOs6yzpyXRzTNoEmh//HvbtLMjLtDxsw/ax+yikYFZuKYvV7za
jdgxtxDHaaLanisMKD6JEueha3pCNOdd/v//UllbiRd2XVcYXPbPl9p0Hveuzgprs0ysjeQlq83+
pJg0wWSz+pf7UQWKnDfbuEtjT264Jxm7RhyBGIGRh5qm0JVUrF+HHtFZBS7waxWZv3lDzY8x4fPz
5XCJjjH/Z3+8Sqw8+F7tKKKQciBfelTVYeQiXarJPwMAegu2WtIh8tqtgJ7s5ne0Wm8y/GTssPXZ
iIgEmwQStkXdxVPhXrHLD2ufjtYqFWRxpI275RZHR9FrRDMZ6PV0siQ2owSw5s0t3NofH1UqHxrV
fB1bRzsojS5LHOD5hjEe50wm2SHSnc34EJmbTQiER68pwm15sOc1LZFFg2ibSFANiNyvP0f5lxXI
WD493VbKQK0oPsTVo2myUmNSkAfCDD99GhtbgfOBOYIOm1YRmd48Lf101PFqpyg8iQqklT4X4klw
6ZP+pu+dGlBCNu3MfoDCK0V6tAu6qJG2bTXbOJZtJ9c+gPA0yN6WifuvX4T+l43CNkyFxES3caxY
INR+vhmtcWSgK0jUWyYKsm/D6ywtAO5pkpZGmG90SxpHgH4kuTvZvRCINB07uvv1ZSy79U/71XwZ
rOWWZfNsGPaHy+Bldr6asDNCvYpZu5+ENZicoZPoQRseggqSBi1LHeUpuMCIe3M7ZDW5ADm9EdEa
V7oL9iJ0CUFEte3Ce2DR7khBftRzmi+p3X+DvBbuf3PVkjfnw1UzcRGC4lGiqdSdn9+8AYpLFMYR
2owKtxLpJET0mWaxQYoKRSUlDqIj0HulR+30qdY1cv0m7UVnOnGBbPNGHiPZzFHsnAMNf4a0aAnW
NiVbY8Pycx2NE1jgX4W9f4CEOD7/5uLFvM78fPWSsmmuolyGnY71YR3SmBizNtuChK5VQ6f43orI
GY0bmJ+o88x1JOLpc5QYL/HUTffI+t9H6MuqhcwtvB7QTjizEk+z5jypcorpkbnjDd3WjFppqf90
Zv+2CwjAyoTxKWpnWXxWXdmFTSRrO5F2PmQFaqV0tqFTPsXjlDz1YevuQXEuIjN0/F/BsozHDj3S
Gnw3yWTUF6sCXyuWsL48+mAtH4eC7+cxe/RphV7TC0aBt8hOeOO5UeZhoe0pvMtuQjBP1FO7o60E
PMn5s9yxgFXnOqg/E4np4LBlURk90rjNYQq5hxhuxJlBc82Fq1qk0juqOR5YoSR37f67bLThlXkZ
Gjxpqj2Kc2YRZko8UVbmeyKz6X6WFZL9sT83yr6dyF7JqFbhMYZ7WcYXA+TltUbNvhtaIpHw7UHs
cCga+2Y3Fij7qwabM/o14pe5QYqg6EEjBmJmFV2aGDV9Ubb4FWe1oOZ4zq7l/y8VTZaQa56CCQVf
L85erBHfZ16XHXWo8skEq0N5MmXxLCv9XZpnlDYz0VmvU9XkVb//slQdxJK5ZejDb6PQgA6R6g7i
T2IDbad7RfMDK7+K3YMLU/KYVdPX92O+ZZkloPukBs2HIaEvMLtbRIuepem6ByskJiKkP/4Iadza
JFRNIv6cjfT/3diXUN4QiMgBHPFkkwPZ1mO4N8p+h0Enw59rENjXYSZbqi/wbvWqtcLwa1tNT7oj
3pWldh/ApHGn+qZFU08uAioJ1mF21bB4HkIPAzVHbG6HZ10H8ldDEkT2PehMGNv0sbUmcRPy+OZ1
wDwnlPopaICTKNRSZD41hPNVw5MC4oMco6uuLAPL/tia+JbApSNkn4Ha6Zvd58N9EzXxKYTYBT38
3uQgdUUkwLbC2ra0xRIgB0T+eca6j4GN2Vj21vogP/UNFXVotP05M+Xz0pqoPVQ3PvA7ur7ueflV
0zU/etOhhPn1MmHNa9jHVYJ+JUwF2zWF+fGcheAmUfCI9Y2B9hnKCLM/oyB9fewsFGs2VDufB1hq
gXZa/nBOuRRxr15dqzqMAjGBbt2/54LXVikOVmq5VyNtjKVG8+3xGyB6yCdWXx+KgnVExGXzuNy7
/ifTbJjQd7Z5GmJbAbImqKwVQBWy0Yl3aLe9Y8Ak/6wMB72ihVB2w6Zt7UAPoHCtPciL0WB+ndKR
6CSfbFuCcQ7KGx5ae1BrtxnFa0ZwIwwI+eTT4LBhdp78qhtpT5C7YkjypxvTgyDjyXPSVuO2cBgW
/PotXmrTD2+xQUEIWJdNmM14rm3/VLtiv4pMjR7Qxq8YEck0v07JMWhdzh0gbs+wDHBF0xXlIdBe
8ppTqcvGs6+lDu9Yc6+UoWk7YyR269cXJv9yxkb5QYPDdm02ZyT/H87YWRrlZVgJawNpwDgqp0cA
DteK//kCYD5fdVT867rWm42aD7a5Q3kjXAcN6ULIJxVXkb8c4tGTLdntbM1r2qvW2YIDrsHzQeTu
7upsvAuwy/zm4pcC9ed3lapV56QkLQfS4McD4pjnWctohMpm3k2WEQIGYJ/NOdHPFG+caPo1lpDh
kXWOYtJDzYiW+Bqb1Wq5/Tw7efAyV5yrTgQbxHP9jg9QPnZ9ulVUwC+O8K9EYHfo6a32vMxXVKSi
60Cv/GvTJI27Jro0Dtwd+aXVXVBDzfBciaqVeLETSUIERSIE1/XE2/76k3P+pqxDJMdzK7mxGAB8
qE2zJEOVU1v/LutQWXVbHbBLwIlmIPAAyMnK0/xglwduzvQfbZdvwOyqdF/shVV8YlNsmxXcJFiI
c1MeDYza4SvGhKULFJl49LaW7r0GEltCPkbdWZUagcHLecnCUrwUD7s4nVPHp+Yr1bw8pPrwsMwN
TTTEkFY6ANVZiTejH18B2p9yb46yyseczbF4jWbDhB5hHIEjH+3mgItr7Ho3i7grpzpaVYn3Qko2
1qLCJ/9AkJmZ9mTsoRsQG2gs5rUYh69pZ96IWWTtNWQK7Mag5LBlxopxB3rGwS3DtU1z8CyzRj0F
Bb5c3ThbwFevJr/CfmSqiQcTZLfsu6tff0x/c2o1lOnS3DS5Aswn8wP4pyd/dpKMejE5myIb1VEj
geAIuuUYs4utUWxChVKS7SIIqZha8ByjZd/y9K2quHBWroB+ucqjPNqNLvjhFB31y8AA6X9zajX+
esBmYULej6l6XgnUh36LTtdadPmIGW3pZPXNUGKTRkHMAffQ0+UQSjsEbUMCqwYdP3eHZ8JFir0f
ZMOhMW8yXsBeNUnwCtD44Gh6/ViBV7qEXWPRyOb/mzLQ1k0XRyik6l0WkLkxmLV1Dgf7ixbZLg1u
+1PclmQ8OmQlhgMTsAoN1a6aBrXyBhU/+Jq8yjhFrRdnSRaH9u7Xn9jfHFQkLUfL5MjnOpx9PvQZ
+iAZdaPrJdD0howORLk30QClm5Udu9n8mEc53t5ldFVwKo9dlOiYpKB0eZwRatlkR7+Ox32gkeAd
j1lwMWKiw8OyOJWzNcJp0SgH0++u+2+KfZvd23S4csFU4sNS7tOyHdvBlBspEKYtm0wQDl9krNoD
yvdtWhbvtYU2NKBNVaRxqEGynFhJ85BSTPlaPRK1PusekiT4nEf+RTnoBhfZ66ufNuOZ7mmzyU0X
x2jsfZZ6WdwL3/zNK9H/uimRwK3ofLG20ef5+Er6brBwdSMOeZ8643bEBBN4CnNGhcDHJSbGND0i
KOuq2OFyKI7THKBrRNB+vBADH4Mi8ZuToPGXboktdaEcxVnQ4iSlPtwWY0pAJmG53BYR9iNboQCE
8FCel5miYKfe1I6AJtC0+a2VruiWDUWXc5zNQYXQqM77gZAvT4uv8lq/KrzMOmlRadBNNq4my+4B
S5ApGrKu+rwCqA/NlSxAbywtgcmJGWvQEUTxyaF4oHbZB65z67UWoSHwY7e0E+9//SAsXcaft1cq
dMmd5MznR8P5cGI3c+EEjSfJgkoNBFulwLCPq3zdiZDxRhij5iKA7pgHynkoM+9khfIyueUGcLj6
6jcDNNZAS3ftzFLpoMf8Zgf8mwfVYHFUhsstgjJRfiiqokrTKztl+58YNOY9ycpjG52jzMJopvBU
Zx75CF7UAAVk2rrKyESVk2YcRwGxjKHURGImluRaamg0ScnSfAKUI/BL2YSSjchO2pioQX/9rv79
VTNZko7FFxhRP28ImDBa0RQdV42KeDvZIEBy1yYKe2hy8P/VdIxwjELp66/r2t/3dl2ccRTc9wq4
zjhiQG0bXOWub3wq7as66Owt0R5oD9vLsrqEddL85p22/qYLYkrebLo2Fmgs68MmFoeqGOJEmRvE
sOrs5VN5z8DvweSojqWIg7AJN2lEDVKgSv2UO6Ns10XCW42S/UtQu7jp5n+oWqIkK3j7YApYNRyV
4xKcRuTtKcZiXTkSp3n3BHpMnW1TqLPkTmIYq5goS0AUYdhIgpFrcp4XK0fkveD+dHeL1cr3o1vP
i+49v6wPaWipMxozteHG22Di1j4RSYhgEWEcUtWNP3nfHKMhHNSR9clL9DeF5OMwjSzxsu2KrR2q
9Aw02TwuH/9/fRv+j/9GnEYy+nlW/+u/+f23vCBGgCivD7/91yNt9Dz97/nf/L+/8/O/+Ncl/Fbl
df6j+eXf2r/l11/St/rjX/rpO/PT/311my/Nl59+s82asBnv2rdqvH+r26RZroLXMf/N/+0f/sfb
8l0ex+Ltn398y1u0iXw3P8yzP/79R8fv//yDquJPz8n8/f/9h/ML+Ocf67b68u1L/pd/8falbv75
ByF//7Bh3bq66eq260qdYrd/e/8j9x+6zdGV5iyYrz/+I2N2FTD4lf8wsDdSygiDffz/cncm220j
25p+lbPuHFkkiI6TGgQ69r1IihMuSZQAggTRN+TT1xdy5klbzmvXWTWpqrQtpyWiiYgdO3b7/8Ti
/+tfRVJ9/qj7R980LfwGTSWzyFH5X3+N+4f1+3s9/3Wr4gWo/CUZZTIzP7jPhDNxobAY+MNrkK38
ooZuLZTGwCuqTj8s99cLRc/GY4WzDLLNHTbDwLDBNOkFwPYHN8qP2WFg5PmXup5GzybRjjwt92pj
QdfSBp5J0mbVcgD3aDao6KkPQfOZtFR2EjOAvMoKXqDayqeGCaNaH2o+0O4q+0HFlbhf7lScaU1t
f+YgAwsXLLoTkbkbZJiJSbWWtZGYiaUhP9NeTmrRHPDjitq7Vp2PJN9perttowc2cyfy8m7a98we
RX3lri7G166ieWfYHwaSjoPSb89qj08gy0dCBz+PQuAqF3X+IIjVg9T12Prnlr7MqAsORfW4HB5h
sr5EFMUFd+hEzuxJAF2PMT2ko6qTDogbtrM2BXTzbkoOu1vhJoCeesBcUcTVT1JfN0a38zUlCUnG
BPj0tHgOQmYSLmCwlnAWsphQRX21Mu+oB5BlAH9HPxYhvcsNAIfuONHb2gd1/Ea+EPIR2q0/9HM4
xBwCwOquQGhDIMktzPSQKtGa0BmYNGYEyGAnK8dJoG509SXv0nWS10MiKTUAaolzv0ZE02ItcaK6
Odw1EFNysGi7t+Mb/SzM8x0iSgx4+6GEkF+Ena0RkfWh4UCYbU4vKiATGg3zV+NGQVL0AAUQzmdF
06dxAXhxCuOH1jy2hXrRvFJn0durX7XBPDWSYXWMTpmpDWimWKf1cRQfY8hZ74C2plLqYCLQQVu2
8TwoPNBBYb9OegW8f7CQnQmhTG1QFCwn6NOnkRzJ9YbhWDFhViHlqwCyfq1B4C707iIHmwEw0mJf
V2fgYqkgEuk1WVSN1y/VTV/PqLDUIKZqS7JdgU4brBmAF3j7AHaQckanuZkKyDjKxoS3kJqwAADa
I7Wst0OHxoxu/6Vh4SERgXdRB4fgblK3k5hvcTcYp3W+z4rOmT4RHUoiTZNrgqCVJoU85+oVaIRN
e+H2aggkAZK+TfJkQfvVJgqrfVoYG6JxYNSo+gzP5PWhgUqTXc1C1CmYb0k8QHtAY9PZEtub3gvT
AzISaMFy2SsUohcXaxPDIBNBAyrqQhvkzeVkKgAdh6rkwTW7ICvdEKM7HLr6dRJJ8pnHtDz3b0Lv
0lCTPJb9tm3EPThv+uUjH1bl+XA+qq1z1B6gJFlDjJjU1cvM8mMsLOcMPEwCZYVxvpDs7rNlCGXa
ZRSMKTE8UNGxPFvh+g4Ct7idIVwpQMyWgAcAqZnvipEcsi40Tm2qviUhfbfqY3xutAnBgWVd6aCZ
g11+w0O+mHuoLgdwDLtJejncU7jMYx0mugxpTrKHn4cZdBoWaAuVsY+UbN1rEF/znK3PVDzS/+VS
/fqwm92dMPbvomXS0fzb8PymUTVCsbjsBhbH16RLjywi7uYNUzvrUWYTjB53i8QDTI3tHdvBPG6K
7gXw4MTVj912/J+f0P97x+//yTn+f+ERLa2+//HXSfjTCT2T5+p7fvvX9CU/v9xe/jUsri+3U/H9
kS3v8O3E7mrGH9Iq7/QIrJA+lEnHbwc2sao/rC4nJkezZnBoc1z+eWarnT84yXW9T3afY9aSpVx/
ndnaH9xKpzOYSqDP8/w/OrN/dJVx4aQNi6+sU3Jr9nX1iw1OhVReKVnWLqqij2eAxgWBSj+Cw9Y8
GogZaTuBbkJ7vIJBf5vWMMBMbjQRblSFHBLZBGVqgXN/itQkXWpp1kCkotVLIyVTZdY3Sn80qsuA
WEooCQzh4KKSHlbUS0VnJQEQeC7JJzacyN8tyJ+myQ+mCPPz3b6RwzLJUZo6if0eE/h1WMnjEaR9
0MYXNzAxT/mtpUcnwa6iww4IWbuKg6V+uxpQXwQFKfTH8XRtmmp162bmFpBj7Q1Ko85a10KNIrLI
GBAX04mhnTO4FG+3+zBPIQUXZgCLAg/oDLNS7T7nVd33GjO6unEv137jdX++8t+qgCGRTTMI8Gpd
HNGe+emVfxc+u7ct+QHjUi+6iX5dFS1doyLvJ+Eejy1uada+AV5DwxbkJgQcgRvjVIzuF5gKaLTO
46z/ILcOZPpdz+sNXcUy/BRoT9EtSXfX+xUSvEqvABJJe0AUpgaIdw00sVQ137XAaau8fEuOx3pY
h1r9m/KmfxgaSeWebnTxqBDs7pdwG9QeFFe1Sb6AaijlqOjeZTaoKEInK8/muEo5kmmXKj/q9Ih4
ygxCX1wTM11kiYQDq8PHlp48oDGKnJ4X6CbxCtN4VoWq6hdky7Eo47I53Y+UeCTUMYGzn4bwEJ71
pDno1d2iUzy5hCK+XJv1r0XxSyxRrhuxTrXfkfn+LnUZ0qP8bt1oxTsXD0rpFnmkd0YWJXmnXkrG
uWOV2EIp1CWlgKuY3E8vUrUF+EN3AOTv+aTKNdLJ2Nt4htD8lnBAryAk6U+yuk84LgvMeoa5oM6L
a5fbAdXt9qqkPFiRrqysCwUtNj3t5yE6CMiE3hHawbTK/HM/zbYaUBczIB/TudY3Thc1J4rdCz5h
WJsOrhrQx/GjuI7Pj+NjHhXKdfXrWfmHJUeYe6y1qekaeuyL3tHLLkV5WnaVbaTd91YxCdLfybvg
Yd3HeZfmupokqAOP93FyibvKzIxCCOGLuh0QGDgOqy5d+bSSdFn+ID0vO1oGK6UJnBNxIBp1joks
U6m0dFQYVO5GNKQPybZb23sWZ+/WWTNGbfnbVMSXPIxcbIt2Ao02C/YpJbhfhhVXeq0qphotzlZw
OCugDERnRfN18qgApXdMmi2aCYXVINs0ZulfAqW/QG2AKpXeKOU0731Pay9dELNA+MVbigIXAnYK
FYAFEepFB2KSyouZdUZ444t5Kh9Ar5K1gIq4uulZIHFZLxPmtS+isEviiZTxawuM+hQ4dGsfn9X3
3i28DeHuqXdAz1/dvlLexG8WVwZBflBVOri2vY5OmVqPZJT2ReS7uZl2Sk0nfQFz2fgG1NcYGMx8
bTSVMjneI+kVdDtUYijdO2HXwsq0xksA3QcNuwpLCJOzHDRIJbuF1U42PQ5L+HAHdRubM/pew3ke
nI9LI6bVpCH/MbXA4oFsAzzA/HruDn4zmh/Dnawp5pfMmWgyK0yR2BftFMKW3c31c38OjsORnCis
B9e2112HQUY31z0HrwqKAgu4xqx/nRHEub9qja64RtvcVsaxk73jl7HJSQM0oyg2jNesE6DGKO3C
fFfyNvg4mtZtV93TBuJfKIRi0eZBvMpv4BE+ksL6TaH4p9X44/oQzjd1AuSEM7skYX9USaplVGlx
z6C0vDRFKcGqjKtTVpU1bVUgbY9qrA9ugClsIP2qDh2tVWiurCTe1D2uMLADtToUZXl/bpi7jwvA
xSvKKM1D1glB2fj19H/J7jH9WEKWYaClqCKkxvaLMDUw3OZQUTzmD6u9uuaj6rmABTYvGbUGAHOA
yL7T8uMVv64wDjE4zcM6BXSw24+agdmPASw2sq6l4ATejvMH0ZBB2h6BzQT6sk7ssC3zd6Ah+l7/
rBfUbppDMG5hByU0CSZiDrMqENUedaAXJ8uxAbS0qZ4as3t3qdn4OJ5h/QPtNw7BLdDuYIcSJZ5n
cRf+Flhk4VCn9/BDBUeDxjmC2Cul1DUQly5KukZcTEh8OgFs8An8rTQ8t4/5Xa8vgFyQDRCNCRYD
VCRhqrmdAmE75kGya9TbDRyHjFbfinjQ+nbVb6s8atCiuFOvvYtuwUTaRnMgcaG0M6lfvvULKoQu
wP+MKso4tlS5xoPimmdEe6+gtMWcLCm9nYsY7AY37XaCza8XUfsxMiQXESMWU4zyTQDEftIIND0D
mHGLynmuWcooPXfV1+RYVx5tJ+b2eokL8IrvS+pRAz+PjWqSASJuc3Tctpd72NCEo1O6HxUr+lFh
6wbwhF5J5QqyQGXcpiEkf3tYSMndkCKYxW2TQyOsNJ4VXc4rwmIA0Jtmbud1/0EZf9mCz31tx1qp
abu7rp/X6TnVofmAYaWsCTeLjpGpQ/B5bhOalh+IEkVJlL30pk2vSbcWbUheYh6Beej3L7Ps/jjO
KMTvPUfVlffVwxvN/sptFWedzrdC1T+jkn8atl+CpF/++T//Xwp1oir/ez9KvOdxdXr53m1SueCv
QKf2B9YuDg5JYxN/RyYf/wp04jfBlQcvIseM3gMO5t+OU08GO7GysPw1dAVK49+OEz+SGUHT0izs
MJMsyX/iOBk/lgrRkt8xcTIMalJ60lX7qpayKlaMFOXhtd3LEJp0P7Uq3CfwCQiyqI3T6isV3VNf
7rPAugy6EEuF5IFKAmH9sDuNzAtokXSP37c1aAjdIrNvgJSFl74dl8WAYmcHuKUR3IE0tZ608tA3
CXhlFUVdwS695E9VdfOOmeGBVTzoAu4Gvq4ZJR7Y7E5pnG0FQI8gKv2wDHeBRuTOyCH9w1iKKIag
m5UaFz+iE+syjHr9QW5Ap2kRHO2fqSXVY2iI1Fu04YjfH/v16hGGfgPq1KVfjg3d712gaI8vTsV9
uk3ufCcE/+C7/eiR/jyx0rj4zl62OkZtxMci98osAUwak8BYgGno1pnu/fpJPx7sPz/pyzFI9xpn
S8oS9tWFooKA/S1+8kOC43svVPt5KJaF4d/tSpMQgfzygMxUbgQymxzeb7qYKdiw1jiMl+6RPJG4
dDYA58heYWFll1kKgEESw8BgOFFEQwIsFVBO9KDXzK/hqADS0qh3VY++yO62RXDCRHKGS5ueluIy
gUstscvsPumDHWuAGmb2lspdMstE5IopMb8D3kyYqKCKs4K8LQdp76HQRp9g+N8AyT/TY360fz3B
n4bE34aGnGEmoEsJhdzHMCJ+MYcJPpjHtKlzLzcoNUnOfvsWQb/dr3Yw3gwgmqdcWWiUs1HdIm5M
ylU9ekde79fv8Y/r8N1ryL38nUjFpCyMe8A6RHDyklURdwhDumYtoIL8jUz9GHj4ecRfUiBJqsET
GLSohR7dWuAaHPVI1PQm/XpEUjF+Z2L/9RwDJ8NA2RmdL0ZpP8zTK7WwgCurwOXrwwj8qisJCBgy
fSXc5VBUdR92qY3yDrjOAJ8mNc0JO9opbaoayRqSJz66x+PrkcKkX7/bj2f9z6/2pfpCK6q2LqIq
9zomnOat6VygKL5UhE+yAJLUzK8NhbaJYPXrx/7zIv89I1/sxL7S3o9pzSJnGLN6ktDHB7x1SkYH
0o1fP+pnxSHF+u9HfVFRNyqWqArlUff2Jor8JoL4NyGR3z3hi+YIq7xz6ec8obkfcnNTVL9RTf88
WX1LtiB0ccPlz7/bEbI0M41MlGzVnZf3twoSkiKgSuH49uuZ+sft0MPLIFhJ8+LXwoSzSblNXPCc
jCQBye+02nYe618/Q/tiXf4pcRZNr3oXb4ZW0h9HU+jwz3ZiJC7OL2i4xkvvnHRnoMUfHWqXOs7N
otuJrHcVNyTuxgV2/COIzijJLRxH6FDzQ9XP8zMcgVaekm5U2qe6rIBOP8P014VfEHYTUofHmk5V
Hdq9p+jSge0BeOYunK5hOFdot6PHwL2mut9JT0EJZjyQYlX/MSvNt052UjSuN9ORkkImE85qwhcW
bH46FQyka5qHq/ROhfbUTWxyI6VOVFLD43j0h4DFOzeT3Z2xayAzJDvrkbT3mjhChac0tLd22DGd
47l0qAXPlO6oV4N9DBYcWLVp2nGT4jpTb++d0bmbvJ5z80PX6i3sUmuKg1eAW5XqrDm3y+pqfpCV
dEIFiuxuDnx6Zx3WTFwUjksmrgjN8SPJHQ3sfqpMwZTtgBhr0oS2kM2ySnPIL5ST0+yrNzpw6Q+K
Gaj6CmYqrgsisojLy+xSqJNLdqLnVjwG5rLM3i4P/8jZKIfQAON4BDz8rqyq5OVmvAWPQ6XtqLQH
Mu5FP8cLGvpAKaoc4lfOhX7YB7XVCTCOZb/v3lvDg2oBrnoarVvVb8KnJsu87JKMDDosYovmmcyG
o2oa3eGbLJOJFBflfIJk2IOXwrdUZcnyOBZnZsVJEVMAGCT65B6qJ4sgEtiW6wbgW7BNSJsFJF5o
1Z0mlHwIJWhmVMqtiYAPKrPw22x9JGfZh9tOhfMgA0VBbWziReMYaFJNgS3HGMAiJxp5PNBlELU0
zEJG1VOhDj3mZFoVZONViSNgy9Hjin3OTqCMiHN8E/AFOdYrpAguDHUAtHSJP2tDymwTdplOuCSK
Xno9gixNx2PObwCQ1uVU63yzCID3i5RqYAaRTWmlrZ6JGqU9Nwa/tqz7m7ieF+A/Yof07xBUY/aV
1asaugAB0ghLH7zXdBYdso+PDKe6CFdJXHv0kjot/ZJKr96DO8jpR7yd5P3jAnZMRaAaJHMVXoAj
NdDAOE77kIJlV9XTk+ssN7WXSyc6nLUHhZPJLHk0q6KxJuAcOR3trXsMRqauCxMjtKzeKppW41u+
7SlX52g+yZhRQj4uSF7L+3sDPHcHsDXA6Qc5IEZGSQI5L9Y9SKqDioLsfu6EiwrYxiI6ATwveiXn
IYQPZ17fLMEZCXytMZgHgLANLOk+jT+KYncvCXFw23jcyeIr7jV8TNLrZQBLDnx8BBHUdNoGt0PK
3SpVBbJvnsDVnZuEJyLaLGkzpuyR9i3Xiqi7N2rvrITOPdpedXyHLIYpKUYgde+SHiicpJat54aG
5oFW7uRBapdlNLWsdaMmFP7Sl0A3dg199l1X3QIoQmlMqoUNaNkyj/UhiQzQl3vDS9C65/zmXQ3F
1jvHLXhwA4P+LQvpf/TvsJW48f0MAirUPXdzflXA3KPgUU/jVKQANdQxQC3mA0CxePBIDDun8lOO
8GKVa4hjAAI5gEcBK/sahJELiwMffAHC9Dk+A9EXH6xcWZ7B0GzJGamERqIA6GxlohiqnUXQf9Bv
pV7w+zVK/DLCJblb62Tcj+syTbwuD+qmEHvGzZCOGi8n5Qx797A999nC0KVUfRcKDoCX+q7VWWBo
Oj2KBRtQI8+KSrg/GgQQJQYN6AyZSyugf7yA85YHOyKXvgLLWqx+UDApis4ChrjxvYYy0chIT0/0
c7A01XrWyw60eq3yqoUNe0qFudMDPpZ6Xxqfbl5+BRLoBsxrCn/wBcgzHh61MyWKtjkFmVE3HFNS
Ou+a8fRxuQwqnf5R/eyqynV4LtZ5UP8mTPmlvJpDEKfW5Dd5BvCyutaXI71A/8dRlWAyPNJRRHLI
OKMM1NROAK/pqHCZwhsRgAPb3jWhQCxBStLVrHB8qTvE/VAGVr1Qwm1OuuvXB/RPBuGXN/tyPJsQ
6F4xyHLPiC2nlx/nVAfTlUZpZ7G9spb9IvZKOAR+/dSfTI8vT/1iifcqSmTvRZp7SgtQpLYtwZTQ
qBr59VP60tb7wcWRjyHJi2Imbkp060fbIzQLysfVC4MzU2FUxkBXsLarclF1cjdRTCdp+263aebS
AIjCwqVrDkr7alxn1j5gKa49N1UzuybnZVZjtYThXofmTCJOsbGjI31/lfakkf83tJIqnoeTBKaT
dU56SDiBcovG2Jar8rwpuz2JYA5uXxcQBLcmmEnbH30fIJDqIVGt5OJ2tX16pBEZ6yQo3CrVhKqy
AL2eXxj3Wd4rF5r5AE/0nZrWBbAzsFbS89att3oQ75Xi4uiwSl0LUJT78fRY37x+0GxDA8acfrMs
UvVwCx621V0ZATSHbd568f2xLpSOE9YVfUzH7b0x9tcygPBRG3UgEFRU1b7ijaVm9NFSPUMQ2gli
uLQTyQ4ie8FQ0hEbOuzZv165L7XVf26Yv1fu08X6zgZGBR6pqL9KsaR3ovHCfK0pngzj0Jg9qZnj
x7aiDS/x0b3H/m8s45/iR12V+JYMRtHJT3WHFN/vnl5kVqvnGk9PEvoSKy8dhjOAaSblrfomov+/
Bg0/07//fdRw/UL14b/Ei6zBuL7H9+/Dh5+X/hU/VP8wCb4QpKME4DNM+Hf8UP2DigCqKzTQeWjy
s1ANfxVLmlREUk8rEw40C/PTf8cPu+YfFvqV/HSnY8qf/EfxQ4o9vigOqkFwIuWbER0nUfZFcTS9
ABwRisqdfSLm08Nhs1mJxcSfD1cbU5AoFFcHYFoxDMQ8Ea+r4WH+EKuHmJ7F0H32N5s5GUDfnyxW
C1wGsVm1YrXwR/wFGAb/fOdnz+9Hh3j+ADwXL5q1ripAqRAXjxDB8Oqf5wB12R0xODvQHzun9Wi7
nOwmo/V2O1ivYxGL5WAb2ct1JZw9vJDiIL93isW2dRLxMT0N1svBYL0dL39zXnR/KiT9Mjfal+hG
j5IncNeAIRknIhPjPRjPdsLDIVZkajqj/X58mu5Pzn56mI8Pql2I4WJ12M+9QLx6q6uYzOzR7JmS
ahsfT7y9D0tnulqshmcx30+XS2c/9FsxX23eFzfxPLuJnWmvhptMbIT/lonDfhyLV7Hq2PttT4xp
onDfF4YwROnWwl8sLKcUi8XifTV8na98wrK2P3nqiBH/rZfyFcdL1xC7zHkL7I+P8Xj/kYrZsyVe
ujbxOvtpNA7Fen26iPGWqV2eZjNApEUjlpZbMcRt4InBMmdRTuPlb/z+rinDIN+fV59TS4cAEQzS
MubXDLX26LRK9waI9zQRfXE4HE4Ob7Fc2x+ncWRvYzHlz5hlxSUjCuzvD9vK7tjTA+XiIhCrvbPf
X0QlKBBydfEh5WPwESMhF8HYkY7DtM+a6WLg9AUiKxfgIo72dvlxtcfT+Y3bbAIhYAwTCLEiNu+h
p9gLsRhuVquV/44E920/ZuVWq7M9Gxli9daKheFo4jzETLdvgkinONutXTjBpnZb++7lbjzsONdV
6x5FKnLx9DRaLj8CZ3BiMceNYI0nE759FC+/E1Zd/2ppfJvSPpYXLWMmDRg/qnLg51Qqa5hS1e/w
2oEXC4YqJTURPa8Wqk0Xotibk0x07NYxxXY+HGYCvD7xcGrn8LrxF3MvH2KMsiTz8fhwEfuMSbyw
seea7Qf8P2uVieHFXr3O5xva9Zgd3KoBU3nQBSpkipZYPjVivVzOEWTucxavsEUsA4Fgs3rb8ezJ
votTwqKr9n7sHA4ontXDftiTIfd6X7G/t2O20LQn9gcAdLy3xMZcRJ08RGbPqat2X+cUlcjBnB38
VFYZVhn3NRBuLh72QrFBiBSzCWqqywvLwa7eWSj+BUiYfWMbllyn2ycorkXX63p9/iYdJx4eEGpO
4dIvz0dX59ErpbNiHyM6fecuANK2I8FikmXlZpuMe36+cetsU/u0PKAf99s9tIPeXi7BoXENn/3l
gO1hgwjvfoS8bSbmDa9Ry1cQJ7bXcy7WH8stRansPgKGYmy5CVf0BA8a38WyEkzVWZyutmVvi5Hc
29unU+B17NN2r9rzw2k5ysVe9UsHEg4nciCbFDAGDyhH5U6l03ee4EMXmVt6ndGBiQIHHrFXBF0u
4sLCznuICYE3x3Llc8kEC690CIrbV2Z+8X71eoPLaA5RJAN+psYWkZlT4M0s9bzHpJ7gI7vnmTnH
1HoJFx3qpDfJjL2z0bmVaof2OwDqvmHTbMpiBn49sIZ3G/YT7gdRzqQzxMh0QjnbphwwCtcevsqV
6PinZcuI3oevChIQuHB6sspd+8XfvGby45WrcO1GcS1nl09Texd5m6uz8W/jzgLUfPFMDMGelOLt
bLuhh9/kdbza3hnzUuxQJazHu39kmLuV3AmoBl7EIZPm1q4m3hV7Iyd0x4vWg7e+ndje62rig7Vm
H53FO1wSYqWJSWwP5cnog9rrjGaQb7Dj5Foi595qMkE5K/ZLLl5Gb7H94gbivLw674UN3rsD7r//
drHfs895n0uZ2tMg736Ml8gSQT27HoTO4jag857Xf7rZJ/oeB0d7xMnCpW+VR3CHYYGOJnbvULVw
h1VXhP4yYs/f3QeDK0Xl+a+NvT2ZbENBpR7HB+DlfPh9AYCdgA4Nfb92oT4SC7ACuVvKN/3QWSUM
uhXDyXP8uf6JvVpIvTDfGOJ5Pqfg316sCvvKiBXbm6NV8zExFgcQtFXocFb1Ge+G+IRHVaAtv3Ph
kthPmJIddGwMG97kmYUip7LbblBbuEuoL8R/P/dXi8XbYbqpRd81nEktdqDs2YxSdyo7RmxLp7Er
qeg4NFarwntHO0HDKfzM2aCXmIqV7y9mo9loMnOfW9tyWI/aPk/unjKVmiKcle7dGx1njXgxROG8
FV48MafXD4AHHdieWGnU2xSV5G8Q+tJ5XWhO6VriKmZPd8+Yw2rItLn0kwg5nHnN0BkVkgGDAr9u
Yn5YPWbmFMDF4UvI+OQ7j5epbe8Kx7R9OE+4bvV6wOvwj4PUfeZTR45hF6g8ESC76rDw4GBj7izH
X1gCFRpyXK4DB0BCjvHRs797+DtDvE1uPO+Zwg9R25OPizitP04VE1uJU2r33MYBMRlD7Ch2D3u2
Gx2FKp5SMexyEMoja5aKiTy83i1shMBehM4kHgJMItbcJbLRV6kfjV76foQyXM94Yjh+ubpU9NuV
2J7W6P5lJKSZ8WF/sFflTNTifeev5bpyBjrQODHpjWP6dBCL0qaQ3A7k6Y/G4iMmamfL77sYc1zc
bbo1EIwI1SeNE9M5O6e7Pd2gUH12ANTZziF19oWLdpQiQF3voGJKoqGUjHR4mZXDcsJRRtUv45nQ
GYFcP9xIhK6F/HDGjbfo3h5qBMxnplOeM3LNOWtOgcNOlPp2P73a7BwODAyircqZ2fXm4y1Mks4J
SANODdof2B2XAar67u5p6vAAgHFuw+swnTQjc92MkkGCZof0gkNtsAzFwBR7FhEr72rvX1dYQtvt
kjvy684DxmvMGgy/SqzpmHHWH6UzprlATPeBx7ozz3KqgGJ2TlvXnY3YOI0YMx7FG6f70rvZk7N9
FaY7mY0ChxN+ud49ja58fozgLHmB0LdskzmTFsLncSrnV84TGgYBs59Qxc/uZHQaX20W6eaP/F0o
xidIcuba2Bjb1aIaKv55AXWnh9SR3xVdNDM2/hEVjWy4aKTFDGQ18SKFC/tu9Pw8QRtgLrET+f5z
7T737A9Gs8RqGHU8qcakfXofpp9C3hG5zcWjdSReYmcditn6A0pgDxAq8eRyrrMLXyIxHm8HSB3n
3AehC5sbT96ueDII7pLHzo7CvfDRN6neeBtuM1n4s5nq9WzVAz+WJ1YOb3IUs2bCzuhyi2LIjZFs
F7P66q6fnmYWj0WAcTmYw4afyTf/3FtL+8wUXe3+cDnej0dPpw8OaXu2RmyWN/v5hVlHqNmEFrvm
KbU/ji7x5zWCi+l19QeDyMY6eMFYrH4XYTBljOknY5sayL7Rh3TV+gQk+87JvyXQej16Bj7eeD/d
Y6Udhqv5gf8dY9ovl6fx4LRF+vZ862CKKWoXM+/TkuPHzhaL7xWtPnxfrYbo3dVmiIs32YkXqVj9
1fuKTb4Q/gT1Oll9Ws/y+zh+0mkc4lJ6m3epgnezyWTl7ybSa+Q2XGCznIjiev0Bri/SMVh/oMqk
YuPLYPQiXbsPbKOP5fJoLwfY0sv/+rvUZ/FtDn6ojZBO9i/nRjoq383NJVSuvcJibrb7w3TJ3Gym
vMdyO94fzsLbr5cn3m+J97TfH+Z8wVjFysXzkyIw5rAevm7kVE3lTC7H6zEfHe+Xo9kTzgu3PGyY
heGB6w8IwDRG3Yw5Oucfy/GUiZXTtWIyDjh+882BB+zlSkwPe1bhwOXSPGYbYo1jC29WC46XMSs2
5ma4v3jsvLF8BGvjr/b7+Waz4cRkZViJb67MUD6iFf6nde1P/JW/kU9crDavQ5aFw3DBn8k7z+X3
fOhP3rkDP5jNZu5uMz9s5q+H6fh0OMiby2dtVrif8/dn7sX4P9+f53ENnv9kghBw24n7PHNf3Nls
9MR97Ce5vdkr6yUOHoNcrp9G7uxlZs+eZyP+72mEKCxZYlTYcrwdPyNNs/XyiVNxNZG7f823meMB
1yBKC8RowmeeuXq93o8/li88JhIfKM31ej2IBA8dPX2wdh9bThO0AxMmfXf04/ZZvhYfmE18/9l1
EVXkGYUxe564XLw9LEfrMcbzr2WNfql/9Hq1nqwKU3u4aV9qEpKmb+RZSwP/WPqDOKoHFpLgwnTO
UiNdjF8KCjJzwhRbLrdSHr4tyxRZYAhj1lsKhhQhFoS/Dq/8Pd7jfWzmiNd4vWbeuOd+ifAgehtu
LaXu81TldvJHuEu2FCzpEPLDAx4O74PvzEuNl9vlCflHWPkkf8lruK+cOGIKTCbfuvCFv7ZI/JYL
5cQe+PjhwNY5zJcjmxDE+NBHpWC5Mb+r1eHA4i3lvea8eSJOg5c1Kzxgo83lpXM+zWcRYv4bIm9b
qZIOqI/9B7PCWLh0vD1gb4rXDZtFvh1ixI/knmSv8iP2IftWbuSxIz/IZ+TOPTBJc/ncFY4sI96z
S5nkOb7kYcqnpnxoynmIifhkM+3cmUt4XSTe47m8rpcIFCEbenPAj5WTyCi4I2/CRHH/6Ybdu5yy
h3FzN3M+/6lpGTzPyXi7zSvbh/Gz8nIJl+zeAxtLvsB8LhcZX5m7c1tehgtep694kPNXHsMtGf/r
YT7lTqvPgXEdl0gpIdozGvB1tEasXRn5+RQJuVm5F4/j3tx1+EqsSr4xP2C7bw7cnU3r8zimhNeS
kbzNfOws5bwP+cf8848UEYb57TfixJKjnaTkoQv4EBGEuVQn7xP/WUz8HXtpjiP0SoQLoWF1OWYC
gd5HI0hHc89ghmgNqWAQjLfVUL4Tum8+fV89rWZ3MZiMUEoLNOOnyuJjO/b5xHWxTCc8xeUpLl8n
q93bbmIJl2MfVeDunl8mBA4nzzMes9rIVUM9v7O1n7EGuJr3k0pl4r++St3I5pi/8ofhM2DUDHfE
xF9xNrX8YkzylELhyQl7Hj3xxrPN52uvFjN/jrrboQG5JTcduTt04mR2Edg3z4vJROz45LMU79mE
Hcm5KD/4PHtxUVkTKWryC4b6aM2puZM6lLm7EtdDJzHKhZycnc+RehP+YegzQBQdinAkQ6MoZm4w
GsmhImF84U1XDPWdMawYIuqci/ECpJaTeo53lJ9jP85XTN6O5/0ZeGMquJincUbLdxq5L/+LsPNa
Vl3Z0vS79D0RCM+tUilvkPDcEMw58ZLwRjx9fYN9OqLrVEed5RdGUmYO8w8/zzxohueIUQWDcK7T
P9SwvwIbxdgHPDYWSxbyaByLz7HE8hJ7NHcQ+mcTKtzEA80Dcz3R774vD8pt8JaYGTJbtEG6ceP5
lIdy8HyG8rVwjYLjuZHF8zk3nnLU7Bm7wT3wXsrWzOMxCuaNVYX8j4c+rueQc9ArDgHWgKU5NdkR
PrkZ8kAcB9Qjh4TMH6bCvEM8nSt/vuLlMSzv+6vV2N+g9iGgeL7yUxd3Cs7n1GXbp+GYA+Tm4w3S
AQt+JaoKgweW2wBT4hVxLYU7lYuixZCIY/ysYcwW8GOss3DkrdlKNgLkt3FRPKEDXSXQNwLHD8e8
xI5xv+GEbedCrqAiPo8uAiYIb/ucGeTngpDkDvJjg6pCfsqiOJshl0LoDlMrmLkzYAtcb4usg+FY
8MaaTYLF0NcI0nQY+0hJUbbDeM7lwIHISb7sikLy0SABwhohLsJ14v+jkVE/Im15HHmydJakQ+6E
8BXVyot4bnlxFHG7CVoNzB3H8vn/pENb/x6x+ro5Sa+iIKbZpmHyvwUs+rWi/7o1DHQozklgFIpB
wJBod3bvK0dnOIVEziSE+OXFf1TdDM2Ghv1KbvbvC7RECwiHi8pFFrIaxB88Ir8XIwFX9iJYJKEW
LfrP6/8AMxHYiE0RwnLP750Xclt+/0voIuvrSl5Bu/7zUUFyiEMgtvjfZpVafFWBqOeI/1mihtFy
M3Swu+GkObJFEKUuD8sOc+x+ZQ5dsImcD5/iZfCCPOos3chxgTE3aujz3UB0KRIa8b7gPHlAVNWM
40uRtoDSEec35Py+akQ2CXwhf3ByG75so09lU+SzaB74KkELfzdL5CWPK885wZJEJfNvoIrABncD
ZclquRaEwN9QB2AVUoNf0FLuBuUsu8Yi2WyCNl/VC976E2TBNQMhJLaFSwte4IG/Kg7k/2UHFNUi
EYFFmOWLndFMota8yIIsBfuJQhxDimhgTgXyF0AM5uVhCnYPueMKJPiiEd7jIvIrmqQuSl/+y/q+
xP7VXSx8lCU/vOXJ6wmxmxFxLXxBwBTnF1MWDc02Ad+wnsQCANqxZaydG343duTMBQChSUYjpBNn
RjCGZ0ZGjSZyeRG+4VqwOKBZwDOC3EHCDhxvqgFUsgd6IJdAP8hawhiADobVWGH/Qu94fVB0sTOf
IkhRmXhp2WwXAYbY8zXiRpQ18EeeQh4eckC/o/XYtqGE6QahH2MWyuEsoglAJhvIJ4U/kKvCTZ43
9Uf/LN33MTe4ieitr6rE9TlHGkMkQ/kbkYZ+mKtQy9OirYZCz5vhWPHofAcbEiDleXxJFOHQnTte
go/OZakpGgXjgQ1LuL+DbIRwEK6CIXieaMZ2IzxRxZwIEAYw8T2Ntej8L7rifV5B1zgox3jupzE6
BdHOY8Tx3EEUf4kVSkeLzgXbrNETokJcZ+oj7odoOsQc7gVvBNj4rmCMDgAFiJEgesj5uGuUHxbO
fA0YwgoTADFHIWzGMacFjuAVQbjoOc5vig7TGDp8XYJACHwBZvILdxkWjigLeVd7I2+AYgnX2XQq
sBkLiMVM+RJQRw58E/zh1w1SVBePxNcEHckVKjOGHLSgHQ5dds3HWkInrXwCT/MBbjhPTvTn54uM
5GzBqmLc75RsGNgSQx5XJThXML28xjJ+TooNlsO+mOJOFU+AWP3oep8zEiDBKjgFQU2gopXmcIgP
g0UGU+LCA0fTTYU1sz16M/xLcZROoTfz6/5hP6BVPYb+oNzhGOWEKkag+PiRUP+cgvxiEewGSIFr
aJw887nwUyYOJEgD0MiS53AI68MgT+BRIQrwz3yI0IT8ILJVvPLd8ZytWgENVvFwKBhtg2H053LJ
L6Jaod65Eg/tABu4KOeHUxOqHOIKGxK4SoM6nicuB6EAHsZigo45TWQPN5EDnTWx1+fAk7la+Qfx
1282wxJn1h/EIRJqgz/jD2bY4HeZ/QcN2ez8e07+PwpSipbaNGhCR/53jwYR11f9TImwRZgTQfbj
gSNj8bnBxahKfATIOZEDnJKoEISX2AVwAa+KMBRAiO4AIo8QwchidADSCftG3BuyQMQhW80FcSCh
R8kFgFBAkMIXSCUHxwPqU6S52JPIRFAF/5nN7O8dMOqQf+hdkWWhQEPSDUD2OPflGjASsE6eGv8P
qiGNkTN8NHO0wBX0AlKFF3jnbwKsdZB0cnuo1wtBWOBF/AocKLyJ91KYKkamCIziJisNfwLIHRGQ
oDPYRqSAXFoscowvtCmgEFJMhRQBZnJP7J6U1YJ1RKFN0CULkJSSbwQBOQi+nwbuxP0Pp9n5t17Q
jAeQ/Axqz/7vaUri1//jn9rtX4znvXGaM2wadootHU5EVxPPxxRDg8Gb7AZgRcwoQQW4yYAHAD45
bNhYVDhn/oOiTpI1YEe+A2mIeMWjx1YLb37tE3yi2denJAqc71oslUvOAjALGoA9WCC4/6W8+Pbo
q1IgH2gBgljjIxQ3U6GyNeJgxLPMgE8jD5W5mOGAhm1A/n6Mm3sBZAHU4Gv4/ohmPx4qauQtfmxG
qPMPkfSsDZP4iz++0kgiODilHN7FAGXZ/4ABliAqTMuhgyQ4MnA5xy+Cm3wLZwBFj7xQ8xfuKcwb
ofIvRQmlf8U5lgWikwshYgHbSFT+KQSKkxidJapHfiHOBvjLvuT69SIhktFwoI5wiFzGKyywBb+w
TyAkwHeJIuTRUFI6Vps5zA9iwo/1B5IT9M8ZEnMTyYVhCyewef/8FB8dbjwMWIQqEIaPciX4BDCB
UiK1JB46MaBKpcGGRxb9Mdwg9i0lyDyaAOg3CK/ZbOzzJFgWQjOEaIBuOFcE/gCs8BhgE7n4wk2Q
W/QQAxGNAAz8g6jZR1gjJhDJD3lySGBhzzbxsE9+BqbM9weGoXAGv0GAZOvgnZQ94ONiESSJJaCA
J/maLv8h7YF5Gf/Df9thGhENHIw+1fE09P7v/FHRnu1Bq0SknWD1mTBrAK9A3d4IbAypokOzEWgW
0bNgB2GaGW4mSKGhIjDoDK8Mr8MREDbvQK84ocAYGfZmnDkwEKhCPHRcIsnEx42EDEP5L74dYQKH
17NsSv7CeiDOcW4gxIX6c3gGBArsiYsRSsFzKn6CMEVIwXVs/caHIGOwGwoHKxgzD8ob4N2AdrmX
UKEYvVD9XAs0QR6CiDAMWSnUBqgWf9U/fB/4chNgAcII9Q/UlYNDl4pBGcbBEDkYpOrvi6qDDfsk
PA5qnaUxdsbQ/55XyjaI3A4CN9iQWRDCoqxiho2JwhMK3vyf/9UJ323+T5uOQ5TeP5QAUTjT/7ek
4fbzeu4tH3T4FZGDSsGKhOcFRvNHDdj9wz/FxpOf4HKcgyLmEE3iTxYWEsNIrBx+/WNGTEQQSkQM
y2HzNaO/MhyBJC41/v03FOLkKiyf7/F7Bp6MEiK8kxnGA6YaUo/PWGLhsX6Rp6IMA5Fbvvv1j4pl
GVUkFMknRNwGeP6BXbEbwCJfxTriWrMIKE48lDXMZuL4ixY8kwhpViAeSzwN/xzaZpKS2sT7uBO/
JuePiFbRzELBQjsa8hEcJAT0tVjlbDgxFFFETNJz1qNo9CNfEiWJGkeW8nXEtrDlF33AkH+sBLUt
aj/5Ya/lE4g3DUAHa8V8j5tCejihRL4hxX6gfrG9MCOwG+T6YjGLK/cfExGT8YsuARZcE08ny8Tz
wbdhFzBthgdUHkle+Opq1MVXmAuRI/sg8u8Pri+GFlfHaSO6io0Qi08kPDgdxMb+hhrwxGqABBne
k8GWwxJEIR8DOHzlt2h/hwQ7vgt3ck9At3xVbjYXfAc0+PqFcB/hRJIgCFia54PtcOVp8fnwydXX
n/dr4mXCKy7+D+Q1uELQIVKXJUyxW8QXh6r6OibnnL/GxQUpgDX4EJyjp3js4OA/nkCg6gElyE7j
7OFPPuEKHgV0iDuKpyR4BMsi4n10+f/ObQyz+//KzB5j6owmjSbIG//vMvPDLIBjmcNuJE45Fxrd
AuDTrpk2VND3qJ0a1mbZNem6TCi1ilgi6cao0of5c3qMn8Nb9NC3lAG/pIbrC6kMW6L0qO6dU84+
lmG+URMk9ZiFXyP5qB7X8P8eLMOunINyF7a9jxbtQdqfP9y3TfkZJ/gYdxS9pYnN1Egb6RNlNwid
3xyGmNmMtjILvT6phqZ0nCc++AFunajDNT/2eVQxO0ndyKYio21q2IeQ0ZDRyafRJ3kXKtcdXQ/y
8YFnzq2aJLMSMb96VEDorX44B3sfdG2eemmSs7Qs9LvnNNrm9TXNG+ZpYySXnfrMKzplWOX4SSYw
iQXKGMRPddelXmY0+5+egrf1ciR9Yc4kS+vi0p0javg0kiYdrWUXpDl89DEpyXLdOVgO/O4QJh9e
AiYBEtF3SSTJ3ouCTIjhyc5TciKcOuksDzIUyH5cn9w87HTNnX/2Oz9MnXH6865TWGRjaHpFcdGY
J7mb13Gtxi23Ge0ouDE5NHQG88howwdVkkWx5KSYCKrfwYeOUyQg+fxduG2zcmk2Yt690q6ZQakW
W7d9N39aZAqckj7CKr8TLUpzf28TPXNvi7t7iRmFaTetwj+qhBSl14S5qJMqeodHvXWr+O3RU98+
7UmlOOpucqr09fdF5TVVBunDvZPicYI8rLp5toZbj+QBl8EiXk9tWultWifrbHFyX37fPfiHiMSN
qKDdMBcv3P7T7FIDOTGeZj1quvdJx/7opfXKqgnpZdHybdUZJ2AyL5lRSoN2eCRTo7GyC7pImaOm
kzHjOjQa5pOMY5KRr2b9SnWb083Vu6UP/eR6ZQpCBOGcKvPRNo/sNhtqM3l28SLRzH5bRlIb1RiK
y5amn7P9WTdVFbw1baptdgk22q0L6+203K3KV2QwpI26uU2eNvla5Bv2ie3Xs20A6Lx8yHEiE5Gd
3znNpJdxGJfN22r5Tc+gt9hf+SbvoBVcvA5JWFcOlhah8/OYLiHmadCaveOOTQ/QS1I6p2HNujvF
sK2uzjJuLSARKx8/x1v7cVOH9P6wal492A4bhVnzaqMnJHvQrWk9rId0bLeo/ox6KvdL0mdeNd3w
O5xP3z0Lm51Dpmj615lh96AgGAUhf6ULDdlLDU2ZUkRtzyttJhXpl92+ebepdbIfJuMg4qW16MHU
d/LkgqfVhHGTo55tLRIZv4lSsCyJzM1A6O5DrkrbSi7RjasvqAXziyDpeEf/AhO0TXocMdDLfmwu
E/prqyM5mM7WfwYXJfelgk2T7eq8yC1bwuI10o2oSFRk4Izu1scDw5WWMSp02yUfi1TPt1eoFrz/
S/vp1M0RKxT6kY5W94/6ocgzI22zTS7bTzNo2j32v+84sA05OdxI3ZyT+tgdxVo9xN3orZKnu/dK
6+BVOvi7qGNIW4Nh28yRAQnJhsgv/BB7lTy459IxRpfF2b7Eh/lW81JF6ts1LOzTlLzDYvxDbhN9
d0DsTHMhjfdmnkMZxEwS6835IKiYLqqWvqQBPv2czjKkRu8XNx/paydd687yjjwqRcD6ZmJjGPNH
dvYePHnhF+o8LcbRLQjy5BpQ39EuVDUxfkl/nTZpqlRY2waDlMxusr2oHe1arV76vunWabCr7GWK
uP881InMTjJZmRxmWM+LdSl0Z1GhHUgt482GXxV6SWYfLeA4uqfjQjEukorjY263S4YtiUYMgpaE
RPoeuMeexdyFc8Oqkb1lvZPP72VFGZgFqRwn7dFNG3uqlAZGze5urbPVLalE8plDwBQtmbg9omy1
1rJK+h/X6TakIMf9kf4W5HHtdHl03hT1TWhsYTbsep2nuDvLIVLHHDLiy2xY18lBqgjIyza0+Gd2
+jjxe+bwaU1Kr3LPfANixioCbw1f6uwh2iVD17BmgOvlz4a84elE9MpDvwd0XdJLVVl7u9Jc7OoV
dj2YSaYswmV8IF+QPhiI6YbT3Glarz3Nj9OZNaOoQGSQJZ2b2Uu/SPprXc2zDRWEog3BoNQ+bkmb
xdNqj7YwQBlW8Sm+qIfTnLbdgkS1t2gdMitbljwMcrIGjSZdlbTe6ujXzNK65frtwbG9dX18H3zc
j3Ww+0f1Dhu0NDfMdd3Oaqzsj5Zxbj164d+eld7eNdyeFd2txqo+/r0gAuqaIlLVIVmqVE1VJl37
RuLixamZ54RGcSDXg12f5E/VScnfa9q5YgA3qqqukr3zsJvOMqVX70Ht7YeLgnSyloauDDOddXxB
CUs1G7Vt92j+BIvcOk5oVaxofO3V/XvIjHK7MQ0qbh3Qu/uoDetFfjB0aGVvZZejyt+6x+xDWvpb
o5BUEVPmxqKW/md0sBk1RBry0umRP10jVevi+YY+O0EdcdTzW6rhkCobNdTfJuC8SBCm7N4kN5yc
Pr21Cgs6QnwtnckPktDcKYMjIjjO36MTeQWHkUH26ymegEFIzKYq2CctrueW5uj+d7C7Gu4lDb9Q
J8cgUY6kXPN3G73wYC/28dI5+Yx+JBkyzK0GybVbd3SE32/q4yE8snxQ+Benbtu7QY0qlAa1J0Sv
S3vwUQUp1Uj8kBkULjm+K+qQQTlP9pT4bjg7qR+kWfhCIV7MDQcItZCQrV/u2wkKrN67NztDP4tu
4q0ZLxtmR7VgYrP/gxvCMSypItgnZ++mjFnyCfe66XuUyhFZhzHtrPe7s07x3coHHim1L6uyk0ZP
NSaMB/EkHfJjn/y7OTrGB/sCJkspxrcHMSDIXTP62eo65YBWDDoDDijDrSYc5EmRRmi31Kska7i/
ZadGzoW0TZqUVdFgP84Teoh5VDdb5N9vw/krpFp4tR/0VTelueh+4Bi6EXxIMDyqlrm6O7Sa2SGh
X1bpPCf9q/1c7eLj6ObRnRRCLlSvsg+rzkMxSbnYm/nm8VuumBTunycFrB6TBj69o09+ayQtV6DC
0uwPKPVf5abff2mwg723HkOG/9IHYVXqV+A3mOaSWxcKKeY0PS1pxjRvghj29u34ey1Jje+T0Jkt
J8xHiCCkcOk0cUZcoppJvigDw+t+i8TW3qbnnLLC3c2v886kMaF6Ybx3n4jAs9mdHtPSqhkIdhRx
TzetU7r3+3czoJE2AuBENUbNXB8SRNN6OS8nB3iF9idR44/mJ+u3YrgMSrPBkDDqI8lK3jfIyL37
h5ipQVm94zRJZUSYJg33E3WCfdLKDhBLjiAt9SNsNcxiVHf50OowOQ5Kh/7fEzCxek4MxGjpFCN9
39AdjWavuljwyIuX1TLoOECrdL/Z8Wnltwc+kWR5dc4o9AT6d7t2+fDbe5oEqQbKxqufbSRWvemA
3mhOcbX6Ao1e7mqp38lpslycplfrHhrIyaNfRe2f28Usl9ZyVFPbpjqFXTib2cPJahkfZ8ufMj4W
qi3jwKL2ohm/A6pen0FbF+Hj93lR6pDR/O7YsJa/T/UOsiXH/J60J7cRhejQUMuOjw5DzdzXCM2W
9TEv9GVEs4JV72GymbXJdfoMXmR2zxuDYnY5mN2Dqh3UpXLynXmKKjrJ/XTWlTawY5qq6V10raWb
v2QOU/XQhY3fSLLGekkXdHPLxBSaLLTtOx8OaUXuljdrn/VRXNeTWfst4iuCfvYgh/6oz3US7Ucg
5aQW96mzI8d+uNdHZ2dTV5Zb22Cv+zETq12yoGmjoMchAL8e3bJ2z7wOFkvF/ooRRJ0vO/iI6voa
NvRB1JobFKhdOjaYa9AVUpSmDUPaVKUfn0bgLh3wSfllqx5mHg5XdYDHziaZ1mUwx7A72P42V1T4
7+IGEJ+aiGdQnzedLtK1t6MtmMUgEHTJzmK8ge6iH0/252XtafVh5ysaCmz/DrFBa8pxJ9zJjVEh
4UUlNVDYXnfCQ7wcnkLUvXpgZg66CMThMaCRmdXQTyQVRU1Yjpf10gPQO+TZO1uYOC5/GvR8QkwC
QYZF9hw+Jjv1itpo7dI6xoU+EA57Wp/SfHoGt61UC2V6ga2APgQpP6rrT+mb0AROdmY3DNvcPgxg
RtTFOaNrdUgljIlmn1PpMu/aP4XXkJK9YLR33yPDvqh1z2wqc4+8b5HNT91LnDecp76uypvpfChu
iBshxR5JA5PAO8B1FDXsrN9r3HWkaKH6PU8aXtepe3W7vXm5lbWmSzIpTFedxydrkF1CGse3GMiA
fgdtNfXyZb9KkwFt3cnDe0Z3dc9eS5rqa6a0fqi8+a2Nr6trzOxbgN/byntW19/FrYcqm2nBKj/x
e1Lb5Fm38OGGjq4efu+3efBqaSupcvW8mkcaWpTOcWe1dxCu2yYTf1ZbbZ36QFqmPWwaldwPwzNC
8Ic5FHSSZWApVeFMmaDfsN1wurSDMG86964hAx865jJ6+Q8UBDOczDzpq9ExhdbVDpEExfSsEJ0F
ZL842SNsUqnzMe/uc/I2G1uddbB/aM7hZCc0wL0y1yCTK63m0p5hriT6MO0rA7Gbm6xt6zys26Bh
fTbME4NsK7v1d4oMl7KosGOWwJ8jhQ7xEujC0HKrR64bUby6+2pTQW92glp63hQNswmyAIiYBWpm
75STPrlRdzVn79A9PbONXmNy7u+ZyRQZraJzSumOqs5Avq3f/+vPqah/RlfK1R0EUaupuphiV6+S
AaB+/fexteoU9Q9eJLuXZhEd9dG9i72Rm/eERx33lelJTdbvyr9Zn4wacpcW4xi5dOthu/JNi9lL
wRkpYDDCVxfA5bezbJr1g9ND87yddumaW8qP0L3MSbipF+ROO6mz6t/U4232aGe02NLrmV4JiGeM
I8ugriEfzO5gwtrsivwCE50VnUWAgk8rqCjZeETl3zO86TOFXg8no7jeO+rsPNwNL2oww17JqC5K
qNJETRvTm1rm5sXPcThcv9x0UTUGuVq3GKvb5G0pooXZOeobvAZkxQSikgSxQtNY9rigAGmP5Lvr
NoVnD47hQYWTvwQVQet2i+qv+uxhl1xkO+oxoiUuN+/0QJnSy90vuiB7Si9+ui3vQmnCtN3yIHb8
DkerGrfrZoMJG/aBdkfR+Qw6+3idDzgKGLpfwbvzvre1kVQ2lrxKo9ya4ahAKH6wLYq4hUkHLNzq
fbZ3wfFe176OjhFlTFKJRQVi0I5ww+Flg4sfvJCLLCJ7C1SIsNMnH9VhnhZvci0FW4pqz25oga5N
gVI/otaKnaU+CLfWzcEtEhBwl68kjb+9AotjAD1Nck+oAbWP1mYJCt2eCNZjgah5bq5OgC7tQzsP
r69O7DqsQdNzbI7wADZYJkeWymjodYdCtB0H9gxslI5nmL8cHXbJT7dvF+4+FbMFdGhLZeAOrPyi
XAA0iVJZtIMCgdkALQHHrGxUAUSP45PCaj1qr4mAM6i6EzDfUVsf0zcBHto3QPkRBMn3flpqo/5+
Jjs/d24sr0lNOVzKz0cmu2K4AOurd6EWizIfwLs12rr4s+rU0Jxlo25OTVcqnb0pIGOIqGKaK1sJ
7oOlhKh63lYv3QPrS3OuhwluGm4frElRlt77+uSwKCD5Dn/Fzd2llTPb671jBNefZuwDqHVN79Ri
l1RNs42ZfnV67g2ZcFK/RbR1MH93F3MIpmQaDB65nsj6rfewVvtwO9hzBDfomGh0idihE/fJbKe8
GjIUzfT3DuYZdUtNJ1d+X0wu4rb09LHOav3ipHZSbi5W9TasrF9D0WleqvGirXr79+Dtf5TTJEmi
Fe36qr3eBdSOUu7XcA9uzerZ7Ymxudl9p/A+qcEt7widltlNXwOK4yZ5ZSLmk1zgcIUh+svY9wfd
KYpw11oYVA9lVEmzNSUbd8LX0vHRKtaRGLULeSeQYdZ1t+m24nx2iUEFZwjo4QiPZksbUyBScxqI
g8yrDkCVDuz+Rm4Wqj+m75Dq/Ppr5oo7ZXxXn0lbbecv+gf05wVesR15mnS98hkJjRdIinTPPqor
yydnwGnh7Z3fnGL5362FRKVTDu3C2rJtrI09A5jIUSxBF33Vz25QwcxeUDgnwkacT+DKhdglYujh
MDUz4su/pzVFs2Dp3Bw9vV0yI8c4SjiEO83Fv5bXoUfZbFfXsJIoUnTRJkHPu/jwcfqIH5JVg9Fq
Yknh2hoVUdSaz+ABc9QZ4O/4GRBRP+q6VKHhNVx83ErnyUPdgwcMff4pseC8Do4uNsl+UspNEuTb
BNixfAfH1ce6sPn40XSRvnBNcSeUHKSMdvCnH5+KNJz6DzsRnOa07RoSI9xZDKR3z2pe04uDxZcO
CIaDHYGoREZwFJ3wbC+tZmE20zEY7Jdu6WamhuHvVj+VwV483QbiYAce5I29Ptu/owa72IHMESn4
mU6rPKzzfTPBkD7SdY1gQ81OMPIRp4Xuw3EiAps2fMB27zSWDGX7fPeN/wCDlRCDDhrZR+qobg68
M+tRft43R1IZ/qY6lCvh/dOLE8baxaFy2WR6M8hv77QQovTHC/Z+SaiCCmI2AbeAikBtKsHlQrId
p4hLD+Js4JhMllZ4SOMWV+6L92509p5uNyoVve84nTuwsDZOWimy26x7GBw8KO4QNhrcrs64pLEs
gw7V2DsqwWOcd2of3NBzGVljD1j6iH//ibieIbxRgUnPulk5tuSVfIfliAN0mjGIlThDD40QX53p
Eyjy8Y9OY2Q4DD42n1oKdp/qgkO4MXojAnu4c8OWRSp2JXARqeXd5g9cKqW5qcx5c/H26crB6lqs
GiDCBg2xkO54r627YvjXCEqhxPTkjR/WlvYSj/AWDj8+nXYUzmY4BSUlnkeqQXXLoldPw9w0zEfI
m2qXwo0pEC0snd26DI8wDctb4oB5EVCCIOG3AMOW9guYSOaqiye4Qb78DsdLi5CMUxvgeksvmj1N
+mGJQy7q4n5xr1a8g1eWZooL+ePi3t75B+fI4pumT7MF0F7Lf/jFlBjGvIxkFyksZwanWOqf9c1j
bBKU6OC7wVeDqUxZdwyiwqVuUO7fYMBIcLRx0PlbVQzf68/6OK/C2pvee+6xaR1wr+xpGmZfuVln
xrD3Dw4Oyuo5K5rpR+fgQ0Lfg+udXZAfum1LVKmEEG9WtriKWnawdq7TeIucMQD9lQBX1VdT2gkQ
oeGEC7X2Q2Q6WxS+3Ru0OGeoJ4XkGC7qdxj2sJC2FrqGnyi4ilplCixT5kySE0g0yQbtMNcMtbD3
2lmLM1zafWuVR9pYVJb3FMXm3dAVB0g4Q6U7b4aAvTnEG4eErqBKHM8HxL9X6Pm2M54zFU5XEPqJ
6tcubyxtKiEpesaJTO5bAbJe0mWDvUV+mu5Jv+kcFAzre5OJWTazvpAc/p3+LlRkwiVp381x0Ocq
YtgCwmbvbVXLW4IaiTf1qEnmaSxij60sRz0SMsBz95D7+r91tXWHuUeZq9qshgTP7Cb8QFSm7hi2
11LvX+atUFZ8VzloDU2AI8Mu4x3es503PMe4GZuUZmKyU9pLoZ5r2BNck3RcJGtwmfYRppeThd1U
jrGgcaI6sr9b+xz2LSIDDORuuSe7TJ8Er/Rbv1cwigul/hpUqRL1wYXYVkFdBcA/q3LaVgVZ3IEg
J+9g3uCCllDelG6J8c7vuTnBi7d66ruqeZh8VDU3TNisR9Rkb7HFPqWrbO0zrjngBTPM1Vh8oKXD
bGCQ62FjKGI9xJKOQyPJVdx2uoPZanhw+t4hajhAw4HEmXx6IB5MBNQcC7A/NOyuV0z3w5p7c592
z3nPS6dSwadUHdgFXLEhSjja0BOSlnHOrvKrvd3Bm+it7+AKYLqBMyh+o0KAJwt8DKy8DwNXwR2c
tEh7bO3exmgxlwuxBDgFtcQaCPoGuoSwl5W7z2i7M/9qhPsO+HAu2i+GxPbU0c6x/PfqAsvjT9JE
HAO8yWp8jXZjuNx5uDtdUdINkCBY4uxSqrcvnCm5HTotObPUvQLxKJ+6mWnpHCLDJMpxt0lSQlei
M5IH5/CHhWkug6de9ZAfnZiWefgvmrqCNSPCqA93j9zERTiDNc1OTL9edY0QQgRNEZ8qfdt1969O
owH6FYE5bh5N+52rM6P8lxN5ruvWiYfFKWJeqPmlfUh08ghZjFmhNancGfEFFVTMmzb75ITW1bCG
H7rSr/Rjp91wC5ghRscDb93lwAj6yMxk57UAt9M6eWcN9Qpefo/a7TZ9AQCn4M0e0lP8hoC5qEaw
rktTlJzuLcEhvFUUjNeVK2GOt80jVoTqCw6XEXZgpcHNnFyCA/1ApHOCdF1qz+meeWLR9OSztvA4
ZFMRG7s9caURs3gNG3USa5aQQY4bnpkP1mlEQituyr0V4LLyDu4gLh0ieAEt/eIKaUxroZhm42b3
bEZAlJPbINQJVRYwPWXm7lsNpbvQwXkRuyHHYD+86GX86TI52Tz2zDIaV3fzTTOittc/27nfo/Vp
Tb3uupHgpKVFS3CxnjTQEPOoZc610Q8JtlqyqIM+XZ07bH9dwKTWk4PKo46z2yo4mz9hayK8bj6u
6vhZGyAUPAVrTPJyMgqb7xRJiRB6vdSVSAXjM84YXpfJwW5cIiO7Mu7DPk1wIXWTViMI753ouHqc
cC2a7RNhmMmeeGh+RK6TWQqOsu4iWTuYz0d96GQdcKU+YmwZyOmWKqlKt/BIERctM1zFlMlzWDX7
Ndtl+E0I8Xp1+j/UfMJLPAyu1PgaG+vHkCK0yr0fLbo+ggOQw/vk4Lfov+nQqhYc4j+muT5ava88
uab3tEj+CPHZHMfOL33yf7qE448IOQhjfHfIIqtjtS+h4DrMTQ0/qQdEjlr06irs6ctt47H0T6O7
oikU6VZ7esYsI3oQgN1pRLPTNPNyEQuhf5vufLe29fdJ7rSCvb1V9Z8YtBJNJh+bPvDUTqHSwtx/
AeUMuwyJdXpdopS5R0+PnzeJEhca59DpSZfe1YayXTbc7KTbSYdkAVqjnPUluBkKgdLLXidvh4Ru
rhi31fl96/7ggxq7eESbNPkF9Pwzt7MXFcEEB2/Jlk7ZPzVrbNDz40VY/GrvcUI7CLKxoR9JwbgS
k6jhI7hpxhjgocm36rMuaEhDpNs6OORcJK+AP4e9rECyfJB6h/F9LEAGBUTBT7i1kWnjVlR3aXBO
+w9/R7eCDvH7lzs+Mk/W7OMq1GcC0S+aNNXCfPygKbm/81tBnhopbiWkex0uLYnL70LY3TQ2nys+
UvqDEne+uQfwUB5JdAzlcZ3QRtbFyez0pvu/VlgkF2n98dFm7orQadoimaVRxRGm2w8MbZCa2k56
/iPrSyYD3jug81vzah2x0nHa8+uaSUbn9TV9EX4Eks2r4LN4EskdffCxWZfwMzmhs69pf4C5bN1o
NCEqrzZAShC/dMYIzzAtrD+yG0CqDIpB+3eCLp6gChoox5KD80Ep1fm8xxwC0kI4GXRfRhi1YZUx
7TJqfzV3az1/wQM1EI9YIaZ/tm7BTrQ/uQUdQMEfYV3/bg2Xqub20qWuWQTlH+vgEYwR6AB8FK4m
qP7A2KglJxR1jjcGNEfryv9Q3937n9XdZDH2aMrHPKMGyaj/1ktxa9yuVYuJ2BahGtpA0dCSBBeO
Fkxxtsho4TAwHJ1mUOKRzANAFfbJBSnQR02R4OL24xZtXh54qhlBi05sZzjwBUcUNkbT3iY03aVj
3n8x9yXLjSPbkl+EazEBCGxJgKNIUVIqB23CUplZCATmwBjx9e1U3e5Xlc/6lj3rTW9kxpSUIgHE
Gfy4H0chjOkqjhvC6J2zmOC5rLZfqg12SiQp+kdsU/t5AE0OtfZ/5o7R6L+LC/7+GX9jarpIlkJU
+IygVqBLqXPEN2wFutJ3dbMSKfhOMiIZBpdfpssCFswd2EFf1j+L17s+xB+wgxpzRZMifAO6xwgP
/1pigHWfggBy29+L2D3YsmDo7cHDBcMdW49GoHgxrtkvQCaQ9MrNzRk07tPOb4N9cALULm9LOiAC
jfvhpU5RzuM23wNmDSYAjuuuuSwHdVXI6A9fQPZCqYIV2QiBnxGw/9DZhMqIPesLVsoEuJwJSG2v
2BeDX8bpOdYoSMSO7cSObDDnBOAcIRo4QDeIr3eeVp2G21ck5xQQj2vTFu7Gj/W7fP64/P+jFZr/
L06o9z/0fwzO//+wIY/wAP3ft2xmP6bvP1v71+Wa91/4927NOPwXlSKEe0BM2d3hBNqIf3vzJOxf
cN+RDOuIYy7/NOD537s1/4V/kTBQA2E8hE4Ua/L+7WkaiH8lCYzz4HYqYVIuILr4n3jzxHca5V/W
riAU3D2AsMETJqkUKzZ/Wx+pcjJ2MsCWWqGxarluojM+Rfjnl1XJxm7+6/V/fbvDjogD9QLVYVG0
n6uGRVsylLDlUx5bBtskuCo9LfukMOocdV1yZIluj6Gd2YOpnNoFZoofB07zzOfT8JJbjSpJz7DX
lD2qhChw32EOeIMDZPuHbQG66KjHMJ+8u6r5VutwTa3tBOY1sr7N9y8JC3c+mgG7+PWrbh1Wxs8M
06hStwJr78Fq0jEi65//NtjrvLKJwtlgm/sRENvHq7jEN2pOojPWamd//uqk4oNSI9JObNurlU4D
SXIkgqF3+uerj29op9trErXxpYa79/1HZyn/QUfw4QDxt3slCa49FuDC6AnPk7ivifmLzCZkVk+e
O56RasHMR5WvsQimbdRrjAxUjIJ3MfywCJfFVTNmes7XHX4e671z5x7ybvxUE4HFeXChO0dKr1lZ
T3dzHV/ssb/4ytpaZAF0DNjXj5pAVZj4rWFfHnxnpqydSoxBugi2A8n0Dy57/B6R//7JwKiXMUyq
aMjCD5eqv34yHa2Udi12I+slzNPIYlIQNiGenAQbhWfiUsFiwNq1T3bN0FU7GJqCvUt48GU28T5q
23NOVxgA0v7XIMcC5qZVjnX+9y3nuXH7sayQ2kid7GWEVmFJzNdF0vETDuFeLjK/uGkQm2ZYm31C
igdpakySwFdabfjCg5qkSTfQ3ZDzP2wk539Iyfy3IwgrjrstVgIJFbs7u4b3lP2X2yryZg7jBYuf
h7XCTFQDALUa40BdPbAoRrHTkxCmdvoNVt/FfnlLPt5xiyQSlSghx7g6iUXtsY9XvHRD3R5XtsRb
bcMn2dbrC51QKxoMlmhAXoIEFgdzl/bxTOGeUQ7HtWZui72c9jgL9zJNRZT9JRre/ryLf11fdA9+
f725kEtECGZwX0W9Ie9f//754mHxkxzzKFtNc4sknFrqivIL4+3VNJM8F9pnPR+6rCI6SWPdfLG+
LK7LLMeHyo9vZatA5VXyOewKvw+SRKRqcgl2+3uEp7wGu8VMIGo1ES6EKLovJe6aZTr1Q4cJSli4
NOYTFldz+TNcfkpN2CnusIGtWOtbHbfLJonU1sC3cDdpst6WlcdZUYIdM/ogzHoxj6mchyaLojwc
4C/aA+vqnmEZtT6Kaq5Rm3qxPHuDWkfX682bIn7Qtc0B5SuM5GYzfsLz+Mi1xeEbux+i7Pujb6ev
uqfhWZLcwZHksfY0ScXS9d8ms/wag/b0n+9D/JuABfchjuAajDSElcxYTvDbczb6xM7x6FhWqQh0
JD5ScC5aA6jYkBMXv1rThpiYzMuPyIErVnxfdZzma2i+jSTa4UC6dA44yfIoH57kQlDZJ32ZKolB
+tR8ZlUDXMy2MMGG//JTPbmLhE/gpqEWt6/oxCHsa/sofHdoPYeBQtii7NcDjAtCJIgxBxV3hjnE
Opanrlrd0dcBjqfDLF9ioism1R6jtQ7SCtaL8GlM1ltb5sne34Phx+H2atlUcM2+jMJ9kd0Snqsl
AFfUXFeqxzOV2u7CPMdqYSevPK9QGI3Wgig6zwfH2CkYpuU8YaLGixbBneBe25KcBpjZ58Lbh2Q0
8y70GlWd8+RBRfBiifn6hbsIi3WDCc1ZwHLMw2Fc8J/vHb3fm78EyPu9i2PC7ovzoUH6b6F/KfIq
GNqQZoF89GXTIOmFLs11hS2hgjOYOyb6sfVE7uCaumyryqtz3FmMsGJMxP7zm+H0t33c93eDWIVt
4AJWZVj+/duJbstlHbwK0SAKt95M0BfHAf7Jj8JhLq1sT7eTh3VOHfBbVRTlTseMvOu1xtR4tuWz
myp0lXWP0VQH/wxt0PkXqsePkW++kPYc9p240iCCC1BdnQXJu2wxVXXsg+rcJwLg82SSc9xLwGgJ
mGZVOeeXddx7LtvzJK9D06lN0CryXhYClCxYvKYW8WZr5y0LLexp7194NOm7p1x4hkGc2gg/VlnD
JLCeJUqOSbJg6N/BACwIl3G/WGKPS0gOMIa2u3zlQMrn8oeRssUZwat8fYqUiNMgCDCV4AXZF0zx
neU4MWG5vrRhOe5HvR2YuhFYk5wjql+qssXILViOkZsp2Y5Fzg/GhccYdqUgYCVgN6BdOy588JkL
kuAlNxxDzz5utvBAiR9n/yMPVpcOYV0/FgN/UUyMn/nMo01c4dA4Uq+HagnHr95gxNGEMNThvXpt
i/xt4GQfjH19VBoDLemTF9/jV3TStG+tO/EuQqMk1uHRdiMGDX2M/Ysc3txVnHwrosJPaQJL0o1x
3D7QeMGjadUXUQNdueen1rlToWX55PDyIPpyN/RDkBkWh8cJ8WM2U7BDkiXZUjMMxvwEt+oA/oqe
230fWrWbVM+/NC9NXDzLSiYnF8KUoXVsOubh9LUFrtI0zXhB5QXoqsO9psYFm7Fs2C2BldYWpuXb
oI7Bo/L58Bhh7i6dfKzDHJIFDc6xcLdc0SSjuvewcp93E/dAxmF0tI/w2DzBLzzzmCUbr4NrraMv
NRfNmdO6ydp6hOXsqDBxnWZMPf2ImKLa8hj0cwzvuFmfmxyhMTAJyrEw3KqBgvKQJpPtHiPpTitd
w5em4wCaBpRbjcT2WWLgERS4IE3MiGXEuiSZKudPbe7mq+rCfCeFB1jYgIVHVpSyg3lylSQPrAgh
kLgfRNfWT5Gl9kkJFp7Kjyg/wOzrZH3zTdyzjzEqgFmQPQQix7jPRs1xrcbiGZn3ENkITPQ60Eff
9WyfD4nOImHgUUH6X7kV8WHu/XKqXrtxwaruhJsX3dBzEDf63O76oO2zP9/FDHYLF/PRhwazuLxA
TWOi/rnJx30uFYjNgeavDQMdv1mkyVTXinM6u7j71g+YerIJcqq5ZalReLKryQEdW7x4oPCE3/bR
Gv07MRQTBrwLCzakK/AEKCMzElfjvqlOwHkSUbzklel3tTNrZlzcYF4qxYKp+4YzjYcdwRznw4A4
5xdMzKKksE8xjMqzig7JpVemOnSwvuElvWGJHhbGyAqYmA3aCxw3kTraR91z80iSpN81Pc1IEAkU
LQkA7LaGdmv2CWijNXBw5NHj1EbzNgjGH2Wpl4eA6bcWDkqXgTXfS6zwP8Rx78BpIehiSub2PQyO
/4xNKxUYeM71vK1atrU+RDJd5vLF+uAPH8RLqplxW4NI+Ul78dghkZxJOIOG18gI89U8Wncf3cnc
1BhrlKTCBy7N/j/nBPn3Ii/iIiQAXXgCG8sENnn0/v2/FLFFCzN3HoCppNZQ2SwizLyXld5PRT8d
XRmNxxaQJxXVt4+4zEqKhcTL8k5l7g+2Q/OyNmWbjbV/o3Z0N8cNOxo9vbSt3BELs/picJjclfWZ
1n1zC3OwTHNd76peDTAXTCBAKEpxHVikd7ye120hKwiBxC8ZtfCDqtzzQqrLsE7D4xBULBOlBn+0
s/Tqwu3gvtZ0QGzTfELwVuFJaHBWpza4fsTqNdFQvN37zIa0l49iwzWUfipC6LKikY+nHp+Mlrm7
KfZZ10G5n0rRZHPSnhuryVl/luEYP8ArCuDg0cdN+BLBKwou7zpdkiLZj6aKT3HxBb7mcQpH+Oi8
dAnmB+VcPjCRJAfYyM3lQSXxo6fqgS01foJSsVFeQF5VJp/0Ep9okvNXVcvXf7i79wUOfy8/JGMw
ACEwAiGCJb+VjqgmK898zbOxWmYMIqLyJCVGOOu9J8wRvXwRoqAWHeZTyP83PQcKyZZB00Es8KzC
gZs2cnCuTWiPxpriZR6DCkK8xfbJXjXhE9E0PHjTit2fuXAeJdyfBqye7cMkdQmFhIZXeYYz/Qrf
AXGU1YhpFkCIrUdDd11Blxv4XDwULvGpLGFGJ6syUwP7pnSr93JioGXG7jYLU32WcwOw/V5+f3xx
BUnLGeqGj3cTCY23lJAHzJlRLiaXvB3A2enrh6KZrg0zHSJqyK8xzIrzXsu0xu4LFF7NuB3yFS60
psIVuVevq5oXteu80ydW5AXK3RG0xBKIPQ7JHi6u7qzvRn4ytsdyLGhKxxG/GvX+VBXlpheRflH0
+0iT58QHxYs1vv+n0pL8vbbE0UVLz2CvwxgVcG1hv0HCMuF45kiCwl5AeRDkk70wc1DoiT4qzRJd
9xbOlGvWTCHIInQZj/OwvAtarRhwfCtpDHWnjaB9HN032xefYeQbnahBwPPtnGz9vdqhWJlcL81T
6/PjR9XYEu1ujeuPq68wGytruIzPxt2SimGE2kBEAEdM+Dv18dlWmDdU413yqrpTrtfqmq9VaocR
yiznPrW8cI+TGbIi5uLSllcPC/i9Kjwo0eAXw1pbw0swfFUR6J4OtWdJen2AjzREM3HS70eh0NqE
otmuA57T1o0Ah/sAGs+k+jGs3bJrffMJBW/41Jhlr8J6/bPrkBgP0Kg7j068x/m0W8OI78sCo0Uj
oHpRiEy+GpC/iG5uzfpApddp4Hl+iSP4Udr52i922fJqqbNxYPe3gxEcDOj8ESUsJqpVTTdjl9Nn
3tqvo0dXdjd+ahDj7+ZqNuMNdFlm7KusLwK16zUlF/iLpkhhzY0k7fIP2PrHeOC3QCCw0C7kiAZY
axf99qy0ToxVs/ZhVt27YDnFyEbVCP7VvSeBXXAWFu1u6qblE3JFsy0t1Co05MN+zqGSi+IWHDMJ
R2ZSlZ/yPH8zdDnNCZJz0tli54fgXbFVn/pcPwJTCB9VjspcBnpjIm3hFOfns9Ki2kXTiJ/qhU7t
nPQbQnK5KSOD2E6mYLMqsPRY961CtDoLY2iW1zRVVH5iAVTSjPf5OWEYORNWfDUwc0v/c7xkf2+1
P44UTgwDrMM5S8jvXq510QhZYIduZpkHsbEhWxk2yWVJFhiRBHlW8nr5NAzW7GgCGg5b0I+XAt9r
67ekzDFl7BZ1+ghZOZFXODeCWNUXD6ja6NUmHBvlk3rBZ/fkwKJh2HAS9LBVG/ipYZSfuIZo/R8+
ExDmv2WBe44H+JjIiJBERAJG1X/P8QHDExj6Kc8EgwpjQjjLm/4IlXJDQZCkEfSEgLQ3i0MaaEra
ooMhJz3BEdRghtaRFrYoyQAbTQIHUFqMR2rAuLFxeIVyJmcinackghchdE6uLKN0Te5lOq5Xij4U
dGmtQEDwNN8h3YHXLkhKwirOkK9/ebewTUc7UDqq+hHWbnozFuwBblLgPblwubB4yLwq99QMyzUU
ju2k86DKWHvrwZep21MxYpY+1AXEQKCaO8vDLdYavQcEXgK5bU+8KV5FnS3qFhoBdj7LyW5yGbBg
EG+m8NC1gIi6Qv4C/BFuxSCWbW3UxshXicOZzQTPPS30tzJUw95CbbLmNHO8B/tNQoVDSQexl0cN
tASwF6WocUbVgl4UrdhgzwxYjgWmvTXq3O2SdN+5kgaxM8QG+DlYUoQ8UOkALuLMiXmDomjeWhKn
PTE/BeqJNCrygy4lUkzF5EZy0+xpa7sNNSA7VSMUdzra08YDRXYj/FtDtWsZFgygetmosUCrWTRb
Wq9Q0RT71g7wfeV0RovTV9umqEHNBRy3QdeAxUj3L9ajrgoBPvgJBXII4avjcKCYUKu3bJo2vJp9
CivziQZvZdR9WdRQbmm7/uQrhu4D8wcRvcSxLx/QcG7R2k3w+GQXAxRn45sac/RcHblrT2yR8ZHj
iEUL8BER4BLk1ByLAgbwzlq42YLP4ldNDmNrwNJeXxFq+evYz5CmAAzd9G558yJuAA6zIc0PVSCT
g2s9iPpd8NKqUT5YEoKK4FFPyCrE1NODBIFay2ycB65J2QJZQTiZHYrCpz6coX4SUYT/zw5p2WRo
6+ElMRTgrcAdFacH2wpi0RwVB4WAdfpC8xVqT3Ll4o8lWOjNjvX7onhxsnpviwXku7z/ItATnSof
fq6smY48gmtlucYXo98RFEBCdhw2A8F7I+sBzQeLNj0RwVn28QPcwTCKYRwkghj3CDDtyfXzpZVM
7ZVrAJL39BYNI8OFtWCZl17jgstj2cHaOFiLU9EtL21QjJePL4OzU1py6BgXHPtZ1xtC1bwtp7te
pl72zgfQq4DTEawDtGEw4a3UBGpyzzOMWeBR6O7wWvswW4D0nfRB2gMXsb0btuMwHWU/Qk1RF+dm
FOxQl0VzGAJz4eP8XY5+yQCCb6YOPAYRLtMG2NM7W4LvVYD/ueD1Fn0d9JgENUs+t81hDqOX+9YM
j5i0hMsNp0YBCdBnjtqzohZ3uxgBlutUDGHGuaeY9CjMICADjOMARIFCb6f5ro8EPrCpGIR2tLZX
2btou84IOCXeMyPSpb1W4xbFcL8teE4vOD3gQIR75yp/IAbqvKIKPslYnXJSfmri1W8ajr87oEaB
yWh9DVTzJuPlrSkAkaHip8Wybjte45k0DNqaCgEWyGpW9INEJzHMD6pEiwmkewuf5/C5sPkuaQNs
LCzxdKJ6SpPAxlvFPcgEDEtCAlmBGeHsFhBrD6lDURrAt8ELsJ8fmFEC+7GQVCReHzCZy2q23sg0
gO6Mk3kU3a9xOpFJAWMvcpqGpoRfdJvstWZFWjrQhEjnL1QOzYZP8iABhKKQd1vU9qgn++GCRI1C
twy+wRezTVV5ylFZPcwMRTPcMh/qBW9TrOXr0N7nFUKS69hBTzjsWhHPP+N5gFhRjmcuV/UUdeD4
hagbcYtvFZ9Bhjfo4UkIOk9bjFfFu094WPx2VE2fhuFaP2voitsAxTn6wiMof9WUmKek8OyhE8Gl
HQbwAjUnB1mlxqL24j4GHbhCUG4tm5+aAbSWHiRUJtaHOUHTMZroqvq4eGobhPcJk8V07uqDaOJr
FZsVfsCygMgNRa6uRygL8pNKguHy8cpVxfooa+j7n3RRnGTIwHqNZ9B6CqvhUpq445wjtHdRtbMF
PpCPxPIURHp5Slps3mDBdio7bHAxIkwVwlY2COWxeqBdMp18L+c+eJQdbTNTh5/XGplnAlZxFRQk
YsCnU82AFjcFuVVk3NYJ7R57AULPEGCzjZ6rdBo7/yQ7UWUtb6AjTvugm1LarDC6ISTtQ9OAuc+q
7o5B6y7j9quqDNyXl9zvAbeRJ62dBwiYHD9eeQsZ2zxM/VHwAgJYjPpS5SdshlERiD2eoXghE32K
VwyyvFPo1O4v5xIEttx1UEuWHFRm1cWpT+AVvohLmIQQB9URfeq0DQ6si8CW2AJGvDQMz+Ds4++N
iUi2VlLeaBIiS+kKSIGAVbbQBkIycmytJe95C69mPOgAgIcrN7O9UJuTA4kSCE+mXjyHFG+ejq69
ir6A0Tx+PhEZ0bV6irsZT0qJYxUMercYMT/WKHR3pMhfabKyHVYm9gDM1u+arvZn3Q1no+2P0Mzx
jaKnSts43Bn0L2etVrA0DOCirqSgD0aTw8KL+bY4Sn6KfHyasHwss4kW+7JGzokG/5OFE6j7TE1o
OIL2uhYdAI/Y90gI0Fr0Bf7gEkCDMQN/8utoN+gifhrbgPxIRX3AX5TpGjG4QjcV9sKEw3pxXWFT
E0abUPsbqU33Oacj2EgURUhtk2VH1HxBPQNbrFydAsxVdoH24DWPICO6oQDs0sDMl2Iam7IFTulR
2bxRXkJkplV3qSpU53US6Xt/BTkKiO+BFinrq+7U1duZNFmYD5jRVQO6hbruP7XhWO2nuGBHTH8z
NpR4tyaCaL9CTi0EmKLF1PDnzl68EuYHLYnblmYA7S8eOiTPrsG7HCI89mp9WS2WheCNAnVfzryl
ArgF+JD3bk/lb1M8/jDx8lOs43DhLLIPRMX3xswnNznUX/lMzuMYPzmMDD6LqfsVNJo9KKBpm0ES
lRrxqwJilbWz+NGCcFmo9VjOHq51EajmdZ9kwQTyWgBYarXNp36o76Av5s7t+LKymG7C5NUw+zAj
fMazAvu8UuCUdvFwcyPTJ8wwYHqeL/arNnI6Fbhpt05H/tau9TEcS/lA57zcuqjQ+1435Y3lyHWq
nb8Xqlnga1xgvxS1AE2Y8bcxX4pb5DMCQPtYljlIgPe/NA31eMvzjUoscns7woN+oPjlkICrPjby
tuDh3ZRrkW/RtYSwcXbqDFz4OlbTdC1Mnbo1d1ctetBTE54iTxWZSgaiMD2gbyvwaHQ6LfiVCZbQ
RBtS1EceB+kUjUBf47Nf9w437Qdy9SWn77JZ/G4V1MHJnGY+RJquCGJ/ad7Wvv68MBQt7ejNNkpy
6GD0rUwQijqTb0NfPrJ4uXap7Zpu009SYCrVPo0dGLkNigJXHXwwQvzDv6rVvgSzeyiT6aVA8EAf
9VxOGOb4yokd75qvNWgQazM/+lrarY87mCPiKwKR3GImCiKw0/JkBRY7QSwk7iViITFucvrb3Hbq
gAS3jVoOgnsSQLNePVXu5xwCYJ9l8ygHANtxfo35iL0FBHCTxYKY0YJWToYaWWcA2Rua/9yZPxzp
951vTyqWX/qxfhsMEDKgnzi4IfyfxnOUt6/L0mMVRwLFPBmHW1WhZGDlzSFJb9iofoRxsK07GJ7T
GkK6uITuyic4FDHp7iXCdsrRtcAOHi8Ez7Rj0NquT7UpUq6jajOo6DIu7YnKakdjFFtKNChgsNDG
2eDMQ/NG9fB5xfAdKpTmCrPPd/B8vi3Ak7TDVi2PpqIR9sGsSMJBCa1fYc99hOuSa4XVI5C5zesh
8OLS0fgyWABqiYt/tQmmO2uHgRiJfzUdAvvSHIcwbtKRBl/kyLC2xkFjrgFXIU5SNIDBK9EEvU5N
w10oqoMzyy2KIMY2cxoPOBJRsoJ4K6dbyUHrVeqPStMHH+UPBC7s6CsNapMCG6ZC8Jyi9Ytf7W4Q
92M4QIkpMNH3PgO6n2xEuXchpDFlt2bcgDgOIBFydnIDmAoZtUm+u2TdxLUAhb2HxtVgdQ+6IrXQ
H4uIWRoQu2X9vJdNDJ1CfZC1IllQfDOi/Gna4msjX5LCFdtpQRFWJTHY/W31FofldhD8W0+IxaGO
f7gJTuYLBEFRU8HaLS8fq4m+9EpA89yEWUh+5G1RP+Rk+GwdDPREtaUOeqFoVFsWSOxnC9mliMDj
zScgqs1wGQkK+ZGeggFXSCRqX8UghIrpubW6S2uK2b9u558r5p3XiLEvzdAXJwS1ahcsDaAfBQNg
adyVy5JvR4CP2xArewx6DgxK3poezWMfs+cosh4Elfw1SkS/G4YcBynyp3gABF5VOfZi5dZnbUF/
DXwa9yU1D2H9OtF2P05YH1X7Z1Rjf9ilf+GeBBg6AYYL3LszGvVDh/OTzKBHkz76npQ7dBz7WKsr
oVGTxiuHiDYYoCuvXr2NsdBi6KbMzMiFfF5ASZgxEIMyh2lQzDusdQKaemEj+eHGCSOMsn3l4Wq2
rC1PYddgTxueTFUUezuW16DAoaxDp45R80MjQYElkL+Vqy7AijhjpCYPXhMc8RF0ppznb6vEpW/9
obTVO8/ARgFqvow7r9tzRWIsS5u7H0GNFRCN/dpP7b7mCgP3mHxdW0h1AuSQNWlubErQBMz0pNr7
UV33GideifFbV+VIiemMmHyMZqwbaDmEbRL+8Uw2mSxzscH93oQd7xA66OeknTM3xlBK0z7ALkW+
By0NLXuxgO5cNxjixyvYVD+TKux3SUTepLz0vQQ6hQ8BJT6o7iUCbI7lY3Zc9kA+MR/g+B3Mgz95
HZ0HQsM0nyfsAohmJLw8esX6VSQ0s1XS13veW5D8IoTSARlnn+hveibvrQTqPHTY4MbKr8uw7tSE
4ik3VG1xN3eA3H6CczSkgKFBZEdX1SvUvbluDrZC9AeQc8RsxWOmPTfpwtwlCSf0zJM4LyUYUda5
Tc14kRLw/ocC4MNMIFBny7ZFzdHd40NZoXRr0Q4gx2MwL+G06yxGCEJg6UyzngZrY/TBCTjcBtvl
wvq4TjsUY9GDrb5iPtG+lpTD2XYYfy0Jg6wiBF5XlgxLfzRmcwY4uPMCawNzbBNkDjTwnHX+2fL+
CyYKxRbkFJDlEToOhgKMDZgHwhniwyzDq86B4eQ5IrdusAMqwhUERpnfsE1zM7uxzYK8HA+hneas
jeKXYASItRR2R8RITgHX+2KIu+1MHfp6VDgbQ4PpGFXk6KvpaQLK80jbHrepRNM1qaMbEoWZSPlO
rDg5y7BNzmDXWSEMaEHJnCbFeCBYDIMwYHcm0Z/Kgv9kTQfNTciB1C58X4zGbdwqFDAEXHQAAoYm
oDQicbYFf0nqXO/bUaltH8ww9cIYCYSrbreU9MQtPUYDrqDQ61HX5Mu4xMjN05psnWwx4r4P6GyC
wWlA4qw0ZDwrVDPxeMgL5NYcMy3kwgCSyO8uhLBo6Rdstqj9T8MAYrQDg0p6fChK1FVAxCDS7yz4
1k3UbnuQmTZVXCHgxwpbg3Rzra0uoDr3x6CB1rergEl1bry5ZIJ4d831rrD212pycp4m4BeNr+Lt
XN5ZZ8ZuNfq17ehRDnbdfZXQLpIMy1mq8YDxBToGJGdpxPOIiT/A3nLLhYRCogF13FpkFDy5qPz0
RrTiuekWCNLeSzaYaytUkXa8oFAbSfvcuPm4DlC155r6bIrf2dzyl9p3GUnK4tyx6FcImbudo11f
xXiPvDuXU3lgywRRSjjBVROd7O5/MXcezXEj3Zr+Rfgi4YGIG3dRnsUqeiNpg6AoCQmT8P7X3wfs
jtvsGhU5o9Vs2C0qhCqkOXnyvOaoIXhk31mTc5mW6TGQ0Wz05G2q1j3mWbx36gHzrXKlpvCmzAgr
jtc2XHRivHeke+V7NqWM1NvoJe40JruzzIeH7BL67sQtlOoqrKV8Ayt0ZY7UChsHMDlSKE0w2crk
cfDtL9IZX6NqclaG1PCJGIHLIsv/QqlrbyXRT9NNn/U4vw9mHKWRerxwqL8NdeCuA8v/NYSuXPcp
zAT3e2qFD5Y/EQE0d6E8HeG31v2sYvgSwX1QWQml0do85FbRglTXrDu8ZrIRs4Yov60a25tpJtsU
wG+Zt/av1HCKNeHq2bOrfZ15WwgOz60soqXSim9a7t612nibCh4fctxBhoPZGET3bgGvzBpHpI3i
SxxOs3VI2djD1p0CMrBcHgw7UlBR7dcQd0s/APOijjWMw7chd7/0Q3BMNO5DdhKSjGOZ1/TxhRi6
q8HprJVuIJ+pFB5DQ/hFFaLnvhQc7zzXvdHMC1nj3pg3dGrNYuyO5E1LMT4Vr2WdZRsCK+qgAMUX
93HOyZrGVl1hbzI9v9X6KAZxwnMjnfr7sIcYrY8COcVYBegMJCq6AuuvIQ92hpi+eYZ2EY0BYZES
oBba4ABTiUmCT+wfKKKaUUMWO7F7MuvBT8oHm9W2CESOS5XAsQ8T4IlcZwRuWnsDFoXM6SiacVOb
pIlNiaJufOy47lzDJR83w+RpCz/l5HZUYWyiPN4CNpm7tJ7izaCIk6M92ttODwUVuPJWOrjL5BbV
69Yz06vaLFa0r0gPgY7RQxl+t3KXLNNwIHwQ9Fee3MPL6LjosDSNWNo7hw7XYYlFmac9+enPfHKT
dS/zGtOwkkxzxH+oQVmVi2BfNBY+OAK2e2m3+GqVxNsgDh+qgeuCFmAJF/B3svGcdRjmOhCIj2Pm
0Rz4rWmgQAwN9LERbHDdQgg5uexwS+zsNscZlTNPh/I9RopiSRXflH63E40nj0lPjAAKSbUuWCdQ
hzd+kXJUK+8psJAPw6wfjgn/nalgQXwDtQYrEVvoW8vKCHoq2QRu5Sygb3AWOJteGDtTWMBBss5W
U+he5WUltvzhWpohEzC+Tl2MdMXRDkT2TQxpbzGJ9qcNxZ5TFshfFZeiUt8rvU6gOrNb/c5/zbSh
Xeslfny5PVJezY5ORMm48aP0AIpQFgPmoE9wELBmlQ1c4uChlfqlWZjAHqU+V1X1kkRVAEcp8AMr
tOGLeZl5kVJGhwlXXU+lNizMGqJpNpXxuu2VthllsBH4pJmuGey6vmlWYC4+pPB+X2UtckiX3LBw
DGcb9fadX/Z5SMRYe+FeDo75Q9Pdu9JRa1nRzVxlCKqcYtromkEaorAM5ZxeBUWG2YMI42WuHHCe
nlyrcvUvmuW6S7u1aDefwgCksnIbyLS7Ekl3xdXNXRia2tVT1q5M93bw3WnnhBLKbE4zYy9quRK7
7AArDFZtZn9TUEHXnP1cgw1xhNS1QYFSQbPWn1q7xTmJ2/+Wq/6WXJRKSwS5b5jco5TwjDLy1biA
O68Lrtq2lofbKDKKtZvVlOutZKVIcw7E56Tq47UwksPoa1gVPLjJgD5uIGMypmgud7vPKbWthXLC
69IjlXcSXK8CKGBmr9XLfBTsqhLQzKtBy4caWAycAKa3XIs8Y7/y7pveunf1Ftxm5AQqgty6sKfu
Iu0dYxc1NQZMhroLUqEOTgdbzE202z7lJEazPBbubuzMe+5Cr5qm18u0Lvdum4ODZaxupwpxV8PH
cRytXWoF2Le19aER4a9B6s3CdCYUi277jcdgmCgDsg7C+6MGPr0O9L7bNpW0H/s09lZjahvb1NO3
4cy2DUaL0gal4e3YJ/cyGHNu9GV6oQocdbsGfwKVURQiPYM5HtlXjpUN2yYMM46PYvzWpPF9FX4t
uWwsM8d86qxwZQRVfTnhC5gp370ywtnZS2dpsb2Kti6/m23tL8s4ihdVyL/ozXIbN+aEahnNgyKJ
EWZurF23NahbutYqmsZmlemptlYR8VSnmqCnz3GalF+VW6CosH/0LdVS2YT6c6KLfVsZ5P31pO5a
PT5OMiquJZALUDqWV7k+3cZCzzeQmPJVnUXGsZMGrPiZd5kH2zd2ZjA5+3aafCrNvnfNBvj+F+zN
za+mhD3MF2+JBk81/WNaow71ou45Y5keMyquC8PsHrMotm+rEsQ0kkW71ywv/cJZrHjBfRmlI44g
Lu6MAqT8wnKH+7HQva1QeMiT6U9bWGTY8DUWltIJNjiSb7TMC03fEbLyfeJ13mXG/WCbC3hLU9WW
HLqDfwcZdJ+UIfeukEDjC/WQsXCsZtj4tZTX8ZCrhzTvN6mo2ajWdFMI8MYg8Pdmqk1UQTuT6kE+
k+JqMdwpll6SZyX3bDVtOqI+qqPou1bcDFXgXLZGaV0CucE2kkcqP+4yfCNPzz8UuOrtOEDLdSys
Y8jXr4KkehmSuFyXQ3JfDjWae8sFCSlaedcaXXVhxyaViCjAuNjJeK2ZeTYC9QQcqX8Rz+S9ht1g
MQw3jZ/gOTRJ9+gSKF1QDCAi/P6awM0Obz9Iy/NDaPYjS3u8N2utvVRV5mM2Hix6Z7KvO9fI15XZ
fIWy/FLNZLtm/qEZFnrSG5PDbWnqIryQfmdDUdb8y9CL8KHJy/SgqY46uEeiG1KSLVoH+9YeoEi1
FBIcCMS1rf0wRfKY4r1HvflLJKgyd02qXw8itXeVn4qtE/SovAQAo3DbIxVNYNIKJpJfkvDF/eRx
8wFebxWSpjEMkNjqWrQK+j5ZJn3p3nUOZ6Jy0JqE5rFygVMsuAbK1bKrvs8nuMveS5FWyd4MEyDO
oTWOZh5MCy/SyXVMZV7FikIVMpho6TugPFPcPsegaEI19dVUJvVf0oUpoCDxpj3KLDhrllUu0sop
166eI4k2bEp18aAeHJlck1B1XNokHGFIH9uRnNHuFIyRItfxp/SDYklFJnpw/PybPmHMObUa1SMn
8XfdqH/rW6u+HnjfK2iRL32KEULtySu99+o7miykhyZPnz1BWTzToGnqNtR4uAj+BmIpBGcr5+7b
ZPracZPgyoaOvhwHarF+0UbXkcvqQHMdRJr3VaQA1XZCFGY77/osO1ZWDxESfs36jUVp+px/vq4w
W7fDp6mejmtpF9ZfjLzEMXA/bstd7brD66y4c9ApL3K3U7tBms2lW8P5MFt5bzSrhvsKPvZ2D+Ih
QlDgqh4hDXjdtm+N+3Do9Qcx3ltlHnNH6curMJLXrlP7W1ifJteBi0hqzgXMgEvL1vqjGxbkaRYu
9EKL5YPeR19T01BHV5jhQzT+rKMej0Rb16+dFEqLY9kkT+VaJUK7G8qS1ZWkWG2Aji+8AYmjKieU
7CnkalWk90XjkB0bzU1uArdO8XgLTw0k2cfxxPRYpBmW2OUg7xMstqviNm4hcLzJVzpzFoS5+muU
2v3WNIQJ65GDM8WwstbRwTHkRDMOX6lN4dbKenKpIQ7WUMXxb7JgqU99ht9Dl/qk9jq+do4Jcc7t
umTpt9y/TSmD3dsvszEKDlr+ouWp+tX6ahEO+rjoPYoggIxSBwZVt7lRlxfU3N1jb2e4l6frIAvR
r8/fHjhA+5t0LmPDvgh1S0dTFvX7uBudey/yV5NBUjp0pBRLaOn22hWADMIIwwPMeGhBQX5bIPHQ
Gkx1w2a8s0pruImyBCacSsznMOMaDgkEA0qZPTj1GK5jYbtLUwuupD/2N29SIxuSy11mhZs3BqYo
wtU0xZeaF4zfOlletWV8lC7ROKmAGQPYPZbePRNLvbsxRJPQUpDZFzOAP8A4ywMDWw7HHdYiag8Z
1fJbXhgLu2LXullxPQl/vGeg90ZaZisfgOZIKTqhUKvCo+4enFB10PSdHwH1khcQNnPBx3kXlGGv
AisZb0QfmZd1Wl1766azWEBGUWH7ivDQ0KEgp/AL197Y7FHQTS+FL+0lxUrsxUd4olrs4hcY5kCe
cMD+/j/jMrHjdhOlBfCOUM6qL0T0MLhOsjTaBn1QZ8mNrCy5RPfbPwQ1nHsfsvLN6PbtxgH1XBIl
+WdeGF36najXA2qSrlXe1jVajHZM5xqU7SI1y/S7MVCE0POegxG58kLXZ35b2o3fKh3u/2iFv6YB
5WTfT/mzGHAdmzm7acaX1ZOhO8iRpZ9MylmY80xXdY/TTTEUX7woex1agV6vhdbVu8mP0hsuxqj6
5nH8X8Z+qK77yvnmje4DR273UCNeXZVV8AMwUN/1nYWNaCmcVQ4FPc0bcTtMsBQLQNjvURdfdOZT
JY3ppU+MfGFZAiSpwDO3Udqh8/rXjhW4q2r9Qavi8DpAqbM3imZXdxDQcpCmhzKVwXVphxdvf9LE
+OXtlDYCf1y+8fopdYZH7nXeykywM3SMRRC5oI8irNe9BykWCVV1UYJfHwNP4L5rANbDGwrrFYd1
s0hiL38uIaJuA6286oMZV6MWf9+5AWW1nCzTVQX8I13rq/U0uP7R6Rt8Vd7OhdJp/W1o9PX1WDzb
xKZ93RfmY9nj3uThSYDYV16ISKSHyOB87HKwvSbus11Z0BNlxNhs1mD8JW3MfAQnRunR/6EIi6Xg
oH5yYIfYOrVpJ+3rPaxBbrSpGpc6JUHXyPwnDptNW7+GyhoPFcXHa2+MLG6HhU1ThHzYhiW22960
1tuUXAUOAs0u5jj89qMO4yuPo2r3lkfrpQnnmECxLWOIk7EXtsxz4++8AC/USUXjTQ7n85jb9kqz
HdZoqu3KWcceTBEGHA62PKXwDEh49rZg8WxhXlMEqkIQouptWDwuaxQg3pSD7Wg9JpRFjx7qro3F
5n0LxEnqZDTfmYOtXuGYMWoQpfMoOHpWvMutmdNm9+YVQYBcRmUvYeG7PzzoK0YmZ7NOOA6qCh5j
n/4vjRVh7Yu4qsq1YWX3Ur8w4zHFZrfCaWY+lX09dVeyMc35sFxXqs/v/eDGoo6+iRzdO1i9+U3v
B/sl8cYSt9sS9UoVmc+qLLkCQh09mmhcH13b23hwr8mzmuFGa5lqpEU3ooPT0AgQ/6IaHx0AsZXy
lLkajFE8jSNGVq39FBbq2LiqXQYarPaS9TICyWnI5XtoX4Wakw9Q60ZSAwVxkJN245dUtCdVP+ZO
gNcqNY1WWFuqRZjlNnVDBpb9AGejSgE508xAzpLuprBBrKLmqzBqbcfQQNIq9XoXogJeaqW2qKgK
L8KmWPWOuO2n7NtcSAQDvvbMitmNycTzzHktbQ7ctrYd6rxXmSavhlFizBfDlcn6CP+52Hqy85x0
Rk3bzCpdpPLJvale27YxL/x+OhQhWpnC/emHHbcsnRJQUFa3k9QZmNB7smawUo3ZPgkjBT39m2H4
mBb68s4z6y+Q8a78wAxBFDxjSWWftiE+zOey1W79wD42qfvgQMYMlMC9DM6Y78LIHEWASpbrv4VN
kO4peFnUgTUSYBQEGSav/E/Slo9CJHvPR/cy6t4yb8KrtK+GfZGMwRJZLbQuywdOLy2M2rr+RWVY
4GVJg2xLfY9avJnMgwaSXerzbc29RpIQ7VzFYjCL/pcjAu7RtnZMuurQe+hpEEPRVEmxSJOxuXdt
LMDSGJfpbOZrmBMXcS4UEKehmE0WvnE3vYTnMUXN7eRNwSqbgJJjWe7NgaZbogn3TR5c+yKE3MpK
Xoed+1zlDow1bFa1+EdGwnug6CjnO262rrPS2fq++WRpGwUHjEttQx+PbPour2TubNOo/GWMvrcO
0usarcGqxbcCGHmdIvyGpLNBx4BlhU/W3GQ4Y9vQKZSOIMj52WsNHitJeznNuG6AbNQ2XX1Jov/o
RgoenzV+yUz/IBsbA+eU4qmkOVZQ7KZU7fWo4xagcdoFYbF14w77W/Tesd8+E6sAOIjwHgW7VWBi
hQdnkJoAh2VfEpVEGm/HHDuBYHoWoThEfTDvxPAuLqsLg5YZtX9Z24pbgKk9tKn5dQTIoHATfyP1
MeEDfUvQOK6Z1wof1SpT13izZupJ5EayigzG23OLJxMLtBxqZDn6r0Sl71YdUKBWX3wqYlkHukXz
qbS/zIvsQsNzZDkMVIpaKg9V0O0oEnVb0S6BU7qtI1fOwP16GMt+5VU7OIEWheXlYPHJlE/Wnpv9
0kXzFKXBpe0XWLF6enAHnmi7VAJtmf7SRh0ZbWi8hn7/fdRvJteXKxOGJzBPuYIJXV2CukDg8Yyd
gcwDtgeOXlozLfUsvu9yawlY9krN+/vYy8euhpCS8Ny90IoNhmvSJFcFbInJotsbtHK7wsWHmeSj
kcktW/Qo0uIJ2H5nVDAHsnzVKfiXOcryvLAOAIVoM9PstfMOAzL8xMXAVMacqY1clWN3P4lYwFXU
f1GkPLgDbTOqIcZKyM5/eP483lzPMhPuANU32uFYSL76iPSE+7zbXKbIpmFMlNdaCnBc1tgD+zhL
aVz9/Ly5LGrriSB3kxsz3xSw1Csy7LQq6H5+0z1JbPtl6hpIPfyHDh7xcnLitaGCiz4vH/QUan2V
HU2nCnaBDjVeqWlvB+1NaAW70jMXDk5ApPwhUKsqAG/69FtpJI9ZQgsLUS/c3H4SffZN629xWbjA
JEkglVqY961wDmke3mFw8iUrwAqtsmQVC3mXF/iKGU7sLry8wB9J2A9ND8iVk42Xo4A+Evm3k8IP
wI3yywAD3sbqqpfWht0Vxbs6gB5nQq92XMtY1l1/D8TynRvZI/YARLiovvTsrlh79WDta0FPCvtH
DiThvSRV+9Nyv1VB2h+sib1nygZc+6LvAdCbvIVEoOa/Clmg7U9HIbQVuDiABCeHSRsGjCuzQHuW
Ybx3TZBMP6C6WUv3ydYGFCd+dwMs1LXMbJQj+4cNtLJnhNcWNBVMJYSJGLjFY+6g3Gy5/2GbBGMm
6qdn5mAxaNVXL9Cons8hXRM5UvEKjk085T99Uk04iGqGyPD5begEOOTYyGq0p+oNSaXboGhv6AGu
9PU2hEawjxsuq66hloPOGdulG6OafkSO9SNw5nsjZ2/nOjrnuHeQeEQH40Aq3UUzRcFftHkULYfy
NhRzMqDLAY5nUSLFCMn/nfaiT+dE2kvgZQc/uVPfu3H0HcnAL63uVzAJ0FcJEO+yUtywYn8zw42T
xCZds1dZnXzrYWtUzCE6WN+PHy2NLx402SNuCLDBUubFcMQPN2LVFVZ76Y41qN3EnrPMamXNxUbP
uGjjkOpHbrOEfXqWzNdlYXbUnlb2YO0oTl7i97Jof7k6HJEJ3K+zdW+FYASKSXlRdyWtHAvrazvh
5u/pNKAqm2smI7m616SkjVxCjLYL/bYZcHwW8O+ScZ1DmfNcgadyWtVXvYkBYtsm+OA5N6Ak3trR
a2Tic0XPSUuWZ6YZ+yZ8jpy82kjcaoi0WMTWbbsPFP8sgu24osp55aRQxyqqP0FllUdv/mFU0S3y
kquqoZmgaFt0E5XTvjJkU2JvEon1aKxvaz2OV3HvXceBv2JLW0tsSDB1zEP4Yq4N5g8vf24PFhlt
zwrBHZHj0B9DtfH0l9iWVJRwbJl87aboJaAvAkgtbpdFz0kCb2mB4wAcfgX2X6kRP1sBhAgw9xpP
foO7iutfCCDhRPQ3icinFaWtB1xmbgdguhK19s4h1fWbko5kNQRqozaetFzQRGXqHxNuNRulYNrq
oDNN8SUeG2jAyAM4Rmk2oFeOD+SdXCgH37tuoj1bo4x1rWFz5zhgUSGFlmVW9Td+nz9AaL2GDagI
hFhRTmzxaSljcpk34dL/kyHZAzXYXP3Xv7zF/vu/Xt85jf33/51n2ZZOYy/qZ336qH89+f8P1zLd
QZV23rbs+EJzxzp6ee9b9vZP/jIuwwvsP3BOTRSh1ltzdzxA/vIt8/3/OJZwUIq6jomhjIcN1d+2
Ze5/yJi4+SF4o02yruvoiP/2LRP/wbLK0IGCBX5m/GNsjt5mIPxJn510DPOMYWNG/vnze1OhN1Hq
P0JEbZaqQo+y30xu3unMs86V6ZQE5oXW5NFuzEZICoGmqTt3xLyl8UfK65llaM99O1m7UFgmpdwy
gYbu6RQBcNUx3aY6aLHpASJBZF8qEzbDIjFjmnFYIv9qjEZyS5nOdVYm7FZQyJgc26F0u7D6qKFJ
l0v/mXdD//frvX+dEw+of17nRFLnU9K3LatFzewriCktGboOOgYYseRgD39oVDihaxdBQwEAL6ud
6UMxVMrK0fcUQDdT1YG3DRI6MkeA90QxpaStYTng8B/HDZkmBEwYGso2vvaa510lQZTeuw0UEKY/
3UpCtrM0i0G9eBOo3SrXWnmdDW3yPWlSddt2nnWYZOJ+4kak/9v16p83PlGQ9pQpBM4Q9gV1kdRd
WN7UvIIOkPFWWuY9om8bV76Xe4+DAxFvEdu1d5PZub9XsP/7T0SN84f9bhXNBjfvVtFgZwQ4j3I+
sZKbqyX0r6VfB186qrnaJ5/xb2eEf1501tS/+4xAK5ADw0Nj6ZnDq2uO2fcIFtK9O9ry0s+j4VPj
S//M28y6zXeflMWuGVHWozica2kHrNumNNM1Ii6JGGOplSN67Zak33xKlAbca6NveESnJB71rvW+
953EuL9MoAR7DXfJZVUYLTYdoh7X1Maa504LFbbjYTo+fLzs52H+3fDPa+PdF0b6La0w6jDsiWzS
QncjU//m40efG/UTa6K26kEqxwkbkPFZc5BdUGeABKAa769j5WwEms32fvPdnXkS3n33pKkyq+8h
odbGQ4DlU538TNsbB0LC5F4J8Os/eg/nxOvPn71FpFnSDJSE2OOqmaLs7oGlcyL6/0b934SeM1tg
Pizev4drjWEtHT7A0cHAVbmWQAZjVn0yTOcefxrYnNSyLIVJnT+VKw1WoGHi/C3aTwLnmWl25o99
PwvGAAXGw5dJoyNTUl05YYUIjf6leKH82fichAiVqUj5pk1zn9K8nWbRkK6e0NZ/Yr/wb6X4/0aH
2Rb0/QvUBfX8LJcQMBzavDEFlSmw73gQgp6ngfok2p6bhdPIMPSUAijabAOqYF+yJtf3jZP5gFZZ
+OvjcTqzl52TvQwAivpT8RGN7CZEBVbpv5h+rz6Z6HOPP9nPadzpTu+zTNXo0w9kqLq5Qph/Msln
lpF9spkz30vRxGHM1eP9AdxVtjWJdLPI4mTz8fCcmQH7ZB/XqaXqrigIFwOtOaAZqzi/mazy/uPH
nxke+2QX105fYcMR0x/cqO8V9fVYdJ9883OPnsfs3RbzsjzruyxqtoVVrCt0GvpUfzLsZ2KofbJ7
cTLpzLqBfZQk/fjMxUrfBXzCkyizeFc0MRUEEeiHEP754c/GaX7Jdy9TxWOeyInt1lNmxUJgFYFj
f/zoczNs/vvRVgvoBYQ53xIpEMhgNVQ4K8ME/vjxs+fv7w4c8uZ/fXWEjJZR+FW97ZfyIkYrUq2y
H9nXhH5B0FBWtNRatofgFZJEgZyKMuRsJ411tLv6zMnz3BuebHFV4CcWVYB2pbSeY63+6pJ9uv6w
/fgNz23Cky0+Sgs1E1rfrd/FINS4oi10wI5N5EcY/8Lo2n38OWcG0jrZ7LHRRZ2XY77gI8leBoPC
gb/UzU8O7DMB/dScV2a9oyyfZVC74qLAHqHXn7yITouAEpgy/dkrnGz3wA+9aTR8ZsKocNto6HNS
9dknb3BufE42PLxEnDUbxmfQ9WVXB5Di3D+LJaeu89KPMqkXJZUuILcF+OS00qyq+WQHnvvi8+/f
bW69leboQ+/YOpN36RQ+7qzRJ48+szatk8095Fhw2ylj8qZyFVhtGfhcBiktjvT+D9flyQaXMO3G
PG/qrfDx1vJCuKvB5cfr5dzXP9m5dSjDvuta7HekWI+lxDI4hJlDnxWw1D/7iJPdW9a2kU3DUG8N
LDISD7VY/xjjW1LWn7zDmY1lnmxbipNoGCA4bLPmC5YKyEtA78RNPf3KjPDPptk8OaXzFDaLxGwM
MOS7ZqttBqGECqhyPltH9jwcv7k2mCc7F3mkOWQ5O6BoNIPS3BiGOyAeL1+Yg0vPn1I3fiUytq6x
paJmXk70R9dFhFK7n/b12CUwfPXQ/tJ6g/c11FvKyFMCfxYodh/XKqSTeFS4L9Dy/Hu/ycVGG5z4
UdQ5wCtc3NROytWg+7gymg3dc2zT3lRlkm6jUMPfo/awg+ywxbtoKbNupwmttWcPzUXS4qY9aBO+
GiKj16OsuuvQ9OU+7IfhB7QkD8TWq9t4EReG+6BB7TngFxFjtKdRMCnBuZ8agK+bUlnZ08cr7sxx
ZJ5sd3NCR9XPCyLGgpGCI+bmS198+fjhZ2KJebLhnTQMmkLwcFJ+EMKo/Q75YPtnzz7Z6K05IrY1
0nqLcLFawnen2fmorv7s4Sdb3W0yJLeC+wouzgfLx4rFCP4sQJknW3wq2oB6clYjFawGerhRZq9t
3f0kgJwZceNkf8sJWn4r2RmwLXeJ3uL2ov7s0aeGVehVxsrvSJ2a0AZ7saH3Vas/G+55cb47c2qF
CYwZEFkL37tzouzYxn8Xrs9WGM4NyEkwqjnFfJxlWIItLkcavWbw8f/4W5/ZOsZJFJJmMiR5atTQ
d3FDBUUDW1sZrvtJBnGuuGfM59C7UdE6vytNITjnkyb+0nVpCVhS0TpJK417K0xXNrZQw0IOsX+j
p3G9VzEXOlME5SeB/NzYnUzLgKXa1HYxZ2kZlJd5GEQbbTTTT46ic0+ff//u9eIaqqabjryeA1tr
JsMhl/+zmTmJO5zScswbnaWqBYhJIbPZ1bpQ1urPHn8SeiLoLmgFWVMKX68aNl4lg1fU8cePH38m
zzBOgg+8lqRNE5IAJzMum+SrGsCcYroXmp+EoHML9yQEJaMDAh/k9VYqG/pmsyuneD3l/svH3//M
xOonMQhzy0rHpJvUt6MZPSrd+JOBOffgk73sufo0NXYP39EfVs0MBX5awz736JO9XHRZFmBYX285
bR0Eypk+rj8ejTOzeerlq+sasENmNRcmTUXWyK+1lT3WCn92c7guMGH9s0u5frJZ8RPG0KNkUku8
4BdDWD3InJbSH7/EuVikz+P2brMaWlagsg3pZTVNzhqWmL0B0YL04pa0UyWrXHa+GPcOLKJLvavM
rYXw+Q7xn/PJmj0zQeIkGFI6T03P4disRtJWr4EBUTs/Pn67M1MkToYuDUusn0bF0IXlAV7uZVBJ
EFc1QotN7j/+jHkh/SZlncG89wNYDKalRuzH0O3rh8zGwbkL74DQvgEvHCzpfhJUz7zKW+uDd/MU
mUWB/SXDRM+jdRwa20hmNyP5LozpTxaaMYe5373KSXwKk7bCtZoco+kTJfEJGzF8zQeax0obyt1g
yFuzTtPvQYoIEdNSvALjol9pvvB3wNIdlBVdvIxeF142cd2tmi509lj/UUeCO4k4Vu8uJys0DrUd
T/vIjz+rlJ2Je/pJ3Bu92ChdxRc3sISx9Esy+EU7xZ/skTNPFydhL83jtAWFq7dB/r1M6OY9fAV0
+OThZ+ZVnIS+MZJJ49gcOTXiEbIluPrZS4clByY0zSfh9dwLnMRAPdQYENo2bZPaOeI/icNTQzkd
TeHHW+DcFj6JIege7NIeoBylqSweOhumwtjR+urjp78dL79ZluJkh0HVU7GVe+1F6bcW1pLJCB1J
+zp6wt/oIxRIp8QiERM0cWlignS0o0Cu8xxeu4Wn6YWNnfpt50TlupvZlsifUKlEOrqMwIlxu8Hw
8eMvem4Y5m31fosCvEKfHtsLEXvWRnHyoGgT+icL5UycESebM8DV2YFhZbDGXZMooKljDAH/uvca
d1nCNqD1qt4Yn0zpuU872VHKKJJ6jIWxjQtzOLYmZOEO6flB6Y59cDHhw4+3d4c/upWh0f73yI0I
JdEQADBYbu7tjbbzV22AIPHjefn9u6Cb/PfTpai0OuvQnUqVX4+9vsswFuoLeXCUjkqx+WSCfr/L
LP9kl9m906aa5Go59NmlwmgnybT70m3vPn6L368uyz85J7Wi84sI076tlm488dMYv//Zc+fXebdq
bX/MQSA9mphxI9kJV331osL7JPKc+9Lz7989vJkaLCDq1tyqiW70VFwQ9I6f0RPOPfwkLkSqt0G7
uGeovLgstWSlF392EUC7+O/vHePwWnS2hD+T4Sm3EK2r3VtKK7d9WQefrJdzX/9kQ/vGEDjNONVb
OzSueu4Gq7LALuPjWX3L3/7PoGn5Jxu4SrGB1ERsbrvcd3eSwumuDXEjovsxAc/SRLhrwa7uy9KJ
toNp0LVWwypp6HtY4kEWrI2Cxi0cFsFnx+iZ9/VONrlZC3TKPu5ITVTjiDc7lYayufj4fc9svplt
9X6hhcoQuW/E9YWs8NxaSNySbt12Ek8espPH/yHsPJrkBLYw+4uIwJttedveb4iWuoUnkwSShF8/
p2b5Yt6bvaRuVUGae+93zv/+Gf9lHYn/4wX3skZoYyXq2Lp2jX2nq59srxZPvjdPW1+HEL+Fq57/
9w/7b5/Wf7zugTMzZT9k3n5W2Wsjgt3s1v+ff9oJ/u/h+v/xdPxn/S6ypqEhsEVYH8bnbzaEy33j
ZJ5YAQ+bd7IMqyMxpPzFjWVEaEJAhy1bsxuEFd15bcVpMIYWxZTrHCCID7f4EJ9N1u5MWoNr+1st
9U62oG1taa3qvvnDVrsxYgY+LbfjYJ37vPwZe1CCKfQqiEei9dcBQO0gY0DcAkIct9mpZOB3rUFP
O8lDVExbTwaresh/QbDTxZPIowNYqlDeFTBCZzY7KQFrmuUknWJPNOaaMqZsjR+lQX0epgzgO+Q7
hXvMUgi3ZfCZE3yJgtoBZgZSTW4WGf004y34zvFIpjhzDOEEqtuWX8Jgsnb+bP+W4Ssz3VvhWado
djhOAHW51fNvC38Ngm14qsEGrOweOkLJggdu5ewuy0s8Tbtmce+ZYtil/qlO/zSe85AE06ffy79G
3OsiW9ktmIH6Yar/+elPsQiA/pVZNXl5ACiwTpjmdb0JBrMC3s2wSOUfVKYuWTT+tkD9wM+uFyth
0P0QOt3WDfa3kOWcvPSMuaYxoCHG/osPoCYgyu+Bkb5Uwt/3kDlT98Ujnp0pjoUSrrzzWUTLSjKZ
3EEFhT5xDJJx3gQCzhhMqqlABCxi1DR3mdEfqnlWIxTVvR1kTEAtA+N0OZnuJL5j4gfIeW1OnRop
2kzHiURJ4l2yGQjGnBkgOxYsrGJ4zZMP5p33IRBUd/mqQTF6+W8zfUGHX8f1fV7c4m+FBVlpPzN/
hUYFg114Y9McPccMYI3G1bSQyonIR0zjo6pbsiS/0PjBGwcX12GjCNxo05R8cBmgDzCrH8FUbkhG
04mGMmlHGL7SF7B9rV0+piRMrY7kQAblLfcPVjIemsg8hC4ZHhLrKhGXLkZWrWS4EqPGrMNoekCm
XpP+tRL4a4DWfE0OLX9I4n8DIfCAVG7uWpsYz1bJFxhBSPalQ7O6ggBWgIkfVo0/rhFLuXhQejfe
yzEBY5jMpyVIP+kgAE3v+QukvHX8qzzG5wH1kWIaXxwuPH2ZbTLVbtoowGFm/Swy3nkhANeBXrd8
6qKAgJl9ECrAaOoyWCiD8uzAL1kIezlpvs+Tfll5/gOz8zj80CbnL0PkWCsvaC8tKYtMiF/DG2PN
gGBjEvCPonoY4I+u6vkebvpmnBZG3uUZ0QwcKXKbN3h9fhTQu9MhQjTabuv+czA+MeFlV3njAbPW
dpnoZktDieNdeereLMunM12cQq00N5b5IezuBtBdpoJbM/Cc1N8k7s48T1vaLKfILU+lYhZPx7t2
wUUpnK3iq85gcjZedsIm+seRmoWMcXx1FwV/auanrYCGj/6Tz81OWDgWK4elCIKR07xEEKTdkSEC
DhVdhXuIGL2l/W0QBX+XGxUFvilCrfupblbU8laD9yoh0dq8GmPwJyx+jPuZu8PKDwVTqfzlLsVu
xje6VIZ2CWjuwIqyNdGhHbGFddSJnU4+tdZrOy7fdXZVC/0hw/83BkaHdA8MJA9BeMhBAdku8FS7
OwTiI3aKM7m7fdB81i7eAUf9jgu+pLk4TbFHmhZ06RCnp2H+uGU6SfkSLD1n5t4mDKy6a6uslSWv
1pR+aRDXds4GELinFhSQFO3Vdu21C/rN91mdZmCDTUBQMEctma2rcMappXYeGUAIM/d4PreLhFk2
7lz/0zDFLuoeUtevzEBi1XJniR9TP/QSan3UvmXVh49iMkSvDeZsP8FDSGv2bZ4HwLbnEIBnbuNP
g7E3tc3KBPV2zn9j8iRh/C3K9k3W7tXAoZTZdJlvGKYuGk6SPCSA3W1Vj7yS7or0I9G3aY9Z4qZF
uies+O201Q6z2S4YgSdMoblaNWuGS0t8qo4pxyKvipZ1DSwvr3lDDaoNWa7zJP2ay5emx+BchKAz
l53E4pgH9R5M3q9f+0d6d2u6yHsqBetQAc8scBRBASu9d3uC5eEJSIziQcNApo/IPfZM13CL6o1J
mwvDqOCI63LdwZqsu293/CZQiJKM8BB5YRHz5DbljpA6q901a/jRVfH3lpYo7ReXLA4YQrtkCBLx
mHovkhHWUWi3EzpPfHww/Uvuh1AW8V0y7BmvaiHSO+k37p1sYxv+cHZjROgggMyeN7/2pO1ntzfN
JnVb+UQEItvViv8BtTNcdyN59XNqpvFirD7wNoFMp6eGBNF1zGfnWFkVo3oOqrhTZcdCbBBV5KfC
AVW9mqMMQpk/F9l5UQFMvqLXCeVFx9maMQbK1VbFgQp/ZNbU9v1/0HqSI5b6hjeTE2pASBXVA4Y7
JzxiBX/LhgjxRL709zI1DNygOhEvuWm/x8I6lJ19CcE+qwxegvJm8KmwobqbAvCGSirtveYAs8VG
YLbM0duQ5NiWpXmdk/y27QH2lBkB9Nr7o41XnkOP70G4rEyiADa50N7oy392Et75ipipIw5L1J9F
76BAAMmvLSFeARleNFlJReeCalp4mcts2i5t8ZGlNXqKvoILYPtky4upuVNmuodkKbcm8O27cimf
TcfwDc3ii1uNu8odyzPBJIhVHX4SB14GA0A0K0rP/qTkthU13B+7Hh6rJMbMJEL/lud6DWZYBVU5
TecqDq91AgawdVjg6kS/Tnn+XqjEPrZOC76U5HgTh7CNmeFdMVb/tEj97rjOsaiHZ/DQlyAJj56I
rB21sA/4zVuziIigOeiEoWS+qjOGeDeJTSsDVOCUalzz2/EPyvJpQh1SDcMBqPhDJNq7DvoKec6N
HO133bXFes7VyaGXTNJ3PifL/N46A/HNPP4YIp0c85zJ8LiDZuY0NOqdbRf3u478kVeVN23YGUr0
uV2QIdWqPXc9Tgunm7+KwRiClcMpH5Cx52UKcbCyD1aGy6MYX1MQpOs6gOZ0i3tyaU1YpyRYkFYL
huC0bcjht2iIokUALS9mbI9EHABkaRhBBRqdalvCZ2R7hN8ZEqyVHGGtdOHso0vgIdsAYzQSPit3
26exr6OGALOvnFUP3v7Gl5U7O5zoe3h5P78kXta+10ui5BljyBzux9k0KX/bL38jT0gY5Ilod3Vi
OY8YNbyzH0sOZ55UquO8vEx4DAAC/IlSr6JVI2BMhIASO15bHXobeEvwLVAuXmJZA3dLyjKCi+AN
15isMkCH2H0aBiYGtBswzsg/sOZ9AcAJcmySh0kt07fjpv3t/zYPQGDVBF4y7qjDVdXySiMzrNfW
NCWYqCBZ7XvVs7bgCbaRnuaktB2fIeeJPPu5ctMQAXThVBHLbKbUmSmfWm67ykL5EfKp6b9+NZX5
Prb8Zu/PBEF3dQxXB5ngcuEGZrOLBoMCuZd3Wz6QjMJUoA2Ynm4sNH+WhFVRIQ7DnJZfy7EuDnE+
jk+ThSB9FU2hDE+4KBCIWejk+epAKBEIDMCUrYAsgzJNYBB4KCnY3qsOubLfJFKcRs+tELwZOp1r
b867lKU6lwLXk1nAG5f9zSyf2r+AjsWzZPkJNskMjWkn3RRV9sqz6my1ZAHEirZlfhQEW2ryTVui
q4WWwiR4wQmGg0bjdRdGQ+KVYn8C9DMDYwWzTHR4FeNUYYAx76y3jGzlXZ/L7lEPPia8kUxyMVsU
2HvHbp6CAIDkqWmSGrqc7/OR17k/PISpMxx8nud9wt3qHGQRKCGfnMdJRz4ZdscZk3O+zN2BQGD5
Gss0vhdS91B0Z/Mk+SIMOUb/pvRtR2sdNqm4F7A+7jEuOPshtOFTJWN/iAeH408we3d+H3VXZiTr
TWuMfi6Uk68nfwFakHHhWNvs5LtGFPAps1mdxjIqzk3oMjBtd7W1i2NFQL10yqe29aK7IsubP8Zq
mi1xZS5PIEUR/t6Ok572cQIlMo/3UIiAJbbu0O8iShr7Js1AWUKEvEsD8tULzCQYskruIGEljE0F
PpFUTDtnSJabKLhB1ZKokhesFWQfW0Z8y2MMXwNXQevEW/JO+iTyrn0eK51esnbKbm7p+twX2fSS
5X26U7djamBXXJetyW7/cb5BHdL0f8i+y1U6DQ8mJjrMRhquA2scz3PowVEsWCgQonAFWYW5IWPq
od9z5oiijCz+ObO8VsRKv8pg+l6ilDslmX4ot+mT60IutPvuk4FwWAv5ku2mcHi1q1ysY5DMdx1P
8G7QYMqH8IZ7gf9IEDNHmyfVe2ndJGVt+2Yx2U8qeUTSBZCZa7FzFCCQAFWN08HNkezGJKZ3Tbtc
Uy8w5zQdQQ/HdnYVETKgsls8RvWK3w7T5Rov3buriEymUyko0CeaseVi2nUpRuaqcIpLPJCVhSOw
bHXiJpt+EvOmsWaz0eCGNo7iJD7I+XlKAvWTRLg70U8xqzX7MZRZf94UFgj2qkVpMLTR+GxkXByT
lnuiWIZ4DXIz3oneC4EplekT1lp19vu8W5VwRzELtvhJRfguRqicQ47GqARx95lmGGSywF12nuyL
nduSw2m5ClZUq+Eyxv4GYstp9LmFugE5fbsIFsCMTC1FwJJfNNSoK9Bmd08HpuUQnxKubgJ9KjRB
oSllMmJokvRi3LqAnNNPT4WA+AI7jVu0agKuc9ht+CiW31mGCehJ632oIVOlbdk/C0rxx8aF1LGI
etpgD7RY7BlBC+HfXlE2dNABbM0Mo66PU6xeINPwtZT5U9kUy2aosO/KoTD7qi7GLz/Xw0dt7Ii5
hO6+vK0fowA1S89Bb8I8ImhXy4/FgsXsBmRVurzLrumiYE1UbbLtAj5krmHenTfJ8mor2h5Di8kM
Bm9zbyNkuQyV8S5eNmYbMyno6fzp1RL44cbOZQb8xMFZXxpixlM4vdeu36y7Fj9t0ibs6qQPVp07
LZug49rfZs2/urFfRm987G7mZPjBL7YuPGpLRHTx5hwwTRCThf+wBcnRPZtU8E5YLbUTR7fPPu0w
0GCR3oixfhwUuyco82Yf6Mja9714qiKrWXsNNRCsBD9NvbTbWTYnNYzxccrtFN8XkLhiATjrp7yx
lM1XVa7+2N24YJ71D/A7PaboXfHmVGm37fvFOdCiuUGXst8iHNu1J3J1Pw+O/aRL0a4L/PDUBLC5
zt2whZGdbm0VZYz+5NBDwREMYT1eMXKLQzs4DF2ajjC4gxme3NqbajCTuKbkhElkflXq5ezkuAkK
EPdeEo6HmzNwPaVWcldnKluzrB39UFrnIgGSLF3nUKfiN4v5+ONGN5dgKNWe9aM7MMnj7nwBIrJt
y/isrNt+HTsGQwVUYScb7jl+HXlbLqZkCfEsljnlxj9Fb6kHfvkHEQ3X1umb6qA7wVmrDOt4i1ei
uZ9LyPRbWZkFdXNqHjW95zUXLvnoBcv0wx0C7JQSfQQsBoP4d8Y0Aqy1vOiPEeWFbTfLdNmSyCYJ
0UTNoy2iee3BHP7tOzdCL1b7T0vRYGIwGWVI4NJbrp/TatbtdEyUSDZeg/mgpee9cnPGTVOQuA+G
Rs4543V47uxlfuVm2EKLZjp42rSD5/yEEsMAJ4EedHlRPeTitwq87tBobovIaZe9mW1Kdo0DAXB2
P4xb1Rsnt7kyJ5yZzk1bxzmndzt5M2wJLxZnt1e/b6G+OxMp98xKcMDV0+PsGuAGZZ7dxMBd/2+o
ZjzBbUqqFqZBdYvJT815Uj2XqqR1+fcREZWffsbcYdxLdGcsCWwiuUfCXufWF4ju5sgoLSRPlTpP
uWwaHH/AHIc+EjvHuOFR9RZrKuH+c56HwcYDfldS7JttUG2Rpd44dOF0ilWcMpDrmBsqTs+QFBMT
VdRvQ6o2DsTkITec/LHPwHkqeq5xGPN8dfVnPcGBwgLJohGIg7Ok3hremX0lLB0+Ohlf3TaBrLUn
xzEcQNPcPLp85rdL2Lh3F+RgMjIQWtuSpzBkBTkDJo1eF1+A2SrsInVXdjp0H54t/B9Amygyc3xM
Pocaql4WfPpt2mEshsedvzY+I0G6EOl36fZhC9KuAfxtNwWlvC6HA7ryZdy8OUXRybWMJUdnXmNY
AswajOE6agnXbRmZYFRpkQlUCdpbhbqKWlhnnS8TIJChzqZVkVNBpMdDI0Vqq0RM1TBpM8VL1FzD
KnXM3rX5dMErRCkO06g+OZ0ufsKS68UqzkR5boDb/i20HjZhWYnPqmUaYSMD5mSxxGOasqdCn9he
HK6/4CIAM3sVej3CQhvtEn+gKDCHzraaEsATfYSD/uD3BZQjxpeyt3lpy+NACfbvkNfOa7b4wY/R
XgSSR+R3KVjtXZZ30wOfZvdcly7bW5143CaqptxogwZiuHmtYdIuQGytyNugVWXsrA7DuwFV8Eto
+fWbojkBuy9sL67lAOEa2vQjDAPvV0dN3mJc92rA5sCRxlXTF+EltAQl2TSI47+uAyS4t6PqoV08
ZMfMm2+LKr3Qklj+TIlN299OxsuSRgUSO0hvuihYy7vEJIds6Ou/bTHWnyhbgYTjc1rGXUbs3VAk
tjL1MJSA7dZlNFgIk3hmafGVHDi1yf4UUQPsw2oLnLGRezGQrLe2xrk1NPpfQXWCDYOUK1qBW4y2
CaimsRA/xTOrig5gv3Q3ylTQdOvEIMXRSfku0plnJn2fyLkJQi8HLfgbeRiNW1yHYGr4Ha3RRU1R
gx7ju9yUEqDZDEz2GNsRPwAaD9n1h3aszpaEpK7F1IPOULtpLvALaBQEa8ElZNMINuYhjfW5BHPN
0a97bccUw7d1cGo81ouOHqOuewrswWGoAP/R6C/dTZNEUZTjVl50X8Dxq8fbcJNwzYUrw3YQWnOI
kz++nj9d33kWM7+U23F+Fv4miKtLOvkX29J7tJVw7uYQzw33X1wDkVMeYq2oAFEhZrxIL9ygpkz6
q6htRqwG5QMFb0BHZQ0qu4LqnlYcXV3gjJD46GOkHZ2JVvvX2vrq9FkL663J8w2FmbVfVtltQKnY
w3n9imB7Zr1/KUbKiwa43Xmwm5OHQp0GwX5kFCnUM4AzFe9BM75SJdx5dcGts2Eb9gAS9dbatBzO
abCEvMULdsp8q+yyufbjcM4s1M97Sqj6IwggHuz+d8fP8aL/0vTz/qPtHJvB7cYozA9J1lXlBk/3
+J4R29lGE1y8IG6qOweBiL1th2J8wqkeNiuE6eqvKMXyrDrocEnEGfAWI/acVZP2GH661iAakQgo
wa1B+qqn3IL1DCxd7bCI1NfaSyCXEBOGTT+XllEr7vj9mbnAwVrxLI7/0lLg8fTRXFAHz4PyIehb
+1dGCnRpWuYIsYTgRpT3Po01uWjzJYxwn13RVm/kg8OYqJdJ2Eb7ZTr67YgNJqTzwpU7eEob335k
zeQFtrp4Xcoq/1fECFgGx0zIzKPMuh/16Ci0p2k3wK/zui/jDk3FscgG6lqUDptPYNsvnUQxjjBk
JFjhxPoVDUl6taLSe+njYLnMY6HuZWVDmu5in6pvsXiWv6YorM8yCjtO0yq/8kuAiZLUUTddZ7vH
rrr9URF01UcXSu/2cjXm3xzcoH6m6mS0wjiqD5CQ+p6TKboIp+g9VMs6U1TUh/EaUqW7N47w3vvI
zw4ZnEB5E2squhQQgkBml865Td3yI1GZfI/mVjx6cA33SSj7aD0qE1wCH1yyAbb55WqX66Tv+fu0
yeI7v+pgBxnP6y+pF9G2YuLiH7l46sV1fPIzkf1WTALQnZI6esjnYXgdAm9+s2f/jTNqdrTo5lLL
jKrqr3SZzSu8ZH5yh8m7RI1gR+myaDoiLM23JvP8L9zmIUxhJdOXaQ4D/Hat8p+TuolBGxb4Wnir
cXZ0U9WeVD9RFs8Sr+ZPYZJbZabqr/U8C/S1lXefBh4XSLBtBsKxUwYkiYDdbVrNrQYvGeTeJc38
U+rONx2JZzB+TTZ3gDAdPvn8y/ch8eCMDS4TLCufM+vtep70b+noDt/53KflqSmkBw4wxtaMv2oI
6hU3/qjdzdJmCSpDBvynIYnzQ5n5wcXzVDTDe7PT13Ci0rFLHeiVrldXjw3CMmDLwQxCyZox8G5c
31BdTdvZy2lMumxK4D3VaXCcEJKXjocrAwgxs3YuHMhg5r644XmK3+I+xqc49JKnGxy7vDl2ZA+O
y6Tnok+Lz6iCTrZ0ExhVzoBqrSrOTYS6k+SSFUP6rKlz3+aYsnNHV+uMhKI6Yr72BpB6wwDnqFHx
eMADPqGkarP6LgpBp5TpKL8DvdAHgBFi7Yq2ULdvxJt/ULFYb4zSIC+IQkXVA4FpPgj3h9KFTWbJ
eAD2qq7xXmmG99+QNoHtQ1WTj7GTlX8Dx0vPPHZFuQmHaDlWgx9d9dxRzV5kTUGRY7mLVu8vI13+
tyxuuEUIk8tecYQ7BFQYLQQ/fXzfjKZ+GZxieYNprTBJF/2HwWr3ARukf3OXFvBcz17Lmd2whVGy
K+GVIXqu5Y2RF2w0DVUAnIXjotLw/YQeVJv/aeyx280O8q0B7Sisp8oB98n3sry7uMt/x2S5wbV0
1aHtA43xzyrj/MhVYWFPLsSHoIzTwxJmD2kWX/8RUTe/B7wi74WdWvdNLscrfs7kHYiD+Y2p1++U
Hm2QdHPm3EVxHNF8nRd7P40y+x0zdyB3RjfgC+hnDIxvqPxtZNLktY3q/qAKu3lIxgHAcy3i90UX
QHxFGDwXtS67TURD+Bk0buCCyXOHr9an43Y7cB8H2dq3NDDd3NiU0e1JzyzFn0prPu8gKc7Crpz6
SI5c2hvXzXS8iuzZnJMGHi/9vQXuYC1RZkEGqfaiiuVr0EBR7pyMZbRS9WtpwPNu3Hko3hCP0YaR
adoeJmtezvbk5d3adZMlWMvuVt2sc0UjwIaoaq0iWSNCyn3MfYAJGhuwt7F7XLWOr4HLdY1479NM
YxUn/kWmD0Lsq8IMi/gtEr9xkAzbgM+KisgwUUqJZtE/hFVTvbtwjv4maUTtKW5ZCyQam89eJAki
OWfGv+ak5jUnx3nt5178LLQ3n1xcqNekpshL/X1UzIUi3bpLJWxJdwq58VA8n6KNE0/NtFFBomnF
GYqIKYrLiGDlArSVHBnf6sBXCRm5asKrG+oFdU6enphIa/9EI90Ax8byeo4HjDb0SNmRNyn1233r
8luuGkfRkE9HhXTQGp6bUAmocHVPsQbhIvLcRXgPqNKWHXuEf99SpOaa3dv5zcvKGR9+tGSaOmge
mdayAZq2/qGvMEtgWo1pxavlLo47/5RnjfPQFli+eguEcgWelYJnXlxCp8RWJqg2hG3FTKFMurPx
Lfe+bHV1pzTFinyQ8uZ56jBCiMn6qDs57Z1pjgt4T5HeO66e2AHk5GOpKafqQo1x4JqDk2vH4avZ
kIpot0WIN2nx3RgTuq+wWAQhdkaXXQXf0GsSmpuZiLEKwDrRDN1pdDNxn+Y+jzj8RjSbna3DV8n9
B3tsWLEihop2l+OwU67oCCxfbnG7kQa5YVZioXSBJSChIWeStLyXhRVu6oVeHWRmbsnSkR6mSNne
CaiEXF65wlBWigJ/LSiVUKu0rfypAXJ1z5dVfHtDxtAFILv+DrUtlNzYbZMjtKv4owkS1nBRx/1d
LGAMrsYU6Ne6Bmj3VAxJtsXGujz2lBYQOks4nLTvO4W/109fs3huXyZm7JCRBXHBDFbZvirptFsH
bDKvm+yfNCzqhxKc6mkOa3qxTtZjsyJ38oajI1lbWW+dTWPPWy3T6LvH9zysQKY4+443EOp9Sg84
5vNz6xiGe8CUvkp9/gOzg3OoI9rBDoAaZpEY2DjxM44CZHTwgmk34kXeB36dvI8Vahkl4v45cdt0
FaFsAHwZVDu7d+U+NH2FEZGuejwGX9OMHnOFDbzbEO9HVFeSnXoK/Tm/y2ZUt/2YOYcstCtv1Scu
R5Su9kexKWnCQtuukvslcKwHFbodAkbRB4ahHvgDqyDkm6FeNbj3PDtNsymFNy4XMPP6tQjLYXyZ
NVXprZ+im6V21pSfIsq8r7RzwxeLOTZ3lcPYRb/EmyQoYDKgzY7Mw7whvutEXEBGcyzclrEvnZiG
ZOg0qG8R+ZZ8jkxU7PNRNX8bupjUVkRaYJxLRwvRFGNOepX7Dsu4nrX1PGY2fHGRUX94teRi4oP2
7QSzyUw8lkLCuO2DYdwCgvWfRY5svcn1SAk+mexrFSftTse07pFRSWLiy9JzMjIzw1ZJM+fvmuPy
LnW1xXiIxd2tMVyK6Eds+7gz2yFyvYONBdRbFaEX/BujjJEefqtD0dCrozEWHEszGICDCYTEIo7W
eds2T2IuplfFCryP+t69el4XxdvR9quP2itaVCVF95YqubyDosqPJnMweEaqONaionKOLuE2bodO
w2FvOeHY0t9d59WPWRm9dcwuvbNENrhMLWtdCzYlEYj2azRiuWu7ad6xbacv3ZDZJ3sAizr1YXWw
Acs+RkW8MFjTx8khHbV79JWbvTKRkLxCVGxZL2aMiDy/u9yMU72eA2qHlOqzY8YHBJwb98EGoCxP
j8/MwmPmF8x9VY1YnoKYpZZhrXyBHM4y/juPrAilycTvNJZM25h5DMTWGx2qu2EwnUe7rhBZ3FCk
UaMYjxOpw2qRx2qAuSZTLhuqCLZiSOTjrIYYKUlgdSdlt/nBsm26DCkb4obbEBL7xXLd0+zn413X
LeLAbCKjWNwocB0pAK/7RdfmRSdxeU/XND03iBag+mZO/CTMxEsAA3ZDymh5XfKg+rByY7/U0kHZ
EcuhXUMCjZ+Gwh5OqT0i47NUdxotR9P+DOEHA9U9oTMg0cpUHaNobA1gvdXwSM8AtFW9lD9Zr9jj
8slaDwX1LbTNCTn/rr03ZqYIT6+4uToQ6PcUX8221in7JavDcJHNkDCVMifyLjB1vStSfyE+NCpo
MgOTxTja5L2i/2OvYNaFZ9iIEyONQlrX3nLyp3Dw/LM30datadGdca6491S4UPixhmJl1McYYNlz
EWD0pulJo3VFvn16yBZt78t2ZJTC56ZzbKJc/uYTAuJFzuWP1cjqnR1bZmseHjJJdJ8P7sQVZHKz
+BTDRn8bRjLVCC3yc9lM5ZMZR0afkXWWKNAYz4AITOU3opRpQbx3HImdMW0/J2wuB/jIAWdlRgJW
Sx8aSYUO6zK1WY1Sfsnc5MszVnjNokUShzL9oU2BRtN26jDTYDqa90qniCfUDRceKIQLoVXvuf7P
257RxQMlpO57JmLGWTaXTP/zgNJEHhql+ee76J7NVV/olyd/uszyDgmTSdaJNrtRlMzK/CePcs2A
TuVnJyyc1aWEk3OMzVj8TaLC+pNk5Qwzm1XRhzeoT5yvWkL31Ieuk6xcZkJUcog8tIDwn9Ln2M3F
a8fBjp2FqTUGy6S/lRaDJx6ywA37V3HweVq+WOmdH2NJ76csuWMvuvLXlIuyCFSNSHc+OrEXOvvt
fSpyXAvgYR2zJjThrNvBirZUFaojP1WBi43sEw9DzPxcjPY3Zoo4dulR8kwNR0Mqm14M43JxFmOY
oXgpJlpViXnFWFQ9dBScNkUVdle65ETF6bdBOS8dHFtpdo6ykHex95OvyDXQ8+uwKZCIdzkjmWNJ
pWXV905bbwQbfcYF2mHcrfCmOwWbONvFLthrXS0MfzdZwzukHL3SLd6znNP2U14tw06GTfaQ9u1y
rjk3XtUYTxeEG8Fx8hPMTIjT16Ly0tXiueU6ICu9V3nu3HjC6TbJ/RaVZzrTuJTL3gVsufeoI1Pe
nWYezRYs3VFVdFVRT2cVA5222zMpESU1XRJrKvd2FeI77jLmaEPI4QFilFNWlhJxbGGemoTBsNww
44S1Mtl77RQfsHhhdI4m36ZLUhX7ttPJeUTgRTk/jPiLRuVnKIHceMM0hdeeBg/WWMwuFSembrjk
1XctQazHbEidU2d5DMtXprh1iN37ICjVT0ADtLn6Onb/D3XnsRw5kqXrVxmbPdrg0FjMJgIISZWU
xdzAUkJLh376+YDs25MVkyTN2u5mFmWWRQYjAoD78SN+cetOVmscWr2xntMub18NIbSvQ5PgHRq7
xZnoDc7bEEOFlHnPkBR7SMbO24aQ+i2fJCYBulkn53QazX3dxPURS3kM+nSpvWbWIiYWWgB07pxM
4cGZlTb96CfZ34guLo7069lBmWsil4bunnOvpuSsssAY+oCIDVrXSd7fU32AA8EqdPRTvE931JQD
6OrZPjVGqfgBamsnw86H1wrTB8zdIkyoE1fx2iEzrmec7/5CxhIPmUa4jY+7WMoZG6HZaQbY0uAA
96NJW1SKDd00bgw3z7pt1zfGGaJE+WLoqOfrLUO/UOQakLYAWegyMTXGQXN1JwarmHyscrWbQgwc
mraGK0tk13vLUrsj3mfwbKLGbW8zPZpvNUSxPWRuxqc4r5BCnZzcvWJQ1W0Ivoaf2qUDyKJS7O0c
l+ltiVFS58eOpbubFuFbBiAj4BnGWiWY+VFt+w57zYxhrT0XIOb08oUYqN4OdNCOEkOXO5MM4jUR
qBc1QIo/OW4vfCMJ7Ie2ifFIEIiwb0kNrCe3TGiyhrmVnss6HRoPNRGDPrNZ0GVsdNAKuNin82x+
4oQx72WywkGycHoxmCR03kw5twWgmCSAk0Ox61La2YOe64cU/fJz1qj5p7iLdSBb4MQScFznbCxw
NCBILkMUgsiciXtgJNk9U6n4e1jkxrmu4/lbCqob0PY4mw/0wQOg0/2EldMgNlE9zd/IJpc5gTv4
zCAM36Dd6sWqEni2VTpe3stqj8SfceojRqhMbrXtwHAdW05gs2ojsZqdsIq4SeE6PCvEwWg7dXiv
xvrY75Sm6W5RmhrvUPaZ/QZddKSm64q8K6UfbEW94ysqIzK+ShfvU3uA2Zjm2U2jYLyd2E56PyK+
AcXGMpLnFr8tZlIt7Xom5K2nBNZETubEj3GeDzcwIiW9qR74aGFQPzNCXnwsw9mPxjR3DgkOavjp
RFn66IYKWt1j2lwFQEYjTx1Ysde06wOyznywt22l0yocUqO7rQOy7m3OucH+teNdi1UTiv8yIrhY
an628YVwzoquYbVYlQbOcLpBMOsbJ7vTOya4rSmspwijgkNr9R2essBp/EBph50eFMohV9vhIAcF
DFtHP+8qoe2p4Ebojs9DqjIiy0pNXAnkwm/o8WJSrHbiPtPaDCKoJAdyO9ZkGIchSkapBBJZWXH6
mUZjxHpt8KDETiVx96rGOe0x9M8ErZ+h3lZmM+1p/vXKGXUT18bgy7K/jsu0DKBYeNS6Rv8E02Vy
b1tFUT3RD7F81HtLwS1OxCqINF3T2ysGMDM9PqFrVvjQQ2T5EsfziIc3PXA6f9Akr7tRdVqaexKb
ZsUyFmPfuAyf0A+xKq9PFZNubhr01+Co6RAayqJvwNZkqIgMXqyRQLtmfRyZA5yrPluqdNOERKMB
olAaM9pCSrBMXw3VoL/C5GTKD2HD4UkJ42p2EB6NAPSIAnIfMq1qKvSGhiBmO6a1k0ATEOF1jdV9
cS/0uHzC2COLPLuJXOZ5E3AlFOkTeoxuF9XfcZbouBVxqjXYlfOwz/XIRGejT8rU+UAtdF7eDBGs
kMialG0a5Sgj6e48YPaV5METfT9U/GubjHxvqWMxnJiRABwJByxpP5d5FR0aDSw/R3H/HWC8Yb8W
CQPrTeRWCrj8PDaTvW410bCpRV/Nx74fxENMJqbuUDNKBwgRZTbT02g4j5sIb+d4brRb7DkxA6bl
Ghd0wnrtfjRT64tmkhkw5JviWwMjAQyaJxeJpwJD3zhOdo1k0UomcM/AN1JPp8np2UM3nbQgoLZh
ULVz0MXRtwBO6JmPhsR410gS+EZGppWH3FAC3yYXgxBgZRSIoNkZ888p/o7NjCcKpuXwalhoJ+By
4X5k2P3QVFO264Q5h2BBx/YGL0dpHWimhODUAdb6udHXr9Ke2h80WuVOk4GBshWtRXxugUa3ShrT
JNJScJkaXvNWCNC1UszZa7oQ++PMomV2k8Xj+BMfMmarXTiobNIivplLsqBYndHLlho+9EQ3hHiR
Etz3yWx8joYEBhMDys9FlELf1gNXu06CqvuM5VF6q7M97yMH2/M+c+ofcwpOouzwCQHREu8iPVFe
CYJ4+CDrhZFID4Y0apyBcoyxzGcjKWsIJG31Q5tD5gYiZoAO/AGjV1IlK9GujFqZfuh0eMyt3ozV
EzjMaNfjxrdfAMv3jUED1w4L50T3pv/GaTDQH9Ub4goPKT31ilV/6d00OqdWC85myK1S2xiRGP5C
m9vApklDgSYpZQfmoplo43VRUf+oqAFnzUTrFZB7s4lQPqTPJKozbQX3BEamyzGqbdSHtugIVoFT
9R4O51gORWoEQGAOKh8Qj01v2JrvJTLsVxMU1G9mYId8yRwB8wELNmdT4092KtpRhzDUVLRiAoZn
BaajERXoT420y6fFuxyFEy3xNnScbospbPlN6Rvti5WU0alSyuILMvbpN6iG8lD3Y39Qg8BSvC5b
WEjvTzjfIlBeUI1lHjQkI5a2D6KESGWMyladmSaNbfKqR93XQbSB//5HvTFJdZaf/0Y8xvrbbDJp
aHujQrA7xllp0zraB5PahYP5B/akc0E8FkOnuVPl1Pu2SQPfQlXBz3KbVBbzpO912Cve+xfx1v26
GAcHFICAwaJmP5o0F2vqLA+tBcBOmXbIFDrBgwAC8v5nrbpwf7qoCzpyagy4b6Yz9hgkKfMB16RE
36hNH/luid0XXa4S1+0uD81r3aCSoECec4B/TKAcQ3X+yhwzfU1VxflJbZdjzdFqd12Uq7c5nu3+
pNKTgOaPwkueIf6aQrvHwPMzeuz1kY2q/JySRkkY5mqkxnMzPsPj12F/9eqOHrP1HGrmsHUGd36u
2Nx7dco5PN6/9Lce5wVVujLZVZAyGvpJreVrlvJTaOYnPCV/tjL8/P5nvLEe7Qvyc9GY8RxFY71H
zRpIVYSbrxbYzfb9dxcLzfkPD8++oD/TJIqcqYlKhkDSOqUYViwE1eKk5U1yladF+pcLGBKz07Zy
XyArBbdZT0dSCTGYq0E2PSIiDLQzTEwG/2MJ0GMOTNpqRh7Xh8RiePvRN132yJ++6QWJeh4yeDdz
XGMUVB9LkPBA2Q/upJ6nUNklo+njXf/C8GKz+Bn3KRjRrvnLrT+gcL/1GJYl8FtYaOMEN5g20vY6
p8N9FmJ56iLN+YGAzhv71b6Ib5EjZIv/tbZQv8bdjEbvXSThi1t14H7CNMF+0kdZvLz/zN/6sIsI
Z+gqQqjshyM+wslLIIfUm0HH4jPeq54RxA10CLfZv/9hyzL901O7iHhqGUdVnIn5mKSKgf+Qpm8F
2K6TGYeLkCZD3zaI0l1RoxcdMRP+YLWsup9/+tyLCJh0EmRXb/H2A63wSsr2Opdu/qDFEQZWdm0i
BcsM38+r3sYhsYP/Wc3OZ+yViysG7MU+wMXMw8ihOKnklfcZ0GtfBYH3Gg6FQBJ/zE55C9N7puax
faZk2fMYR+PzRIbyvFhTcGDaZnlbKOV8N8526UPZCPYM0NPrqQ2x/Z6bIEBc0xqYnMDwsuCXnfSh
M6+TLHA/OHCWBfSn23ARoZKqRMDEQlnGmu3xhLTndRs3aI5NsOTef8BvRpCL8F8qsFWMvp9xWw2K
b0FIbylXNQ3FfWU21Y2RgyA1Ae34lciZZMed9sPQ0xjiEE1ZrbUBuzA5cvYu6A0ySZiiYwH9H+lV
VX3tRNt+cCa+EawvjSUiNSuRcukRAxoo7pJEs6+BpbSfK2PRrNBS84PPeSNSXDpLAFRk7J9wyx07
FltH6PO2CCfzg/30xgO1lk39WxwCqkK2OGbdEbJAC563mF8CfcYglfwx+eAz3jgTrItYN2ip5pad
7I6lULQJMjaEwrZq0k/RBPgxK/WFucfkP48gHH5wlL4RJ6yLCIgpgF6HRdcdEzEqjzZdMuovBB7Q
xV1cLROhfTZFT19TpIO4cZSO3u/7C/itdXERDoNcA8HOOXVUS/EpGZ0naNK7Sje8lqH4B5/x1h29
iIJunsNtDKPuiH4GbWjdSJju2y29kWZKEZTSldJ4hCXFuC1NAF7771/aW0vxIgi6pGaGE6uLWEf0
V0908lRYkR9c0yog94fYYl1sfBeAqM4gAShmrfuTq6fnLp8YmTOFpw3RSCM7WE3cnIM+oTc3gBE0
4SDus6Kg2OtrnM3ev0qxrP0/fZGLIAfZK4q6DE2SPG8VH+MfcZhcDYUOupB3chzi3diFjS8bhWIr
QbvAdNT50FcZNsXqmO70oTAhs2S49xmO9qJp/MsdLPuD7fTGljUvMjgd/X0E0zlSGEOEm1CHlloo
WHUOWvaR6tBboj2XNhgUw3SpixjvRiBsL07ACAgfcLBjOFg38O2Rcz67jWF8d0Idtlgr8vGZzpjI
/MQtQZckA2WbQGQH/q2U40e1waqj94dHY16EqywFqyaB/x6duNfPlkxs2r+2wBfSiu2MoV+Reylw
g22hAVdmPpGD+Qe2ov57uq+GeRHLsBSXI1MwqAtjZh/mVoob8DD50V6aH++vv7ee70XoCmc7sipH
igNQtXaHGWK9A8UPC6Zr+w/OlLc+4iJGEROQrykb9DfSbty7Mu59F03+XRPm/54qsmFehCin6yC5
D0bGPLiEuM4a8Hp31j/Yo29s0UuTDSsw67yPp2zvCEA/mywAMwQYS4+fhGn1SAeYDbyxzhQf3LBV
RPNPC+8iOEVGUzGuqxFgnxNrL9Pe/o7sQPNsWcEIDQ5dnFIdq22MIE224ZXNMQMOvrdoYjBvd0Pw
QYmefPBt3jhiVtH63w7tGbx4aFrNsFeYS0Eo83V46gZ+OKn25f01+NZGuzTfGOSUz1EgMzwqdWUX
pNpEQeomgw5EIGzirSld59pE0uIBXQX8iiPKqW8QEXC3fP8baMta/MMdvzToyCZ0bd0CmJcRtq+h
Vt13U7+hQGQWcbR65pNAARYygl3JXVEy/O2Z7saIftjhTwLPVtcUv4TtP3OaxCq0HMumvoc/REao
DKhl1OkH2nJvLEbjIigRAMPMEmW27xG+witUludRdR1m9lnwfS666Ul1gbr8m+ekcRGCYjxY02pu
eDRmNlhbGMdYtsPODb4lyOzfKq5UgD0LVXxXWLRfxSBEgNLRpBcQ/wyMQHvZfFBnrpLyf3pIF7EK
6+QoT1TQIobDntskTQXTClRus+3wMjz0JCJnxNG92e2QApph8iEURE8SV4ta6f+ivv/extix430M
uEi3DMi1yIvAIGtARRthUu84b+VhGbkDB3ZTD4/UZfRi5fsWoPpV7Vb1c6uMwcMQzeatXiXwr7WU
cPDBXnsjVBrL8vxtr1X4vCplNXX70WiUgw298dAZKzMZ0Y73l/ob2dylaUmtaIbVtGq3z/Ui8LAa
LI/KPGGO3KuIt4yRetNh5nev1vSB3//Et/bWRSKX9aZapEHU7dPQ/KLbAJtlPOhP/96bX4TKxIjj
UYfLs8fNXb1StQDzcjnNH9yst57HRXKmKFKvWkvB5io2u01V26hjZbWq3oSQE+/fv4I34uulhUk2
lMWYKsHqkdZct7Qer2MTLN3GrhmFmcDdmg8exBuq18alk4kE0RzKDmvFppelBn0IUSoAhG0Rj+eK
UnfrTKjtIJB4oP16cqqXaMaj/v3LfGMVXHqcBKYrAtdu8r0aj+rRnFvDV5Nx3r3/7m/dxIswFRgD
rij2WIC3Gk+xwuC5y56UCARqW9y+/xFvrAV9+flve7NQzBj34x6TH9sCHIZchQcpZN50CYom73/E
W1dxsf3LRMWKLyLZ7kjl9/okp50B7wjWx6Dcm+H0T8ne/9/ux/v/O77GNjv0XwaX3pf2y3/8gBTW
Tosv83/9py9b0IZkJb9+ePz+X/+5/MEvU2PN+YfGQek4AI81U7hLEvnL1FgT/3BUEwSR6WqOC6eK
WPpPU2MTv2MLiRQAMbbuaDRE/mVqbNr/YFAv+AN7fTd+deFh/K6n8d/jta2qNva+qDEtFsquAcDr
78tvjuZESa1QeJUxjXd537j7qkflUYV2PdvpvGNyvp/kiMhV7fyQ1vhE4sYGBhjrIkWLqI95OylI
0MS2WzK4gQYQWV2yUayh9QXcOUYXO4MJ552BDCbQkf5YzNlVYKC7p3UwKvoA5brf7v7dryP7d2dj
sep8/89Rbqu6WO6Zq2kWNFQXy+i/X5WOVAUSbpHtgRRGR97Yi9yJQZ7N/bYtrX4bVJgXGN28MWh0
XKHBFg7LDBKqFSNVdw8WOmF0HKlXAMcgzevDpjToA0eiJ5ZJXqAZtNLp18XyudfadGsjBFJO4qrS
3UdK6tRHv+aqahYfVRAbp9lB9IhIdZgX53erfEIyhZld9AAO0IVl7zyGIZyqMoBqUwM+6BClOuIC
vw0Sp/EHzI3gW0lnkyN4J2qB4pJSSA/McusrTrYXKC1hMb+8JQBTG6x8CZfORwjoqA0F8DLtRU1H
wegWYOzIWMC2ZpTjRHk9iuEhz+WTGztPltUAQyi61q97xPP05XbQg2lRz3IlzQrs5RxUvRQDh5gu
iq9tLTrYVX7s9L7z2kzZa7LtvMbYTFUnvbZxH5e7YcB0CGMH+3YN5dB//eosLIgKaDckG5eZfRDb
ApiEhMrShfoGMOVxfRxxbUgPobp4AwCv6fpt4kAjKU29/eCYtFc66O9rRrV1Fd9rgQG5iWSkc3Hk
D3ZbD2NXk/yO6rNW9dCsXAzv1oe+rhcTZOaVGwBS6xwvhl19i4XzbNrJvg+xq6iLn1YpaGaztGpF
RcZSxA9Zk8+7PkWiqh9MExlguGdJmMw7J9eABsJMqVzhOyO6KflCMwjLCsGJBiaF0cMrsLVObpQo
ahHtNE+pIVu/CJEPWd/WXJ5m3bbzrh61HjVYtTqUPTIoywqyy5FnViA4m1E/jCbaRlZnQTbPAygT
ubvXdJDdXLKKBGL1GMSx2BUwCj09yL7GMbY5lowQJlRdhD6TZcBWNw/Mm+W0ifsA5bfCvncrF0bi
aP6gXox9Gp/Vr88mQ0eRyAVAbRh814ld53aQENDI4AUVyL9lpY1a8SPt01eQ1+6+yeV2ypTOz2gL
/VoqSXLlFFHIRC1/0YL2gMKkhL8NkdgM6Yqsm9XspYcgVuVNVXZTzq48yTT/2Se+PSmPc/Pcf8Ei
MdiU0jmXjVbvQtE+Q83NtunMLGK9bZO8ghSneOtSDIHLbbQGkvS6d+Hf9FuhZMZ2TAAA4so7QPfr
H1QMKVC61P26sH+sjyHpWMiVLNx9hP35CPrg7KTup4bYvnERfGEOHGNCuDynBCK2H6SlTz5JhW0o
6C/1X4MeEz7mgyjXLY+PAWp4nHO5sHohQUWol2VNejAH4U1qZiGz0X/LrLkFWMZPpfZShnqHTlGu
ns2afeboyTGc52/o2PjrthrLAEQc44WNWaO3kAxudVp3WKs2LKoxf4pB0nlapjXHRM1NzxD6t/X5
OVry1eI/SAHLczwhHxP56+sEBICdBuBjWw+ll2mhuw9rrTrOev+U2xnRA7nsvSxxkYAHf0o71Mrm
+ltshY+x4/rugN9qD+uLc4I3sl21RTlpl0G72mWVMkGKiZ6hlEebDsklP+oLlrXeyvPC7RJJ+QhZ
5bSu5TrbDUlx4/bAhkIga3sYfNLLGEv+2r4MKqW3bswWZTShdXsnGLiYCkkyBuW036AwIx3Gp7u4
dsV6cGUnqK4s0aktneMgCGjr34OXdPZfwUfpDHFq6aktN6US/LaLAdd3fE4U8Muy+wISml4qbOZf
kVRKhFmdDjLi/3tNsazeRC+lF6ZIN0JLCH89fCcGc6Jo4MOsY7r8HlVfFDL15FOe6TpV6YKmCrK7
uOAUbqVresgUAOgLe5aKIPzEyIyhEhKc10e/fvFfsbXSOQAhXdBpdK/XYBQs92A9jdZ1t15Ztrys
GaZiiwrXoi2HZCiV6U7VRPwprhfGoBqcytq8nzvkNHMMYi21UVDtW3AIVcmJsbx8fWs7RQcsy9yO
z3UfZxMmpA1lAaU7vJXQkQnz7+hGID5U8+M4fbDiqTnay0XoFVpx6NHE2/V/oZ3iyaBrg0fPqt/b
xn791pFC1WQasx+GoV9Bj967sB63EGC/BiJ5mZgI+UP5FLZT4K97GlK0PzGv3DNSoKcL1972w+xr
gSIaKB/LnwodiEtjNUQ8d0d+hAJuEe/BWDL7ySE6oAmzneJGgV8NV9ntQ2NHMkNXx/LVuCr3a2Qq
VSi3A9qAG1YjTo/WdRqe10N7tB10PizK1iVkQBK76hLnrl5Chw45ErHs+wyDQzd4sQKerLHs5qxL
n8DEPca4I29zUAkvea02R3KGgLUz7dG+KHaza6N8Wl1llRdEU3WbQvH0EnmGB6uThrHDmKiLq/Xr
iUYe2zD8CbfJi3RGf127tCqi4dmKn5K6QiUHuzT64O1uvcv1VAA21WcoA2Fd+2OGHBSUzJ5w0guJ
uKgyI1HlgC7pEA4bA3bGmgAGPZDBZK5fCsVx9ja4yq2dWSjKsj3NXDCsU2INVWwuXqn2AKaHzfqQ
qgxtG+h+m3WLTnGpbzo3QT8xKolD5CVJHzyOy4+tukSkqzxJVlcoOViLmGNiTXQkYnWboh7vKjXC
NMcwrpsl/o627eylNt/lEtszp7NuioaVVnVEU1Dg2n0xxNcwRe/kclQ1+qIFpSmHdWesB9fQo9TX
mSgScrAtnzvOIHGG5VB1auC40pvcQNvZFhtdY9eiSiyu55m8ygqHzguzfCtspIjrerypajiQKoOP
Ca9Dj6g9776YKhoEMiI4IAr/ddYmOpWuHG+EOwMe5YAD154iL4QGsdXlD7ntxIekwfYX1YVoMyk8
9jZDwaOEf7CpYBbeReY1G7Jma7SgAnOrP4LCPHaVXbBlFFYzQQpyRYJBQ25jZVMGp8TVWz8zrMc1
my+nXj2g5uivL7Wla+N8kN8LxxCnIQ09tbZf1KqeT+vqyurptkxQd6lfAK4Oh6lTYvLU8ZCbaIyO
00FPTHzV0czbNOLnGp4Ug94icn/GYiINYxg1TFatqyKhju5B4+sQVjcjErXbXAXKqKTtp6ZHP6PS
eEbLM1Ae0UiofVU/SmN2ACmUyA4vxynaOzWlyudIcKKAvB6O0K7lln3GMUGrYItmzGO3HILSAH2I
BGpylsT8MnKBO9vjWeTQr8e0EtvYye9VI7lPR+tlvREQyYcdaf/TevYpNgLCeblLnf6uqFrCasYN
DowuehjqiQNsOU5QpvALcLO7PCC+uw6Ybvh6JqJA41+V1u9EVx9S1Ry95aJY6lhULaLvIEoNHp/Y
op7b+jGiPRuMMZG5WUoaW7IaNLKG5W+I3eCNlspt+b8wIdPqwmlrRqG+ZmGI7zzGSwaa1nKGe4Um
9JpI5HrXeDjSceLxd331OUUL219ThHUTrv9CMZYRItyuXxczoO6z0YbsULozodZqju1ShDgJsnpl
jby0MujdrtCc3qsSFY1atEHAq1LurKcg5CV3j//OUygfYoR0DcKAvaSGZUmPm1bYTZTCay0am4rN
mZ5yHRss2vhQxddaZzk/hyXWAIsAulKe1Gx+7U1b3+ZhrHltWe/lCONnXWFmilJJEfQSnvmDHKab
2mm+ok6yZYU2vrmInyOzsU0NbCj6+RBLq90lkziMTIjrYmiOBjhYP4/jn7FEO33MhnXvaxQkEDfj
a5Ril3OBy18LsaGzfg6pO3nrj9ZQYhbdC/Ii93LmNAeLq7DIx7va+D5FI+TJtW6I9C+tjlY9HF00
KohWQQqlfI09YknNShK8aAnq1bfQyKRnLceDvmYinMTQrFHQXQ6JNeg3agZQ3SUCd8TENXYpJlsi
gJCycdr8nC4ZEqSTV4f20K9aryopgOo69O3OOE2z8yiXrALNp4+gBZpGDf57vUW1pdmaZdg6Gh6O
bdPi+L3x1ddETatpnF851LqQ69F5CJ2gw/3XeImQT9hOmhrs5zzIYfliLmCRHAA3PrplmHuqEb0q
hiRWqebPudZe4L7DIpbIl4AlOoRqc9vYsNzeby5cQDrpLaiWxrFMi8HQNVN3Lpq3EQp34NtF6MsO
8Fa+iCKCfYqsglndBNfEnU9wtrJtqJ/XfL6Kuk9pze6jOkaTIJLzHuFQ1JMEiQbk6b1UlGvNJtcH
JJgfqIQ20unQVTYdiGd9DXaA4AF3aZ9qTKbQ93xg6/ae637vOW/2U9S9rmnxHEn//WtdvVP//ows
XTVopTgmvRTNuGhOutQqZoOCp4eWLJktHBFfCanpsPUku68Gdz9GCjXs8n2pEX6Vtkz1gk1oKHdr
vpOqLVTxaqHYAeHzc4esFm3iRc6LI2ARYFxCmCpwfgzbbd86mRcW1tlaehvvX83aSv1fV2MK00as
xDKsFbTxW6vVKsh65zkOvBTJiRhSt9FOW8SXD7ASwm04hHdiaTGoEv3JEgmC4xo4KtU5dpa0vXLK
bmN1eEID9J+7bN3bmeIOB8tFDyXTXic4G46aT6R7Yb3TI3ubyBbU+lCmB+w4OVvJUNsJ7Xcbdfnl
pnZoB21qA7f0bx9c7rKBLi7XtLWF8CIsiByXw8fBGdKkN+vYH4wIf1f0OZX8VgcjJBsUwkrgf34T
V36ZBDfo0AMIhAi/0UQf8Z04DtcEbjlD1keRO8POtoEnmKgak7DAMu2I1DVKd/yN5c91IDZoZlSQ
FB0k0TeJC1N/DTA0H/Gq6SU4Q8TrHe3n+9d5Mc5em32WEIg0OZprq45zsUiHFq4t/C8M6paegAPI
24twqOP41egTqLhKaD0lZdTvRnGCXPUwKLgo9AhD+SJTnt//NgAzLm+7YKfQWDWBbLgstYtu+xCr
NOBEaniuJb53yJkzbleoNKolhw4GxtHDTKNDQIzfpJiV41kyTTukhSzfDKw7V4X5rwfiZg4D+hot
HgrSmVrOvfEYoDZ9jAz+sJfXa+kZpPFnmZACF6p7RZlK9rQcoFSeTjOiJ72kR32NYF09c1bAd2bf
VpUz+d3S/FwOjzXbUwI6OXbQfTLc5p+FGyPgvQpB1tPUEmJBRqtheed1+zt0V5z8rKIn4qGgrW+A
Otdb3k7dzqbzJWXaDUug31nguzAX4Exc8vUEuOumDH/CC71n55zXgtNpdZ+E7Ot6jpfLMSO0hb0f
OAfgFpTzjEIcNCTZTy/rfmli8vR6pFPoomqPTl9LZJ2HfdDEwWntS6vz0DDLvVpv0NpkgDpzDzaw
AEWJsmwW6n5SK5gJIau0HWjlLn1KKAD+qJN30PNZin2UdOaAb6LAz/SXlChEIhSeV73DkOiEOAi6
llI+r4XY2tdBS+8GXAUYppy+Diwx8pgBKRKsfVvDfNXNKPZSm/46tjLHLHK1XZVj8JSYDM7S0pq3
IZzZsI2eQms/GDzJNQUecV/JOuNrwWzhCnUScdXk8V0T0k8unJ1mTen9wJttGoi7N/Oit1DOKNYv
rSXNSn4acDrVtPeGxjxFmRF5SMu3frBcU1hNp0QfaC02kfKYk+r3Yn6EGUAY52mRcPeHlCftWT1n
k521450MydAm5ajEU3RVht0265Vh18tRgW6FrE2AULav3pkTsRuhQLIcvdwOSbwVFQ2F5QzI2hnV
igiFLsD06kbVref1LLHGGB1dFBPWkJvaEz0l1FPXAIvoUOv/yBvacFJP0IWJOTilnZALqjWa3vGj
HffVRs9TuF9zPG9se7oPEQk5CRP3nwIPAT2AsD2YzXFwY+KvQr3WS9hVQnOh7FJ5DbTedzM9t/Vi
W9nbXjxiUTC548l0UIk0vq8JWoyyaC+RoFy6OGu6jWYI+iy9p9NjREDr/tesY2nNZupcHwk0RgMr
epwAOyuQQDI0pgU2Vvh428f1+qyova1Iy7fmkr+YS9lIVOm3ikzwGhkQgnIXR8ECZ8q1rwIF/IiI
fX/syvrBjVJjh/IcbP0m6bAmoh/VGspNAmyPSQNDGMVR1GNVt5spL4LTwAQ2MW2emkh/5PUMLiYc
BPxTbTc46XSu8DdYmwVKztGMwt611eRbdCmn3Vo9iga9GXWsGUGwJ1QyPA8pSrqeBJawnKpdh9tk
1FHZxmdaWKEfDghNolBsAI+gJlr3MBIYHrqplAL/08UNOY6ipH0RcHQ280Tpakz4JEGjlvNurVAS
EiZS3GqHQscTtSsGqbQRysT9VJXQ6uwigM9Xua/rMQDTSt8gQPCpQZAOvjp0a9kmOVTueI+kmwSG
iWfW4Cq8nXmnlW3qC3LFtWNpNEPtNXbe0eV2T8VyUCrUJltFidj8nNmp09GLivRsU7mue3KWXCUe
6ZeNoXWFas6tm7R3hln8XNuM6rJ+O4548B8qOSyaBnp/XC99nezENbJfTmLuhRqWxxKnonV1DXoj
zrK7k1/74A5Nra/xkn45Q/wypu1hXbVrZrjuGCDzDAookDZA743doIiDY1riai0EjSr+SzcSVA9q
8yu2FdkHMAaxnLB/yzQYt9nLs7Zg+GOZfIHmFC529zILbU9XmTqs1Qp09ge73aw92HXuljnwk9Tp
m9JBmwswXhmYBZHlstpxmAX0i7D6+0fx/64whC5c12bsaqpwCy5NXp3IDec+LzUvXFpcppX8Naef
wX6+JDpTGQwB+a7LyGltOa3jKbgY/yzi1scTztEPDb1I/B5RGkReeXn4/1q8vTuEVPDJy/tf+wJG
seQzsE10WpkqUke2MC4GUQiDj8No95aHrri7+PT4fW88GuZIE2wdDi7FLxnRFuRUt5N1NHgjNgUf
DVFX2Pzfn6quatw1ZHnIqhja/L1AgwQFQGumB9kIiNt5eq0lrQJHPfoLZWac1TgL1oMvzDkrA4mo
R9FBIVmUSQfqmz5MsaMwBX5vaHUtWcL66nkURx3hRgWb8oMRfVeUOt1NZvo5VxEKRunGEk9BiqA8
9GRteA2WHoEyUdI2YcDYprq3Ou2J2omuxnVoUde2wFb9CVgRwqs3iGnMdHlCBHBFdRMi15QwxQ/p
5iFvhMcZ0zWUFRBwp488KuiNzWZsnkQwPXVCZdMXru0ltsJfUFyv0XltPiY1ddhAtlQLutvxsnzc
4etkt9ZOmNPziJijE74WpvLf1J1Jb9xIGqb/y9zZIIM7MHPJZO6Z2iVLdSFsy+K+7/z180SogJ7u
WRoDzGUuRpVtpTOZZER87xp9g/1jRWVNVZJ+o5XIxFoPcJQ3BrpGPI7JqbQyP2aG/+9RyS0Pecfa
OEkq3NDmLRmzAOXy1pyNXme4pMEkT5anZgIY4hT+QnC1/8000mYTy/XfgpylTUDe04uJb8PEiG3o
+h82vWtCnU8J7D6xPR/4DY4ZRhruFbuToq/fcVz4psQdz7QP7hX3jnFVeEGdRC923H3kpfWoBjW1
uCb1+GupjJ8SHwAt/aPR8yVXcnUIUcwj2Sh+RAULAlIWz5CmPM39Rm7VYhDF9IBdK12GSspRUs5Y
XdNyzJBnTDU16JLmnqpLHS4RmYLuaRjARNS/ljrX1GrLbdoee8CRfkru1DqiSDj1tjtn2qWtTRwp
XV/brrHu1PsjxeuXveAglnuXZAoJxCr/Az4g/l1RweNLjD3aA1uQfuSIf8MHQlIudW0azQBmgZOj
fGIFOWVQQTVy8+g4k2aI5ksyFfbwtPRy2JQjMPYgcPreehIDvR2xG76oW48A4AudVO3+Gx4D6nOL
Eg5UPm4SAOv96R67zmtYUHQgoX64tv80Of8vFnhLruyOMEGmLevfpcq9rxEJZRekmEs6Mss5bsWG
86Al5bq3p8QFNmu1QEGsHb6BaWbjJhvqIQtbIHiJ/WuLeO3YPIP/82Jpyqv5r4uU5dDgY7BOeRaI
zL/pV9wc4W6c0ZkUhdUrGVkv68JD5HuK7az3zPvzXQ+Lm44M7Wp2SFNA9Uxy33wz68SKVdL+sWUv
ORFoSl/clzwLq5VWQWmKkard7nGKUzwdEllV27qCcxHLsq1nFUdJz/gPglTGxv9phGd8Z7AFUZWg
BYE4/7oERwSzDBHcOVxxTvtj2kLXVNOpXkNoZWP5EhOHdBd6AdWYiK2UNmD30emsOsiyM9WVxTMZ
NY5bvXq975MCMPdPLZER+lgNp4FQmYv6JZpGF2444KDd7as0/ouo4vDeaAKjbpdrY+11vb7OWCfO
+rmPBvfOdYgNbRz/t5aPe6JxsQKOEJGE7/tOtuys2wK/sOdSpQS9skkahXNMoq7ah4X5NLJt8Z7D
ntxZ36bkj/oXS4vWU8e4t2JGo4WSBE3mT+4qr32p7BvcKkwYJQLHOXQDqap+0bMbBe1cd61dj707
3fuWRDv13r86sKdhHIbXauAN+LIGVG+0T8MeH0lEiQ5hk1xanSexclM3CMeApAvk1F6T0pab3RIy
nqiNrWbelb1sma70oBn2cC4Byl4to1iFMx8j1AF/9rnVyOQVLqn1b4W3HHqQsMR/Sqz2TETednFD
FvT1PuuyWw8ogqsEKUXGyTKJyk8zmveeNXytrGLWTFOcD2wYx3gBRDQR9/jladpLGnn38bBzJ25N
mpj2rMxRammB6UJCVfEp7bkDk22OhmTTUVVXarQf1NQuxTMdtoiK4lC7Eqt83yX5MSG13QkI4mAO
J1yaHIklX86F9rsvTk1RQmd1+V9e4+ibmsU78ex3iNR97JY/IMH9OFheTaLkHcAP6nmK564Q29Qw
mHR+zD09tYkX74xI7OraPsSVe2sv4muwzTt9Rm3R1Q/xPNMxZ/AgHnmrG924ZVPQIIkqnc8mHW+U
azjDut0bBcRUZm1uS3rz6/cJpGmbDOZdSP4LpTeBO+/ldcyjt7EvyJWpTiVaqdWjS9cYv1x61SiB
dF1C0lZ36zSU1PniSJ4d2rQkOa1WhJyLftJx/MW/SHUJt2/5mrWH4kJPwk6fogDBk9fe9bCzVMLd
kfO9iYeRpngKNjPtyCWOd1QvEjNBlDEvaTjL3drDjRiUFvtzwlnH9W9RU9C6OlwgIeBEnUtH23DG
i1eN9Yu2tUAb3J8UqezC6nMkGTi3stNSkXqW+Q8rZs85EtBl9vSMahsApLYgwsdTLYhtdsIbmleZ
VHzviP5I8tZbCGavJzkxbPnHkg1PNp82D8lazx7ydNmWjf222PG71lkAC96xmuhnW4U4RNV4KeeW
A11NuGnR1dsstHYpvcpZZx1n0loIXL9rwKlnbz3HxbQ3HJ3gzkEcdFqlJhtFfhG+52EDIhFOZ/i9
nYhB3myM85tmjI8EPG6HNgl80Twt1R5Bx9XO532X+4+R0E9knWvacj9N4bbu3lH8bAkee8oqczuL
7EO3tCsuqEsJIBKiYaKxi+65O6F1D/Va31Nc+2GbJF61+XacYT+sojzPTnUICY8ROVxa1d16jVS2
6DEJwzuywDYq07XZUzp5jT2TXKjsca3iH7MTPvglOV26TtalRn0Fc7h3YSEJ2OQ5YYb7LGkQNsan
2Gcz0VprF/UPi6AK5dFvk7+y2vjlJzbh6Xr/NNX+ZfavGkV6uqDRr3qujH1upjgXflDFbMSvFzx/
m2TodoKwPrJbA/2ZiLBHir7vxfiTt05G2ZEssH38OlivJKNvcversijOATrKI3xb5IgR+OoRpihA
0eorQG2wUtbqYWjutr541mnDre7C5Um0v/X6QW9nZCV3kcYj3y8n0Pd9HaN7IRo4XPLHzE23aSXX
z2g7gdv5QC0cVcKh2vnEEYq+fR7AUujKuG9mdxPplBpOdOCWl9C/iPbckVsa5gkyjhoJYIKoMtt4
JEUSMXqPu73lgZbZQS692xbCt2z81Uf2k7v2l86K9gF5w0T+Xjy+Ic81d1PvHqng20fW42r+nrXh
OI/tk+3Mx44Ko4U3N1n1hTKUcySJEnRWJHNePa06lNFX4y+gite18QNjpLoBW7CftPjQPizK6bwI
uYYYdsR+owbKdoN315lJMNrdxgD/X4WLIROu26VntCM0KHygegw84dgYpCgJYh+Xg25wZPbqh8Eq
6JDV9x0t7s36a6xpNinbkwl4hROEEwfXoM3O83xobHNXxZSKT27u4aV8LsAp2cWtQ0rX6p6Z6NTi
v2ngHDVjDVKvI/mm5xjeuSR+gZ/Y2skt9Sdh/0gB0qlwJLHmpCdREIZfVXMhGGoXErW50uriep+U
OmzF2RCMUSQThhlaGpOg/B6GyXZ+D6Zz6jx8LfQa6+2bEXtMQt0mz+6NCXQT3ZyzHuKFHDpCS7Od
GWrbJNFpivqyATJiskyR2m9Dw/uR+BxGCVgkYvhl4C0aUUU6TKFD1CNKrbonCwKV9F6wwByx77pb
jPI10pfnVkcp52uQQ3Z7Jkr/PGnzDj0YzxjwD2kZektgZxqjZaspPSZAmspWM2sO5MPiraFQyOsO
hXYcjPGjX8kSFm6TbzFbXUI9v9dN8dsBetXN+khSD5tzjoGH7cWMtoV/CSueIxoe6Jt7qOPsN8nL
Gdw9rehG6b5lriyXmw3CVYHiqk9Lj+mQKcvAEnyewf0x+dWrmw1nY3a2RDw9rwnQYo+0Ehfng3gr
KKJ0tKe1nwMRmncjndNBnbTPRHw9tPpE7pdvfRIDx1wc0pND8DV5p9l11IldqNKnYboNhrmNzdfR
+azH8iK0BuGmsRUUQ43EkvUW5xoqlYya6tUfQxlxJ4DBlYKdc9+BAC5Z9dMcjX24OB8tZbUpjaPc
rtpRZNljNN6PRHV4kFOCIjGox4fYsmDrcrIx16Aw/QeDH/U+XNfeZaxnvk7z0wV11C2hA9Xh0tPC
9hBRZqABZxO8+5p5/ZVSGwL8JvtX03u/iGI/O2uVYG8dzyPRV5RAeRfqJPsdp6YVwM3eLW1kPEGm
bo0w1z9WFPTI+zi2jVjeH1PraLAHTX5G97qRLNtW6KwtqfGrz2c4rCjaphY9X6QGmgjAgqJ19J+o
vBDbDOF59vPwHJFjf06X0d2Ufdlep94bWTum8kL9X3yO42I5ZaWRIOCImqPQQu259WaqPdZhPtdN
G704TjEczNyrA/WnTq5N916/nIlAjuit6AXgYl6yF/GjGFGoRitnBJHyf+Oq0i+1udAuqv5yuvxx
yBIhkouGTLqdshfiodiAPSIzKJYUsMWGueNkXF270MPx7lzaJSrfFtrZzzy8kPxTUbwRENgfvZba
7ynM61No93TrjLazb+ve3qm/0hrdsItpnzmoF5jRwbNArO5xmtfiTXapyuh646z+1JT0XTWBjqk/
9ak4XejqY24VTob2KfxBLQJVVw3cnhVWKEW6Lfru6ZianCjCjyVcfnWEtEfUtkvZdF0lJ7N7Jvr1
KU1WmuYMqsIXZFiDuxzhACgoIpKOwmVrJPR+yn+nV8NoHuMU+W/qkIBO7xtb1rifOvtcGf2+xDJn
jeaz567mBi8CtB4MxTs2VIx6Y/Jj6j7R35xJsHuOPTKM0oGVlFY6VJFkINE7AHlNcqe2Hixt/UPT
HuET89agRDOrwZknb9w3Or3wee3aGxJAjeXYot1Bb9PyZvNjPImJrm6xs8siCggZk3nv9+RlB/k0
01CgQ63ERAia3X4Q3a5svWPihk9NR9keyTznkez9YcbkCu1damkEQx4d+nU4L6L4K9b34bA6e6k0
kqUYuT7UW6/ahqvOUU8Am2ORBDojAZIYBt+btm1a3twNksr4PAoNKY4Tfbixi4K0Rb9tdUlQTpSQ
Nt56t2TpB2vO2Z/KR7NwagZcn4jC1keKwxpVAhCv7b5H05JYrLZVFT/gRRP6NCLw7nAQ1M4NRgr5
FbTlMHkyR3dIz3r8w2k9dn74BVRR8+9Bh4AzM/86e/fCqS6u1jxUfs9tUa2HXjcDq0PN1lJVPddu
e8jXed9AFwYc4elnQl5L+XK7eH9Kjgd+kzJznro4f0oL76ZTW0mhzluGcr6ZkGlW034SzrW1zWCZ
7K1BzJ+r989W8xC7nzUvGtXWH5jCzRySoJm4RwbeV2LZaf6j1bvI6PSMACSmvNm5WnIUBO/0PQBR
thQz72R9s2PQTr35I1qSGFqar+jdeyTTm8Cuhf3WtHigI5rJttTJnSgP3VhDdjclMMk23aukRNXv
FRvhDl3lg0b3jZ/uQi/fgdOOm8LhZBOSfEdZCoNJ97Qu0dXUkBfOTfxKLA7miO5spUO0LdPUONRv
JiXVZ8LCSlFWd2TEZLTf7QqCSG6awxrRoAm7wfw/DM2j6azpyV7sZdOj5L8yZCiOxhHOCg6QB00t
nIuh1cl2LTTv0Bt9cjBKZ6/hzzu5Ai2GKPPliDOF+F7avdP1qeq1ajkRR9SzFE0Hwqqbc1YtN6VF
XKXFQ3MIWiHz9JJ7Gj1mETlZbelNt2gKz4tJQnw+tuS3ZkK/Q97obOO1Cz8aNGOngr6bi56bRKw3
BCPnEi4tTLu5TUPRbogs5Vek84RPa7V2NtHRyAI1ZsglfF4RJh8io26OTdFelqUJL83oXgzcJ8xs
UJnATeahb3TzIgaPfXto0j3g2niMDem+XtGcjB7pa1Pl/ijsKn3wcV1Pkd4/eKb/J4uNy2BaNLli
WNxQfmdetYJtMcmsx8ngHDSM5nhUItQxH81DW0YXdU0HsU/pWKwLs90NFmF5zbxST0dOKF3Xlb+p
+1XsWMceK2831361/RYgKxrC64ajNnrrlrGBIglT+1l23mO5hJ8G2nVYJlRsa6T/WaPymbMJIeny
UtYIben+ivcVcLqk+ohMEqxp06uyFij4WpHRrh/oiQYn33O4tGhgUH/by5y7PA9JXnYYEGlQ/aYj
p4qHoXFmc0fbM8d8K6ciIvM/Jtr5ZIvCaZR6pHGwu93vQqnTM7pY1qog71xSqXoCjhARXX/IxzU8
Y3XnMcxIzPXNY05kKJkySNr1xt9VHf8S/QHk1Ck2FeEiBG9/RbHmS0rNiunYoDChcLVTRGn4rtHa
aa9RV6wEKgrpLeKOlVZ4FF1JetEHYdpw2iE5CR2VHYsjazVUqrw6bh/+EWVWXmbD+haqKq7V0eY/
bjoxF1KskiW8nPrHFeGuqOd/AoXqk1eFu/ViyGvFbalXFquu4eIaaXpAOJOKUnvRo/lm9zY3ntRv
E9gsl5NvfSCqowJMGhMFvMshEe0j+xOc2Dd5rr612ECBv3ooFj0p2dWk1AaTQMMCN29dKTtPEDMg
cQosH/IlT+syqJ38R09v9aYpusdRguWKta1M/TjFcbtPppM9RMlhnn/3Emo3AO+/lf4kCMslLKN6
ViGbUqBZGwh5BG6lzMosQrK7R82aOD9LfD4S0YegxlCR6S6uI8xlOmAdaeJ+yUM4Z2cX+adMu6w3
qas/hIWnZI3EruQBHrGZZUojkz6Th1qXA8rUEf7JB+0G423t1kvqN8U335xJpiPBMrMRTvdDWRbW
9clxyH+X9jb1ERVWK9ra5+/oB7U+KSIvmptnkAhH6RmmAr0c3v6NumKRSZrbRE2DEmMqvlWh7RE6
dnOkXE2pLRUbrGiPxW+Dpe0YYuh6VJYZJQfQEGIjMQcedBE2bDWDMa0mstyb7DdNA6JXqlB1uZU+
PHTXI2VdJ0o8nU3hUeJZeP5ePTbawBo4IxwMHDuG3CHZb9ONGrPfUFzngR5iQ1rzFFepyKRvj4W2
fjlhUgJ4aS+j330r28s21RgXgb1LWXKf36e1JQKt8XluG+skt6ig1vFBRhGuyBApy8gywiDmbOaY
LCBXChGmSvItHndK5ZXTvjAnSgOQCijbJ/VnMKFlfBp19s+aGMqtetXeNl9tctThu0HXQaKRw8Ld
KMEYM/HWNKvlHjifsiooGOUGnBmWGpsRNq4hSQYaLA3g6a26HygZdrkBkSnLcOlIO3xTZI6ot3HU
BOOPjra3QJFyikdySC4PyuIwabgOigMRI9kxaQvBDcN92zJjHNT3MA+oI9rkRS0Oji+PdQM4datx
1+nlkXjfz65nJrYSMD3R3SuvRjviipRMVT0XFyqQ+n3eRJd4Iqcux52xFaZ/VF9PDkbHSoRG83sT
NkW3YTMjJ17Kg+2aM/vsdnszAj71USFEWaTBp0TTxu7qx7ZmLRJdJJ7WdmGVYZn+Vk0oCiub8cfF
R0UGES39OayFvZV0Fi1dL/pgv3iJu4+6gqOw1Bpl7rhstGzGuLEgpJUmhHCivYoHW5dECaw7Kj2p
oygXtNB6kY17iwVFCoO/F03pytLYib2+andpPnA2ppJxE9OynfYstmqRt1rZEtW53UHd8C0B4cEa
36tXDxPsgPTBjRstpdaPJgQuaTp+RpX1QRYpTTaZf1NkSpouT61Fz57dVb/IiLuri/rDALSK/fa9
Iq78nJAA3FJueAkz89kci/ioW01Es3tNv25dnxpESN9i8KaIGXi7vXq+/96XBnESHDnVPaRTSk33
13Ib83TYt5z9hkjcXFrWb4OwaNxwMiDnAnKgnmoULdIr1GP82KJG36hVUsmz1TKhbvNUcOYKsUDq
nnGnVEQx0vBgcOmD6nN3pdjJpUa4uYUFco/ejDnEyU3Jmcm8HnfK8DbmDmVOyFTJg7K9PQn19VYt
eRkp+qiMHCxK3MJoKddj08ZwzVa8hzDIgmVsrkqmLwn9AyziRy0P8pmHw1AaYubR+Jrc12ZsgRha
+7el9bRATsNfrZfsS8ehlZwnemOh2ANVhlaMPfIhjIUEecsXVWCToWw4Jl3dK6MEDB2QW0ZThGdQ
h6c+iHr81UOoaxjAMrK+pVpCWw6wwkc/qqpvs0IxWuumjkhBJIU66KVQjUQb7CAWt+Us7Vqh+bMY
6DPss+RbtG4SdB5ExT6Thkd99IHdedy4nr8UQaeIcrVcqCVPfS8Cxf7OpK9Hff9FFn1qxNB+H36V
jsZ00EyKj9KZtJM6NfY9oiWBsweVjXunPoiiZeVm6NjiVKPZQMqQ/HEcG0c5iff6Gr4OUhHXAH2T
plbduq6h4IC1Mw3pHUlKIDzMKmr5VxsSFSLHOvLP6iGJhY3gAE8MVxvXMS1WNI/D2VRSg6LI7szB
a6VR5S2ekir5MWg6XS/I89QykmU2u1esHbQEqlmS6N+LlIn+Ylr0ZjNqPOxuVXPDFxxqIrSuWK15
c+rmVA7wvCQfm2i//jy0R3WkVArMqYzeE3v4UtuMWnXS3n/UkUB87z6Y23sYLOKNwXuRzcnv2TN+
p7R+EiNAZazv7NOVOVcKVRIzeS9ZRdWupr5BpQlw8vhXGQE5qr1Xn20WeeeOU/rTPzdj6paDhVyv
A1EY69Ztp6MyYpgxCJeT/YXfjN5wTNPrQI86GSTfLkU7sa4LIxNTPlI12mLSPWHLN7lGul2EWbqd
8bCn/KzSsyIQ2JRRes6AH0In/xgxUB0KnuPGWMqjulZpPS77bA5P6kEfwdBYNxFs4sAqKWa0oMXL
DBm0VE0opVo7M7fP0RD+bTqlpX07LcOrkmopPVlegb45rX1vxDaEurRIkwJKPUKKFyxakr1RT+4R
s3ngmdplSsXTgktbLW221BYqp5jaXXK7B+i9z6T7VsUGeDVfNLrOTzelK1qXvejSUxkXBknJOVXM
kb1Xu/PaDiDF+kzIbUZ3AWuNVQgfwx/7PhLljvO/dlJPGLq8eid+DzU6oChM3kwtPRljCrqWe9Wm
NImgVHeGst25Bvat2PRZp+QFdoh+vuru9JDSZKEcq1LAso6cdpIufeqy+NWqgnnNgGikhsScU9zW
pMJqCPK3yRLeUx7yrcBVxwUPBcSKyHju/F0y5q980vBsW87JtucXapN6jgO8TSfsfixM3YIIt5PU
sxZEafGKB0s04jC2SFa16rfZm/2jO4XSbcQqGXlopEsvusMEv/MN1O6TSHpugk8ltVCKd3VB3DG8
AtaAM2Xv6zRMR0F10b6WowbKzGtipdx+Uoqp/FfqRlOWfSUg8wU+rsIlXT+a8/AjWnEWtCvZTD7c
Vjv8UZq9IZZeyBCVsknu/KEx9QfHBT1N7RiqoHWuS+bempB7tdLFoaM8KVv0ZJemTtBJqZH8yGZf
47oY+2+DV99jOyKb8sUm/uDghv1WXW/LH95Gmg3UniYfEhX5oE5JZfRirRVrmNFqGNX/UneGOhqo
i6AO2gQLofWVT9pS2U9e6DhKXKO2BFA9kOm/JT7Cjr+cunpXfxIuoPBLnkFsNMaRHSr8dha2Eulc
PbkT6IwtLeGcvnNu3P5ZN+JDani2kgK1pY6+pB2+SLVC72TL+IxwOEwT1bVFSOURRACPMAJQKVL7
XsGk29YbrH015OtF08W1GejuVEkXYwstLuTFKrhY3wf7afZADvqc2XR5UHMAyaH2dmrKcaOeQLWG
09+W7Jr++9jXJcNN68IOKTr2OnJNrgx4Vyct7uhd5mNJqYkl0rfQhpJyHOmVHvQEJR/mtclwHtEi
vVdZfwUH+BZ/QTe+N6F9CG2bEVKvArU69EP7S31zopie8tk4mkbj8pxyFlOGdWmloe6UAs7e/KPO
VWrZUeeItHf8wCn7u6qDeCBeWgnGVMTFunREI0x4n6U5UBkFqGqilJHRUt3ASlHbj9JMqTcXNdeq
G15tYOT7PnhRvaMX8y3xp3q7vqkfmlYQgTmirWfOre8FYSKqJOzL3Wsza2LTyvsnqxl3QWAPmVkc
wtFEt5Uip0k6/ccUel9q18BepFHzCo/hacVOTe5KdBxS8Bv65V9riag76Xv/ARokQo+nRLl6QdNs
vd4Sp3/ilqcpXPtqpa9XZ3hU3+NCDcUuwl82LhdOKpQnS3gjHF1O1Ajw1LVL6PCshkdXRrkMg4b1
rATCol1U3RhykqmNNjyLDFFBvFCwvLCW4Bc8Dmb8WMppS+SdvklzykDkR50078XM0zcn7uKtXsOe
qX+rSnP9PNiOvm2l/4/AMRhouSaOvf7Vaj6jM5i1WvrVbzd+xMk1dTdOdbTlMqhpFH5ro/WupRdt
0puzWjEpEMTImhzSVRf70AJwHCrkEsqTarFwyqVCfVnyP1I5C8xSJV8XJEHCebVW9FzM6/q9XOgC
JTxcx7cFU+12w0JPruVnXwCSN9Q85Ul3jLO6cOoouQykEYQ6FTu5sLaSrVKfNtIoSS0RrCPTZu0N
Z9rgkZ5c9cIyrhkNbqFuc/0jtmwbzYTHehlW87LXRjq7XWwWeZnuenvU9tZYv0Rj3VxCz3jyVn34
2yDKRMncMlD0lSgihqOmWsfVTa/eX2rXEcdEBhQvow/Ii7t3ekJocAYML62BCcf6E63ZR5OHxlMy
HaLZp1RSTlG0qD7Oa3rOPYdYHpnyMqFSYszDxJa1VsfGmhNAzcHBkaWGax6a22YQyc5di34fU3AY
9x9rn6NqcNYalrsP9BiV5BzJWq36SXnKGRUmuhsBV9WX5WjIZYyOCg65Tiv55pAyk1JweZ9Z7k3t
t7jQGPuVwB5r72Tl23Y1XxoreY078RXr9kUt42pmdpeEwKEEaYFaPipXFDs3pl4vZTLJPD4F9soI
NpEeWRuchx7dR9viC8lLHT6gZp90yMiXhtO5gWNn57W2IdplqtXYY0wi4LAtuvVbXBr2rjCSQzzy
ytEA5FPAa6rzmOuNZ88H2qdjZDtzLj9qpuzjHbuntHefgam4NMyrJOKG972UfDVZffTNEccqBFXR
lN2JkuJgZS/uyrAIzBx5ksiwtpXmSvRy5m9Dc2rBmuPhYJBwtXcJ7AkcEnVsdAWbIR/yfVvwWE5Q
pqY31uj+AfkIZCt2wu0eqOAN9xDHP7XZcqmFAekv3WPpcQ6j4fJXGIZTgLH2w7Xbo12K4kwJMgAI
MS+ZlpX7gY40Tb8wcrHceWkYwJTeRxUqZi3ODnGWQs8WW72lgyiO+uiQmjxemmMPgWENQ9As2zUd
JgQBbrsJsWcszdBcGqRiNE2f6VdqMAiNcNYYWgYtiwB30S6bXnTxlpTUBuIXnrxIBoeu7Z9pWkIE
AGRRTF1yiSNvky0daTSDtrNpql2TGRLLrLST4E7chiWupJ6YBkFGxRZAKlmz+jpWMo8oqx+6giq7
QdTeLo12w6T3NBNWm8oObXQf9iP5XHT0yASIueyJsWfACIyFZTKe77x4jo/GqWmbIljo2HQq7uox
Np95HqLuq0/K33HLUzIas+wxtR76uXlfQ13fjRN2fPULQSOyzJFVWGjVvoynBxAmAOvB/KJG0jkS
MBqY2tycQlffF52Bzg6lqjMQt4ztrth1BbZIrkyJH3QigSESw4ns+D0V9Cn7rf3gWN5zZ9cuPtAl
2qzw4/04/Wi64lragEPCRQ7fCe29diOSl+x63rV4zGg5HP7y/OanH3X1vnVL5E30PUUrUmMxZEQM
kFx8pLJ5gCG0Q1g3IAcT3clUxa+0OPKeUIYAMYuHrEzXjWnGCHzp/+obMkxczdl6c42nW85z0E8/
Izd6hBKXtW1kiZVd8YwN6RMHYZD7GNnptLy0NJRTq6fRqlBN+cajl6GZh5F5IZ2pI7vExQheOPjQ
zXa0zftDeutnQk9S5uydmVrZkTIxfq5JTMmRHNJ07Pf8cIHslRqdxMdnNU/5B8OGfaBi5I3QVqS1
BG601bsFpbNHp7dHdgfQ5T+b0Sf9UOW1Tk3kg958cafOfxvET78xP+3ZN/dxlPxK9FncEsxSYg3j
uzeUxuslxOjWEbtGtBLQlulWQe8xeyM0R2TA4JJBt6M2OsUz89vqCvIU3fh5gAUgHAUBvzty9Q2h
B6jLfIIwlreBQrtdj96xJGjnZNUpsR+4VaeW9tGFgrKbgc1/Is8tS42Nl8Yo2in6vLq19T6D4VzK
UeJCHRQJgX3LtgvT336uJSeLWs+za073wzq5+4RTFIIQRo6p+lnUgpZ3ygc3egaxHFdfmTtTx1kM
J7Cx9DI3Ix8jWTLUm5jlNLm2MW2SxeCVxHCh1ZJTQVVQ3Mvzi5Et06+VSb3Pmto7UAyx6+zhLZwb
+9A5xORgEN6RzBNePTAii07L0+TWr0BxB9NCeuvYGI6KUDiYRePoQKdqd6MEPCCjdDk7btGjCYO5
10E7zi398+PIXcjihsYiu3SJnm8IxBP7wh9R8dhciNqPamS5BT4/ORm5jfWtsP9/HS95S35zsqq+
+v8qX/k3+bZtEsW9Ckv85//9fxRCKXNV//chlJuhHcrP5H8MoZQ/8B1Caer/8CwXWwL3vLA8XcY7
/x1C6f3Dp2AGQ7ywHNN0pXfr7xBKTfyDaAbD9j3CVxwiGnScSB2dlvF/+y+a9Q9sQS7Tl4fZ2Re+
4//fxFASKPCvtmmKnnXBS5kWL0UAj/vvofS8AcQNQ/1Wej+9LP2lm9C9IAs3u20fq87PDpEdvXNg
ehZLFh5HG/1t92Qa0fKaN4CuaNAZBU0ttMl8xAbHk3Y1S6Jy6ixjYhiRnczVL44ZgbtGtzWrtIAe
hl+VV5xkZmUzzsW2LbLHpagPpdDMjS2TCqpq1TEpjgdndaBjFvdtrqv7qK9ruomn+7Voz8aSsoqZ
s4A/LC8+sP8+TxiAfNtAsEuiNJzm8kJ2z73ukS5t1kN2iY46CR9ow8ZDLZFdTEqXvsDW3eggrCAh
3Yg2rK8NGghHlGCaPxw0c2jI4TBIRDNBQhnjw4w1EBEWmkt/m5brA4UGU6APBjOyc2G7fRx141mf
uosVmzoL9HzM3R7uIe42hB1+Zpn5RvvasbelbtbCQduZge33cTCVYbIJ43FAyMfM6zjapss8F6hw
uubxMKE6g6oGQfWHzvhhGtbNrXIjcOOovnUZIvWB9oh7jK+IveoncxkjTibpVuSl/+S4tqAvRS82
Oa3z57qwT4vhfqWpXh+4RT6q0LvQCWHtnDx/RSJ2XdOIDyxEvSFbNT6gvU3JgZo/68+2ZjhGJIx0
yHuK+dDHQUekTg4QnbJFJm2fnMMHSMg8bZd9oWPvtcinq4V5XmOHQE9qz3Utic4dMzy1nFSww3AE
y7KJ6+XOHgf0siOSRiDCeAonKYFc4UhixjJb38ZleYBlfnEN99NwxcPUEXOUm8tXt5DGVpTzu5F3
/I20IwyBTsXwDwqys39Mw5XEubS7Jg5hwkn8K47Su2nlngoXEzIeAi6H6IcMzf/iTurOa1Tld+k6
k6BHz6njPsbUBx/8euTNl+nBt6T7AuI3DPvXtqjuTewJojokfJUobgP9q/jv7J3XcuPKlm2/CCeA
hH+l90YU5V4QKqkE7z2+vgegvXfVqdPRHR339b4wBCOKIglk5lpzjhlmd98LX6sE1WPvepw59ibd
OB+XR0SCguFvPeLDHEYt3e9fejHYK3esxfYg6NpwNZj+pSWGZqWX7m2wg33Sa/2KevvR9/Vyaw6n
lmz4rWso9Uwy7ROR1K8BUaaeLB0tYfYolcSyY3AMSWhWtPapQ1e0SIZkqXbAMUsDsLvTBT/soEEz
G1zoCFRr/LbtrGRtPFrz0f5vyDw8hl50LQg5nrflQJRQZn8UlCdPqaaxxpTKT6ccjl4oP+QkN89I
U/2KqoaM1Wx4jCxsvWnMNFkvyrcQwgct2LJmYeHXM4KvuiVZKTPf6dO5iR50iywESmXuoNYpi3IJ
veA5jvkaNgVEE2qDloRN0czJUSUlOFx1TvycEUaKA59pdV+cypoxUDTFWxZI1/DL6jScw2MDjfhu
KqSFIc6xqq77WmOmpVd72VVfp0FWr+9gI/Yes585ZACuyX7bD6V/DEarTPDVwYyeOaRJpZ1LB9T2
lykCxI4FmIho2JBevk6MoDzT/zUzv5/ZgaauLFFgf9Sdm9Ke/FhVAJ4VpCcz8xEx1nv1pSqNCA4r
sDEaoqvMN92lBVFLIwnAks3i3hlHk+Sa3KIS2ecgJIOAV9EhDq+Zy2iWbYCBDJWdoYfZAmkHjBRB
yzDMsju1sHZZNMkuC5jnIqCl/pWzLh8GlkRt3LDKaNDe0cljjTYumNRdGZEL5nWsc/SG9ojpz0wg
xXEAh0yLSAsT7pGsinqlaNbXCBIknQKvRJecIxZFvqqc7IH1ep02NoIddBOO/WR30k6ijhrSmrCL
6CdZnT+dhMlW4kTPtRa++bBAjaK8EO7H9ciMyMQ0jUuJ8psILZYxVuqN7YlXrad9ANCh3rhMH/1C
845qn7yUlrQl82cBjAWw4Low4rOuDMZj5tarSs6/vFjKbooxFrkxUtSUbnPuvGVgXTuKdiuvHV4T
7T2IMbpWcKXWGmw6rfLRnTHzTeciMSEmdCyo1fyQqMEBR9Vj3RjVxiuB/Xb2V1iSTivlKZVjHWYp
Yb+MhzsWnycwYMwUY/8lbnC5w7QiZ1V96wzlyp1mWwmX9XW8GmA1zHIdfEAdAyZp4ugsRREyScV5
VxH05vKLilrcyzEPkUOF18N5BwXhghTRw7kSq/CzDJfupXbwm+at84DSIcDtcTKTZFfUYmOLL1Hk
0GhkhXYNLRdiH1hIx7Tr8YgOFU2DPn4wPenc5wKKctXGvL9PQhq9CYZvbfMaXwt5u8+ApR6hkLob
Xbdpkma72An5MikUSeW7i/EQdpRBIUSLNxotewlmgGyfMVxTLsuHdqMPAt0Y4GK4vOuhVVaSzLUz
pEQ8KIi6Gxz+0ZD481ScEyd4GyLSGOAATqBAglDkkTOfN7dcTsTGFM2w0IYIkdaIaVEIqacppBpJ
dIm9BqFrYlzdygIE3GEtwza8SJTkeehVixIxfiIoiNksHLRbA4ZiniPePaRpShHDdZYy4bIvRvTe
eiFVB5ofRW6yftD6kxRD+pCTaB0FHjm6Q31NZUo5PcUHO8zWiu0l8yrh41NaB8ufvFJ7AY8sdB/t
AcKtJN+rDiOZPiTn0ECYk6dzS7bOsP7muBH9GePZE8TnAZh0jBdseIEl9JLo/qfeM3poUv8lYcLy
E43WY06gOT2s0BujmF1rg5f7qxFqM6sthUB5Lvu1sBKB/vJFivxhroc/ZWYbgrvtsav1lz7Xi3Xf
ik1YML0YXGuFvtZY8+7ga5CieUA8wjIdaoUeqRodylrqAWE7VyatRxsldErJJLT956oj8srF5KfK
9aNoI2w7dOECZK2LiFyTDBDTOiTvZtF3fJxKa60cvmezGsFGUjopBiC+aIhi7wpxXbEF7EUJbh1f
0z4pD7HfPenCjS4EZdWKt+gKK7wpGi/csJhXSrK5jrG1SbHRH+uYQRMi10pU6dYTMFC6IoLd9sNN
VW9Jnm6xBcs3akFjcJ1SPw+6YAyt9reh7THmjumtnXx3fMmcQ6UBHJZSn2aN2hR6vNTC+N3q60ug
4LEJurxi+K6ZFg1dvChz6qgDalo/kaWlqmnYYVXvrfaKve9i1qsGAxi3Z796/jzuUoYH6sgYzdM1
igGzBxjj2qSS12gH1h1VmQRDFHKP1mMlLsieI5rA7/J9VUK39nOg4EmnLHRf9XY5EyjKg8qMdTZW
OF3+KYf+No2Kq4Xgh3lbuIh4TxYGBk/mpgy2FcMAfnsqTHrhQEGLfHlm0TWn/H3Vg3JbFpo9TzFs
MfWsbpjzflRqxgUlpLWsFQ8UhZZSYe3BEzH4ZIwjYYUyvw6oG3esQjsFxESqlB+0FJAP0ZdUxN2w
yp+uQMOuBDW0RGWvh5Ct9eIWlOldoW6CMZ57mGwatzjNMywV2RafBxpIw1xkAdJoxnx1nhHeUhvp
3BjphrncHHxBH9LBR08hRCgMEHpmaXMJ5GGKOlzifoZvyC74T9ycGl39yW1IAs5UfXiNv+dZlrD4
S8gDIcSjKCM6JWGiPiBCD+1u6cruqz2aJYxaHIRmo8Bx42KDK5KYGqu4OJ6WrJhoB8ylvFWJdHop
2VkxL9LnCv/LTCLqcRtSWc8oammBdWz1lmIya43QrA3k33RkMpWqrlT/4BZx6mlQzeIgjWayrX0k
uF6VtnuJbR2F2UjnQbzAnL5ZqRq3Psuwr20avbkiPDmKWq2JtOA263hnYOK17q9EYQ+Q1vr6KHau
PK9t+9yE+Z6ZxiuEu26p+dWDsGJtrjtVs1QHOKYsk3ymU/Mq9PCLNfXZlb161klevwbwicy5uyVW
/m7VCqUVcfLS5tE1uRVJ9P64k1/UAsG2U5cmE6zy064qgGCGZ6yAKv6sg+5dSlt138rmPm2EoLzN
GrLx4jmXK02v2FyClojneuTuheEU/PN4fOWkqhmorMdQrvkcjdG286WotbNyMbGhC4U0ZkKKlUDU
l5Zi4QfxQbEiDC5V5FH1Q9wWYh6qP1OJ0jGNSA8JgH8XKVdlYuJZDDyUZnw0jakhnNHnRAURGA4A
Ku7hqwftRpYad5U71U7OuOU36YPfeYLoZzoP7pCclI5kIlWoyxBkjZn0o1ppWNKkaZE49EzShuBU
pITT91mHThOzU4e5bBhygJZNvO0L6ToCjyKFUTrzBQTZBzBi5TLrzcdc5xprQcFzs+cqlUK6LE2C
IckztZ+Fr6Leh28HSLI+mPWYJXqnIYI7VteepBHunJhALGyz3g9Z4Z8kbmJ6HV0pR3OZVqkzgz6O
0h1E0qwGKR3SDwEphdM9MheDr23bwBCzvq47vqAKDYrmpgf5m9aUt64dzp7qbR2VhhxNcHzF9KMU
HQuX3DjboTLEvgqg0inYCQyPLq9Q/Ber3KuNzJrUcNpll1oXj7YihXb5IpvWjraYmBchwgSbIlit
Y3Xjg1kWZqouyt6+eP7JzGmUmZY390tGx0HkfOsggNs16vHqBfkYZdGIm5KFaNYvPBYCfr3p5UXr
tlsv6i5h21xMDyuMJe6xKGaEr37FYtnX6c3gwkYjvEV3zooM7U6a8A0pDHXb5e7K6vkqJnp11gHu
z/tqlhms5/q3yJ9Pfz1jLkdf+U6K1KfkYpsN4jabuQ3R8IE8E6p5dWmTpxJW4rw5IptDoR/rm6iB
5dzIYqYOprbsTPFBD44KtbwLs5SZouHy7qTUT/X40RnxwmXe3F0bzaah5Ue5tN7B+IiVEb/IOmXS
4J6rZrZsAv+sRDWUM8o5IoyQ3uSqe0Eaj8a8AG/qBjELqWRL5++Dec9o+nqlPdisUr2HJidb8pJR
v2EuZsu7wY5x8Tl+ybepm3safpXYWCueRmHdX8ngZgLjgYCHg6IxfDehuTIUmi8tLG618NdFqyZL
SyBt7LIiWSlh/lKZwTWIUUwG8RG89SkX5Tb3glNQhdcSJNOglZ9Fg1/f640NqZDnsgiuWhAi7/Cj
t7wqPnXm2fK7IZfQ9lzjwR2MZeZ0j3GiHtz+Uw3szzrO5NnQAXHo8h8Iww6SMNZyM3xFbX922yGf
N1G216z2DMponhfhYxxh4ajKla2V96yKXloj3zdFeI0K+sBV+emrLKgdMDZyJBC18AzeWxmKF0sd
vlQfN1iqxnjzyieQe5ABWxRS+JldewQ1uycfocLcHz6q2Orm6ElOCfzh8SVIsr2EGXlqkuhN6Vkn
a3i85vmtlII3UmxWfQBQyujmZUipCqvXsjSCi2vklI9pV6tK/KLH/OGqAxUpnUype/Rx2jHmajdi
Yq6NHp0y3XtrQtQfaVDResgoGinlXXGzPS2da6DzR0lSqxZqDQSvWSMHucRDvojC/lHi5usVX5od
nCxkCg1KeEC9vJDmTRdg6vXBnXu2/iDyBhZ0cJJINOSuAuUtU2ZD0RzLKr7Gvkb7o9slDvUVw3rK
hw+N5Tbp23e7gh8QR1yqKh8FIq/zINKtm+h0OZz0TXNzrmxnY1jetSaxRCjuuxMay2bgbZVKjMz8
v0VJT8bxT3EYvrEEpiYvWGF7mf0e+f7KcA+u3iGFo9q+KuRwE2fMzk3mFHjigh3VLC44w5/DtD/X
lfQ8WvajfK8Z5VjbYThrXW5quf6O748mfuKe6NijjLTTc8eV5XneyfNKg1pePS9K5ckVUjHrZYGp
L8Zm26lXrSXarmqzpyjigzILd1GWxj6U4x/Cw1rU+SfHLJW54TawqVNyz7pD2Tc/yi5hXtZWynzo
C3w7JtL+ql+kJqo9osqXrrTX4viU29EVDfpnbPMFUy30N70ezfHbOCjKufVYzExpybtzOmVdm5cz
OQu7tRPnCz3kilC7L5ZnCO2aRy2BqK/7u+G9NxiZRT2cU2xNjSx/dWnyEaYIywZad4tWkJvrAgBK
NN7oXA1uVTCcctyBts070WQei0PuxXlLpc+hUJwzWqReC5Gg93ZaKq0Y197x0v4cPz7TTn60Ku92
Fro75FjromQmYHb5W0UN0vHhaJtu9VSPNgIu6ucxHLOnOjBkHZbaumOOKx7aESjbDIcqG5SNEYVv
TkvvTteP/ax44d7UdSEttgxofR/vejne57VlviFqdcNDbSvizKUWUErhddbE6ckoq2El8srV+hTF
UC+69iuLOiZmncxqP7lZev+SgyXPMXShTSJOWADPiiQJUTQlGIz8GgCCiAlQlhlPeUOPVjK6514P
sm/C7v/vzOBEIOfrI60TJssPP10/Tf6t0QLb+n/ozBTvhI3/ef53Y0ZStX/RBCBuSDVNw9L1X50Z
yVT/ZbNH1Zgs02cxoe79HQ/2L7jZBIeZMqVCSssj8vbvxoyq/ssEdwe6jVYK+DuoeP+HfDDqLv8G
WDJUzHJ4CFVNpmdjyar4A0FE1hEtY8HkAK+yNVeRAgIypqHeFqn/WlEqcWvT+6HIuDgKiCWHCkPe
ufFD2rLjAacxHpwswlDkqsglCqzLdQPcRBSJemdCkex8u8jmeiKrd40a8m46qjSG+D6aMHlBG/H3
yU4NeorUxC87S7t1jPbsqoqquVoeLDdDcStyGtg3HciQ8wAL0fJtXQt4UF1NzQnQ6qdOJBbAuBYA
dW+Yu99+VGJ33FuU1i4G9C02OomMM0VLIe0rpecsVVa3lR38bIjQfUNseg2SCoO6NaPNANdN6ryH
oIukV1UeCAD1g/SmM3ulXyr1R0101TYOS2nDKBidDOKKwDnGzq2XG3QYqceYIRYjFk4CBPJBzsHF
5SY2/YCXwPgYcfFhVpjTnpTQdDLKGpySlcYEyRVteUa3Wp4zNblCMG1wS7CrbaFxIRrLvvdNZ0zn
Tkf/OXfa3zVm+7+wIafE81+Arun7w3dQVoQw4IhrfyKsmL+Tfaal1SyUZDU8ek64s7seXMX4MKm2
9ELlxjxtU2j+/cgf+379Xl20jN/5D8vP8rvAbE+jKusPqZ7Wd/K1BaVOJn4DxYx75yFkG1Ac7aaj
DUtjlj1ZtJ2Oep66d9362Gb1DuOGdJFqV75jhTkoddZd/Lxiy+tPPa3572OuaVz8uFXP05lult3C
WuRnQh+QxafqZRjEHXOF94MBBslfFVYXYSbpoc9MnFRq6f0YgeDw45VXL+sKOitxvq0kyfpf6GH6
v7PD4JsLmcYt3TSFC5h+1B8cOrprTemFZgYpqgq2VlJ4R7Py/npghllgXdXxm5sIIdrs59QWHJUs
j3HbJCvX6tR9ERndwQk3GbIxqE+RdZS8EnB0XXSozcZti1HcNwo8m1z7G9NE/resI/s02C02lPEq
hiVmLmBppMsBgc0sYTxfDpnk3ppc9W5YYoqotxZuHteLQTfaI7qWkHAgL4AzMGhi2Sh1vtCKclyN
Vu7RGv8FPFcJxVt0R0Vu7EEshosAW/BblQy3tlfr27Tf8cyX3+7bl+9v7e/BgkLoE+rut++zZhom
bE7DFoZJqCPiiT+QbDqYG/IecJDPKue9SfP6hwUZj9q1oZ0s2AYE7lAcluSipRqpn1o1jz7jIsX4
bLR3DeDOamhMd6dUenlJbCZI0xnkOrlBNnz4RFQQh8yEhywaGa0UUOisj5unQDZuhWtEn63R3Fzw
ZE+BwDqfGY3Y2U7VnaVBbufaUHYfsC2n56xsF0+iT+hU0iPpSkX1USdtO2/D3D4L7HSLjprMrcbP
hfOmUp6Hjkp8mcrhjyGmBWIlPrZLyLlp26S0QJVwLoBP0H/yr3Wl1O8tTQCm1oX37Pl2Tx0qcm+e
Qcsbr2Z57sQA0cGI4oMMu3k75G4JOSmWD9AEnJWHlelsEbXGwMIkXbJTbRWz0nt0VBqKUcdXc9r0
TT87K511NG2vfZx2meT2SBb1P9Wh6lNIyGEI49L308E6NT2M+DShw97aqXlKiCPV9gv/gb6s7YTe
Sk9tkIAjwlqsoD4pKAgv0ymyb3GrHk+xlB7r4T+n9JGEyLgO8INTBdujZTSsILwXMmv3dvhtw5KW
Zqyy9m0zdTwybdDKErdQgZriHTUn7vDUekdW8/xQqShdU3AmhXqopj3/13PSVJgPtgRgJaQIgy+4
0jYZBZjHpO3ARJHPSCXLVAjYcrSd6YN6mo5qjuyc3bjcT1vTQ578pLYc3bTx9CTt3pPIqY7Toemp
ixqOOAUcOkTDYL7iSZlZaSg/hyYWqsSizK4Kz3o1lP7Rc3LlIdcsdNex4c2DNjJfHR31g+61+akX
KS1sWX8tx+cpzLpf2LIMk8p11acwrhbTfuB00qoVas1Sue6fPQqqjbtO6TOyfKe+rxf8QIwXrjhE
UPzwPxzSp5P/51//z3NCUl9dYOIQ5n77M/953n++lD/O+X/8df5bS1l3uut/Zo7dj5Jo5UHrMNhI
aUndS3bsS9FkEWGhAaQsOEKSY3z2JD7NlFCWv0/VCMH6PjXOYaz8fapb15Az/nlWKRC0HcdTMydz
LtOpbvjbs/469dcLmE6dXoAERvzfXwBDnL7KhrCgEB4pV8KVDp3v6E9CCZVDmpfE1I2bFoacjS8X
YuGYrf6EtTBfOnkj1tNRkSFAoWWFAHA8aqjGA9Wz8jIdjJo1TUL/qXSD9Eg0+8nXqzWdSrxNSunv
Cpor51DXikfTkEBsyCls/iQqH0FLxWtPQ7YyHW1xrx07L/6w87J4nHaRYhLRC71Np4csJWeeLFeH
6RiJNtLCbIW2mo7WDhYMtUErPR21nUa+DG25ng5Gqg85KgrzjR0elKhvnpsoNo+mcHFYjpt9LJXr
wOgs8ijYbGH7oFtKlf206ffqyqT5fcNHa10HWzs6vdQ8U94rdhU+8vl0Vo08aqlGSrOZjrqe86FQ
KDu3SdM+8XepI4bHnA4eFlS/XFtGWm4lvXKvJMUi9GWq/Ala04/4rNFeFPPSCvwL0Q8BehD+SzW0
4ntqpz9AHJWfba7v0EIrL8yjwqVXV2MuapIfjUiBlel21qsu0dro++JT1SlH4vINHikbY42pBmzT
mX7Q9IYqcGWpyAfC4YGaYzfPKlmHZsUbjXdK+ZDDeC21Rc/7Ht6bWHO+qni45lGgvcWKREHUNuO7
m0iIr5lBXiq68+uB+/JBt1lWiDQbNsb4V9ouoUZgM6tghRMdC6X2d3lWRBu5aOSzQRcXfA7jqdPh
IGlBZX6WYO4cXEgIVvV+r8th9J4NRAWkCjTGopCMpY1cbU0d+TyESXKJ66I8a9LBiPrkMu2ZHupe
wUaf9Alapr8PTKdioRUFJjzLvRsYm+7OkNOyLazrtCuV+ufe7pPTIKEIFrpFNDGE5/20qRrGZYj9
LXaY5BHtjXYQTfDp5Wr8iLcoedQKPm1Tepj22D1lIUTw1m46PaagsOqhRC1pfigb5BLF3HSM9AFj
NTE9D1meVg+sP2RiZHsJRjGb04EWCuho6cO9Ou6rIxldjoks9ti71qMZm5C1u5REiLA6l11dfj+4
OfwkmRS6o9fZDvk6QWuBKtWsHQ2ZrJbTU6HSvXZznMbTpgjz9DQ9NO4o4bcLr94Kemmw6ZgiyFmV
U38tQMehhTKbeHhh5ppsaKQIFmZF/2LbLZ0ePd159sAHEmV/PZhawq6ENrJDx+spVYSydw23vPbQ
5k5t6K+mLbNQimv7966oyvUN9F3AIONrpdBqqRQwDRZ6Cww5aPvL7jD9oWD8a75FF0UETrUSxgAq
PnOT4cloJJsye/vgsCL+fijdelgh+MPvCtY8pN6r08UvI2szxPVf5yi6wUieaufp1+ys7g8EfD5Y
VFotQk40WXooiNA7OwNa+Nrq+heI5BCNDUQj02bLNEInMWtuVu2w0Jlv7c2+xFnCoLxogh7mSm9F
0n468uf2tNMVzHZSwzu1ntntHLsIjykW6KXfUicjxxHtVO5pH7wJgCY17atX4zMsY/Fa8UGAjxzS
qzHEDX3pv3+dmBrU+27ZP+KaAwYQ9uqHBKvQwJ37hWHtt1/v5AR3TSXV6xIT1E4vSnsTD/Gh9l2x
9t2i3ksS094+xZPS21Z6UhXQzJkZVw82hZH5QB8UnieQYg3s4w8IWgep8Km1GsyMc9/kh8oHtWf0
H3rObYUUrxfcHARteHJ5CyJ6oV6ghigYwcQaBcVJO/GfABqCtq2z/g314lKrdO+5qdsCnRgybtuL
h/9u/3R+RGdqOt9IGX6m53E19c/n+X5+y+OPZ6W/zRVr76Lo4MVyYzbynrm4r5AfaypviVnoWNnC
4RGPur0oGjU/u5pkrhWJSa+WKfLepM63zow0uQRu1Cy8vpbvvuQABaBj/j645p5ujjlTQfLsq9oG
3JVQaaHSmz0nVHPA7AiPt59NxBtgHtB7HPJxUzPqpdy59g3GcvxQ180+iI302YW+Q40n3uVaRrMh
sPQnE3YuDI4+W7Kg1oFrxXTPMmzc06YRMkFJi2w4TJvwyw8unMir0Ubhk1aspr1109YX2ageovEJ
NQrA++n5WdceCCUVV2hVJR9WUuybqsArHJrUz2F/fBgpXQQtNl9/nSE3roM+TPrtDEaU7rEV/WOm
09AmYHF4j0pkf+3QGVdf1ZU9Cwjmp+OBBAemUPvqhfC/ai27TMB4C5rnWhmzUThhcBnocW/mB3UI
vOv0lND4yEFK4m45DQmaMuItM5eh6Z8hoSbHaNeWaE6U3IbDOY4oEhk1szBIhw3Om/gynTydVyna
fTrje9d48Ndz/jqQ2EO/K/4+99d+f2huYngLISL+6HsD0Yor/ax77ZbSdnmxUgbTPJH7k+JrztYp
1GEdD9nYMURFHbilsY67xJK/cASjD8JK2F01yznmXaHfyoT7DbgLKBzjplqHFUFBoKmlVNJu0z5n
buqKuEUDoNqEDuQKnXE8g7Oqv04/SZSP/vopyKMHsmSDGRW58FACu4SSau7ScSvq4/BQ1TqzKWv0
y0+nTEemB7h2NsrrskLvQrctKlT5ECk5ITcaEggC7rfTru+D4376W8AKpvHMHW8ODV9MXGWCcnxT
qIvp9t+xLyNny9dAIdB3Q6/gyuYsayH+xSNXPcXE9dC8TIemBzzZfModAFzbRxVAaEs91zvTOLga
jOPcU/uXuKxycoZqLppxc6iRUVmt/MSaaB3VSjJnlgGJ11dzcLy62S6VtIiandHgbKqh9xFw+1QF
2k+PytMJjWZ66seH6ScrH/yNbhYXL0dsj2tOf9Sglm2zzLs1qI7ktVmnfNtiSSU4W8NByETN04OG
P1UF9llqCTRv+4J/lownvUMDRs4k6+hEEDgRgM6bFs6/Vs+lhExyzDKcdpFzuPn+ghQUhC9NKdTv
9fL30jjBnUc9NtobpnzI8ggtT24ywknBIRyE+qzrqb3tLRFRD83UZ7siss8sInMr6MPf1DIgKL7h
pSpJbywLrUFRN23LtWbANSECrqaYPZcrCMLTtz+q++xYkaXy20VmZz2LBNdsVqY82Ofvl9uo4Jox
uKrLghjHlfBkcZ82wbf8vjkdVWxXpf7oLfLGaHehMzj7GjMQLMGRTjBuTvsqVKBQzv7ZnnZODzoD
NPLatYdqE09tJ8QxCiBMGZ6P8Fn3PyDh+jtLlhNKHjHqOlK9zbnGOn1PPDKMbk33lJkjhenJ7GLu
335EkF+fx9tG6anNiKQ46zQZ5rEXd+8kBS8yrvRPEeAbiNy2esxd3Vwhekp2boUU1i3Kchcj5N9V
PXWcNBf9W1j68O4U6G294xC91TGFwa4Lxgj9pw9lnxGxEFiadZMiB5pA/KlDbqzLqgjkde1KS7+7
VB2SfqAspJAoNIBnGomrR8o946zct8i1RcxG+fmhcgVInpaOVoSByWgcb+XXKNKdLP4K2Dxnetwv
QlVVln5adMcu8bqjO/6UocteEVbOCDduUgFG6+f6PRHW4048YfwtkubNGajGZMldITxoecX9Y/ox
lnoT4Ea4QwUVHqZd00MfOSGx2kV48OX0qvd9RynSzONoLZXStaOq9GQWZrhSKgFVrtTas07pjymI
kD9Qh4RKFXxGqZ3MTRDEgHb1ZAdOqVvZmSrdiSp4ms4Yn4uL+0nxC3q3emE9eiSizVIzMj8jP1nG
pSO9UbuTsB+kzinDx7nLBT52XVIurcRqKJQRxkqBrN+mB3nAi+CyWJi2DCLFca7JDFtmot8qxO57
qjXkugcPnrCsT3rfCxff8cegAIyyeLcffeBMCLNi86BLhbGTa95OqZX6qySHOKNz2hWl0xxBnhqH
0gtyGpg9ulcsqIecycczRVR4ldQ880LrzrYafSI0VJ+DPrbIu2uG5XRWNygfsWW+YsRTCKpsWiDW
RU579o9tT++UZddzzWOBrJX5tK1XyQPVPP3cI/TDvSdhWxv/RmqDYraHJt9Nmx4eEzvq3FuhRsYV
jN5ZGLn2/McvEQ3gzMtU++2X4tjG+x4a+q9fCqoCQWaNQAfusbdwEl3fi8Qi7KWWt13nG/tpFwzE
7K+j07ZHGs2mC7SjkQqxwsgSsYZA9DY95EBhUU4V/p76SfkQBoDtB6oB08EY6ttD5zb9EhuAvy4h
G73K3nGaPw7Etax6RP3rSujNa1P8thuwlPPfnK2Pu+PchtfLvH/DO6idhGyXc8JzlaVGI8Gk/lYM
hzCQ5tPR3tQ9hJOH3O6AP7N8W7lMwV/1XNqqWlg+DgBnjlWo+nOeMH81fCVD0IIEzGw7905faB1S
+3jNVb4/kZvc0y5wNp5UURcc542qC2G3M10Q6uPsssPuPlMYRkhNYLMKySNqvOhmRpnzAJhx8z0H
bZi/9qZ1KZkbUoaMsgOkEu0Rn/FW81vltbRprRSK5W7EuFlXmD7c1nhO0CDtor6Heu/5nDYYb6gr
uivSSufku1UL8o3zDV0DMGUawYGp2HhNQb1hIiN51RZviX6DHJtt+TiD+XS0G3L1htbzn6tvOl3W
KWS3pWv8ebpTUBAWGFg4NP2OHsnoIdt7pNTaph77ItjhzCPxJWdL1DFlK43M6bIT2gYhv3/rOupH
nRudneloOx7FTFZteoKDxlKACrJ5W+ncdaaFv5tE5oVkhNVUIpjOwGV6CVVnOE1bfTvEi9goVQYi
h6VAOcis1zMZ87wXkd80Dk6RlJV7x9WvdSzRovze56cH4suTw7TPaJX+Uhsafjhn3eqagimryOng
ZO1S65QhBkQTrGQ/bM7g16YaZru1YuTFFX02xHkh8Vx2I2nb6fBQauG5onj6fXSAkWlnko+YMVbN
5KCPI8hvD4Bdj0b9pkLQ/T6WGhkMzvEs8Md//RTZv52gBT91F5ernRJ8OLZC9mFT9Xj41HYVKP77
tPVr/x+bOsosiRQDfsOPjLM8JOZOcfdaVkln7l4aRmIechqrSPeabGu6OZi/OLV5R5r/ou08liNH
ti37RTBzaGAaWpIRFEkxgZEpoLXG178Fj6xk3bpl/XrQPcgwuACCZEYA7ufss7aFj9etXQODBjH5
nrS+cZEv8mSuNBU4pcQJ9U6kNaM1+sSAlVpn7olaxjug5cjVYbovE81pX3s1fpY76WF8aRCt/4xr
3liMTXsPowCYn0IGRwwhX0SW4Cv0IsEB4Zj96lPRNnePatlBkRlCSt768k0U+XcAwN5lcO2ECnbO
NqFCUGyoepdoZtgDxs+edSvHLCTM2pMLheboQqjfTInWPGFnC8Vcs9ufFGGmrWI+OppxVU34z9c4
tEiamC386iFwa5axI7XoSvAwBEFuEiAG66sp0a7weFBRYLKiODs7TSBwToAiCVBH4FO6jqX9pCEA
Gwk7nkARiN+HU6U726TCP2se+K/R+TITHq+UaEGM1k33+fb5MkLPXVIjja779mlMFpYT1w/yszgq
/rDNBNUZlRwsRfNWEv8jAFSrDz6cjpPo7WfiLgkRP6PcwGP2r0LvrCNs1qvIfID1nqjce8d4SnOL
Mdk1kgnLO10/U+LpEzHhJHzvMYjjk76XfWg6/SsUKoor7NK5XVcOUFw9/xVZi90uZWGKu6sHaoTk
ZeRLiWBO6dxqT9YSTkwmHDBlRLp3NeiBe+rlQpslkbnIjda/u81xR087YEx4vTVZ1Rj31NuJdZkn
NhrXxrg3B/5PAs+OVl7TRv2CD1N/oIJj7faOf4710T/LIyuGHjV/1KjoyIw1Brhxv/iac2v/27Cc
44BwPOs51id2U+8aoy3x3xlhZMqVoxYl4+1QtstCLTfen2H5hf/6/sspEZdKqZTBRl1BeeDmFFzm
fVMe67xBfyAP/9kGCuA5S9kbFttoUKxDhKTvaIYQg9KRyHmvW44zq0sxwgKKfdsU2WbPRr6aedhm
X0F3mOeY85wgaH/PueUU58zkPG/UreqMpEM7DM10nxqoGTZV1uoQORB4hCUR/FunwV14zZ+1X8rn
RJ50+LiY3p1sgdD2tkZMfY1sGgUfJDLYx68vAhZg9rLqfXDF8xdIDty+Rfi2mRujTFG2ggI92YE9
YrdIUr1tw0/GsgtRIoUtfWP523jkGW67eEPKBRYUGoGNcOEc5MIKe6QNOn3z0VT78OrpVEnNC0Lk
gSutthNy1p6ykVsLRAJGpBhvFRInglV0RyKe3ot2W6WN+ZaWqrl1I9T+2tjdyTCr7iB9pECxogyQ
8K5J9frM0jLh76sUra0KEN0LI4hDFbkx4eSwyjGDDOvdbc8b/9WUg34JswGEVkOhSfcjH1HW+Y9J
6hu/WlX5sPA2erHYtq9APhX3keJbrFuUYN8VLMFVvCJWxFPtb05aoXOOsn2eoqGk/hRf7zmsEMzR
h5hNxCnJfW5OhppSQ4P9xJyedQxYM25AsE8289rWD72gNFA2o9Jz7lN1PMrcrczI5vUnsqH8UY6P
TfzBwqa7pWezkLICzLfNW+Y3JXbfZuxrZBzMYE8WNEnygacxus08TU9h0np3CtutW6QsoLrId6b/
ZQYFYMlH5SLmkNeABYjEN81/X2N+l/99RjAl61IbkqcQQNERcQX2b5rqvCpWCpieiv8TtzhS6jp5
wD5yX1XSPDvycd16qgb3FUL/L0rI56K60r4alf4kZ0FSonjSisetbMZ8iUrCAI/OZNZ347ym8wcu
hoHXsELmEBzktLJF3jo5L3qdDPuiYs/tgj+OiGNjgFzCH3Lt4GoLZXj0Bwt7waHvqYiehkcWsiEa
6uYiW3KGlZo/UmVKTsDMx0c8bextp8KakTPayS8f2fzMl5KzvZDi8bCyk51slgXSBUQws5fB/G7z
e1B/QFlb3d/JrlBxso2ngZqTzTYxxkumJreWnA/xgR1gkhEqmH8CUPLaXv4+X5cM2BIFDQJ99uCv
MKrxaJry4mVqCUtNZtPzY4MmsiYzvJAlMTZRWPtnnMI8yo+m/GDmVX9sFNXZRi3l1tBK7TXMMXHF
EDBdJWhPnwOs6hZ1aiRvemJ/N4EufG8N/6CAd6WKTDmHI64DixpOLh5a7s+pU67OaDQffgL5SFBH
tNDZgwNBUbsDi153JWPq1Fcear8rn1PWjQerJtwtY+qdqR/aud80sJjhN3BBrhFT/zMfpNYzhSuU
junB9GgHfXTwHOqeK6Fi4M0/qjcG9yJHnbQ2EBllyBqBzT2WdS/OfO4ewQdiFRJ25isVlS5mQlyJ
zRvghVGrVorboDeqK+MaAxK4zdUMEw92Nqr7gFzno0eCBGpd9JYaxvjaGd98tukvBdkcXFm1ZCnT
VhXP6hXU2eHw16zGq9KX2HEp9/cGWIbzycTdIxBq8XjAvVWZUzLg7kX/mXVJ8xqrFjUKrj09VGYM
KqZO1DN5fDCduej3tkves0jBSUSkyoHJUueFiNJ4sWyoSEIUP6gcWyONJNmgQVXtAsP/6eTTp+8b
gAZSvjNmjY9bE7wlQRPv58/cuo5V+83JvbNZt+4jMFgkz2EELmfuz1gGUx8WNvcZ1XuXwSJu1M4D
YNoxobdFf1RKtXr2kgRkVuS8gRbNkX7n2U6er7oEZN18N/U+NSG9NS1qnjuwNjlK7Np/haMFU6lQ
lBd5FM19/w/nyXfrXY0MReeU5Pr8Govu/69v2Tv1QcMrfC9Trg76U+ByNQD9plQTalJVjdjPUG+7
1AY13/vxchyj6iIzsrpZZIdSZUVzm816myBVUNZbOSxf/pxB1YG1bfWQ2jqVlK6qZcTt502n3FuG
BYD2QTXOsssZE3un/5kh+5JU3GbI+f+4hpyR/TXj6xqUXL+nYXOQGU2Z6bSUblwKu2kgPpIclX1N
3B4TuJVn2UVBUX8H4WH7lRmtYZNtR2FSSFCq7dEQ/stX1lmJ4Kk4bnLSc5Olwfwis9Fzv19lKXsU
ViWYL88DdnPrk9Ps3lb3SmU+I1tUzpYTJuspYaWW6sSzZd/Xi9lYHc/wgtUuc79evuZWXf0SBoW6
++r6mgY/Ze1PkRqThRKYh3ZFh0XfHMCVR45pxIdmSM//6B/maXKwYlDOr5HLuKXiHL+m/pkgp3/1
/+el5dl6WBUn39XBhNb8UUgnfffGIdr3ZUEMbm7qwvyr2fTdrSkXXUBxorPIjFVTK/bJbUuEIk70
IF8Co7A21HYoy68+WJ4wEptE7L765tPDwkOtXOXxgxl5xqk/T5M4f2Xte8HwoNbshP/q/0q3/+n/
SvXL9aHs72sNJxnHOPQRyQ2+VHf2/GLFpXdntNlq9Cb1JPtll3yJsR1bap1NKneeK4oE+qSpFs4u
MbtP2afHenXSfXcDF757IvNdsi1+CoguP6GI/2RrG1P3zVDdhcVKHR1jK5txF+WgdyZvKZsIRc1z
3TUvshWNo3vGx/cOHu6Kcu7w00u1CJtfzOuooDTvk1ax4OmpwWfRWNdU6YPn0fKdXSR0HXsR33md
zzT0OFvbyTBgzofqWzU1BZcb84cxK8L7xq7v5ZEwPWUXJ/qPaJ7FmgYVpOz7M1ee3itgbtV4cLas
k0Eepj26oYysUK1Bu1m4E6oIU4cdNMWtey9HVJ9Ekt++yUZiJ0xTKvsdxz9zZ4w5WQpbS3Mi1269
5UaFed0kYtIDatxsSZlk+LkP+Z2CuljhdnPuPNxYWmwatqo1GXeJjY+efDGx197HpkKI7D/6sRyE
Vo280Iiovd2MvYHxeVGAW3GbMNgPHVhGpa1OWG90KyLFXrP38fzLsS/Phe1/+IH7478PEPoGH1AS
/jZkUczaIzkerrnyM5K5CcemukjU/p3qd9Fzh0X8OKcwKhdzSEMM3irhh8K7BUAUO+2jX1jpT98f
bwd/ev774F/mAPbUZt9EyKxPjd6mTw4VSnnaehfZCh3iaGzE6n0c2+lT5CTqthQGiMO5Gehmfwe9
ldCUOhyMoLWpNYM915FeOOVh5eEJmfW7EmbbXWVAM4JMNz7xzKUqtFeaDzMk76qqNtHq/hrBG/wV
69pLTyD2VZmLZAPXbx682kg2iYhXmlBAW7ioXxIstTqnIbdeOTCz9am+4MFng9FXcBKbB/zQ3XV6
qlNb5ZU7s2YH6WZWCiGVIq55Qjy0DuguKz5S+Rxx66ww7gudFrcdRVzkkd+L/zrKnVK9BBFmn/82
L5jPpfC2Xf+f5/lDcW90lrtvjDKc7aiK7Vj23oPSQgmp1dT+UeNuVcbtT92h5K4pOuexCxNjU1Yp
iKt+jO+qqSZmkubDK/ZA93IuS5Zj24jxbWqDdIWDvXsnci1ZJ6V9Hu26e0rJus4OqumJ7EH31Paq
ie0cFj5y1MsVfy80G2/zeXToC/MO47dLYvDZXgZ9CJp+ch4KYXUnVccIpnGLzVgP1Us3VtCWWgE5
3xxQ7IjPuNGqj0o3uzW/TIhrnVs9eWr+oLhx/SHMAcOQyrPPvSfUe1HWGtV1DPju+DMmXvyguqk4
jmLA3lheiDey/La/oAT8jIZQXQVE5x9yRNYrHyOI21HeK/mDH7tiJY/+Mfp/Oy+ar0yujCv3sQkI
iUSpZwfd45jlH53e9CfZQnLhbhWzM5eySRimewT3Ujte+Hib0FlY3Go5q5H57KiOkrNSJt9kK8Mc
YD9AfiT9T/1llLy7LsR2bE8T7l3d+P5Xt0gnMPaGDpOlc7+65ez/6NasMcfKDUAo98fhMlEscoKW
dFaMeLxAoOW3sNzqIkRCUBqJuLeINMtfK2ZkrOQZmRP/bDrsbchyktesVW0D3Y/IHVKT861PHlaz
IVvLqDqPytY4OJxRRNmr6UTupsBxlzR1kR+hpADNkO3GYAFzO/zbUBgMxooI9LiAAvXX+Nf58kgF
4IJ7QfM9yfT+HMqsK4mIaSHyLNn0c7pWjmS9F43cSGl/Df/tHHkoX76GQfOY/crquuc2CTsLE8EY
s1lQPdHF9M0K/3P+LyzkFiSZNfXuHwPcjbE2AgR7G9BKSEjyDDfkCVvFgXanBdRsltRoI5hws7pd
wcAzVlPLR6WNxBg9UjK9GMeiOqaI6Iq7Flg+3s71LgKphd2Kqj5VYzvc+Zij+3Mrq6rhKd5OY64+
yY4htq5lwP1VdhG0iDFOEhbPImY7SmCvu2xU1nI0ACi+H/UkWyam6Z8Ny/nwW0OAPfne5Xp+rcpY
fUi7KCMUR0GpHJMvJHqpRYv79FjMUyKvbs8Ftq9yUHZpCkZdkGyHjbyIbpQBIcTwFBGihML4gmmD
dtepbNzBK+QvbSlwnMExFj9NRkFrFDh9NPBy51HhZ2+xUVv3gx5O3wyMKKHF7n//GasGOvLk8giu
I9yTx1ndRFghvUCRSS+u478PaRYdwsGzUaP8mefLtpzoYHVHPUp0kOfK00KMS3YtuFMjJs1Xg1BS
owlfCq/GL7GvPmAGzW48U38aiEdckbYR4poHLAUhBk9A7dJVwj2F+HgQpWGAkO0piNWBpzepvUbP
4Qn0Tf3hvMZWSyqIgNXG4Xaxw8gIV5o54CiccdVguPDRoih1gk8Ycxn1845zIEwWPZiCXzeqq/DT
VkHuFZrbs/P2xsPY4DIuqCvf4ctplJ9VMlXbMFLWbhGqeHzwovY4qVRCv+ZzrDCifmZB2iHD4ofB
xsUO0U8qaytHTRSfWxGDBpejtds6x4S6NJJlTB59UVzt1N9gJonxGnXY+y6fjHscS3Cn6J14Y2PI
aMMSoTOnwEqHvHeUrRoj+PsE4ffZmqN+CXpDUj1ts3U8yki+pjgNjP/UUsNVn1Jh2YDh/V5azaMd
dxryZb3eEhLVd40ousevGVSSPrJ4/a8ZCca0GEBlRGzSHXU/pIX6FNRhlWX9GmkXcc22yuA94xO3
GNVc3dk1fIWbUipAJ7/rRC8WlQfOBTbJX21uCtU1HrDG00tsUgVxixi241rGjGydx3fYqi/Y4yi7
rMAqRMaestBchoOtvji1YNk8z5f9nvO7/2t+1tUfYZob3Dgqq3iKnaxexHN+O+AWsQU31K2rW0Ib
nmeUoLJRrDp/UR2+xgDr+S7b8bNvaJRm061XPkabA6bdjgc/S2NJu7AIJ2PEblXrgFQu4CHSe75h
PMg9thyELoYW8j8G5RY9RpO49kKKI0C5dVNxShIVXoHevcgAvx5P9pKNQHnrJ7T5t/6uK6qt3agf
Kd5kd6OqFSs+edF7PbHXnqVEo298tE6rPhvtmG58duNHkVF673c5IAHds58MN9jc1skTwXPhhuG6
n5fH6jTCB+vM9K4x1bXgv/ahwzWwomDwQZ0rflPUcbJ1KySk5WeB8xAFCF0pwfT3/N8g1J9E8b3v
HbgxhfeTyu03naTpyxRoIJ6r2jpzAxoPKlCCrWEF6UOcbixF8c4NhlOP3KjuHKCOb1mgVHi/TdZW
NguVB12l+N9YBbuYNggBWwR1A8pzA5y5kh6RsGxCtzOvEwbhUgMVYT29JPOUnJMyNq9K0t764x4r
X1YQydkVmF383vyn5piQrrAP46ABY5z/lHq4GZs8/CEQki7VVqRXNIr2jgdVuBuysXpAS4tbQlq/
dVbiPqUl/9uTV7+lkxjXeWsER91KiotRGlhs5KO5FUldLW8PWjsxCva9wuMDPQuh5JNVn2s5zdS6
UIdXbihGNFYC6+x8aQL3sQx1uI6OHeFWinjsmiRFc8l0/5vmDgUrSqV+KIvUPfuVcZQt+SJIHK1n
kd5KNqexCA+3IgAqVIrlgIRfV3PvhZtujN7H0k9TEY2nUUNt5jaq9mKE3UVVW+vHPLX0t7et1uij
Ttgojfmz8OD38ocIT20O56Mk4Wi4/ll2f71UtkLAUWaEWptSaNPCkS5DtrGR26TML3tglLCTwnlf
pCdd+2AWrNznHZXcW4Fzf1dxoTzLjZOrQj93m/ooiF+yt9QBtzkzMYeFbXVCX1ewgJ8P7TiMduzi
2Z2GK7m4wFTeXWcagKKptqAueMGtPxim3/2GVw8vgn6lQUErxiw5WHobPBpm/4b6jC3r3OrQ+h+g
CLDTlP9Ff0aNedSLXHzM5lE5GY/fXTka6t6UAjcEfYiyZl2bAiV06yvTczYr2r76ZdPjg3NQbveJ
oM+nRdjF00rESGM8p+IBroLYtdCaksSGnAheL3spxugzBQH4qzxNdTFA3s9/xEntfJPnsl8Ueek9
qGgOFmEi9E+U6mt7VvzrVQ1EthfvPfsAtiu1/xDUBts+VYuPAx5op9HIAxTCenHCpJf8SWfOlnHi
YzCtfYhGDiR/AVXML9Mfjg9PmCc9ZWA9XF+t1PkZcR3Y2WFm7qsk6YkrtWLtuY37OISgFWEHE1R1
0vKODPa3DgHs1Q6b/L4p+xIAP3cEluPgn6rWOJijpr3U7qfsbq3G3LmiQo+Fe+qzptdmfEZ7qZWf
BlVFuKTMuUc1U/y1CFUVMxB+7y0A62CtsoP7Pa6FwKjcHkE1N2U8h/wWDnWrdk+hDXlXQ466ks2C
Yr/TQL3BQpa/sugWD9iRLeSgfPFEeU8OJqD2P++eohqYq6njnkWucGWTr9D2ymigmW5UbAKdZKyW
gcVQ7Pn7pHatk3wwgokc7+OBhMKfx2TY4kwYUXt0e7KaohvkjFvTn0cTRuUj9V+ukZQZBV1dVmxk
WM4ZoKM4ht9vZbyuoYqEvJKlYs3cwJKh1NZp9l1fQm9CwDzNL4BF8zvZTI243TtN/lAm2t/7bzO6
+NOg6GP79eW3apMViWuEzhJn73glbxDyVvE1p3F6lAvjmDl4rgTxSo7A1cA18qYxImsn1kGW4VKr
ek/yJ2I9hRzcT3A/C+n7+gHl6O1HVZzXyG/qZadOHrmuOVomI2KVkiA0FXa6k80yNN17vsLBvUUy
8SuyliVs7+W5fWEcb/e+ZIKPVdQApc9ti5qm1ir0twGEJiyslfaoYimeh0BbBW46SJlD/14eufOR
LeqG59pfff82L/Frf5+H4uMfc+WV3Pn8f1xTXv0fV5rl7esaHSHWwskhy3LzOTfcnczyW2MZrwu2
zQd2OX/rN604XtdKEGxaWLosRClTksVHEHvwOpHtrIv9cS97iStdwDw/+r5JYFXSA1hKk2AqdkpR
/U5fTBManU4M/5whF0LypK8Zavqe2i1mG9TE1O3Rnb8nfjj/XW9/XfnFEQ2UOBM15e8/eWV3ObEA
cydFJZoRDUd/IqwwDGxNb0IT6vCHsf7F3axnmRzstUYN7obBuBtnLTsLIxCxpMaAYaJ0L6llXBaU
hx9kU3OTg1MozsPYuSVQ0HrYxGoItWG0sZ3GfwU+reGf5YsckEeB6LlNlTo6BHZWcp/kURO+CSo8
d2VfMw/II0OfNrqqRWf4Zv0KuKeDf4zaLAw9J6FeOEDQmyw/N1XSHgbHH7c5aNEr+HAkHrnTv6WD
f0F2ZPzSRp5WqIu+uwGl2P6ES5HS6Ef4RN3jRGh515PwXYYA4R+juc/KPnnHCEAKDb4kA/IJ3dqU
oC8fp8r2zlMxIgKfB+eX0QJfHuW6fiwrDT1ZFJ4ryzH3nUHQzYSc9QhTLqAWwHyJqKA5peUQPH7N
6HQL4WTrowYu0uk2GiHf6nJtnblZiQ+zW2DshKxzSOfHVVaiASRGL/sHDWeUaojEnTK04iE04geM
VMq3hO3s7fRibjZt8M/TZf/X6Z4a/u10gYvGOpnf3Ywyc6nHyrRpqaE8V7VJvD5oHvVGs89pUaP+
nPvlkewz0xnBkORAreeBxg1YvKmJ815hSLnV0kA5Kiy3jxTiYlpnNco6sGnKvq+Xf+sr3JKYptyJ
Qo1O+97FPKV2tB2Vx9swbrojJbOFB1Eq6o5eTxXAs9W4u3Esz1WrY6Hn1++91aACUKvurmSPe7Dj
stzknt8+50H1vc4U88c8tfAHELNecBo8eCSkml0Tq2/sULKp71Z/6zSGLv89XlclU113THeiDQkI
q/lLCN58QYFvc2cYYfHiJ3d2qGXfMpyBL0KJXmTvROXo3mgApMlzUrv012OAlEyHFrnzPBvisdOE
ZFqm6RDxBq9m9MSKNn/p4rw+iSxOl7KbLyfYEj3Z+17ySM4PCXrPtnRJbdMRHop+T/0JmfyxSr8H
cNEpFo3fNdTh60Ebx31W9eExRW/IQrcfGvJgHKpN/FPD3WIjW0WhdOnKtpP6lM+jslM2k7G58Lhf
9Y625TkZIotplqIOlC1scFxiDHbYiI93unkNp+qb6fGz+UX2zCOsOTuK+mKyVD0adggjNHO2LoWA
KnhKqo/6b4HZaUtDFVg0ouHfae5ULSpTKzcRCIaGCpR1Mi0zBytuDUZAnsbhNnTCa6zOTFh4v09e
xVKjNq9oV+5DjULIiQWx7QBnZQNYrs0m3Y7gk464DlBKClM2SVxvIwYyvLG7a/Gs4f1ghnZd+zTz
/jdBQmDE9913DbKMUBGjoIuoGurs6mZi8QdD7zH1wBhYQbX28G6DgQu0eszcdA97Mls5mCBg2/bk
hh2blpxKggEEJdKMaZoosEaE56pYEfePIOlOSRdTt5crrL4GPcGxBpc58DV4qyrWscTQYmbVaBhs
kWlPdFgENppd0QcnNwBzDkFt0Q9VvCVBtPO7oXsBu7/IUhBvUAEJR1WvZQAnlaj4odBicYlLLXu2
Ov0VSUW+JHe2N73oJ+hLJF/ak2ei93dGYJxpbBKR8ijgQSWzEMpH0oh6yV4j2U4xPsH4IKcs9a4D
ohLyBovBRMSUlLjE+nW0QnuE90kA1qRu7GtNNMPQzHadNvVTzvd8NTR6cT9m2bXLzIswtK1neBGP
H4UCVfhwNYZeY56OrBnxUqqGJj5lMUqc3BtWBdw41ITkBbV0z4LXXOZx+KaLK1XC+9LlbyY01s9W
QpUyBjRwRNX0Gz7mS4sSQpghPl6/gNXYV3p7l31fNVYWMxM4P/pP1/EGtoMVFiizcGrqcL4dzezB
q4yT3j+xdv8VDsq96htLN7WfxsG+j3s2ZTZp5HIo2yULIfAM+V4pFUhFxWMWdOi4/PxdTZUnMVux
wFcGFLjHwo1dOoGS2rH05ZDx0Gzq4D1SRbgPHfg3qpvt+mAoN00BBBYbhEWrm7vIGgn4aWApAhvW
ymyvYFtIWSYdtzNF8zZuK6ZVkvBGmWjXRgQcOKDeMEi6HZXOdwFfbv6ol8YY0QyEOx+B+aKbomIZ
qSDNIMifSRs8kop/Hgk0LwLH/aEbDpVlVQZooPnV8BF4SQL8mPTBOajRGG+RRuTwxcMYcZgOIJiN
+TL3hx/g5po1+k4QWZ5FRuegFV260QxC1Hat4fMiKKNOJ5zMwnTjEczxG7UE0nMerSFedVaqEy2k
w2rFVfjm2a69HwqUyxIbvqUqiB5EPvx2XVBFjrdhRww80rNx21jxxc4dguw19Xh6u+h0BRpv2ESk
JLMfzhj/yIfym6UaT2U/a8UQbC5Mjz9grRNgYU/ls6nkZ8KYtAnKl2TctZ4zLlq3ORTi2BjmyWkM
ODq52Llxf2atRiYSiNVTT20MkbOjozfd1sstbKepFnB8/AwhnS/IyYNatmvy5e5wxvzrVz8GW098
tJb+YGlTxlVad9F07U87HR98w/nRaeZmCsApF4WWY9mmfWpT8jNrUAb2A+YCVEBzN+nAX1Fmid7A
XpllfaRAjYrVEe0Tye2r1lKXaOFSYhXTDKnGdEGk1E5V40iSgQpu08fSB+l45RZ8FTKsMDFVGcvq
CGd5rgiByjWNT9RPvuWh3iwqv7hEYUThs5fvbdv44Lmx7GJ2uXY1LljFt2u1NKk/63ZNWL36o27j
yqs8ol59wAR4yK9KE4tFqg/nyTIzomndKVW8Ny8vHrW8t+EMV59WhQWek4QfaQNwH3xk3jU4tWji
p9G+6stkLNu96xBedwjzGgmwFmDbHTWEvkqFaMln2cTIdlE09aPrioCSNKShWNnwC1JpCVbD3leF
iRVOg2lNA+3UT0bIJQ72BnU5rogPPKQDPLsq0aK1avUbJLCQYge7XwVFgKjJ+hGi3d56b9YETrlI
IbvZsXVwqQnEWcZfh07nou2HodkYSPls1qXYZY58DgWMb8zRBfbLaGfcRaxP77pPAbWwqGa2nHqV
hc3aUeMIpBMexB5aOw3B0QpccLTIh3y6UGT0zWAx6OotgPM6BW7TDOtgjD8txa3wanQw/YyvFQ+K
LR6B7dIfxb09VfHueyjsDwKG31u2/bi+AQbD4TFLAaZ5cRBvSJzi22nVF1vtsXjWkfMVOHG2LfvX
0BlWPD7y5TB8C6rRPdgEzpcO8VYPKtO2CuKaiDbUV+qCE+GyhGWfoHgeOPNphoq2l75U03WQ+C8d
17pSfnIPHb5ddS3/AXrWHRVRm7jiuc3CTNX1SDxrjUtnuG79ihuLPYVLgxLCQ1CVD6GveNvCN4ed
ESpXSvYIClJwzQZoruMZVuzt1ftITVnZAR6eaar2oJtnDMjwMe+c1UCJkzLFDzGyBe+n0vMVmLxp
nZZGD2zJuDbRofQTsP8mzjre2N4Rm8B/yjKfsFOgrhdBp+DeKQDnLccK7BTwbdYs1N82ozjVTUgx
fbLJ7WmTVcjHh5nPThjsZOV8/Cyje8ZY4DUoD1XR6GuNvVinm80iqdgG8juCc57eLUNfZUPL44YE
mO1TCYc04S6g1mc56uyHK0o1l6WW/MjD0N8MVBquRv50Y89aAATcG+XK3yjR9Xc8d0FHoevro1c+
+TijKBQRG+EKSxGI8GKql8rEG6OIuIuDjwkCPPFh4RJxzwiY+T73fvLZBQnBFgMGnhnxqq/DX1bF
ZsUhyWcCHyeW5C00z/ZXzSDuKpdqRJKhxoadSLRweciWodqf886G2O9FVy1nPSX651gvERTXyYNA
4zllsXrO3fHaZ7q99Vzl5DeleamrXTQakPMQhRpN9o2A8rwpjFlQdOgC8ZVc6hrccNssl0Y8uAAw
dXcXa/FZKN9CKzyVs0GF7zfZwaA2dmF14qnrFBeDguAbwn99pxfbVvjVtrSCzxLR7yJPm3hrwHxw
4nsKgLxtUtYbEFtbB2LAKlVarpIn+2GXIGSYP2UsyFmfGdWCncqdZzozeLR8J2X2C/+VnVrmBzS8
i2QS4cpute9ZXuxUK3uPHCQ5doc+yNC5U6nVxg69y+wJlCTXgiXxJo4syurM8U6p7XJNcO5aapQN
dTiALIog9AiWzQWn7CswTBYbFAvUF4PEWzkdGp9u6Gf7uHo9gt7feEmGRax31hMwzmE+E5Hj4VFH
zL+aRg/4t/LTMPNgqTUkA1IiXVb7WMXuQUn0X1nmhIf0vVai5zjwIcirGCc72nDxjObS1UO3UoZ4
r2sIjuz+PDoFUOphvIxBbK0Mr5yWTUVhnMoKlCWS5z4mnY7uqsc4YkDGzB0VNQgPPIcvMVk8UNMC
kmNdvFBDCBREn1Ex+KRkYhfi4gEtdtnjsraInDbY9MlsvDE0j03pxEuzV557HFkX+YR5BGuErZv2
KoIJ7dN0zWGDL1vPw/vBw1U0zmO2qTa/0lS2u0Ixv7s+kKCgGcgoBOJSxwEmrJNdXKZAZCszj7fR
qBp3fV9uo8KM10Y/tqvezMMlAplu6TTutILw+Za41boXhgES2d2XY2tvJhiJKxDlP4LY+VCa9h10
+2eQBM8Vy4X7mbeqBwlKtqg7OSqUiNx2YDGaRCZ4RHej9tyO3IkoRbvTMQJe+DGFjDZh8m1ipdoi
6fsM7gEkdPiCoB3IR/0PT+ex3DrOtesrYhVzmIrKco7bnrAky2LOIEHy6v8H7vOdQZe73bYlgcDC
Cm+whkckl+FFpQ0i9Yy/k8JEKNsVj/4CaR5RAlqhCF/YMqRAStbOkOUbrTCM7STtj9J5KJHByqYv
J4+eM183138mVbQqNvgdFyjfbtrSezaiONouOOis8I8Qm3KKOE3A+CDOtibHyHpGiBJwAVKSqFCZ
VbsemNGSaRZn10JpXAeAu3EzUW4CCBEcEBAy3oL8RUWnCepqvEaXQYQ1zR117JpDPqOnK821NeLy
FfXVvV9UiogtGtgX4JZan4gczFm1ErH8F4/4MiWtBmAm+DYiprhQnNDT8mjHJs1hLujp+N26yV3w
qyBrJtCBp6DPTnHlL9x2sDyFhaJ71m+dxnRWXmbs5oiUP3bm5iSOSDY4exnXdzLuLuQiYm90uIMj
c8isvAiGo5UZyFViuOQUqN4MFkMI4T5IDFSB46AInpCTYRnFhdSSVwRj057c1zY3t0mKHTOqMfMW
kbdlL0osgSIvf/U8eCmWMzMVMDU4zj1tl16rN8Zs6RurX/Z+03F/Lu3RGWsd3nAVTt4Y3I9m+wbJ
GQiofnFMl6NUM/oJ0KlF1+s7QhyXgq+M1hjDABcsQaWkPZY1MnpMg776h8cj3oToX2RuX6wVbtHU
IDL3stuXRYmGZPbZo0y0okBINpVt0yRKMZyvsi0S6C11j/gcabSGUXqWd7IKog3ytMHObscQSiVW
V2JALXzWV4ZmwQCNoS/5+XvttMauBHO0iumNbrRyMy+YR9auZz40ZfZaTesFkRyE0BaXDmUjV7K3
srAOoJzN5gnbcPsw+WmOz3nAkHdkl1pGHIocjo2WGCjOeecFZYmdZjf+a8MMhEnPgz7GGmoyyrTN
d104Yo/G0n6bxrBd3PmXuSv0ArQ9dyke1StsZ5NDPfy2UfSjwZh6w9v+Q7R8Gn+q96k1/XPrqIYw
TqfE9yO6vGYfUdSWqPVUE4Ao4YUTlmx75D3eIt1CZz59o71UrhyUi17lyLJA2jSjYs/9ra01f0NT
nrHJTDzFIHHj5f2TOfT11g78G3hhyI1e9QGi0tlh+PScBuWyERhgVJYlmXBNVZjmxS4Tpr5tPGK4
R7UdjEwWGTk1DZWdh59DmPOEpGVXOzzbnwACjHemyMMumpe1ARhwXWCE2MjMo9/L8JYjVzVg2X2b
AiYbQEOkmnkys5lI6dDhMvODiZB0ktDWte0qzASLryfCXjHKxruXRkVoaW6zqU3jrQjw4Wts/cE2
DEoG2943U7+ExJNpXQYzgcQcvlsjeWwR7sbDLUEn0LDORdlldxEujOSvjD9lP1DFZGTbfm0fTVO+
Nwzl1HOgLEABnLMVPeDYhHsOKfw6Ed4bV9+LY8T+xouUvtO/CnFfRAQ68wgGUl9N8F/XQ/pRCOfH
BvWGT1lhHWtHj3a1SO/ShN0YV4+OYT+VZT6tO6PSGTjYV+L1vJ4WBZitshPseg3+prGNsG82zE7f
u+N8tkveqVxsd1uWLnHGntdutyzbrHa/YdZvu7wvT2VMAtTLS5dCwZ9NnwQ9Hh4md3oxnvXJJQmk
DMAYnusNuG8z+sHKQSdj5XdYmmsqJMR9uRomWzCgtXAlFYgHpT65e4H8ICYc2iqOaEABB8VKui1V
YLwv/A7bqnpmbK5vAs19iGpuYCcKxrBVoiTJeOcM7bR1C5MTh4ByNlzM1Kt2SY7eLkLWSMpB6Kkw
u68LZhFa/FgbY7CushJeZIAsto0zZyK5/6EjPDE5CfZV1/yMabCSKSrVFWIjRy0yXSxLqGsMHDa4
dQocZTCSc+LkKffai/QLKNm9Gx+jqdvnyXvrjFaY4g69YCe3GoR3NNMpC92oAu46KllnpOroEnm5
3u/0ihmBI6yRawH4tJ3TMQmOOD++TEMChWj00cI0a4wxAi84gPQ5VAsMaqAjd1HrvBByiqWF1LWw
KBOGCqUl57058P12zF5yTRanvp3OSB+mR1zeDRAT5V084RZZ2QEI86lbtQ1RDsupJewmfOIIvu42
IPrBq013U1/ykzOtSsPNV1QA3loDFBA1+8YpqleLakurscpsnHSdBRXGQwKQqcnk2ofBugsczwMs
GX0OWIOvmoA+Wk/hsWoQIfFV2VnEDjDGmeI3ycrHaVMOR0H7BhPbNNuIusXDKumAEixtvaa/+uHp
OS5kptbvcZC85tjgkYTAeJ2ktvMoszdWSvT3Fryy+ojLeklTPL3gKhhTYhyg1zcbG3tCqAobx+Y7
QUrcIZBCdCpoYmQxtpc9cqZse4QKXGdD6aufcJaTXpjNkNkixsd7HbZdYHG2LIpq5Ii8IxL/836e
dJBPyK/HeqptPU66xMWV6nedwpMHcuq8Wmoi2oKlCdnvNHfd5ildwKfrXpBu3TlL17lM9sC+VL+3
CE7dcPWXuT3CI7ivLAfpROvDrPqzZ+fbuiDlsWP8YZqWHmnbwm6suUkSD30B3UQNG9OWMBoZARep
34d6NBRrLQvCoB0G2pj0utMk+Zo8Sx7xOdwvLa2oEohDn+FbORL5AGEX/rZN7Qn/Ahy3mgw8Pfeh
sUFea7SQzSzuuj7D/CZHr3wyyO31Ylr7M7E5C17jLMpOPhqXfo2V12BmypsKDczJd3dpD120STMY
weyXMpi2pd29NY2VrhhVfMDKahEP0mn0d/c5xLp152NFWgKlQugq7GyusiKtEW+/eGJaMM1tJ0iW
yh94vupyZO2t8SYrOq9JdOLq7deLLzLUWWkKoGm3auamCoMi+Kr0gCeip/W6i5r32MeJpPIAHNUD
KVjiAFszh6PeYVEI6ekBAvcno2yGBtJbg+hzwwIK34g40FrMDtdzUX75QK2D8dUp9d82t3NaVLgd
jOm0b4ouoOmZYxijhZ5bf5nuCI/GzUJCQbqVAudSdCcBl2GlZQqPCgGUGc7RXkHh6zJLVaT7H1zp
eGuBGgv15mMCITgovO/J1r81e8EtYl6esN39TCeXRL51vtyse/fZ14gm4gakrHIg1KIhld6qDEIo
eGqEeC3QkaYU25TRDQhR/xHtfGObwVqiNXGs/W7cxgJ70NZtjwWenNzlw6nLEoZyNStJPYYBZclR
lhv6xnfo4N2bFFclE0QpH+qu30YBzWq3797duG7CYSFGST8lxgHnXwuLMmIJzPsFlBHYSgInoHKt
Gc4pDbB1V0lztcjkqGvDa9/bmHFJp8S2L36BhH0dj1YdByGaaGi8WKFVo5kalOj8RP7KT6gQJ3pJ
EbcIDxTyhNkcOiGPGIjSnbcTLMSN+lZZzba2ZLbDweARt6GfBN7IIfbMg1uDcQL4GKaiZNd52q85
Hv1kB6buUzfKfJ/JF93BE0qmQ7Wz44dZNNW2FshoRqm+azDeTDMQoGVcWeConV0Bc5Y0gQVwLeNC
NWzs9dyEZWm9NEX1nS64MmtBdKHxZG7cNt8HQ0JNIN0BmwsBU0+r1pbe3MfADheD+Nx2m47Hjp1G
ZHPwuO+tGoSxJmikG/2/yu4A6ujjegGbYE3d1VAOtrPfncAwL6uIVGQEsht6tVhCK/KRMnLZWL51
P9XePbDKZk8lutV5wDjqoSs3LdobDm1MjaL5bgzKjRm02yRfvkwrMAAnfTNJCL3+AUQgWPlMe0NZ
VvUL2tCB8hyC2qNx7VQPse/v4yH4reBOhIPqc+oTk5PeoHQKQFoGWfOkD/f2YhT7qW1/m3o9d2Bg
BJCjYviKfMM7JAIDat2qOOj4lOOCdQMoPq6W6c7ED3jXWp3cmCNCelONoaf/hr6OT6PU/VeaAKJ0
VAwo1xHQna6NThe5WpqDWTIIlpyIyC2TU29hYRwR8qrlt88pr8F6LHRz/acoLo+NCIwXc/RjtRZh
NuTWWrphg4rkyuy57cd5YMppUpYMy0YLNmDp9aMgL/GBNmgNWTeaUz+27WNboPssor21Z4WIzNlI
9aQ+ULGPGNUYztBvPOnWB8jhdagBWecwlwBOeG0tKuTJFC1mLXgj0CrgXnS0W1HeO12Js6lJ8ysl
CV3cIT8uPmyYuieF7ayGHiPe63fZgoIUZJ2Wcd/azXD+i6X4Zez46vlDgAZ9/ACilGNLOKUbWIdj
62kbG7vjle9pFyOhIkSDV8OIxA0nWl55ta9owOF/rcHhQcWRLG0dMUVdO6NHw6Uf965FH6RKXx2a
DJRP80pIL1/rHSLdBRPmsGyxItdLpkxNQ+NJy85lMuNnNU8dZhoeRzyxQ3qn8xrkMR7sUI8Q1EMr
trx2ta3ehIc27EIPUweFvDJqPGkaVGVViW5E4x5ZIvwsZfnGgAfGYPozbCtM4LGGrWp50ie1bUnM
0tJfE5UHVJirly7ur8XkO+sGE8FYTvRpM/ee+y1Ze+BZsTrIQzew7sy4wo0xbegr1Y/2qDDxgtux
kHrY00bQu05HsMBJAKIGxz4XR4HOftm0HfL2y9H2keJWd1JINfNeGsu9PiOaUGdOsRlxTcYxaxP5
xQHmWegixnLqh3YGT9CgDdICCvSc9N0xU6zmjWrYOnnyivHAiXpt4fmwlF06nymhIMa7GI9TXa+y
fnyuFq74ytGfG42jHU1iO0rcedHXjpilZV51ZGyCmlHEm6sGZd8Ad85t6NTSlgN5afDgyjF5SsgM
V3kFgTGYiksRyV+jJN/qTPutRuwqQwV4ncn5iUuPZ46N+tZ3TT00Ri2MXO1+9OoPoUxQ0IREaAAB
AuLXbTbiB9MJ855GDsShUETTYyrrtwakU5BsnBHj1KI3lhP2Q/dF8BzbwW+XTgrtmX+7eXCfTWbo
UnC3Ot5MTurhtKKdER+VYZUzxOt7skIbTKSB121VM96wl/ilrWWYtubjgrxJGfmYZbzqSTSvqA4+
1N9wvOF91AMeQHzwu+IbkOyuivsLKqsO8dJfA2m9R0UJISs9/2CkfWS84oeZGUmajf5PsAzbwuxf
pzHd1RHJPXbFEFkklynlHVtxCLVIkVmM9BuQEyN9nvpkH7KO8WKZzkvodvjvIuuTrEpkrmI77kKg
TpyWmkq0bO5mBuVHdQmIAC8b68tMMWWVNurW1lzD0C4OpVY98DT1EDNIAyQdYxU5JlfDsnc6hh4+
VbpvfQ1pe9fl2eeic+QHr32UzgSM2hqvSMMyyjLgOLuyfhaNwEc7abR1z+bUI8Wc1YNgC6zse1iM
I4w/JF8L1HB8Qt9ANtpA4tENskbd1lYpQ6F6KO2DWyUP1jC1d5GGSaiVyQgAWrTHI7BmAEI7OYic
GrvQrA99NwZ9TCsoYLpH+fRgj/EUTk5Ff7Y8oRwViMqAy8n14FbG1uiYx2cS6NLYpMnasixCOonM
ZpGwKw2gs/jb3OqPyirfS5NWUJoDIovt+5RqRMevtfUN7ufESe5EgLq2dZmQBA1TE89zFOmTFaaF
G+YIqzHywIANn6W95BwnwwYzxJtfUIFKFYUDePaZnDlZpYz/t32QTHQhp+1QY2WA/W0FnALIOEd4
OaBBSMwYZtAJ4q6T2cPiQPr4O56p8S/ydJgpDCO6KjkkDjF9jIw7CDdPmAL0aztY7jIUrkJwdyus
+V4KLEzHyX5BJWYNwcEPEW8n/zaSl8HxUfOnQix6ujkZ8GfhtIe2g1FZl+O9ocb6f2/ZTT1r1XnV
waCk6xqqLwNfk3BIUHDC8I3ClY1YLt23i2jXpEwThI8n7/Q6NOR1AumL2na0TS6sXRWIA+3eJ2b/
v2PifiTx/Go3xbuvNwda4b+eXj/K1oKC5uXo/NSttcaadtM7r4bn4Y/u9o9d/EC92G3MCQTy4t5r
DsRgII2CqSGtj4C+hDq89OfsLsf1jBkJIiKbOW0uAhSSAxpwBGCOkq7TbZqyvCZdswO+mn97tVS3
ChbxwkMuwMVOJrXKUKcj7ic0mgJioTvKbQc/ZO2iOhQGOlcPXAyy2zy26D8qNCTk4LKzc2ptcMDe
kLBzpfvQxkqGVoyPkcAVEgeqNoyD5pPeEd1IZsR9YB0rIo2GQsWMnDKZkX3fUT7heTGRM/v6vTvp
Y+ilSbNekhekg+lfBXOzSjNKGUbFzkjZN1SPDdgYHBDzbR8buC6ZSVhhKxVY1W1G88Sf6UolLfcS
PsbnUimRgjEl9TCvM2rAQV3noT2D/dWcYjt7Agvhhf6N1bxpmrivsL1mPYPnwKHxjipov7Jd72Oo
0oe+MdcAt82twGZv3a7ibATWTyuGjADlGYvqtIgPAkWewae/PeXFK4CYEJVZ1L8neTdWtbs2pHgd
HR2l57helUv6mOVMdjOfzqHW4w7c4lIzptgjV2W1cxco1abVvJsGHQbEy8ZAPMwlGIbM5wJO/O4q
9ZjYaZogEuZ9HftYUepFui2ju3Yp1UEdyCWD5WLZzls63ulzimOREwx72WSv6RBvUxq7q1ofrqPd
Po3Qv1eYoq2VRJzE/wPXMdDqSdXj3mtyRiYMpBp9oZjxsb61hyfdxzWQ1vqbB3uHP/MmsrObYhDe
2lNGEDLOTFSPRcslOmYmEAaht1z9TBdj6+RWzeNgR4Bo9ObYUnAye+w3al2JGAjOSmsblPVtEsCa
ML/+FmYQYvD+RsV/0sroXNvJpk2eAjOPkLdGAFsYHlQg9LAqmD3ZVD0GGDihKRhOblGsYxE8qdwU
2Xd/FW/QFrMm195PpnZeMjRzpvLfBPJxnBhUyY4x5gD4v2txWUUNa9q0uvti9N2xFrLZ/ultzwvA
KjkNJEk0+hvPIV2OdNix5hxWdfnix3mziz2bO39aaDXTbSss6z4wkcI20OEZ7SinX0MqXPY8FySl
zbXtDsBW3ew8LqJmaEE7uZw7dFr15QL0+52oiIaQKBqG0/bPgsvXyqudi+xxDfTp2iJMfXHy4dbK
gBvCHF+Rs5v3HhDJsBkMe2UEl3HC6DnOS/+tT+5HpVXllyc5tQT5mLbukBXPvuSjo/d76SWjPRl1
T6otmQz1PquanT9HH1WafBt1fqWUtmagepCVesbr5i6moy5QFUUkowhRrbOh6XKdNhONjWkKPh0M
0FcTytonL0vevfQxiGwgWXbCLGeGxZY/CLs5WDWQ1SB6z+BerAwXsUgbndcBLW68B9FbSvXQctEt
R4jZXYPEiNhe6VsXoOJZ0PAAafSa9tEvYeLGBOItnayNTQd/bqs9lupVAczO8PY0S6YmRX8GGUlM
208NnVRYrfbKJmMJRZ+hIIu8XhYUSC2W2du0mEyAqm9dI1KqzTbzADOPefXQl+3Orcb7CLldBz97
6p47KLSPni3eA8AKWFm2MJlXfY8vCK3tpWVAZwvGNh3NtPZn8lHrT0yQdIwecGB8jfCsABYJ4DFR
k58Z+QmMABLowylXRn51QQKhHNT/NhA/oopyOs1BxlRCvCdg1JD8YmaNW9dK3Sn+6H9Vqdkhf8il
EjCulhni2RaN1ljYR5fORYC/EX7NIO3caHiinc1cXDy4+mccFIyK6Z84y4IXY4GIW1yvgVfkbJUG
zRcm3UT50CwI3BWizNPgECXguYezmV4Q2IPb6NXrXtPoGAyFRblGWt/MJuoI9Q0JhUNUpC95Q3gQ
qY/SAfXlPMo1QEGcAqDHrV2/PPY1xEf/KDssv4fYZm4qGqatIBa6uZabWGEEaQrvsO3d9F3tHLaD
RggyNIRzI3TKdM3B3Q/T86lanh3GaSCicm9PnrbzjPnOpugulrvAstNDHliHeO4pAoPEWjNbBTnU
ikNfjK8VNRODFhohPv0SoJ2Iv8UAQ0WwG2zvw1komzCEWYEIB+cmtM82GYrjKGJcz+3A2uRDPW0G
ORBTYOgIyzcfrZbhsE83oRy7jcilfYczUmVWqHlmbFsfuwkEMxYw0t2u6eAuFGN0auyxf3ABsEVm
hvFbAjq319YyL3WUWrS7TO8MHDC4PqIOq7R4ztgMblYyCx6BW0Ek8NCU0CpUliGmwnxOYRwDr1jp
GW3mBVdN7DgkSQui4uB9ashu/vjllczqPT5ryOn/ELnPgDxPcDLQq2M/DJtULmAAhVW8DWXKnqFl
lw34kCdV9AGMmDZG8J5a2JoZElnFqJ2BtYgvSFNEYq0nY4EwQ48hnI3lsavBEqHntzIlgSWXz60H
NrOMsydZM3D0mUrZLqkvOziJKRZwtlLgcDquvhCvPoCB0OAoQN3FT1S0N7xZOfqN9hzYOt2/odb4
jPwlmd2DKLSw8cMHXk7pTS+IMW6enlFd873E3jFFocTGmroskTe3BdIlurXLvAD/GIa4oEeTjQ0w
tKrWab7068KK7puR8pErr1uuvqv7/4TFeN9z0NVUnTXpAaSYXM5AbB2LwNi4cwyYtPbXi0uNxqik
cyw0ZvDaheOr7wd4jSssHW7B7JerZmyORYrArxTt1m7QpyexNEPNQEwusg9QHmBwj5QqwrHEM3pj
jxjBvSECdMHly92SgYZeC5KrHDV6MD1RW6/msJWJgju0z5pmn4SaBDBtoE2AOBDEvmRLQ/gX9A5K
Ythlx9j/1m7wZrrWG1YPjwChqGpo2Fj2dAUXRBnl7ivPZyanX2tGuuqr41pPCuo29IjhT3iWQLr1
JWN0dz7XhXuZMpRhZELvQ9/qgsG5773UrXup7PSC//sFsjHl6/xkTcU/rRlvvhN8jel80rmbndm6
zCQbRTtf5+5Tk96n27mnXiNWivlqRs1XLoxr4OfIMwlij/fV29qP143fY4NJgui3nLhLk4y3oh6/
216E+ZQ+6aZ3EDVQkLK4IJl7UV9Rvrum6MrP7kdqGueunq+NV136tnvTkhvFltsOz0mTXmVXXHKV
DeogxOTNwqw4Mfhql3cFNwtIa8Lccu2s7IJK820G7BvZTCWVnUF28Zf4GtGwq1UmL5J41eY5nVCB
B3utPThp9KN+2VtwQA5g7eRI8Et0pbkBkmQ8Z5wUEjl5NdvygmUd4DLrDWKsGqtfAR+udKm/98t0
noW4WUN/v8weMNvyV/33Eun/UlC7s31RfyLT8k+7fowK8zp5wznrml87Z4amoXFsySuS4WeUAO4L
lbpV5UV9L0VKdMiqh8QIfpDPuLSzVOJVlzhXxbX/VC35pwFEu5rOZFPXgdaan5pMOU3Yn96P+roM
cFFlsNUr7aD+hFHFW91yj0ZjX7x5OAs0V6rWP2bl8vezmRv8mIkHdLMm28n3Zm98evMjWvZf6kcs
azn3zAjJTl5qh3eSTmes6y6uC3LR+TLq4CcV4lt9Xg5tiFHkYyVilG/L03/Lx4JP1nLFd/XWYXjj
52ejYWbXmNcAmexhWJBllrfUY6iGHy4H4pzyQBm13WbNRSrB5m5drkOWXFF+jWlaQcaNm0dzKC4M
R4DruyMWani38iKwXU9JGezUw1N7YSj6z8X6+t/zVA98WbyPmrExCvKrIpue+4I5NJtBbQr1BNSv
6qIEbCIPSz08Orjg/f0+S6R1wznPumPbc0coNQoWQC0CVefFWb6yxH41+NegyC50aC53U2H/qDUc
Inagp053eejK5mvJ7UuVc5hjWb63xg3J3x9gVl+ALMGIxbugn/daVn/10rh0vXifnH/Awl69COK0
WFlwr0zjUT3bJWZheQM9rjnBRb0CPFzG/PN00zX6ndzzdrcm/xMjlHHMECWTi8ImfbVo1uIbRRHX
FtinqV9V/8gIs3Jlm8V7NaIf9TW35EslwZ9nOaanvEv18eIenbUEDzs9ucpkvpKWrqDmvEcaLrKx
9bcy6s3Rkbx3ENhacvyCcFYJzOAHeNcFYaSbbdpfizZdO/t1rtv3NFmxKrjACf0zNacbkvwX0+T1
tfwC8Ho3T8Anl+RopNEaGxOsPYvLNBYnxALWlsZeRrl5NFxU0YxLzPlQL4/3yiV+k7b17aSgU5f2
Pkr+O1Q0oE6mF3x0JiOrWMTXWopv9cl6zVCTy50m/lsRsx9upWaEMzJ8Y8LbKvFCzxvnfkAS+W+1
8aa4qYXCQqae8m/1EP8OCgcmGMq/Jev64MfmIcu6gvfDExmcr9nMyH8yhMt9WCOccYwiV7ZdPgPC
veZdfFUP2GMz1/jHQA9/bOQARQxl+lq/S6S89Ut5yXoIK9FQb7uaSdY8Exzqiz9rP0PxaKfVm7oC
Gs3iCkm/2q2K3JYtbyY9iVVZFHiOgbsOeCmISSQCXDde+Tu6q3lG84U42sNXYta4ViHM6nFvLvtz
sBxUgFPvMMuahyymOcyiqpCkPrqY8stYHfD2OOs8XFdybuOCXDt9tQtkQYRNdIo532z1Zrnqg7x6
xaZ02498nql5+TyG4Vy0wt1g43PqxHSD33qhdcwlWWWEsP0clZ86iw7ZiZp/FjTUkpPdJVebS5SW
08UGQ6VII6oDRUTs7OGsVt/Q2u+qvup5ihuL86U2SDdHP+PRNEAd818pW2fSxU9EoeShGkv71xmW
q4qQKjyor5meXdS/T5vKenYN+fZ3u6jgNvb+1999oxtPbRF9NMQfdSnQH00N8Q1D6az2l3od5i1b
Iw12UQwnfkSDbpzOf7+qVka9tQiGEIDRZ2LxpdaLC5iSl957R/75B0ThFy6GD/VACW/GF3RSCcTd
UW2xrNKvYzndqvKw2Po5mCK4CZzuHF25oXK26c7J8v++1WUaKVn12zcjf4r5kfo5dZojFatmq3vK
QMslRvp3R7gG4yz/W8Wy7MPx2n9qjzY8PrW0c6t/UEQF9wgkXhMT2Vuk+Fe4/e1jG4k4lkDdbh4L
qeKo+ogeWs/VWdLQaH3QH5mwvv4+OQ5k8DK4VNgkEZa082uM4WrJTlt4dPDAr5Qt76PxF4LUGVNr
Rav30QOy0EbyrD48go23OqYTlpYP9TJd85RPVrQTecSwMk3taXGjn79vqkOL9BL4jtCPgB+ze9S3
1JajgHjQjYy3ADTqb2n+QnhR/TOSbSuHm4XKg1q/sf1sMuPVpFYyqugZw/grI3jMhKOfRraMNFfz
NJ9T9R7UUVCvkdNEGTNj3TZiq97s/17XjH51n33Dr+q6vlN/JgoMY5Vl+n2yEJt5On5bIGabnWDQ
PLm85l+AVn/870OZ3bMYKOhZhSDheum95WaJd0tpT3BPq9XKRx4BHQ/dPGtB8QI5ZdV18YeKEXqq
bjPvKYHqp5IItVvbPL763ruudy//O63qrxQTOpLWAGUaMSPQFepZqB/Xx2FfzdmuDoyrZ7PHxZeK
qybYo8JuN4nh3vPXL07FBhmSC3J6H3ltXFXgUtkhQCmDwrcYPd6IvUmkcaKd8WEkBxW1Imx1+v5T
hb2iy340//8nWipUqcNpFfnRYfatInJk/vckREpdnYHQG25+U3H80EqTmvdTIiZUDhlCMOlBxQ51
dgZzfkjBB6ht00ZkbUb+69LvjHlI//sWQ8+utR7UOv59asP8iJrnochgB7l3avsX/KVK5p+R9qzF
9oUc9+8ip3MLtxtlH838MorlqrZ1rpPeldq+r81trmNg6p3oXP6UKj4n0/RS9dPH+IvNDVI6IE1H
MAXpG7OjlVqtya6+tLE52RHOxKRIC+SWLovvnKX5pQP4z8oPKmlVhw7zNyoHl+hTOn/Pt2CcJ2bS
Ka+76kb67raSTjEgzIVXBlFzyUwu9cmhogxOoXo1I1kYvBrXXtOvNPSronztyCJibuq689BDt3Zj
RuhfQMgROl2xs42/TzFfl8AHh9Pde2rSayTH0gy+JmXaagNBH53q4kbderHn+9zrv9XlBbP5Eg1M
RAt8sIR7wdf1XHLZGuc5C7YCwoTaNWbWfqlSAawf7mjBsaM2+XvNwUg/KvcNb6qz2jf/fU5HO5aI
HqlvoFZwleO/SRPvklmcqYPzUoWCWi2NRcrIJCE/Qy3KntRCWY3KO8fiwQQtrIK/VilTUHlQSayO
/qcK9ZIYZznp46y7AHXsHwFZJbuM+nJGSfFqLv8GEwQzciB/yeCQcrnOGRa42kGSqJtsgL8r5v9d
L2o391b0JaqduimtBtleUln+YmeqAoVLQF0GA+42li1e4Av8qDxQ5WyR8Sn75t9fyFHhYR76F8NI
/0IFFdZtIpR0ZvOD3gTBSt2ty5hfp1XZc8N22A/qGsMrvq1ug6wjjKhz4zIenPHGVsHR4n6O83mX
gOiMYu/Lo9e3gnB/6kBmpLG1yQDfZt2Ablu76inzVDcbw8yrx/M2c6pKIO0gGU+IV1Wt9lNTQDLl
v4JpP/uZ8x00G4vEDzeMQwYKUQXCwHYw3fZ+o7j+1UrtJ7De075aGzUaWNF8boVFSpmSghF6G3Gv
obEZVMbZ7+Fi/jcAp6dLudwtvFWjaC/pBJDIOKt3JAua8PpLPLAjB6xS8aNghDTCpuf/LcgvALL4
HYLmW6NvxM9g+HEEpwf4gFCCZ8NFYz1kvVXpjnpR9X7Ve4SZsLZKF30fMCrZDuG4y9/vq7Wd4+h3
ZBYaO5+xzN9qf6N+q3Dzi8VHoHv2t1YwWXZj1ByKwH0UvseoN/37fkI1LeXAIA2nJc5lT6XuF//9
v+LR0uIz5ITrsi9lff5bEi579dhRTv8/ms5juXVsh6JfxCrmMFWWLOcoT1iWA3PO/Pq3wPt60G1f
mZLIEwAcYGNv6HZgKAxYeUpxpvX16qP0LXfuMjry0+h6oESkkNEdlKel/ecqnmdZTwF+1fC7ewny
stAn04mzGvT0HjWElWPQZ8Tw2kkOHf/4Jxc1NSnh3nkWl1lXOLSxvqQcglhFsjaXKC4bz5Dcg+LG
XIgVNjhCtRTo/C5+Wla77yGmIHswyOsLIkn/3Ecz/qghK9Tqb0AA7uT3CXhrV4YH2eCTOe6iCbKV
lo9dzKPLcSRzdsAlj/Jv2e0DJ03XHX5yyl+G6u+SDv0EDrgs0KsEOwgIvJfZXkIw8QdZ4T611dVJ
6A01R1r6eVp5jNzyvzsgk/7k7Ly7UYHWoDK4g+5PnaD7iPWPtL2pPcaMiQ3Lg2P277IPZE/IT01v
PuUOWPQZW2KY32RWZP0tUzDXw1fgKhwJnb0JT8RUwuItcyMrSdYN+MIPA+1f/L7hiyGbBxgcqZ7T
9yPeSPyZ7WXXCTyaPAoeXOIBQOVHf25oBODEgvWQn0ZtbFPEzyROl1OUWnKuJ/GQKtTtLPvaxP/C
/MT3j1T/ti3o2qAzbjw83eAOX0YTcqodKD/gJozktyy3iM7fqI6ykXhI1suy/hmbOUqONLLtZdXJ
ODklKSz+k2ugDLqlTLGG1jWiY4HoooqvFJnvlRQS2Eq4VdNb8Z4SFEpcX6QjQiJAuNXuS87e4mEl
cdKvQVF/iX2cGn8PpnsvplUC7j4+orl5EatbKNV34mtX+ta2aq8ibETgbNunjP53ZDsIN/7lQeQD
mwaqVhBHcBStGlWlKf9fYBXb891AC5YEwQpSEBarvShT2PYQh2MnLAch/aucuteya09q0+/DjvM6
PlSMgRg2NzEfRLHG7OM3J/9wuupacH6j/IJNaT4CcNF45kDJsV4T5+IJMfIIRr75q8Upo2dwrcin
KejqTkjbNMlwznJU7n2QTKnFKbdE3YOsB7qoAsnvP+VTnBFBE4DCI45Uc72LiymJzOZV069iC4FE
fylaAii0vRPrY6vOe5zcy23R2XTxyS6aOiPhB8+D5z2JsRdDZDXj3RQB2MCYKSqdHJZ/EuMG0cAv
GKQn2OLJv2Muh+BP3GPj+W9e/9aH2CnWcwfwpFe1j6B47YAQBnHykDYYD94hgbyZZatZ854lKF7M
0ozbUwDCarnzJIdNz7cZTPKkMNoSVj0vx3Q5vCuwaHiUmCVMI+C4trxGWwDGSY77EJ/+9MiJ+RO6
9iDiiAolUlyOM3k87KCho9dJu8rUTklz1VTqMEBTC2Ayg/Vr5MaWRuqj4o5v5Oi6mhSfW30mqr11
ZuMo9uQ/uwJR/qOiwa7LjhN7U2k246ndqLSwyWrXpwDYJ8PP7kSQ/OTp1aeE4vKTj5ZvAAuz62t7
M4Ojl7xUq6KjmeHBM7KiLs6Uj409A4VtUtCkQZwBP8Ha1G2T5hrYHHvvdzEWQH3OURNKv+Zy0l4s
i2J8wZFxmcfos6pWsrzEUQ+OeyXoo1xf3IqHgUL20uv9D80y1xzRW8u8yOyXiXumOZGi4/QDoyZN
g/MNueffBg+NbMmnbTTf6cZy7fJk2eG+U9x25+I/S46OWES5LCL5U0z7uda+5lR9V8e9ONoZCanF
6Glqvc/oSxdTIacwOc2KgysiB3KTAvRFvZejmPgZ2WEwjT4PKdrV/zdBsiHjUvnxu614JZnQZSz6
eEaWJ73VJ/tbQjeZH8/CnhafkokFo/I9pSyS5kdrAC+l4Y8uQW7gV0cQlvusl0xt9xcHZM3DB0Uw
CRK/SkA9ZPpe0d29pL2pOH2nY34FE/utBTZ9KdktVbi9Pk/HFl/rsdAVZ/xp433nm1TCjD/5Z4JT
9Z3ycSKL57C8gdk+w3mx1A4oA/9UgNfyQH2Qr5CkvCTwE/XcTdWbxMn0Ml9ny/0G/MlxqL2VO5MY
mQbhKxR8YZ9fCtL3JD8fAKJdPVyQjQuC1G+TVAr64BxBjebTYnrUCqx3OdF3m+B4u4N841z0f1Jt
yEJP8vlyXoBE81dl3XSsE3pPHozke2hv1F75NqNL+1u73pPcp2T7DK1500AH8kGRM/51xEYhza70
f2o4SKjYP2blMGAbJGPoGPG7bt5HIQ/EP/twWmolip9dTOM4HDxF/5Zr5YM9AlSbfKikEduKplz/
kJrOTp5MihIFRxq5B8uLjn6EYiGvzw7Ol3VMpenRs/F7059LSUWeZAptlCkIWVl4KQISmuzf8H20
wpusTHd60f+EMyPPGNlqe2e5E+h0qrT6h92RO0AomGkvmHbJbDp++VG654w1X2oT7MrtjTF528Yn
vM6VbxlwcxjPueJtEoynvEUd0esCCiDeHxYQeqGUtayYAFci96QSisI9Q4ez/7L8uy0v/vQ0kfKA
C/G5ABHcsPbHmZQlUX3GiuoBA8Ak9Sivy1tiSSd4AN5psYK2cFwBjcP90zQLnvhLyk807Wue+yMT
YybV1Rvc77j8GsPxVUZSdZwzpGobGXB5hMRzX6rxN8n+XVnPxk+jAjCJwfcS9IMIPOtZuZV5Gph5
eVL5ZDXP7gZgmV3DqU8FtpxcKQhzdmdeFZOsjGrf58W4zl2SMS5pyswjtc1C+P/gtrQl2nSPuBaj
xq2oZnOEnvggK0tmEOwmrrC9MVXvItWsegS2kV8hDrvODXmHjgROr27qvjxDefGll+mVlDxh4FEz
jIscI4Ehf+FhnocoI4OMGZAQdDlsaon6NYFCpz+YHrAfXwsBScS/kuOS/CHNyEu6AvDFpjmXtGJF
nNHlEPlfTGpLT19P+bv2v/+LVSFoO9JstJevltVpuurVgMcopidlxnRObPGOFR3485vTvPYx54m5
h8F20H6KfEfL4aekzOV1d6CdOCfSpLommZ9oHL7AGa+KpkfFM5WUBbUOtl1eniLaN/pu2xIMFP3w
JZeTF72Yh8ZR4TSrLmJGoii+g2iBcjh1g46dg2UMb3Qz+qNTGC/ff8bDeDQUZSumsCdoA3oVfZG2
1XiakaeU6s1shw8lSJz/onXf52idVecGbBtdgZLkpwD+FyPMvupwSyRDHpd9PJ+Bp3/IgksJsGsK
6nWvncSWyGtKr2KN3E3tcOIkwhhK+Kq04SD7SSwwzLs/qqevkVy6T9iLU0YYW9BtH077kgUtq1QW
tuP35ylUNpqnvY0JEfL0I/aubJ1LRDqiJKZzPkzKUvKqFTGc8J0XxWP/KlZDzGbG3UCCrvCFizny
myd6n1ay3OXfDpeMwfSe9A+yQuem+BoO8s1Ky8KXRSx2RdXyzzQBFt0fjClFizpdDL3kUaTSSg8W
DVruszIYV9PXvhq/+azpJBmK/klGxJyMJw82ftlq+GJVfbLy8U2+RT4pZvzE+LtldufTxEDb7v//
InckV2gGTZDTje7bH7LxhyTe6UZ2I8+wXBrGt8YEEySrQlzhZOs/kEtZqvopA7Xka3r9YwAYjG2w
bP8Vj1B1+PUaYE+YxPvFZgRnTW3eJO9U46FknbYNuEfrZ3KDH3HBqPL+fMmGk+0QGPpPsK6MmS7f
5ADK41sqHTA7dMFnvM01/1Nq2EvVA9Dlk+/FILOu9mS9ybKzM3elpOFjyO9qATpUIcAloS9/k9ea
kKP/31IdqemRVfpX2aa5ZV6j0v2outN/NWW3nP+mMrxOWf4YjxAJVRctL9/kajmRLjaiVbdmpVwQ
j/2xyFd5rrp3A3Si2bwyfL0fftevDUzjeVU9hzb0TXpy9UlAUrwG3DkDZcJhDeGmsMLbzhyfegDU
ZRmuCtWAfVI9+9Gj6VFDJ3oZLe0nDJTH1Lp2BLriBPKAlVQpMeqXdFvnT2ztP4EYiPFPcCye+5YS
TyG58EWtLZJP/NFqyNa66SjXJYTfgw9PA50iNPyfqYZtOkk3E7HI3ydNvwH1Dgafc5t8qHyA4yUf
fbGrJHVE/rsi2uL4+eRV5MHn/NWDEWGAG5XM8I3ZFFeQVNvS924CgnRvDN/m3P1VkdIYbEJLEs1J
Vb5r9mGioFJ5EJVU1YUOhkfEhbB181fIKRVpvq96tLddF5/kLcBmSRM6lzgPyL+191gmwgznMqok
NLtdAyeBwRkZJlpO3cmLi+KM3HgjB3x5MTNLyh6w2WDlS7v+phOJMxinKHN6lcmRe/CT4jA1CNHK
RQnH33ZsnmwLxVOeVy7icHZxRrS9jeRZo6oowyNjFtIE4GCo4Xd+D8k+cgqpZ2QAPffUFu69HVcA
UvhMy2xegHrQaUc2pmZy5ih+ajTZaxOS5OOfPP04Ro9OROMTdyh3as0MWEfTdRyCr8fuQpv1rfbN
0cpQg+3zX7stvwvCYlcPzoEKWJ7nFl8sTNswHLZHtYRnLFW/JI+cWlS/KD32dB2pAXxEJFzEwv/b
hO4HBn2xzrJhOxI0gADo+4aOANEjDD/53LNJU5X8Lr5I9rbj0sCvIp5Gs0jkL+CSIXHus4yqQkls
xzcF7vAiJXq/JffQRwecwUlqRgHoK6Kg7Co7Va9v4caB/e7TNc6lwL8oCsj2lYKDuI3BYgiVCT0h
B1qJJTKf76OCXteg/RS3ZnjUGDwkdML6dkkxLelWClwVuDp0Pp7kSKUyrlLmLClZ1l9yKpXDQ5NP
t4pWb+R8JqldKYZSqr+1aZR203WFPJlCAqMdimvptcAUYmjV2oMkV6T/ukmVR6nVZDRjNb7+/C9F
LN0XjfNZwmZKIU/qhpK4sW39IQ7IXpILlhKCJEbkZwVqMdA4alJikL/JzcrxRc5+mr/tw+FTinU6
8AYp8trmGwDw16V6KbOrfyRR8yvRiXCZuwZMDfFFUCgG9BNuYayXpBFJFanlSGU61yYIT5rTXPJd
0lNfu0vVaKkDQ3wfFxb5YJIwpFqkPozRoaYRlK9JsM+Xuy9zAhlCIblCFpdUlYVsk3gIkrjNApGB
RAudpZJ2C0nbqGl2lXRdq9M6lo2H0eoBdLsP8glSkJGxSOCotDXSwkxBlWa/Mj2z2hzrpNtLenwZ
Wyn4eD2A7r54Wc54zJvpz6/t8CnPKaVEDYxGIQRTIb0pKTGT4f0uCT+7ytbDZDzIGXI5NM6j+zAm
f0uSoau6Z0k0xNAxOaV3Lx8unyiH/zENdnbdHtuISigJfCkfhbH6nGQF/CDtwSzDnaStZMZkxDzh
LESKhpk9VjbgQ5N1yphVk/KoA7WV6YyzYU8d9ahTNZVK69BkV6UhWyX8CxHaYhBad8ptkinvc09m
z2julikHxP7YxTSS/he3CrAL87D3J+UoznJmi9pp/O4MT7K55SUa+6+p6lzklCthjuzeQEGzhTBY
ClaJy6IP508kkeE4/xGv6Gakkeb3TlVfQwr30PdBTal+LdtvMRShepo9+01CAzrEKQhirVLJdb/r
SvQU0fssIWY3zg9jQzNmp2zhibxZqjwSHfpQuiblZyRPIXXBypFiDM3k9kW+3tD+eXBz6E5gfWD3
aP8Acx5Utz4EfkuLbfsnBf5wBJUbfUmlRaxGYbcf0EaL39YtbeNM/lmyhLLyZGdJerFUJighWoh2
iGlIQWbBl6/2rwLj8D2Ed+pnmZ06AvHFfpF3UdrlVFY8yu9mFe2zfDzI3xbsGFiC0IHPmXsR2JJ8
G/oHwIJpL/O/lxmTjTtWD0E4vtdpuDdz91jA5KYJDcKrfKgkKYvYefQmCEYwMnJr8rpsnLr/Avf6
bOxHe/qWarxsLvmDYHEkqzH/dV6yQoX6SfZYoVGj516QhfiW7606fRuWHq0sAIwFICefKxfImUVA
VamoXfXpP7MJ4LdXg3e582jy7loYtWZy7zL4Mkca6K+tfLd8iFWk9HD4XATyRpycJIeHskDcuqYV
0KPQXTFt+VVSUA4rZCl3QB2TzoiocE6TDGTD2i397q4s041rxGBL9J+U0pyPXUuTc+inl5yjFy1k
B2oW8P/qQAzjH/rmfjzQxyC8M6p8I7WApLN+QmXeRJZDm6HLemq+JXMVGjQqrcxsPBINAKYFRiOH
8cx9NCvaRMgfSpp9eYBab7ZVp6KyTKzMgoK8iDKJY+yzMDzUHXqnXxFYw4ANPYrpxJS2w7+fMF8/
0p76r/ju9M8yJfJ3WRbyM4EFdHaKu9CWKSDpPTVUER1Shb2o44h02knwNLKsBO0n5lsINptKuZff
Ow14C1ET/UEf5n3dVgeaKhaMoJgbsf1iQrzZOLeAesTj1nDnKW75ZObOt1RF5TWpmUh11FaMe40N
Nuc9zMzVUtgvc+MWxvSd+FyxActpuFaLiwYykPfKeokj+7dL+93sjkcBXskycK2E5uLuIOt2Tq1H
yM6g2OCJMeoaAMSeESrb4AiXyi7uGVRxet68T7PsGCbFxTe/mexX8QOF+BnZRLQrhRuYTjdzbq7j
3NuLY5MjuHyhbBbZAw2NcR3DRvebjLBUPOSnXOL53ramEiLbWwB7ggCgSiJggZ1kgaXaEg0k6nJ7
LSJvBYkIWb1SMNMkURnNH7Vp3EbDI73dFNTxCvxJSkCSyzQ7+64OYK6QIJmQVQoXvUaMZPz2nf0U
Kfa33KSYAuQOWCfWelb6WztDhXBUHmUk5Sl92/21LfWiussEyuVF7FM3sWDF+f/bVfPJgPVZfJBd
DoA7b/N+gNkp/63C4MlO3fupKmGalCLXsAQNDswq84CoGHUT2ZridgKrBUVHIFL+gRCD/ucpBqog
gyr3Kct9kOXo7i3FfpWJ66f71FNerCTZ0OOE6Er5jt0Vm8uZhaby8ZGa2oqE5VKKW4ycuEq3YbtO
655zD3C56wLcINkJPcS+dqyTuG7J2boCyCm6EcjsP/AG3J6bKpzOAhKj3+NL4EnhmHw1NT2oYMJY
G12HIEpprBWbMgoRhwBPTaTq2/xZrJPuSKhh3Uv+Qc6Y4vhSulG9Nn7uzOwqHmfUnVe9XvI/kkmR
4BcY+yqJx5clWcNbBi0XMw2/FDNdcN4xvTvtFsVwiBd+1EB7+7+BlFHQwvpvDe3Zt8RkMrpiIalx
oSvun/xK/2lhSAGGP11MsHPMt037mKHDR0J9TlbpEuaRPw8jCAuoGkiJSlYs5poGVn8lI7rYJSl1
NEG78qdwqU0JsmlBQSU+R5JgfpJcusQ0nkts7MzBbvDzG6km0Dz2PUSE2mWWP0fGn1g12UeNO7w3
9pMM7DJ5siRnIxQQixTN5oIu/i5fgjO58/+cG/Icr2aL4AhgAlU5yS6UKGUxcBT05NLS8I5UPyno
HS3LeRGQ9+L+sECCDVb7vdaqX2HKzlHaP80LnyYPcVamTU4aAn3XG3pS62IryS+ZF30OKaj8C3dC
zz4WlrmTj5T/ssYAPktyBMIKFqeMauOat65ebJbd59Bnm9FixxlCZkkec1lf2Co6ReFl+g2MZhcn
w/JWefvAhlUr53GiqUTWnmyQTHpKtQxpDQw+W0qJn73SeVkCxqhaySdKjjCK3SMEWUvJRnbkUhW3
kFuAMBfGYaZG5gnqgauUTKumeHCslL5A7zjYClE+dRBiKA9PKdcoffI9H6RU09rmpSdjr6HeHpOt
4pRK5CAdM+pfXVfUKULrGrlgp7rxcWCgdaPedQGgUuChY5/fKbDOReL74ZBkKIcfHxeKvjBnqwKR
QdF6KaBHM3963KuN6RkwZqKnQjvdfTU667x5VIrmPanin9r1L8tn2ax4Wkfg5pxpLyGMwg+7RXmX
W8j25NOzBY2m2pdXr5vB9HHWUvVtYVg3NFF+zYL/9cP3Eh0kCpktcaI8WICSstIqu2grtUupocvj
L4VJr/tohq3YaPmnRBUvfa8u8JM57LGR84qJ/qrJv4u1Tuf0LdUh/fvn7SvadWGYuBFYzFIjMwMy
ba31LB8o4YBA8CjVPPuc4mTbiQGS7ShuF9J1ckzZixRA5boCCrnMBEtBKlMciSDIjbbYKpF7kjOD
vE9OjKBeD0lZoSTMzIvpi4bh4qE/4IKo5BgqlT8PWjiEP+GWKH5lM0ps5aa7Kq2/7TGmDR6uM+ZB
LEZHj4AsUMHytcnB1JHRK+H4+r8xkXhCMLAWjK5x1tz+BzOSp8lC47EN7aVkGeVwLzkzkj3jYmat
ul53fXw3TvHvfy49DtzLyOuaqSGUVT8ZQ4bYNeezcP6TUEPu0kmfg658Fu9CYulAEm4v20MuQ3bu
F+A9PkcuFNvhpkgMeDrAfLIAEks06W2FqxMQltibcnI3zYD970p6pinbRuh+E7foUbqB+h6ENGaa
a90gXMyXfJPciD5YhwRsgGl7EE48/zOqBF1Bcckoiw5FdTsC022H90Kb/kiNXxhvTuCfciqUsM+L
YHrp4vvWIwUq8+SHzX1jwBIqdlin64JVrvog7+sOFmyehDPGmPScN5agqI76IwyHO6kwiqWQyUKT
7A36YbkZms+WOMh0tR8LyqEueMoBYwhgoy7aO7NGzM7DF/oil2ePD7Ic5b8F6iSLXBawo8DJEiib
tkKLiwhELlggv3knqCRY6EnICdqXNqr3gl6xXicpyuL6L+1Q+zOyHPFWplzi1t7pjl077paq9KcS
ZB9S7xZvJJjH4FwY+sdyW2Y6fbVlfGPTdp5aHYBbRgjy05+VBq8YtUJx9FKnzSUDTm45nZJyW7JZ
VhRaYKOE4/4cd1yqmTOnQSMB5z7fKIHiHHVfeYD0WN+0gQ85ZqHA0thX5rrUq18rtPIHW4MDP1aP
WVn4d8hG0QOgoFjh5O62c+CRgq4RLlegN2bxpQLreXTqdJfHdb11XJSQTa+ON12iZvtoMFGW0Kd9
M4BpC/IhPip+rUBK3a3GOQ8eoZNnpQ0PIWgzsjMu1ME70wjKUwE0XgciO6nK8BIa2q9VasqxNFP4
DIGvbYuwPJlokR1HPxHWYQNyoyZzdyMolFG/Abn3UXd3Og+wgvMI+RXkLLZx7x+zDDSiPpThozY0
q9iBdx3RYRrFoC4NLdrU/LQ34QbnphXIMbHP9r3pj+aNVo6guDrrPk4VIQ/3dqnRPmV+b+2MDJCj
Wm+tuNQhi4itNQc+iFpXjpIDfW+ftEyvN5rjwRlIXwg9+AjSKnrxlva1sZqD9hKndE8PznwIu0Hj
lEpfCAd/Hw6g+2Y07puaDI+NpM6ukBAJBod0g1jkeDsBTim0dNM31U8KC1ZaTjC5qYw1AowbSLvU
FU2nPaDpfmM0kNdkQzas6nLqoQl1qaA78cmYKNbaZpFvbSW01xMitQjSYFda+kPtIXg1NG/TGrDL
5+krDC9QmeXGfZb2xySazJWHDjQ80O6T5hkD19XfnZ3e0UqowTRPo+Wg6WuL8E3tp6vhjmfUqiDI
C414q9evCkXtKIluOqcc10COzpD6v2qwEK46d+DNcPQrln0Yqugnr0PUrbrsGdLbVDL/+capnH2S
uDVhHH1Q8DRpWIOJ58vMVzWgy3NuFNir6W3v1He4QgjjRq/dDJHarSDT3jVR8eZL84sBHUhVoVPB
VjA8WKJ8t0vPs08fpqJiH1C+FcGSkA5ZMskNdXIvW+Vxn9DsPNOfO/fKY0Ej9qCS60kV4PtxcEwM
Fk0Kd0E40diomcdm1scTpLFY6ZR2bp0uNMgIvsK+1e5o2yYpMwXBsWMHBF6/6c0v5JLtXUtToHS7
nwjWtuM16Oazix9bRWYHNqysAYLp40GtLYjEivLsOsC2fWtSd36HMc38GB4da0Z0Im9OjpamOyWB
+c/HIq9i+Cy3wrzv+HgoxdJgF1eLlWLYH9Oc3mvFaJ6SoNpCdENbSFUiigLBuNbrm7C3h9UYGC9I
EUPZzCk58mnaDBHhGOIRgioqVTnFT9KShyFy1F2v0i0RlMG6jgFnatDqz1VubVEng06iAVpfDz06
wfWhz7LioGpZvrLyaKSf90m1TW0fcWd0lpB85C76Foo7XZ2m/UioNWsDnVIF1M1d38V7X+unFcQj
1/lPr6cPaGlRj3BMFFJgjx5h0kjbYUfDNksNbmZdwGrGMOxKg+Xi5PF+CEThMAGJFKn620A7pDSa
qrQtn+qZp3aMxllRbr9PJrNZmymaughUVPTLTj5lxS9lLugunJ4LLwe6MlfKTkXi23gsqgn1nxCx
l2yEFqGKaU2sh7vMAa7vjzAkeTVYxkijDUDEBtQyzyD41LRNPpbWbgBaGbYpUHMDPRrQmrtcu5gk
yk++1W/7FH6ACZLRzWwFL1o3T8De9WxtRhOlfGd2156l34AQKY6u39B8Gw27oteQLIJwQhtgizV6
pAxcOtBYDklQd8/xRrU80ZYd45VdjTBuIgthll6/MtzK25SORq45cQrQ6PScWHGXwff75/m0R3XI
OWXpm5FawSFNOsAGE8QLfTCdwszZDGEdgBNzH0s6z40a5skuhtFxSsmel53JJEfe2h5y1DnvcJna
ynaoLqb0sa20+jn01LtBEvkhrDsgeWf6i2N6XjpVp6aRb2DvHjaNrb3ZFf3hCX6fjIAflg4bHCEK
PTc/vUqFKdKq74csf9MG0AMowShpMmyhdHm2ld6FbjqEyNmu/qA+hr2/9D7ROTQ2rXLnUDLHBQev
lCC9deK3wB5RjUYEaPKgXwccf6vl35bi7KirKa31qNSsP8dhqSkQJkF3Y9Hirv8VPsrInQ0VV8MJ
wbe0/YzHj2KdCm+fIdwAQ1ABnIQYf7op70qwQC+2Y2Pg3fEAFBFpzRj29tgGAWia0OV5WXXsNWVX
d+YrWcCaVTu2kMKdqnh81m7jptimBJWEAl68h+j2O2y4wwE2CzMnlPUMZ+tZ2m2XKhS7SOBto/TR
ttuDayDO6kwPenpqmyja8dg08undpbMt5Ohy9bPx2208lcDEKO3ZY3CFHqjc1vlbFnT6qcxS/dSZ
RrKuLJWCWjKeys7F3PQwlllouisQD4xsOmhqC/IGkKd4qbFzLbc85a5xMMZ52NNq/FhodFOOChRA
NpSGOEsD4lfVmtF0goKdw/pqCIPuSOjvrfSxQpU66qrT8jkQbycrhJxhazSadzRSPnITSkaT1ueq
0y6aGsybOYO4V9WgVadRSk27j2KgkEDdrEcSFS65tKCZsokoWzdezfE0NxA7ehntQtkNSX0DGQWN
QiixWZG2b/32ZYDjcB2m6VPapZB+yv9CQ69OcPDQqpdUv5VJOArrwr3V0ImiZ+e+ic1jUc3NyVOr
5tTUyT1KizBlcgDqYgjhu4Tafk/HVKGcxjwuIeGtjxZohRUU4xSUdYBaOiz423RVcUbIfOMxTea1
6XKemKvK2Dt2ddAd2vk1FYKKDJlswDtZvV0yHbXNUvBDzJVDfKpWw5ZZJrMso5hkYbFTDPV5mPt4
SziNJxwHqvpGp1FSz2nqtY2i5fzmF9irBCodryBW1BLMQ1mcoN0uTn1hkUYiuEonhDOSYTRWeuis
dR1+xzFHC7DIE0Roshtn6GA8I0Q05u7bMlhvKFCcTVBLZY0vHBL4gQuHpeObb6lLewFp6V1ooJvk
KXcAZIDsjru58TfDrL1kLuJSORJuBcgAWSV96XDsKkmV1laTbNUyo6DQz/CTaqt21DfYCQKOsFiV
dMZOU9JvE7pZ1qoJrVL/FwirGPol4Y5u1zvDgGQSYvQs7SoaHJa99Brgg75t+B9W6gRzYtik0Ag3
1GkDc1qZhLHrUEE8pZDc4uBuDLc9xz20V7lyYxgpvL1jA6tenNAP459rY/qO55kmhq74sAlPnMbd
KbEhbGf4oTDQjY3TRNsJzQkMoHUGCKxBKBt/KimsKL3GICvNr2azsj1DZYzMz0hjhjrPu6ut0dw6
Nek7oWI0p7WvEJikyECVnY1SAPqUWXjKYoQZ1bc6pc19NbHtTnqfwY0yFj2khjr50fXyqip/Kper
rI75duKB1bf8msaJAxmOXPDvDct7I62ib7J8HGygeQp5rzQkXNdDS+Y7B8wAvg2fkSfDYfZqZ20L
tYuhey/aMN4G6A+w/xmDEVHOJq8bgnNig6Qz1xANDOuqRSLD65p1AzNxiGuY8njaqmp728UBOa0R
aEyZth2akiQa42bfkgnVxbJ6NiJLBPegdaxhGw/5Xx85j7Ge+TdBGO4RvIO90vV/k8l7mL2ftqXj
0U9UZx/MEwhTyBrG1rzHiyurPD+HjfdSuuClahBN0VweWpw9UmzhoQ2ovJObT7f6DHlJ4ZxwBY2W
7/oepEo+tBa6UdFHqsbOagr0bVtWH+628mDxseLBI64k0kl14yZI3UuDCtmKPtXm5Obe2lR8Z1+7
rwHZkHVLnXHVIxN56BRUdUIabMyBGjAU/MhVz85h6uk3ydHHoJ3m3UJZlxOxw0Gyhnd7JFkkja0b
bTat86xgvPJJO+cA9EF4zjd2te8mr7xxNKvaii2fAi1cIzumrrNOw8JvFCgv10VFtZBOqG7tT1ST
AxMqpfShcdGp6KD7SdH0M7T0yam1FDaq+tctlfsB/iq6hQ7R0JBAhra4t4KnRnlJGoTpesXYGAID
05VCR+ljPpN4OluutxmqHHLqtoaLvMpQXO7ddVaab6oONVeW13e2pj5Bi46yV4bjn83yROvPezYN
r1XWfvhDBntoFp0S9JsxMcDx/QkMhDnW93pFaD/LaRsWRAPG/PlX0eNphTRJXvxp0bhxwtjcqrUP
B366Vu0i3mj9cNag1F75BZlUqMAextImWKuQXktA4oJIWadqV6+neH4tnZCxUIUULZHDRRl628qu
9/YYtSc9Ce4dzn8grRSOaWUwra3Cv0bqfPTQk9p4aroqFO/OaMd2SznuWxnaEE1kaNhn3ToqfbSh
5QMEeYlEJxDLjZJ27nqcI5KFZOZ2gXLIiZwObeX+IUpSpv6MrKpCmAqQtmQ91Hb10aidt3YHbROb
2o0XF89D4wIQSaEh15vb0kBKcBz7h2YwH718vi/h/lr5DvIbAGnIY2wbzUQipIGeghwLoGnrCNrg
UKtVCQ8TQCR3n6XjPcrZp2pqn2vd+rC95Nz2UKDBt4Lrr25yy+AbXe2xh1dU12Kq7/3tlNLViYSh
0mY3tmrdAgiE5bCu6k0Quw9kN1do3fUPhtFdAnJ365KsZeFbBAFwN5Ox0Ledwtj7KbDQJLLzM6T6
vfoYIdilx0w3tZvGr7/zGEkkSNv0lZaRBejL5mZWPx30fqO0ONdFelfrrrkbvKBZ4SUP7/oEQDQy
ko6NCnOa7R3Dcoq2dtv3G5RydPKPIdRJSc+X2273gKIOol4/3Tjop0JBX7Vxio/MtteaC/VjMz0r
uUqRnL0e1UgJ1QhydEmASyLxvJrj7gHc/tYsIN2kI/bBVdwjhKbZthm6G80GztjXN2pCw0+e+g8o
6/Y8trdTInub/I+rM9uJXNnW9ROF5C7s8G2ms09IIOmKG6tmTcp9H26f/nxmbZ21tbWkWhRQTCDt
8Bh/C8y9MT1TBFVEL4hnNWaw2PVHKbvnzm4RI1D7URZzCf1QB0bOLNdwfe/5InsMQFRLxMyq3l/T
TO+d0z42qfvXcj58zYDPivFEYNnRL1WzUzjwycq+OkL6+76lNDKLzFdO19syuwScgZatI9gg01si
0cxBtLBPttmGXH8iE4ftR30MHaAMXRNJH+7bpLswUrkpieAEtjTQ7YhIqCQMkMO0m5Th0Co4rBpa
JjY6JmBrYhhwORIthx/J1C+TJKYydjAFRddW22wTybxHL4peT5A22Hrm88/rFaYVcxdkclEfrHUp
LP3msxE8i6zuRlvUsc15eGjdBuQBbRNJyJlJo9bGyBbQLTu/dWX45dGmvtT5e+ciT8mqk4np58C2
053/+4cAB/tff/35QC2NfZUO8tiPY1nudap7mh4pCdjOo7UC7/V/3peAkV+WNk/AN9c3qWEKeQyu
GFHckc42zX57/vlDlcPBJsT/KFz/uTHS+ejw6gNqA4I3ToWO4tx5c/Ur9Y2baxSvjTOg61PuOU0I
2zIxmTxhHo05T+ZzVioca5qKLuHEPmW8KWH3XljsMjIdfdvGjlt9RAmhgSOlikwgPiFSMFlk2YBd
e/2BVtHjYouc8FQG6sr6EjHfBzGnf7hso3PrGjvRVTT+eORhDnF5IhY0P4cveMVKdhLGJwLgki1N
AE+p1sbddh5RtdDrMFbk3o71r9Q2aBqdowNdfdmpSmNF5cqGsODpMPcTQfwYEUftdGy2OYF93m4m
13GkjGrbDWWOGtF6Nnz9WhbVjRYhXA9NdDSmUm+HRhiHUPcE/TrJw+Kk5Y60ZAgn7thNig5vcc38
RNj6N3PDSbXkn1h1L4IImGXT6J75Xn6HVtHt8KyS+5WQrWaEz4TitUE81TdmM8zbkZUGxL3IDX2B
3joa3dKwSII0rB7W7o+1T8BT1VNdkZVG+qjlhc/KEs8mRy76h6c+ag7V5JqbqZjfYfZaCrKiB1+z
Zc5hW24qZf5B8PHVys/CZCZE/Ms32F/HPsXwzfqflgdDuzvRlqgN/PEAX1FsydwVC3nijS3/LBI2
TM3RX9uWD7mg1wj/2c5Ees8wMN1F9E0C6Vuprt0IzmT5QGJuWZ78qbsQGp0fM7kjlpV6mJ5f25iC
mYgRq6JD9HpS7gzrTcnqUjSkkMsGFKqWizisX7yQ+jHuyHJe0WUq0fxrp/R9bmAyOpINh0jdf2rS
4kRfBDT1VpMjUem43NYhAoa1iyjXzBZ+Z98nWe19cqZO9jrrN5HYzWG0z8b2Sab6nJrFHm5WUAkB
CEgqGvc+BZtiGn65Dlxk0pnfLULrzc/vd2wF/jWXkiPb1cHAqUc7hfdZ3OsoOtu+sRw9V7XAkOPV
EO1B9uPnDGezt3X0HPVGuJ0EOOlEMOZG1nV2lRYp30lmPjLWt2cqM+i8zWpaZbRejjm25F3NV961
RDZuhj4c99ZSTVce/M80glSHvsmvJGjHgS4JL1INVfBGKF8jUPqtYbC5iIJzSCB0ZnIhLtrzS0rb
/QXk16X2BSG6JO+/+AZszgMqMq3FUY9zzOyfxgWI3NzSP2TScBcKco/pYKXLqreoC3Z6fuVh+rus
ZrlDw0yrKRxhRbp3E3Ey0UeU7Tt/mTazHNSD4rHKuT0iA1j/2lhZ3R/YbEBC5oefz/h5f+blLPN1
QT8ln2wE01qtTVM4hZgEdBvcaEE3iWRhkWjkgzf/HhrqPa3Sch5+/iBVUf7nraJb2xep89r8vI+e
yhnfUfv4fz63WBgVB9XhrStdMQc/H24T3VxmOycyUfUd8jm+/Nj7X06lftM2yrWSEp0+USv5YK1v
/fwVgXB3del3/Pnbz/tJvVDUaANCYK4hzpUbBFh9Uen+P3+nV+5axZE8zaa0HmYfb80SsW/Og/XQ
WxEQcOI1JhChoiX7v+8kjodQk6ywdj/v/PnHCYyJxxx3huZzaZdYI5DMTJzH9StHRdjOAfO/ezLK
HBHk+ik//5YbZ9yHMc0QRe/4DxnQ6NZIHRV4Vc9PmBosMNX6kYGL9ty23ennA/aShA9aItywpvbp
510//973nT8iLqPjz99+3t+EtMHQ/2IGP/+orkZnT3Uklff//8s61ngiaCF7bBZCWznG4ysJv3Q5
jH11GdZiFu3MxBDzwQTROBHFenzhBG9Obdmzgyd5GLAlF1cRzsdMcMxRbtZs+1G+0vN8SNqcrc+A
GqjS6oXkFUbummhj2dYlTj1UuOg+9k5KtgRhG89G17b7KMQ+RbCoIOZ5QYKeVIQpD6ReZnF3bEgf
2YSoUbbKzH8tVKGOTkcvB+AVPU/bWsD+LznNQVb8vA6SWc6UMmT+Lzf0nlTKwQKf0ib9Bej81FCG
RPB9t4+mxadmZAg6hSutKUNukuQK3z2umc6TKkA0fKCHkoGdZo+Hfn0mZxTVL5YBgcMmwz31YsCM
EFIS7eieoLm2Po8KFMYLvcc66vd+mNwsIR+zftiPzULOTx49WC61O8K+65DKrKyxvS06lM+Q8ihc
IRiTuxBwwm0I/RZYVmk+h+I5FRFTfR8tty7L+FetIu+g0x9WQaaVSYhOgmPL6VHqZ+pjSKg3Nb36
VPT5wZ7Kox8/z3l+6keRH5UMj65rRNtaznhWoIK1tB+9Uh97rT/tWD16jRqp4u7OFCkaHNOcg5Dt
bx5i2Dxtr0Vuf0SNx5zPy8nyhfaA7zeanqABGY011u0SeSG8AwzwLZsI81ly9iiE/mDfxZEQ/HIA
t+l+yKPJfPDJWHLYgna83o5N801HCKE9DTdIljfh1SRGe++EPHQ78noQtFQs653mLJPRTOZ6c9Nu
c03q33ZOKt5EL8OYBMrT/dFLxQMNTW1QNNFTaf1OQxpqqJiPKZz3eHBPpIyuvb9+RwjUBLC7CS26
NhNzfhdj80ZWZk4vDAxR04sB26gRYL5nEa7LPx5XZGyvBGwxuEQ8J9+qkDRIMkpR0kaHYDV8x7OF
C5cHYFvxQuMTZGswyG921I6H9bmK2ZD8ARzOxqUT1Jjg+UYQJPnEpiZAowgb0bDpf71aik3UrFbO
0kGdsRzsZgqqMmlOPdFlDTxoO/LYjOUKZvsa+Hnej0t/KCF2rq4ACRrk++zA0TuCgIqhu2oRP6s+
OVkedljcSNO8RvRaxjvlNTdL50E1zqSoFCeoL3INPirPztDvNbcoKvbQo5eBAJKNApfa+z09oIWG
K+xYiSlM+ZiKBk6aLtHs1SzbFzrXVqDoXeV1smf7RcfaCdZORUVEtpQgdHFgzOabbuWdQtd9aw/n
sCygAgjJTelFa1rrCoPiB9xz8PoCeTwtnvlyLki7pT2bgaFuj6pp8L8omjda/eSlNa4kdNQcpoeu
Ht+nJuywnkyfZtIGihcRPcG897IBJnzaesonksMh+6/XXzmZvyTGxo8eTeNESYqHsLYfImLFPbP4
K3VzHV2nZrclJZZUzWTI+q1p40o3XcDxTtVUn4XY7gGoKKKTVgbbnmVXy2mIY6k8uTHB9y6VQ3R9
s3iPytC3YrQ+Qj0ciNJtTgT4QAtUXzhmSBavzVdiccvj+Doi2cVtQITo2v7g2As52275njFpGwrw
fkor0mx4BFf9FVtsDnLD7Cl7ReZs/tyB4KbufBI550g8x3jo1oT5qmruS0uXErQchip6h2W38ICW
Hn7/9xEOS5FSeKYAHBoRULhp9N5f2/x085gaUZDR+0fuNhHjjaNeXOW/pjC7MLrNjfR8WsBuS9M9
8jwEvyGt8pAp995MpPLUC10ETfSvEadPuoVp8E1oQ0V91nr1GgXwWEEjWQJdn3YgwCS2v/mFixLA
a96AJdB7gqOQCM7/7yEjKBuIgU7yYQ4SMX8qfDTg6E8UieLfoSBxQ0wjAxnVDWmogkyTeylfuKiQ
StC2kqbOZpEGrd9knYOkAqj4zkdiagpouhj8jB7i0Rx+yVY3AYWTtBR6SdtuPBPYswT5Jp5pfndo
uY5xenX8p3qTPyRcJx01kEULEdBUnTWHIR7SQJrJ3vf8hwpacuNFzRtT4cmzoWLt91WINEeUE7uu
p3Y06cG1tk+WUX35Lhd27z4h0X5v7ObfecFhJpb82JGn4aJ4PdjmS9cjFSi+VFpw4evpDzjeQx/t
Ki/9YsC79KN3GqN058qRB3YeeVuisO8ewqAlT+/Sy3IMzbBx2XwZNbGPjdNhiCw4LLPxRkbSV54/
GHX2Opn/uG2FRGQoTpGsKdIxCeBo9r0HPo9M9pZHzsEl/2HHVyDsw5n3dZ18KrPE9R6RXoxh12e9
kdFvyNKj9GZ+BItSJ532H71ur1WaI5Kko1J55cVEYeFG4lfsW++0U/6SKZeHWGPPqX7fkIz94U9D
hwqBV2OKjT91Z3z27C2IrskyyTYF6SX0ZFxzGsQLa4Kvmq9oK86UOWPiv5fZQGOL7t8BeQmQSt4d
MJptkVr3VKa/GrQaVHTiUYdhb9P82WmNl8rCkRAzstQd2TrEElfUJqfLV1hDc/KNnXpShkfP+iNC
eLYErid2GIpke6cdaN6p4qtueWJ2RMNXPFqoqWKCOrhzvc+9ggYV3R4N2X8ShA1xZM9fo6vZrMr8
JbRaDXINLssjbDug3mAthkw3uKyAkk5W/7g03i7NLhnQn2kC0JmErJcN5Z3NDLlOh9ReJ5bYutOw
I9lZbgGczUvZv82T+egLntJey2/W1T1Vz7xhZMW5t833MXNf8ybE4ScvjCe7bBluUErVYxRdE9BA
BaUZynsrfJfnnLhFU/rKhPxgRQ0QHkHZ27F2nmbuXasEpac+g8bRvxSZ6qAz8EwRMT628S0zREpv
7RyIIf+YyD7clK6xn8Lu6qESR2XGXDmyFXe9+2ZJbq1ihr5d/LXWuJDvUUkkWZVDTGPy+QKHPrUE
gNtZ2Z7spXpbgLumuqqPY02sudOendjgsJfvaZpmgWkNj4NLgBIeCgYrVE31TBZBEuuApJv3emFP
7+L5U9PDFg/VeeFxMXUJx2O0G8Y83QNPX3Bfd5t88sVawI4xCjUvmIsa0x7BVW8HbJNEf1GNWcU3
TF0hlWSYDbQ4/mTTMlvmJHbSpHQC/0dZ8pkqEoIXqhFWa4Y9rUKDynv3+BfgGD5WEfJG2m6+IJNe
SYh9ProPJCPx6AOa4zoE+MgeFhO/uqHSrxqbcujAxHE3zdGLYy1nu65+Z8LlDoNbrkscEJb/XBjq
u5gmxd6JmIHAKGbXMX2DdvkbMwusTxxNZ4limxcM1779WhAkEnbVKVEjAgnU2q3BxS6iQ5HoPXjB
M83Hy6ZccL05Q7bVUfrvMjUwivP3qD96awgMLjycA4t3crtTmsonw7HKgGzYagf9Rm6aJKEjRLKy
XTRDTZX5t7QDQeB/QWQ0R9t4pDIsD+p5ra8qC29ny+/JtD9j2/0IG/eatvrSl/prcGoksris5MBk
1ldfqeTXakcSHyDaEcemAscpM4CFVbjkxvR2zPOLa7H1G7n5Rnr/bijTW+xVqMdyHN5MwdNc3r2l
QGSxEsxqYvsxhmtuj4KIx22n7Z5Tgu2u9AZW9GLEA/xNueW7lM4xqmikUogC8Xw8GV24VmGsaK90
To7MYeByYhjt4qXT5jWZie0bQ++2tPOtafr66kzil8GTmp7JxzjlMluGnGcRckwuwF9pZz8YjUu9
CF0fUz98h73/rkS8S9v4FM7lv4k9c28TotvzaMfkv/E4LHbG2uUlGn3oVcaA7T+AS15mwl1SKhMY
XCYy8A0IH0r06pBbmTCSx9B7gF36g/KW2QlWs/kXgHFbevo6FfmTKaY32xq+eLLSFnxMLAu4dsGf
iljCi9FPGio/+8RFrymaIbCTqGSxVdUIRxERCWxYR68rvlo3I6ssA2aEbvAE2fdVNu2HktI3oe8M
qs95s7z7UfPoz+FRZRMBKHqfz4nmEBwu6Px2CAqvoh5tFHpMUoZVfOCq+rLD5hBmmbFJzWWXSX58
9I+A5S21qXDpRu2Ae6w4W3syfY6FKmnPpDIhc8he8tTk543ekBemAG90lRHg+mT2MasGlqEw1yfX
BB103Angkd4QP1W72sTqIYEdXe9OKeCGwgcyXLuTMeT/ipTI59by+c9AaowLJfcFcB7Vn2/UfiEU
4xVRtod5LN/ptcW8RZFEm9A5EfFriBKBQMpL7Nl3ZyyOsg4Hkq+Xx0jbjBMtVUAidKiVhJdL8llc
BubT0HP39Gu1SxgUs8Xya093OiIksJRzmG3rYCcjlc1k2tpBOTgEoQD1jhy9P7/ERHikjCN94xmZ
xCmWEcd8Nlbr+Ko48Gba7mE2uha/ZtmKdCWU4GckWJfgkJOu1+8Z1UBs6KH2bfNGFdjeTtcrNk7k
hruJQRYWnlHqQRrqDm7A7VSOn3Zf/ZGlhlN17RtZOhzZywJFVZN9Rk+P0lDCq9m57d9tF6iyyAYU
EZR/wgCEBDEWX97w5VPgRZ4aBBvlX8g/Quem+ycwgkPk93vqG15cIhg5tgxgRsIoWRhZU9Lx0RDD
U4OGJqCQ8ziCz9m9epVxl9Hb+1EoZ5f4dr7Hh1ttlGDLSgAFHazzm86vT7Xs78nk2Dtr/sMyxL6n
KJGpkAMwwZQxckcUqiIYzJazsnjsTLKyY0VR82QSEN2hgmyhz8P0pZmh3fvpVpX5bpyHP/SpMdcz
l7P40O3q4O0hL36ekrcBpPTQWeoxyiIoo5EGwtk8oqrEXl0/CwtAczbVdxkTpN9hvdk40TlKljsS
GYtwm5oBkyywOnpLZvFPPJHxNtjfWU6fY4iCZKIbki4OuSl5ZgBVgtHHtrNRESirSL+mytEHj3gG
sk6ZT+j70QNqIDFfEuF4h1JPMYjL8rksw3czo2ApOWNSQpiqVXscTtknz7x91IavcQwGXDQ9AbqD
98eXw52eoX0Hp99EL30piv16nTgl10g2h/Sb4vDoF0hj0YW/o8V6WlgV87h5Msim2xAg9k0AX0BR
PM+xsN+EQ3VylvSTKiEaD9FFEBOLQBL939BXnCb5EqD/49HcxE3gjf5zVzp/Cze7xxx5m2F+a9Y4
SDs/L118WujYdasSnMgjcUzXO01FzfpBwu5oN43N43qDyBgfhjVMObb3v9z7hOWyRDeJevhV0YN9
wnV5qg0pN46efgmiL7Lwu/dmd6MHHinOeNB4OFmDESzUZvQFzY40sSowXFPb4ZPUZsVw2llNgIzT
HoWy6ArlHRxfXPPrs6oPk1eXTDmmOvmoc5eAr+JoLKRBl2TYTZGzGxr9lo9BqO1va302RAqqOkzm
p/XsHMRyb0K+n1Cgz6wbVltq4U5s/F+uqo7mXKFgn+htDfWZpCueb2yrG29AgTM0qysVrrz6p5jV
TbpnQyS0zTdmiGiDK9zs6w9ijIw6Xg7zAEw4D8xWfUeQTZSp3059hFN+GzKr2+ds7T72GKskxq4m
NoQadlCzyaLUNCYGOiu6vZeP544aP46D6dDl3auKxgBX0h+qXPGNvrZqJ+fQPBle8dct4W+z5nfu
Z+mDhyc1XlNQF1b6S1KKe8+xyLHP2NXn6vecbaOOOPtwvPeI1Is0eRIK4XClKQmPh24Xh9faEAit
AS0PdThDLlYmIor0ldCnY2plMSciLux8oDsqL1GQm9HwMRSCbbbuz26EtVH3/xhj80/j04WSZNVf
x5ts4u8DczTrLUTbyUfDETX1oXKLel9DTm/TXA5HVTo0sSGt8GKqBFBZkl/QX8p1W9H1xUybo8qn
B+V6Jx9JmZaqxFmRPtL/s4f8g16bceJW9rxx6/yqjfRaLfPjTDclF4z+9AjhzEqbuCEHSzf1ZE5N
D6Edp7c5/WIUDTeS7oX1QhlT/6/thXjXnU/P9LZNkz675LAbQ6Ug8UsLtnfnxMXaD9Tw1Eipoh1V
WBym3Qw4drIj/26p8VV7vbUhRjA/EcyFNs6iNahokay0Ezr+VDIft/eufM6MnEcfJxYoLvcn1aYm
muF8oKSXAQJK3EEHPVBQMqK/Mwy4iao/l40st5IjbGQqjCaUv1ThEUbPGhukRnVwizHw0NpY6Uiz
We995qb/3OPkxcL9XK+2Zj8iLjvnlhTCvwkQrt0sknSXviyxS/1iEyZB5Oszz0d8EdILt0ZFc6AR
8SIhE3ao9iJcuG8qUitV+q26TzcPsTKJKaLXy3sGVtv7wruXLmbSphypgJrTK/kIU5C6rERkT64a
X5nuoe8PYva8k1GtSe47UuD0A4HVu0K1sGCN9TRlFfah2fmsiGEOGIofrdxCFcO4l0qyL2Sl/5U9
Hs2p6dSGAnSSwsdmui2o5lEa/6srf0aCThiHZB9e1n5Neq7Hky27Y10xTkX5Eu47JK4j+BuAVmdt
J/AYywpPY2swkTn5O3L2KTZ3JhA/7e38Z83zuIy3qgPesxlIdNEfuTj/cfRr27efTprfkVUgO8PX
FkzJoB/XLhep3HDbS06XH5ZzYJNC+0gt0KVDx7pvigEJCvWCqqIx12wOpFqtI4VCrfU2JKsj2Q6k
FyEyK04dfsoNsqhXQv3Itm23GaK1Nv/oVZsErW2bu07x4lmT/w4bqNhLecXGTGPRKOMX5jvqioXh
cPFy4/R1S/Q/bR9LX9xcR/DQwW+n4TDKIXuz8VnuBkxjEUtYj40+BvO38/k0RQnzZ5ajb3OGZ6Dt
HdIjn/Iv1HvGUEQBJF/goTwIoCXibZ+AstlVcYgj/EkrYQSvtkPW80Em6bExYs0COoZb0YNYRGa2
tRIlt3Hfv5JhogIqwfOdb9bRNVZ5QOTXS5GHbws6ji09f/5eiunWC8e4Rjwb41W776fGNVfSu/oc
BNxly4dMO/N9zqhzoDhhP2OZPNrrED853L8AQS72js4bx01hV8yIkwArMsVhjs1Xf0x2o0D1BAaa
BpZ0oaHShHZcBXzgSSAOfxLfuJLxdNK0tQIDvU983pC+piGnqogifRSiYv3JpucJFUdeD4QfOead
igp+6gkgJi4NyrfLJsKcYlo8w7BQKoa0XQccENC+mLGgRm+LFQaGw/k9DF8wULg5IvwzBppluwQx
E20Kh9/JTdo+FkbENL7s+tYzznVi/UW32Z866YPyKXayKcFSIdJt5mDAiyqfm5wLwtR4S6q5PLNI
XVUeehtJlfIeLeJO1nRoz2mhtuSbmAGt0ofczruT9qzrYnflPqOfWqrwgBKVaiksWtHo/q5Hr94O
bX+KgQ03rQG+UzvSC9LOyEGTjGD2w/pg0DZMwLzezqX1GfGL5huhURx1+h0rz9YaaIdJUjxPbTIS
CoRbJJSkHKyy/sJ1/wEt2odL+4vynO1i00iGiAh4KHsRkTccTX/N/eWpvd5wwvdAMPmFxaXFLm0C
sPmEw6Yp4RaMmz5Ly1Bt0H3uOesvyoPcMft5XU6aixrDu64aahCU/10Y/Z0urnLne0TLO9FDbuKN
kwTjtsmxX0D58XcEXDwLmEv7yYlYMIyiZeUw3ONv4LcfLuaRNeKibLqJh0yq04ROcxt7PvJNxYMq
o73PVgTuQb0geUU6kCc197e297me26NW2PiaThxtRSgG6Z2bnDTVTZ2ZW1JVeKE1QxgFb28dutjZ
nn6PMydO8w+Qg8TtRFWzbcLQEQVi1+3FqenQQ5zubkcN2uxOxKE2LYCmcnLv4CXTL5qSI17jgZQ7
1wALSgT6j2xYRXs23wg2OyA6BlBewXSfZQsPE64JTRtpFqcu0HVBQ7nDzjxaGBhza94R8x89l8an
Faq/VWfRxru47BcGwtppdpwHsrKus4liwdDTS4hnLpsqeRQmqIIzI83wXGs8EiD+SeC/ucdyg0nQ
LTZLfbU1yso4WYwgpL8erUf8SB6B3CyhIKTe+KZvk7Eakt2YJP6VZsipWX9JChKO8yY74CTtKP4x
d5bnlJvYg+sfCIcXPoLTCaNagJY9wJ19IZ7q2etBO5U5seN576Tbz1ujyBMmOV7SQVhkyt363PfY
7aZoJ5dy2pj1ckc1tMlsSI2wCp9jZ0FZViFtJykfW1CPRJciLJvNvzMCZZAoXnbNIZ9RIjGGBiYE
4SH00hekHQHi/cD1RL4h+uPVk6O/7coR7aK5PCH3pPA3YfunjerJrq1XezBfHLhD0gC/sSpSlxaP
J6fWlyW24a55xpwLGujHPs6fwKt+Na2C5ZsK8ogdNgMCVLO12FEfcGMi3ZrLi2Mk77GZIqhy9Tkp
478NOUIAvvDSbkx4em9+T8n8r6H6baqBe/tyod+QUc8eGsKRS7q+h5DiXVVhVwhxxJ39arzaMhoP
hAi/GsWng1+gcjJ7a8XIkzJNtmI8IXtFXZegtYrfStFSMk1QHKNurogz6KiusMJ3b5Q+EzeViqh8
Z/crFsaEez/97MZQXyIh/h3n8orbvoI0t47UpI+BS1RzIEOPuP+CMQaEMAAnZ0JYYpqdJZ5k5uCt
8OZpa9FvmR8LY3ZPEoi8o+R8h5XK3irET57voKKuyaZfYmLdlklsp4oBn75oKnHLAbEx90MxoXdz
DbAAOVD9ONkvhFEiDCZD50xjDLSLERI1U5IX7DWnKSafAWa4MHh97cEwd6hV8FKGI+Nb6U80fLrI
ovMDvdHVbLImxePVabJ+bzk4hjrTwGu7nIVhFkfoE4BRPCwgntVpGYFxqjikWKQE91U+yT5hikGz
HRzMHl5xcNdrVeXxe98zkPmOyPaDmsQ50+bdLYgeH52jiPLpPIFV7txHoxvrQMPPbBeslknte8yW
BM8K+jlrxZ1s54HNk8Hohv4BE6lzsDmsBer+tAad0Jj9hycmhZdu7hknEqISYrgJsC/g3bpjXjIN
ERDUxMWaxxi+MPTTLN3TEZAMRBeCJnW9g58gbejHXQROfGd6cChzhZZDazCNgL2dDX1c/SGd0kDW
PP8ZW3Y/v0cp0AnjfUls9Go2P6mFt3bj4kVjIt369cgrCDdvGQC6ZEFBH/3NJzx5NK4OrLBU4CBK
3zSVqkDsar0Wh9N8m5YDhcCgG+aSHJek58tFCzNXh7OxiztxNlzvdwuuZ5JDcHVK6xTGZfPgJpzs
Ku7wRQHYBXWKAsrCFdLXWbhTkue8EabHuOpr1mrjaFjGcyhDFA2RkJiPF4aMbrXn/PxRYKGBMlcY
NdxlfIKsGtlGcfDI9Y+fT/l5q7Km6kwBDOJMLu71Y37t/s9noQBjBgVL3pW4J5IxZmrbNpOfH9OQ
tHkjWVSgOpSTji5ehUdVG6KeAabJJZYuM89N/TEXgxPErTcFtTJeVAmhabdkJNOPivp6+lMKx79U
85WTj5VCEuTcaR0UEkUNQY0gfI1sNt6EaQkBJKKlhekaD4fkJ6XTq06ih7rzqO/N24u71jF05RIA
ezbnNI2elMrHywRTUJUMVMpzjoh4CLYzTjEWvjezyH2AO88PZEl1tg7tbwf3pXLcZOt2mC7lqDAI
DANWkOlNzw0MqrFa3tEqSaxLJ06+7dgME408AszPldi3vO7qZ09VrPkaojvlLRYBtnubmjnzWyD0
2BGZjJu3mL9jtx2vlpo/3dqPT63oIUEnBtnEQhGRGs3q6WowuvVYVeWabJg8DYY330u8Vk5pG9D1
inArIx6CutfgVFCuOlq+Qd4HrhA177M6fCIodr+48qV3KWcgMfJ5SQa2qtFpWVjFPzIco4PhxBoH
UsqzgRZZv09NlENAdzb4M7uQtx80J/iUIjLHC/wwEV2F5dVBFeBPD75wGNHG+Cb6+DeZfeUZLXNx
/nlLaUtBrHp1ckjleHGl4+PfW+1G/3nTcDF5so2i7l6v1J+PmBj8/+eTrNZGYiVJofi5dH+u2p9P
/O9fkzF6bghq2P9cu/+9wn3sSvlGejeFC+4/F3azXupzT2PCaiE0DqoXh5/34U67mtHyVxSoFwtG
CNZh/ihsqniZR9+shstWVmZDX3jaBU0yULyblbRLVMcsXWBDSFXNFzKJqWAPOIl4ntxF1oOKlK8U
koUJTKOUOxiHDh96/LsWoOL8wCVjR9VurZpKgmEUu4RW6EpM8jwac7x102kXe2sdcb78rWvRg2FB
PCwLcvS837blLern+THy8aVJToIgNipyZsHx5vJj1gjqNNE4qUhjJEOP9qi+uFxtKtozRjNdqpcs
1b+88Z6bOXvQQtJfacUbao8hX2ObQrmGTmoZefdYWf1x1dMpBXdIPQ29mXNDrSSeuNk4Fytp07cx
7L7kVsicMwNqNFt70oTe/D5scNghCp3avTsVJf3HL6ZQ39xKFtcVwST4wi5uj5+oCe2X0vQKmoT6
KlCjf7ToyiHInFFeMEW6EhIQBQETFxjFOGLdHyhjh28qmMLgArYQ5bvIDsPnLwt+FhVzTcqvSZWi
gWa1HxfIlXIBdVadvR9tDbmA3nbbiDjcKFLFNpMn9gSAG4d23pdJkt382WdLo84pLGs0M/lrrsvf
c94Xz2N2BIMiZQLN8cUdjO+iaf4fSeex3LiSBdEvQgSAgt0S9KREebdBSN0tmIIvoGC+fg7ebCbG
9DypSZhbeTNPaqZDsi2+l5NURFPQ/COuquT/Zc8l1gu1C/q5QkW3AOA1gbVvShYZRGyyYztVgo2m
eVLDqHe+493JSiHxxAGTXhVua81CztEmI4PWx5HCCqJKmMDmmaVA7XZHn96PUWW8CGJ5x83/SzgJ
R3Scv09Lv2za/DNYeNQiwXohp6EhJP8Q1HNBNIKXn644L5Hr5JnT5Q3ZADPbsQs6IzWKjTbrxyEU
WMfMmR4rHlHAvP7FsBlEh2k80cF9ljRm5HQHy/JeveDPYKqbLRlTqLELNr2C6T2QKnXEfCoqmtqz
HiAHIrYCS2kcLJ/4zoSK5PnkpAcKQvfl8zSoz8As6wMXJsxfFn3sBrDcY4LCmpMNz34m3nKrd7ee
6n5iyemhDLl0TT9o7lGa6QP/DsSUbnoz64+Jxxg9tvf1PMqdjVBztNNvHn0rm56AEx8Api62GAnF
0vJChUFy9CEXWlHixwQHRsYeIforr9Ibwdl0ba7cAgsIjtIrnK2ysPN16PXQ2fr6LIugOv/3Hxes
0fzuw5prYxFjePYZOpx99orZPmvPgVkWdjTYAN+XcznvGodeYkO6h8LKCgJGI24YxW83MoudHUai
IwkdqAv9bdJTepjmGiMVjgyCuZyZ+XOT4RwJnGFq6xd+GYlJLfPCYw+9xfytBWqzbed7q5Ts8kk+
5wddZ3dT74cY9zLmmsT9cIBu7LsGomIYGkT2LP7ugUa9Ay6no7phJOApSFgWesR/P8HpfMj8bGiM
eerP0iPCxmFzCI+dD32maXD7F52xdcjPAqoI1xIen4tCJ8atJqo098F4Ss182ofKz/YVt8MhFQgF
zYvrJsjMJFdNmSfU0dVR1RHI6DOX2b8bg5NVml9DqW+ZWsaXwjA+5Zx92WEf8yKEb1LYzc1lOGES
ZA1upPV913lvtvSfeKmx/WBztC18i9mUsZMzMcM1oYd0O8zlC97FU46L+DVJMGYkU3ZACXx32qI+
ti7PcS9MyaVp399U8BdYFRKqcrI+yltyg6kC4TMSkBtnzvnp70AWA6cfR828XcN+GfMMDCmOQ9ld
TiIFUvv8RWqKBYsVkqDoOtLm9Q3gyzlvg6P2PG9tvhLbgHpdGRDAnX/ccrgHatFc3Ja/rusPz2Gd
0cfdjS9hWnNAcXSzjytPHMhUcv6Cl8OjbBRXBUgGYQiUWeIrqIpT9ZjiHU785mbmal8uRkNbQvJb
VrzvgdoeGCGehe3iHQgh0KSM0EaofildC2E8Zs9SL+dJDNMuX3Jkm9TGxRF2FFGTuDKWYO81Ct76
JM9zzmAiOhckJFkuFqsvLEFyfovw24YkwkOoe2uTHJuuyyqaDkFPuS1pJ6AiRjBYF2lwqiykTsio
bucCbxtYHdJKfp4dXaE/LUVOxhATO++ihPzhvARSVivS9yVU5sVq4h7S31Nldwu2Ev1YatfaFIaJ
r2DuCe0w6PcSeOzMscWF8Mdr0Np3sfeQOi36OlQ6b8n/Ee7DupYRZQj0zhHjo90Y3yJPtjb561ml
9ykgZXNWoBwsjh2OM7wSffUWj2VTjSVR6t+lCj+ysb9PcnVqKUkPq+7SLv29n3NjDQQlSAkBb8Da
zh6O8wc4vkdC3F3k+HLeCLf+te3jEKpzbMv73AXFs7AU2A4JkPq5vivj3t7Oyzb0dLrNVscmMB5K
4ZZDIBqG1BpTlzvYz9W8PMZQXPLye2FhWQmv24sYv24MTTq/yTDWW7S5q0zQFdKGJH1AYjeqbX/H
KxdUw+BsZTD/LHZ9m7L4UqV2sRu0T92KeW/GszqWxnzDmwroLG02xqivPmFopnjWcbAxcoxDScBh
iipND2VxssFWZAQTndB95MRpDBYfx9x+iFIjSKXy2o7FGwLpmk/23nKjSXZq6ChaYk6tHYJbsyL9
mg+PhRkAuyQXXuV8kKk7vlUFuaSgkK+kua5lZky7eJj/gK/6tGz7OubsNo3cekpYUW9pyPtwW1At
NiifSZn71HAVmF7D3FiaCg8p7f0ETp7HGjqGJC7J7gFSg3WUlFdFcXlf9V4JwjC5Q/x7y5guMqoz
4aENN7PeBbOz2r+KyO7ka4ryFiGbXKtqTVTqblvXw1uJaE4iXmzIVN9LlexCEqWiaz6wQ7O64MG9
Q6Hca+mlp9Gy2DcXR7tmWYEFfvBYw8WS9aD2untyDf8YK1sC02PBphOpuHItMiewwAbBz3YHodlz
5Tfs9V3MvGTzB6OEKb+hDKly7D9uR5q95uGrhx6ueRKLTQ+N9D8DFFKlk91POb5F7EvgoBQWurQb
rfuZDbBhpbdOD8SIsCPuFgjtwBCtfZ6vGZyuSnbJ1JbkCKx0R4SexB6PEuY6i4gulQSoUbLcSFqu
UfrVtlamc/JYrucmZ8KlZo7D8sLjw7QeRNqJS9Zmw74KKOoxheXzJF9Mdvis8qrUIvtcZXCpFa+c
AM2GdMsuGXFRGLjZi+AU1AOOS7dgPrfse96PWBhiXAQGwhcqDLdTRqPWVBs4e7K3ycQpanQkfJiW
N6PP4zMkTWir9tbUN7Oasl3slHj78hAXFpKzpY5zmPJ3qKyHxMSJ6euYhYLPJt9hAg5hTvfDHETe
RPID5CWXxlJHw2z8a5CCdg2dfG2b+tRQsBkveThsoUB+WP70POTOsV5pGK3iMWwn9u9YFr9j0tU/
gMWzzVwb97VRTyxTzrPK8ygsvmA6MLCzMdj0JFmHcsdaF4UdbyWnoyjzTPPSqKXZDbnesizGmOk8
92EizgOn2nyMUZFiJ3LLwosKlmGZhT9uBsOHr32jJkBH5vjfk8PfZb51c20+2WrOtsr2r5MvEOiL
EU/uzPkMlgCDfBbUrHxRelgtc1ruUn/XGsWHKJaTbhCDSW5wwPrPQZim7wtsgsPkGVc7tPNT1v/m
juddsIpbp7QOHuMmzvdBT8omHct9MFknQjPxbrEaucUDAMZ3rrfYETACGAX0R/HchgX9wrXcCzP5
Ean93NYT4xye7Ge3BAVldQbu2/9oQm0oWVxL7MiiZBHD7dDXsrufpvwu4zRUC3+itM+h28+CDMCu
Z16yq2cZXFZhgOMpmCH9WO5bPZtA3TLHiGRH6jXODLSi4T5OdL4vJ4GJvguwqB5Je3KK5AdGpRZt
FHYYvOPXdgVaK8N4ozCx3KAov1Xxat3AxVKwJgS8ode15r4qQpwkbKRxMXUc+/KUbZ7aekyl25rX
P3Npxm+4/iiAQMeZG43ixKslGt4Pdhcfe+n+uuXLZBusCCApdmiWyPuE8jnxhUn9giDy4VcwrJL1
pAXuL5Luh52YNBAygLdps5OwKSKb89rGLiwRQb/8FD1uQ9oW9hZftNIeZops+AE8B2dSbfMcltIU
t7gOOQSZXf+wlNmpVM5zZjTvVpA6eIVSrOs5ShAVfQ7xBxt63dI6+5zjjEf7CxEHjBscYvvtjInk
nCc8zCsWuXPDejmoPivJhx3C5TG7aw4DYfHLT9OkuVdpjFCc2hg90ncTJ/PZyA4d1FIALCHMnrI5
ueJXDOz8i5qFUy087tOlJVLZTFuQCMexxPLheLGD8kk8oA7NB4cMAi7i8mHognSre3Hpqvwp9eZH
CFFPNVnNjWuojzLjTDBhFO2d85zZyd4y7c0gIHNlQIW8taSid57XaSmfaAFNKhJ6iZH3uyDERN3E
1llVB9VabdSV7aWnXpfq0Q/FgyL2XRLsGfinzt8NKST7TNQsw5AUh6x47wbeZ4btMCFrDtI+iG3e
O9SrfBfpfxKXDDEolF8UO/xtQ32HgY38dh+6x7h945Lf1otZXzihBZweE0go2KAN2mLi9LUpkM/W
hCDj/PBMZe7d+vvQws2JN9BnznZQ66sKoC2W5qxn8OCa/UpG4x+mwi1mce9g2O5nihH22E2xDx4K
FZAZGT1gPMo2DKNpeq5xVR4GORJ3kfVHgWnOaZgOZ8ZwwrFevh/aYC0FoLokLdXWmcm+WDp/FE3z
hREk6Jrv2Sf4qKGIpM21djADS0EESnJb9fjJrfgwZ2mztwzX3rRjlmwbSABhKM5jZj2wYoMNuCCx
E5QnWBp0NZZ/2BETo1SvENHdyUNV9lHlynw/WR6rJiKzrbv8c6jQOfaE6LQ/HUjS/3Ns4y1NbaYr
HTOT2BokhFO+p+OztEeSfV1a4rzpdhaVORH8vH++ywq1Bf2Pvf1tsge4I2P3U6XORbfln5xMG6ab
vdVNZCXbiOpAemb4fbvcf19hXKQtbB6v5WLDKws1htcFLy5nODbz7bZznwoNjyHsKCArqFlBiGlX
TYmtLWjESOdjcULW5H0e4yjtWKmxtEv3sUQ7Awj7SMESLrom/pSxIg5ezRykiZ0QN0dKyIk5cC1x
zWGmmbovukks9uvJe40IHQFxvLMwme3SmVAHfghWaBMO09kY92bfPgU520UNYofdXtZssOD/DfOE
9HKXXCGL/XZBci8plSKEjqFpAVi2TzUrhm5yt65QrASNeiEgVW6zyv2DQU7tZzeg2fhgtAspbKdv
9mZy/e8SnrR+bcRwzQ0e8432kd7QlQeWN2OJU22NOzWMWwRo2ulBkXcKDE5b7VidqzB97SrrzyBi
DL81kb0BQzJJSo5KfmtshYmbzCAfzSa2eWROPFekOOliE1u4Iz9Zkq5+T4en+k/pk/maNT9YSI7h
bo4np/cqNkByV9a9vE9n1v5J5deRRw9r1uLjC3n0qKIoyGCSQDPLrIqK+MlY6ETnmIy7l6Q3Lslf
5BcVldZIdK4E69HgLaHyGEMdkogxuhzOQlzW/TLfLYQijsX0qUvnYYlFHCVjnO7dwb+w8sWC63nP
y8Rpa2SW4PBdH9ERdrrnuOuwO8XCBqV4+nJGTCapAZPPbR8NX/o7LiVnB0Np2aqiHjd9Xt+PxfQx
VmueCx+ZIZodkmi7syACb9OA07XdiHubQ9Jg+tVtEkYHyWc76t+x9h5be34xhThlsf/qgrsvHRMm
XnCWtnFJCPXs3d4RGymjQIYZo6oddSPEUeCg2LIGkeyFnv4EKiAL+GtO9sskshfmc/66IjkPi/zu
eh4OrdG/hLo/JQNiW+j/LAEU2bGqf1y6oMsgXJjg+UxVZ7+VFt+tkqyQFbHJI2ZF4sZoXzHKp+4g
lJmG2pYD5Hcm4tY+WTZvNm9henSbyd0rw+WbIuLoBe53MWrz0ACoxHRAXZD/QEDiaoFr3mUjx6EM
g8hYSgtoQn3HB+le59ZAxeEceXBKsoC4TMeYZF4zw2Y1iGie3TT76wvxt0jN5YAOY29zH1jNZDwN
lgeou25FlNh4Mf2YVJ9PQ7ohE/PkmSQkimL4CW0sinHNb4QUjdy9/LEn0s68QKDEufHenuaUYCjB
OWMyj7kmx02qutxyGOL3CY1bFecmY90in5RXyheDzkt/HgFnnMbR9C6oGdx0kWbGvsZ18xXMQ3/K
3Gp+sHBSxWlY7Io0/OMlX7oVbE02LjnbUzHiK1YjCDPLd6LFG39Db6+qBuupUZ6xe6G0zaKMUDkI
nsULbTRh/BIvAQ0g04OwyvxZ1JyP4pZQ+1IWfDUgMhAHzGoXaOAxqaRftkHHLwjQcDp+T9IET4qv
5MktHFaJU1oy1nJgwcxk7dwQGTNRy29C+KNPZgrTIt5heHFclylZsXTpYg79Qf4NniE9WQWiBPFy
CaDI94hb1fYFHiiMHq+l6C9un22Lm7wq7UtdNXRWIC4vQXvfQbKMPcZ09QZkn1dWCjfWdpmuWQVB
9vJJhorPJStjLF0wM8waYUnZwYV1uXmsTHWJVVndhTFOm7k23W1lINmNcmjOlJBGEKJx7ggGWpAl
UVuSp/XLAuVQv3tT8BK6LSQrat6IEWU/ZjySWtIVFACuqqArMSspkRymBk9mmJzHya8pTakPsm3X
MJ/4xQTIMZBlJ6TlBLrSGhRPxo+gxHFBNzem/KblsOor0LqrBcQqeEq0+4kj5TXNhXVcos6t8qu0
zbcAY93Gb8qMt4jdb70qP2rpl9teVLAHe/d9/i91lNTk8FlwLg7OHOKWoJk5WKGymzvPD1ESVXuc
SuIytc9gOpP4NAss+P64w4vsEjfPX4htc2zuyCa11QlUwlMTwvJIFIA0gHPvlhiZ62PEdfbxmGTK
oN/8tuhkuLgmwj9xyBan4CAnQuoGuRs2WZyeBt14WxjWeP7a4hLAKj0q3D7YtNMSYqR9VUNaAnhV
GeBccWCrwyw5DZz938oaPglE+3NVoSrJAc4iKW3UuBVbsMRFNKV5sDGL+FMYI99nE3wmITmLvuxS
cvnxgoBhfqW17WwDXd1lnX8BbeehxyOpMDv3LxLD4LMrd2PmoGV2bFPDmoMzZsNf28CxyQub0T0v
XYLrcfY5U8GWm/qx1uJqt8sFp8SnLgRNaqULipo3E65iHkwKZ6ck1w5I7WkZ5vEQq5OTpziN9Ofs
41JxgnjcuSytXIOPSLYNfaeLP+ySZH50nTaIRkIACMDHtutJmLj6DV/9nwXAOCcG8ri+gYLH0o+h
IBP7fhDBmVaagnVrdg0SRa6C102VWRKvW3hmCeodKvrE4iQ3d3kgWRZIiEOKafkip+oDyM/Owp51
woBx9jvXf9T6ZdIUt5cyfMB0D0y7h9kXzupQZUN1Yz14p+ruI45RRGoly13ZLy9BQ9hr6dx5gzjE
dn2avJMzM0ZgQj5mmG+idV+Mtdod8gCe6QTxI8GrR/nvnVaEB0RaRxQxywvYhR8/rOezduw5sg18
yYxvtJxUqbudh8BmWdQeVZel1y6fL4lnTOfcAyUpDLY1rmse7YEwSlMb8M9DnGFJmF/KelYUTXAl
Yu+0otBpSadUeBjM4sAW5qkflw8urelo5dY56ezqIHoOEaWTW3e9YCWR4mTeSJ/1PhyaP32LM9YU
DA5V9WRhWjoT7SuOGDWBi9nrojIBM4ikJhKb4SXTSG3zomB3gM+Qvv2m4LYODiwFuGyKDSOTR4uh
rtITYTxYXpy4RbbVBewv11kdaljxMjQYiDtrBUBgEo9sWUPP2cp1GqKgY+Xb4IL2KTkVs5GypCmd
izP+jDkpf4l4x1bTeSw6dUxL/omOugsceptYX+ZcDBhPtI9VwkeBPfb4gncY2PfMPs2laUn9hLH8
KJ2Jy1hQFAwJIttnnCuRUaZzmSDVj5ibeDJ/Bv3y2bieOpR98GsAcIL77NT73PIvacnrmv3ZFsYb
LOySTKb702QEY4IQnGzVptfRMWn6RZUAjwEVd2BxhuvUR7dzlnI/SX5X4Fz+fVVAU5vy7rFDgyaA
YCO762U9SaS4D/DzPqYj1P6w92gDrZ1L0SH/4sPmpDlAPCYMRS9HVp5bPxcXyn+Em4PG6OUfkc/p
zfZQoPsSmadlntqqmYe2opX8EFYNQbuGzxKHmHdpxnCVwej7gcIEQVE6SJHzofEqPK+Qy3kYYsvL
Fa00SXZSSZ/+yT0m8cG9H+LEAeISXpbExEXsVyvvDup4TGNgaM/pJu/JtLHqIDnG/IzaZ3v7v2GP
VZpgHlx8jJym5M3EprPO2+8+DCTt5xjPffycYjiwbUDk6MUf0ezBqi+oGPIzseyvWZsp41PLmjYl
EVAFR2PRjzKHyK58+3M2h2XXxjzTybDuXQZBsgmoFnJyPkMyb3QjJG/t0II0toYnRldgJ/kKXRop
Aoq5v0YtGV+k/cK37fExhBdesJGzxC1sdV6qM8m1wa4hLmXgtAm0bvuQEoPcwxfgh0zdnoIFMPAW
sMky75QUL3XKxe1qGxqTBqc3A1hrHZCbYPF+YFs9zIb3OzulcVa+zKHc8DsV9LlzBEzdq2sFX16d
HbtWx7vUze3IQECeuUa2bp2uylBb7nWjfrLZ3Ir18FuMHC2Um760KqRj0cXHxLyyxwDVo5YaFptQ
azsZqdhnBH+xNRnwFdhvN2A7rnMw/BiglYhBeltfg9JRyXCMJ56OGfZFpVjlhpXxO/TNXQoj/4C3
9pbUYtoOUwhrsSofAuBrsBPpm+KwHE6zvU1kSx0yLRJsadrwYBEqy7o+5ySb/l2w0gyzOd5kFkRt
Lts9esZPEAd1lNmccbseRUoUucBquJcDaWiSXcNZwqxhOOpZRbX6x6c66tI54mEOvDECHLUjTMJb
xuD248TwQ1vvubMgaJA2MYFiD1Ao04KU+GAe7GSu9rntXaCQ3eoY4GEZDnDp4CYEQX+wR9eOyhhU
BDxVMG+D4lPMi5dm8eodz+HHvjZuq93WS3hLOiNC4eQl/9Bhyx7WhuW+jlXHKMoyqxrD9OyigFKH
zTaR/K+FBaKf0QhGQvtO+5ChPB8rnvmLG/y18ASCcfMP9EBhxguBtJcx7mEWwYQ5fACbPg0RiTle
apcWYTa/4PEWbP4yfJ9TN7vydxgJOgc5N9I2z4R/ymcsUE4GNsEr70xwwkfSBg9D7JmX0g5eMc0S
4nBG7kMEMCc/y1pciVJyOqbvr9U1Zv6ENX7oX/uyuY6W4201+EeCaSRtvaaCa4CKU/vlzIdg3bsh
O0xS81PMySSn7rt19bnFyRjm65EyGcz7ZklQnuvxOwM78OZKDjulDUE6pThkIqK6DXDRmmNNNtVV
0w7+9hrXYsjnZo86cv/IHt4qRUF6g8bNQ3A1V3Z4XlIGdHa85m0lsF7QSsNNG2MIyHnTHcJw2k1d
8DFOctpxnH9MWgbJMO6eJrf75rgM9cn2me+b+8AAwJOq+iUIfb7QnLRN+mxVNc5Dw9yHgBL4ctHe
KxoMHI2Fw6c/wLH4gsuhvS04ubcqRWPH9vlcmT53pDP9wsyhgnChZdgl5YH5fXVfYGLLm31LL5bI
WWkpAY2hH+6sRYPsARpmZclLaIV3nhX4R536x3BcnjUIVFT7gCxtqv4qnO+IQZ21l7Co5TB95RxB
7nI/RzpmvjsNbnMCkXTDID3uxiYAXw5Xoc14rC2luiJWjJs0XG5t4+TbbnF+w6l+idfgMrpAuUJ4
bsp0fzo9RdZcvI+D/PTd1Nuk1zLmGwmM7HewZ6I5awe8Y9x1qfFmjssrUVi5n6Z1QK8R5J0UG0Zi
P9kzDKDMbf4Cuw/YKA273ugemEqg467BTaXG6+DxBWB3fPdbDrmWPjlsi1BOuBjfp1Qf7VG60Vzg
mmfzTCU8v4wOOiYEl4JlOjrMRN5awOhGYz6hdnUeu1l/PE2FTW1lOh8Ir7NJoQYX9fMyNV+2laoD
9XNORO2n3sQVQZJWiOaiUcNivt4dwNufNPRFNPREmKZR82Dn1Z52Ib4gaO87O1AwHll+sbb9Lvgk
lXTfu3ZvpggETkC0tK8AmNcN8YBaEl1cuoaDhgbOXT402vjtjcLczY3ZH2snfe09b7hg+kHJjS+G
7+6MLGQTOrsjsfH2kXAmDRkdcZxDv7Icx/WzYJ73qRYKEleeFt8hIE+uybIpk8dHQgcoJlFSd6eY
98smL6AvW9JFR0q6fb22HxUzCImcbXSS2Bw6ipuw9J47wcdSa9KD4Zi3VC88xDqZH1Z9N1Aup5Gf
qcDcvRC23sT3ri/6g4PkwNHZWo69oZ4w+/PyGmIcAzMNMoCFo7jzIcsxN3o2L75JDZdCJRZtterv
WC43t51TTgEfMm3qu9DG/28UD6Er71l0UM7Kawk364ulA7Rm896J2SBI+uD3Bd0vor4qUl9Lbh8k
JxmdN1jYRBNVDK6GTyZbDN7ZT9WTBrbaxgAevKF5lbV+Lzqx7C0Hn6/RvDUeRjNRfBkTMBenee99
dOhlGo6QIc0Q4lzjINzVTYgfrD4ueY/fijJvZI5pkrtguqlioZwW1Hhv+RBLUwTwNSCaxz3h0Sx9
CXCIkInGVoR8wbP0G6mO0/k09RzdeQdWAZDngH2WcR0G69cLhx3AxRIJq3nJfS54tsI7BLE/gUc+
CIN2Wccfxookk2o+zbaml2WkB4U4M/64mL946GTOlvTSBWvLbFU93rt0N07tezVDtCgL/Y5nBypZ
fMBXepT8ESbaAR4UNUWsQHHyS89nm1Y03i4ceAPEOddcYcmFX5tlsO0J/lid7DuF5dZ3b1AFtn1w
sJrw2mdA2YzAun7hO68jO6CNJmkl+ZmFK7taHRAkO3hOdF81dvSM5EnEEhJnZzw8yCp8DCbbPFrV
ZxxPlMQbzx6rqqZAxZey+REinzgy4x0YJyuPBuUyf+jxe6gmZhlvfhpYvsgmJMgip3+2PzyZ+Im0
ZZKmz7Lmfhz5li1OPJHvu7940uAgoC5WsoWNYSV3lqerXZX7D3QzuMgg5lkGCVxB0kKIwYIbNKm8
OcrJocGmPM9lzRQZO2fHCw/FApJcYhtgHfcL0+pTxfEVLZYTDE6WhQMPBExCgxxMlhiBrY+v1HK9
m9IxDr7Z/diO3NNJtPXC52CY6sgvq9dxDcm6bsXd5tWHKSY3LNXfwuMm1bSXgQF4r5ynKavPBkPH
xl6sLzPLnFMnJBUTNnquSzjXad8ICdPJ1NKVVoXVVlMOhtRhbzLj4gq8F2gq720Oir7tKx5YPypB
BIeMfjPlk154fmQEVDdGPZO/12ASU8wjWfop8v7Nq9ttTTW3rHhx+0x2m3yinSsLEOL1zcgufjnZ
jDpzcazNOzAvt7RxP6dZUZDpdmRA65d6cn/IAXwbFiNdQZwZ4BxAfbV+qfmQvCRWCNNon9acNQAu
fBd1kQHv6og0ZuWLrWkNUcSW8tmybolOjn6F8bzLyamIlZTSVMQyXOJHfZK8pDUhstnxkc4B7LG5
frEtytFsSWVEjqdi8apXcn/rx/NhcsOdRukjli1rJKRFF+/juzqQv73u7d3gxAm3truv340cg4+R
DWzoII5rG2Z1w8wRYHeqFvHXRQqiaZOkhFV+JlDnjdT4O4jxTJ+Rxp2Lfk6meBc32X3osdhc/A04
av+/7xAc2kPq9uOl/9RT5/J0RktHUcR+JB+CuXhS0kQ0wCZvt3InenSeoqQNy1ruC57R0Zz2J0tb
r8iIiE9iuTauPqQxOqMfsIzEUWOVy9ZmSbNpE11vCwvhMeFSqAcC8b5357aaAWHqOK20N5sywsLB
E8Fnlztn1TZ7Dwv3ULIMYt+GybifWH2YP0v8D+gP41HYt6QE/gIveBEUB+27rjlhWIyy0QES5h3L
pUADSNt7SiGImVvdo0i906o6ZB4c/YoRsx2Ge1ZlXGgDw0Za/vN7527u1/6LajgFnE9FEDlme6dw
hdeJTQFY7x/H4d4avft5EYfOYFgBWbChFA7zjKJRpKnva6++ldZMkjQGkq/jh0V6HGzwxGJQhpXt
inO6aoR+f9Q+Hj3bonokW61JVcs37Vv2vznF2mn7BGvlbiqzT69YbpA/dsrD6mqFDbcJxMuW0ws7
JW+je84XLrsRSzKrAIbg1Siw6/XvmYnlrxMkHwhMbgS+QKKe41MBV7xygLKtN2FsLDfDpPsKGcWM
hzMQ4hDf2HQcWNQViX1jTtK800eXyFV4bWPus2X1V2SIvE6LXwEbkZXYZ47bN9hwwPeG5y5kbEKN
/zt2Tb9bBPtLhYy/k16/6835FtgY66accxIZpCgWyV9t0a+wTFEGWyTDv2TP+JtYgt7guESqpS9D
TwMc3geNLZTaE4sTB3gJJzNZdS+/YjFK9lmz3Jb1QIFTX33ljkuPuf2TdvFrHF+Yo6gMDkEd0lwk
TIQ4wOlLaV2U5ANw0qfJ9HknGzhcY1O8zrE+WfWv5vtgZ8NTz1jKr8JWx6FZjdHe4uwR6VmOJpnG
cC2pcBn6O6Fs2i08UFsynf7wk9j10+8YsogYcy3OrUM5xdAkR2q7Igqrx50W/FTZqIgWkeQ4DHw7
fs0Rsokv42qFIoSJQ4GGd9qkDhYiLYWFd9Ya3DVRwuxcgnkLwkdTM6K1yXc6MCTSH0jLgyd+Mfkf
vSbB3sYPMEJIPIMA2L7WDYCNsqAzZAp8gktgaCb15EqkJcs+gDKwCgF0tgM7Lx2XdEvqXSh9fFtT
Wm16qf/r72rDU5yFag+KgJWxrFnp4uc7Yve5Gh09OSKwXkkyTvucYOwcU1BUNOnDNIVWVA0LczsN
eVE8lj8jWtU2KdHLqMXcWt3q6loBxgaciY2y8FmbTfNBnsM8B+xSzIlSsYFRdecMaXWH9r8IylaU
qr8ac7RP7F9SLFqgBHCEz+wjvILK3c47l6mp7npb9We6vQ4+ptg7O4ZvUClzDZKs/2sByTBaL9qj
Vll1VkZbnf//7z4ZoNOz5vQBnYb/9r9/4Tfp0e+Ft22MBszbGxc2Z7HFg/ZXGG91ZRSfAz234IZr
48mIyUZqGrXvfJ8qmqXpWG6gq46NN/MC4P25xnyfRtZPkSxS48NU6iMxRPJLXAeBfElIeEr5aCtw
WKYSBIYZI52i/x9X57UbORIt2y8iQG9eVd7Jl9wLIdNi0mYy6fn1Z1FzcQ9wXoTpbk23pCqmiR2x
In+puJSts0h392bdlruEbwvdiXc4JJ2YbzfzdhQmQmFILcYDLSLIXGc2tjZ7PIWq/X8fsjwfT3+/
l/QnxpDh8e/PMhk+Sczsu//z6X9/6HVVeBT6/L9/S8i2fiJOTVx8ihoyei0LH/aGiuHoidM8TLL/
/8HqfBAzYbV3ncI59X1o//fBX37ZFHmBV5T7HorsazlQkfX3+3+fmwxJiNYeRm+iVzYurO5h0iQb
Dec+MpiixGo6hLATdl0FbBFc6MhLOgO3akIubhANBfcitv4STm5MB4JlM7yfZ++Y1oV/bE37K3J5
56U4VI6CCytGPzidR6lRyAqyI2tFZ7EHfopCF+z0S4SAnrPq+Pdf1n+JgmgdAGraA59qjsJymuNE
vuD498tSt8UeeRbIWNkch+Uz6oi1O5jp/8qCZmRPFowrZM52MeJbCWNydgWjx8l/mGIyHVjIBHkk
uzkNzS/F9/FpbtvlGaIEzOELieSllg3suzAF8wy7AjpR09SbnkAreaTOOM6mMEC6No5x/O/DMu9v
7dS8gaYfH8uhMP77UCcNIkHZYTol6IS+x2Tm71Py5VPMxbI108cbOR5kblKQHIz+7HorYDViV3bT
YUZuOXoUtMvRkadqgMLYdWfD/FWmpY9paTCk8zFvWWNwxCXH3tviTY+tRJ8b1tlDZVRbSez/iMsN
NYHhuZw+yRX320n8Va20+Ftmi3FOdMPoRTAtQTMwxoidJCsulhkyOT6Aw07JnNB7EBPo8WObn7R/
Qk8bQPGD/fT7eu36lrNWQ06UMkAxNa35GWkNj6rXfHLONS8UWkUNwrsYxQcrRbhCV4pOKVekROFb
HdUENsWhMEKBFKKRIl3lg4cVGz/y2nX9JSFCD25jb1wTJIcqgEtYk0a40ObN2FKK3niIcMz3T4Gs
05NJHfJK4MuxwpXUkt2xhhK60CdD7HvYSYmQd8UT3brGvBA4/XGrrI7rAOV8SLnhsOJLpGjjn4yj
6uAPQK8V/i1XU7Em2yvy0pnzCMhu2DQxNtS1oMkSzvQ8bmR8TSPvPSvjvazqt9o51dRzjH4OrYr6
jYqLHVd1Ywun7KbP/omYKxwkxorLLmyI6KMa6n2rvOOoiFU4FQGv0Y3PJdD2pEntc2lkzI+i+KCa
CuAQmcrumXWuNxG6uuG+c+wfJpXdmpP8jgGy4FmtuhUkkWtgwZ0nSsNXyMhBaXonE06emsFTHQZr
q6rowW6foiT6BNqdb4I6vUMjSci0vJdpGNNvl66UAeayHXZRXnZLH9ku5VXHhuA9eNjdhUyOso1u
hUOfLIZCTgtyHfUDPGBJqE61/lqL4qF22tuwd34FSxx6Pcg6M0W5gspNpbu5x+6pYImH0q9WSVQ+
TlXv7Vo5bRsvfWz8RZAuw03qxJdsVPbaDo9sFLdd3TwZMupv7AbEXWk/EHB4sX3vKVwK55YuADRC
DoikB3tSy2yj+CINKkMEbedzAsdPQRAmJrYZwq+CyyQUFVeVr/7Seo5JOkDiFBWxrKntIUHGvzIC
IevaDIw4FRXhmyrr18jIXoFyYUmk2pdDQ2s5TxBf2emK74zXkbGU84YTHKFt4IBvQyu+GW3Y96Mb
PmQDf1nVYmxyevhCsIuNTb7smqMiAO94CG54IZqkfFBB/82h27kxX63cwUJOnWUymPkuR4uITTAT
U8YW21N+4xbfkhlSnovfYRbRoZTNtjXi51lC5S3dTccI9kK8QEKBOxR1tQ/a4JU6NKYGCZeLJuaY
MiEGhsNPl80UPUTIk7G8s2BC4tom55DGD0x8ai4q5NmlwRDeJ0NjAFXiAGc5NCV6hzrBbq/L+Da2
W+pu8TfuHJc5QcjwLIMx1gswAWPmM1M0mErjpGPIaOj+nV4s3gP2yq9cGGOpuymH7A7zPghT89Ns
Qcm0kf0tUmxfGpMduJCZAafnvkVUoCLRgG+lXHjjVvLHdTpjY9KPrXxWJoBMJayu6t02O0i4/lF3
EtRlyV1TO4/Et3FAFvCjXc57eTttw5AIYjj3X/jSz5jXh6VMlEQU8MWiTDwghKBdGlzIdenBIJ6b
7242v5lgJBvRRmg9DPuYMnPKnrjMMT5dMRLnP3qGFrZoxMopkzcNw7YbqU1UtotZsJzep95/dFFp
uZyUxz7DMRnFJQegIcKIOBb4kOf2W8qmOA5BfKu5lsckVQ9x2YL4maNNzt/GAGz+qEak63IuB2S/
8AHHIUy/Qd2RCh3WRVR92eyevAz8QLXFucez2Cly88UPZ9JqgfUi6mZjtsltG6nn3jL8bS7PgxMl
u05D0cF4tUn9hqsFxjbd7WYp0XsV80tE6jQdmS3aB5fAjJs0j/70ZHbtyS/yH9x9uG5KzJ7tcGVG
cKgyqBmjdV/Uk16lCyLTLQMaJGdn7/TyM4AC4XvJdnL2iT1cqnZO7iHiA/yzA8BDSEfw8MldUVjL
MU647p2TMEpQ4WZMsmNdLXXYY7zPrXDc5hHOgHJgPgsQjYYweKEQXy9zA4+rrUAW+EONgyZoVoWN
JXHO5mMQYzRUKZANkxjUINIXTKaQm6Y4O+LC2JuN/dDkdwCk9JUA8/gEdANsTjizWkMakYMQGOVp
DQUf5JhetQUeAfy1NS8WjlTudhCw66J+qNKovIsUF02n1dDUujUVOHSrT1HI8LPqD71kUQ9UQoM4
uWtSW9Hd3wf9wbAjWLUkp+tIWue5Fxira+A3TqTMu8xJcLuGAjmLZLyMu8f4k7zxqS0oo/FKjx/d
HKMp8WKWibnKnCcsDkxlCs6CcRucK84S8TLrp9UEz35WDSuL3gSCHJwHLYM0ZgzEYBw+ktQdz1op
0JOaCQ0/tl1JbhvfBu4UfANMv4pnoG7mGfw4E99s2KNzAmhwYxrr+/PAwR5Or81BzJm2mhK5kC/B
lSY6QIVo6dpVd1+IBjdn3PFwWdmm96fu/u/3g4TGGGW3yH5Rd08mu1kLHxNTIYiUJBTGb2PjDoB2
ej9VoXgYlg+I0WdR04luaz+8XQ4b1VSlD0ZCWpINjLPU8ku1fODKrpk+00s89pQq21Mkt39/2ll5
vG7ptuZiyOfxeGMNiscGtdJPTr0qHqIZm4NHEa2fcmlCxvPRwKaUR7RA5+a4jYMk8/2IB9U6lLF9
rEV/7ZKA8hPyQmsGGo8ez8TenkZj8d0EeDmydTjX6CQtfQusL9dYgoAkSQVrUycvevGLd4NPSema
gUJ4q6XE+paKY3TVkN85YblvqiduHpVLM4gXni31r4EOtYnJKK2ZRAxX24ZW6xrPf78Y6GQZmROv
tMrrfWZa41VDMo3wnjz9/apok20wevFOuJgOdR6MOOhdgY/Fu82i0LkTs6quyjX+eXWpL3+/mrvI
puNLiZ1ji0fX7eWVp4IV1UQP0iKTV9uZXJxX/bj7+1NznFazOQTrwJApNO5QXnm39DuJMRP/m1JX
Mw7TQzr5zmKxJgHpc/zxsHkecwsCCYRvdS3DceJdwThkygJYhbgMX5o8q0990hAXGcIL06n8jusl
mHGR35q59oheWFs7xH2fe2y0Izcny2FtHzkDffs+XrRTV1TyA2DPEdgqQ5Cyyu+8ao43UxEhDLjD
qW6D6VzrzoEOEtLEMut3kC2EJFN/VQ+0FFRUfO57bzLwqbXPhiyMe8kD6/DZdWyEL4UEo5RzuxoI
EOy54oE1pKT+pqUKi4H89FQ61KzGwyvcctyCYca5i/c+npzdRCKBkRT6HkwZsjXOd1MM3YYIBNe6
xbGQMNLfqSRw6FLFWAFCFoNuUjBAwN5Su1F9aJNw27bpBiujjTQcJ5tUcG4NAA9MTX9fKcb5jRPG
GxZSWnVvpahebTt3kUbCJyaZHAQrh93EgpoBo0DusMpf8nnUa2oCH0RA7NOkfrFc+iTtevjJKW0e
GOj1OuOxbMVy8IScWXG/iwJio+ypMXRDDi1sW/I3nqc7et3dDRUYL+D/MN7ijqxij/NWvBiELdLo
zdi+5U77ZCje3DXUMDrexLkPbmO3BrzLvMPtR/IXJynJEsTcyBZ28XfO+uW5PE3RwAB+csi/6kYy
bHA8sKausWFVYR+JpieXa0w7DovHBa5Sjz2Xm459W45DAJESAVJ4ciMG5gh+cCHh/pkoAzZdxPTP
8vxHe/QfLEOCEfW9ryGE0yZiY53B34CuYB0KKXosF621W3ZDijH1zngHCxvvB8/7ZkKMDF12cNgS
axcOFiCxkWwwoDZey9T9ECEcSCUtfBTEmqyEW3KVVoIKiPop51BYuhAUuLbtC8np3IiZHAVRb7La
4IN2mH3NhXWPD4CRT6QZL5IOHdIAMifZC1sqjmu5/9DohWRBPlnTXohkhXjfxsEGiBPgVTVGxJCI
yXqmAa4EM1qKKBSq6bfgLFs44Z0GYCocLohBDMwycXtmmfV3rTLevkZLjYnLJarIDd5vWANTbtgB
8MjWrln2U06UqJf4kx6SvMjXSMNfYvajjY1pnBMAxHdZ3nOQf85rMJxOhPSk5HDvRdENJiu5mWqT
C2ZELqQCRdUBzDFb67uO7bc4CYadUZD3olyZccQwr/qyHE9VSvuYz14kAtpzKTF4bB1c7TRyynWf
tmhN7r1yu18zir+a3PgBNSCmxT0pGFuXVn/JB/Mt8zg/TYlBBa9921WwdVHUBYw2RPsRLHA6DHtH
u8PGKb7nOStW6FTrKBx+xbzJYOKvCnEZeDkOfEFoYeWnatK9EvotEuFwCHm/g5W8DfmnbtqSNi0s
4rNO33UfX7PIu3aNtjZZpe5wX9+O8fjDKEPvtW8zpUy/Upahw0hLYipxu8UFTn1+SqijbX1npskV
8sRmtjvGv9EbANLt6HWnRrLahPZA7auzZnNxdywv8L03AemkPeLxMw17jcklP3ek8dYRq0iAhWBS
B8pQjMFN8JJndLMzFUS/xhmZllZ6SxQHzPTElbZ174GiAZHg3GrOGYYAn2WutPsVcQcksnBVKEBw
QTaz681MChAD1q6jKD8q2SATDigSWzgX2H0dlJzMSu8+Xrg1+RTc2QnREIfXHii8fYrESBVInGJy
ZziewsNfT+3s8cYNX+eB5Dc+/TvlAlG0cRggpk+cw0BlbUC84ErLzC1PBXZo1LKP2Ro417p3lD29
tvSJJAMOHjQZQhl47pmx6Y0DGWKQylh5KbKVFwrMtIYCfJxzS4NfrCcEmjy7k2QF9iH/V0VJQIhF
gQg30eIMGRhGzq6wc3Y4SbtqifBPzdypbDFmFIjdWy6ol6kipayEn6ENFa9mot6E793l+fQk0xZq
b5xdp6n01rkM3lz2hKmZr1kzL1rMQJFAwKxNp+ZDYAZP8yC5yqSLPxw7YzdTCePl6qTt9oWkIslb
OoRFqqkKwMsOe06qjUuiBJnSJZmPKYCTJIWWFa0gfvLLZAX92/eRDGdK0S3zi9Fa1SQSXFqCHa8e
96EwwDJ4z0EaR2t/CGGdg5KYUgv6YRkeij7B+sDJvbTA54AxxQeO+ccLmDFyNljRjoQrwjGf4j58
ZvJwW0YTDWJFdEC25cudup1l2NeyF/8Ks443pMpmBvCtMdwXkfvAMRStLW8RI6t/dkvfjfODx/Mr
zZK7YGzQoueSpI9BVT3nNHTzD0cLfxuSL8Tsb5EXhH3VztVTjumHpeQcV8ad7cWnrGjfvZw+S7/n
SpaUH6OP0qRce90DFubM2G/ZrbGWJS7OOsO/UHqCuqEIVM9ZfZ4SOe6WANtG3QY+P5liYd34k/OP
kp6lnmbgyzZo6YbNtoIag4Ozi4CltN0WhhCjviU4UsLkBnD1HqQ8aSgNgjAx+2AHNCPqqu+iz/9p
i7dDYr0SMluXVJjDFOD04iB55mE4rpxBfsAOQBoc9VPmioPb3adYo5j44BXyYY+0Dd+N1STPUwkW
lRHLcx6S6CgiMugWtlXEkJC2yzL3TqHOv1h4177JAJnq+KOtEYm4Gx2hN1/yqB33qlVPjdk9+323
Ikj/3DuPpppHSqgI30dWeaUx5pjY3pchwtPYskMYDSHSuqGP1e8uOuaiPxTBGoLsuW2Rflzn0LBt
7xm5nnpqxNnD7V3gAxQa8KL09U3LoUFhKOApb+96Lk27AeZfXPFwjql5N4desybYR3ug+Mjr9uxS
csYOiUJq2a9tZ5/DKtEoSIvM73YsNIIGlF9ZsX1EiqIJ6Xr2XpeY7ZYcQzOgsEJuY/FEwbQczjC2
WyygNTB8a2bmt2mUwG7d58PwGVFSxD0PW4GcwHvOAsyxAbpzLHdlNjMQHj6shjVXYouwIxBrhDbt
5jK5fAncWw2WsJqWkFvhNSU6UPoedPN48o3oATvVU47vbRNFgupSn2puyrqKLMScx1oozd/acvsd
LVjk0NL7yNGvpFSo2BqpvAujzxZ1keYWUz1E9XPrU7IwZsyKENQD77v2uP3bjnmmVHXgcbWdjwSa
FjMZdmO+233lwcByUdSbHNG51XDw6jg7sAoBSYnfoiRLNzplnZgMyF6eMBmhSwXuNcw3Zo3/yfbf
R+rtUTQKXjJwF3Khshg/cWpyeJX5eooN3KBNd5yWu5GHIyUcOP3wVnn2bI52TW99oh7OjYdq6r5N
qv92En3ARXCX2tbWzNOPAn0j7CC0ZhGabD4ADfy0Wmw+cQ/HKeBANaf2d8faXWUu6NfQfpFe/1lO
rNhGmXEDaH+oxSX/iiSe61dhxhf87i/0TnOMzaxXRM0fjPCWX/z4I67CudZfk8RM5khKOvQMSt0B
KVePTbF2TQ+zG+0jcxxvitrZkU7DZ2uoHeP3zd+cpahQ5lhPTGd+B7dySlryxlPtf0Jl3Qg/egmT
/tnnKQ60WeBo+gFnA65wBqiTsYSZMqN6z/u9Q9a8AFzZhRXCbwM2gdrzG/J8eNG97Bz1QKW9ONvg
rjARvAPEa2INvOqY5Wh2U9lRJW13bIIHr0ijdV0ZH5TkDXuknnScT1PdzEBHAFLbSfug8uALdf3O
ccNxPc/6YfLUJS7yJ88HJm8K6ginF3OK11Zg+mt6NF+CgtsG5PIoQYXFMQk/h1SnX4cfFqVAa0Rb
AfOF9cnBjEKm+oMsHVnx1vl0EmwIRohJLCPu3oluZSbcbXJUdN+zX3TWqD0FUCkOKwq7/JoYLlry
ZppxjoUANVIPcHGgEFOdYPgoOn2YSk4nYdy8u60AVu/8S2f7Cj3T33glrA/hPjbR9Ey2dGeZ/RW4
YndhnEBNOda3rhFXqWlXMCx8D/WDV1PsKlEbuyhcC/ueso4XNYx7L10cn00UrUMq4cbyc4zUG0am
EkyHccJq8dOinh9bckV43rkrtIWJYTpmTq4I24UMy7MOUwCEv8tMPPWmsVlt/LjE6aHLfeZS8QOC
D6mhwnzbvwe5+OqwMax6r1DU7eHdmpJzkFNbYjHTHNzbrkM897MA5O1IY2lN+dgkQOnJN8COZOtI
cqyWf80Pko+I44lfpURiILONDeOa0kNkKAQdNYKrxI1T6ys5sEM/2WKnrRz/Y05Rdlb/GxMC/86g
8OJRmQsgkEKKQ91i7+IHRCj1sc0Fx18404o3fRXW76pYuj0zMgk+9D/uhsUxz4vfCNwDefvg2WY2
1cFWJ77nbW0I/hwCSC9K/TCL5FjbyR5a1Ypyq4uRQZ3UWjPZ8fwPc5oPaV495vOgdlkgfswZ6xaT
OQ4j6mVshI9jrvDWbhedEhdeJiUlT0EcP3NQ50hqWgrmALUL1X62wphu3TxdYxfkCJnM7Zru56On
m3NicqCBeGHtHAdtlX0xpRoAhCANb7qw7py0BhnUBR+QQMUpLAe+whDrohr+hbX6rn05gdQXa8ho
DNBAWa77Lue9njUbGFLvZjLkO91YmIvSGbNhxuKQORUX2blaC2Xro5lwPOmgV5hkCbyGpk+AmHT7
0C/WLIL/XWfgtSlKYpiO0108LOzlQMS3RVInnuc/p+YnxC6f/2XaDF1MpqHH0xdARZCS6UY30gjR
Uy8VBrN7W6DPm6Sscaevu1wj7XXtE46kh8gdT0O17xriEUPZRnyKCO85hKqcwRSIvUQX5nHyjbdo
MF18flR+xfG7rYGkjHJE+nKu6H5LJznI4MztmkMY4jRSx7FRDJCzYtzJ2O7OvXMpDXw27RiKrSDv
rmeTH27GkT50jt3YcOOGPxL4rz2RZ/JKCZWwVinIPnNPps3ZXFtdRjyNVEbRR8TQc/c1kwn+LHUq
ulD9OIP3yN21vnPxSzI1YKjrRwzkJiM7+El0NBJyw5aFM7vNIJxA57eXu0yytozfuMRwkuoTQze5
l7wyg57vhmD01+347KYd9iAelHA2T4ND5NAcbl1S9cd4nM6GPfughdwn0oWo9p2BqxQlxEvgoUwV
Xlgv2GGCoH/4xcwgAhuZeRvLCV5bkr36ItxJ8C74loEm9R4Ikqz21yMnHlSj/McPHL1j9K7aGSsF
SUwRTCed9ySFUwgzzuxsxw6dzQ3apzni7ZGL4cXQbNrC6Znn0dPOcvdrc22C8G9HiO7f5WKlRDiP
93bacfeqfxq5mCt7YMzTfjgHTnQXThH9QVEJ6iirvwHgrMbA5P4WMqUzbAK1err0vhUcrTZXB7MF
NCK7fLOPGh3TErso8CCnkMzrtVkxy429b+RwSDzfxuhEa2zq/o3bFFcYTPld4ZAfn74bv+u51SZ6
U2tjG0+ZPKPnfDqdSd61AU8Ra8oGh/7EtZUVdqBGdzCfZI0m4HfddMMFkl4iJp9cGKebkSqyhWgB
a4cEKyrccxWQzDQedASeJ54LpkNZdN9zkzErbBEt+AhU8RfgPZz7dQgXmwedHxrNUgalQbEsXzNd
JnTP0DA0EZ+kGjJ6x6h6P4/Wye7yg5tP2IRwOEEX89Bl8U+H2IMPRoffP/N5dueNlTKjRG/TnLiG
4xS6dDbnMDeV3FSIZ2cL8tB6zkgb9SxuFz0kz5UJv2Oq3QP6TbWzvBYWlPAAKCUKa39EtyW2eoX/
YUVjFm7bZfSBcS7tLtIlIj71v3mT3tek11f9FGCRyfPnNuTsl+aH3CVaJYNWbmtSlCaBzI0JcQpZ
j5wZ/WRVfZopSxnRG7x4gYE1V8t2vnVmnBjNrZPAfVAYnrdZSA6A/iyRfATo202RfvY5g0ygE7e8
oqe4zONDWTPXThh+Dvg+1pmhsTYOxbpKGJtqFkBz5n1mmxUwJk//sFvYpv+D9bveZPbWNrCKJfF2
Kng+EpgDLD0u6enxIjAmwHCagAfRrirbk+fPX+lQOhz71lZUPOE7h03V6m2W21ef9AWaTv7tCeK+
Qw1I1XF4+Hyobht/ebVV+8Y3HbKqahokzfDBje2POaqu7vA9N9NnkxXdURXyc6Qib8zI8cNtyOzx
gqur27ATvesgPJvD9J46pAFxLRDoAtzJ9c38KRntrrCeQ7U1lrNe173mJbOBaJnFjy95ElQg4+RK
dQD9swG9kojXU9Vnr7SEYacId4zsrgZfLTB6GolnjlB8F5jdDeu2EcYtUZQNNyo8XDo0cb/fyGQS
ewqE55uM9SForXfmvyNLDHCJmcv5Kkc4FZ2drCCMPWbT6LDrYAjo8voryPEg91P3ZjjwOt3e48Hv
g23eDkvvCG4SFljaI3S9tyAwbWbTP9qlxb/JU8qxZjyZ2CiQ22N48z7PRSXdczx8K4PSWcrwljM9
E2M3+0cH5bugMvrGx9vKw0BQrJQucmU/7+oBay4aF7Pftn0fPZAzNgbwlePZn9PQUOSMfDon3Y0Z
2tOadail1+diecG9ldL8Fy6lsT7vcicV22YhFJjV4yhLrg1pZq5qHaLiJj9FZP3UhIJu3LFkg208
4mitxtUAbA2HFvkcvdhbmHJY6inM7EdVB68SaANnvZz548i7yY4WSVg2DLrK+C2xWdP4vvJET5zU
h/BG35dI7Lj/YnbInlsSOdebZCKUZzv+YWymsyuBOLqXMSNlZmEru7HM3NxPbc1aVgJrznIOdYRX
+a15PrWMSE0hcD6G/nLxpUmvLEi+4sYgcICphqPmynTzByZ688bgpLNqndshMnomcYpkY2d+75Mo
qjZBBqFe+daFPCIdtbJnguH4ZwoE5S5Q/m0qedtC9rEPyu95WcylrrJm+DMyzlcp0p4yOZgZURLv
8WsDxLDM32b0w7uGRPiNcB6nguNTgq49k3PbVhWlvYR4WsN95u2DzdhWPxFTGwb0M8fqpTsz9bP7
iOMGlsnPfMx3ZkbaoaZ2ph/XrNT9aqBVkNsHkwzFE4VWd6lS5xBMlr0d/ObJSoxj2JsbUEPrEeaG
VzwGJNIxHWVfTkaXU+apxyQndTMGpb2qyK2ooeX9oehHojLdmX862tVAP+EKKXqx6yO5m6aKFsS6
/3U0q6RfZMACeMd6NQHKjG5up2Yxawbv0OvhLcvUK8ixDzev35Ngl03EamVjPblF7pJxbC95Bm0F
AMCtEATQmon7VRMP20zY3jp5morJ3XhqwihnJfeWBisc5+9ZXHPa6tilqOzhmB9hL5YzkD5sxF9j
yFS+np0HpW1OrHlLO0RRPMiIw39DTmtNYIC9nCH+2sP2SpgOOQ41/scbie7WjHtx6xfrOC5+Ml99
KntX+DbBA5NNJwinXezSFlViO+EWMkGOaIZHDL+ap6joIBXhrQdeLriCZ4xKzEamN5jgVq2HWg6b
mpnwXde4IByVx2FCW7dd6987/J1EF0ykaMSyIiFPZ8uc86a1g8NA29nQ/TA1eRyVegDNAY45e7LY
qbYxKVsUaaCOTm6LI5duLFBkBAqcVuzbq3bCheQM0wLQC491XvEl9RV5XfxvFtf3lsKkePEQ8aWD
8C5yRppJiWPRH3wInLXFj1L32c5q1HVu1GFocFRF9KBwpiwlb/uCYwhlQjvC6RBixu5swydnYNbM
9rxJQkLSjunQOemXPGtWZ5wKIztaYVpsBywzqxyuxcbk31obcX4dUEYPMqtekBf0PrIOno9gwFyd
zgcqLR1hXNvGRGJ1PbQvy33z6/rFTVyT+RwrboE+qDoSZ2PV5DdY6t6ZbNwL7jSaMyRTHlNz21N/
/hKbpO2NUyXzdm5sxXQVM9o02R23+BBslip+20XDkSMK1yhYEMyo/DdYtktazX4yzyNA6A2tHsU6
dOmy1yAKK9KwGzGyUlso+K4Dswoj8LzvfJOtonEeyilAbm2ykSEBcOcYCJ/JH1K9sO+1L1aWGK0b
t0wuU+Ixvxt5n/VEWgojSglnlMuCgvmaJ+JvgsSF3lgaG8pV02EtjuyaKBAWEo/lrcTLXjjsQlGp
30aQB4o+z4lZJ4Wffhqp+xHqzMYK3ZhnfDsuq3PT+S0sou7AHuFRJUJEHRoFxp4Q62Svn1U3vQYm
qE9hkqtuWeURiOjDsst30T/rOYR9l7wk0fBERc0PHMIlRO1YqyBhQ6nNb6drX0MPw0Js2b9jSSzf
G6x4xfwDMmLD6dJLUCP9BiZgnZQrlgdUQh6sJ2UGWGQ4SgtBGatAFeImwDA1ZtIk4w9dN9+UTx6B
zRyailA0bYLSeGpYqGBygOogdD+Ur5i4b9Kg37kcNdGWTIzD6M3t/AWX9ZpR/tUyieYdeQAThV/E
gEvJjiathyoGiZ7M6aZIxtciyQB/CbO+Kb7rRD+5w3T1lHXJKIm5eWmClsZrsC6uZd/JoHscPFDC
Tn9gNLGvwnI/N+PRF1g2p+AnytMXswuusmTZTEzsoQ4PQvaDRMSrHTEwqKuW6wnXD5iVeR+wawCe
hKKXQEf6+w261KGtWdmbUXAMmb3tCBJ0nIqz2WMRNVwXj10VYHRDb56wHqcODFDS1Qyr2Cu8mYYl
WTw4mOsKl5FN4r4lPemrpnisiRAwPFj1TBg6KzsjzJOSCsZzmre3MU11Wok9rOKDkTV3UWIf7BZZ
nxzDnL1mjBnsFDink16gLHA4WOQSJvI5jWrgSOpXYaQv8TzeN8F2rodDrtR9OA5b6cmDSLN1uiAu
nOSsO/iOdM1xzzJE+jHOHMp7DIM4T0j/5h/gOZ4HP7kHlE/MZB8L6z4Pkoes23Ecx7YytI9O0B3D
JLzKHt1Lke2w5VV0ku5YBROMR8KfCM4EmprHKN9NGhTbnKmVV1N7IApWg4ammcYf4OPqcVe02W3f
a8jGM6qV+WFyqhWoP7BAjwFEx2xk9QVfxZMqs2/p/XMKk6ZeRKCy1z9uCG+2dvKOrl9yzuiHWSU5
zmYE4crSEfvFz8sFlNRZBhUOtsKqwzHS9oArx+KFd8A5Dwjmxc+1yq8meEhROPeCsiffKj/qDkwm
MHRCM+6hZrg7TMVb471bVfnNvJ5ut3i6n3JWXIvHcbF1G/E3EAdwGDmqnVOa8LCbnRctQ4OaN3X2
qHiX8ohPN5Ut3wBb7t2pPJcDq0rqTt/Ixs85Ra7GpG/hPtINN2F3AFVKas9dm7oqifYB3nOrYN0H
yS21sFAgK/IeWvBzmMbbYlbOrsN0eJN7iz/Yugw2MP9J/QvoGp5M98nIo8e+cx5JBKHKF91PTZp7
At+RSAj0cFtu5sp8ABL1Yi2t6wrRglKsVRrQmJbvitIyNwzsjjrS/7Rr/JKK23N5Bh1eBMD3PONc
+dwuOks6N2Hc3aIicsWhog8DP0kYDArZ/3B0HtupI1EU/SKtVZJKoaZkMGCwMcaeaDk8K+esr++t
nnZ4zwap6oZz9km6lYr7Rz1HV/u+/MtiDP3uiKivf0KZiOR7Jha4/HGtBblr9NDZ1SndPkybBSy/
uBhhiAfPbD/HZe5uM53WNqxIEmC6kWvpW9m3Kx52snHzcN+q4eDHDnaIATi8Thilnc/QkpHNboHz
hHFCSH1gBT9Grf+LJM7INorvSDo3RqK4uSuoiAJnXDNVe1b+J5lXrxQSX2kaNTtbsOuHUUWgSvww
J7jhWYr4thgeqFSeE21XGbRLRdxfaJ6/NE2v6cJHpvvOMWJkjl1NLpiK+wsvmbZWbFKXSeB2gChy
iWKZunw/5/wZAeeOOQZXM1HbrHc+kt662q34KFhQrTAh+5o8d279F3cEH+bIgzNr/FGxuS94CEX7
FxLfx/k2nLPP8qbXtNA+6z2rzW+JGt6bUX47YfgSWeI1I2WQQpyADqe8Ez395Jh40hVUOp8cgc7S
1jadii+zQ8R02mH+yrQQtnM2/dHevZiu7JdM1ZWwt+wwyFnfRoADOwgVy/m3Jmc22bqFYEsePMl4
OrPIORtpuaatO6CBnbFbv1VFvYBXpSeenU7YQh691DLvnAKISFh3mSNxk9PWkelx4Moa8WPzpa4H
MfzQJiKApazXMw6OBLLYsp/UZXLhAeQAmCSAk3x6VrV5i3T7M/TimMNo/MWFUy+GClWagQOC5uZQ
9xNgdxAwUc1zNRSwiAnvy5jLIsp+tQOBNg/n3tBu/b69ktzeQXLNt4xebi5f5mRkLz0TetzSxAVK
9P9Rl62Q8zbIcGyKQUfBiQlpM/1+WBGKGa/tNv3G1LMuk25Lh0sgqrPgWlmzhFPcFGn6PORfKE/D
zi43qnCjdSh5723Xv+tG8hznGrYkC9PpBJMEjxZp6tOzz5aYTdsN+CIvMXwjO6neiZT7a4l5pVEi
gVyf1k5DEx+hJ1vUDXXSF2pJeLthayDZCAihMt/I75g1VvRUdjMXQd7BMInLZiw2pIfC0nFfJxxY
4KsXUzotREdATEg0D/UwfQV1EoO04F+mC3tpVcV1hB+0KiqeaJfvHkHtyuB2X2VgDOGyGms7yG9h
7Z+iSZ26bk882XvatVsj7y69Pzz5ZbpDq1YRnLWN0KklrfdFf1XoMlh6A0EQrv+paSGbBBiGJcaJ
RUCE1tiINTSJvdQ6gu00NqJQgTEx86oXaEaIi9uGGgkLxqivB3ZIU9T1gBobnEpR3DJnKLct6r7K
To+66+jLPiXaQNFEYxWGHc4ssSn/2Xl0kpV+MmMGjFOvPw2cT61jruMGfBeiP63dIdlGRE9qcRKz
ZspLqOaN/anFLmIESLV5ETxldQNQU0eNULfvfcW3WUYZIpcTIGfaOer7RWy8SBfnbRalB7NusOld
O861iXzbheEGf/M7OObtNeiYZ1PN34e4P0WVRsK3hEbjf/ZKHjy7uHmZ9VQAE1gJY0JuC4i/pC05
9ix2V6opLrmrf9UaksaSVVorOyxB+WlieSQFPloBeCKV/PJZ8a+Xv1li3gvbqbeJ5twow7NK2UuH
zn4RDpjfo2o/SNbsEhOmVrfFomlTHtAONNmIyp/6puBD1y0MAxmZ8WNA+m+IFV+M3XvGqbYAP8u/
V5jz58QsXPjZwkjlXVLdaQ2LZNr3RUtf2eXile30LmR7S7bIQw6Iun0SQCbHeoTYnVvuijVBA4Qp
kJZhMDbHPLbo0gaqpjpOQ3ez+glvQuJtcqx2UkXQyQH4OXwpsvh/y7UK/UuPMTUMvpnkmws1Qh9p
qXJZ2/3hAbv5GvmqsDsJP4csH7orWUKOE4AHfQsZQdFiE4PWXEnr6gpKUUoByH0t4j4g2TIi1VUh
cVkGJzFxjWuGh2EIAAfznFecYVeBEZ855Xc3qauFAYgTqGxRtVyS8B9ypXgpau00OsM5IHFIDzet
Pqx9bfijhir2rc+0XL8TkvneWuGPqOxtK9R2aFhlauYKYvZwq3zrwp+jrb0ccHJi+wcftbTQTfLc
LHI8dNFcvKdaFB+aZBKV5pj2uuZW5EiSdSv/qppu15iwHvyW8qMm1RwOk8AbcIms6iy4bjeW6f5m
jcRKbh9JDWDFz8gZk1e+CRsKCUPbj42LR1sZm2YgO4fxgjOonymloLF/sxB24qzgjHUWiUlWHO0A
/JoAve+L4gQj7OJG3l2ATGvU9Gq11rhujehFliWQdGdHI0hmYep/ktjwIBud4BR36aKmK1wJG49F
Dtsn7aaL6RePGta1YsekCohs113TMNyLkiIkVpQyCc7NmmVGDXDdd45sHc74JaNDGnlvBumqSzEy
RIMrhWD8R7T+X61w7zfhDiwUaxdCNwu8PDcLjpcXoGRgS7KmwTskEIZM56lszavI25a5JQEirkaa
VEUiW85oPtHrU2EGFH8styKQrouWFQlPsrvmvE4hEmLwdu3pUJBDOGnIHGy9H/YorLEUZSi1ot48
a6N5b61sZEOOTcfTkavqF2vqqM7tc+eRqoG42unHX8X8YOWTCGnPmWLCGU4FKLke/4Rwy3e8Avd8
Kq5FQoNOpOg/8FqXoUeq2hByhhYkpbbHYIYsm81pXy1VrW3rVh2RnS5BsJAbFbAPSLj2xXiY6CZR
KuJIN9t6Uzn9yag/Y3/OsjX1a0KqZqML5qzTuvJe8ZdDrm2ZVFkjrieHUARfc811YBb6olIkAEfV
pQuDS1WZzOupqKhMfhw868Zs6qkdoqoBbRDtcyO6/mKRTB/r6m74a9L2Xo3QIwcGyt0U3sdC3bB/
40WhddPr4aJ5+dVUybaDFQ1sLNTCNy+8V05ylXl9l2n7l5CQge0s1IEjcpPvk9iH1fHa19Gl7qN1
KemlAxIpSFW/AEaMsXlxD88vHBZrgCiI9IrU+9XTf4UA8Zz3TG2HkoV0muB3iL7DLtjYWvRIC5Ij
OgIHNm7xYbfVd1FMy6aHVBFX4u5b9oVXYibsMPkNSx3FqwNXTV0EsZmruvDRNOTtA3wB82LdeC9L
/2YmyVaIfhMa6reWKfOLeDjlDHiU9J6T1Hh0CM6AOq0TFW4cQKHos1n0zsbGKmp/J61fQXIZSWjA
n4XeF+C/6uieZXWv9exLZJ+pSxKd79DRVhTazL5mCcgaw+QfxpcN+jY0VoE+LKP6Qq027Xw6ZZKr
nwfXe3H9GGF6QWCfqD963dqjquCqqSj2rDo99r15SGAGwsNWb6am8KfzroYlngeR/eT2dLfGawEU
wXOGgyels56Fk5FZ/oUYjpJR/WSJ+Aap+Y2Ve4Or5TGiNcAwyDOJiPHNqsq3knOd3O3PofGuUgsY
lwRsDCUBQnYf/Gj6SKID8JX25hTtN98P4qZmCS8Qc7kHg7nJUyZrCOMCkW50t+Om72kuu9Hecqsf
9QksSPjnV3axsEz/Xnd7ysZtqNcw1VlK8FnOwQ99ts4N8RfQHBllBNxnntyZ70UNlmMwK385WXJn
ek8Eknw7Bkk3BOEGkfflKu+dWKkDZowlpyMGG1R9uhAPMjGZ1dnixByDSYrOLLf5DkV3H+x2Xbcg
i8UzPPxnW1BQFVSQ1Yms0cdEOvvcUNEIsAcLrfcuo7QaqreStIdGhMckxhasP4xiXJsIfEMIhzpq
WeHa9L/RxTTGb1RsR49xW94D9jHtXQSWtE6bBwF3f9LZ26PDOMKBBNBcHSL8CrwBgXPklNvTweyF
ZT7PP1wpznrlbtLc2HdRcomlOqRUuQ2lpMGCkETO+IJ1R8OoE60tSeGsdyHjiVS7Q2uKlreBIwKY
ysFo5T8ZTsfaqX6cTjHOUtd25ujG9U0f6YWtuR7Ms2U5xih65v6JcQOzRBIToeJ/YLdgq1Sfw3oV
BgmtSz7vkRMqt6oiffO3d+EGxTrPpZmSWMDe7jV/5NguRcyR5HgEhLnoq8MQO7w/ImGF61gXztqm
aMcPyaA+Dju43t2W8+7c2nTABhRir4OR7GozTLVBW8VcoYKaXUWjuTANA0tCv+vH6EIUw29dYZto
ehDUvvWkoDaE5wSO7ZINpsdCOL8AF8Sm3KQwh6w/FwVkL9BD1fHXmAQj1FFK5E7BxCxr9tsm3QdH
rq7CXzPg7udcgOg2POVe/1bX+lM0MVXP0HDiQxqwjLeIUcqQ2J5g/LNcF0XswK+Tnp1AfGSlfWGO
zES/OrFpYnjsvVU8HlMVPCA6A6OqvZPvUwA0GkfxCGzNnVXqM72RjgzS93eEK+PJacY3v2Yw7tlI
z/QcPkf6KvEfV37QLibXZSaIu+VHKZSuOjc+Bdu/Ts9Pbh9xus2/j5+8qZqXN7YRzesh29mxxQzD
d7YbgveUjmZVgP1m8CQOTVDh4aWZWSIdJxLTYCDLQDic3fNhiSx+qMKdXWrXWMg/e3hXVfUZNWh4
cVFBhXZo4qduIF9HfBUdVoYi4x1PAKKN+NFsCem47V7Z0TzC2ioYmJGyZIvh5BrxM3n1vG/OHEaH
XcPPPj1aFuxkG5IumSaF+bglZwC7W38vFJKKbmCZryE8N8LhK2e02RnJkz+de3dEdty33YaS+NLk
OQvrEuu7ZKA18KNlUvG8klQec4bh5r+LQaYsWp0TavwzK6RaaI/e7UveKDQCgdWdtRyE3OS/aTGu
QbSvf4bOdrkYP1XJeRLB6wOhpiCHEeVdBxnrTgyThjUPufIVceaXOmsAHlaweKgwmT177xgKX71e
6JRd0Wens5Nxwu86Ha1F1HjfLkY2vFbvk4u1u6uPxFe9OTGDFTL/mqVAJyob+z6//wMc2EUdQsIX
Dk4Sv8m+JWX4BOaD0TYC5al03/XsTEvER93mwYbwFxTfIL6Aa5KHMEGCgRJIEnp8VCH6ox6RaTSQ
wNXVLN7jamfO7nYvMPJt/WP0kmVWzHQSd+kSFLLFR20+qSnbJea8mjBWzjQh1gQKuSCw6xNTNEbu
wZxn/fq71gSPkQM7td11nROCoyI6HUyZoc34God4vbSY2Tfzi0XchC9PmKt3oDfee0UHTyoXyLoS
EBY9fD/hbuPbrQXlE7sIw+Oty6f3KC3ecovqoK1kvcRIA9ucRzEdsnUHI3LFcvOFMcpGhKAhUrLU
GNehc4/7cNsW2nuoVbSHLPbt8i9S+l/Dw8rI4p7p9mMEE+MbYl5IEJfU6W/Sql/GaBsM4bnyxyXJ
sG8oLD4VdAPjhWCuH1xiNc10tURf9+aY+dppSw3zbwM0Y0p+hSpwBtXI05L6uTK9ly4bX8TYnp0x
YTmuAs5q0nYGbJsqt/+BRv80kZRLWDG6hHKr3HxPysKfZMpjC3x9sxBe2feYwVOvuT9NTh0IhQTK
IncC9QSkV+3Fyd0zCI2rYb5E+KI4myz8KC1tnJ49JSTv2YJELPaLlFLZu5V530TgbpCM2b7/Efg4
zQw+8oEAUVjE0Vk6ij+bvBZkAoD5Q+OgW7AJqrADLKuGN0ZDDFgXYybeJgx/Wef8adYYrIJk+jG1
S49vnZc6wtDETHNOixy43RZOjOFl1Jpl0bABhcN7gln9VrTqpwbVtHLEh5sya1JwfZpZw4tfh9Bl
Zt46kq1K/kShfEdZfgx7kuOcam4xB39h57wuY4XSghk5UI9gb/WK9bH7U431Lz//Np3JS0K049Yv
0j/XdP8ymvyoQeGadmgI7LLbWFilqUCtd7YNjJ7X6NI/XY0JEup+IoZ185pZ1Wc18dT3pLjOlvCV
HnlrB6McZt6MtFTwdaWNzNmDVFjOx3qhM4Bl/VrzP9VF9TPW4qXqcY7o/2QeHPO4eU6K7teiAVil
dv2LOGgPH2qFSX7l1eUnHhLSfTqP5+k1xBLM/A47k1khAoXNSM7uFYs82kyzxWAaPyL3FmHjJ+Cc
fLkmIT6Jn8h1nWuWGJ8A7FBGdF9h1z4JpBeFa6Bp5WLlFvaRESKM8Ey+Snd0v8K6fS2kdx718Ooa
gnxWErgqgtlAAS0RQaAZ6ZphnUTtS2Y4f9JtXgdH7UNp3fjLv2NWfqjH2OWTOmVqJA4HJjsptEzu
wDag1H/Are6z0Ho2WVJDo5BfYxR/6ss88M8dlu0FrojXYAyfUw0QlzC9SxsOO1Z26ByXJgtktqz9
r6rrcymcbY+cFjY7JyQPZ8iPPPreH6Pscfoy9HmcXRLWInklgvERJRLJIsYEkp33mY+BKiVd3KYr
L0tQIlH5PvQlX65tfij52lrQVtm+LEwO62Wq27/la+pqX5478di5Bhgyb9yXRFcggionzE1FQcnJ
9DY0mr+knd7DiV1rOx7Nbk511Of0W2KAjZwvo/Wchw0rAWI1K42buibASgCT9aCiFa9SBl6jRNSj
a+9+ykoOAh3tugO8Os5TciqbeR/jKR4vKMduxsFHHcA2q8gRV1ePVk/vbo4Xat4aH0l0HFbKE4+4
5T9MdB0zXBYRz0g5mHjFIYpwUww6x0PmwppLLfffVJxzS/7VFappbzZLgUrjWPWf6gkzpMt2tU8q
om7Q3JIqEgxM6W3hkKgSk/aGLIQ33aa0hwKrYVVKsvoE+FSsLcX032qRcyVxP0dpzdtK4rTQjnOb
whvy2aA1U3DzM9pT8I46y3u0zonhLnCgzWD7EfUItiJEvjxLE3lcvvZwyuRamdmwLjyit9S2LfOD
Xhsv1HBMgnt+Rd8geSG8qjB9uJgP2fr3iC/oFsDXOyuDSqyO58/ezFZ5+KLLwlvnqfFrtsFFi1gA
od3aoLF/CjAIMjbuHqStPzni0dgawsya8ZiFqXTg8G+qCW0Ryng+nyrq+UxlnC5aN3+w5jmMgiqp
l2bPXFTHrClfJzyhWVNRZ6jrIFkClgOhWKmt/3rxLMRqbSxXzq9roMq0I2Z1GBsfk+Pf6tb7ULML
ChcOwgEP6a9NMmWuAWvMeTwCo3tliTPnM+EIsXdAJKs1osWTgExO90uhHQ32p5MzuIiSXSmPUSR6
ZiER6zOH3SwT9OfGwZySF3DlLFKCEhFuSqapS8jOVAYdMX1OfebjwA40eZx/nAscNQs+JKDuPUvL
3CFq1wmLNSaR0+SQwhh5HXvUKHszbTyUg1v+Sa08uxOmXwUd1e7NqxaFJ+LP0fzhIls7QvvsbfnX
oV+qJbO1KZ39aKXBWh/bbihY5zZZj9YSYlBKbpSj1TTMk9gbElyKWYOiZyOB5dd70jt7Jf2J53mg
egrxeC6xvt40UaxSXyPR2X6fBHj8wvyMDXJJq+AqPOsm9PDNatoGiGf442cGSiboNCmG+tRF7dow
5HVT7XXyUfUJ3HluX70NVgKHdQw3nnD/DdzxVYpGfsw83jucEvgtdZYMXIes4V6I87ZIRg2hmC9A
clQcJTrUO/0qZLZH1HCxuREWDGJw6tVXMZho7VyogmadnAqKYkQTqBoL5tGGrcqNU0dsuwSdfI8C
c10PvAVaylBpYNaThRVLE2rtCNz4si5z2pzaf/b9kA8LyDlRK9Y953YUTfyMAPzTrigkJOPteelG
0LEqNmPoGKucGaPFE8zdEH1rQ/4Ts+6DHRedo3PSxzxAU6m9oRTsF2E8BF+wtFk05evKke1dGCOc
sgb6toLr78iMjHoecw3jNOx/uUNax3K/FofMJiChcMEjoEio6jI9W/F7M9E/Ax53bpKEH4Z50wz2
Ta+oVFm4jfJVp9VddwMhlFLkydpPmAEEGmAUQfAPPukwXpDlFj9RWzIBFxUeZUZqngJ9JXvRbLup
0kBid3yqXrNpbFibusmcpJph2x4K43UyINZtcj9ZzexKbFc9Z1XtAAPpgqslQlaGisxGUPqY+kdh
85C172piYYUqalO4ZrUvUFo1pYFaLyiehoziPPAcb1Mb7nTTUpmCfzwj5GZfaVA71TY5X6XLOVTY
YjvZ5VbajHxiBwNJ+pTorljFpdmupgZ3N1g5ZiZTpO2b6A5PIAbOC5De49dQzb/A6pl/Xdyp1Y+x
0r5a0bQrS8xvbhbyV+OE9/MAZq7+4nVdsTZd89Fpknk+dRzqFWJC8e2uysS0FmEQcE0l0RvD1h9d
9vD7TO9eTQJOOw2KfOjkIKzCunpu+/AF4uhrGIDlS0L/M1UXLych1whJkTJjwEz4RWxoFw5dESo8
uY9tn7ciD4claONXYmbXOAIO6ei+4zEHpsE0OkQZWLkxBlB0DyPL9sHI+40zoO1Ar0zmHkXeCpzZ
EY/hzmBO2ZdIkK2mlCuD37CaDtB/q+AnNYyTMYTYCILpnUf+ghxhoZfDq+sxndbmVFyDTEbaMajU
mFk0BH16ph/Qpz6CUacirqH06kO5BLJZrsqSqiAcGGP1fy4J0xF6LilEtmXpA6Q04pOrhGBAo4x/
WhEaHGEtCT/deAyFPODRZIIcaWSusAlqTPVRNqSnOZAb0FPwco+G90g6zXvN+xkfZzZo2zRO6LAH
uzFra+og5MpbN4Z77G1KMlmlh0SazGH8fNva+UugjZ8Wdb6ckNPAK2IGEX/nMbpF4QKPDyx008Zb
pbSXHqpBmOnPYpq+cZcNXfVdlg2IU39ivTp7nr30ohvq6AOjoNFPPpmNZmw9WgbBUC7G7zLFjdrC
D5yVIp23b4zFMImPxIxY65n9D8rF3aTynRe659LsIQAG8NnzXF/7I7uktCM1C8/d52hxQWH7JDVQ
gKYLJZLTat8ZBtWnz/qSVjlDYqaB7CPmnElzynnXa5jTwq78mnxngk0IyVxRqOT02qNHyYFKj8Mg
w+hLlf0YEsaecKjXErA4dHx5nnxu60BOWwaZM+46zFkPtMe4SVdXiZoNfwMgpVz4xrKzi38oVwlU
Gpgr1278DXQRN47zjlOzIEo9u4y9f+Q7owIDt7YOJxAeNhb5RTVYH/PQl9tujw3oMqT8/MD14RMc
ptQFBz7Kf6pQL3XtnM1s/r5L+Sx6ehRPry/jeOJJmjsDJZei5aQy5mm0kT0C1X7JRySat9GNuOld
DjBdBR/hgMnG86zfuGXvYktn9UouEiRV0v+oPdNfA0gBblB6mEG+BHzOY9BenBBPFEivJ1NHq8fX
zDSDWKpldq115qRMvKf9NBgvonPXpPbsSr34djsbqYKWnib9l2k91YXdequIDI4enPY4BW/upDb4
ue5JV/9YMRUVTukSovuuCcU98bGhYWF5JuqFBKYaWZVB3tvCxRrLSS6OpMolajeE7pWJPksorxYL
ppxvpTORbx3/VZnxGrokHxCP9Jv4LhBEOkKPzG7mylxGyZZdN1I4gppmlSZwueQO5Aa7BSRbAr+u
cBAWror2NciGFrl8hv1Gq42vpjeOtfbhli3ZDUGKgbmYyLIpt2WGgTcpdmbQP4jRPYiEBVW0tIT6
p1z8lnV9yWpugi5+8X1l0yy/aikiw9KXR+EPW7osfF0DHm9TDO8TaW/AnBhi64qZGOqvvvvwyhWq
vxsQIhqBYp1G5bc3JtfYNQ6BwmUcGISCjubSMYhZxPl1Y5u91jT4ZEHZtWsj9996Xl/L7d4ZFu3G
6VPHta+Q0piSMblpK9JItB8YZ/OAEq98b9+qgDJ/akEjaOmdtvm31aoJpahx46XgoxqhHhSDd4mT
f3qU7foYmSnTdO6dSsemEWyyKfv1/496E/C2x2ykElGEksimvI99unLAtjJuAig/RUCEO+wfHaVZ
C794SgRGhIAzQgc4pkGZi6xTTfooZ9i3nI6V1S39uP6TJa7KMmcgoJnlrKjkPiJGFkdNw4gLDmFq
8PJ1qbmHDR2t/WJ61nlWrN7qN7SRe5Kp0epOGF8dE81Jp8EgGLptP0CLjQQoHzwU2zwkFwvR+2lC
4KCi8dsEzkuqABuOKFaIlACuD4y4rYq8pw6LZ5BaH7N5pdXxapEo9yuDijPZmLDc1j9lAJlTi6un
oRqdvTJfYk196aZ6SWr5lZR9sEa5qXSZbEDeAjOkQK+tGPjDyHgNotI+QHG3ImfiYMfxbwN4XEMq
EIKSmPFdn65UEg4Mvm4Uu7riR26y4ITxB9lde5kyfMyF2T5HQ/c1JGN99LrykvkxiOkyQFKUszEi
3pBBYiCcGFOC5qLFmIdmBBEGHhN9qSC3GJsS8ycgb3nXZ1KGxBnLZa8898c2s2MLWUcm2PCaAqWZ
AvzGjGXJ/4GSWLl3T2ejQwoOAWtLzzJAtowQJoOe070b35sOJ20Tu08+a4lD3hubRNXhtqswoMTN
KxpTZ9N3jL2B0kQMOn4cvBRc5JWxUhSarKKZl0pR0LcwvcMFCmAUJxVI1+7k2Klcjeo8lUAEokK8
NBETxElKiCt00ZZFn2Q+8nl0YCXYGxPJPyiIjZoENuem1Z59s5hWXjoxVPPQBYyMTACafSZ9D+22
2sES6SBy+9peIPFStYUAPduqQNzzpPw3Gs1uBInA/rawwQob0kI4hERD4ao3bEDP5NRXztwWj16x
og31BfvkCPTvMs78O5kLL0UzW6mxVK4GD1xo9VWlmcnqx/prsROItOcLnlCG1tVPopLfvnOR8zvB
vtRtdxF7F5xvSIhGvFS93zx5/odVVSeb/OGq4Dy1KHKXiMQ+hDNBc9SZBTM6pwzg3IyYRJoAAfBF
PmtHPErBo9BeIn+4Wwl7yW5Ua1GSTgYP1Z7r+9UyHr1s5aG5QN/Fi4j46ph0A3+9bz+Vkw8pzzkG
lKJLjL4OklOPVrXynwvLenEylCeMMf5Ik1kGDI19zm+p5hvQ134MnzcKZBVbHLv4jkSNRNV2u8XO
KovnKkZ+53t6u7ZQrgVh8tlE3UkzOHPKFG5ZaqJ+RovAeK2/DkwR8OpBgtJjeo8Y+l5iemeCxDh0
uGMhp0AwtfR7bev/9KZ4DrCjPwkTEsFQ+ZcO864Cgo/swasBpFT/IpE8CvuDh/3izr8Q+/MN3Qqd
O2CBtH51GP0iuCENLhRYWLNmZHONa6u03waG93N7hn0HrVUEqV+bfHA0qqAzUXyIbeVvioHLRBdP
sWAcjOMUKqkk+w3bjkg7d0lckdp0MDRYPc2qgicDSsEid2HEKcALEm26Kut7HgzFqnxvrDHbpUEl
QSE7u8YnW3QUxR1uJNlZPX6BiG+hQyKyjkcSZqyhOuYMv4eekbuWMpCp0CsAHu739uSzidfPLNdH
cNsTMj4mOD1TC6GZ694vs5VWyiudxlsTAsUgZDPfwJDU7ZJqPrlBG5mwuXsXJnV/aY7mJR2PDaGp
I+GVTA+QLCeMWWz1MHu8rVH1xE/9xRQfP7rF7AHgMcvArCHA1sHMXnBiJlIzMWHYX3Vn/UBPeiXU
M7mMIdJpSB9Wox8agwQexzHxB/gzVpMBkiYv5ciNQJ3XECoTfbjoXWzCUJfIL8h9ZaZv5Gcdnt1q
TIqvwOFtaiu0Y3lOCOcwplvSBQEBFLRXmmEuG+8vKOOdPoz5Gvs4zREiQDRXNiximh+Dea1AOb2w
bLZvQU/8HsNfTTSYyEbseMxv1yJkNy8YXKcwc2kU8FKSNCeXRR7fwpQm0JLjv4Z86mXMFqMXIE/q
lPC6IonJRFCEpzpEcJOotB3bfpniBKTL6tsnHQccVSy3XCzNTUvKFs49UDH2vFpD9fJhDKTuzkZb
N0bByMqSYGx0kiiM+t7eyoHPHv9CkIOBLmstQbTs4tpsryQyp0jOHEQGSM6zoL0Z6O1rDt3l/9yq
NK2QFIcfIHj+mSN4mRH/kUH9Mlqpw0J02jYhtvskNbfVlBlvSDZnxm6uhDgaGg1AGfJtIS19wYfw
bLA5vPkt6qh8FouScOKug85WBytA82yh3nAICEgnU9xtzWzYlpLLEAeABrxRU692G74MBgyDMOOu
g23GjrCePoKB5KSSxfnctMWAcEZ/BXxlTXfQYSr1a15gkCe8+Fb6U1ntSTXYReKcfOIQ4p8L7xez
ItwaygJG7gCrAdvghgVgCwmtJMUWByyuDZ8xnunmiPibG5kViAHEmxHMMUw+Q1t2Ha8JqjdHoXie
BI8Ost6HD1WDSQV9RIs+dCqHPUeQAkQ1vdD1Lf2m+CErzN9wVVprwdO5gMtXIjBhfXvoQtyrrOVc
c0C2js+UQASmifIJQ0i7Ct3s1VPsjLVavmjaHHVnwmgBCPUT6O2p0yqx9xoq6tIGAQvQ5dIgFzZ0
E95H0O18U+4QDigqsOIuNOvSON2xdNEAV4z3/Vo/F218tRz41gOdb5vHwIba/J/T+bcqN19Z6K19
J1LLLq0/9PZD4bE3G16GIqkvPXQcotUCa5FoLJejIq0WFG4h4dzxLy51LrTyuxcZwS42m3n8uYjm
7K+E0HBsL/G/TJPrzOSWQLjnUNr0+2ptFTwyUeHcxzD/jHvIcCF7WtSwPEhFPz51jvPUA/Qwo/6Q
dCZHHIO41IZP14Dpsmx089lkvMRzHvyogULyq+xKj3Cswn9FV27z6FoBMVkSmHbQJE3YyLRwHtFQ
mbvfOXxe1ugY6kNGurZt/WDrTyA7Ewo6jiz0bHSoxGB/F1b/aYr4RtxlRMHKpVA3CGm6TsMmQSuL
E96TNc/Vc5d0j8HvnqA7okOwMQ/1zVuXNPdaBB89eCJcGtnGwVpqB7qxVgS+NTBFNAv8K2ODL0OY
oCkYMFqVaeHQdS9ala0ARnLf+nW3EkGxzXLOkdI1XwwAy1pH6kjDyhCkgTFTqBj0DVzza011VC2I
CpYssbN1alRbgVwe5xg7XZP0SbsK3s1f6dDmhyR2cbCBQkzn1KEIz2yOw9K0gaFIjtrQZ7HBEzdZ
aIgKwsmWhs/yr8FTPNJfoy5FasJgqXKnB2HMsF2ZvDamXu9dwNMiZl8TWh7wKLc6F6JuACv1xbuK
7+Aj9v9Rdl7NkVtpmv4rCl0veuDNxnRfJGx6Jj3rBsEqsuC9x6/fB6WeWam0Ie1EMKSiyUzgnINj
vtdVen9SCnNyOGBjpmmZ33Hfe2hGSslCBLaXbxRZaPzAgYwl17CwmU5F+SVSsD3rE38VWYXZAc0u
RJ8kGNJwDvAdc8QiAYOtAVnaInk2Y+NJv1lm+DIvGikiIVablXQcpP4gQHi8lproM2wbR0e0aSO+
xz4e+nZhpd/qCI+KTg1ioB9b6tkqrRa5mEMmenKpoPdUqMbVQn5QxNZ80SYYOZa6MVEb9HZo6URJ
2EO96LUNR5UxJa06zqeyaXgJG3P0plArE3SYcgJY1arIKIRYOsh97cpdq3sywXjoliWikTDLU9V7
cqMmp0snrL5l8ajKeeclDZkrMhpt1IAJdJwaIeJRYbka6zq7Mf27W0VRmbWHTOqHx6GbP/EH+eD8
P7De5A/RgoNSFLVnYikrsURNECurM9Y4O5iCySOh6AC1Q8xeQcMec+1aXzNgdkapckvGENcO/lxV
iiclrZK3LJm3Uaz7Jmuvb7ZN+5hqg1su0aFfr7FB+F2C4sDNYjkjgCtlh9ySnteKGVUIo1WYqykt
s1H+NqF6OmPCpA1AclHVl74g4O5dRdX3TJb9Ebz1QemWZ6lDgi3BCLE1VOSQbQziBcw8ITzGC0uc
1Ja0pNIHyeOgiydjatVDlBtXZYbO06U1CoNFO+EJ5YxLJjEVc4YB3U4lWT/Ulf4aZTInMq3wBK0o
vEZuv61UqY8RIvbjj38RdcRapwArYCTP3p6PptRKljP12BRLJb3dh2AocjyQZh6axM/CqBkK4zBo
7N2o6QdmFJ8WEZO1WWwlR6CmADUYwyuos7o79BagY2M8JBE160HWLBa/xNdjj8MwsIqJIYRWN496
3hXOVGTrnorpTRB1HgRTchcIFyJZcaCty+rrw3qEyKuR/uz/+st//Os//+Pb/L+jz+quypeoKrt/
/Sfff6tqsj2iuP/p2389Ihirih+v+e+/+eMr/nVOvrVVV33v//Kv/M/q8l58dj//0XY1//3OfPq/
r85579//8I1bYvq33IbPdrn/xIqh/3EV3Mf2l/+/v/zl88e7PCKV++ev36oBcJB3i5Kq/PXfv9p/
/PNXU/7RTr810/b2//7ddv3//NVrP8tv8S9b85WfXfL+8ys/37v+n78KkqL+w8LhyFA0RcNfWNZ+
/WX6/O1XmvQPwxA1fgEJQzck69dfyqrtY15m/ANnXIt8PlnTVZ3/Gb/+0mFLsf1ONv6haxY6IcU0
ZNEQFenX/2qEP3Tm/+3cX8qhuKuSsu/++avEBdS/9fl2k5opabKGQawuS6asiQB6/P7b+31SRttf
/y91puiuN8NCnPKEpgHvYwqfTXWpCaGD98hKWOFKjr+t/JRUfXhRG3W+06WI/GEtRoWepaC1hvml
G1EF737XpP++2N9fnCr9fHEGzcPZTaeNNFVRxT9enDx3VM2WQTyLqYm0vC2VJ4Dhxwm+M9P1XL8Z
k2E8tGuWXNRIe9cNoX5LDTiE1D+z1EuWmBs5Gm1WPkgjtTJAf/1UGZuQPYshT5JqYfppXQXCGpd3
RrZ6w5BnZ92sThzSemp/1FRDVTmqpUTxnB1iM8cPFbaCfkQ2AcYD+WsrLlrQLc0zKbXDGc8unGg0
7RD/+OwBL7y/bpNtxPyxwww6zTIMVdMVlYKn8sc2WSEhRVnfzGegIsWJBAkDbzHv79tc0Pb9j16A
jPU0palx4B4oWFHmm+bkq95xJF6tYdyvXQJqMKCfJsTD0aBSS1vTjnn4EaNel7b+jyGZc3BD40Oh
Fech8/o/vg9dkkXRYOjrBkP5p4GHab61pjgonOG9gEarYvzQ9ZzZw+J9kDZvm6ISCH2uOmzbCzyu
ZlJmcWwW1v0QYkg994BKiJcKSkRsAXvRqDd+12OeDRGh4t+kEDFMk+OFORd7o5Oocw65j5GmdP7r
G9H+PEgNHa8YzRRNw1J12fypQ8J+NKQxW88pGt6TmFh7wRQ+xrz9aGJleTW7+H6aQ9he4TiFXl5d
G2NUXlZrqd2ulqogbnFWgeVLaktnmRd9kZ6NVNp2xzxQ98Rg6h/owI8jjPE957DBlhSSiLPZeCjy
bD3Njfh1bmrVHxsMxENJnN46yTzVS/Uxh039RgWNXIdh0R6Mqv7sFKhWUdpdyObB6ivj6BKT1bZO
y5cqTW5pQaxbCVn7UFaIoQRBoKIzmnEgmenSQXY3q78bz0xzP41nS5MsAl8M01REaqZ/bD682Ikv
rBfxjDKVSnzh9LpZPIX9oiBGombd4AedTsWTKgYF2un9LK5k/ln4FEe4+OJXGlRFER8TEMBWkmen
HU3hkvb6Qq1iTlA76RtEAsYdNpVnSmZ+r41yCd61JS/ldXeNrLW7kgv/9tfjQtb/fGPMrpJMcVg0
eWS33/9uZp0loYyT0hTP3TN0Bli5EdCimClkUW9z6DSdDay1n1c0IIkS2crSFt+q3pB3EuYzW9/L
EVXJDlj1aV0IcgxHtGMcqcg8lN0pebcQVtrWorPf7WXdkyQEa3ODrOdv7mObZH+/QsiyYpkwc+kc
WTVFfevA391HIUWmAMc7uSUzG3tZqfbmPLhgukwSm+BpXMTyqHWz4bUz0JnwPnZat4cqMFLKpYpG
PIMzDMbqz2AJOzHvuj11+/HYWRIe78rD//hyaW4Mp1lVUSHryk/NDm1b6wBck9so6MqemkXndmOH
+9nKAezHLQgSTrr45Ik4QS/xy48VTVCTMBikFaGS1WoOWE91sazOWYzIvNN15Gd65wz9ql+KWE6P
f33NLNk/N7HKRcuyitZUBBbcfv+7Jm7DFLoKAWy3LoGV3pVKfZ3aERnWGFZ+ucxZ0IhS97QZjuSm
bONMUr9NGrXfvtvL2zdpFjaQ8lXgte2uw41rxP4h99Z4lJ9o8qOpxL51NxmK/l5nHZIcqVkPI8b5
Q5K8VeLUupvzvDvm0/Ia5evTX9/hn7YZMtsZtjKyBYnN0nTtp1ULU4xCleW4ufvxDKsLEgusSDBj
1WRlP0+fqyqlH1E2X6ulSS6Vusx3GZKjXT2qU1AmOEdFpBEJaS/+zfzzYzz8YXhrKk+pwhPKWkQ6
Kdu+37f9qhmhLndyeivareaMOSk18X7QncyK1Z0opdCFSD8ggT2+E/ORcge0Q7ea+s/tcn9cd1yO
1yr5kMKwvVvFQXDWydRdaLNvdaXoH2Q1OD8e+R/zsZZKGTVrFOgx2x6UQv+13uqvnJw0P2sxatZ1
8UXiclyqpKeYuETkBG0dBn/dKyrbyD8+2hqrlvxjd6qrpvRjXP5u3EFwVER1Vay7KrZJPSC1s/wG
YKFvhD6bk+R0MXsP03FDdpfIpo6oPWJFI35BErNciJbjZBsib6N0bivpgXgj6IpGsjeJANCdEnkm
drWxrZKGxsSAptQkVskmepVSMcpQLOvJkDBGvGMO+FL89b3pf5q2tnuzLEVmd2HJ8raF/n2/Fhle
DhwArTuoiTHqU/BMnLkl3+KoLquQCl0qsrEe8F+5tjmfqgUpAG50v3rsESaCSz64OUw0YEDMGiSH
Xbq4mD63BAcTaV87KPusFwxa9NSHeLJC50JwgdgSzh6BLqYfS37UBT3V6fBqfpuI48hOFMN72FA3
Pla34xmtnTvUDjxjWmT5m96V2BH+P/pXMjVZJiZSk9SftyawMvuoIZ/jTm4Bf0jeGFRXhxLVnhbr
JZIOteBFyX6dqN7548bfJ9f+TAxaT1yHxfrDjSMc8lvzGSVn9jXE2Sg5wbPbiIbOoOML6xN33+V3
nfSaN7CcvFrzcR+iCDvABUW0nPoCMFz4Papfonvs7okQ1Ixb9Z1APKZjc96RTgNiNKG+fye/JA13
Vuyanaep9+rCNOzSSNbki/M1ra4cP3Fj9cbYhekNSaQA+P9WY/8DZRbzQYhDhIcBsZlH2KNk2nSI
ovFyHe1RtdXVLu8SSgPzSPrjjggRrrPU9916k0vS+r6k0VfKNTMXAHEI6RbeqOuOAgkfYnwz2I9R
ETMpldpIBSdwywniD8ga0Kg9f+D2rze0ygkEqNPYg3gd2ZoUnGuPd4FSS7l1eVqeKelysxhymAEO
ARj3QdsFeZ4fDUoByBBfKY21aIhJ7+O2Ens29xO+QZ07aQTD+djxrEjvgKSG2eFqua8FX+EPsmcJ
/JuQTqM6BXDk8qOd+Ak/m6K3qu5ygq8OCZZsEj4TO4RL6FEsGJu4WbxzNeJNaV5B7anoIExEoqbD
7ECEYXcRDiRX0JgSSAyPXfxscOw804TC63jqnomlWfp7ZoMe4dVd0tmh+VDstu+hghK5RXBiuYOX
qj9tXZWjj8R9gwwRNC2vaLK3rDcw2hgQ2K4VyB/ID7w6PCBl4i7Q+COKgy1Mg9CTUJI2Prli86Fd
6dcdYTI2F8VrcUrXen/F6k/1QIeJcBtiGspd8XSetXseTUrPkLNbIJjikdOCcB9+CF/Vd/og/ehJ
yQM4fCehO+IzEC3hPGvaM94hDaZtcEpwurxjRI2P5uQuM0F+jLLdXGzDisHFQDMgXXBgmTHux5rc
Bn/W4eWjZ3HlfG+EO77FClPAtWx57HBiVQR4/NM+XTEecQTqrLONP4PJZGjuqIUbmq+FTpERjLrP
kbPpks+akSJnW4Jy9jQEv5C3pex181a5qfyYvJ8vmFf0+FdqEC8om+84VIy83DiUkwfGwudD/I8i
hhvyNzzLTkRRTN/TR53BmduqfKXKXLzHb2C48guwS1sRBeSkT+LXFDwv8g3E3V+0VylyoeFjfY3v
IrHZGn6rFMlktKzvgqy7MqgILfFjzM+ncfRJeTc5duInzXMnOzQ2+Ai5YSUsMjqMx6l1AA9pPoU0
9viC9S4LLgQqdsSy25r3belJiK0gDL6DjdOJHwnPXXOpl2MnuG3rVEDQmodMfKAoPBzYEsU6BgW7
mPP9llfDE88lcGqyYR0xCbUO/QbhtN78QjwyATAyGok+dYh1WLFsAbqGP0UsAwGOMSEvjpCP0FZv
BaE2ZYsaDahLwVQhJWHxA8kArOoRmlB4ZtywclYYdiZ2Q1QMz3HxAnmFlNjt8SQPACItvTqHjmZ6
eG8IkCkBaIiRimB04EzaIg0899oX0oIR+AmYYgjDd1Ozx/qAPXMtobrluXKNlcONcVBGstKcRap5
PJCM5H4+HNPhoWqfACgT7hkuHD5/mOE0roTZCnCDIBwZXGCk6dQc2FY5+LrsJCXQqsOC9fmwF++k
T969c/Bpr20sSVbTzsDKCrxI7E6xK1CE0MV5AUQVexPtWX0t36FbE1YGHRu+TG8QTAuCwpQDPUR1
iYhpLKZh/Kac7jS9rgf5CgCIDmPAOeQVx7eHsbwgd1ZGpy787jWpMGvexe+IipPFG1TgVkfM2dd6
Gqbza+GnGyhK151n1Uu/L+21YcSOe6VwoUqiqkLQ3E7OJs8BrrYc8tk6i8QcfDCdVLJRPCFdbDbT
C2BN/FUhsCF/9+PVYbqsPlOv/ApF3mTDlTpIKKKD8L5+ry/NY/yOGh33qXecd2gY7m1Ar8lcfhY+
0YrWgcWc+waZqN38PXfCu0C8wXP8wu9gIFO7ppzBPCA7c+cJzC9Mb4+bdRpLEkRL2UEBuwAdPhji
IV92NcNmwtHbnmeXLX+IH5XqIUYLJRiIxG9A2jyXiOtHuwb7Hm2pseMOc/srnhHmK2b00XSEAmt+
TYkLmshuYNs2hX7XOdldFe6WB+GN+s6hvceYpd9JD9ULcpNEcDSiNLBKxPsEtuxn3CJcQeeEP6ad
JXA/eBh22SuGgBV2J+x9KB9lbt/eGestkS8KmnPlVoV+knOy8+kv1YTgcDAtj0Ji1u3b+tKlbqsR
0Elw/D7P91nmgTL35FJbvoiqunHZhM+4lEyH1vB66UnpLoyvlvJc+iiV5yE8hcpBNI91vwf+14pz
XcP9Up4EFYBj3mfKkZ9VpoKfjIMyFPKwRfCMnX6DbJ8oRzP9YIadyctpgGltME/xO9VDpi3Cj874
3zIRV5YbRw6iE7AulKwpxhMyawQiCOorx7baT/FBW+9l7Mcrr0gBJN1Kdav5AbsigiAQ2LCmsoFp
oIS7Yo9ln19IRz0mUNYmCx0Tv3FBdIkRnYPnX4yHmXpQjXd8QofxOGMxJDHzgAI4RBmv0wkqBTna
7eLybGEhYFR3UhaMpa/LCCVilzqtxe5UlXeAhmgfsMalbLbjK1yoCkBQYDl0tc5rRC+1XPoIqI/h
0rBAtY61uuuX2MDx1amBs3AbWG3GOV4jdR4kogcyjMJcQ1kHWhi7vbiPTVhi8CqvU35qcaI3XewR
ILelt+wBJqyiHGuCEWRg4O3Fk8gIcbAu6y3M8KAw2UjYW3j4ilMWR+hTSMOgWyT5I9ldJrwPAfzJ
k79OWPFAFoGpsZXJHDBdxhRSWpI3HR2BquAMjBakYx3EP+KcnUTZNZ65ejhnc+U1PLLZ6Tsv6t1p
8YzlXtVPHfUlsmFbO5fsfU2sFclOKygds5cHmcCUMVnEh50q4bZfItsm5ijX+j07dMujzEKAtBJY
8lcNk1fWWBJigIJjPhH5WsQKgF0Xpwin1u8ZOxG4bhKgJYRqQPDqOUyPWU1/0Ja2iFsR3CIJnQmZ
DWepuAmjx+dhkctQjSVoB88r+oNk8cv2Za0oYLKDdMTPhRxFlgyPeMOFKgUuW2SrafS/LaIGIwHA
gHz4lk6jU5o3SfNlWpZdRRg6cvoMG91E+o3Yy16/RG/1e8EupPmCQ3HTOsrsli94FK/auRiZR5lF
IbwhpMLyFrQLa+sRLSosHPwwHglrYj6L2e9IjkYCvejOZVBjqYWYfNyWu440MuIBY08TbXQsKZFk
+OUNaJYUP+1sXQi2KHgow3gLVc8cljkxTKOL80mV+Aa5BJjTFVi93LByKBB+s3ALu/QFQzr8o6LS
GdHtQWz02OmG3+fH5onXi3eaaaPhLh55RYRQHmjsaRAoE9omHsJAB6LPVRcfcHVEWGs2U3HE9o4Z
AH5HuE3PCLPk6F474yUQe/DGsEfdlhADUFc8khraaByhPFaFmZhSsks1tovEwTIsyP/erlKMyOQN
JmgtnJFQ64HT46f/yCFQY48juDUhH0TbKjYIBJYJBVfABI4I4BVG3IqGDZN/yR2LfY227CWJfBm5
WuGyYoQmeO02r6o/JmMogS1nBt4MQkXyGOI7v+ulgDphxKqkdM9wkRf5TrGAXWNY5cdaZUPjLZYX
meftixg+5ORwpIQdDvNYn2pP0asMTxz3ycYZvzTmbmx2m6hIDagQQUpAsatXQcFUPhFZcdUIPetC
T5ltGE98aZ/1PXSY4hFSXc6WvYDs2H8mzMqm5ufEAlFMgeVpYDHxNUqvRX7T1AspsB0REdVp2RwU
GftFHLvIgXGuDoCjWQdmyVdXb3rA5jau75vGbSBY6HgIMteAqPqKereOWBCiLLtHgYuG611TX4SI
wPVYdSIUyXGp+Jg/HYqaetcdAJARfjQ8Cut91L7ozUOuMTheCvFeL8+YbO82M8cFPkDMY73I0EDH
FzyTFvNxCJr8vCWYD8LbgD2Z9sYrTGhqSXad+hc5elII/pO+5tSHWlxDl+5B7V5Ug6E5f5bIMGB7
sT5OO+JYd5OMCb1ewIjJ7Lj4uv2a607lCftmlOrSU6/albRn9wtHUFwDkQJ5fKZeUbdPJu4Sc+3V
Pjs0gmmxpxC8uH+q2QkSZ1LoGLs6WAwW2CaW8UOKU3oXvtHminKB5NhXN6G4qtnDOB+X/FBFt4LF
2ZRZpIoHk3yP0JbJ0NIvVa/btXEXSwHRvaz3FBYxzkGST98NZO/CYpYfpzboBh9SRssBpgrM1J6Z
t2PloYTX1bhElGn4fKZYyu1U0W+WqyR91tAy2eLO+duQvETik9hdyuTYFXtO+unsRznOcXBb3FAl
d/icj3v+gQLybwpEPwNpYKuiocuyqFOkN9Q/FYiKNW7ThPIuUNGjpRN+PjjqcgiFe45EBd+kKmaU
GFRzSh8w8GMrGxQlOFTQ9J4Cpxxa+Nd6vcv7Qx+9t6dxJZ/hLX8uULQtcRzgx7UH1blbBROTsTYo
TvV3EaSLpG5lx06/gvSU2iOmV8wd2ZBDq3NK8nnR/9jTZG2bRkJD/Tn3BZUjvc8BXWkGAsIIejqM
C/6x23RQsquvli9yx9YMSCT/G3RLBln+UxGJZGxJx4dc11RVk34qqOtKj9YXz+67eL2b2SyVF6V/
G2OUTed5OubyqQ7PA0s/Si7N22BaDuEkNJLwIjyG6UfDBIiLHkdONUijvQ4BZr5KbbCEL7F4N43v
ommr+pGT26qeCGWNsNCsLvBgCEkeqT8keyNmvYUXmykHJfJH3A2UU7cGZLGbmjfCEO33uhhM4r6T
zmv2FBOWlaqnwriwiKfIMu1edlcFKb+thm46wXa/w0GHn6DAU5XHHNIeIbuR8VrJ/iTg9uHEvdsR
eTDidO1SPeCVvIBfRbjdd0FHLYbPE1yl2y/KASBkl+GksWCva5x13duuU3MplkDe3ixnsTynpAuB
iYSMoblEEfk/wXaPlBeSd+TdsJZXyM72F3O9ciqvaAF4fLlrRg/6tBflo4b+eg64XOC3iRRwkmUK
V9D3eeQWhZt3TJQ2kyc/BwDjmrVTmr/TlGz1OqczXTbKne5R1VLIaNPfVMmfLc5DW9mm0HzUfpvw
DnEu1i3aRVY8+H/0CgkqlUCD7dgSwx9lSzw3B83yqDa1otcnnHk6VJz+KHvkcSuyt8XAnfTvNEue
erRvih363faRGfxohBABly+lXpG7fb1ni6B05wGobk/KKq2swn/SPBqFT9eya/lSLk7NNjXBid1O
LxG7M0KaDTc1kS37nGlV2aOUFWNUYrpRtu2orBXGTIB3NhcqrciuPUKxet0X2QbNpJocBzxk8RTs
XWX0oXD2sgMtzrAOVuTi/Se4vfW1I4RIPhD7lWE1IGmwEwNr9PUV89tLpL2Im6/VXsSjCp5P7o5I
FRqHKqOKgsny6XEOD1bs96NP7AwRV7c49HuSPLsD57eJdAcWF8pu8rGhLeDd1Q4LShljbfLcrydI
6Wl0idt9V1/OIgaqo3HIBp+z7YoBM2nrI6VQh+2qSsqSfkBNDPeHCmH5Dds1aiu8PprfFVQkl749
x90jCQqhfObqTQJn0ueMfeN2sMtvRfUemUAPSDb9KvqU8nOvH/r8zDPD2w+R14dM28/hsK/qkyI4
Io1jBrw/poa1gIyf7cQBgSl/zxNeyPs4P1mol7JbPH32Ye2FGanez7kSLNIDO5sou1QI/Bd/mm5x
9khe/MS8HmHSlX5Vheet4cZvjIxueutZEucjFGEq5KitIfzKI5vZA7w4EoFmdB4qGPaJj6WEq7xo
PRuxl5StoGIc1HEvWk8kLNA3gnmvS8H2RDCDYzMpXeb8JCv+WuB/hEw8Z7m/6cNZSG41vsLaUVmu
JYbCsp/K16k6F+ahN48xlsftxTKOxQgrcW8ZztC+GaJPs+IDs1vMp6h5NMI7WIYiTHY9vrMUCpm9
r6S3ZHgrxkeNKNT8xsCxlvvUfNNFRuUxFfdYlzfToSwwpgr4oSbvdQmEmvqeM65BrPqS/ASyMsp7
riptWZ8C+LG9eo2FI30nKy+6dR8mF3SYfXausaA0DqjeOUyO1pHDRb/eT+plET0VzZQWe/1yb2Rn
ExPtzcnlVGePtPcg76X4RFOtPCZTAL42rtda2RYYkWEoHLr5KAgnzXwIK2rYPPf5OZM9ktt0VA8F
fjdsi4ag1Y+UJ8fE8OvmRVYu1n2UfguVF7pdjCAqPOfTZZTu5fncaI94V8q5m6lXIT3lFLTn9HFQ
XmidBm0kPZgMfljgjv/cfkFJTqC2Un6ag08rLM1+kI7V9FjnN4aAoAZt628jEr011urFjbarVnwG
PQruuUl97D6sHzkAltbRyCCDHFayA0dCm/ZFC/Rz4dzVyZ4lHoroXaG6mj34+PwuLD2Fz4gQiY/Q
XBNT+jEov/YyG8nzj247itr9nN1SbR+xRZa9sTwX8xt/NbDQU/WkeKXZSGoj7UNeLuVyNfD+6w98
QfZW28DQqTLgHCxeutHnfZWCVd4L16NleGQ0kj3Jx9CNw3ijdZTq0KR+q1yBswqRkfi4ihxAy7e8
ahE1HnOeXkTmnAPCj6I8iTPlVnUPXYWDCpsSdmV3SfpcN+1uHHmicEomakHuYbNGmFan5Pg+Lckz
j7WKxzHwsXisOdEYbpe/q92byW6saeA64mgDJB004f327CPny87S+MyZc83OUXUyittYB9tTPsD5
t+kKJcRHdau1GoJTfOF0aDR4duOtjNkAC71djxxH3FFy2f2a6ba61aiVPusQpdddS/znQCsx45GF
dekZtKwn1VG+UrA0QliYDmf4VtgADgr9oRRs4jhqJbj/H6UapoKH2qxooPx6xsS+dQNFKs6ZX8B/
QOzAW6Z7/Xm8QycHPJFT5VQZ0bZmAm6ia0ooS41bGT981r7KnwVPJcjQFYXkd/xDPxAr8ffoZ+Y9
ZhJ4YXN7RGSBFoCd8vJRdnLcRAD8EkrU+JF4wFr5wCnOxQQTQ19+HkPgwmhttfkD7hyRCe+jZv5m
fiy7rGBYwnM5MmXDFZkYIKTTsmDUDjdmvrcflBxQp9DEGlN/v+f+uIiCOZ7jVsMiuxtuiEvU5oiZ
WsG5nHriCYfLqIOJr/hLvpeloE3cDCOawpOnIPvSyi6dVkT75qncMtI9akwwkwrTMcFGWGFVXKBZ
JgNJvBQXYs5oloaCCvTc2s7EA5uEUXG03t12ZJgGUVKdK2K4dzNHzcSL5l0XBRimzaSUznhdHrmT
ja1Ntz/31V5A1syGuHXTbmOqV872f4uZTT+LNC6m10nt9YKDjNJo/Y5yeUS55KuO/pvJrzLudPlH
HQW/TS1ISmb+V7oRDImuKi0f6QbDgB2NgNSBHHcYTSANmDbXzpIdyeihB/RPttKATQgUdHODDyj7
5KGDYk6TXC4RY3A7zjwSuGdYdHQyQJ1pg0NgCqSCC1J1aJ1OCkAjFK+d/G3LoR4IZwFBigd3Kh30
iDQmrwOeGEkRUKgIb81rvQ7vIuVDZJslOaNOTqGx9ibFoxWRFdA2IbN+Rs2HaB5QLnyCdgoFGHoW
r0ZKDORcU7ovjxZ/YO0m8uliqrYgaYKbyf4mB6Wuvy1ZbHlQRhxpFPA0blcDmIkuDWZdzkryFxmf
bUwtg6oHZ9figNCcMUplS+Hmug3QUktCthA47Lkird5agrZkvyzwRf0ZIQ5PHrFqkc+gr+4xyc8V
B60Am08GLM+5yImTcA2wVfxTYxd3DjBnOgYZIdgoNPK1d8vOmWb2pbCadwXmytOORofcBRhLomNk
eMwDETVvQlmtC+73i+zzQi1/Sms8WxFZbodO9CzgqOQwTV/o6FgNZqSH5PBiMJc6xUBdhk50Kdbx
FGXiBqfyD+h3uJKnA6yB7YAGHmpoVyMkGNXBcYvBx6GLHuUrmwOZ5YfP+YLP0LL4ReY3WykDeNyW
XhievFH50byHz9QB9gossK0e59C+zIJ8tS8AddPkwu6ucIu/j+ttYmTnV81nINosd9hzhcYd7gdJ
7tP7PJ6R5sAbBEbCeTkkGAWcaZeCXElU3IO1943GqbALLLYuJ0uL/ow2bZBdwrwg7g3eOAanmr18
1MAj86tMglriwSfizlvZVukd4y7DM05GrGVnuM8BzwpX2jbngIEd+49HCHM7Goj5SmcGT71u9SGM
GuE+J+6NQlO073vQqMvC1gxuf+01ZAyGDpaVpMljnhpwLAGOHglykJG1O5qxM4G4uFdEMZQRGz82
PTAxTcdgdK+PN9YYvqXTWJDIpSALAP9N6unsPDdRIbbs2wOjg2e1KrVIV4BKQ1MDgZLpoeln+ZNh
Nz7IT+J8M/EvkdzqxiFfEmy8AHWSpTJ22+Ejk0vSeDxrYK+8i7GcujjA1bcHlmV+wgoAgaH2Eqa+
Xm1/tp3fKbsUtkgd9MepEupIFO1VFVQSW/gbljl1uQfwgx3B5MVmRTFuqX6eiR7rhmsoBOTZhDMn
Twt0lABwYL4Vuyeur2LndiiSUyceaSE9ZcvEMkfx91ROOPtWDkGpBvKRCoSfunJoE3+afCEDIaOO
m515C+jH2B6NPYU8POcrd1LxE3TBiIveATYjRMpCIZOcakwnlkAuPfwYO8x1DHZPK5GN+7VyKZkT
zUC4B0BIQGpAY566zKVeiWCJwcj0SFGbESWMzvDx24ZpGAOLnYlgmyw54L58cGmvlsOOjNCNDnWi
PmM6kb3qeeSw6U0yn8UBZBIKTUU/KMJxemJq1rMjjxw9GdVeBAmVBRHrQtIdB/bnT7Pqh+NNjHDD
9PgztgHqZ516VrWX+iMalQQxGiMucxs2O4lPpjosUDRECvuN9HWRoc76+GZsr0NIyyIk4/vlJojT
ybdXAkX1BQXxORYPtv7KS3lLg26IAlwZU2AKtjDbLgbjtICoLlqGTQnEdHiFs0n0HJGJNoM81/xZ
clHZJbi3pJge2nzLNl136tAuCPvGm3zAkQLX1B1PIlfD6/BJQcWeygE/ZIQW+WXK3ZoAPmqwqSMC
yC8O7uTyejeYe0tixzVhFOGn0TnH4Tf0QJnE7iqCLYtfWxhJM1s/kziqx5q5Ucpfrf5uUB7y7FFe
SQnk8Gzkr1NyQUMsN+SEeYsu4551btKLtdmVz8+/kRHwakx1fx6JZ7ab9NQVHjoWIqFRVVejvYJX
Rk7OGiRsfvVoqQ3jMU+uW1RZBAKG0hKBoFPiJDOLLs3L7S4Rpnyu3h64p3lDuGkIaARZ7uE1PsUI
OpmA/ai8VvhXbp1sfaZ4rzbRh9LfKVThDUyq7vF539T+Wf0Ua19S49ZNtyb+qBLNTYuzLNy34r0V
vnEbw3BlkqAiDuSQin5ZfNLGIqlu/HfeulsVfD4y2jLYkc/Sr0feK9IAvjGaU57S9ZkBgS8qsLM4
7uP6kGMzxtDAcTyFkgCVjaIIFXUbW7MYvF4NltKb/ZpKATva5SBiFrgcEuOLBf+P064W1LnfN8Ts
vS89JpiDNzcXa6IAKckUaSCmAe2NuAtqOB4QdwjqB3xG05E8Urv91/4rRAED2IK4RtZKi/UeNTTk
DGdqHA5z3ImMXWN4ULsD9ZT1FgZ7gcl+svs1gH4wXKVpP/RHnQJQ5m5AHEZKzBhkGhLNoTqAdTi7
6PkpEq51fanZfrcBXR92h1mDgOEN5UmgREeZFK6FFMzNsenZHNJyF/Dept3/H+rObLltJdu2X4QK
ING/ShR7iqJINdYLQrZk9H2Tmfj6O+C6UXfXPhFVcR7vjh20LUs0CQKJlWvNOabJhkge+OaMbi7j
HnLIkwPLBTqGslkbS8YFqiruXAdXckNG6HAM9Jpn5nrlZXLN87FzyebZhsUIWS7DKqXvEeMl/YFc
XK6mgd/YW9bjotu0VOHIwdwHYcDPWQpjufj+D2T0pOrKm87ExqFvB2uOvMr7uVtb3TqhQQBkJt7U
BmBxpkiLIXRFeemNu3D+URT7wjss7536R1wY9wbVcbkKftEZA27AwmA1eMp24IeGGvMn/cVH48/5
zRCSFVoaz7HcMTLup1M7bedsl/vPDazT5mwmD8SF03NokfJmL4N8gR7DcnpOu22gn1TD9mfj9wfW
LdY7ztOK9nzFDGNZf1h5ZnwpRMKnTGY3XLu+/limtPO2BXHvb6bkxnlQtif254H7Sr+Y82PIdjBE
8Me+cJkhu+DAUUm2TAriFasfmjWemkPQvzPn48WV7BAo8IhTTdnX7dnhwqsw8n0zrA21mj+mflk1
hmnN/Zz01WWYOK5Z57ikq/zkUoZ0ewfJOns8bm2Y4eiQwUDqHtQ3N4lBPQ7JNiOQamYzwxAGacs2
Eccp+5D63jGfoRMyRE7Vk+89YluVxnxfMOc3wL84Pw1sDO6LC8+EqjTSzwmjDMO6ZUBYqHWTc6nX
aA6M+ik1n+Cyr2JRXrrhmcQB099OYp8HW3bmAZI1cmlxlHCHctn6JtTqdbfyqY+gjkBvRRTb0rs+
NeaGEWa7cG+OcfkzgymZtqesuDaof0zdHUdJndR7T2b9WyMxaRw0DJcx+2CIj7qD2y5CE+7kFU5U
QnPtb7+4pt4maY9hvKPHYVmnhcDGyMXa4mCibeRv2/7dD/K3tvyozWQ1hlvS3NrqfaQ1aB5H8srZ
83gXpBhD8dNwyFBZB9VJJbs0YoCNZgSsyM4JN/P8gMXEeY26D+avgr0t4Y3sgm24QzeyIAc6ZsPR
QSbOkF4XtxxbcE4lHDMLU4Q8uFtcCoN1QvtSmZ81JXpIJsNaRg8WIqj8gJKDHCeawWRvPVj2+1Q+
IgTIexaWgwjXpbsdna1B0yEA8bdvxnPMRqaPqfYDmtQmktStETy0DSEW/MuG+hQDVgcwCJrcUv9q
mEz9MY8u+iBAENIHkSzes/GjLItVHO769IV41YChPwWEYOzoyCfLeHWGq72oWeyfrr1H5S54DfGe
GOpxeoom4k9XMvgwCm6aL7xay+/WYGx2M4sYcggrQdCCLDHzngAmNWwZW6r4FBhIMtFwwztOh5Rb
68xKQgISO1l0GEWFxZdeu1O3l8iOHgY6ViMENeFtUiZqi0jfIyTLgb1isRknFmll8ysRe/fDS+3M
NHYZLYjuBFnxwQ/e588Siaic1QqfPtZRC5YCAoWM6gb0LRQiSlfEyfFtSt+LJF73/okYhTpgLK0D
4gopXxnFQn66G1EtEBLyDAiRUGKK/ZGeA2ixiQQNyMQud4+F0s78JK8QSfK1nFC8wCs2OSmMFT0d
pXEtM4TCfH5nou4IrBdHzyzkoDyYfwT8miV0j8R7zUJPQCjsDZzmZseOc7n86weUNp7o7mE1co48
guQH6yC3EcWrTV5gnvTrPL1NBD/NY3C3FagPCWfJAH9WvOEJwHdCxUCdoOZ3AyWKSNmDVPS9Sqy8
yaHrEZ2HwWqERo35ZhNpJsKSdBeGAwrtas3yMhvsvWCxyDm8Vwz4NbWzRxZD0ZICDfIlIgdecZaJ
kO+13hXqh5BtSs9UuldoFT4UrZpIJQyHqrtryA6Ui2X5WhjxBvJ5EwfRfYHKIRDBXUMXEIpjhIRJ
RdQGUXWvKvJhGA/n01du3hLcSc+1S0IGNbcXvoUjc3vkQxKfImJQJqckjt41KXckmlyj/pzyZ91/
EVl9J7oFY4X0o+MSHoEa0IEw+FW1CNc2qT4SIeCJxxaRN2IOfXMZK32UXModAJqhQxhRPpTp2+S8
6fbNq/eiepqQaAF44XV4/dEJb7P/mAdfjf3IZKZxl5a70d60dVPGJkMpa2YXwcbC56jZ9SeXiIG2
wpa3liujP0v7RrTm/ZR+DgS8Ck55eB8wfFh3oCaOM/THm4tUynM/Eo5ij2yzQfeXfAoORWtdBnEc
ss+g8NZm92nNb9X8FsvPqF0Tm4wMtqdUFiWzbfPSTLeS+m85WjbP7YvlyLohe111rJxHZXzxggfr
mNgeklN8P/1xjj5mF8FG/5mh29OALF+L4sF26V9ZFCA4T4AaFmye+gAFAZ1vSb8lOJIB75DeUqt4
z0r1oBGuJcknI+ByZkwxHrW46fETjzebIsTNK9/+aqpPQ116+yMdmM7YtzLfhb8Yx5VBsPyRn3AT
k7kYlTHSjbz/bsu3cr41EO+U/jLmY1K+QE4GevyWARvgE/WD9ZiiCNjq4LGTb36cwUskrG+8cHGo
pXxLP7GZOekXGZhoAgkAMkiG0ajFbjq3V3YHpefoCGZTF5NlK2EKkT4gLlftzXW+2uqbs1DYl1F9
mrBXeCeMew1O2XZauPSXgAo8mC9/DoT/MdCYrO1fEc/v16R77BtxSe0EjwtDozMy2cF9ijl6gfOh
JrLLvnrYlpya+LzjdhvNX6LdB/1WFtGmUh8Kt6LtX818usupLN8q+1J4j4P3FiZny+Rq9i5D/obL
DTQDaXXNcNTzuqPSxedyN8nlmzPzxl+qfM8uoUHM0RS3yH1DVmu5lyUVo5svLVcxImUSXiksvgya
7OyDMi4T96sclmknyLMIaQ+guCUEtvquTLATHEjevZOd627PQLscLm170Wo/DW9MtbzmYuLa0bcB
HQbnNOA9znCAW2Kt1VGMBJx9xcCrnOJWex84LaFR3+wBkdXwEfOPROQRdFTgfgbv6lYNX3nyGCSb
YjrG3S1ZQq/YElYFCvRja94y/3XqP0TwURo3A13JQqzk4+UgQwlNTLa3qDqbT45w1XzaBuhhCYKf
GB3WruHNYfka6MrWZFIsXwrMr1By/GhLOZN3L20Uvfl72r11iOl97p8SqTrMkpahPYHMXAcN6T9f
CTofjfg5gtnTVG825z8UFkt/9B3KdKgjmuXZQhclY6JQADLeUtfGhX35c1yS7+WFL+eVy3I85/Od
RvDPCeJ1x+Wq4y98+t5leUMmJNH2LD+8fPtIsTDtl+eQw2NWPXOw+dhFcR6QUqUUpuXPkvYtLz9G
WUf3NECypf3L8rN83GiQcvWl9XE5AiE/UoYfY7vVzc30fnEyksuS2N9xAA+G6DRqWEIvNzz6aDir
bdQdkKPAQIZMqMDy6VXCQlgugoHaB0C4gw4S6y/Ck/gGQv5YOUMLnfUa6wszdp7EiLfM230F5fJu
ONnyEsnXuNn6etNMq5x2o/2aUGrhr9GIwjTlMxhVhpObgLtXTDN8ERoHj3J8LepnazrhZuXeGMt1
kK05LbvgwaRepmifySdc8ceyO3jpOU/OQGfhjO0VhFS0POmhUXvtHDr9lFoMCq5T/NxaoCh3aAn1
U2H/tqyj6KCdHQiKN8i55TAw5VdH/reYF6GaejN898iTj/DS4YeGESafRShSWj/chaSy49ApA1gb
0jNYlPgMNrZ+y8Ue9YFT/ZIdGUWUSjS4fcYiO54+5zo2JPULlRc9xP0IG0cgC2Du/9BmZ4OXPK75
K7RCBqPN/gnCCgaER3e6lHJjo8pDWKt33ED565YN9OKPJQXnyP+kAQv56vtQS/ZV/1GOi7RwMw+r
oFq8UKXDDzxwxBv9SPhK6dJ/WxriRbNjJI/eBNkHGhG+jYPqGl/8M5XcEg/EjNisdx1VYrz3px1/
FQMLj9yTQ3aBpHO9W27+UbIeu0Nmf6GZiRmnD3s0K3X83tVnTjne5JisNfE61ZFrLG4feAsFDKzo
N3eQhpUz/P3qd+Z9FB1DztZ6X6SvcXttquN/FkZZixfzr45I21qkUa69uJcXU+DfnHMDEDURj93w
+Mctm9V+/GAkyLyJQSt2HXK00bDTbSKhMk7pjLAuVB+tF6UPbRXI01ih6/wvr+jvHnHfCV04FaaF
edQBePo3i30YtCYGeb94ll2LyEKX1BJVYRxI3oIy1FZPasgj9iOgXQ05joeuKV4hTXUXy0w2Njk/
K1XU5Qke9Guqm5gprpGyKWx+/zGa/pcX+3ddmY+dndGqFdo23E7h/s1QCilbAdVwjUsz4zmlxJQG
wlhU/umEMR2cGMyMu8rqzC3m0u6ebI7yiWh6pI9gLEzIUBuvQiNUdFW+/88vTfz9k/Vd3+EVAY7w
PV/AkeCT/4vfsyy0nw9DaV8mvL4H7c7mYW6tLwW+ABPPwJba1zS6M4lyN0vI7usrp7uYwfjU85Qn
t8VGQRyfeSjIR7nGkAhJQLlNbuhidqsmEvk8zpU6cZEj1zylFajNf34LCxXl307OwOY/nN1uELom
9IvlLf7lLVgGWObZN1zW9cj8GUlKQdnWG2fSgKq9UZ3GFNFzNkzmT7cknsIXZf3YF6hGqzBUT3EX
88lLSukqGMY9pkjYch2iQ0Mb9drUmf/8X17w306HECyEiaPbhj2N1zb4O99g6O0xgLlenv8AVpLZ
NFHeGx1Caz9f+wNdkQG38DHq0JRkMo5OUWFflG5/D17k/IKUuKcruMNVHK3/vLL/Fdjn/yMeD+b4
vxz5/wHkecm7z7T6/iuH589P/BPE45j/ECb2cxO6mU0wyP/j8AjxD4I6LQ8GDxJQn4/pXxgeV/zD
9mH3wD345yWD8vH/Ungc5x/24quFwGNDcrZ4bf8LCM+/23RhAPEsjgnvJ/RYMf7HgttOXRSWS1Uc
Y/eHcPkL/PJTZmvUg+LXXw7K0z9X8b8idYAc2/9OG+C6NwMLPoJrwaRA12n+jbziWFZbFG5K469K
+0uRGg9iEMHFT9LwErAT21YhAuXA1Og4+mImodE1XsPZiQ6Vz71XBROF6rIwdID/yakgajWEfZj0
yVO0PMB69RALj0yvI5wkM0o0uzDOIpXmuWqCcl01k9iOJG2/mtk+mgilNCWqcYkv+6j/9RAGYFE8
X27txhSvDXbUODAz7rgMYbLaCvZRqetNQkIgusHoc8iMHx2g8SerG377s6OYR2Cy92AVbXWc0omQ
5gti7BqBczKj4zcbZKsoqSUk6D2hawo1YXFw28m6JZ3tHaIQtX6iJb1Un+bLZFjDFswczqa6tZ7z
PjKf/WEzNQFrosPG+Q8qIEeKE/v1fJwJrb7r8kySC1PnxJA4uHZScVB8PKs+xlBXzVI89Z4AkeFq
ZKJ5qPZzUICuXR4gYso9yunCaC62sbMj4tAcIG47IT0sqrOSG7drxj2NuSLKCa0zxcYXxtUTlXOs
LLqEnVu9qHFKd3lGFxzqMpInXdDXF7dK5ea17Bx3ZVxDSxgvfd1Z1/GBFkN9sMqXyceHHCg5Hr2I
iKbM7X1SHFej1B66JIBz1ey5BBUwazZM82Z1UbszH9oxjI+W8k0GllgqXDvE9pbHsNKZ3i/xek+N
wFLvOgIlqLL6W1Yfh8abrkYUHZrRxUvN/Z1Gqzm+9n31Iwvt6ZCPwXiwTKIX29DbyknK517mzbPM
Jm9rIKzoq2ZPHhKtYi40hJnme+3mzrFPiYrQo+s/to27b8252WrlIV/M5unWtIn3ZCG0EdWBGL3y
3Mehfx4y7Z+bnGaa50r8H11hHmLPNg9hzZQ275xdX9BU/PMw9u1+TCumw//6UjotYoypgvubIwuy
RKVfGsKVMLw36Tv/wspvbUa9Rf5L1emRdNT+MYjp8g8od9x84cPRUrGS4Nqn9S8nhxUQFvmEr7IO
z5B1s20xjVx6eYa4wLb9x9F1x/U0Bx+ub5zcptHvUWt8Z21aEESNPciv4d4bbVkfp7wiSCukX9TV
jnvkpn0ibijcBr3yDsMILT5Pj3Kw06Mz2ubaUtlLEkRXo4jla5qJu8hpcYfqRTmQ1kmxElrjQVpi
dqratXYgMHHzBqG+pL3WlzKZ2QpJALtqECegEm0V0x0ZB0kYTc2OivKLpkMwsXMGdurJZXpG8vN9
S/c1mBl2aRtHtyquVcLwxi28HzolZz6KCawMBGXFzCw1cbHxwZbemkTJdsO4dQrCfcoxH57i0CSu
BUdH2bcmE9pVoizSJAb0SwQsWnDMmAjhiaL+P3RJ/7M1GHHUubyaFtigUMTGZlqcZLl+gR6kflgG
kvwJvhJ7Wnd+stv+Vvp2uxbCdlG3GepKTs82BbD1jqPcsUNsY4Dm90RE9395+PO1rHPJ3E6GeJMT
372rzAGhpVnWz+QCXkDpLgmwY3Gs/Cg71mP6zfu9FJOZH6YJ2V7WyrXX5vOqzetiPYVhtv5T5zZF
fADhle5Ubl0zI0luQ1JuWHl6yl8Io8q37afOAfXrVZu+YfcPGR7+QV0PxJ1ZGHNFRMNvZgfLhKOX
/FqVBvD05cHO5vt+7tUDljS48pMnXkoWPTU6b9OUZFsVuu9xHeBv47sfCK7wPwl4UA9tEXX3gZxx
MgdNu2tk+xw4Knv0R/IuYcnF66Qr9LPrLo3RdnpIIgSPsS/bq0WPhXSu9HE22HwU3XiUmgFe1qtP
hzD7TTUha6tbHFZ+iw5KS6c7FuXwSkgYPsQF8uva7XQY/JSep4fEiGzVCiisSF5q3AJ20oc/8rjh
xjdD0Mz9elv31VvgWuNWOnaJNBlUeYQ8axh8GrGTmk+GmV8i2LEguKr5FKfujTQPCWbUF0+hT2cm
n0W/qZc1PaH2fpq1JEHKdtclE9Vpdn8Vpju9uqMsD5PCeGr5s3wtB1VvhTadVVHQEA9zfL0JBKVC
gF9O427YOlw0Gzs2xxfh1reCKvdXgHEF2HldX2u3QzhUhfsximgKCSyWkZOVt06TvOukjvNLDcTq
REr9TtE6tBnq8txUvzqpPrivubdiRhnuFLO1La0qvZrkO97VKPLCqAheg8whD7IpjKvWM92PKVy2
Lw530wqJcdP31qECgIsuTPwo/TR/m2qi3hXX3CM8+uytRfhXuEi/ncodD1GAjMcYMAYMBGN+SjLW
xtL6mAZsrlbUHhOw4dgv6/GFWFJjnUqcwH/+aNZesJGZx6hDBw+jUeSXPw/SRtkhTR9tFhMpLxfM
a/JxbE/l8jA7QAVIlOrwhcbWphnKixYn4TIdbuwY6zhUYqJempPH8lZaI/mJoqhZFmIETZb+5buZ
f7LAtAjtnMKwdE9/fpdOqjiJdGeywOT2FB2EHh0SdxYISS2anfQQGxVlbzFG5tybQ29ctVZvPMFA
W5l+5V7tEkkxlG9AHBDvZjlapyyrnvraf1RtmD57hZkTydG9+ewHv4gu3kdW7r2WCQOD3niXysAX
1Rf1ycmwrGYpLYlYpf0D90ksoT0wJYdBXpRP6bpQFYacypv2DRQ5LJEE9Khy2kNVL1ahZS+xLU2H
T7ZvzrVbQr5CTxT3bnevOdpCqXVSY142ciIzyn7npoKOnpv1O6/1ki0txJkcjwKT+9RbV3PS/brp
8ZfZXTschWQW3hm4ZyG2oiMzMPzrPne/651NjL3ZxeV5JF3q6c+DT2NmsgmySi1yoMw5Dk/TKILT
oLr+hEg0jbg9dlbT7T1vat8Kku2wBdg/ilJ+1H71nlY2mjxuomtOyPpgRCli++UhHdGSOs4iutT0
oMYMYaflE3ZoD/W4Tzzv158/lU5+ITAlOqp5sYM6lv8hGDj3SULenHRfx8qGM6HL9jELcyDoLdqr
qe/2RROOV2fE2giGWvwsMLIQdm79Hh15jBy/2CTDiKipZZJTxmV7M6wqxiCSVOckwO/eBn6wD5cQ
nXHwUAnTJb20AsUth8j+2TfykTTogLINGd5sOB5JStWn3U3zxpywHbZz7ZzI6rFPfjGRo2tbj6ac
mVRJO3klokPvPdep7judy2cryHEX0LEhB9g+O3ZlULmVw37OQefaZoCWjfTmRy8p38feO2kq2ueq
5AfB/tHYVMxtOxAtpHOFN6/HaDE3CGEyL6mvffcTmmhxZo9d41bjLLM5wuflwJ5VS8RHYIM5asdR
Ye9yFHnfmoFr3hDkRVavM2OlieGDpJXCMbjcp2RmnnxHBztVJer050HbcBu0DVAF+DB6EsRaSSjP
luHNlw750gA1jFPCzV8dzUk6lXIf1xZ9wtkjsAaCHXgNtzs13K/Qs1XTCatGcggLwRTSjxkMBLhy
sQOe89Z9DEjEWOk6dM4uPq6AqcyeDzPdleOmZkyzbYMOwEhM/pxjDT+nANuIioELzW54FcNzVVGW
d73jb1SHfs1t9G++ZR3CpPtpEWkBTkH4z8WUYK6fUn1I3GUEby3jEq/quDz6aR+mFk7EuKzpOob6
oYwRTPSui9i5YDrUCMKa4zLqAA2U6clOht/OZFVnNkToA7k9BTmKqcZrK2ycPJSuOgsVMHT/15eS
sOhYcxVaUrDJVZQ6+5kI+10FpIbZs0d5ykMjTPo5doQmsnPkoTRZcuqiiN8rD61oAbEtGcvnpLSe
8spI3+2lHhoSPp2RHlsi7FNHkglbNJQqZKCs+0qQfFg3BLRP1AdDl7jPZYnxEtLhqnIc69q0y+RN
t/L7Pe3nnx3os0vVRsm+tLFZEVLXvTd13dwn4xwfy8LoN15TooBfomkS/FLPSLVcZJbko04RPTVH
kcsB1+1+rO3iR61neafsARFNx1gk1edgstWZew1qaaDgW0lOAkUllg65XACJ6qfnrrlR0AZ3Rhey
IPa++ZiPkGBsp0Hb3SPLicXNS8dgo0zpnRpaZ3eR2UXkKbbIRLxpxGdYLWGSKr/pYJlXahT6KTPs
XeV44/2ko/DQ5OPPyde3adk6RyxkoCf2Cz/1uyySDcFF8qdTA8N0p4ZRPmfHunKTFM3AYDwnVWFh
lBMzYCkXRl7qIK3II0xPY0Dc6BSJ9OwLMndqjcSG9DKEnVmH8U5bmN4pQx663mLOFEEACBjNGJ5z
LuGiOFnjH+0om7d26rw3EgwMzdMcNbaFWTezjE0B6T4cq+wwCrAYvr4WvcSgRgDanSfxEPlM9F0y
n55M2dfPtAVQVOY2GkKCNsQcJxsDsCmycWRz/VA9piM5BnXncovwgRqlpes/jam7H4cgOGSeSKhN
ox9uBiF2JgyDxe2LmxXPGeAdjR21E2O1FvFsUVdVKJ3qtEFEjISjslr7wYR0ZqU2pU6DvyhmzkhA
eTjt/ZgQSCfwtuxus4sccWw2TYGMIAGiFA6JfmnJycTAWs07y8cx5Qy4nT2nZUahSAicP6XXARcz
3dfed65VR1Qwe3QDNAw4npnEMXPqAkS6NViHuvDvxxh4ljsAP6EV6OtAsPFjXDoYDHzr38ru3gK6
6QA52EnW9ojKmhTmqo6/jHG8sIVx8hjlsFs/Gu6x7Ptg75wGsvTu0iWcXgLSJ+ghXTLOWgAG2bh2
OwvXhIMPRDGxboTzZjnu3qYFtAH3DPXPo2Hqs1IjOApfmkj5h8I5Cw9Pqle8ioF8NKOxxH0bQWyL
+Y03+C9eimu2avDom+ibokAerTnSd2VeQnvLCfjyrHPEWkX092220CzW8kjfnAilbKJOS/SP8dGO
5K3GUl/67kMZhOcw19+iSqN1WMSQdSwDf9IQ7PQYy1XXxqD3nM/U0ejtTIJQ1YC0PSvMvW0n0UMk
8kflNQWxm6CxGGW3GpxPU5ok/CBQIPhglXTk65V8VJlUMWlcHpaaIeNGj7wwNeat7n4uagoZzqhk
LBIotVdmbGLM92ZGpDWXAh5ack8aE70Rv8GD2z8ORREexCjOnsK1O8/j0Y61QN2PCNQSNoP3imFd
IdGOFFR3qDr5ABt6HsTV8FmEOWrRpgOOI9BBGA0ijD8PTpg2pHR14c7toD25CiZ3Q4RNI5gz+s1R
9eGLBo57X0z+p4Q3AgHxhzHyYTYgNEonPOZzDF3R7KAexIBj3Aj2nXgVU7gjkinflTTr88gc9xH7
W9AxBOE0RrsGV1uvdIO4uQbZOEC3Sj9NDXFitrqXLJXnQPm3MB+v0nIJ6Avbq1rwfhOUGvHpwZL2
iCq+p75nwZ9d8hGM9N7JkMKUrY1l08y29oD5Qiri8hCCd1BjcVME7z7tFKhkvwd0RdTWLh2IayFb
fAFy1yj5LMGUzGlwJhj7kujmGlLcHbvBOcoYPeJgHHLoKDHmprqFatFExtUdp43q/U+3kV9iFq8O
wlym299qiL8rzhjcH/JRWLq7D0WyHcFXSTYoGMqR+mc23N0oje58C4hc19U3r2bFSgLILSIyswNQ
agIwGvslmbx5H0q/e7DMRchSMMYXDup4A6taUSDnMFV2iG1BUD3KyoBVAY1giT4abUDgIZmVQ33N
9U+fedBdV+BK417EBazxPyiHQ1va81W6Eg4oavFOIR+KeiIDyQOHp9D+zAIThX/n/66N5BS2xR4W
5o0eBbQnY0TDaGJvlg0DeO5Fzmqu2EPZn0i6yVUokl+zHqf9WMW/pfIcGH8J4UIEqjKFWPVta2Fz
okPTFT+KBE8IN7a3wCwufjZZTOAXK4IaEFSGlykJP/MoHNckayI6Q/iqdf7bnMmhIdIWEmOKiG32
rnM6nhKjhnKgnQ85rlGTYBloFh9YZn02VYolvnKI+XXEUSif8EDUK0aL1D3pwc4YiDQn7QNSsz1M
4k73lNO659RMySjOnasvonQlU0TNTIRxhCdDf9+FAyr5wvkxOeLdqTCrzVnKB+Wn66zCqdR6BgEn
Tb8tGjFikwY6GKKJ7Tw8IRNJ4shsigpP44gWzicgfRV34zNxoae2Yt40GTV4Fu/FlSRn1577ndvE
l9pPRc4FqFSIYPLgavHV+D4YysEIGK+hgtQlQ8uBEM6xHS8mSdh3S9Y7yjigdRaudNDerPrTLO9z
h2ZcmsJcC6yNSTfwjqknjli7l0hvfcDoZsuCUOqtBzy4UCj9i2SsSCOvVnSRQY3DB9EqinbCbAW+
0ZYsixYxXayxN9EIHadE7GfGEyhBMmODxppKlx2Q2NfhdKp7AkDTiin5AI9CGW3zETrIVy1o5pUx
JtzSOVC+aWH0g/xLZ5cYbk9SkPp/Mj3w85CliGOGwrVW3cdon+hIsYlzbY50i3cIzcsmKAHxhBMG
IENOyUrSaCNgNKCXF4HTSc2CbRMqmXyC7aO0SAFzvU5xG66jLrgwmCYOcNQOpGPZr7VVmFvyPO7c
ePplFrNAytW6T136xlTR23ERbdNF6NLbIVZb+HdFX0cr5eKhCija9rUjfxA3yBadd30fu43CfJcB
KWRbYI/YAFTST+fOBJY6uUj/CzpmGyOc11bsVg+FT5TNsFiedbBuAh/Bqlmfp25dZsU+hQnnOdN6
nGBeWnb3exDTLR+Mx9jnzkKV/50U8htiKxqRRuAli9PrmJT7pusx6foov+KeJgDFMCKPodxa5G36
Hld1p/CcOb2BAEx8dtEQHVv5rEPzOxyc32SaXRqlf4sU74bhwT9q7eHY+Y11dI2KftGssVwqA5mn
6rxVqMXB68qagmy8IGLdtS5MKmn40WNJ4wtg0CK3dx1yLhMSjyhWpSiBuM6AghKAflVFQ1l5KF+Y
9iD5MWAvdU2z6eEYr+ygx05YSWh2ebkZreZIn93CLciKZ8Wx/xBjEPNCjf4wDaH+ADOd8gV9IKru
bizBV9YiA3uDwNbJnM8oMzv8wMlnRD18V6T91unHcD+EWP4amsMJRhE+OJq5w4LViSd5mfzeuZd4
3Eh0dLfeQCt7ZLuHwBfVyUuismBdkYDAJsq/cSp6hAje13EJgHA2WHLIc76riJ7npI62VjKcqygf
uKjHOnuyJfLhxMnM9T+/GJexeBTIWzs6JDNc5ERUxVpWAq3zXII3GO1+IyIjPLeOgYcsTw5s5Znn
RALXuN8fB+WRdkPotJURIhdJm5uAkG9TLK2n1p5+mEG+MVuYQU2ZodcWtC1ja+zeiKnPzjPJwYnX
j1z80to786Axz5k7Ncb1iRo2PoDihh5Fpjg88ea+FP1PJjVQwgj7M12yc4MoQdweXTyVIYUz09dB
Vwcdy32gzO6HLO1fdVH6u3D50Gl/3c09Em/c80mok53uFQ2PvkkuXpQ9pKb16matj7QcXogrf1sm
AqD0oaMxi5uKHfaELnRS3meZL2IcuuLDgHCqTha7MyjJsRWPKb0kNG7Tc+piWpwtFNCqR6zpTnQ4
6UIhwFn+rV6TJ2gkxxwZ6J6wFRz3YFTc1FuxcaMFVmDWLHJuvh74vZiq5VB25SFpQXpGNZatesTi
UQ0Qy2ISWMcF3RKk4myX8SkRIv1ucUNSUCGWt4p8a9PjReUDG6zwCZLtbAW5Z5b9rZfQRiXIwnLA
sZyF5cGt1NbVDpqlysTww9br3ht9+UBJfBoi+Huuj+5nzmiqGE5HSeao1yxh01ZE+E6csseUYgbT
mvKSVOuSQZHMo2pPMPpdWyYEQ7eKMVvYPozIM+5mm2AnqGV8H4g4d/LP/4ej81puW9mC6BehCmkw
wCtzEEllWXpByfLRIOcwmK+/i/fFdZJ9bBJhz+7u1VRpyxu9jZs413wlVL0ftfNG3fLEDnzmORoH
EN4SD1nHkS898se3dFhTZ8sIbXHhEO2CJIzL6NulYmQ/y4wE7EDitPPkP783A9QCvkpB49YN2tLe
FfdazggElrcgFS6pdo7//9vaIQObZfOnZGpqBinuoz3zmw6fOMPt5GJ9p4iZT73t/8lZBmnIry79
ubA6yHdhfg0DpKHY2XuTRxRhDE6OPdvgnWUHXw7e3LicFKY0yjSIHPchb1HLtYujIHrR0Iducrd6
qd3FXGZ5r4W+f2NZdy3jfDPUd5p3Bx+wTZp809ee+/BjEjleW6rgh5DNK66pYesrnbxXE/meKbQe
irQEqNaUp4DvcSWj0LkIFrXJHWyB/gtT0WuqJ68K1l6AQFN3GVBWkZSc+gbqtapln0etfEk80NGu
52Sn0Ld5+A0okwbvZc4hoqxiiulTMJU+RF17aukVzwDosnMNz3Zrw83OyArUiOt7Ec1/RhGMz6az
mRlmBENFq5SlA4EtPzW3iZa2a8gUjqj3VDVVQUp3vocaUmsf2jWov0oTZ54tJARm4ketdfLoqP4P
1XNy6zYYZpDDMO/r6VMmWAc5GPMY7sC4WQQUuRF2xIeTagatM78PY0M0wnJvaVl8TfJOaG1jeRV0
lRxL295SWs3vfrgOFoK0zX0Q/GS1ohxr7pbXpO/I0gX3bGmQmdssc9Rv+72vA4/DZEIapZkgrCes
NfVJ6L5YL5gJ5/4W8d1fpCEBTpWChX28OpsZDK01Whz2El5WTSOw7kMwLEHnSlPHBzsvEGrCLxdR
PJLOqUdDIWgRrG2bXVejCAdNTmd2qY5fW39paJlz5yN3Mk/VhWWsn7qnqY5vXSom0rv4GegTPg4C
+E8VWvBw6rfco6q7T9FqNHrvsx2JY0V6JAnK+pLaNthVDTRfDxOdJCMBTAzqpIRyaj5jr9j5Fa6l
dqxIpNVX6mNI+cq/k7LgGs+aBmZrpw2ydTiPvzTDllg5pvhA/wBefx2VVy8ku9F5frovmNg2S4dC
XLBnmM0ynLlaN4vdIS5ygl9rmmwfDJ18q6Tvv+qFNxubN0mgq16u9UJmi9FHsLckI9L46+AuwaVZ
/tRanbpO2cA+yADADg8RjQe7dPq7xPIULNOXVcFftK0Q3mpU30afFGiwSEzNDqZga94lIXgkUB5R
Fd6aJgz3Em95U+bfUcMl2uL62I69e63YAUEV5DDU3b9jNyTZn2XRuazGeOXEpWYmBtiFaxm586o6
kEym8Lm2gsk7pQM450XCJcjT4IM3H2DvnpdSiBM01pwMp9z6BzSxW+dTJEjZ5me5BG8SUpMnJ/dW
8RAPwkjtk8Uf1q0Ll2vGpyDvm8QpSvRtYNWNErVOjQJD4wpObD4hlTqnh/5Ws/jezAHCQp7B1rEr
e1Mm0XHidfOrcIpDA1XpRD21Yy+7yYXPqn3v0c+WXZlvbcOvuRJNiZUEt4RdctCtg4k5zMKz3TJi
dcIhlx3P+c6pqGtgjgSdmqvHueTaiTVOeNIu/ZOH5TWVMbsTpKSVSckRBCKGe9B05Sax7wlerCL/
ahZNpuBRtSDcPWBqqDehWMJLNnrFQzOTuZmqzNlmCXK+aTDGso488lD8iRtFmYXNmYGX1iZ3AXkQ
ZyBN2iHSBa34dsJh68yuTwpUM8aKpd9SYAYQ05EMY1N1iqKWL53zYeGm/8LZx7kTJ5CKwje2SuaY
IxkvWviPvgyY+1wYiHNCkPz/P9Sl6wDH6abzkgLxpOMYGPhIMA2F7+JVPtjVNvkv4NZh8ZMAiiS3
r+0SpEoOv29czlRwLkDlF4e+TWd5zACkCY4D8axHegtJcs28hLORSy/s71uy1LQ7EY9/5ZQTibzX
so99FzB2YjZSCcnotgfSq4EUpE00PNEaBsqCYfcw8CVGPHgJ3Bj/0Sqtr1Z5w8lrsD8ElT71P4l2
5Vkx3G2TEveKF6fhoY6qh2qJaWzpgfmmJaSg//9QKaL69TJ+tRIESc0Bl8zI3T94Xzuwyzi2/ETj
30mTnDmg0w3ykVfI/8fd/JhGxQgPNoZb449oPp0eAnaY1rxHSbFuMfWm23CUYo0uimUFu80oeBM3
/mPtVb+TbF79shR/sopnuuiegiHgTIxHk52g025piR63dMoTiiFY88DBihksMDB3+Ay8GhaY7+jP
5k4x6mswBNb4mNE7hE9IUZkOQ9gAOJ3nflwnKi8fhNDB7mfPNuc3lfm57f3lTAn7bmRh+xoNOZA1
wIjnjqvyxflKhbUc6tp+W+JxefcqZ89baX52zfBldxJuWZvo1Sgh99WE8TLjih0G/ALoTvOFF3Zt
gsB7dO4/INrAysEuu1lcIqsWI9e2W2gFynt2YWVR761xovrF7KumLVlI218dCyQQjwOox6zgAXs/
DlQgA7FmyXVeIO3692/RmpITrc/2U2HTp+wp86b4Bla6CpyHoO4guEgKVxnAYC23lrNhSggfarQE
KKG2ZNCZSoxtzouYkFEn7nTYKXI+I4zq8///akQ/3ZURtQeyIf04HtLa9Fg6JtIfEw/WuCCY2A96
Z0Ym5ZLByF0sQpNwx5IhuW/ZwFPQKMTZh+LVJW62U+QBdx0UbeGVEM/RUD7QEp+crND8RzMTpn0Z
7/PSVQ92i2rsWyQ0uzbZ2Rm0XsgIYcCWNHaF9+ND2hkpNfP4pDESRreEe2qfDR+RHl3w2QtHFMV5
MnPYsI54Bzi6ZRgI8hSo9UwogBdAWi7WdbAh4E7naa69P4tIjwUhkfWSNd4eYTl4xVdNzhiXCcVP
IJ8V7oVMVmAYNfAtv6uwWwBvlxOLN/bwPPjzB6eGUVXQzz4K7BCzY+/rmh7tttDdq4q1TS9FdLAl
V4k92AV8ihBuyqjPPvztss8A6LThPYToblAtRwBQ9EbYPV7jcIRWQs5YlDXFx2O1HJ0p+VzqoDx0
eWNfIuW8T4zRu0ZmL/SwCaKb92sSpxR47zK/+u4HkAD3BX5gXsYtfQbJd+3RjsGV1x/0LP8rysZj
bKO72YIJImfrQLXb+xIMxYnatwzNq26PXUkv/CD7Y3Yr6IF7EpPd8T2mbA9TatKKsyx63mN+I1dx
Qz0boqZ17LjrVnNQ/wR4fLimmcX4MOkrtQcgK9qzj3LyL9NPxMEaMeqEZanaeg2LmSHkjzsukFci
FmFYxCp0G08q8j9Rs8eHywMga04Bmp+AjDPVpypU+cEEMTyGqOTIEGDhOol81LA4V/nQVlcWs7Tr
dbcsHcnMNUt2cDWVuUv1VI3QbG1f1tswS+jUTjSrBi8iCptN/srU1XhN2/xRLYXaSZtiiTbiq3Nh
MogGHr9UsbovMHZo09+8rqBdIYInkUUcfOTnL3ASdJn8ioZ3k2DgT3q7u3q+/E/OJr/Zb/BN7qkm
XrJVwvpkQF9fCecOM6pJce/VBLWc4Fy400E/P5iQZUeq4SeUhzhNwwe/ay+Vb8PgVqfQ40buG2L/
XXfu/X6jDf5EY2vrgSc0p5EqHz4X37Ff+Yhg5fFIUwmZF+ARD36F7Stwym9qmcMz6+95i9B7dm2e
0Z09K0S1+VfTMHccUtNdM1BEZur0xU562KaTz1IgHh28A0z4Bbr6tlI+3H7tWYdi1lscb1Chq1U2
EaEc8UyDNwNGngkw5CN5d0clz42pxY58AGgEP3to0f3cmgdO5+DRX2b6CzwqTiIHnn0bK15JZTzt
AnT7Ypq8hzF5GxFTJ4XomGn0mSABk98U8jmMiemP4fxeEDlrEGf656bmCSw8hCjqvi7hUHymxgaD
QR9Gs1T5xzjwyfYjzP5CPdruR5544TG1OiZ+zHNlND+XA27De+5ls3j2hvOPPGqTe/uirga+tvse
eqAy0Km7bTFZzRYH4vShHf2d1jW8HHzH25AvyOJ+WnUZ/0O8c50uWrQlvS9baDOZ4EWm6/CgMvsx
lrY+eVmZbfzJ62gW6l/GLHsP7JK7zYMk2lCNHgkFDS1Gg5mi6V3F0x/BILvh8HtHEuUYnfPcWlc0
XE/L1cGFylRIynyyzA3djhWd/J174umRAxCiCqBBxW1QXsMpeK+z/MOaZ/l0F9EaXg+buIm2wvdq
XLk96C0TnjFzfWQeqEsVHbK85VSrMW4BgylKX13zUt53crB8iC3NjY8mJmbOrT6wwyoih1NY3o7D
erqdW6qwl4HhWlnLjhmrRvhUywoZn6qou8/q/z9wo4pLUof/eXqgB1zMHW0QR6oI+i6/Dr1DWjoT
V0YiB5+P/y57StCrAnbtmKt9rNobhjHi/tIbjrmL2Ib8f6qz4S0OMjAtQ3cas+baJCHgcEB7QZVc
igxbDGfCphI81PrPqCKN3LfJ3kCvKCJyzUHeDPsoi0BprQKeHLyEUgqMrPqUWuI3bcvw2Hs6urp1
/28Mu0fRuhMLNVRcleU87jKsYb1rg1wqRnixleZ0/iQWWCZLu+TABxkRija/6T6DpIvGnDtEBiMF
B3p22SUnmWGCVeUlK6ePKUZG0mnCMi1Jz/gLw3XK2NHXT0FkQRfpeh5M7peJqJmRy3xpB9ohkdF4
loTpdAGWIdORXK+J0ERbhjaLJ8NuUupFqLHddZmBq0iertMUQzBTxKcUoo2o/jiF699Cr36usxq0
7LhR2fhPUxFFzTKW8zterqsZbOz4r3H4VnClfpGqYY+2xP+JviPYV3o3Ths7P8rLbRa11f3EsZdV
+mh7vbjYRYX+LO82kMziETYy+i69BVOe6HwPfln21MAPFrSIvEEiqbhWJe/0berZAvs0SIvS9c7J
i9XrD51mVIVT/HYs4jI5cDek21QzdmQlcJV+geHbg9JKZNlvUZSqVbCkFufcFvTBAJxklPD8nLJ+
0QL+sJ0hszf2E3vhdN8P5MA5Q+CXMb4HqeJQeaz/TZnOG2IQ2aGBubc0nMdQ4iBMWxa8fEmd0FRR
QGNcyUwu1GnyPNhAA+sCxXOlC4rsAdIBAIEcigA3K2D1JWCHiZs6UkQqYhvhzW/rEwrcswntJ3eE
OqiMRoobEh7nGAq2I+nFlD0ljG59Exk+fyqiqXfxyk+XgXI9OT49Y2CsXWeND2DLGEG7RMk2UyQB
qQtroa8H6ExuTzZ8pfKsFYQNN7MZCuCj+zjFTxzP77VkBv6/l94SH2EmhOq+7ZIYTl2DDca+y4uq
zj4cZ2g3vkQMGO6/u6E8htQQnwpYI6Eu483g3nvpLfUdmZEwhQMcMIsnkpBj/a9EiV/3smcYC+eN
TQc8Z0ZrXsdVZD+E+LnWxhnhziQq4uHCObCjf/Ja+hCC5p7ndphRzcAGqdLOrXeRsaKgRXu17/va
aHLo4yWwwdYlkdZXjzEL3YwEXJUkf2ScPwah8zJZuEjd+MsOgpzt6ORsZop9X5sKDk0/zTtzP+OX
aWrtsAj9WDa9f8OM/uuSgXa9Bz665jFlKsefljmXPOX8jNvEjnRHXT31T9JU9sHjOuRJO25MoQbs
2hAVysX8CTyauEY2VBmsraJifurZu6yxtG4YcSXh1G4vQ9AIHY1l6F0L6LhHF6omhnn2lIPeZq77
GbQF6XWrgxlezRBFRc2udy6+h4D6si6qfiymZDtOxv2UOpTIuTSW9IzFkrsJCPT8mCZ436K8/6MX
hhw1qO4tiPjoh04nvGccPPgy2ya64YznVPVLFqG/dDRKuW0O1c5I9Sjh/RgHGFDfUwrFrb0uZdls
NWtG7YTNOqaBM40BKuuq+soR81ZLFrLq9v3soNzqrZNzfzERQgFhghOmeQyRw9FYTbx17ew5CP82
vesANUIRLb66ZcFYHcwMjvxTTCgJ5MyZ184gNWFp+c4lAemjBs7dtngPRuxUByuClxLVfcqD1f01
bq3WU8xSxWW+3dVtQGlZiw3RAUZnYwIn1R/+qYoOubnYBwtQxIzVelYE/V7O5I51fuUc/eisaxG8
kDnwdv2YpLuyxbhlCXqCMv+PCah3yjCYr7T/qodUQSIRDy5PEgIaKPymOrpthsFb22CWSXasLATq
NW+H9BAo85jJHq+gzeDT4VbvCwZqzOLUCJXvjpJvjKPqEOHyWeeL/6sqduSFO93TMBvjLWqfmZrb
NHO/DUL4jiZiVJ0mhxpVXBa3EhfPNGJH/K3axGn3xoaaspAJJrsOc+8gw+xFR7mg39IG8lkN4AQK
k12ThLC67T0J0Ve30Zofjam/6oZKnLRgHVPq0zyohI1cTWlILPE+skDdD2enFy8JyaUTYR93H9eE
FHBjqk2UDEBUDBJeLbJ865BhXxbgz1A5dlNAeIc9UX1i//fkMCY7UY/dmBZ3bAJ+xzsaL6fJcA8z
e516lpMPmJWIv4/hwU1m60wsEFSx8MAUmVicWZEEdBrMf3zfomCX1HNmjDiJWvw1Q1tuZBW+Gbwr
rw0NiUoZxUw+noNI2uS5/I9YU35ifHE10jBjOtFtFP9VI4efRWxTodhRSrps9OTdwtVsBy9ZCoTV
NnBi2855dVij7iYQVnOF5Bl2BEGtUK/xENH0nFqwzLyqv99iT/6gnYeG9h8xzSAxOwj/Y5DWj2C+
K1uy2Af26+NvWQP8s/dOfWLsY8Ch7qgktbxLR3pe4rJwr91QbqXLrqkthPfQ/hEORoG0kPJM/Opn
zm0C/2Par3BSJzvfsv52Dr8IIWCX50RMxUsAAzxi71EhwlouPeS2mLF7Le9OOPM0ZkUCC68D/FSP
Tw3xIY5DyU6omLV0zMvDIj28lQHVosSRy1VHFLbnJL+2E4CwaZW+ehMMqMJXb0un2KSFCkLHsc9+
XBsFJMyq74rqjGWcOd0tTD1+HP7JE/HpOHDhyVDZ22R811bOdm/hiJL7xTqKEioEyjpaNxI1Y66R
IoZ+PyTcfiW2j4ehU9AGWrVJWh6XYys13myUkTvb3WXnkTjZX9fnP4xLMIGsP6/xOP/VCyHvKJBb
e1A/QSrk3sHwujJDRO1pkImVuUotQypNrEupmA/xWdeNYl8RxeJU3C0ScGkDO+X7aGu6jqNHtKV5
xQw+rV0PmuoiGMG69lRU0XAIpfsdZXorPdI7zEal5b3Oyx2EzBIMaIZhUNKvng2/YKhgmThM8aNf
PeMi/GhtuGVeYDvrONHD5nvRHftqO3rF7I/PG4xoxQln+zi0jT4j9K6wAWDAabx2X49YsNsH0ZaU
RSfDTE79cUL5vJsBH3FP3mxN2tAdh19bF1vJVVxS8tiXHEiwHcy/8fROWa+9nc25bscvK8GqO/rp
adbkhAQBUwQi+etk8WFq6KRjZyG4L1cGXzH5QLui8ZRICnp58F8OJXM0vLwoM/OgKiJ4NVvyRqc5
p1rSUsi8qIj7qgUt4XK3cM3viL69y2XZ6QLmTcsajw8Xd4t36CbwVu6M16avo5MCOKhNFK8KDRAC
48I2S/lUFX/m4D42V39JJjw2InsLsu5fnzTQoF18fHO61Rg2m3jv63SP3uYeur4+Lj5yQvOUy+mf
OwbjtkSLctUX1thbu4B86NuKVUc53PtysN+UnXi/g+y8KEPPcfoPObHhKBBdghDMHMYHZBtiimRt
wHG5IK0VlhBuLIpmOsaRrdHyRfS0zTF0y01Z4xmaDYdFOlqs8u/gdXSTCOsvp1sW5QMNfyVueIwH
LLnuCooHklFGzznK7aaPh0cZWi/3b8QkRp6NN70Mv2PZDTsO6qwvFjy5QbPmWO2ei4zxUfQp7RmC
okuEtbWdMnRVM99TXD1Jm5ZWsiEwVA3CW6zx8FPUfKnFM5Kk3n4GZsLa3tbnQRXRqpl+WLCzc1hE
fSgBwAOc2ZE5uM5hA8F7SM8xBXqDyGkKJfvDq4xQRzRNeHynjXIWUEKG8wtq1K8X9MdhNOCQdPPA
QhsnikQ6QTu8RAaadSsu06zea3MHeLPE0PNHKUDpFhA0pQ+WLJ7wMzhoBq1GDff8a4iSo+idHXrr
WPW8kL0s0du2n9jA5ckvBz82IncQXOhR3Ld02bddlS/j4Phv6CnNKj56liVeyU0+5igTuyJq4Z6b
9Jp4Q/O5ZGdaqDDqddo1OOZyUJypvIUt1rIE0dgTsHeiSPzzJO1EkYYpwfYOmBCuppXEzL1xyMGv
Kyd9qWt5IwVOD4bLNcoR82/jsZEaI0hfrftCYHRXdqSHRx7VfhP69LaBRssy3+FCTZZDF2AB9sY5
O/v1NO6zKbngAawOmJh3ZaBBykuCT+qlik14CBBmd4nVsJnhAl4mHActJrHRnuo1HLt/HP/mQ5Sx
g82r+WgCRq7W4+BRlFTCl9787lmuB5LBWQ6txS0fckemo/JudZl+ViOQKddOiiPXCWTCpOpA59/L
y8uLN9xhThJqnLIHznULJEo/Cm+2B/ZT8NvFdftFDpb+RAaACQwyolh8ce0GKJDiMQz3jt16gIFE
jzHCBBv+Fc6hlmBnukc9fWPL+ul5VnSqOdPbJWY4hWnC7WW6Gty+fRi43loWzoQSEx/yF6W4MSjF
6d5MiTT5O4kgPXUD6HFDVOXALBSm59oGb9xX87+0pUZC2NExKQfMPfawlbnPpdq9LjyUJ1+MmIFx
1uc50HlRCmYbGR7Z9/prL/LVKV6eNJLcQ5Wqz9BM5crMTQriMOJ8BfKWiM7jHFmQUPoBvFygZmrM
4ejk4REf5hfLuHVUwFnSFGh6hWuv2j7nI7JwQ7XKPhIj488NOS9kNfHS2bwBKvJ9uLGfWfLgbMsH
s1OB9cYcCu6f5ailJ5yYtvUZCDzSYRifM51ekhh4rFsHr26AiyFgRcvd0Z8DWxHOK+lmofbM4D65
FMb888qNkMAlu6YKLkXx4Xb621oKD1xcSI9cK5GCK6CewQgj1BoxCxAKJDrbX2aHtVYg+73N6f+e
q6H9cpG7OSdHHrOFAJLEykVn+dsSgqD1lLxGSGTXyVanxcP+bjX+S93b70lEOYc1l+3JHnn0yntO
i5MRAVX9GRZfLZ/EnzYWHH5kR4IbflbbNv6bXdxyFYBHLjj1M1ymK4eU2M3vtuncumup44hGsSDZ
hCn0omKAcUjQP91WkiI+SDcAb5lehjrZl8J5qAwOB6sA5Ec6cN5aurU24ciq0E9VvU8zhiqmpZMb
841pNYBiFcMzdgayOyHI1nEMt5lgyxCIcZUOWJM8RbhvYiPQBnNHG81yUBNnAiciYOj2f70Gimhu
2A80nDgS0yleU/SZz0Gxy8LsHQfH/cNbhoOwXbVvrQFiZAIxHhfqc0kw7DyAL/UNHk0viZ6Ge5SP
4UauOPtRvOI7f/1mqnes84HE3uPEfupcaiQ/C7M52KeYqogST2m2pwpIXNKcmrmR5Vuaz4996bTX
keWAyWEcMmv8xGgFIA3hb/MR+oQfMBS7WolDUWDOcxMF2aL9x2uIOGohkWWTtF2ncELWs4gCRBDs
62FTbRpot1r7y8EL+UBd4hFdRF8iIW5Q3g7/PIopYsOf/wytZz534s8SBiyacm772I4yCA5uuI9j
9nV3PY3AwofjBf/5IdVyumhwmZEyHyVtsj0eWDaWjBrmqhpB08eCsuNWPYTzJdo0o0P9kml/PdV9
eTOVy5NjvlM7W2h54OqJJKt0d6LBM0msUwAudFP7eFZDku0bP2S93NHmR7SnucYd+z9RU3DfSP8y
fpURHGj2zWSgVdNyUU4SDDU9073PeTjt4vqoCU9tAyTxSlH9ufAT9iw4nooKcr3Q/knWESw+s0/T
Ehtl0p6XkuKHNpxRipZbhLDC9t/KL9GgIjZpHITL8HNKw/jBD/eVnVPGyiIHyiQn02dcYtQZIH7e
XYcVbTlBfk1JQWQ5/+tQs9rOcxIJxL03TZYckiJCS1VBtCu1XA+1Td1la08nLQUp3MgZV+ANtoNr
6EbNegicRHpnT1Bb37SUjdK5FjkEasFo4BWjm7cRy4nJmmtiLBkutHXuKB+zoi7e5rjuNx7LBOwk
6OCaxo1pRvexVeA/GuUe4vYr14X/JK3lucACvcGDPt1rdJNcvBRxQnURS98+aI4+oKSVapxTaPs/
rWP+RT4cZB2FK/EXZwBFm8qjoIs2WoVp8hhXy8vih/fn+xHUFepH652LEm+aZoM2ZxPmcJYAB+Nh
0Kmj0dsa8KHgEjJqnMaNq3P0NiMfx6YN2FfX4akqfv/v/PS1W13YqEPAs+XaawvqkbMELGSHJzEa
x28Z1Oeq7th74F5ed0mKSuDXBOi46nzOuMT0OS1n8cUAFqgifIrMHfri5fYe++ubXw80wKeckAJb
/7OiGQnKggCqCvtNd9xLk8MdVFMIqxSqcH5iF6dxJcNgCZvuWLoGFHxh/SnoITwx6RKgbnkT2Z5I
141LQcXithZJLOtfHFZURLveiOda4imLTIpRe6IaFSOTnzssPAOa9Fia5NOd7T1h1vTHf3Bvgq1O
5bvB4iKmRK9by3vGmMtOFcVuU+BEbqGsvLmOOPRqaFc1otC2n9jad0T9N2RTNFhPZns/wQ3Ksomj
3yv5PpsnXUaNbW3NH4FMKBG7W38T5HTBUYuwUbbzqEPr8+wVYx72nDpL1iF6Oh2QRE50QRNTkTjg
W1R4juvwh2kaQ61pOOCVPTdSR1qhC4vHzEqzc5j+rVjxbSpcmZtWVe4FBz8KbUZJU/uT4Zu5sfwY
WXhyaJdYBkYn12BRQWFxETNrgWXM2OTwWVDe4yDcYgpOwanE3UdHf5ZIZ+pBHCfGZ4JHzm3ppy/8
HkAWtg05qm/0P3qd/Io4itEsf0YWd4nC5aZD+xsVS27au5+oHO3l0Cj/0tUEPJph2xQ4AJOQGjup
mZxDWKhB9cb+wX9QjbaBe98pe2VzI4oODK/t3wise/vAatVWmPaVx4u/GjmAbir5GcKEww7S1gfH
v+GXiq9Ye0wNYLaBoFtGZFd9Q9WHG0HEVVxKa0/fiSkpwPuNYGbi4Ic916sw53fFsQlrvS0q615S
S5IK9sg+9+9FB713dogVwg0V7W6u/fNoVVsE0fjQAwoZqa5j6KO+U9Q0di+IH1Cf3ytU5MMs4dxP
WLtTW0I3t0Bkj3nzMNecAwjiZ8Sg9+TeWXug1LNAggqQF/U2sEAVhzEDV0TUEufLSXUkDlRa/geN
mJAuqOzFT6uLEcVX6mOmj5JmPrkISIvd6IfCiX/GwWB8fGziRV5sKTFjuuHBj5XcDILIV2qsx8lJ
zFHXzSeS0cJ691cnuJFLUWABITeuOZ3QT1TvlzTtjg5WMCgaZ3t8clooOBHJgrVQKWTnLKZ0jSqE
OJ0A8cNVrE1e7kzADrhWbLbpDutj+Kq8nyi3Tkd/yxgvuKA0aKBRZGcOCazEaaQb34PZOGecrqXt
JizQkLXRmFLgorj/21yFp672pltLiSOX9nhcLL7fglHocQS7ucTUDCzgQuhHes9DJzgzUGySogoO
5bC4gJXAQ6cjJswsUZCBAaOg2NW84mFHjqMFE9KzTnBtEJjrmHqVEfNfZ7KWa4/dTtwtaxf/LqUo
PCdciypMPcHESViJntmEPi6kWA56SUZaaUx/6JuQlUUS6UO/sEG7H8/oOgMpO4zUPNUkYTGFjr+M
4AZuKGI+KZO/uZPlu85gJVoVhPjWIYuojd111hm9CQU7AjUBEecrGBp5xtj5k8aL4GAm6FwfTLin
NMvZcHKt8PIYwFoZGUPHj8WtT+XpmzB7fpwIVQ8Fp27Padr95JCzsNkGb5sS5Cj5UH0jhEl+NonV
TytnFBX0thDGdVl6z6nfHTI3VR9LpdyHvCYz9f+/jTsn3EdRU6M48G8FR00mqrw4Djx2sFlb9SVp
JqokMn86px6tPjjjTmMSXiwrwfFQcy4o61id6tjbTISKL6ayvq3E+4V/ke4GcfSc2OyauP6jMY6t
iqX/Ti2qRVgM8vKdgmW5LY66DixQTm7HscU147Bzmn07DPYbneLRujTeKe55kGKUI9e/jjy/PhdK
9JvBwZG1LAtl3AxQBN+o5ixkGm1LHwPamNYLDsJgM03KfqomwvX2mGw87Vhn3ULKr5FABp8E1Ch5
VuuR41puXQh5SU5IZzMVw3soEfOR2gIkkHrGeFRGcXlpIzi1HJcyLDGde+o5Yy8aJq8kwRo297yZ
qNTVpUNDZV9D2/U3u7YoFM2Ct7z9SMPPBeB7Gb4q9hKG3YismBBqAngcFP3gSXXlwyTDS9+lB99J
d039qevyYE8Gu055Zh6hWoVIUPg6xzGWh5S8XbSsW5JUtBevJN9mmoOTeUQ525d6XpcldCvMEXMf
wVnN3hpMAEaHm4Bms8o9DTx7bSd6dZD4evq5oc4cdUdiyyPKozvS32gE+sPpl/9xdB5LzmLpFn0i
IvBmKgQCeZNKNyHS/Xjvefpa1KBv9I3o6lZKcM5n9l6bAL7ONs3wNegO2oBkKvQFotLFJoasfJYI
TO9YuBo1tsicjcXUKYd2wFGAVIAB1BGWI95CaOL8RXKik6f2ZjEBqwFwIDTf14i4p2nLdElJ0DtV
5zH+NjvVqWXBq4F5B6w/BZBW0vwhmIyZQpO1UutN2oydr3SZH3ujuDAobD4ijTdxjiqnzF9ynUy4
mb1ETwuFeE6Eo9LDuyia9lhZ1oHWA1vGl1Drd357UvAIp1HfxGnZizU5KiOpMOJ8ZWEPxK57SgKq
Z5Vw7+YivIaJ/OjDp0bMC1wsh2DwQPiuoO55WA+K+E2e30PwPkY4Mh+ljRDoF2p2/fRUSk2QEWvC
snKC7l+OVROVMxgEe25GVFXTNiVvcKxLxJrfhvnIamANGHOIZhzgd1nC05BQbxEXVb1kpKpkyafJ
bkNNCQYizATxh017H6KpQntswf6Hm+oujEMyk/ai3/Mb291Q0XITakoMHkgamw3EG+DAzYB8WxCb
XaegJCiubHNwbJ+R17op3ngqoEn8wOdmq6scjErPsh4V9okqP0iM0uBLsE9i9B6h+xg3hT46tXLE
9NVriL7VkikIC9nOictLruanafnsRxcVoi2Qlp1NhFLxNS7kHueVnxjafmIWZgSUyhhTGYCdEFiS
BRsh4zLspc7spP0JGLVYXMND8chUfh5kgTlqPzXYGWnziYKDsJ/ejabgWcnDbgDl1REmGNBwqroL
tGyRvlRWzxXz0HT5i0v9IJOfFGonNvrCrCGSyLcyMZJpE/He81nm8dGzATLDnPptHdnZqUmmTUAM
YxEcI1hoCShoZFh+qqtuFe2r+IDLzNMV6q/pHdW5F1L9A8+g1lH8EsnGoH+H9SOVvjpt2XX5XWTI
m1ovcvfXavGvwjNbJD8aRiayiIC9abRoevdViQcBXr3EUdPzVekPml9ydqhKTxOKkhLADMQugvfC
DRtGdguQgFE+BeeiBotwjHmWUoJCGinZjRjbwsQR8JjK1q1v+4+soDNiSMA625vH2Vfi1y77QfG9
weErshCOCcLJTxWZJLxzm0hmqx+f0xWIMPCia59t8ZKjWRG0DlLXJWtewYd5qD7OorYXkagGxdUs
q52UzaxaTrWw5wWx0/SIBcIeZDIxX9SK3frcOAOZcQGJD63um9mlCL1iHYwSipD27+saPIQ6z4YS
9aaondpgxyYZyes+BSdvoITPLe47YPwmny3CLF1jsSRvaU6+kKHGcXcakSDkozuw0h6I2JCEI+q/
XVG0G7lHPMusr36TM8HOdjkyhwJfpcTv4ZnIPhOOxTV0o5exrbde0lhOPf+s68Bu+Ki7/rXDgWSN
81ZiLmr0W3yPnoBGGPHmFkOny3Jz20WLpyVveJFrcPIKM/Opr3ejPDhr1IVIzo/a/MVsIyyGsqF1
7gnyMEsghGO6FbWDgL26gqk3pSQ0qKexMTYKnXPLzoLJAyNjzKC6k42YORE+p2fgJXujvzQBL10W
nYzaF9Jjh5tWni9wefAqwH+nghwSp4GGpBE8kDFMJEuu7GS7tGK3JxoVHEPPhK4HoomrkgPebQeV
sQXYC/Drf1RAts42QIzEDdc7Kx5+b7JUReNAjQN5a1XYQN0KIEoAHEGyWI/dnYSRWwz2j5ua4CKU
BAryq/TST5wkpFdR5toWjpgQ1L3AJDNisTpnkX8j4uSGm3kn0twgQUCoT1Y9NB2ErYhJthp6pdBi
UocROtA/5kmxMb9uQrb1kJI2ZXTLG/rZgZgrZKYJ0myZ+grDBPsGkrviP2l6WdETCbpslmtsQMDp
4wpqqP4MhydtYslUISnNpB8RpnZRvNVkphcVgTYtrpEOwy+5Bjm+9SSYaCduQH02ugLRlHOriG4w
DGhKtksYuFkbkEG8xj2uGhjmFzMze1Im0Za1ZMALpgAW63f1JmAMP5XktpuonbtU8k3kI6P0JuKS
AWQ/hA+BUDqBmNSIpaVlPvK4w63d7u6rOVyfr03B3aAIT0gSbKW4RAgEIcuNq3ZZdVn7KCeKTY1O
zbrVWmVW/ehNaH2Q7I1A98oYFUiee0BINozodw3ArjRV8w0Lk3ANmU1ywvBOObYDWmJ+4oty1cqT
uK7uiT+TXDYZtODabeAYn3ip53bP0rbPWzxR2VaQS1QqA3UrDZqM3iwhtrqO3kThHbGWgRW6L3bA
3LOC/RjgWPb/TMBewu7c1z9B+6OMb3HD/O5pTOIDsZobhexeaNu7aM0/xAwfzd/qbPH/EzT+TyPA
WeU1LYcGK9X40ujfI9EResnsQ7xn/I0qb2rUMk8/yEv5kLRrMe7Hlomzlh9a5YJmbqVROXlwbark
ZhbxpgwOsRk7EL+2RVQd08DYUdoT2+FVmvge67+xrtodYRU3sz3rCJIKw0K9NsH6HAmiqfeJxFvD
iiWdaz4uxX5fe0rHgDq1AdkRXvaUuwOqSi80M0T1jMxgbJo/anGSit43oK/oWeZKfQFTKaIOSNZA
qEY9t2sqUpxAhO2ckNctJQpd5riPcuMMMewjkqFzpBb2le8+Yw69Uk1nRDennIEzVnTBjNw0nW+t
Ku8FBjjatG8mP2AyXCloq4Jzq6YItf8JJNWyWzpkzbvc/qmgfULmm0NESLH2npFcORGkcM3xUwGF
NeSUQfjq98UhXJ61BHk5JtGZa7y9G5a+lQbDJ+uFeCUGIkgAONXNMdrN2k4kmaSI3+uGugn5AQO2
7tKqzDUmBHMTeeacU+jB1u0k9JATzaYD5ZyFe5sTT4AZsXHLrpG4x0q/TFSH5+nHIjlDChWf/gfE
+D9a8UPRlze5julByFwsxtVUYvGGqIeUl1ML/pniM2byVCfKvlneR/0lU3/HAJGiAGwH7h24NzIz
ImO5FYV5G4kqmkzBCQOByJf6kC/sVoUnGvWXkVEIi5VfQUDYpeXMfhABjwzUACc8dYyNFnZg0sFG
LFj0OdyR8ykXDCJVcePqsXSsI+EEESozp0NkqJ8L3RgVE3wiznVdPJaljNNw3ECFoR6mxKfuwvSX
Rs3FTMLDNKfvqKmoTiF2qtT8qvGi3mcki/NMvQPaD/nImr3DsSqb9bFED6XozW2JQoafxMaje1sC
aWsZ9N91+wiWlLFQ+QCFiyxUQV2AWE8WbGGMjqa67Gu92eHI1LRjo0V+Oc0+tp9OwQKxCLz7RxqV
3VxKngCxMLk0UeZmXg1ddSbdCI6pE+YUhIEZfseJeDGYFLCi8oGP7hr1vbPOVtRuIJltDLr9khLD
qgTuQFY4g6m5WVfuev6TWupZHSI+q/Y6FpR1S55IuG6nWwB3ws+yCqUSZsY9izmCysmtVaKdNnuL
1joVmVHaWlgILfv28lUntDYpmQGtWSI5PCpXyb1sUCBxfgu4oCtVfsmK4gHq1BFp/nIVhyWPuwjV
SB9Al8n7SfXF0kLvyWdJ0picEc/UYCIJvWOBuFKMl2QYXgKgQGu/KUJ/be1S1BmXQzlREa0xTV5B
oL2vytGFQT5FIPGSxWUwFFdbM9cRVnfZe7J+1O4Kzoy1cgS9rwb2VoW21j8VsqSNxqDL1S9Lf18V
IdLwpRsKAY6UA+HnrNB99tO2Mm7agld7xquGzvm9yBPOchKjmeDFZFB3tEvtqcJqGyT6XokpSEmu
7c4ZmMdUvw5kZ7es9i3hrYKVgb3G5fhZSkJGyp1sNm8tiygVJx+Z1wtWg6LKfUbuTiBqngw9OOEc
noXTIgyPcSrucUrWImWUuRSuCi43qluvJEq+D/FMMcWOg88GG4mR9xtZRj1v8FsD3/htoABDyNmO
YL3bOt5PLeiocbfEhE1i/zHjD4CVx5D5Xrv4/chaUb227b0hrwL8C4RhQb0aynmhQUK1kEFhnyiT
icdKJshxIU4gFv014Ur6mhBuOkVABwyQKV2BrTKLKFTYIlGllor+pkeSlYE1FlHpimoJkggBXWKY
Hie0M1FNUMYVVNJV0NnzSopjlxfzt8mSn8+EmPIOVJwNDINcWQ63Y/JaSgTyKojxoye5bcQtQhi5
0anbzS7R3wZpZ4bFyeiAsuLaN48ppYpV3bCwjv0X92iyegtwPOLtDNGh1pxyfJ8dap2w/2sIDxGp
NfhrMXj+igRM4q9PESlJEoPofnLC1C2anxy980AMlZRWTlvdkN/6prLuUFG1jSARNkCLNxnUBIRZ
Y7KnY3QsBrJ9eYm7ClgbCniypQlAi7XCDpvmKoke60qo9HtsLYeam6yNc5cSByidzRbmnYIfvbKk
oDVzIZT6enCMV9+rOJ6RGACNMPdUXrEWQKfAkl3l5Id+kCvniMJZwrEwhYTfWdaVzS4rYalEmnVQ
BPEwGERTFNSpyz2U9grEKZFNTsxghTGh20VXFm9kWrdOC9ZYjgTyoXjlcorcunCbwBuhAYeAK+fu
Tpsg14TnBv4s65tYnO2mSl/k8AokIm3YtpxLMBEB2VfwKAtanCKr3voJBci9L8ODzgaKVQ8Bf4fW
xHqIqz5L3TrGC/EWKB3NumGrWuvmayGjAvIN3Qb5a97lXyBiPyeVlCE4Z0XgyTh/jFr1xhCyN6PP
qjS+Flq9oSg8iz2sUUIRY85S7kucUxWzNNg7nX61oKrxvEVWhLGGF2UuuLvPhvivIjNJyAGF+mhg
ilxyW4syiTPX1O9h+0hznNgVw2XDZQeZ5H+6AAzlJ40+S8sfydcBprINGPg3CwMqYkW1/jJIHPpO
ZX6FkugDF9rkQD2zFq/Ftgy3qUBkXrOu20yb4RTIJT9tjl3nGfFRopwcwAqW5YTiFRgc+0woK5Hu
RSwJWE252tBsl1YCMT/s6t4E42p9ZfH8ssid2+O5q9KgPxGYclQFajBda44lEE97VMne0nrxoTS/
2kCoOmSAfSDDjVLGqXYsURrcoYK8YY1aewa1sGFr37npOmbR9jFQCQITrGeqqT34WdbF0PQYzgRp
6GvV6A0dP7A+KyqNTARWscUv0SsJee2rJSs3ovQIz4rpPglTLTrFSEl3U6g+0qqO/RpLdIwAw5mT
vNjEqal6bSQ/pqYdL+guCwc9V8gMErZVooacqGg4EfKM6Dg2VlGKTpvnv3AVBs7y/CuuSyZDCiMW
hQ1awvY2QK5wCQmcNpXkHA5k3Uo9E7p8MJlHKmh0xm0FA9TrEaz6C+smNVfMrWXNbxl/4Imx3Wu7
6gnyZpunQrxPWcSwxF97QRzVtVX/9CUynhjXtRrO0QkC1msxYl7szLo/CAlDY9iuvqq3rrHQ9hlZ
bD7Jnux2vZqAAirbra7TM1idQlLeeJliffLAyeBZH4bCi3lytNbC3GC9sW+4DwVQH1ESn4zzXwmc
QApFGgRkrb5EJNrlL5JOO87PXS6k2QcT2rfC6L6remT6FlRw8o0nXULvAKl2K0agThwPkl21JMUb
yGhUcdjJXdxfVjdDlYm4MCCrw0XQ7xzk93QagD2XwIN7kTMxH9V/EqL0M9B4RQ9g43P2B8AiOmOZ
zyzypWQBHTsSyJtV/R79IklzgdLvpgmDlpRJyo0R93cQNbdON6qfDIQzhC1f66XcHzJqmyGJ2Cdp
kUNstlH+lgB1vdGisc3n5GoC8xolRSZD86PRABbt5ppP1YxMuct1XaMHoaeDjN+02zmO/iRDYDG1
YKeVo6VyIFJYo/AnBbgeCv5SULnIAeR8bzF+LSEkqpdEg5q8CAXdawLBp+mJ+O7lwtZjIte/IoXi
ZVRpz40BwCsJJ4teXvMUze0C1uKnTFvLkwbhD6k3/Snbmo0RBO/VmHAnwZ0BuK6/i9rMBYmRi6Ph
pmshh44SM45BTDbK4mhXC9uNlvjGKLLWwmfgWplmpxJlgQRrk/3PHLupKfAbKgOPkABKcnmYaNnW
56IeLNVbVAB1uWTVu0YPnqMAi0sLs70Z6Yc4FEBVM5aQtPgVTbixV/H09jHL5aWOfwz5XZoo+e2C
S0hoTtKsTztlyeTNjIxqWCO2KxbxdZP6askIOlgr4gkwl6LpL6o15udZMk5Z1e5lK+X0w49bVuQ+
plDIN0OMKgcUIkLdLu3dpCIbW1u4N6dIlxg5ENVIYhXoIcUZu+gLHDgH1jSWR7l7HyCIB8r4nSm1
Z8bcfLUccrMLB7Sn5HU2/sJQ0WoNt1+Uk1DXOwWYiKJl+7lf0AhDWNORwCoXJaoZmt5y4oSx3u3L
+Nkl5l6SeydF9BoOmdsYCvyK70ZXIE1KiJoSR0K2BTvAkAX+Z/80gLONXO3NAlsprVtyLuDL2FEJ
opAL2sN25FCvuyoD3yR8MLrBJT27Ffdanc3o77m2yyfGERcBOShcAmZYiwticdfiexlb3/THOZgS
neD7cPme1B/SH5iifhbr9IIHy0qI2m13KTrtpcK+8GWYF6lBumrtSXhgKZFvwqJ/06N0B0kKX0+9
NYa3cJk9uQWZHPwwTXtJg9KrY+PQSASHOHNT2xiJ3LgN+GrZbMEETVP8V7pyiCNxZ7WpOxASoFtX
vet2svysl3+p/DWh9xzBUlU0kQHz44CBtVTPNobns/SRV1QPZ8EyHUV6VTHNTODe16+pYM5Sma8t
8YJ5f2p2GiZIZSf2XylzF2iMjMHZt6bEMqSDDRvkujBkUCI6C5CDSeNEHH4L5n9R+QcaAjk6t9OE
lIv+Iqbxixt0x2m7l9SXNAKEg5xq5OvGdofDz7oPjG1S4ksHROJ9MZHVHe+VZEMGppHvisTXNScj
5T24Kc3rZB51HqpoxW7/FubiV5DEyLKhWUmOGdMqgcYtzonxXkdKq8x0umbScekvIFnssCrsaqzt
WQFS399kVbuOytO0trH58v/U1/BgZTCLYcXcUGyuegqz123iDwd8KlqqoOhATDpPp5SoxzgMbEN/
mOVZzmtEEcte7aDepMWpAHc/S/BfeKIm5dF7BSPGNKqBQyG8UxBOF7JfI+6gNcuCERsaOzheAzE5
0WjT8gCG571kiIKGjLyhKGbIYdhVJPiLhfoGGZi6Zl82yM8FH5jHZS4XD3sMm6d8m6q0JpT4+U+i
vhEtQi8I5qyDf+Lqo4VEwuFl6rWWFMzPBJ1Sprzhlt8ptBgtIuVNI4isfhQo60BGmS8O3a5ke7HM
+Do1xqyUATnNjXScevLVm8YJVfIymWiY0n1JTdca+7+KJr5AzJThDNj3MHsH5klQOO2JXXOKQHI6
tPkHjIVlRJFk7pFcYKpbFXrI4G1mU5hE7JJA1hb6p9Uz/HZVwqqj6gtYzTo66u9SfylRe44dcBLi
XUixF5Jqa7K4y7MTqidTw18Q8Y6EW7X0luAaxaQ9JDzIpKC2I7uiHZkrUHwZ8pxL8xbrZETgwiJS
YMO3FYc7amhjOknk5wXL48x+4F7Wb0Z1l5FZAqG0BeWjAe/VKNifEJiZASJqXyCkHvA9m9/XhE0d
oCqHVTXE4N+EA3RqIUjHvFGIXcUvgQov6wn/DT4F9E5dxsWJfHMacOazzLBQspfSWZe+6uwz5xUR
gx0yI1uWS6JPJALnsNMymx/57Kc++6glzbWoXyZytgOGQomMqqsGOpNRcZk/IoHCOjMJMY0c1reb
IGugEfM6aRhhoEU0yRpiIT1SU+THKelCmkMdtZdlVmkHrFOXGOeOfmkRw6OaP+D+udwzzJ1BGMX4
5SoRfetzkIdfqa6vwIKjNt3HxvTSZNIuge1Ed7FpuuB9SApbS6ezXkW/gxy9GcmaNsN8hy9xtCip
IgU90Wz0/yZwxHFOYhFYkuBgTGuerlFziynSRp/aLdlBtwCDrbiQca04faF+Qja/dSsVk4ouOhuh
6RproHN4N3scdAGJ462MSAW3XbLRmc8P9URGfUKtMxb/r4qGRsCPxDVoVtSm+Aiy7tkjbgT08pYi
zJHkr0Eqvwe4yOQlnoucDpE7NSdmmMUa+6V4HymfsvSmV+FV/5K6W4P5LGh/SbYMlOhbbcV9K8dY
js2PUZhceVmPyvQjmQj74ZvhAP9oe4ZN1LQGT/Nq82UdMgCVD/IG8Vt6LXBxs79l6N/Q0AyRiU2o
3IdxvO1DBDsWw/SqsniEdT+01F0P7NMSK79u2Mio66LkQ5QyFMbz20jQY9+Wd2E0PJG3rlC+WmgU
mkxmcm8elulL6kH1KFCjytEn8Z23etjq5kLFshE35e94bHU4vXbmyIPdBznCW/KRDZPdcuwvESjr
6t5gz5MbFPx9dMmtiH+i86sIVFRNaC7eOby3cjK9oMnbW1Vv18eXUaV3pMkRB+GqSwt+OcWuRIev
QDCIDbvkLAzZaWG4OJSV9hLM7IjmbwpDif5424EcMhmqw5djBa4ulOZsWM3m3AgDUUkxBWu34RmC
OxetZMYK5RD/UjnPdfTwEre9iLslVP9QERRY6VHgScslsoghd8L6pCR7sf3ILPMmxjtrviMBp56N
pcPS6PB0JS8Bxl8eI7QEEcfsUv5ced/cOXqSO7RFSXzodWMn5P+6QvLWl2KI36LqoeHYKYBahbnC
cX9BqArfQpsdwEYaFMVTnl+a2mUBgozNkDwjhfy8xTyu13id4ET23J0k6XUiVpstbF6sRAYXieJy
NIJEZZ2Fm5XcAgUAzS155fDGsS4AWccKozG7RAHJLWYb4o7KtUAtTFbBg8WwfuQRaLSN8Cr/WrUL
3MAhCELsbZk6L31YiEA38RHBCRtp2UcO0fxLFPmZyRqgLYb+MtwRCyO8CZakl9grV9eExGWd285o
AOU1OUvK1rh1uWr/ZGwCI1P0ZYlfBtOtg29drH0zqmzSA/ysxEzVjwxBuev7zM9T5JSQXjUp3EqM
SiwWP9woDArGyiPeL+vibYwf3eP7kE60CmhCp2eKen6LmjRriN3d5FflX/E1o8e/lKgxAYwI+9if
/fZlemI4XdKtSSlcbesPpgIWcubB/gjfyxdet1VxfLX8+gp6d4OlZcakeEdOjCebPHCym62Rm5zf
8ZLBGRhyJETDTOpbxuwEzxLbRGrJmcXZJH3HQcno3Bj+CcNW+RxZ3tbbxbb2a2b0i3qUuIVkLM8E
ndnWHw2HBaEdiSmTD5YjQEh+8yuSOsxzNH6F8Ab7nNWuNDtqfdIfJUYYc8fP1qX7qeJm3TROhUUU
ZznqgOU0IQeegbZvin/zO1QCdMr4LihDF+zwhWMpH/nqXPGY+6IdDje4cQvTRPzGs0sRtKFW4Lnn
ow0LwTx8QD4KnvN+cWtWhNmejLou4zOhOsR45wbVVigfeGqQB+DhHMNjJjqW5NGSOuOwV8ODYB7y
6MDtV80+RXHYMTf2hOqASggdTA/faF9Cq+MHhAzPtfleut0Jk4QcbFrjF5Ov8UceHIrZEsrY6LE5
YYzCfg8SXr2cJdbp4ak2vhuTyel00Ht4RNsaHo6P2lXSzrPyZKscZi9i+1AqV6ufDXcXzWj4qD5L
1dPMY69d0tIP00tb8xEmNOswc/pL0HJ7nJ5ayJvwJiZurnkdqgDAGFRtAX+o/uj5d6V8F6ZTDq1e
RwYs/QSZK/yrOlcmKFxz2nAT3TmJEEgzZsPARzEY2yjWUbGxbUl/JJSKQIBM54myoFWfNAMdk2nj
ROGH4qTVOLB2GlTlHdsDMz+p6PHxIENrWmz8NypjMKSa0i5ICUSkQ3XTzMW9XctHjS1n/JQCJ0k9
NJ1qt6szV259qDZj/cJBweMdYIjgOSMpiMUFE7PwG0x2EKHg4bEnTcUtlBezt7vEN6Td/Bhze14O
45vMSD5CmXLWBGdUSWwaEGJvrc+UsxavAR405YVHpKgO/Lptxz98CoZdU8KxZNnFSevp1WnhdSFO
V0NBvcsbn4cYFRrj8Fv2FqFOSPymWf8khQTEt4WoO9PWdrXGqRp9aeJJnw5GeWhbTxT2JpGo2Z5T
XTLtZEvtM6/axnUuUZDGMj/4g8SINu68kJuVA9lXd3X4sxi2VHJZVLfF2JoV7qytPmN62cnEA6V+
Uf7LlL0i78HsBFBMl0vdOSrIkn98FfyG3JO1Y6b2pG0V/Qy3hZ+n86cz2l8i6xlFqxaVGTjYaMcM
sZAvo3ydzrYI1qDZ0n6xxhWKnbQ4VfPLJNuAINf5TQgY0klAYXAKJawCnAGjN0q5EyUnC9kAW39h
K/xebA7aNwI/EspQECiI9Uq2kXY1PFrKGeuXclBtWbux0t4Cy7XqjUg1lOKM2tQXjIfhJYOPPZyw
b7Hw5gkIfobPhfyPFAqWTWJWX2wqVHoypDQWFwh0ccXZK+NIheXJXGU/IFQnTE1yQb01tEOIGbSC
CC9s2Jf0ga9Kbg/8cwFiSwr6TaMzT9mivtHfhH8xN8rig4qggHe6ASDLLuNGLB+8Nfzp5NIMO+b6
BdzQjF/wtVLc5HPF+L0rkOSsPXI9kSqls9Hb5fwb6JfJhjhYfmbAg3y75Nw0eGHZWKFUeOlG3e8Y
4XHYkfKl1aibHtNEXyjSdjMVAqAv31ZBySDcDQIh0A/hY4EtsDMGT25ONaIjzEciCuZnIe9YucX9
3uQM5gXJ4BQQu0ly5baRTjOjtFg8dxwy6vxQWWZqzsRIXsV04yXlrmk5PraAD9LruP1Q6Ao3aXgI
+bLe88nlIJYDPw+3GRLD6QrmjG1KLYIDuC1sZdhaNXvmiVZtMx8gvtSSd7oOXxvKQcTbfSRolvdw
RoY7bY3FqXMcYgwmNuNx9WwtjgRwlzinUoTOyont4p3LoltECwEQB4nNVkYxNezij8myZ+s0xlR4
HlLOgJROdYtSpRNtpcL9uQ0NDyRPBX6EAIvUlftN+MJ8rf6RiK578o5RwPHNglCsTU7SrdIclejS
8uAw2M7v1lcx232FRAa33IVMqXQ9D2y9YcRPup2HWk1IvAhZvHXuQC5jCKxskGJ1+EWUo07Qmbyv
RI8/rYycVHVKWATs8v9Gacvnm2HAsar5DJFJPoTmrF417GPgUFhUEjOpcbdvm680ZjXh00IhZsXF
o74TPUO9xJ0JLqhT34vyR6y3Q3MnambgP9I4429L5g31icPrxGvBz9b6PDxEkWRf0XlBfsYmgqy/
dj1t4ZqI4yHlp16u0CJmlSEUKYSb/iikD50/s7dZrLCOKxs/DfYsMnR6CB79wLyo1h6oPHPbzskN
j4NaI7hAeGNgP+Uob92EDX616fDLbtjVTWdOg4mhS4+t+w5ckCUo1q6jjGSg22uQpYTgbTY8hHjq
7LbK30JaQYyl+zL8w5cHPeCnbLZmt5utL9PwW9DsKoSHxmtrgpHGh1Icou7IGCsRmVyCUEJa5qUI
ChrjweRNeXJcjBdu5hzfR+yVF+W11H5y43tuvBFHcFsx4ua/tAf9hfwDiAtEVNMvUXQZaO/dBjZO
4+nBvjZ3AwtuanWUGssJOyZLz5FrIc9sFfk49o2NzDjD4R3iisVe1kJjwM6ELnzZ0AuUvCsoYLS1
SpSXA34sjjT0qTXwFY5IrK/Ux7KdvlNS95fqbNxWDKSvvyv7jlilZLSzBWEkjIa7YPDAO5DA6KCo
SwwAXtfQpP5A/7fNxAsFaj8w/8ESvmFWXFR/FCWx8YO1gluHN1/It2SdpZafVpelBX1Lw+AaOplT
YFWckR1i8IX11u7J5LgQdcH2nOsrZdBOxrjLvU1Fj7ixsx5p8oQBFdnyOyQ4fWQqeADv0XDfSSfs
CiEDk2HbZFut2DeIF4rxqJKlgZCDOLWxO1XRRZruQoLut+JcJ0YE16hBjSQfEzQpLwsy+AVmb2i4
PGbUVSUtJBDmcjpg7SHGlveC446Xrjrz+BkjnaUHOgxADToxuFe7sDlFIhmVK0+Ch8548mTty6lg
FQBNai1feayiYkdBSwUQX3Wm/++qtRn26ZHkSA4O/i/jFkoZXnJZYZX2HMc9WRosZHwdsyDObcNR
1vUh82VbwcMTQmEib5fT5whTFKiPlDolC4H4x+q34AVIRQp/pzO3Q31d8sc8wpwVr0JFXAKyGji0
NLesmEVhE5PJ1ASTH1miH1bxvl96L4ROO1WEKtOcog1EYotupHZ01qp6J97XNI9Z++PSHpMRqQKh
MP07KeFUZQZx4S+xiQZrvAgjMrzMVxm7MCVRJM9eJ9pgOmkl4xO0lRWUxmBLYCRKBh7jMOSEE7m7
PHOlWG8WVUBW/dJWxGNoOIKtYisahHYLaLTpEPrhCuNzW1/n+jJPPX3GqSi/CaTheEdnF90aTvay
+FSaxSnmrwz7NlrP4rPl5J3Jn0pIeRAkE/ULAhnpU2s7cNaVa5Z8z4PkiMgLRl9jKFaBSkj7hJ8+
o86AvYb9KDU4VnhZ6vPC6a8O753RQSZS/Zb4KK1mlzVKpymbsbMg3NBuIbGAycKkScH12GhXM4Ma
xINgTMycM2Mz9gQYLseMiQ8r3mZgki0ARA/dXkUBt1XrS9yzy/rlS+5SzvLlGcs/RUPqREi4df2l
QnBpq9TOh5HZFzQ+6jh+u5bZZ3htxTdFxor1/Syyq6oBK2DB+NOqJyb2wfA5VNqmsxjtXSdgU1n9
LiqfZGOhd78v0SuiD5dAxHuG6hjipO5Nw1um1ow7Qw0YyBoTrtLuRFSofUf42EyWglYumt/XJEhp
JhEK6njvpUnfsXBrJBw/pmpR7+OlH6LeDVUaAznhdJbMwgstNi7C1ObsvsaCfLOJOtDkTOx6pCwT
bnbR2grpxDGDrQ/RFUn17FqcumZz1zCgZff4ry3YDXWD7Bk5p5K+gLmi9kDllgpsp+B8KDWkgJoV
ZW2HUkMZF5iMxVC/E8i9CAnXVSDQjM8sRwnQtlNtF+lZuhcgorL6r46TzqMXHmOzf42huoSWFqAC
0W7BjF9BCx4kXIQIgQW28zqctRp1t26Z6Ktk4639n8Fzn5EkCX+BqpxKPfUCk98gFEdMjrQQcftW
IqUo+5yVrCnB0pKuatFhNFScYGK81emDk8fVU+NUIj4JH7Pfl+oHrreBbmhwNcXys7k5V7360wjh
jSRY5z+OzmM5cmMLol+ECHizZXvvm83ZIGjhbaHgvl4HWsx7kmIkcpowt25mnvRsf6U1LAyikdPP
FLAaByNcAEIh6vEsGtLoftHsVDe4Z1oSz8wrg7ZZQcEdFXp4hcNibFC9s/SyP1s4Xy2dpnFuLNsh
3RHG3mhV89v4FmFyjhEl0leeO7NuCIkn6Bw19a1I449SDQykl6lUsNj7rYHLpnQp8u33ugZJoP7p
eWZaZTHiFEqgTureT5UpX3HJ4r6gxQv/BvkerynAdQW4XVybsr+i2fp016IvTDVt194Z9haJ3Xl6
yPvkqvpdjAAe78BskPkUDA0NDQN6ycIPZLq5bB1lKRXgYZpl2uxbWdhQBI03fpqFep7OqSFrIFLk
w6tw8niv6qTeJZDTcmZXsvbIkOR151gcVfznA3VmJi1XbdsDCeJz1PS7aoaXtHDekx6KoCRHAPJh
J7PsaqhyN7mDGZIrV6NBPQ6IuNc7T0WOqLR1H4Q/eNJhlQMIZEUIYa2m8oZkzR4F8Eg3CWFrHi5g
RWlHdo12E3YHiyVbRQ2V5fPpF47N1Z/tlNw+6p78tWvuf0d59f61GqY5tznrMVjxgFU/nPPRire0
1G9TF+t2L/nzpQuLNWge2399be0aOL+K010EFOc3t+epkrc7jcaNBDtxwg9PIt3mrHbH8VQiDsWa
sRK18wVQkAgLhTWQunA4FQlxGtb6iZ9+Scd/T3jqvoUYuPgWl1Bc74DzD9qocN/Y+QYiAPphsTVE
sLS0aFN6tLSEIGlZDAZXS2JjlX+sPA++2R/k4N7IkRpNcwGcTteFAuLN52ypc8bnMlovDA50jB5r
F3VTBX5rsGY20jnHj9E7QbO9uRrr69pc1Q2v2Gk7FtFvULJnbK6y3FYFqqaTHerQWiXtrh7adZKJ
k2GQpLS8R6T5hyp+GRMKcpL9DdzGhL+yJlpHxr02iGE3bCgyjmsti7J4n2CbdKHFDQxjNoXkU8lt
jP9M0vhIV1TBOHNps4ydY4pD6NXHX0n3b4xbeOP73PiGuwknanwTSL5QntZdQ1HSyF4LhZCcFo7U
HDk9661FyQASCUyjTOItcSm97CkncsmX+LOYQFo12RJ4pZjVZ4l3TPC5aJEyL/uQzBLqTorMCAiN
mkx8WjH78VHYM6nGM1/JZ+qw1Whzi36c4KMWxJ44KfMwWypYzaAOosoIQCbYq7ViJnnMBkmx6LtX
7f4z3H+gz6gaX7jhrUw+KD1g1dNxzsKR2WZ7ISKMhuZcyGBfRzxgmnSTgtcOmpM+1VqawIl8sYoz
a5mDICsku0qVJrPahhgLGYBmB631kIJpaaO4lVK0pQ7F2gTaww3QlHBQhm+YXG/WQ8jmWBjBMrL+
5TluZOGx+v0Dg0nnTriCa7ig6gQPp7HQ/ZJbDSM7aKweQJAY9mX/Ul3voKWIy+mM5PA+Hv1tYoxb
vW+pRZG0veWc6tDk9K3Z+Z8acGkkiH3RjGinOXVhA74NFcSc0qNTAjIPfeqUtT1yyiqmRjYgS9hJ
hPiuY40E1lAa1stkFiNIQCOL2dc3lScw2vC8CwYSFGAHcmfBIZJFCwiUWeCJmc68W5APnMUp21VL
nVf821R+ldlwbH0TTI5z1hHam4ZodscapBOcNSQ2dF9ueGqeMSGtgyRclXmOIsFJFtTU2WS5Gbn8
19ktD3l/jqqjBWDuzYvUVSCJf/jqsaZMm2f0WR/pobSUXYX8YWXub4UlSBndKwOIT3Bf1R0gX2DX
DiSiV4pSrDEcp6X/p9jdO2VEO23Ub3Y4bomg7h2cltSdQHWnpUUBAO9o5xwGqV5AFnb7daB+ifDg
V8Gy85VjvvJa3sLFGmLpRe+zo5cZq2SsT6PNShvNxtO86xDV8E/hfbf2PiTs3/dAeiB5PnKCKwHW
nAibskHTDWC1jQNNO+fQ23uE/Yu9MSagX/Kj7Go8yDdvhCrRdF9E/dhiaHy2RBtIFCZNuDE6l73y
j2Sra3dL9OGjHjYbJTfnll/8qQ224Si4D026ZCo9ccZrOIk0Cj599nS2oz4MWwPvYq75miyk1D9V
uMchGmZNZQBRU9cWgBIL1Fos9Pe6K19SiqPVVTv6MCkJfvUJHmZd30O7pFC94xUp77blUGcFMivE
WY39qx7bF0IRo/nKdq4iNNZRr9A+kRxGFGjIPmDonFuGOFm1/rVmL2tluJYc0sde+Srbj6YdDmNS
3fJ2fKl6dJC0MZG/h7WZfMv+3NBwGvRPhWNcXLFFIssPjjk76CNXUHyL+XD7gCk9i+ZOWF7hmSHj
BC36kdjDvQKiS598kyxSIGRCu3C/LnFDHSRph5Tb0AqNb7f3WTmW8GKiL7URb1UklkEQXRrdo5eW
pkfL7k4p5nVkZA5DHbE3+oQfOlUMOAWPvZLemtF75mpws1iDayzqoP1sMs35UyUZUidhqsqBCLNC
gs5dElFWIQZ5t0wadx20EixhKBrNURQI/TFdiOjyRWoDyY8OLbbizJffTsQlD8d1jsTjcJ7gq05L
IUADVn/tJyPzeIO2fO1q5+nV0XvtVssyMH5qgTMnLopXiGWAcvJlX9cHCJf0E9ve0fLq82DpswgN
Xi3xVjnjrppEBId3uF9/YIJQVWdtWdpH2LgnDmE80d19XRR7x5x8FnVACK85ueayIZKcpbb3Zkny
NZhJNiHyBWVeCemCphBP6LJPXl6rlMCG2T9gQL2X1NIVMn0o+76rj26VPESprbOi4yrFTVZr32U6
C8N+nRQmZpBG3Er/6vvyhwEJR2O7MKcfNy3qhKd7vG3FDWfT12AeMCWeu6LaWlry0vmQwLRiJFxV
04kNOtXaH/1dMnCxDeoP+Ni1EkT4+48drSMVYKekRUOLo50+tURYOGXLVuNYEN6qVDsWUpslnVx1
dX8MRfM7yPxkpsoyt6v/rZRYx9iPBg2757Q3aFOa2z7H/9r5hOByNqbdgkcZtdV/aI445Vp+MAfM
m3D8hgHnevFB1dxJB+mwHBOyU262Z64IdOPdHktqr1x2lkq7cotp6vB3RSD38JHgQKSzxtvTrrgs
2Gx2Cg8giAxBqq1rnC81emoZJVOMiDtvijcl/7IYLpD+VxD3g8IDD+tHtkuh7DqmCFG+g5sHGvlM
UjY1pOICrBgCwwC3rJZ+Ub5AWTcEiFXDW3BiLWdgyDkAvnWlWNbEa1TWqRkuBhGhULnPis2UQpxu
MFqiNjBMYJbY6TyY8C0NlEbxRzEso8Kn27ODZQgb/BY8GMyDBieEBdqyhKBJ3JG9hALEJRl6+sWw
kanhugOxFFLe1xMwJ1uzLmFG6hp+hAKL7nuUYFngm3ODD6iC9MsOqywuaTIK1rL9Keth3rEtLwGR
NfizWo/a+Qo1ELXJ8NzZOKQQ9GmGNM/JyY+ZGrt6B9Zj04mAM5kP260iYoLc7OT428zFiDmmwkGn
YXhw6INLCmejFBdJFCtpH31xUqDy1DFAW+Wfw1avxh9rCQtnFFnSqSSkJ7I9NKuY18tA8rcxMYMj
K2Mx8w0wxDAEiE22vYo9lVL4qbcUwpUbkTXjgKjmT1M4MwVxrNKbOV0VqIE9Tk53YQfBKY7btVKx
QuuaLWPvwj9KvJ4Jj5XpDvBhIQs4qSpBSl4j89HOfozgwZ4Ka96C6bwf0L/Z68blxWlvZdlv6QdZ
NvWaZxznKj6Eli3jZFGkWKAm4h/Ta1sK1sN6s7ArTGVwIyJ0DQeWp/Y7kM4dKbnikWhaF+wShmej
l1irEg2HAFnNmMv/dfJpVJtIt/eB2W7xdesfJNuWZvEzfZluWpcSK6kx8GenHiaQDgbRZ4FLAfdb
yB4qx5YD77D+5pX41ok9/sa3jFhz/TVgeFIDlsfWt8wZ9NoUBeTiZ1wg74l3w60xlgfQBxAe+82E
dtWTbWt/C+XcyBW/04gfkP+99t3M13r7S1yk0r7IxybRhyQGl8Qn+nJ1AejrCpyJZ+KyKOmp4w2X
iehAWdkhJFRBnLPeeAFSZCWPids/ADhhYykPLI/ZLgaOtqMvGdcOFoWrqog1WHNm2E9R/AjMSdnW
YS9myXdXnkZ3/H/sTtNP7nFTZq8BC61mXquoBbjuYflySCUsHDmzx5PNLenh87SxH7CBZJjuMFDk
0TBXsezXw7tAf2JWQCx6FBPNO/0DnY4o9CiBRGGspVWW3ThnVSzLEBQgmTLcaOxCrWoNMIX1q4Yp
2zjCv0vgpOmTI0p6c4mVjHQnpsp1m+KULZ8eAbvIeim49ok9I79DrOFVUuNJSsZ9SMJkJMkvIbgJ
Itci1EBjcNGQCYDrwm+15kHoLqcHCjWrCwOfR6V2KxdzCftVCWnAUE+h77EdRfXjgRbWZMo7Z80x
nC6imvPo3sek2Hb+tgXNLtlgF0T8RmgKEriPhSNUCQfGLZzm+p6Tj6naG1GxQGDdLQDhuX0/U9k0
STx4Y4HqE0C1rEhfYfMc9HUKE8bGnWPy9XIKtAr0jq5Kti4sNFcCvCAOG7AZBZU1K0LCOISSfeVZ
YQvtEakvNszXaOAASYqW5yNrMEBtyXJUEUUx5WoYKDze1SFrQuy22DmXYQhMIWItSCiCaq8CnsEA
JqsllWLH+HITwHIl8kDwMBPyvz4UdBGxafPWkWBrkKyFoDKqo+IkwkHQaR+Dmx54Yyw4NK5ygiW+
mS/1HQs0ZDIOI8sSMWYMxjmgd2qES/i45lGhtxZmhUHuZhig9QGq6cJkkybGquSPkFhoY5iXeGld
aAE90NJVoUL4IXSytJtPntKojHfQmpaWN/2zieAJR6s0Vh2xKa8zd1Nil/brbaMRRgyosigyekM6
KCgq3VnYY7EUw8SkphatDZ4koZbFCHJaW+d4XKXWzuk5n5t4G/BHrClPIWtdvfGbrEFdNGEFY1SZ
c5xcgQ+9QgZZhg3+It70YRdtYGVPUm/sPIX8TRM0g/biTFZgnqGm/U+wY+bOL9K7INJVZxP+ecb+
D1P/MDcz8u/RnwST2VVyqai/VcLpy7kPrI0AAy7z7xpGDjdZQ5uBlX+01QWU4f/JI9wxNqBL1eQc
zixKDTn2fGIy8J3Jvyg5WuwrZlmHT7oR/xTOWOF4D5SLOmL25Q2MYWk3EBgKkkvuPpPmbCk/gQ/E
FAuM5dBP9pQZvw/4iIJW3qDtjaRN9UsmnlF06cKXXv9SGZ7WH07zKo3nyMLWQHatFaqUondQkK76
UXAmb/FU9UgqGfbvTp4tedCiVc885UVfAx5t4I2mQ4ZjpfanwD+DHSdA/hbhh7ZxG+pvgN67G8Yq
Iz2r8jbqrzT+tU2o4RnsPBilF8nJr7+HIe2yS5qKB+2hUSbbwSZxsJ6WkB80FNvW/eXQZmbrICuI
wjUzL+YKwhgbtb9NsOUptzZpxKOOjbfwK9ayH4tpPyMB3CAaufA+nPYetVBkhmppDDoGAAB4abby
6eUY0BsGjAXZyCuPaFgICsZJCI8Y5cE79/S6WApAHw+iNJdSUNiYiBNGsG72UP16RoRwqXpItglK
IpsOTtKSH4PHilFPLub4NTmEAYaDceC+0q23Onq2w6sVAO1gsmSc5hwinHnLpju9Zy4H2dPILkx7
EJhzlZ1XLO1qUXV/kf2PhXIrEGqn+c5he+Ni7MU0AzIbKybuckyHoyzxncpZVjB9tBbWV2s+ha3j
5DiCLur0BYBId1wmKvt2hpOMEiJeGT6Vqt0BqCbfzD4P7n35xStXsd9pcONS/5cGQCCuWvQzGjcV
R7zZ/loGZHjzxo/TGO+ZuLTFXzlAFD+57iZ154L1i//o22CZWISJefWKNX+QdLjIeh9M9amhB2YG
UD+7CuVVIKEJ9R6Hz2IRxDe3+cwwxwAo6ghvNl0CEorpYus4Jj+oQ2mvS+1pIdw3xSVnJkkZQT35
XjAPhMasUAa8K18uIraNFZsCozfbunA7duJM1Sc+CpA48S0BRjKqz6Jg1MbBRPon6HBze+ei+9dp
6NjZzqtPVnEZcbS5AfwPduEiY+TUUXFJKIANCYrJyshdck5spOoKo439YWEOL7yWXlpsktYXlfQz
YBEN926aso8M76745BsiGG77r1xZedlnhQutNt577ycCRVEgiYTRNxupeROfzeZYT6fHYi/lWTqX
wNx4xjGMz/xvEi6DYpuYJ7z5vYIBRwEUjq3Q5JRO4JqLB0+8M8WizBJhj6kxxuoZ9xuCQOz4xoVQ
h40p/ZMrOYo23TrGa+p0pCYL5TiF/Eax6Z3sMf2tIpPdGFZo3LgnOYlyVl93Yc1TdzgAYQCSTvdE
eO1KbtKRyCukJS0e9nrkbvUYb4Zpb/tkH/TUzg3/bF1bVSAhKMZayo6jlmZQM6rRnKjtQTwD/1Mp
J9DAgIFpAahuaSAUE3Pl+hKlmNNO4WLPjM9Q84+Awr8DPKB+yKbbaa5RpF3Qej7NtF71UySLPKxs
7CVv2DKVm4jdpsrCyZXA3rxiFx1FbUJeik5ORwtHKHCM9h96rV2x6pOC6N/VQKezZFjC/123ySMy
dGRKiEJFzIIzXxldfKWqczt0ytaYykWDfpcwVuVuu0gmQHtd7Id0OqzxuJn6Ynr3o+ClZkeE7uSw
d2RFrxJxjS5+CTO40256aemv7oiZCRufmO6v6PhcZ6yvUv1bwcjW0cYLF2Har2mjtXb8jrSVvc0B
ZvlxthoTa+Mz4tgwJwFk4Ed3toDvldDdxHWzMdhaOnq4DnxaXMAOhox8OlUjBUttEDlGQ8JSMZGe
unEdu/7NskniGdlD13vlTbdah+jzJmgQSPOue4wVymSA6k+L2KU1+JJ6rj/siQcblizufK4AjEfo
nWi4k5mLh2O/6GZDJ7GK1NhsqWxiLtN+Spo4LX06o1Qv0UHJ0i+F0bS7qdc189mqpEF1MxRzb8tm
pUUVKpwCGcU48k1uYpwyBZLhrFVhsI/FwczKT6G26xFs+pS4zCbBaOJrdRbH4cH7khD1Bqqk3gJB
VbFhnxNmXYeOB14C46k2GCx8eI0cwYHqz0Gm74k3Xjqtg0311ybtMTGQGftQ/Wuh1DHylmAzVSX7
N+ZcpKb7qTC6KT82OI+R/qgK0Eev00Q8RYkIOHb9l1vtkmfmKncLc56Pe62uyxNZps+M2EiR0d5N
/xVSILIASQlLaN+9B6nLbvmmqwhhgV2E3x9rTTuafO9wfY6d052FrZ5DdMI2hi5S3nQ5flUyPBP4
+CxfTjQwiyL355NLAqSn7Td3qPv7nueYkUEX5WSN3rMz3eEqoOw71qNzo7Xf/CbQwkpXeReqezar
9GpxDsQpsLDtdGd5RCztlTWypy/ay2gbJ7iSe9uI9wPin4ADKyRdoeq2YsufR+Per8dV0WZXqDw2
ZbgZBeeqErCs0fpbFIcv30U2lZKQvc7OOAfXnnGUc3J9QRplUfb1wqD2wnNWBozpFBNNGruHBi9v
pASrnjZdKoeBjPtUT0Ck7gpkUVIGPNhBbJzVhipQeuklLx46tYCFN2+l+qclS4/9Jgnt0fjOfcBP
OZspiWBQaM06DhiEnbsEN1InX1E7bEZcOrEJljOyF0bRLKezYQj0xR0fNltWCzWXL2QN2l4Ny7OR
a+9uMs7G+GG3yjZGXXchWw0BZnzjbZ6oF8P5jIGEgQGnNyAi5YQeCqYTBMXazrwTJibnVnomyWYW
4BR+EzyaWxFUEZPtAoAhOzt0xqTHvUmYD67gAu/++fawBbaLD1JbhI1cjwIXoamxPfw0x1OPf5RS
IuzZIYxT4XUXy48ucEKPYFXWVFyqmJHa0cfDigG6iaiDDIlkZHLpKoxRDBJ9+4pTD2sInX9xSoAG
qKfBpBWDZsfwnGcsmeCh2JAW6zVvbX2dQwYNuelLVz/H/DJs++xb7jltcO+D3tITBQM7AvLLdoJL
wIgLe3ILtO5fTM9dU0abDIVBSnOtK+V+gCagT+hXJd+kBsczZxg3fuTsi+qnwcorSou4RroVnkcW
gSi5ah/c3thbr/BsB+VR5xdItgttCdDbjYsbkpQo9c8KV3MB7q9Prec4aO+RqvwL+vQciHEBQs55
FUNytESySiUOSFq5LJsFHcHyTAu2uVW/c5A0Q5hFmwi7F4f+FiKYc9eLBach/il/AUgFQBldM6SE
MCzl59HZjO6nzwMpD1Zmc6UBuNAPZE++ChoGq73o1lq9jSKAaVyOe7O7jzkP7TUI0yiZpiKfRwpo
Av8aVO9x/B0CUrP41WTTNj7CPobDZdiH24Ijgmee9WxTY3Xl+JotCnEFFTVS62d+S+KP5V0z/oYy
eovqcxx/1v2N1Wv/0vLTmH0ggfQM9+a1cdbs3jjzle3L8VaZtpHaRnG3SrMpQPVU3szxD+rwryO/
ibzq5B+CdYPbPA39XdZgDhnwyIk0yg+YJh5nPwSusL3+JFQedNO3O1C5Y/6m1XdTYj770AE9FfqP
a141Llsc6FO0bIltvcKukV3GGJjVvZYfTNlmdKetm3QZwxXpQkf9xYKAXNqKdDFOKwucgwlZxC5l
rCyf/OHbaA+JjrcZnqStqeyc/Go75C8PDY15+TmpiNYSuqk5LRWeT8zpj6zEYqw3MOSPFMrNDCjh
ieDO5RdubMZeKHjNy4IWqeQnXdnD2BDjlxS7uv1wum3A4Cd4RLD4U5Cwu13qb/vhCDqjwsiFEpkc
GqKwZFL1v17yUY03PX0HNT1iJYz2TnMomqPmBURjozfD/Y1cd5uSZmL+9UHw+KaFsjqxXGd0GCLP
096DLb2CidqHV0gv04+Xy7vQN2GAnxR0ZIIXq8yg3++Z71SCq+a35aJ3v2v1hu+s83ay3pWApx3Q
JM8g/2nczxEycdu9q+zympzKsZep7GuJNnDGEh3/craApdn0B6dbZ95SoYeezmy5CY1r4B4Z6FMi
3JYD7OHbKf5pHPvAWZjiK4EwrJ396miOC2KbZUizCU/we1Gy8m5+LffPkPcyu9LpFBYPFvaa/5Pq
t4YpGnmRe8Bl8+r411RBVNI/M+sQcGyufXB+w1dhHvrmxG44tWC2zGCQ1hahzAc3zRiT3rhr8iB0
KPeEeif23bUbsLhv/fFfaO0zd4fxKm/YqtKbc7JZ27rvnF4C7TMm0lxzx/Us2PMUg87JA33Fnos1
z8mUnwPafNYnC5dQQQOSCNnkTeuTmZn9Tuft6TnBNw9kkyXFcPaKw8CzHqp71ILH/8rEVwQpZnq5
HRUef/7Tw0VMcxBumWjRZoe0X4b2T9+/e/pvrP/Zzk1yefWs3HWX/hri2SWdmxFH5K+2A9xVzu0a
k1f5rvt7BdqMPY/wYZN4VyZHNFHG8OyaoFvWjX9qm42sj+m4c8Sl0Y6ufbTrR5aeHfEeY8jyLOPN
IXqieXeRnAG+K9bJT1b8RcqDUSOZkf/5AdgB9+VCHYmgD2us0mE4Af45hPZvlW7paFexkKrnRDkP
+h3IM0cE1OqeZNyDH71K4AT+gcaPRC+flX43g0NNzFpLl4S2BoEv6GB3GI+eYfDnGTcWKDbBQUmP
Uf6ls20yCVSa7NxUNEq2SnBzf4U49wHxg+KZsSjlJeB6t8E7lvE/MR4MuDXae1r9m24wMqbqlH3T
gKdqf2wUOwIWg31PWHYH+ZtMb4GxNfVDVS3H9ojS1hMy128RoQHXv3rFNkvO3oCxZ17Ld6pAwINj
jNtpCJ2mvnMY2rWN5p8QPnz2tZKUQX9sJ3ABIcpGYv7uxxIcCrSe1C/seaIENjXO1pNG+1fg4lLG
yHAeRmJ1g/8KORAEeoTnkmqjqXeZYyql08K5Zor9yPPwS0mq7yFNFpJhRxvEr8OkOffaV0L6763U
2WG4iIuC3t+RAjlEevXc24zHvRTPNuvw3QcqxJEAzLjruHNKROjRzii98my6tMvYWWSUdFZNdtD0
EhSVBqhdCzDBAtTmJ1IpCQJCGc8h35u4dSf0mtL9JlWJiQhet2OE1qIwBYZ0nxgFKssflA/UsDCd
UAf0xpNAsvHm98Zac1j5SLNgjWuSwYjNmKNcbClzbr5sZTfFhkHf36VskPGrrxRZnW1DzuPOmP8v
eFK3gQuwrpA+w+WYYcB1mjBkw2FzoY3w8UizQhYf5bJu1W1KjQqrXfusuiVyVAl0Zhw4W5X9qrHc
4QjH1VQh9lsxC+NmwJ2fKvjX8Y7zYVhzX4b6kormeV9EzbKRPBD1iANUOXq/mdboywSqWaEj4sbK
xh20CByLmMsogwKh2kQmzXDgHr72rbHL1JCCxlSwr1aUvckQhViaMQ1ySqcvkxcDSobDOYx+terk
h97KzV16SgRNli5L3baqJrJP8CGJeDfD8Fko5FnqiY1r5XnPtFHs3ASvZBHwCJl+3lD6Ny7l3BiX
eF90FU3j3o/DslzNAchZoOUqALh87tGmi4EuKYLvtkO/njkc2foG8rLTD7wfoFfQaKK8DRohGFT7
XVSZw7qpzb/adXMqn37MLJ0oHaUyk60abkaqz5dpV+L6rlmx09gGuDaq9SWbzlx9mhrYzhEfgrT0
XagV16qry6vGBY6sDC6WdFdnld8WbBuqfMQOlURs24JXvMmhsy0S2AYK6F6crLOwIRVR2ek9xxUk
6tdIICg0LG1FNyJPTc2Yh/hLZ4MoqhW1Roshdyj16uIlYqSL4WTa+k3vdTqi2cM7uboUtvZX6mwY
pFORR2QtwFd2BbnggaCy3io3S/FOYFhyAov0ruVefnSzqqIhs1355XszYqp0XJCjUWbmG0kf19C6
yiGCKeCrereNI0afkAQwZP+9MMiKpU6MkTzkVZvKnVYPh2TyPqitj9+0rFemwgneK2l5z1h5k31B
m4FITxVUFeoLX8TwcHpC2X3EHWuy3SkqPBNGDeSO/zDzQWjvh8yNT1KOH65I8+XoRitVMY15A6CQ
XLyRbrzcs1ehpJgqcwPaXfByvg0Fv8UWPTPRaIBaBgZnDszsepad1xHVkYvSV8lFO8Grz8hBATNy
cNXE6qUVI1b68dqztVulJWKyJZUPM/FPDF7+ri86ICwN6ZEsUpAxGo0NH5izzjkNDgCCsQCtpXuO
w1zlbB06sZhBgjMcNoz5othxVaszJUqg8ydTtto2L/TLkA1I0kOb2WgZMTGCsL1qeTxPTSQmy471
ZVQTQk+wkusmoZXSNwnMqtS6FByfGv+t7Ltm3mnwMPDjzmuPdVdnjnJm9DZmY734rI0ufcsLSiVM
pSY9g8sfcn4wo7EFs1FLF0fOKsylIhe7KQteFc05S5V1XHFMsloPiguqURLjqLdlDVat8pc66zqs
0vwYzDRHTkBRlqWNRha2/UxQxkENYrSoW4sUhXfqJRZ54Q5g8rFWAdJuN+2Q46ONx1cU0tGlgElf
slm5xZn94EpbMbL9sXkGuDqarEfb7gl83yCCUJwAXr2sWCAfu5JJQPvxIcxYBbkMOng2eKsuic/P
OI4HwQ0UblJd6dgSBX+VToBLDKiSPRYE0FNyZnLyVWVzSTMixHHWQY/zLl4G003xiWCxt+DhjkEx
pVN6ISvnGTfh3jeUHXs3xeEp7RXlq+3MO0ihqyREJxJ/3umaDji/oleUD9eW4POE6n2nsH1Xpoy3
hYHwpbCbwC0UnETGW0TTz5HebgekT8AWj5hn9swmBBTYxqJoUATcIdjrXcgyacDbQok8H1lNvBEp
LW2SOxR/2kjs8ds11E9aKj4z7btjjRQPNtX1kB1oGa4Xet3/Tfdp1w4Vf1NBYXYPwo6MTWRAFJCU
uJR00c1cxzo7AW91J20pj07hw9vAbWtIkCQ+kCN4nLwZJuZgERvqqh7z5wSdh7CM11tV+0WiUM0R
tPrciyZ5Cr/ZGLIZt0aUUiwaNwvatNdbjLuW/hPBfcbgAyV9YufFmflKxzo9N1gxe/PYjenWS4bv
sJA6dS3s91p/UlNTj96FLLCWUFN59BIWSgaHJqIt0zuTHJcizyqfl/TDoOqsNKdOKu74Ze1V5Os4
K5bVb9aypw3C0l52YoeCi4tbuCjyWB/tyr8MupOtMbI7vCHptswWg3AaHobI3m1awe/Lz3alokLS
XOpFMKViW5wiXL2wuQ6NaQGeV5u738BGCqF9YbeVew8JpjGIgkwcTtDPfof6KF4t0ROEdnadBwxM
p4YTl+OMnHO5vwxeMh1joVev/ZaTO010xjzPwJuO2F2H+I8DGe/OnT+ifvoGn6aiG7fIUcO91i0a
cu26QyrJaegUK02yaYiSkCQFebnqbPZ8jnrTGG9W7z+VUZu1Bg9TGVIEKG1M1kVB5s8aeE8NZKgd
7mPfMD9cdbwUiqlzNm72g168Kvo/4r7FMxKSxlUurieDJbB5PjJU3QEd3JXOd6B5ywL87KaM1RQ/
6L31063VEGXqwszl5uGdgGuXn45fww3D76JkNmMp4a0gJp8K8QbZ3yU4QDUd/inurly5ZTnwAlPU
P5WYIDttfc4Gu5trjI2xYmMzgmpW0PWVZNYqdeuO5Q302Z7Afuq8IkcHdUQcBrvs3Rtj0rqsGXz2
rHPhxfcoc+nZisqXwDc+F/+jRWrSxNpcLbLvgRhX0MWg00NUmM7VfqXi3VUvWekFM6fuMByY9irm
uQvQJfwUMr6aKpel5+Hvlta80WVMeOrmK507q5yHFwMHpefld3CqYDM0YOSQxyc+s08uKmE1aqGC
8CEp8clOvKkFD9B871AOgA4SWxYZjDalmNXTPXpYjH3eis+2kcc0frDb/Q2Ddh0p7Yb2t7WFq8ZV
b1pFYKZvOsRjqyJ3LH+t+D/Gzmy3kSTbsr+SyOe2uubmk3njZgEtDqJIiZqokCJeHAqFwufZfPz6
Xq6qvhdVDTQaSDBDs0S6m9k5Z++1fweZTeOrZ6RU4dHO1q5BQCpo7+dvhee9IKHgyuC1SG2cjnlV
caum+MUz4LOqID9rALY14OEByyCPvWBYm0kbtve8x5QAoJlR0RDPx4jjb9dTkDeKV8PW7d3kolZJ
I/PiEgdPBAGtG4x1B8MhD6LMaOE7YRzADPJmWFOIc2gqcw2l0Bc23eTgw1+/rBwpApaM0n50ttXs
ubhosMRqFGbbIs/u3ZDOZVpImw8asSlcdbc4A5odScifk6EyqtnI05Qin3EvqTfk6jrzJ9gpLBKR
nRBuQ8WJjCR0mpYUl8i65rQPXsm2SZ4PmI3aELaaDieHJEdROVjq9fzNcZqnvL5m29/Jdvz0c7ja
0dksgFgGDx2mGfqDKt2Tu5AU3mRm+/UZ1fptlip9CNP5mz9WVE2mYfO28c4XSA6mENw+iHGmNvJt
XIL3SLHPNnTFr+jTLkHJVtFgzJ3H7gb5CxesO9zlgIst0mt0jc4hDbFRC6GeuxIbjT2XnL8eeoH2
Lur6bmPJ+iWuOdoltSKxNK8vTQcmyMKdU/eED3oiJZ1H4YASGfQMn9jPosBUVpn04lG2osP5WcyU
2/HvwPXHfWsDPIypJjuynVYDFqya0jt6fjNBiSr1nhzwm07009GpY6zrA6ru1qOXGSDDSMZbCN1Y
DOrxIhcuhcV44GCXEWm6A4TEw71XzQPQXbnsKT4XiorxI6Q9H8WolhqWglgg94M5XOL86qOn0Bs0
HdR03+kiRcueMZlOBkSwADV878Vk8lsw4bgpyWjq/OJ+XINtwrx/7Vij+LPRvPSKF9KZXxFNc8Jh
LgoA4GGU8sOJVgV7591mMn5JY3qDU9QgnK4w80P6YcY7ir1N9Xk1D4hxwujZycSrCHGIJ5GDIM5i
Stw4/ocbcZpChIEUyQDWnELYJzQpNl0epdcaA6Yw7imC/kgDAnVlq4Pgas5WR44qD7JbYKfVF1KW
N9Je3quOYpTMGno63lGX/bWeRqCFWW9teyjRKNRRmmqUN+gbS0gAmcAWB/37YlXEcDKLMOxFb9aK
SCNeDIGyIjkh9B+lSHkpswB7fBTvU0jAqL38YDdU86nu+vJY1A2LMGvF1N2CqISvoBL82HNcnPCh
EADb3jhcxHNKB6LNwLOSTtVjonDjw7DkvyabE3HkYT+Yy2OSj58lsZWboFGkSWf3WZ0/W6q1t5n9
Da3Vd5PUF/NS3HMqWWk1sPfnGFmTT+IUzcr96COttgMCBKnwnhBj/c6mOMLf376YhsZt7mxV5wOb
TrOVAc0uQE8Zvt3P0i2vVOvv59R9qdFvLan45bfIp92+ui4VSotFsuPXRA4UCSt0PX63KrqthL+D
jWjFeOiMR0xJjyBLzpwsHJLXtSDzouA0PcCnpdUtGK/ZQbOL1NkrocGOlnPrdJPZHNM2vlCugz+N
kvgU2c7er1MFNxgbQWQzFUn2GAUhZpEeRiejah4Gx8JJM7p6B39t5ukhHcYuvgU93XINWUI0BFn2
OkLsMmwhsL5Jr+r34RqU2OIwXHLOHHb/0tvxLZu8jJAqDD7DRqd1DEJa0ET5vArVXFozfamJdYAr
PMnukAzI3ALI9W0RqoOVx3CsDIlPIZjhVRyHlxRjj7npPASuAoqJoWoZqwSnjmueFtHd18j6hE3o
ASc3mlvFr1QP9Hyb26GPPkcjfxZkLVnGwxIA/yTNl4ulrQvwWEqGMsZSZKH5cttzM4A68xKM8TmO
qm6CLSjchehYtTz2OadqIkoZRsXBweY64agsbgRB2XKCJZxxniub5Gcfxa9Uc/wNiaHCYB81srpp
HNQxwiIgOc7Y+8aV5lLtI4uUkzniZ40o2hhAcNHT8hN6es5Nc07F8rAK8bpo4negGEj7LL5JxH1T
k5lXlu4xjfpLG3C/N7ovbknK3lTaZort+whmpklelTWy2zxLOGkEQCLdElFDY038mWRMNZl/YGd8
Dci6M8J5XNZ4V63iZxyGWAfY1hu79VgSSjxsilQEX5mOkz03FsdakslyBB/PqogTNP3xQ7JqDbAa
ZbM1bvz1JwV429KBNL9Qi5tP0spgIhVm2I3BU2NYI0zjEOIgX/2ILci130klwvXcnJwoPRVT/5Ml
BsdahimD3sEBN+QBQd1HGA63VeRHG78bHngt4l68BgSBuxiHGZJCYsQ+CeimWBuHHOGjdKJKinKU
Gd19VKv9vMZqFPXLPJSPpsNgkkgb66r1FsaS0kvzy5is3jfNdPEJM6Kvzeoyc7HUVfcDw2ezJQPz
A+XlpTWwe+cSi0OiiDZbFKecVNPZzkd/J4Y62prPuqoebKFvXF8g3qmIfYHW96jR2qzugG4jQwf1
HJkYY+5TbY7tq5Oo5WgUNuFyBMkA1hUqhExoQ4+Pxs8Pbt1gLGw4kffF6omdsGQT6uCiuN4KO/wZ
ODSIgil6EvZhTtQFJcVvgi/0bh7h1fsdOYEOOuyYbJMrl8aJiChxw2CCzlS/9Hj2L8v04euImZ2k
NZytwSETk9nBxG+pk2BsqouFBjOtbmNN5DcTJwb0JKMrM0QP7FVgLwofOodEvtXUat6UffA9ng0n
sQTmbS71PtrZJAUjHuQoUROjYs/AUEdQWHSESd1IoQs46cdge86VMtbPcUhb5GSrUZDWe+O536wo
eqSrdUdo8KlIHPZr1hiazFsDRmmy2ZbcvvndDmpD9/lH5xYERLDCW0y88xZW11pDotZG6fFOEUKz
2zmOJWF9GHCSK08PN3ONTKjrGI9YHmswJ9S1h7gB8ABpUoOdDFH8bKQIIQ+SBEVwG94Cqpk8T+9j
4YzHNl/ZN8NmceefIi3fXPpE2nFvtEYuuOB9HVCj0zS1vqmk/5lJ/5uXxBv4gROaJ25A3QD1SdBU
k+8wrE+xApwBP/pdEpuLt3i6RW60paf6niNz6BA8GSyOysmInW0CjtKcXJY+KrehZhmWtfc8iuXe
JUSAAhoktbfudfY1B7kBpkni7Es0OZ1LHEJL7AAo/GNo0h+Kwh8pq0XA1Mh0KvCU3mnCwoYCiWsR
ZgUpZ8nnpLIXv/N+65B7kKq9KzH0l9VL32us5py+1QB4pjdwIZo8IEtjfSDNBH5Fuc5E8f4x3Yc0
ankYOFx1bdV5sQtq+4IfFk8CurBygXmAdytVBDklo31MeaX3kwdOMsaiqNOVVUiy4pxgfjMuPM1V
I0Oa2+9pwWmG+CFYYLPLEFlbHchqT67p2njWaqfk76nov3lh8VSSLK8G9QiKOD3bI7EnwofvWs0g
UbN2ebLjkH5PtHbf4c/Gx2VmiwIsG2ybInx1puI1TBGSziEtwBW0V0QZlMy4fWsIdMp94B+4nVl+
RdDhq+CEmaZIPpYpfQf4bof9j2XJW3T+zGNIhl0pZKBqbMKe7wduSjJGXtP1dQt0SKYLZET7WHSl
ebGZz7gVVPDBVIhYa5J/GvpIO6fN5m1QMz8pHc48tQvTve2rdv0Ff86z99oR6oHrK2Lyg9OCmOv2
OvNBatvLwoQ4++42NAV97T8MVY3GQkRqG1uHoYfcWQRVdG463V1xCleHykavlaW46UtkyegnEV6T
S5YcBgLGeCm5PkO7sW+6khbljMIa9ibzSW/WgC4dLPTIX+EgkUg8c1QV5ZXMYFTl02wjbT0OCH5p
WqJdTrEq0jjlqW23gwYVXg0quApr0zIxy9jRk31TMV0OhgCCnWImbBd8ue1AqSCNZJIwPRoictHG
S2uPQXKK8x561PyrRvBZVvNPtWZzjQK03+I9c6/8GmZPouTN1TZnTFoQHnhI6/lSKdyX/YRCLchh
zpWOTwekpgN5aDTfwanKeIdGaGk/Ry2PLsBVK2J4YvlAvVOgNaLU89GHpOSrzOzDwryFXpHvcocB
QikIkF+4QNu4+g6j4K2qBjBVPX0CnpVaxBxg+2j10j1oIgrosGGNKlpQLq3C/bwwb9gUhPpGrj4E
gw2QUgMs7N0nu8u9veMzHBVA33P20I2V46+T57G1rX2tieDxOGF6bfsNET9BNOYiMpwMzXKghfw9
9z1wYfjN/KmGB2cxErXKX2E4Hm23FBwqmYgPS3/uKBHGjNLRiIlcPx8EVA5TBVIGZpBkS8hcs0lF
j4HSqHWyPJDM/ej03msT0QOzBGC7cPbIALaaYztMN70HChi+a7mdfhdR4m8Q9Ycc6CxMW4wYxYuo
F3PXkYmNVXS67mxxoDH3IGbTbVp6iNjuyQcksmzjCKDdNqZz7kRrp/zxyQ9sKF0hemB/tvZ2spij
XSCdrBht7fUq2ih73CKLQ9/CTVtmepokc5DDPsKvFYBp5x28JkxQ3UDSaBtU5Ft6jaTDPYlty/j4
ZBlaOxWqhKY5djOJmfk0rOUtd2eB7iNJR84PbkFY9QgJIyBqqmgquhBQs2yLIcrkn3NpY5J3yACP
YnkpSm7TmkNk7usBi2z22Fah8+iZ6cqNyB/1MpTS9EIJy/FR/BLcRSIp1QzzvRJekud7u7rIyq3d
htluzPEsjIBchK2GBxfH+Zw8jLOrDq4iZdGlyUgvyZMHi5hizroBqk3jisfUqg8aCtqIVf0Yz+U3
yxTDTe5Vt14IeMYWLkk9lk1UxSR3BGgQNjIz1ooa8U4n73dXQC3UXv1TxAEYqSZ80UBn6AjwZGct
WbiGSyGZZpilyofUnvzqHfAusfQ+Bl8Sfo2usx4x0iAxmP0QYH2fzDs3XQ4jhTBhTWrclBgQkkCi
oIY3aq9GnxzMLaJvLB8s1VskzYKAvNxRb1TkP+p0mcB0ok9fGqY8xUi07Hs3sU+oNwcRHHFb9Ngo
EPW0vGUu0LrYfZ/S22lmm7Tj8R6OL+OB6L7vHBiugcRBNkSArQbmmsubOzc+sVDNNwKYvQ2qvKfK
yR9HQZaMjK0fnVc/kltFl4InjC2bfiwz2pCOA+QhYMFBtg65w/XpWeqfiTs/xR3SdeOUT/PkPLvz
MtD+gkUzetZL7+Y3HOCZWw84KhuUxfzYNLyjMoewj26EgBRcXctj0wfP7fAqyLT0vOWWZBJ1ResO
pgWAs17T3TX+MhwKhq2xS4Rn62E/qSFGKms+0mmKmNKTG0x3kWqULJ7eI0kkoiu2GuomBYRimZAM
19fDAk9PXRmmbXY4sGMSuU1Wbj/N1xWAtBT5NrnPvCAAYVoMEvl403FTLiAZreJ7zPAozD+joL0p
+/TcsBR3v7OA/dvv6XUMzKZacVRDb2i85XCl2mqbMSy/5tTWcUxCsVGJnczcxyQpfoRF9MoUEO7H
wGw3QOsU7iMK+kEvzMvokiEPi/gR3l1IhF4VPARCsX5iqbPVzkOn2XJOncrbpXqZaryQEuZ0W710
o+egUoajGhBNYhMdHWpiSxiTG7v6kePdqTgDuWZErzjdpTD3C+RKFsqjiD5MBqC1VPxfgyNOmyu3
eG+Th7wfaNBhZsUA03NmJ6d1m2D5IVOPvu2HZewDkfUxNzgyoKWHCJ3E1katC1Oj6V2iAOL7L9W8
pdlyJUHxr71AG/J5R1E3Upq2VNZR4mwwsdq7hFZxEQSgBhgI18mhJNYWJi+tcq+nrKRtxQyK2TdM
VJSEzggpknOh85OEmM3AKFBSQGN22jaVtXHQuhTZxm2YEtVL/GFc2sBlcD0tS38157TyyGkYNpxp
HsYU21dGYjknQFiTMSGyiBVy0bjkN7kAyMTqub9ug4BN2zs04q3GJNsNPhaPZF8TSpYDtst6CvQ6
O6+J7AFC2UlSPOn82OOTY227pWAxvMbRXYT8YCjfpX9x6Y7ma2aqLggmStjn0ElLHCPWZ1RKeMe6
edWmtzm+VMHesyvsovA8w8Givg5RyQRRtltzVddwPw/XrwTcMgtEuvCAUxqYQAMKKvt8mHHNlLf0
nnFWN7fa/YEArXC1Ryos2siIpS0liMTu8MMHGdHUuHnXJRufA9AHZJJz92bV5rsKWRYz179Xxn6r
0gBqvkVlBNykVkpuYpvWal4nzLpF/tI79t4T5daU5tlIahh7BgvohKty/tpVoCaxETbk4wbbOq3c
F0UYmmq7+LtTYRL1epAIDHPFU1cg25nyYbldXJTCg+f1qJYccyzIEAX3Ao+HtG9KyIBteLDFe5T2
w8UeAM10IzXO9MpmI/v5xVvS6PHrAWX4fBo4yYW+eMnzKT5Lf8RGg7T/PtLgLIdiumVK0pwWCxqT
X4blbTUy65r1kD0wPQ6uOj+S11q0LrEDUDgWH/eyTr85dTs+CaPt7WDP/k00DCR5Tu45cWuNGqmu
CXjgVaAZkx/rGu0PN8oR98/8I/CV5qW1x6Mf9dXL+n7CKkYbMa4Xrn7hOPsVzou8Zdo/3PjEfNqp
rt6cLn4Sne08VqbA4sZnf717yTyPpJNG75KhZ/pl6obCM40PhYugvKN98LKiUrqyIB/S7v1jJLlD
bG/J3jynIm+p8c9OK+Y98+7qNV7KJ9vy9QPTruZlhOf59W46NvT5a1w/Zec3G1vF+vtXXz+dwvIw
Vhh0J58DejchkMcUHsBXXc9jc+nuqKvhWQ1C7WvUTc9VBV+8s33Dlb+Lp9j5paaaZq02+ikJEJmU
Ex020yXRvW8Aqo+93V7JYGxvzYLcpyUs7iUZM3ejcWI8+wbFgddZP8bOSc+02wgpcGbvU9GjMw8y
cOWjztrgPu3aB1eBSOMnv7YJsGsZanNr8Gu1+UihFrXzW1IvH7UbNw90/4anppjvA3Zcx2c8vUTX
HVwQyF2zfbsIDWvM6p9y8q+2WrhvdYPgtyixxi11m11rG72OjXqBQkh0J+gyVwkIisOMqPxZkJXo
wyOLrbq66ZSZuHbgHlWZqa9TL3peBxwH34mDuznuv/u26U4N1lZ4TNMRSFvsRnzEKHHuWckzmot3
c5Yb4i2n49zlClVUgkOoED/yZeQtjz0DNhjqmSi/bwP4cm1PFEsPPOE+KwCVd5x/SVYA+P31UPhI
hJas0NfUvnee5JKXoRpPXjos+2jRoPG5gh4mR31EwNreJyR/QAKds50SXEgXlSGdH9rnBI/VxN1K
P6obdl5Y51wnyrmt6hoZiCf3WhJUmLfN9ykkM0BNUNEXGKAze1VcAeZtk4kwAKngl4zLHhAGPGNr
/OlZ107J6fBqSfz9woh7Jx3PXI8DL+fkB+DT0ut4HjFDJebdSXpuf53Np9iDgQwfJd0sUN3klVe3
3Y0N581fh+0xLawlqs6BhU6dozYwHAEloGVWvrecNbFbcVSlZ3SogxiRUD8kPko2dK6jtBDILKrd
cS5/MmMZ3U0eWGydcwQu2vnIruEd/QwAW+yb+TsqP/xydQL5u1MBiLHlXRrVXsoaE1JnAP56Oqfl
KNVmpFd9O8/s49VompMNN1IX4cKxUFKqKIFArAJbwX5200yKgmu2Tj6cNbxR9wH/HrRCYOdl8JZI
bjKVr49AJMpXmmOcAjLzvQdDj0CXfjRQT9HGT3MP+6nr/WoXM7dkJCzNJpUW5HJkvvVUWM/KRjgY
cT18SFXe5266FTNyaccV410KbYUxLGLtbhYT7awGEQ1Fzp5vmx4bZ2/XnndLeY8JVyh/1/By3ORO
cmP02L0pG/aGxGThskLAEHLzO70CarzV2g67oPSpp6PBcD5xk+ZAUwWZiS3Ta29O9aGZHKa1g2zr
8xyDT7KAnIH7aJnsfj3gpoAItZQo734wr0HYz2z6HgsUW2o+QxgzOZKt9aEzTNTFgrIc5Ys+2jNA
a0L87qocSWfSDydmZtSRddoS7DjIO0cmj309OofU77M7WJ/mKm7aav/1piOy7O5qcSBC2dwkVwvA
yVWnScPC0B0sfUVsoeguWAibB+1i+7N0jn+Mq/XBd6wHorrxL/mmPZn1QTY5JCipDklTuEetrfAG
CUr6C1IAVq42n58UmoPrsbN/Gel+ZG3RnILAMxhJAknKTplxJuluYk6yW2BE5kLI+3itamMY8kHp
diovuvNQKlx1nrDuA2XDm8oJQ+mDdD4XkwJzoffd5OrPMkQ0mqlZ7NoACmpkQpKrFnvZq2+omRKa
4B+KMnIUnXfyVFGdx556NphsztojLi6AG+6tgY2ZtBQ7vYVOLptK+lNBRwixJ1+CcZUGelCkKwrt
Y+sl/S6JK8w7AjliKRADCuB8fRucKjdyvtXkOQ0lV2AZztBhUnwaS0h3K1bAq/oRZ2zVImuKOvnY
h6tmhLBbKfaVV9BhclMLbRzpULGVnQxOqFPWBPu+DMd1Wbsqpe8xsXayUySG7CSHnO9bUPYo5D7f
JpeYnaWwqgOX008DC+Y8KbqrXleA2M/Y+LRTET4f9DdZpfvnoLbqh9DTFIIx5/gsOlIExCcvZ9BU
XUd1J881ZdlzUZd8KeFVqBbnKz366mRUOJ20IEnOQPT6emCEQKoK3VpNO/42ohdbA8k4QuMEcE3K
l/WmJhM+mt46uU46PK/Qoz62exRedngw6alnkb2r6ZUwHxzKZ92QZlIm4wML7mnBPHlnOY3CbUcn
h1yuPPC80xIKcFLrA38POpW4nLfES9tsQimlHIuM2iY2w7eqkfZtsT6YJH2Z8SVd9zIOe/jSvO/r
o+lYAOxKw0eqvHJ1uF5ouAHthwZw/nr4ev/Xv4xafsw9p+9/e//Xm7ZcQ4hUT8B20IYMfpsmJemR
o32RzfrcQaDF3ZoeKmXtpmEcYA2zAlQlBQ3JuwoLikJBEXL7aF0/LF6EpX8J4/NUCuToS2blO52v
CQqdjM8W3MHz1794AoKT1XXgf1g8Uo5gp9YO5JG5sEs/PUHV1zKP2g+OgGIXD2chaZm53Xr3fMGd
1gfGysteR3gkkqHs73L6sU3EsaftWwiqZRrcL1kf3Jcuiuk08FkjVXNxcLEdouG19azxKNpsPNI3
lyCfcvf7IDWnwD4IYXqk/p2fh2+exfM81tKAm4gfUY1xFF5fwa9/mfXNr3+1ilYO0xpQhfyd9WqH
rProRqp6AVXNQ55l+IYX/HoJ+ovIzRq+j5H3Xw8gQ/HYds5plvLGjsL6gHHUBfIfmSOkwTp37dt2
fUibtr2WitGW65a/g9SZbjq3TkHmqN9OWpvTfz/UuFwPOrVIcW71IFfGKVI76AMEn7CsUcYwRu67
4COQHTkWbCjYRH9PSaS++TTI2ATW+WJAWm2A2TWu8W/Ene6R5AR4hKxGvCQLtsskBnRcjO3zqrDp
KWQnEfanYZbu3dcD45Vk5ywNVJUlKn7CK/YIS+iZYisIhyVBuuxLW1QlM2aymW4HMolq8czvnJqr
7TAEeTos9z6qiSMqGH3L8PaoC+pf1Vb3dTucU8wE3NOsptmE72keZ5o07j0qY3hsAnWFk8fh84yK
c6MM3QE75zwuhZuvt4++ZEHJKIgURMgd7w391afIA0VUOB1Iop4tDdiGqAgJWXC1numXEOolXYin
wn5bhlmf2jwPUMBTqeGwBH8WeqSu+VH9mkq75r7hnNNCMCyQIOwZ2x+Nhm8/YQkXFFlbq4T264Pw
2hIRRKloa+tGnmVQkdfrZPIyZig8BhpN4fyjQQ2zwdeRnD0QGaeklU984Ws66PlGzZD0QwY5KFJ2
uV9AfupoS7WQWnchzMxd2d0yGyW0O6bpUcOsLBIPkKIvcVzE1hOdkq1V+7/SoKGmGQL7YcrIbQqz
Lid0I3IJ47PptsR28JhWRD0UU0tZJe07ep9kAK0XBWSfkglohIl04CULLfXhpDSURma46TCFB3tq
1F2Z6+c0eU4+w8URu6A00x5MU/JN8mvsykWSzk1e2q42acDK4aJjCo+V+0sGek3NW01vZXyJMvU2
uCXT7VxdKg19KiYa9TitscGeqo6mx1xUKHnvJ1RtTkmOCKe6+DrNKBmKBQPuzEhNIWHZDV0D0EOT
EZkGTnunAwTZXaIl5KyeYrgYLlLhopcteYkAJEssYLRDYsezzmGRq3OjEOUtYbhP1yVJ0bQLUIQj
asUYhIcI9pIqf+SxHeMUC/R28PrpDi1KxZkUPekSH3AHyN0Yi/pmAgEkEnsNTDDzWy7kXojGeo7C
YaVDVRQqOJLPCAsfQWIWh8rqIcP0UXIZBx8lRpMcxlDT7h5ysx8tP3mxre/SG9Rz2VbpCxjgUwN1
+Ko2pFwj6Jwv8ewgRY/G34sNtR/VmjoyiUNiE4Dv55XnlNeH/XXQx/PWzmGbBUFF7yKJ7ctCNQ2w
ibFQPUp1KWJUomVDq9qtmK+L32N958Squze5wDuXr4sJp7PrJJHpkx4rGpexzLGJQIlB4T4d46Sf
rpFhpXQDguibCmE/AHmO9t3o30+MN56gXXwPLTF8KLkWtdTr7touWEL1GnQ97VDOgTsjcnc/oMEB
G09MalCLCtf+QLrLMH0SIDr8Y2/92kJrgZ1uHPHe5tqr7rsy60hICMXu681izuv74tUCCbiLiMbj
5GfRtRQPZEuUoBzc6K0kbUgvIV7Q3rvunKK7qTU2brxXBBRwAqHAgGGoIp2e5fqAJmTeWy2lHhZG
oLsOdI6W6eNTWgj3qfIfNTI3et8TjgynYVKiGnUIChIKIUQiQkENiaCsqx5lu3zLRzFeWLc+5QQG
ZHDj6FBKO3r2xdVC2DR3vlN+BvWLb+PrGh1jH7NJcPBbD53TyqEMrhYBvwuitHgIqwiV5IR70o+t
16IKmeiW5sFvYEdVpRQHUaFMaW2JHrhAw2mZ2roewvkxnXv/Vuu3OEK6rGayf/wuI+PUm4hQoSCm
L0iOjz3/bNLxHR2i/7wMxT6A9bq3fCfc512cvbKkn8gydH9OLWEivguYYmZago6lQfiFNPC18vwC
FzUBxdFYzk+R6G6QjpfbhBLyuiVn8BK3KLmicez2OJpZnZcOq9U4UZ8lV+9aAn90YDCfafEya018
QjjjBEeSNciD8VyMdQnRr1BB0SFgz9OQT0U3Yi8G2bDxezm/gSlKZru9LdO4AzGH4LJJUzQsCUxb
oLgKgIkKPmRnnBvdTt3Oz3WzExE4khVYfxcU+H+K5AdZY9eBAwwBGxA1OmzxxEnvEM6SSz2paetW
3yoke3BDiHBoug6CkLbHnS+G4BB5VB3LjF9r8rKW+xzaksM/aMY5b7+6sSk+EIDWtIkSWv1B9SC5
Bm4CvdoKW+9J1sgV0Gd2h1jE6m4qoO57UezcoxlRW9d1EKqY9IXSVwCLc5o7UXG3q9Yl8Kir4tsx
SD/KgoH+VIPDpfMLRqijIPV1/swTXJ19p2t2f/7xH3//z//4mP5n9Fk9UCTiQuj+/p+8/cFz3yZR
bP7tzb9fqoL/vr7mvz7nX7/i73fJR1t11W/z//ys68/q/F58dv/+Setv81/fmZ/+z99u+27e/+WN
XUnzY37sP9v56bPrc/P1W/B3rJ/5//vBPz6/vstlrj//+vODhAKzfrcoqco///mhm19//alk8PVE
/eN5Wr//Pz+4/gF//flc9Sb+43/9bpOP9//ryz7fO/PXn7b+m5S2bfuaixGFuVJ//jF+rh+xvL85
rutacGSVazuW/vOPsiIX5a8/hVJ/s5TnsZlKpRz+7/z5R7f+LD7meH8LtI/AV0rp22r9hv/n7/+X
1/G/X9c/yr54wAhour/+9G3t/vlH/Y8XfP0LNWngju06lrR9S1mu7a0f/3h/oqPG51v/w0k6oiEG
7CUJUiWwNOM1wNPw2RQJEU1BC9MuM/cV08zblR1CTJKj4/KC0aQ6LWlO62/tCve83xsbfIihQlcr
euthkVN7jDLvx9dbGAvDg5MPZpOUWKKaOvvEGwH0oysIJGDmPTOEo8O50Kplvm9uyraQz0Z70RH1
MU6srw83TP5Wr3wXWf73oSL+rKCnRDFHLCJ9NZtpWWm/CLIRhSBtVNv1BZBm/Jx3drydhqq6tpwo
eS6lhUYwGHdRG74ZFDAwYiqMc1EQh6iPquiS0RK4tjgObOpZi+ce0dBOoakl14r+09hnDQRVf+O2
KIHxJ3lLzI0dpe59H3COTok23nj5DCciK0siRgrCpPNijfGcmdW/FnZGRGA7j6dh8sdTAgzvGCpI
J2yeKPeIkimZg5L1yMxqETZnQjVTn7l0cLtOuBcma6+NEUQ9ubN7SZM2B+6nfIr81gNLNP0eQizm
eFCLlxJUZCEkHvu2LF/QN92Gjeue2/YNrmJ3b6+HAzm7IUkLHRESQU96Y49bN2HZffLneudykgBC
wwjeT1j8dEX0QT7XWsOC6sqHYvHevCYtmR9V7gHB1nswzQ0kIx5I5iBxiVUf1PUKjvWs4TmWzl3R
TyFUZh60gsFb19O59VdH9tpdTIb8QeBiegp7k9yPXfqrXn7Fbk6y1NgmRw5MNRLChCSuyFlpN0N8
PcSh/o6puwiAPCAhkrshylxIoCx0ZLglQJeE7d/1VXAv0jhbT6PBNqxh96qpnL7VEL70VD3R6IXE
ODy1xME8I+J2t05MS6wbzohiwYx6HdwnmexzdKFXRaQaIkeYvPuTdOAX8mZh8/M9y8Mn3yZ3Vlsy
cFI8fUdnfUDzToRW6aTiUFtj8kgN1vEseKvoaf7fXJ3XcuM6tG2/iFVgAEG+KgfLtpztF5bd7k2C
Oaevv4Pat84+dV5YluR2d8sUgLXWnGO+d2GTna3QbteW3X0Pqbb2UVEReLVcppLe35RF+VkAmdqE
S9LNsjZsfQmeuuc0BnJhQNfaDYBZ/9fjZnlsDzDq5ADZrx3rx9tlpLGg1ZAAg87qx7TfhoheLjUS
yANd6qdpaZnf+ua3S8Q09lwm4LJuX/2f57oy7k6G97frM31Mhwhd8oJ9Xi5llQM4VIDscIpA46K2
2qcxpJ44l5qtP3Megc9iEw6M5NLn+ruzyWygl+GjAyyuha6Mx2y5SJSCjzUVyPKgd4LgMW5MyAPw
YpssF1vWccxVcQJ4pbFfzcgZ99Xslne3p26XSrTVvw+5C9O9mutPpgET0RmTD/MogfuArnBs/v0M
wr4spp0woi89hQnr1oCAfbD6jeJ8eR/EXXaPwej/fyVTSiak0AKnSi4X2SMve8ulc/nZeVmgvloe
piSabOsYwlfs2CVNG+yn2PdisrsMI3U3aKbtiwNFFAGedNCySruL+K3N1S7tSibMkwlZsSXuTf3P
q+P/vDoV0FyKrPh1y2m6T3LDR8hwHLR/TQ3vw5cuA6spKu6zciHDlRz3IaEgouoMkW9vB4dsnF9m
7UHzAOlToTO/rzCTQPlZ/OW0WmMZeT9OyExijsxP5G4VqtQhfOHdMnex9N0TJ7TwvtM4WiqGWrbL
KiFmEiYjU2DYTUdM2EXfHNo2mbaBxL5nmpXvrbrYyx4ruoBRFbv3no6gu6qAZPXADly4NDVav2Bm
GuMNs7kvQ1h80M1HpFkvupb9i/StY0jq8uPtKbQWxgpBf3QKwQhxcuf9n2cfDHmXxxejrwlt9Buc
pcvD/17wEmJeiqC/D0Y3IuwSMLmZqWUo8N+XGXKqtVz0V05aNg9xBJCl89S7F6Q+p2DTvjcJrkA1
AYNGZN2rLWGFTQn0Dmcy1dlFf8jbuoROFs1nThbGkM3Bj8Akh261aR96LHl3lSPdTduU7Tc4mGLC
/4+SC5WQCQ9ITY/QYXk4tBbIcQs4KVpuYMeGQ0hx2oNo7VuVr/rYCU6wv0xJnBJf0iZ5UgN5EWWY
WxfX98xLRA/9VJjWKWIkO21uz4G6sy6opPotqyZhH8v33S5JTriZ8tmU4sHIRnr8jrMj6ofGvWGV
l0QSudDA3nbYth9s7P8s7+1TL9L2SdtC7FqX1KeW2QY7lRH9Mwx5er692vgYxycTLmIQ1V/KTN0X
wazuacQvyn4qX25PmfhdhUKkn1aoeW47l1x2LtKv8p1tL3raZTfzug5bVt0RIKcwDOluFs+DL3Gh
+gkAJRvukGNEIDgBhiTJIC6mqtIrADp4lPhyjreHtwuz/GTdWdW0vz3Uc3aK2kzc9Vn9VgKa+kCn
0FOWlN3+9nAO80s2mclziBCSIiy9zxxmw8xDPjA0Ic9anOE0UMmaWmCzjRW15Ig1eK96/e/zZlaF
pypPSqwg/Cm/r4d1lUP/R2WFezsHXNTUSLLisnqbArSwLvKDVah6/eH7IkIcT+Xut77+aM3+c7YU
EHxGAc9EbR0wO+IRLKmeXc+uNqXIrPuWnvDJNaJiXyzDa2+heFqu6n87ug8W+cWhR2wpzWn/vrME
w/CStcccECkXoWXsb8cqJsL+/cCro11Ez7LCYhqGEsaxLINN6hRgL8Iig77RKMhpCLw8SNtnNF94
a0QEGCEcgxdXt6SNxOLbFQjEFWqc+3p0vHudTBFGVV5Iyu7FD5FoRbmY722OQYwrCeGu3cZ/wV7z
qCz7S1J2vyKsM7amJMTJ7F3rNUsw0g45Yae3c+F/D63lmHj75tur1dzKJ9aJXV6B055cSz46HufV
SvnxIQjq8EmQJ76CH9b/IucJsjo99JPp7S1FNnIoh+ActzbGdZuDrNJm+T2laJiTVs4P5DvYRysH
AtiH6UZ7s/zAEv/YmW3yz2jXWwzC6U9j00vWXpjQSQT8nBZmc6JArDPCKAdXtkc3QHBhJUFzssFe
HMM5a8/QUsRhrMMBQ3uJv77y58vs5cEOB5e8t2yV7opsfkc7shyALP0QMPXi+D3L75K+5zySomtW
sYdHcMJ03A3NVcsu3Y1ENVzGIRSHKZm6kw7leJYAPvcFJ95YUMcCfOnPfSmnnfQy/cQJPpksJjYU
yqc2a/GNkZ9rdlX2kTru2m7QC/BxmD6Ea+L3TZkA3xQLGShu5LfOK+EU0DLacstSJD+98k3GQcZk
Oci3bXOs88q+tgK9Ep57+49F7qfKhvCrKiD9TnRA71QGOBcBe7hh1XJA4xfzAX3TcO6CHOfRWOGC
cMBslXa5xZUSvufZ2BwzeItlGXFrBghZymmJOTNC469hr5Peqr7o9X2Z9i9W5v6ZHwSJH8fHktg4
HW4PGR3DL8kY5o/Lt2gyNFMPZ+eg3HkHfMWFt/GTYEze2DJVxJLX8s5L03+SxdZm5k1/5Y4APWoX
6iFxuEltQlAJwinBO6lU3THc6Q/5kPXn3CJMSAeMyspaPZhx3YFs5TIvF5HwceJGdJAcTV+26Mu/
vVgUOeYy7KaPr2dd/7IM/p0wmL6HJMGsIR01T1J4AcHg5nRRfZMckQyVmzxGwIf9wjjy8VdnRDgz
DaZO3VsTbNixmNFjljkdG237rzAuTez1ffgF5/AjE373a3uYDWWPmXHcjMAl9KqD+rcIyX81IREp
ArkjcVb40UvCbxN/EveJxMxkI/rZBWkMo94Ub6gCxt8miC49yTYfCVgC4mexL/SemVzoagMAYw37
hGp6pEEy/uIB/ZHQjl57zAu7aG76k5XaPatERa7dXKMDcvriaxhYUUjK8y8MU4dro+VvAf7ry0o7
VHcOaStB7w7PZm1fE8MvvnrLFRuMx9aJlVu8NuFwuD3P/GPeRv7wO0QsdnEbBK+DIj4eKO+3RMeP
6l77LH0mNmUz/P33+YYgee248t6JneghHdDCxxMBApYw/k6DAsir8kPU2NR+QfzlAM55a4tMc/aH
JZ9nrvlWz62ARlNX29urKOv8jWOwFN1ebbKaU7NrWOfbw0jIl8BsjIfbI7elbykU2Xdmjecvb9H3
uPa5LtuM2zRTp1Sy+0SuNID3RN6JuwJprLQcuGJOcxCCwVEXaFjAljQvBUCRHeYB6755a+Ye75fI
9XnooL0gA0bTJ1MQlnUfFwjHpThGFcMVmALtXRc5VPqWoh4JOrEbJzN/rafwz8CE6dcOkqO0xuqz
8LG4F3meXYLRB4sAKIlUO5F/4A+8kJNHkCXNrrvRzxCFhsREZGFrncOwdTbKjlM+1A8Dg/gvJ0Gs
GUxhfuK+9Zmt2H9vrzt+ymnfnfSTG5kcWkGNO742AC4TAhjlsXU2ClPtYAeb16oHG5q4MviQVNOB
V+Cuqu+yqGClr2f97ibz/BHZCF6iXtbXyCqifRNU3VmjkDkX/EKJVAnfawP35Dh4CD7CdLhkSWPv
W9Gad44RIgzuCdMqYtBJxmhrcNaNfQyUU510wQIcOTYECyfPzx6ogEOCa+7OmbLi0NRkz2VLghjy
q/QZiyHKWmgS/z68PdegDolmp3kklC199lQ07DhxsU1/59IPgFvkMxOW4bG22/yFyW/2Yk7xLqce
euwq2jz2DLF8AkLjwjvLQfLth5C0q9HorVM7pMnBmHvJjIu1u2Yg+kzTJ0UgFCafpuw/SaMADjKQ
5qUKiH5lX23MOnB/YYD8hHllfugGB1DRZORr+MzDqpmVMXEGtc+L3tiLkZqYDEpJSvNUHcTU6/u5
J6vbbzL3GgxIGJih3uvKpAJUUdlsPMrrhcvdoTTxM9wUCbFiMy1SXOeez7If/RAWZDzEczS8mLgt
b093SShPwQiObXEeuW3afzGa/ZQI1J+M2PbupoGDe4uy8at5KnWRnZzG35sW6CWAmlaPnhvYzej5
2M/d7sVFMk6DeI7STcPbCuOJS+gQ2ufWyYlfbgSti3QaAZv4obVl92AtX7kW6fOujQHx9tx/L7Ce
pju4NTX2Nb75vxcqGCzbqlUsxzZ2uMAJH+1BYNGaEHbja+x3t4e3y1ROD27KkgpaKX+yfLpmES6y
Rhas6MtTicmJaijP/MbZH5pqfEpza3yKKWGZDwfG6fZcbsDAyAxAN8t3dFqj47TYxHoDL9XtD9wu
BXNRY3CS+9sjA01eAMTvLJQX3BGGa9T+3azn4N9LXsHSRfdhG9t2qLNz08hDkjL10rNQG4mU2ndt
Bv95/JdRG4gY3LInYyBpe2xJsOdfSbj4SBptM3UZSnGUhklkGCvWUtySGAx2jmHwQQ5ewOlnOz7g
zgafcrkSU9efbheLDmL672MYLh5yMzB1/TTnp77R+QkrpQNpeAbGH6nq1EPJiXoL3xAao2OPjLy1
IoLtC9QYch7ilevi+qsbxzz57bgFYfoWkWOH0mcUVz139VoH5FqrAUBL4/4GxYAKtQnXEarTje/S
7Z/gs6xTQWt/kiQPaP3C7kTKYFyeXIbAWxckkz/gRzPE8GEJAuzIgxQ2wU+yYkaOQITgUBOgKOf7
TTUiaGmppdcsMVBmabeRLbsq5uCtpuNxAUVAGExQqG+AGCt8ztaaE/sD3ECB7T6zm2nnuOoC2OPa
tnkBmhxt4Tjl56po6BXIK8FY8lAl4M/8jMk4YC28RJ5912R9sXYEeiKawNg24bGykRvKPDKQHjl/
kWec5QhyKKE3miblarzY82yfUZYZp1E/Y1aKTjEplBYFxTltyh8/xNKojGbDRxXIbTNGezt1H6rR
jxFd9By+bMUsVcl0Tz11byY09WZ3GlbB2F3lWF5vdwufJQvtfx6/F4yxsQREtH+gN1J+9MWw7pf5
tWr4b3q0YfGL5I9G1dQIH5aL8OtT3rebpccOvGZE1l2RzG1PyZGwmHVrocSW4dI3aUqi6umPRvXO
rhJIA6nrb2aja04jmthVJsYKj5ob7irf/pBIv0+Op37o0zfrAeW+x+QzXSAqhfndWDZaTmQhK8v4
RwQhebdGsKdbkR5RXOIUmIf+ipniYGNpAjhzMWmObydneIXth2SkRiJpIRyoWtz6TupdaUOGBzKr
7iRQIMZRLZayBr2Oi0YtSACJcRuTkjlcbxdtznInM/8PrR0ienb0Aaet4zjVtqSfRQs8IuITpwRN
p8PcewhU0bJoy1/no8GnWnU7Jh8PlYe3B027/YydgozyxaBVZMDRKTZAZHnMAEWHf97RH0y7iqvJ
EbELFAbh2El2SVv0q9EfiHsAE6LiKdoliogss+ihfCCbeyi7iPOgufNTekp+idLVn6aBXUUDXKRt
TLqdtS3A/RyM7pTMyNYVFavbhznVB0EQSUAyoZsQWrPjLhNMyQ4WyFc6LPgFdEqXfZ6SjaysAvjb
sJrNsNoF1tQ+iFHfpUUDlqV5TpIS/y8sDcfDlx+YccK9qooN6scPmWh6jUgUD4baUDTE23lkx8uL
atwVRYDtlk1t3brE3dMKhu7TE48M6UoZ82UAeEyvqXu2M9BnKm/qy6IFim38WR7uWiyMUCuJI8Kg
6Z9z+zFvqoCEMPjsdspJj8yxoOoPrLAlOzcX1DZAufBVthCpmXUm5yBd8RufCQubjB2BXxlSswDY
Yh7elWLAvwhpHMc38bC6eslgeDFwYLOYnBkbYomWMhzfq4j/8EiNCVqZd66h+yDdNN1IkmwYoFgP
ptn+k4ONxL9Msm6fRAc7xl89dhxuXYIecahj92Hte1ejD05jgXaRXEZv1gZnHH7aLd33zvGsZ3hU
alOoiTT5zHuP+nUoXEK+oHE2Y/LoMeBaZfH8EnHgWdNb9pOFudUBh3KBk7VwqPaFS+TErkpD701z
jkIvVP3jKxv8CEDLjYxd2PVtzU1vv3m2MW7IbiKRCe5SbGr7NGUNtC/P+zvYmmy2ugd/IWjudO1r
XhUVLGXEEl21cdwQYTQQ2C2i8WY9Bkc6iBl9PFQTnXo0K8CYigyMfOgOieDmSFP7w+kJhCxshJsD
4XKKVNLfGitp3+fOd1znyUapkHSGdo5xFgWUcAaVTqHRXUNR12OljtRb9UNNanQJWJYyjLNUbEEC
ozLYkPF47lw0OYWYbNRZ0B0KOW3SDG+Hrrz3oZpIPaIHve5EfJJ0EnxjdLfKbi+lP7/W9fBbEweG
oIE4zAZNQ9/O94VV761s7D/jhL2qjx+TKPb2XU7UiRX2L5Uz7I3QP7AvBgRIUQgBONigMMCzmdJs
TCGBtj1sDp9wWKr6LTiW7liMtbMyMUgz5HORnVEUdOTINfT7PUrlDc6QJ+kR/V4pZe1mOD7L0rVu
68H9xPa0dZKxedN+5p506b2KJW0Zfxy5FTr961q0cbjZL1MOmwZs7rhTc4ffdCH2xWfplshdMzS7
y08t4IzQMHbpjAKGL4cUnCUMtdwqNyOiX6Ax6aYfn4mgiGBrdj9D4uEGLGPzWrIhiFQBl7XCeW/H
TXrU8xL7tZhPMQvvVMywxw+qZxd/9VyGeJC6udi02LNzIJePdHC22GPp1grGC4ZUCPw1PPTRATc0
DoUi705Y1NV4U8zZqR5Sr10PKnkz/PiLZIZuR1zTnoodAx99BRJHsIRHmBLNqjsNobd1fSJSenAu
u5HGfJLiuDRDeUFShkRvqM1NYebEU5iIs4U8oWh0oJiinwK+c6DvZZ119D7YHS1gi95zIl13VdqB
hjuMiTREjb8KvNJcVxUArxKLqGQGtEnagZZFlX4i1xv2pQ/X14cFCuiqrT4TH39d4iyexNZFRKbr
T9f3HxTaBdgN4WuPef9UtAZni+AfN8AiVKTiw06iO+3y25M9WE6AG1QPvDksDwcrcpd+sj5FOcii
YT7aBnyAJSu7kpuo8N88+k/orMj4dHLktlWkUHUM5ZuFknClRoiNwz0KrPro5pg9isQ61nV5iM2O
WQMcjzU6x7uyVB+Urc1BHsZR0q9ikSESHD9vX887P/QODOn+ZlTwOhOcyVJSzTKQW2PvY0iuxR73
AsGLJUPnBhJ2C1vD9slRA2/Jby2PNmEZzpCfyic1qmk7g6HGabAnhA8YT8ekNwYlsbdc+1n30w+N
jmanAnMnEwMpTxETMKo5S6VwBGJQdOcgKnfwQTMQfrgsp97a2jHxSthejw5HkvXcMMvXQwMsIgx3
qhEPdH7RIIv4rpo7QNgV/piaoBpBjPyKGt4nN614EQsIjyZMvB2Gn8ReUgRsiEit7W/sUA0bjIUu
hypihxQDoViT7BjKozM8xJ6PWYNPKNbTAuFb8Vox+74PtAdVS9QL2K8+G1mfrN2IwKxSBQ4OOwVF
tnUecVPseppe646IKAo/FzhH+U9Agt1Vm/5dW2bvue6Ke9gm8T6OnMtsYYxp+pqfWoiPUhvZSuEE
710VPGib26czo7t2cXIkY/jSdbw9aeFsQ3GCJJAzSzT9bQ7FeuU1lncuGiYdThPsovAV6RT5O7NU
G2pJIPoTEjgk2cF2DCzCrPvgMWinPY1r/1ihzjIDVifv08gKQl0EpgLuevBL+SdJURaJlSu6h6QQ
FZLURj2X3L7m51AA6UyX6hcKIscAl2mCTdiPL7PnFNf6GS9MsvIQbBFGWu1CS7pPLU2DlVklKK/I
UQTujSB+JBl+E1CuqsQCBVYhZ10uTf6nM/iUWwTRM2Hz+GZNZIl2X6t47ikP7hDJy83cVfnWiK2P
tgW4mqQ+7lCj/ChMj0zwQDVExhrENgmttroOP8Cm0u9uTQ9RKJbjuXObFZ4m62Q66lihWj6Dstp6
bYx0u+/uKoFUVzG25IYvMb+bn2YPUAu5FyzVghmV0xbdtg3Y3ayOw3N138tyW1bE8DRop7cSpS19
qYzmfkEsPHt+DZPfZemB9SPOenqxGGoR8JwdsrhhUPZsmo7YEBVXg+Fz80duEHRqKFmq3N2gymQU
iR8EYXUC0QfSxJDbx64iitKLnZkayfszGj+WP3TbvOyJtwq9SysHwhnyXy1DohJ6r7uOkwcgsRNf
eC4Aegl97n3rq/Phk7QCgkPRdzOAb1CAaLqfVJfa12GMUbk65Inao38O7PpiV1m0A/EHhlFPf8rR
pTwfKwA98fSHQ+B4rf1mvGqGRcciwP00tc54LSCvln4T7kQSYbalEoD/SPBl+VCDmWPM5F1p/HrX
GLkbJotEbz0zY/LcEI1ZLhjnGsKQ7wcbV3q4WXSBq8ue34wfjhwxn0HGVI239ouNzS91w37M+xCn
BDk1pKIaA8irpFQHf7Q5DXJA0KTZoc25/Ztizhn0jHXpt2TNZ7s592cAG3lKqPMBORTW4yRDaltp
lCnDS9b6xtFVbDNq22F/WVU92F7LmJ80jdLH2wUINsUrTQV+DjpMOmxfHQXZEl8JcaBwvxFckE3m
dsywi6WvOu+VbB/CAepARljYhEk7atF7Fk1zl89P0M+7pywwAfnTeUhTpU9uExJ5MFzB5zBwQrCc
ddN3F8Mnh0fwhPAVsOVghOseP81aVflpHFgxpZ6hF+qvarBz0nWo6uLyoNzhEaGVf5wntjGaJA6l
N8cOWA+2vgqru2Jdbe8YufxEcdUfyWDdZQnx4B26yAryS285h0wgCBwtvC4Tdi+abNhDHX7VVrDI
jWnEdpUXH92PbiKpr07VfSg52KWhfzTYwEIPwYZsr5DCsKzqwt4wh0RERDrOMKBRzIiposvjwgEf
tj2wvtEYKrpOTzrGx96mxDhmoC7HHkZaFcx85Mp0L0I41a6VQxorEVF2HhGL6CjeWgjdIq0hW9dI
M7k57obUG87MJg5NbAynxIwyTsqcxpqhUtuhPtoE0kVWwPkzIE9wcOgyCzfdJjn6JUk6SxLb3OFw
KqvOcDZMZTah1XCrEjhkIHna5gFMPNIkd1kGbytshbceerEmiGhttDNHfnqYa9F8qglQGWEf/tqt
Lc7GDFo2NdBRdypMol5XJhO4OTjULoo5oB8AA5BvwJcF2MBdX/bIWRAC7v2JLDK/H0kcKCnPc4ad
jGh2FqQYejVkVJhQiBC15mlebeekeUZgey8EsRwl7XE2coYNgPOB2mOJmhv80z5hcIS6dIWGzk4M
tbDCfQldWXkAnjuDpGtHi/tiKkF3BXqf9J9FMmGNE0tMqjd82/ECc+n6uxA4XuyV94ZftecUu2Eq
MIUnQQwISw5w7sERqyB6seKJxmvEp8g3kmNQk4jr8PfctQXWDqfzyNeoI8zx9EKYzkCYIJ5xKkpw
qn4ZbwV+65UcrZSCA3Qygo23UHn4hkIaehAGX4VK83WagXUJHd7o28VDo7ctNGMly8mW7u5jbtJ/
p7CkdAuKE6I0NIgEchpD8iv6lgTaSq3FCJ2/R4UFD+fEEHmfmG9FhzTCc0saaomA0BnstXTtdcTw
0CENjMF5gYobGj7dbWwhiRx/c1BMycw/aopimEhKvWbghtZ43b/oqm1Y/sZLnmBOrvXRYCLAydbP
17kN70tKseGsQt2PnqYunwMPUxoqwZWgc+C76rMm6yyM0b3T63Q26bsHaQtYJZne1avXiH8Cw8GR
awGoBZ60bFT3RYtcvg6KR1s1j5iY9jmdeKf29n2IUrEaxBvIYnvNbxU6mFDzwbHkvqNko2lVLgYU
tra5i7b04KKdLS46Dov3Fgh9itAUMG35Ccll7+v2bYCvv24l4Tp1CDT2mTmHrghQrSf5UYysohr5
7GGemIQb1EOESyXxdqJHAHNE8f5K/5AmAR/SNPmKitSg52r2O1f+TT0YkAF0Df7ZAq/gaaIO3IUS
RK+Vme4mNfpnmr+cRr0ak7UIzi7QhhVKs6M3EmKcMwa+K6FpDSq4gokmwjhiaR6md4zwehsYAD/x
eaVLhkn4uGgHK/2KvZONS4rq7LrFV11yN+Ktpfyq1phZijUUedjj4El3nKX2MZ2DvrDVSSbWk2WQ
y9PZ4oDs6iuJ9ll3zvyh2kzO6wAocTW4YHsL2tgllDXHjkJSJObisVOYq3EDP3ogmdcT7O1jZKRI
VRY6Uw8M6c7zOZdic6dwEMQHqeJnEPawHwXdYxvdJ+G9xg4iw1cURl/+nHvPMzCw3PN/g9hzNhWi
I4aVkJDimJWWJiMtbEImBppFHQgMlvryKLFS7moze4hVCkJP5/fFDH7PL/AYNdgyCT3mUFsCfjkM
ghBUm6p2G4efVhh/p2KEJz4qFyrqik+VONnW5GPPh9LJudrnMNdvzLT825T41miJrJXHCJAOK0s9
EAZfdE+CbVhJc3p08HCgOVqj8uCM5xok4Uoo/FFbP7dDMu3GrG62JG+USPuB6qZeEWzmXus18pE7
D4jbimrdWOUNLRErIIijaT8ibXRbWU+vfWecs6Lq71Cc+HQviMVKQhjJdbJkefsIrVo6VU/IaBDc
E/4Vp+Cv7DjZI19BRD/FT0092pug9YqdiNB9CpPI3Za0gOTkdJAOHUQRmYHWIEu7jw6LRZxPB1Fm
f7LhvjXtnxbE4T4V3Tt0z+xY6Y4UQE5DfUGxLumtn6J5epkz8BETRuJ1nchTH/b+NZ+mFyS254xo
Mw4FsMbr7g0F9GGqKLu0/aIz6weIk3+ytUnIsEEmahYeAeKuyrj/jtkZMUBQngiLJr+UBMoq59h3
jD0G1X7kpss6yL6+DfrAX9kKC6mZEQ1dBs2+WhjytYXwyXWrP7z1zi5s2mjTePVLGLvO/dRdHZ+j
tSXkAXs61sQTwDuZZ/XW8MRHUV/wb5PxMBgbJWB1oD78E4TjgS633GSTOJTLjpbOfyDXX3TSfTGJ
Af3iFE91MaEEafWdRXtlI219VwvajKzur16hwDjb4sPUVnEJm3wfWH28RgbE6ZuN35vOiHXZkruL
aNBWYApEWZS0HxClGbhwCAPwYW0royxxhI2QA/Bc5GlCK0YEuJLm6T2uvedhFJ/jDPkyFgMFWaiP
VvJFbryiew4HOLRDJj215hjYCb2G/31ySoeDkx4/JtldkedTu9S/zajfGvyYQEpco/SQktjgdNg+
wEqenDm+lMjs0G1AzrId/4hgVa8t0bwXocnsOy6/BiJiMVkyHk2U+OQgeXRqWSwShWtrHpllzpfc
9t7HgdW5aqE1uAPtqAbpQylRmPs5MaMdvkmPJvq6MQQMXVTjk+6qUxIU69rpwm2H8Iq/HkElTsBt
LV/ASldHyUh/ZQz64M39J5bXfeXob89l1gPGFnNWVIICNN6j1peHwin+SONhJp6sqYE9TYbxx8N6
SpE6op3I+EkB35sjENiNHkeTuEJHknyHQ7QliYPAnti/pKb10IvmuarDa9+dzDJr4Uy1v10/U8hP
wO2InRQOCr1a+eT2FOoxKmiSLdN4Ys7mL9/i0zxYDFVAC0IYJTwXHHRokF17jNF57ZzQ/gtjFYCy
S6ZE6njP/mS9Jk74B8q5tRKyfW6QYHFLMjEpo0BtzCb8duLWYdIffWPirtemR5pwu02iiCjt/mtw
qxdmM5A+y/7Xb7PnTiEvyI3uO+d/u6pq8QbcCtu+JLsic7sP08n2Gt8jym2C9WYiUug5GUb7afjA
C+DvoEqHkzKL37aQH3nY/ah2etIW1fgAjZVIE6q3IOpoWKx1SJBtY5yRaczfjWQNtAYrWkeTfCAc
h9K63cxDZqwbmWABGHIP+vCO2e1H2QuE1zHz5cexc78y2/pAWvAw6ppzeloyLq8QrKruIa+gM0cq
fIThtFeRXPZS0W/FbHdY/RGQuuZ3GiUkHvQWyskIwbso8ke7tBelbkOaqFGOB5iffFAcR20nSKGJ
Ll9MEiBiDbhmIAmeOFh9tOPsfdm0EsI5fM35t8FTTx8e4P+hnSfi1efoJbMHjZSAMczkPsdVmt25
8asmKAkMG7QPOw+urFWXGDcJ8wn7IvUIYixKTxQbX3Umf6U2H/3OxdbaajAX0yclDCoRnT+Vyn1z
KvoRZtdcIURT/dbH3HLUPT6LQ+998FeesbDBrHwRHXwO3GabkvpzF5c09OvJMQnLiVCC+3hApYi+
wNiz89F59BZKZVX+DGmrGYeRH26Cfd+2efguiWEjmTD+MYi105UPB1fqz5jGQWf6rCstgMqSE5ZP
QHpG8jstMb0d4EihW2E3XhpoFgbpdVM2xDLYFeiwf5B0Ir6ISO4L7ZwDuNrlGBL34yCeIw+lAtJq
QHZOeZ94tOvngm4ExFOGBeCxTPg85D/U5jqO4udiEPDNEBJT0jL6nRWT4toa/fVsanNFzykgANT+
iiX40KwJXvA7cNDwk4tI1HcDposf2vNfScVe0B091p19n1nuY5VBABdkgi9ra+5AtCxkU2D6xxeE
CD9Y9QnPGaUPEU4Tt1Fz9p97MujgxIxrmk6r0u9PVYx3JXH6q1V+qRAaUw0Jce960z9ootbRcueS
nkho0fyc9AxmIDE/C4ajeU9zQRpiC5uMOENMkGsDBt927EjG6BFSWUvwcps/xxS7G6f8xM9zoLAC
PmaN5wl8M+GJB9cpyFrNsjVhc+CKF1wgnReizMCRreKatc3Bx9GY+rVbsLsjIzwGD69p41i7prk2
cCr2Cjp/MNV/q9qgQW/Oq9xOXmf3/7F1XrutI9sW/SICTFUkXyUqS7blbL8Q24k5s5i+/g66z7l9
0GhgQ9iyZUuWSFatteYcE80Lx93ObLnWMuXajlHMJaKV6PJmz9qH9aMjUCdp/fA+6Vay55A5oeqq
/QDieeA6xQ4YX3OvT121z3MdHzmBpJ25I2hD/2S/SGMmVSuBNJmjoRo7brpyk6UeyWaJ2tGB7yW5
OmbaPDmu9TbG9TpoWrVSTbwLgnpYs05XJ3RbPvlD0bnO4VeVi4YIXqjTCXqKnFxx7cwMjuccRVST
nipjemHit3O7iK3H8vxBbmHlz2Moe6hJfqoRdVsBN38sfKTLVPHoFiFrGTfQUvUb6PsXLA3swVkj
13bHJrSSxOskzk3hlN9En50psI0dvHfr2Hgjzc0Y3RCdphUbasr42oLhbfwUBS5MEmKvVcoUx8QG
PRg45W2ZYK1Nil1l5AxFx3irdKlIacvXGJ+jlV651G1nByme7+4TLUuOTAL42LGxTpVGMG7Vj/sJ
zIiFVb/uOrpAynxsEuiynr304JqsxadQAlnJALORvEE4gOKoZnAXs26saqd6YPN6xfrqrDtSQVd1
jo0uCkAkmokgBgS57lq00xMxKlcjs419hjuPNa0jFo9An+vQ74TuYJEOZ5DzJMWGXol6QLXfQ5fU
jDeR3oxVltxk7OssclpUVGdPjftaCRy1llm9lAZy8xRn6qWLKG7T4jvMZXGx4rTkUsoNniW6f9Uy
xZzHo2aCrGeYo8gVELtUJhjGqU/DwUJbV/Z3og+SvZ7Bh22jCpNxWuymgXBTieF9FYVkxdKZXIuo
AdSAOOcpME1zN06z99ddRAwxSiNjkVsxOkDvCQxCHBRkpV8d7Dqi53PqZBc8V2zaQfd261ENZ5St
2Y4Tr0NLgJEsRqvx2k3vnWIvzJTF22lzIJDAKOk7DgAkRNaJxZ3JkptOC5e6E4onoPVbM9OGm7SC
7ODUubzMzeKBj4xgTVT5oeG0RB+CwmGiHAZNLztA8A0OyabdtY1bnIIS47w9wPWd5WPSjJgBxAkg
BhbBNL4n2wtrZHVHORcuYQYcaFF/bMlvH3pQlUUgcbLUzncnEeyAWNbPzqiegXUsBrm72SLAVU7U
x+gRYkTye4+zajWWzyLjLMlVVPgam8PGcFBDeOYd8EZ/Gpm7l6j7o2CEqsqVdzUXxa0dkS+U6X8w
uHdrOddvVZh3tJjy1xzJ3Ga2lkOBoaLuXWUfksMaurQeF/3n6Hhwoptss2wwolb/ExTOXdOO9irO
QdQCaMGO0VkOkZfeO1fx7zGcgf6mmAbSHDLR2LqPssn83Oy7VRneo9nmp0YP5iXRd46IGExCYEu0
Qm7BC5GRBILGGgfeX1Q0ZQ0Byk7KYOUNZs4CR1IPSQ7pVsXRfsFuew4K9aHqHpKx4+G453O3afbV
/JGL4krimDwZBba6mEE2/E936L1tGJEp3zBY30deZ/m0mOoZqocD/Nmy0Qz089XU8/Lebs30KEyP
MNcvKHXdppp5CFDkpE+/BhPHE58zXSXi/Qz6HzQM/dGgkI68dTt3DZcnsjHRbDyXjL3IarkfXGcn
uS5QgfDK6+7ct/W9lBGOyfyQ0x+3FwA6NnOSC7WEiSizHD8JmIN7gXGn2Zp8n42Ptos/ouK10JE7
1IH34fZeT8cI1rDQzxaip1VjCHRJwWtPSl5Q44gcEu8GoWS40p3pexJ3eNd2sOYu4QjWJEJwzE7x
yzRIEI/TF57+XhuhAHKVqkm38QXMxoiO61pYOW38CAag0AleatP9EMX36DbDTRkmZOEE7iGwoZ6X
nTpgxmpp8ye4BiKbyp2tAlAa7k2HtAvYMk0tQjEOaDNNtxpMR7O8rYkKOTed99L2s0v7Wp3FQKZQ
VYcXVqdzrQ1PwRA562Gy3m0BNB0ZMAgiUncQw2MiyZe6vKcYCDDPtilKQacNvXXfQeepb9lTI0S6
1wA0TthS1kCV0erk1afbM1SV/WsiMK7lYXMTqvoyCTo2Yom/cDtkWcvbK1+1DD8rm0VSkii2y5wx
wUQaNFHkwTi9N7a4C0MDNA6BJpH7FRYVb5ph4GbNSJyTxdZkiOBaCZm8jfOCx5SknhreG+Gu0PU+
SgZJI35xnLFDuTHojSTU/0nrLbxVoMcoNdTNYOk/vF1rOmNYMj3CpSxmh97kOX5D5QkXHxojNNXk
a4izYp8bzgObAeIPiiMQn1USMcQ1MoFEI5xWYWlsDbuHM0AB3lrZLgx/EPmzPTNNlEejtim4TiSz
na+SFGfmEiRfg54JvHAzvyKB/KmU8ZDCh26Nkhhb9LQJErQBTTpafkA8DM3LDq62ME81jgUqfq57
Ar2ZlWgfIaOrBbAdrs0lDUxqH8QB9HinmeC5xTVlRLKf5DiCPAdpWrfiZi7G4hhsG7fFAeBJhJ3R
J6mZEIIi1GAgnVYNEaSumr5qN6Q+F+E9sMC5Ma+FReMCT/V2CJgJCCO7G8N1kMHjKKs7UBDtkpe6
rnriQxr5VS4bRCBKqV/ovLtsrv+gHGXLKfEzFhezRSdeVM5HUd1OmKfaETx3573iDQaZXZkcqf19
VOre2svh5ZD7qWbxhFeXBlgR+JaGVzEuDhGRmRNqbPa6aC0QLKDpiaioW2dXNQ+psFEsOxuIfy42
H4QwMFCfXQcBV6R9WxFIVQgCJI0EDHTHNj32nboDKge5taoouUZVIpmuDEZNj5mzrGRFNrO1ZFtA
o/gbadkFDM8ZFto7pAEAx5bPfh+/Yd8ixzHxgAZHLzLOqITiQwW9o6E/sQph6mzDyuj3KN1pdrID
C226RR1bQWRpCldjua7R/e3Q/z9PLqL/Zdhhk9ezIstFko37IIi8vigPw9SIJ3pVGj1FivM2DvOm
iRGXUR+8NV70qA0YBwUeoQlj1M5b7kU03ztT/clt77keA/DQWnkyW0J1quU0qV06y3DSdRjRIb6R
yj2XfZYfB/rdOGSS1aghtyGZgbrFtb+CSn8jgsVes2ep9yHjNk2zzlR8FEfC6gDmoDAZ8ctWJbmm
1VyvZvsa2rwi+lTxWuUTrU1jfohAbkdB+p32vAFTFnL6kZbEoPQQyHjYVkvbMFTBt0n0lRIP+ag/
5kP8EtNHkFwy9ah4xrvMPN9+T9KpvZ20lLUhHxhHBp+ACe5L9AJ+mzYmL4e/onvm9087lH1XBHnt
hGKb3XyFrncH3BFHdocdaa4RURIVCQd62iRoXVAJxzkKB/Po2m7tL6XfHh4bUOdef5ChMo6T+9lW
2oslbQdVFJj92BL09xMaT95Sns+c3lH/EFbDvY1hglYsObI1iPWcY40OKRETsT74kJ1w91ewfPSC
Gad8toZ1pTfDxiPIcOXFwQeLl4d9l/Cp0na/mQjvKncmP6PWK78i2biPkBPLHlu7pOoq6u6NhN8v
U4RIb5wx2Eor4qOveqxeCbF5pfZi3+ay+aZ0RR3emDs9UHeRDK9VFKptPNH9UlEiqXSlPyRWu2bc
DcG9dyzMx+lWNE9eFb7DcWF5ijdOlD2hlbwxQQEQh0ahFtX0WQROrG5gTFmOu2hOvpRBTw/dS7pp
lUXbxvPznk0UwTzWusP44pumyg92IZ4UZc06aZAGc8XshYetOmofa8zoCW5vPUDJZhNPfIRUn65D
jkikI/mPE+0LmwuM/WToiK7b+JDWw6ddt93WQ5EsbRSeU9ZVnPjjfdTp1GKU0n5gU4x29oMmGG7Q
rIdX+VU42T0bLMNEYENSBOMJUjbi2djmBpF8A8vlykRKlC9dsVTaj5mdvI022qCRQbNZxNNJYkxG
c9SvwISnx6JTTMvsnWUaSGwjZOaM1+FsorjQhelsayvfSw4c6iGL83sQpwgF/mBl7jYd01fXtVEy
TacilRwBgXZb6QiN2Oe+6pBA2EfkS/rtUGzpCweILz/BMVOcwvvjIGfmgXhxWMmg731XZ/Eq9fBk
1umr3hqPyZScPcQAVSrVVup02sF5sBlkszS1nGt996BmBVl88F5BPDWcHxZAuDSA12M3M1OlR9Lx
7KORu48ViaIXW5Bwht2wwkVl1mq4TL2+Q6/L2Tr2L21hF9vcAiRCEgLr7r2ph/dGYrMRQ4hYTHZw
EZrpY61/U9pMQ7n7HEr2zTluQ/qW7FKqKN+WLa3qpuEarXTtkirwRNTnK0PkxzwboF6GJcUpm6Yg
HYyNDbIPkX9P9BPePZUUyFsIqx1jcaVJpIDgZoeSfts8hy/TmN8g90RtmaBXTvgMSxMLSGlTApeE
FYCicLZ2RVYDoOti25uE0UcNtTEqGlQiCAASXGSx8BlxSQLih02RLVeSEgBTJjEtaRSgE+Jcd+Ya
x2PU0eriPZ1KX+bGBRlJi4jMII9VkY7EJJKoWhJIaB7ukg6or020jqPSblNb0TFqOQeTsdqqKqrX
KPVoc6d/0lB7iGzviq+j2yDBhR+KJdauMmiL64EdXyYFMwl2ACeqYcY+pngs4hFCKsdMGbfwSeCG
0zo7e7Y2w+XPu13RkGPlmuFFSibWHQyNjCZK1AbVZXmqbAagJ9k4C71DXJaTYgEjHetiM8/rMKjl
DpIWe0drDnzVAMsGY+DX2fA50+g7OwFxDuhUSbPtRb+O8u9i8VhMzghZNRiIHKl4wb1h7TQnTw8k
9RF8EmLTlJ4DQb5G6JUZVB1a4SVbwhT/TLkNHqBAlKDYCoRe3HJUkmSAVPOclA8TotOVaQV0zRNO
WTWcao+uYatVV64saFxDwteBI67MGHV5KxuxaQl2XEe0Eijrz2mevBbk3uITMc6dTjNA/HFqENpl
T7hRKR6jqHrm/Ka2alhocwaMCXqqJp7Gh1FW9ioBvcFYY8PaVvvae5HCHSDx9EoYBE0vz8NzkKFC
DSyfqukdDgHTEliQKylm9xTS9l8huL0NN1nW0h0sTcF2zuyg89Fr08gcdcW9xE3KXDb/NmL9AzC9
uTUmDXZF/kC814kOyMc8uz/B7MDV5UDeCOKDCuOIDSQFLE1UL7IE/FP9p6N0dUSC+eJ15LkTVYMW
ociWI9vyZ5vYsSXw3Y2fmePfRbXxE0UgI8sS8T1NEMXk4xW+1z5Qbb1KkQeocVS08uOLO706mebc
tcZP7Kn6xpUYNGwSLNbWQE5k28SYgQqCvzQ7fiCip7iNJOpdyyDgg2QWcGTNA5+Mgk4dPrv2neBU
vg6B11ybJFVHO0nvWzGg702WjHiHN77/U4nsZE23tIN2xaQ+RxNhu4WX7lQz2aG5nfzBd47wxgVb
PfVkcZkmjcrUCJ71nH6UxbhqExXO+xiZe5xJ7wkbr22e4IAxgprEGjG91Dn5qQplOwdC99N7D2Oo
pdCcw/e20YJbjzapjo4OOxGbt56vrbrmXEr0qYEpO990jS+v+orzmYznAel0W7KgFPrCUMhztIuN
95yR+7qOtfpTazBYECU8hCXHpDneWZSnEfgnZtk2Ydohqr8IUZLfDy1JyREJ045mH0zHOVZWs7vX
4oTprFn8Wnn2xUTWQmNWn0aKzoWwQwW1aedlAfhNvUN4HSeuj2NFCgWKhvIAH2zkY6T063hIVshv
s61uvtqmhXlPZ3Y0heEfZzQuZgIjlBCwS2IRMhPWuBi7znjEcidXg+ATbnLmlzNB3BU1lMEMy3Eo
nSxoywxT6PrR2UXhKz/rWt13XaWvR/2LRbMlCQOvgtJ7m/wqjzaiNGhSdxvddvBHm8ZOVykpu6Pr
rHB2wRLXSMZavAWx+Ins+WewTXkcC2/DbplkPxOCYJ9Frp8QEknfWdKndCCxMhPDGduYMSKGTH24
GVGnCtvmmsEVE7jeq6+My9FOaEPAIj9feCJjGYLeBzr2W63qum1GXbOuGmtNZTnT+TUJ2KJTacCt
ITiMpC6HoIUNInfetpwIORHfgtGQ/li7F73WvwMGUA3xQkNok1FCP42pZgpKunoYK9GcEvt5wiGm
kSl76xBbsaUWNlf2fERH8Gfy4COkzaMKZrmOCtb/CQVtR747gNC9XuJ3QGOmypksLy/3SzebtgwJ
ACPhGkqm/MfQSzwDIChlX3MRByqEaInCrTW6RzB+N0FEBtXsPDPQn3elRlOe8eqW6EuEOmN20Nk9
6Gn8ZYE/HvPswEjgpTMJzNCk3KAmv6iEbkbnoF/CS+1urDQefLeNLiaKfPCz03sITWpdQRrLdJaM
WmIfgj+6LglOY7UwaE4TiAtK/WC6nK/oatYyd1YDuKQDlOXvscuvutDjg9Dmrbbwy2K0YzWIyVVe
TS+li9M1jCugqQWGzb76yVXdEqGF0loMw4VQJVITZmcV5fGjTGi0mk8Eh2T3cXO1A4H3Bv8Me2Px
iVwL8Za4SYadEAuCjQ7sYOzripmbJtQN2l/s2GkKu9WO11wZqvVUPjVdDsIVTZjBpZ0FuGcjnOsW
E8VYIBVo7/IIn2w/RE8FjF9PI8IS77QNNZ5WohfO88biUJvQaoPBo50HKhpp8IYGpXuacQUQulX2
CxJoCK7QaQv2l+pczuadl+XIx4fxa7K0H6FFnCYzXHvJUTEpoIyu5T4wpOm3yvF7Frj13HjvZe28
KTOVK9OwzIcGM3NMdbvGXB+fGcU1205Fo18xIzLit87RXzCEn1yGdXi3iGrNjgirkrVLs8xP85Lg
py5eOigd/ZJlSsAlfqiNXZBO9+zb924SX+K2vLGYJ8xpGqJkqh97faIjBdGNlTDA5MWnn7nBd+85
MFN7cKF2iE2Rum6GsTILtS/CaIQX3L7YCt6uN2f7lsLTxwP8pd00NY69iXeuJK2mQgl2GMZLkEY3
wZQYeybIzC/zudlMBVeVwfVW1VTjJAdIOWNh0JCs5A1ybbuaen8ShNZ7ekG3cnL3bSnusiZ6k1Z/
M7jPAYGiq4ir78pmyoAV13yX5Xifxt/sdpCnmuMi6wS4AUH1Gjc2rUxLfIdGaEHpO7oY2ZA/QYDX
NbBis+V3zfgaB1QYxtkEjoiJfXxuLYpkN/TD1oNvPN8WXXxh4/Sk5zkzdoSP4dzfFEl9k5rE9yxv
SaJoBGbRhiQfNtAO045GEYoVIh2fdeunjRpOeXrz0G1XmUFbYBrN72GQj3TbIPFl26FviaId0Iqn
Q/GZNekZtSsWdzoiE7ANo3U5FoWPclai/CvOZi+JoeHq7puSCg3JHG9KgYHKtrOt5VkwebjuJ+1T
goDejwpSfaKavRotfrkbO+owM6+xQWp6vUICGB1dIN3dSDSpaZHkqsIBSBExaKxTp6zvpx0BAhuu
xt5GomNb0f0kGQ8BaZ4GW0Ioj8sEzSk/l38WBO/J9d5Jx0VYgTjdGMdF8J4rpHT6S2arD5SHFXSf
DtQFO/opACjjYOwqjHlDjme0Fimu/2TBdYURbCnR2IhNzIUeIujwEvzlxnxi7aAjXjDEfTa09WGk
QByrY4yQ9m5qdGPDoA3NHOlSPSYFCYBs5XAUuiL5mRXHluKN2+StcW+SPcC6jHYnwhg/V5YAjV3G
DGQ4C1INnXSxmK4HQV00tvXZzjNt29kp/NQxeI5ymmi/34tAa2I7WR72e+N9x66KjjjKuLBlJnoY
dyLFnob38hvDbMu58BAtpm62IcUxWf73912nru9Na75HI6zWf7+K34fW/SkDBnEA+l0eZ4D2bRJO
22Z5SXbTlcc0c4vj7902yAYm3zmvq7xA1cX/9PsbSqgGJMMHpU8HBgd5m/3nJoQBYRmL0LcaFiM5
8RBHNF6Yik2uPL8/+/tu/N78/bL+8bW//uZ/e8zvX/n3o//tIb9fa1D+40Rd3vh/POb3Nfzjmf/n
0X899T++//sr/n7q/3n4vz3Dv32NuQKvR5JJvqs1knf/8cLwGOf73y+iqEBW9/f3zcTFI/V7//dF
2UwRZy6j//3Dfv+X54P3n78W72zSguD872H3Pz//14/+40/7vav/Pslfv38Y53z/+/N//ZmTtYE0
sspCEkOKftjTV7vVB6MBQUH5nifxUwj7apebCNJFh/rdjNMe1N2dq01qh2vhmck54XCZu1eVS0hn
+q4wUa0bFEOMqFFRGD8pHVAKeFRHcxNkR5jjLB9uu45oYEZGjK18ZpKJwllY/WLudfGMY7JlwnJy
dCEAFTrIFXWkMdSKe0sv2bWUvtcp8uHszt6XxHkuUmVkAuOIhI7f1C7+qDr9M4zxjwULhta+8x11
Y3rDDOGFDfWN0cRssYaI0Osh9JshfUlbdg15N3ylpmacnUEeynDuUK0nxjb8aqfO2tKtaYGat+7G
xNe8sz0XGL3lvECeovzXmyOrjHUhu/JnbIfu+CdcUDOZV8IaMD4pU1U/fKD+ozE3lQRE2eTD9EWy
8zAcYnEoP3vmwZaaoj1ASUYwfV/fCJjmCGBI4OX8hTR2h6O6ggfKLCp1h3CLc4u9Std+yIaTtsO0
u7YsNUBk6S5NBXDObQ5KooUk7QLFxRJ/lTtib7SLKiIa8AQLBwS6g4PREDjDePZVI2W1rRP0tH0r
x8W4j4/RYd+VNui3h9l7oas2AdowP8I0A2laLqGcbAg8k/a7HBPCFLJ3r2JApUwmG4xp6IyyryYs
d8z9PoHTCwStAce6dTPre5xtP+6c8mFW2U0WDT/MA+KnDHkKWcyEYqvc+AwsVP3d0ON20J+b6Tb0
ZLeOIqygUN/XnlXd1WO0pCfRjmU8mqyD+E5BFVsnpdOfY/I32edESGQYHccO02SF+bM3qFSLc5/i
GdZ17x0P41dtaz+5rEiYHbRT7aAIFc7IiMAahG8FJGLh0OKN6DVk+Oa2Rh6uq5ChW812uIM/5CtZ
ki+F+RIquI7AZYw/dWaOxyoBfpumvuagthSChvyQMklG0G4gwyDQlRjqHcfVzahVPeZG+wNs3GHW
gw+It8Qv2Ci4o/jDKIW5bxLNWxtxxY9XirqeruusaOF67oMWua4/oLDcBHQlhUMpGGcAcesZdCf+
FXc91emif61Nv+4oucuk0fawdKkvM888aSm/tUuadi3mZfKiKBO1dK8P+TMF8EsHCuvgBC+MM8EV
ocxYBUN401ZO5hcBgBNds65xxMbFngu8dyPJz4SlqpPId+TocZqPcC8qghrOWpXfe0MXbSG44d6B
MRE273jGRkxjalcqZdwKGX/Zrej2WByB5UqYJg7ZxNt5YqAT8eZCC/oMJddeZ3AeQ8OGhF/PEEHJ
NrVz8uBHkWHwO8+S6qemy7TJy+bZGWl1jbr5jCeId775xAULiiNGJ6LtwQagISSjde00076KIu3Y
e/ZxZq+yzqZgU1bo6jU4ZC/mIc0ZPkwQijcxOrBOIQRgrqT2TAxI7+SUHUP7x3A78gFxbmGmKU58
nLwfmrMNWnQBWUcbhXlF4hivyp5JNKZq96k3LlOoiJkMsHZkeNES0khr0yY/1aOJojX5I3PoF5Zv
wj9Grm4IYfnZmMlv/OXRnMvTGnutNZ+bVu/8BmPkeqLXI1KX5Hg3rGjtkQ7R2eUhR8q0NqiQdX08
heWbWepPClFcVy92WYTNZsAWPI21HVDk21RFXz0QXOi1erNJ1USyj8c7QFNdl+IJJfmG9nSNqIs0
1cZVt7XZvLStx9B9AkSgM/newQwv1wkiJaI2dtbYHygAx4sgNJYoBq4RwTrKwA2TEZ4PW0CzYjer
/I9G5M+ZgvRJSnGvBsLLseGz59sggoHBP3LCixCJk9umLDmEwvayQlEz7q0oZbyi4/9gOuSdkE9u
GvrGOyEI9K3+6GFwFBXt+QVYapUzDFotfmyqYQsLRGyqkTQJiYdXZdm8pnX/0HsZQRMdGVcg7nZ1
inQl71CH6s5TT4sDSRdquEH1f+LaDPej0TwVWXaWNspXwUx0Hoc/tnOXSHNGDMo8ZgbHKPM8W/Wa
wGel6B1lS38sa4yNoYhJSSpCTSK9QRow7BuNMX5LqH1RoFkQ+bitm3w81ghsONRRaQttkxo2vpti
+HYMeYtCPJw89OkxQ2w+iOfKALdkJy7ZvJtAIt9motsesDHmmEur9kT9cQ08+47jATKarT00utqL
fDuF7XgTS4I+oAHEa5fxzmQQq6rliyaYUrl28cq3dcqySUaLprnOOi2etTB+AdYw7EjkWxU+kYPP
hTkI+jSUBgBP6PtryXUkTWEfNGJbRPYEJg4nGI0svzYotO8bUy9OWtid8kL7YYYlEHHxMkrHen+L
FJ4emSvme25FXF9vz5sQC5FppAf02fUNA907ho0r0VRvqsnco6MWjjU7ls5cNNzjk+ewgGFph/VR
vNKr+OL/jk/wX7LOEYdQMwY06fGJMLx1DtUU3ha0tusl2wpdmL7KCg0BDtMIUyooiJ0fMkplfOmt
XUzGfXgIoNSvghpBCKgv1ORDJK8MyCxhPQ2mx7ggmcUh7ki7dSs6HTJkilthSqH3twQt6464JZh9
A3d3j0RrohmcrR1TyEMVDwyqyNjAiHwPI/FTWlznZfQ1MtDf20P+hDRyib+uddTP7eNkEN7c7ZvJ
dU9OP8DK1cBB2AEiGTsnnLE+N5O8x5pobKNpInOvPzeYXC/2hNFYb8nVDS10B3CTVu1cVQxKVvUo
UMHNYpMgtREhepYKrLDVtyuOLbZWlnkUBQ6IQad98Zkz1Q6L6YFpC4OFWH7MMS2hZqYLbFtG5Nf6
dE3j7JzZj5FEOuNqW01a+npgZE6QKJMKCKsYR9w/WqluOSAfYCMsiwxVvoyxM1rdLh6xjGtjR0Bl
lh2UIKEjLo0XzIuiiZkP2a2BxYcRq6alRyWGW6QK1soLGAKPDbR8S4JOoZ9CEhzUP6og7wdqULuy
jQBCqWGFHGksn31Gr67qqT/BeRAxu2hx2Y6kOkSpPtwkoqi3E+svBzTjpZbc5VLa6EOYt4aC9FbP
jF5N+7mXybPZPSDDppU2lHfENwHwEwz1S0O8BU10NkN07eFEB0iMbNVntQm9D+iEzSrz4uGUeGyk
Q7Q+8VS/Rd581pQFL3siU7Hj4mHlpS8CxEl1TMORfLUlYH09D857Z5pvJM286TM2JCkydNCxtmf6
jfqqZofJAb5NaxpTdoUNV18wWaZvWhN7SIHQBGy3QNuCH7PQXhazrBxZhfVsAo3tZVsAgt3OMccr
zSYifPmJnZOlz9mMTZLrIW1TBt8WUYybKiV8LayKi8zQFJutwCwFxD6O52LlXfsS8khG1GtgBiQ9
4LbqP4iCIGAulIc8m+yjlD1tq9Gtb1NYRsx9lf04A/zEdNOKo4oIC0MP8h0ZrUS+4BJ84sUI5e2x
OJlBjl0wZFA8sMXbcuAf05p+7zqgp8Cx24ljY4TVtlAI9JANRVx4wuCqGs899aWOXMxL2z+Z1u48
N9KeczHsqk5YqFyG/qFlTHLLHuRQmW7/gHE1vnOt+GKw3JZBzCa77Af0GXr7XcFkZDpbv4ULAy2H
OrNrzcz2DTKHT783tED0PbCSoy5teuAJymeCKMwnO8YT5NidxqUgsZ7KqvzPXRUZ/Ql0H8127K+Y
zhL9okm7f6ldDhTpvlTjGF4KOVL5pczoQ12fD8iAq6sbeYyUe0fDYsxdmm3VFUBShQElBvqzfK1a
bpAqmGuODItil7u/Nx3qPx/VEk3z//8aKMtpSfSbmPb993FNXrcYAPQ7gxNu28PnfWjTREfj0n8Y
dDQwb4npMDb1dGtrnXiwZOz4Zhz9aYzeIEO4HpDN6cPt7/+8sXjjo9IP//i6quSRhAUEs4LsWjB6
z1AX7M3E3GMbgDF+bpRh+wXqyb2xfLeNB3ddCZ1+Y+jUPm4PKmPHim5KRDAntTjclntjSQi5G2hP
Jj1AVnMqSbzuzrXK6vfKjoO3ARk6MFnLPbKzDJ+LocM/rwXgMYx2GzZjuv992JhuhphA3pkR8d4L
a4lhMPa2PFdAnV2n56CyATOxjZvwcBw8o3YuIe3LjQbW40HZhLciCRDvSyxCQ5fgGRj0o3Awi2vL
hyICjxyC5SbucntjzWzgFc6OnvzxB1FE4UPQ/nVH6kX3UCH2wv+S5tglF1VR6dinIQiy0xAifFFp
pd9ZZCn7RdRehRHb+9ox6qewtp9bwHI37XIvTvGm1YFrnH+/CYgY4EFD84w1yN53eRjDARoZqI+6
e8qasd8Vupve1r1Wb5zelvdNhho5bpkEgguicoyZJqaxeed4crwvsK9R3ToSD38lKfldVCn1/NXg
tKnH+WeUzomMsuHTovKEvlu/0+nvELRaNf4enLQT0DlWQDYcc1151y6hqYyBsadRmTqIxwq05hbx
rVwJ85Mla1QOBtFWgTam5zmlViRvjoH9MDhXrCbOFTiCbwtWwb7glK8bp38uY5gxsXLewKE7W8c1
p93v3YI4d+bv2THHwIMGymzvVcoYglSD5Ph7F90raZ1T/1VGzUuYpcCnLYvRSKlRO2Sj8ZhFWUXV
gcCzDZgupBwvRqFzBclvTfr2jzpSU15w+4NvNjjNoT3tJse6B5sbEPmnlB922Ky5XDU3znKTy6i5
md0B1ruDy+X3G3JgbUQzw3cgUZzsiFnt0I+7XlQkL4LZ2AShNZ773iIfZtx0YFTOuTGzbemLq5m5
2DCrvLZB9vDfeIhumwpXLjEKN0lZV9co6r9LAZUUTLnL1tLSTiAklwLMLYH5mk/KWobDdY0GnN3X
hR6XOJRNcpdB1dtQ21enkjSoG4/QHd/Dl8me1isYR8XBpi7tYhOqGOMC6yRiO0goqyxm/c4NPbov
8z7no/OqDyrlP2RJd3emRajmlE2sisRjotJNrTvXu+ZNmd7/3oxWQsCXy1C2TZB/enF1/L1hgvB/
jJ3XkuRGlm1/hcbnQY87lAPXpvshtM5IVSleYKkKWmt8/V3I5twh2WPsa0ZLq2JWVUYgAHc/5+y9
dnEgLKg4OAwDaHtsKLztOXsouNSjkdEYDruzpxkUN0zHThEJPir2vf0IMvBU84YA4zoLG9TnWXcK
DzFNugnhdY245IgG02gPrDQMlo8e83fGYNQTwbrDcnwzJARUlAaTSrv5sBH5/pAJoUKcphg7cKwR
wJ230vWNR6vLJHenJVG+mpQHQzNttZwsxD4a9JM5FM/xd6aHWzs/nAFZfY4j8Zpybyc2kDnIIEgE
wpHjPVCl86S5wY7WlH7sTSFosVTe3oYndyT4dp6z4Epq62krfdbBTCFP5oPM32VsoksvvC/e/H0W
gseumI4b3hTcfH+BSvfCE0+V2draLXIWa9F5qf3ZPxXjMOCkRJxZAoy5HXPcCBz0l3Sa1d50reaM
p4/qqBpsMsQwhRpDLAHSEdxdzF/468dm0J+csvAfC9dxN5Y2IogLeu0B2+dFcTYlWZ1FmYDxTWGI
5AfByuYhqOSxGrOPutPI3ctg0q6wiBOvZnJs8aeBPNmiv2WB1Hdx2RCxSgriS5qUtwP08hUDNqBg
oVYfHRqiExb7M0Z0sYGx3B+mTvcvjRvdi0z6D3WdbJm6tzdQh7IFpwXrxxjme0pMwiADmBT6hImL
+TJFvK3QDqQMaWFTa4c0t6sTa0G+AX6i3XEKwiUfIr8gEf0lGov2Pg2Z3iRRlBzNOVkYITwcWK3S
HjJNWjv8eZDFhKk9FChUktq/lwPX2e+xGSvuVC315+4XZH6rPlSuDUNnEtYRhiklfMpD1aC8vYBI
NMk3kP2qvq9yc7gEUYPec/4iemMkaVTcZ3o27N3iNaX8TtFsJWkBNhTq767ubRcmGY8XWhY0qty6
d1xPGgZdi5eIaCUDS8gCxaFzqUyR3qJp+yR+XVvi2PTxBaeUYL46ELGNxW7+kiMacoSIbsc+BYVA
E7XWJLfZ6Ic39NPzY25gcZn/1/cXDNZw9tNYItXubRLU+ZJMrH2htKf1928Dv3I3KXpxlJOxOJCu
+/gdIEUzPLt+fzECJBp97g67CtL00RLWtL73eMhvpor+Hh0AEnbRnW9tnFLLMUr2fhVwIMdSQ7SL
3ZwN8DLwTqIBLwkGJJOUnLVDmBNKEZIEvn9FV4cTr48Xunf881DyANuu4W7AGlNS2jiL1kYSO2tp
2NOdYhw5ahSL+pSKu7Qs2n07ALP7/uYYo5Kwhw5TLhOdo65PtOS/fznNq1HeRg2UehPUtilsAqjN
eF8PpbGzKxvTFyK/GvypC3M46FaxExVrCSfgmkwJCkYfyJhlFD1t7MwB9nDi9MijG3vyCGTfe5Id
whvID4+qiz1a7iQuT35V3UdQABbgJfp96BXxcURVvyBmNyVxizE5m8fwPDRWsULGCwjReGYhhw3Z
Pg2RrkHhTZplbJYXf8x2Ue8Z57yLcauXZKqAgzDP9ZT/9iWuRcrBirDbMJiys9akwASwLu0zj3JA
o5AIUcjsKqRHqxGP1pHDEHVxywF/6upH13WiL20a1y3Nf2TqTHJNCkBUs/lpiEN1O5hltAmNENt4
Z99A4yjAqgJINgCLX/sS/otemCY4lLGXW9Vh1uvmpgVnVlqSpNezHcF3Yz0akaJBLxDkIZuGyXyc
bG4TSyWXq3APyGS1bY+i7OLH+o5j0nvvpyUs0pIu5n+EVTP6FjlEsAzps/cBh1sUMxYVoH/kPv5M
DYm+aCK3FJMoT1W1gO2ur6rGo3eCcZPddKtGu9pHI0b5viZPDPwfhT62stZoz5Oo94aTVpveHYnt
7dCncpaUKCYvtHeZaGQ2w4x260iezHyqT9VAdWogj2c4tiIYul2YvkXsnButsA+A9jSGlA4Xd6hh
j4+1PkUn6tePjCH8xkzMwzDm+d4RozqNOh6RDPrzdub81sRPrjmm3g9SG5Y9Fstlk3Oqq3N+wTDJ
8DP7IK3igxvzNc3Hp1gjqTJI6+iUtys7fo+Lyrs3HZMwe5qwlL3VxunnXrGhi8NAc7KNiocI72MS
unTdTVRrE/k3obsnFNxZBIFz8tM0WjO/Qc2cuR9BywEvGa2PNmuBOhAf0EWlecz17hIYzmMdFixh
x7o/T4bSCPV2knUH0NPAUNh4RN53oiH2LijvtTg4JAJJC8gkJuBkMLVxt4sVMH40nxtZesaWbJfP
uN8Fo3FXJgFKYkTAy8a3wYfUdLSmKdbWkVLBuVG6sxkG9FCRNJ4mlSJAbBvQxTagj0Dn9Fs5t3pm
bhsfwlCTOkwhmugza/q30D3hEwWMHDPbyspqXVrkautoSrHBXrFsqUA9V7ZUKNtcVhgTURit7JNj
+TSsFAVQblLwxz4EoVTGS7MoLia67y0O1k+mQ3exjdRHA2WXV+5eNXxyIIfeAc/s+r54sP16z3EI
CERM390/anb76FgOPdE6XbRp8xZazprrbUOWC3E0YKukTYW2aBLmviTxC+viTX+OfThwSMqqJS3M
7loua7i0N06Z52uKvsYYsTDbtIwH2+H2MYNxH2XDsM94/ac+n05lLdiEObQGGm2T3MTmgl5kMJA7
KIaMCzdqjwCzN5y9s6uTczCK0AE2Clh0QXvGkun4YKqkOOtm9h5o5anp+/aIAII2mxY/hH3SLzMb
XVcdqpwQekAqvTtpW6PVTm4kio07pP06jJPpHJlIu2lzFesIXIaZ62fN1Q8gJXJoOj6B1rA5fAEB
RmXrPADrlGruV0ks5wL4NiaZyCIbSZdkbgFVVQ4xvGVvXocgee8QrU+dDXEX/R8qi0025v5e7/xn
V9zhSu9TDhd+U92zylxUhhaw0ekaxDehrEdw99pLnjcf+CZRW4fmJR3g+JfG/HcAF9m1ekSdkS/1
VpzNIbIhCrSHHNs9UJ1JxNtuGH92Q3Tuq/SVEG2XFNzmBf1QwJQi/BieqbgZfujdtPXJoKWnyDWK
0djRyWbMJpk7peJdhRATSyvGcF5pTwPamYVfgxhMg1fdHB8wT9DalXCg4cNFznuhmSBETFpWeUN7
Vw36favdj16sFq5bsV8XKO+jALXwVNeLpBi2aJYyqe96jkw9aVprqxmvZqiHGzIwcMFG/qNMK8W0
gavUd+WiLBk/STFdlQBtbjYzdCdjR4PsFIiy2dASfOH45vPMs7bPgxnVYBtwGeZvSNOLsKdglek6
OEo1BvfOi5Fx4SLWxLXz5CW1gtdo5k7XBAGsmHWtmHlyFBk/i3qcWG6n24zUtqxj29Y8M1wP7l2i
cn+dejl66kIAPBfJRQ9xTtmcyr7LYFof6i0lpc1NTmZcv0yIg0lPG145ZBxa3DHkbqx1qJBh8ZW1
dYybHagdG/qxm6Fvqd+/ejKVO7sDoBGiLrPJT7ugq9GXaf4uuvETefJHNErWWSd5CzZjVAAscXiO
8tE5DlXnHPug/YxC7Hq0rcOV1VgEaITmIjCzn64gY4pV4wPB3Y9GTyRGaU7HTD0VVE6ZxQu2NHQ0
cVsvm6paJxUWnJKZknBhhqeCCrbUnoiW/KkLHFl5c4166sZmTtyQWfHq5/kth/gnvccRbEQgImrv
5IvipM/dR4n3vyytrwDvMuT49ux5l8GM0CAXu6mnjiMadzUGol4zCUN8z0DXKhm/j/FHn1pvukMn
QqvFkvAwHHwR6vRSK5+bULvSNjorp6JOcw6BikhHuI1aF7F3pd9xHrF21VBuYLkdEM4FHAWbh9qN
Tg5NHs7xMvDPQWk9jJ5/aAIIvpGLdYQ0hENapUhCG8DGcNh5P8xb6vA2VA73CbhqtUnZybj/I7xe
Y90vgjFFCtZdqImgbCREZ6qfWsDyUbqZu3K2rFD7UKFYDnHAIt+3bEzAaMmymZdwJlXgTqJ1bB2k
8spiKwoGbVyHuv/mV323K/qHGDYKhH4T7lGHc5FeSWaYx4jsmzICYRUjSkbF+Wh2DGtzlc/iZyyr
gCl3TCsvDo8ZI1A8ieLORaFLxEx/UKn7in6pXNoeyGKH8TUTO/xTfX4yAJ2BCIY2ruefSaPHpAB7
p8z0aasPLU9iYCQ7Mypvzdp9SdryvoxwUKcNM5cMk2SXobcFFL2YRLGrp+StDQ3WvTBFU+fbN361
rL15q61Cxn0K9plyW+TEBOf5DsM/Kk6LCm5rVZLbGcSGAH9WteZPbNtyrbEpEWG77mSy9h1s9UYD
Mp1IwWWGymePDLvw7Q69ueSkRR5YNQUIRFTySYTxMlD6Wvdg0VXN3jKQtDLj3VZB+oJrFxFHVe6T
8LUtvLek6I316HdvuTZGy0zXkNglVkZoAMEdbbnHxQHyqnQ/65z8Z86SbTM+jHbyWlhxu6oKdIpR
5B2l/KHF6FYshzOfECCbGp7SEVg1e4w5xMQZ9igXJlF9maPwVrVOZGJodniwoxNNgKPwoeZqTH1T
8hBZTLUcKxhhRLmR7nUDWCV6PsHWtfcn8pB7eiFsqwLcb8WEj9CdfF1I5wshZQGAQQdCnXNMaXQy
YRz9BwGPICn9yUJT2a1VlhonVH6xTViRCqq1XjJ4it87w+w3MdNmbHFoLoZC7DUjeqrRinvQszS0
A7Neu9aweNRafp0KwyQz4CHv8Yvpsr/HZAGrG8RgEGIYCEvtXh91Rghj/izcezfXCkRAztIYWnw4
sCs3Fj83taf7cCoBQTYOKE8/WYOuaOGMWMwCB1qeUlIpCpOEHZrmQfLRFfCtA6KZF2Q++BevLAHK
1THehUcn1c6FXUsGcnBOuR18P/luPpLzrlrI/kFxSbh9tedSV4s8z1xI38cpk+AgXQu6Tu2+VSXL
Y2Djp3UL/aXCL7LKAwL9tOgjREBz0BzNp0U2Mn2vsveRI0IPU4Br+u4GlNNW/M4JobtB0cv23K+B
BSCypn+tNfQG8z2i4pQQ26bddmN8Tms73yChqBe6btwJLagJDYE3OvXGZ3K2S1I2LGJ8lpmJTLWv
wwubxcKO+ZAbDo0Aebq1EyThzqCzuwSzlj7nRCiVRXcjW+dWdd2XYD1jpjmf7xrMz8iVzKb9YQ+o
krxIbYVFNVaAvAkdwKdpwESuqfGbQ1m4qiKqOCU6GtOccVfRvloZODBWftutasK8r7XhXplYwe2m
t8i2IT6Rg2w4YpMv0EyrxnOGlR8EWLhDOr9O1N7quRxOjgn6QfnOO36LWfUb73Psfvi80p0xhfmq
iuVT7wy3WI4Q8gw0l6YEOoRSp2E+uDeF2WxxxyGb0tNlHZF7QC4LQIB4EFsop3jrTQBZ5BWvLMf9
sqnZWOLKwzSZRyLsjhxbTrWvfXhRc8QWubbIBPPy7hNNQ7E37fAVAY84EHjBTRIHSwy8wZ70XNra
XbmbBPZwp0+2FhMypMIcNBGXnQl+ekLAg6SYDK9iKhYRtQwhBXShG1hRlevzyE58ykQFo4CAmpFZ
m8G69+P0h433IRH3BYKHbRmlL1pItVSazg6w/6EBEr4bSLGpsyc/RTguvYpgBQP8YhsYOMwrkHLm
WGyhMdfEYWBZrsgnSJuPjDwxCgEERarTH+mmVUuyNknSAF/aZhgBYuizSTUSU2DBo6/VpZclASPj
Aw6ve2n0KDQ5sdEiTnyyBn/gDVRBc1CJHhw0Tb4msdon9cw01BWSHqcjg5KJwDJsph8j7c60n+5K
nc5hPCE/toBkZTOxs2/mFFMnW7T2hNJdnxUOiYzW5Jg/ypLRsBTN5wQulsH+XoTNzVhN9koofwe2
cjziRH9hOdzUoGtjbZxYrxgZOJFzds0Wi9iIdzqP843tjgwialCVet5tjMl4yGPrxW64kbpwoO70
XHdVOu7Bl6jdBw+46ECjYWmMYgkBVG71kclKQKZPBpEgIVSEsDsNilrFg6vVl8yH0GgrcHzTVFO3
Sf/DLekHBJ7H5wqLy9Y5wVQAAKKip1CuGMIAY6H4Fj8VGdQIyLx90dk/jVhDY4xAwElwDOR098hc
ucBBfOq9iugSQrNEaMZc1hEXiM0QtO9QbvQ8/fGc5xLqzRop/zEj/WdpGw4T47DGFgK4YPKMa0lc
H/9qQJE4iQbUe8tLIJ+qSTGpC6CVAUEFEEWcU+81x5lWXnu5gD/oekCsJD3nDyXz4IyEmQf9x0Ba
JHmm703hujCnEEsOnvlmFmz4dKQRz8yWJz5kGV3SyvIOLTqGLm6roz4CRtUb7GMh0Gzcde0KgJm9
smprHbsJMnoRCSbodPWxtQ0560EvmHKr1kP0CiFy7O85WupQcxgweGvdfrfIoN0Qieovq4FsLXQr
+Q6R5QI/XL+KSgcBhpU/2ow297WYsbw813uAGOukWQRxUGwrilPsXtR0Lp/42tdXYZ49BbJpd5UD
3yYIEiDSJiPC8cmzNFiWyFUYi64MmKNd6t66XpyeYnCjqbSvQ0VrqKbMs/o2vo0x1zLm2zPZv+uI
zilqcvAM7zpq+Qwfqt4Df/IPNonPeqHaU90lZP9gme6I6doYvEVSpXJjIS0yazPxypwGTJtOmGbb
ISSUxXxG0I16FRQFlZkKGTtP+7HwGDN01V1K2kQCZ5J2C4pcGSDp5GxbkrCnc++LAGZH65LQy/AC
C5a9qTMv2eG4vA8Ml8S4xFgKjZ+uZ+5BC0OyDaCDLtULcwSCOzL0iXqz9x1aT9zOdJbqCYdiA3gI
vUHNjqBBUQj7hakpg2dEZJsiU4oaYCyXpWWeCx/SOLZOB6dX+yRdSG9VvO+iATx0MTchcsZErR3d
VFpH9Lyhn75/cJ9yoK1sk/oUAQiDnmJP3cKTiAvXQfRQAJMDksDiC0v8biwibZMJDi2GYb7pJbGU
LaciFgSPaMN9YEUvtIWvoDDAMOoNEfAirBah0iEETFBPkXjxxyPaaL/+8p//+K+P4f/4X/l1DgfL
s1+yNr3mYdbUf/9Vt379pfjn/95//v1XRzqGEI5OGS1MvEu6svn+xxvUKZ8/Lf8DxUQfK/QUyzgo
y6MLkOMSASR1LVr/jHiHcwBQ0QPGtQ466+RpNN70SdLUNYhVMyqamS7A37BHA9lXsKOR7hp70vDu
1Lgb2qi66WJHXRvb5E1WGR57Y5ZJdN7Nv3kf6o/vw+TlS0NJ0zKksGDyO396H87YR0WagXoH3rIR
RVfvsHV3Cz1Iuyvs2ggYrZmvdKbwt2UUP0GQQGac1mdXV9qldDx3NxjFexkP2iVwNlaV+6fEDu8j
xxkPxBlkYCJEucb4hvUEA6gje+1e2Zl3kWMGAzFo1Oqv35Ll/utb0l3X0A2d2ksZtvnHt9SzH2AF
ccM1YLOIC8ukPaXCYIYTHn0vEU/CN7c9x1figAJjBftzouKqb2FIJl9hX25lp1ga0vhCVWAM0rz5
ny+k/tIWCKPHUiX3dtK4p+8vExiKE+36GpdeMpjdDchDmsAo7R/m0mlZ5oUFmR9YU9eRQNSneMyG
eqh3eVEvqzptrpUY/YXJCX5+mpJHZKqUWUpNB0Z5yY9Ccf/QgGAaHQ77Rm8LWs1ReGklZ6ckIGvq
+7cqY9GfrAQhSJLeWKnh7FPffPj+XWK1/v77Sv/nH56C+vup+Mh596EfNH/67T8e8pT//mv+O//v
z/zxb/zjHH5UeZ3/bP7yT22/8stb+lX/+Q/94V/mp//26lZvzdsffgOdjs3ztv2qxruvmmnIfz/N
85/8//3mL1/f/8rDWHz9/dcPwOnN/K/5bBi//vat+ek3xe/uyPmf/+178+v/+6/Lt/Q9/wzf/vw3
vt7qhqVBqL/Z+PGkjXZpfuqMX3+h4vz+jv43gBSuS1HCbEnYfCcjeC/gL5l/sx2b75mWi0HSsXmK
a0Dw87fE39C+CJJ6LWnDqlfq1/9+478tY//8xP73Zc2Uf3h2lONI03Qcnh5DKCQX9rzs/W5Z01US
TWCiUWEQ2gHPmYFIWj4MaohOLY3NfcuIn+K9EysKlnrvt0hY7GLQ2VvyXVVazk6jtIeOCRm5DfN+
xRLgb4ohvVrVQMeiIf/SAzm5byfM+4mTdFu4AdDysuk5H+LmsbUm6+hKFy8maSqcj7J1hgrmO8gA
UrNNYyS394aiq4BCkeTYiIglkn3StRs0T22V7zLPkpvffYD/y2pv8QH/brX/viwsJMJwHZ1igz7y
Hy9Li1sgDcug3jU4cSvTLnf0lpyVMCH+4D4hHo09blGb+AFKYPTH72tFfpVFR6ELt3FYPndjcKDB
dqMkpO988ucCNn8Ke4x7sNQP2HmNtcl4eBiFvDQoO1cC/cXGY9tfM+6/DYjSOftojuE8gxjSy1Kn
oaWD9uRzXBhFkKH1B9tLux6ClzPAMdaeO1dLTq4AyG5pe8cy9gStWzReh5j67osNchvFE6L4WWeu
pvjUDGr915dO/+MG889LZ+mSm0roLMqW/qdLV+WliHxV7UxXWUe9JZ9LlEjeGfibfIxLpnc2AKYm
34/Z2CEuwS1Bj572/ZuRhGJDcXyW7EMoILtHd/ZeODbRoiNtUG7ihW3znpnUJytNy3Cra5kD6prz
I+YIiYUzT/7N9vLH3WV+P5bp8GSY0rBMYVh/2viBy0cIVCSx0PNPtodwV9rUckLHI1ml8kcKdV8j
znkHeFFe/vpiynk3/p9Tx/cPh3DHXIhrZXH2mF/c7x5PFv4WgWnRoClwmW4OqX5Im+Qhmz/47xtn
BAhHjwzhGnN29inz6qPeWgkvL3d9Nv60+QD2c/cROXB3zkrcPhk8192/eZ3/uozwMg1lW65uQOq2
//Q6vQjHSTbxOrlQoF97bdoHrQZn014kHqIPOMcO9R5SzYytYyOJmEZzHS7/+mWwmP7rC3FN4r1t
Zn9SGZZiTf39BbOLxCSsKOl3g58cRHbhsIdtvjKcVYvgnRqC/D4bXMTQDgdbztXCBMCqI80hktZF
sxpqeziRYPj1sz1Jm3xvb1Xq05yhWj1nah/NBmM1Eq0BK1KWcCh7yL+pEnsYCM9ab9w0MUJcDS9s
6OCyR9aT2rp+SMagZ35jBqchexTfU3giN/d1YW/SvHHWU2LQ7Rqk2qMXebK7yF+FM/ky8Dl7hC7R
tVHTH7wq7g/oUPpDwXB/Mc4IPeYJBPkWdGvXSlPFpU3jVe03S1QB9K0wVcCisCWz7ZzZMTKwJ90a
N7kPDTnqC7Ud9SAhlJUTd23o2U2eoC8LfYpjj/S/Y2+JblOMwD89Jt2zJgojXXTrjr0PYbNfx2x9
aMMYKrutc+6m5qdh6veoPK4T6/w+FubtCFYVhnC61lt6L8z9XlIoFCtoQc/MggmyfcekCETVJZwd
cSMRT9yrIAg04lck1oMo13RoBJZJ1oYMd5SfJEa0+TEuzHIzmfTbdRmvh8HTgGUbZyco5tim2ZQH
Pl4vkGeT10m7F6X0wkRWTFfDuU8r/aeZGOUCDORt1TSvbGwRCljQ0GHrLcyEzDjXMt6jfEssb7nu
en3pjdbAk6Vh/7pOpmKk5t4yprxXxthsE5KZFmFngJ0igUcgcwf0N+eZSQMhP+rxjLDbjvQP16uf
ULbCae+rL1G2bwT1DasuafcIoErqSjQNAc7AZeM1tOuZAeaEca1K23wKS9hfINIiv8D96cLRkHo1
p0AVaxoD92ZDSolOOQfql7VWPuqyfpwKBOcJ8Jzm3dOtNxLDEuwsBXlMgY5AvLswoK7S4Ca1xl1n
zUkbc4gpejd7PfXm2rST4xgM4TkasjfHGNTWE/ar1lG1ZhivmvEkJ+Mq2/EcaNXL5LoNNShVbtdn
j1bRt9vIX2tZQFRWiFPRTebm02s7Fg8+eid2MRctcWzeNXaL0d3vyNImXmnplyrYZBBuwMJ6CF9Q
ODGa3ZCSTJeP/pjQGSB6QR1cO7IDt55BQ1oZmMUYcMqDF/SvAAXyG7B5CIoQ4rd2JnZ+KPWFW4+v
I9OODUBiLlJAKigU6GvZjkclsX45w0Kk2sQDoc49ExuUl0D49JLmcSuTBOCurHZxgojZhOHnO7XF
uKSn+R1AXNdmi0sgL0TsNifBiLwrGcZNukT5p48/BuQJy0HLz17K63JTn+SNCbFQUaonBkPcmDFR
Ti5guQUvKevt7mKn7lEMiX8u0VIFnbrxfM2gCVBpS9EOe9Jk3jUycTZ1VEiESjGADlhU/j4F5EGj
ZaZPeRW8JFx01o9gjMON2RUfUZB/4Zkf7iVLFXZUbVGJ6dka8icTNfU2IU55WdhW90qsWw2wuvba
fYYNcKX7Vcx0V74MkhmGgTmaJtBPK3DGZWfS92FAtrNxhRzArbW8KJR6DjM0z/Oqp1hUz0HU6USi
lStQEvbWybuz5lQ07kRKe0pqy4YOCvrX6WXIGW/oU//ZlGjK0lzc2hkGlqiTjHjM9qkregmvJ/bx
w+lnD9BR7FjxTkXVCRt2s2yekwxGS0h8+sYLA8JoTPrkrWR4rTSfXmGH6iXKoS9xjMU3HKDvvbhQ
j45Glq0HLFjxdCsEBOa0RH8z6uhrEcngHI6DAcyQt2vUrLnOcLPg5vjMPcGTIwTUKshOcIUj4xmd
ncaqJjCoWMyyGa/tCv82NLI7lWuPSoaXOvzyExsTFeL7Duojso2KcYABnldUt+NIsiLO2OlKJ5Lh
ho5XaQ9vLt+gUko2D3nSqbU+Bc26gZqU0ezksn5w9MRYlOeMHPCItKAulr1222SoSHXNaVYdPJKK
mRfkGLQ+WqXOyUgYtIfDWVhjsWevrLZSAI2KXSQCOrouw20v0TxflxFmYLSRPMh4hYNo09kMEDKY
qWSy+U+Dyzgo9Mtnfw1ZcDjgv1NhvtW6Siy1IiDNqyKvC1FIY3NWEf5jpANSbZMfQql7VXj3qeu9
lTMIuI923mS/xsrdM59NruwN67qr6xUS3BJmSWotgVCtgpuwSngw8bQ5Be3BpElfkjGkLhu8JYwN
d9HiGFjExDNsZOZ+oR8215IZqm628RYqVryXxbTChHhKMdjsrjBBjFvX4WbrDlaPnmwU7aqIzR9o
S0JcDMmNAZl7WTLBmOPCHixkjoHHJF703jPBpYTYG+chb8RRNeuJIUOZZNY2YQXYaJmOhdp6aLSU
xDFEy0vVZ3utU/emMfYbN86v8fjRFJp6nqx0XElL2+khUSABs5N6gnwURQTB6RPeeC84h/aAqksh
/S6H6kJPznJpHFp1Vq2KDL94GwXtxuIJIwVjrNe2RcOP6JupcF8Dq662JvZKDH3OtpF9dag2bk6/
zkd2MAzB9NghfaGz9aQKxnWmhWiOaUJ6RgyqVi6nuxU3QLPPpVuhVku3NHL1Y1Ri9Ut9e15Et33H
sJG4JwfiXnsepsiHvs74yKI/uMNFHW7wgVvHrp/MUztmr2FBKnxgd94Ji+a2iPsUt4DmrcKI1M+0
pVNWyQ83sF7b3PG2qeCOzXzHProNp6Z+KD4SBsexwsAg4gPORYb78AMirfZQpaj9CMHpjF330enh
fDmqhKw+gYORBjQgQZAM8qdoV8YW9+MEYlVFNS4Y8yd88/EU2/argby1xaGD6b4vEdOjFqb7fauI
yzoXJAHzBFIhF/3PsZRXR2epguUlKvUqh/aSatqx9YtxW7VJhOSMW7YEMZLg4j1kELl/uK56rQNI
76avnUJCUq650yXbtudYMZibvIjubTd+QyiLKJYyGUFh8Aj2XVt4rvgseHoYybXrqQCzPdLrLrLX
SkvWxHYLhED6rhiOKhF35lD3O4vkIJAI/gvJn8xmk1UjvIc0mVYJAQCrinEjeHdckCk6xaWaYS34
Wiaib1bkQQCTb/UfPiUArsDg1sl5js3xOeKgMjKGIOHX6YwnpJAEwbTqJCq4O8qYPRfyCp74JnD0
16h3X0onf8jDz9htv6TpvRDt0rNlIUbG2FYeykJ8TiRugzGlbqRpmNXIUobq2bMF0nGgTMtYz+g+
d95PLa0+EIK8xIEx4Dngwo9Mu2TUg4rA5w5ye8AFPB5lO5G7OPQXjVTZdV+iNqocDqtlcOOmwZc3
3WgS11XWvqdA3FcaebtrmaMhsGZeuNUDijLSPlhhpCrdY9Bljw3h8bWJgAEH5gc1/+hYt00yaRQa
MbmKJL+U0IOAFM2Vj4sWs0LwqIk9SV1A0aytK0oUT3ad7a3OhnKZlfXRmuIbUTL77vNqpecVpNrq
rpHkXKJauIfbzi2tM2YrV4nVH1xkg2L0nqFLiAUVBdJMiXu+HsiY5oix6BxX28b+cLWciU4vQV+p
yUC01eSRwF7WTae+hL57lS7eaCudjaQJ/EVvOnYDotRyfIc9B5BU3DM1fhdKHroJILbrYrhIMW9A
azxISmAETmgbkqDrVzhOOOJgLWEeiGY9aTlnttFLg4+7bd2TMhwMgsbVdpE05jnbKM/AT86kiEqg
v8e2edXsOV1JA3SQxacWPRshYv2Nr0nWAUe9WCNlT1Q4NU1Zi8GbToRdozUIt3N+FBPT1ixxQggm
t7oPwz/tOka0dtFygQseHg6XQZ091IDx1hPF6l1r9me3xnY32DV6rwYBoN7z2eGuxKtlBOQ/xDum
+KoHWewgyObdKlwDDf5FMwGKksE/Y57arl33g7BiY5d9jh4xwhXgACT7X0CfKJMYyyLtBqeHl2jB
vECsqsDZW3pzLBMiWEY3WVUZdFHDtplmuPs6Yh5nk3ILrU9HaSsSFjHn0PC9TTSqdNlBep6Q5AcC
niJT2sF3nLVj/V/2zmNJbiTbtl+ENsDhED4NLTJSS05gySQJrZUDX/8W2P3uLWaVkdbza9aTtiKJ
CATgfvycvdcO3J0cU/B+S/Q2z30FR3WXS+9H5tXngBkDL0GWbERh3JtVNR8ajge4ER6msH5Jqwgn
EyFGEulG5xWvAn1ng8/Xz7qTGCiMzDL5Fs/02ZNvdTA4q8ahY95VsVinZbf3HafeGn1/UVbWnpQj
F7AKZmdbrfsKPQZ/+yQlipBQMNzMrkMFsbrBO0lJByu2nOevJRewTEGeifkAuxsXpQWtN6L0IKJz
a6SAKl2vJbnE8S89tjOmjelzhzV4BWCTHGBkDWiLh+M0jkzIRXLr6/mlY7qDfBnK9Tjcm2k13+Yn
yMrsKRgGQy+sTgQUst8sYC9rW9a2R+x5N638zqFcHpZ4JOt2JrFClB1RJz0+mbqEmjFRxUvgCNgq
cKxnECw3eQEctM6/JcEkd/yER9cmaTQdrwynfnIA2aTqwXbKikyciycgv+ThMi6nT5BGNE+H4mI2
pneyWpZae7zlqH0fMBTYxSA4MuFYD2jmkLEIIDfD0nuIl/CZomBaKee1UQ7xmmi2bK8ETuIai8tR
lYAcuww3JjxeQH+sK43ZkLYJAeZseUSwlAoSii0NAjuyltgUNORtAzRC+vG5tY3TWI3G1jdddxMj
ArSlE92miP43ydzC6031xp9tBnxTJQie0KfAy+cDGEAy6JYML805i9gpvW/cAN/U3NO6ZJu+6iX7
G6OaSyApjutBVwdE9h9NxrqZWl21863mkptde4h6os4DyHMjvrN1HmBfG1ASNSPcMVS4dgOgksYC
J18hFqT1Y1a+kk0W3OU5Koc+TjAn5fpBNsE1jVsTXwIRJwSh70cN405iBb5nVHZl+kuXrcv2cMsv
wnY1ma0hCh5vPPQjh39WFODpNDm2czPsaNSAUBsphavJenGx5JOOp1c9rUF8ZcGtCOhxdwqVaKWn
lY2qMDfio5HzkznIBvn5g+0Ign6lyAUzZPMNTmmwybtmh0sD02G9x+P14RUu7DMmQRNKic0jsTQJ
7mAPw21DPKQv8J428w/ZuMADUI4Pds7dZUsh1Q//v6yabWhTsQNw+CLM+o6ONCz/Cq4ZXgG9UfNU
rHm3HsF4IK5tOQlGdGbnE9CbRYkgHkQ+BLsYnHrVIznNS/z2YV09RTi19w1KGyKL8gcPSii7TPCl
oRk++sI/IbwFaRW/8UZiXcOLBhJCAOz2GpSBBhkGsfPU5OO4mU10afR5HjvPPXOSYTXt6JS1FN71
YutqK8IcpGc0Wxel7hIfrrF6dZSxNIpXupZMwBGO2ENqb+GGPKuBrORIGS7Q3x52Ts84IzLGhzlM
gB2kl3iA3Ejwze1yXGM7sY+ZmWYnHXUIJuz5YlUpzb7MI5ZwrG+KwtgO/rL3+q1JLCIIBNfKrtPm
e24J5+DTUxIRH2GyaNbHtwlqBaQ6kBmDuXq3P6TJ05El43FWRI3HyEBAIbL8GjX5V0lubqLGfYvs
uTlZYfplEDA3vFJzsKE3E3HoOVKqgmIGw4/NCcZwiw9K8DBcMdzuDxBCCJKFx29UMM1lFVwNdZDv
Owjd66KMT14MzT2q3mpFPi32MYCdp74yA7gqdAWyPFgT/qV6IL3oERLOlvM73gkK07yj8tXtkbWh
W2npPeYMNjuElnGWQw+zSeLjvKR43UgZ7EXxAxY/uqfBvss5CWFDQamAbv+j7mA0O5FLsphPIIGu
yDImvDNBV2E1r6E0AfiO03M02ywS9/kE0XxAoQjaNz5KhAK7yhRPGIdwX0zyIzfFQ5G1EnFo8cPB
7xZMt+GkLyPkiEXFk6wJKjwQYCOYmmpkCoa6rt3pAeJvt4dzc7LNikQlQSeO/dec+hqdeKY2Y4Sa
A2hahP38qivNr34zciBAbmSEfD/XYadSFBmwJO2SXFMkhhwE686X1+kkMC/NS08Vz3WEPyAZMNuM
VrSt8/wjQ2myc40ArXDRyR34cBtB7a7IlxI2W9eZ2x40nncSETfIph8JjIrJHQzY/pARYF7zK7aR
Au8LwXfNzikRPAhnqyrkZlN9hxzapC3BM1gZ4pEx8oOo5Y2e0+/dRD7pYPCfLdjBvSLavEbC2Aik
emOMIcl7lLjfsDp5aLujvS/ar23p7FyhXkmiDA6m2OUt5+MuyWgMjxCgaAI7q9n1N/bUYHyb/SfI
2MhXNdInEYnrGV85sDRD3QxT8nVEksGxEACsgB7ARae3VAPBGmRD+yyH857daTpBqwiStiYu0TXB
vHRevAIygZ6UqwJuWAcIT2hbKU2fhxxkx4seHduhDpmSaz+HToabFYlvCVw+LA6Gj6rGhuZIDcDv
ZnBSSuGxr1WHyq2NyJTzO/ONZwcp4SYIWWHoyh18m7Q6dKnXIgV8aylUJw6GmbBIQlTz9sbupmNr
t+WmDtlmDMArGb2iVYmCjJCYBDexN15K7LPXJGkC5as5XYJ3hrTCw7qOwuJ+GI1866Ga37VtGK3b
zKY+aYElj9k7Ys0ZFkJwRRcAvlQp73MYU4JT25ZCg75+1BOCQMSQG56McqlHXfx84QTOULQeJYyJ
PLFxOSWQp14ZBn1TjngE7yHpcBJxYnG8L6wJi639fSJYmTj3K0MDBR04pXTGnT0DrC/m4YHETHfd
2zb3u04/pvCEXuHsHOLeohBLjG0XJdeu032ns1ASrTT1nCjb6r4X52o5ys+Sqmt2eTp7xKLrlqJW
8ZEwfWCZon2V5ZukGJmDZHl3Svt5JnNMfiM/YGV3YLAtxyNydRgkHLrhagI0i1H3Q6FOyVMfTIQ+
SP+oG9j89LXpXODxWyJa0FGgwMV4iUrPpOntZN9dQWRZVn4nuZTZHInaK3zojbz3WwxgEscgoRUa
z/NJJd3dUDYopOHJYoqF6t+TjuHjbq9ys2TTBSbQmHelmIajnl1zNfrJvPEH4CY2ctO2T4y92+Dt
5hmwguneaOJoE4wAkgGeaQJeisNEbmATd8BxGC5uetSjDE0OoUTW2C8Ywngf8gQKZFSYrPYemqhL
b/r8cuZT6cBeqIyuQnpmIbnF95k0VoZF+yGUNJWMglLFWII4wO5tBdOLmTkhrDhbQ6PdtlWyCVNK
OwHojKjf4WC6zZ0NsWCF8HU6iuKeti2zhbQeIO7YHBQ9lqlmCVBUDXktHW6AIekfm0bZp8aPMF7Q
mqDMdQ61zuKdO+FEnmcHyS/u2dj73nTipvRD6tHRfUsavbU7bBG2PZ66IqOxH0CbmTJnYzLasmr3
HtPOS+DSnNLwldWQYI+ZONYRYDYBJjz4ur5PUOkwkaK4LtFttoTjAlloN2i5y40PSnIrsKWtqen7
psVkNHJu483odsYMtpfJNAg2g56mV0xIkIf8HCUptVULuYSmCN0sZmQaQGZe1xif+41KvgGPU5th
tKtNBt+C+KPMZGqXk6hp8h2GEX82Y06mQAB4w6CIjgfmC18GlUwPToKqCcrAkMCNaHCQr7NGnN2U
uqRppmfbVDc85ISXNazNAH0W3BoT0hxQkNXi7el4cdZZlQBs9MSF7cGtPHWoLMpKySoYRISYZCRI
KDcwj7Pv7Qj36NY96SEU5DzBee5vC+EefSVukQl+pwqZdj5oJ6LVi4nZIPAEwxdo21OKX2zJ605z
wysD7ZzjD+tizmo+UvJoc5RBTkmlTrDG1oOkykhrl47mTW89Fw2jl5hxOB5oazMHSX9SaMplTXBL
woOAyuu1098yq9hlpRG9FGl/W/X5Dzya5gvoEgczTfg8l3Wx5qxbIqRAPEW6xYmU8AehmrukeA2k
fsQErbZZ6556fzBPJt1vT44GupHwsbSSDdEB3ymFiXfwtrUny9vYZgBmxPyL9H3o8vcTTY7RPuX8
NptJwuzzpugVktYpVYZxMEc6AZ2TJrvRq7uDOSO+pd4/5tWCiFPguCIcCwAEYVvH/lNjH+2gx7AS
Pfg6G3ZDWmINqrO9xjqB1IEw0/aupWsZw/qgxHOQI9AlsObyzm0YNwhmfhZ+DeZKjsB/rXdxlD5G
2iOPjhJ68pxxF1mCzqvPw2wZt5JwzaYxh307Xzua+CO/T42rEFX7yiTZldYJmJaSdmee3IYNB4nG
2tsmaZ30ks4tX5wAKddfd/KQmwTTKdAQR5GId9OaLlOZvbp2+zIsLjbhjWsPTh9DUhfBOEUe2Wx5
yefnc6ca+79JtfiyVHQiYMcb++YS3DoVXyiKQXZkxdOYIuEt8kcn6gN05/XDGDIgYg62Ur07bHPk
qlk7NmtekPMcF1veOV6UEmRn0bnnziaRyGQHsaweXBAyyGVe9aXIIXknBj0bouOBJkzlmxG9KcJ+
VlKlr1ma8N56kMmqvrgoFTp7MlQZozkgBycBqLs3oldoeR8l8E9nsUzYPotWZT3nCpCeH4PsnF7H
Hp6XGJtvphFeCaJYdjNFyKrMhx21tXEeBLHPjEY2rjqGy8k6HimLhal3OQ14kKE4oQwCeNb4mbND
FzxUvvWDZmd1UhN+TPrNRYXHHf/SHLpIgt2QOFwiOkY52Jcof42NDHLhZG3IFQ32w0yHcLC/CtDc
QSxoczDtWeNuO8SZwsUCCR2+Kw5t/q1NItSb2/pfHZtkmbZ7kTRIzM6ga+UMMBnINMOvgXsIQW9l
cjJFYraCjHlG6iumIGCQ2LzInFUsGy5lJ5ljik6sY+R29NLn4aBb2m5GzzPbz6IglVo0exdz0dot
++0ETPNmcoer0B3LCxZ+KnUgsw6bPPUtfIbsYBXEh8wdPgJ16gZ34kGX9MCc8l4Go3vwwG/vYJq+
xj08+Cbs0oPq7jEPp/uewm0tEuOh9oy1tTj3HAthOfOSdaRRek+5dvAgMg3rB31j2cjCA/NVpYNe
YS0Y6Gvh/2oa+y3Fa3oEg0gcjN1yvkxQQkQVCsuABArIv3ubhkkU2UihKeh6ge2gMJKI8TPT/61k
QnambzdsA/UONYaVvcrjrTRIv5T0mHVA/qCHBYYmbeGTWdju5GIjI1uRFoUXn+jZdrvKGuy97DRA
kuhnVIP5PaJpQgjLCAsE8T5igvpNB9fNlLxVo39uzfbe8+keixrhyThCN2uiNWVgsekdor5K3AgO
py/6ZfW4tWOcKYni/86WtSPE9n0m+bEvqR16uPEbS1k4z2QBRgprSUR/1HKHbBs5OQu/JtDdVafZ
HZiO54QsyM5ew9KtVnU2beyhaKCS+i8+95+vTPTiXUinlyObfRVCg5XNXZFGL270gS3eOEYxY1Aj
f0z88hXm0QmmXB4GG1cuS6tIAa4RrboeEFMzykJ3z2B93UFnujKja/hm5j6dyh1n8fasfE1dF74P
TEBWsZyIPXKnezwzex04dzrmW+gtM5CLVNFzcj/0FSls+inGmbl2J8Xwmu135VT410petLWL9kCV
Y7G2PI2vliG7P+QUCcA5x6SUq5xu+7rNF0U+VZ5p8kCWdvQ+F9/ajLVi7HjqY5/KGIkxQR+rtF38
jnFRrEJDWmsPSx6pbo910RENAPiA33XedVIEByBkx9a13go6DzgjEn/PGcI6GDmyp9EYnouoBBg7
BqQayBofMANakyOc0nFwzBpOEz5YkbZo5TE25NaZmv2klt2vNl9CbdF0d9UuTrJkm4hi5g93xt4i
sBat4PcgAaSCVuwqjFW0G0brm0Nk7zbLQwxzoIuZINJYmqcQ35C+NfzyLu0GXu6KAR0HjV0LHDIC
DJWUGS++HX5NF2jNHHnPMyWvvRCATeYy1I6YZaoMkNcSEFWa/Z5gOxdHQnlCBMWBHoFGZSIpD4Zk
55lKH1uPjoNX+LtCsu80ou32LYqMMqbiMMf+ioQ28oqZ2dg0GPvum9njAK80lqNmlusJHxA+EbL/
9FxdhQkcVDt3zhxRsm1p3bbuwqvysWCWJsSWnwqnMsJJPfloEHy2Yaf+AqP55BdURrGjDz2sI1Ql
5VVvY5kSmgZtKEdGDjxNacj0JFK0AAv3YrjdcE7TL1PCktH0NWm3iWfuOTVsGs+8MyTEMIMGkRiH
aCPJsDgiGuXs02wL3X+3BzDlLQFZlmsL+AQEO1lez8Qrbm/xCgN3aPdT79K+LLJLBhr4jA3toNNx
b2q6PjZKl7ONDk3r5DildndQiBb5tYcH5Q4GZ/TcJIvlGtcwYWVjcesiONt6uEUUA6Uddr8fGTPg
Iba+8xpiyNfM9MPUOFfhkgGu9oNEXYkU4A17L98sz7ZZBtmPUwZ5HqSxz4J7z+nA6ZMP7MqkGYL/
IzpGrjIHgvbI8xuk6cROBqOgTOr9GE/Um+1HxnO/l3OPlgqoyWF2HlApZBtVFLTfanoX5MCj5Pji
1THc8TxQnLMKOipu+MXuqg3bLuQ50OBY91DXAww1SYBb+1FvkpHkJAgfVHBno/sYG1JdggaHbcvn
EFo9xeQC8bmTTUVURu7iYSX+i54nLx3P3pPqcH2lMAUhbzZUyK7HUEtxfPPxuHmcLd6sNvpipvm3
ORjbQ9vc+UVx3YwE88J+pL5v7WMdlY/ETpXrDLQhZqTcOcJSWmlt/SimG+AaLuJfuq2ehco2iMD3
pw1W6BGYwlUxcB3AO+s2xSI0GgrhR1fe0CsjjLvH5OZ9wcQLylwCxIWD90j5fmGgYK/eKGIlajtr
rzSGZyOp78kb3AAG2uOHgk9Jw5MHziW7g4W3IM2AtdjuQZC629ZIbgJchCtqsnA9NTDWGx8dFD43
7g914uwN1j49jln8xH5/6FphXxKTmV7JsoDnmK2AbEGjg06u/eFUVTLb2q2o1l3rfZnGalrlaGLW
tfzAPdWuGa3qddoeGXW/B5NOT/4cvtlZnW8cJoxxkR6oxeiGz8VzlSEP4FSwBfyC0tXVryNNDjTR
+QdoP4AccTFuivG983Bgc5ji7Edbapsj4QzbYwKJjJIA8vOItgVwRPh+MB35Zns6O6ZeApHNZZw9
dOTGGc2OUU24cmTysbiB9jzNGxMpIi5nla1Ggkh2YM7GVVVSAalcUVASBJc7yO/YtJFC5N6GYVW3
bqp04OsxAY2K7J2j5tFJQMA1WXw2BrJ7ExeRkz2hbmBaQLfnKYL8ckdSi8kkBmWYNIiHMcvgQaVg
XjJeCgas4Rrx24pA7wcqOfyRKaF6AC9nIB1U729BUpId6rCnsIz0Jw6KIV5jums/MlnG68I071xF
SxipLqZ5mDFQnR/sXB3NtCFsCttl6dUv7exmWzp6Rwk2uiN2kjFov+qGWIJtAQhHzq3lVXhlep1s
Jz++FP5o77g/Fys0aB4tRY30K40AoYOu4DeEgdf593iY3pUqj4wBkGZ79Q9FiPxcRvu4NTxuBw76
xE5fvcBAuoBmnqkX6/l3Wq0PzRi8owm55IXd7lFCo8ub5udYB9O+AqQXmdZpoYjTQEXN5hmk1XhO
sBMBR5VYRk9eVb/jS5o2pCx9haX2bMo42+eKGKnSNm5msScJ+00Q0Ybr8aWf6iutQcrriEaN7Xxj
boheffEWWkxzTU6bmRtx8m/ZaH3XeSYYqYVcPmbNtVkgwBL5czZZ4a7kIMpjZZ0sIUAEYWFviAHe
ezktxZKlgMDiVTi01sFHn7bRcbcfJzQ9peN8kN95RQtTH3IYrfQdY8JdFxjjFHytcdnt50a9VoUD
Qwuz2XNQHINW4yOMccDrKXlRA8UABz1yJwJ/PdLnXtu+YmCaIOkz+G+9/Y65GGFZCSo0/grEC6Jd
Shdurk92ltvbKOIvDjGIEYWXy03oNA3tU4exA9ZKXuy8zN3j2uBdhQe9yYX/1IUez2s630tGd6yl
DDwipF+t9dw1B7toCUAA1KIFx1q3eRljUWx7QMApDocdr3HiRkcPag5LBMcgKHDrZODsUTH5iB1O
oPaY5Nu62ye2me76ui8Pkej2rltt+1o05Mu3dOZgP8cJ3Cgr2jlVKo7QRybPRJXEWorp/H3yaOnW
IK7zUMTocpDVBA7HyArAEO7dYpsOi2A62tNWczC8aKg4xRb5kNgkDcoP0HZ1ZiSnwa5ueuaGvoqi
q9ycqIuj+JxYjb8OjOyAyxVYx0h+XF4X2woKZDzHEwnD1rVymmQ3V3R7zTHJNgEjmNVgFmRWGBg3
VZDdzBWbvqsY2YUlJxFvAAEEpNhvXUZbBVqEIkKMZFxoogxni5x0ZihM3WNmo8i6ZvYnyj4kxjQ3
ipMIsw8xYsVN2nnpgQXHAJTYFlbUu86jtTtYJM6H4Ztpk7zg82k3nRuHh8zRnDHmiSMwqN1QctCQ
B8OxeIwKutiKsE8voBlIOuF9Y4LHpGJASwvftezd98nun9H1ne3x0SZ9ATDWiDZSInZ3kxxPzM7H
a4lyowEqIUkEVTIicTYh7dWn3VRK0hPMKX8xUdNvGPWRSRhARQT7uXJso7ni1+RbNhmYwGpEJkZj
MJjjYVsaMsX4XrI4yfChjGlHB2xycTaom6ZGqVxDlZIEPcF2o0uDxis4Myz/MQeIgxb7hqr1jcZC
dJPJivxMZGdbxvVkRAUYswt4MecmPJQi2humI+66S5j31rUX/8hmp4Qa2G2cQYDYtJ1zovtlCewR
BEBKQkx4rCKFkz0T+aWxq8c69sD/jKIGP1ZyuE4757FvxFalJ37mF2dmYwp9tE8CPLgfcfzso/Ly
88/+/KRweXHPROiYBskcLebNQLC0CkmjPDIVGVFrOnA18DkSfoaWIkIx0I0X0aIIr7Uej4MK7yOe
vStfE2/UesbR6GZGgXiUpAY/iWbbPCt4bEXf3ZtgAH7asTykDWCHI9JcQp8FKWqPjTV9CzlJnIyR
k5OEwNUUCKOMQnq7n34tHbGZKBG+uEvvO+613KqeZg/UG2uNJpmifPLaqzysYWtQwLMTIzwvLmX4
yN+SxHpzJDWHZH5o8uLymmJSuQY8D+mrA5fSdXGySML42iHtVk3s6twld2YW3+d9rPf0OhlU0ntE
ukcp08Lgv0LbVqxNRgTlpP1NieRzQwo7RVLU31qd9aRc+eQlebY39NnW2r1MQVRt9Zg029YixknI
ttjpIa83zO/BgA+vFi/OLepKZ9eOyYf2/au+tgmgTucvBuevM86Io5knD2kJXzEnD+huiV8lhCG7
rRriMyqPRIQ0yBESxOa159AZKWUl96EZHpXdZse6CBTDT3mEhi2vA7ggvdELyrt0ZXAm2RYmnomf
vrdCotDgj4Of8AmJatOVaubw1URdBEx9k3SsQZUAM1Twtd3GKY45zBYio3NA73BcQ6mSvUBcdy4I
KDGGUgGqJjvZQqRRMjYklnRGP1QYhCQwSsu6cTMFTEa4eep2ypt3TeN/VDT9GpPfg4Knk+18bGaH
N7XtNuxH9rXVQZqOTfdE6MeiV8y6nanpp1sKnuRIDEEaOXqdIy5ZxXaQ7IwkaBER0w7mQBmeHYaE
q7Kzv8PhIfy4GMujs3j+JoeRWieg4IGv3NiG7W4npau3xkHHG5Myt65ZPtuhLxGsIwLm9eXoBysM
qtK2W25ov/y3yangusfDl5+eLrX4E40kPLUwFtcJiPL7vkn3SOziI6g3bA54MzceoQHHxLxlvUQU
47D6llaLhcByPn7+w7qheUIind6XVgU9GgvbKijUtI+JSNh0Y/aRupSSE7xkGgkIwCA4NMyEeCNi
GeQb29YHAi0JMpyikpEqaG/O470xu1clTJQhZvpIphfjG0l/u3IHvXUq61Q6ZXIB0hTv56RCIzel
LCXOklitgy29DjAG1M11DBIzSu8dcsgNzXEzDLqMMJNG38I9vWIrR/Mrm3tVMu3/aWEMGC3TiAwP
TcN67Hf5Ti/ezKDteL5vSlr6hDjCNbREUh6Muroy2YfXjk04X64gpzE7wl0YOgcLfXKSMy8zeqLD
m1hPV1CxdxDQmGBm6b1rSPhLQNMXsdC0LZrBupb0R8tQ9Nduz/g+TuU1rd6tlbneHc/xKVy6eNOA
xEqTQ7EN6uQbBHNiL5ana1bkFEdE1RCam/dHL1PvXTbe5okZX5ODSZMsQxJeSXv382GsNaFdQyS2
3wweunPfl/sJQrxygMo5Iw0dL34uE5cHxIiilVHChQqz/tZrHXElm45ZMdIYY0SCOIajc4LXdY4T
xo+I0tq1VDwhQWuQa5NAc6ilviHoKeSUmcudX0+P9tR+LVNQM2PwljKV/rch7j+W6F/8vh//Z9j+
t5f7p2Ebk+b/0B3+btiO4uz7L25t/vj3n25t0oL/ZaNR4nS00BEsz8LJ+G+7toH78l8SL6hUAvOU
Cyf4f/zahuX9yzElhmyJT9SybIGR8z+GbcNx/0U7BEYoNZPrMAb/bwzb4lc7qmtaPqBnBwWmLZVN
cPUnfkNfVrpvJpMndU0k0sY/uad5h0tgzSF03a6NLXOxDeDe9bix1v5q2CJ32YVrUk3WaoML8PiX
O/cPTulf3b5//zifjJ96yrE3a4sN8IdFp6JC5UKdvErqI/X47y/1K4Hj/1+KH4Wb7EnP/IR5MPMR
vGOp53NcwsCkW2rken4zTHeqngJ38H78/nLWrx7w/1yPCy3meEK35CcjsyNyN2PsMp+jnGoHwmgW
pRuoZxHWzsh5S/3HYHyf9dsfLvtPdxRggCKQi+fMNxeH618sv8yU7TAwq+nc7awP/+TsENRt67vw
VBwI4ftBSW5toxPOrD8Yt//x+/71wp+ss80QojfEpnBObqNvEGCO7Y7KYNvdRfs/fMVfXc2uKXhV
OEhT5TiWY3r2pyslNmA25Ff+SRKq6lL9+9OFOuuIvHKVmYdoOZUsRvvsJGQJX/6xYMezGhomiHFj
5wsi8DUEtz8Yva1fvcOLfZn5uGWavOgW7AXICr/c+T6whTUQ477tiz0kjdK8sffCZia6foN8idaa
avQPd2L5pv/r72atwKds28gFWW4Evv1Pd0JXbonC0O/2YaY0M291TjKAxqPGiDll+XNdziQ55Htz
6PY5I8LYSFu6W9PJo819+v2H+fTgSckH4AP5tnAE3unPXvMMYIg2rCHAWB7WPZSCQGDo0WRDHe2o
13f5hPZ3C0qg6v/w6H16s6V0Wc0sPEiO4zkmj8avN75iIt2mhRce07J6juzgq52o26wU2R9u99++
4XId2xRSsXzYy0r8yw88IYQFySi4Di0PjK52Q36SdL8juY7A/XWDl61MS/9hIfmHbycdFi3YHx6d
d//Tig2JCVezHIJDhPVrGU7DlVxMBFW1Tqv04/c/4ueL/fuB8i1+Pp5g0/u0SDb1mAEjUzQ1R/eY
eQ7FszV+pJ7//Pvr/O1W8kt5prDYIl1Ie/ayeP5llYo9MWi3qvWhVbF3rYC87aY4HN9KgvbW0vS6
D2FX2R/WRvHpDf35ujjYCBYOkwOV4/OtRBimETDTImqsi8jrH3kyNavRre6nKHsek7ZCojNUeyKc
z+SMbMcM2Ygpt3Ojaew09C37XVdXhBm4N9CIryq5+NyxoYhc/uGzesv28NdXm4afbTqmYiPhTvny
08MGUGLWTiDyQ5KmZ0vGjGc46SPCeKztuqWHh0Rf5uEjwvPFaj7cqBKVro/VOpyUAHaevvuzLLee
zAwWP5RQ9CeOSVMdOn9+alyTVRG9hXKNk1djAKQpKK+BzcxHSInBqzIakmrqYWSEjaA9BVkWjNVd
EzvM5VtEnbEBM8Szu+dauVQHRXYN+/mqsdSbbRUJgrOyvY+s4iVO6P6lxNQiJx6/REO+UXF/acT8
UJWMFfw8/NaVU7iGs3g2x3obEPuEuBhy5JQZLwjlz3npJ0fk+fl6AmuPSam8M2njHpoSrIJh98AH
PVwNzTydjLnCRAz9PaKv3zZwr9mSou3vn93lHfjbL6OUyYq/gHQ+r/O136I9i4ocvzvyp/B16L78
/gLW57dw+e2FWCoVXwiP4eqvb0faujUZKQ6G31jcsuYUJyiR94iXntKoeZYmxwpGS/Dg48tQF8to
4SUAWbCdU/9DirTcdNr6L1/YhTTEVoskxOKR/NtOo6zWtMjw7A9FHMSvoMyWsU8HYGNlqQLSnasN
FI5pP4IW+P3dcD/dbpzVPhQVll5XsObKTyXiGHNmIokjo+VID4yOGJ1YFyZweTFJsO+PBkAR67+9
puN50vGIrbRZJrzPtDZ39Eh5QkB8aKwAkSsdB+y9E1Ft5t4a8qnd0bT2/tv90/U5APiOxenBda3P
ZLWp7odKjo1/qCUQBjKWQJT6P0YN9yNGGxGl4e3vb+znp4xt85cLfrqxVS67pHJq/xDmnfUN+Zri
vtb4HfFCPvz+Uss/9ddXZrmUhwDakdDbOAR9ulRN0lQEx88/FAARr4EW2MQfM8GkaeTs0Q20u5b2
CEojVrY+zpFX//76f9tubGpFinCfF4oP8RNj9ZftJtcBxufQcPe6BSkK8CbGyzXiPbfT6NZopv6j
jbLwD6y8v91f8DGSmkg5GKH5AJ++NHuCnTOUMw8IOzZu/YpPclGl/2E1+lQMwwTjKq7vefyPQvDn
nveXrybImcZHJEweG1zfDNLS+HkG7B7ifam7Fn/MH77W397H5YKsfD4CHziGn2vOcQTBPzl8rdrE
RgiKUJuPIKNWiaF3/+Wv9ulKn4uRPI+1SrjSkL3ZxqYeiXF8gYOfGeoPtfs//FTS5cAumPz6Hkf0
XxdcxgGqjE1Qik4XovmuFR7WVuHcs4fs+Psv9Xn34Pci9n45FwrTA2L96UvZsdtPCDa4lMOkCa8I
5EZUNr+/yD/8RtQ5ruebDl+HM8Kv38epG6ZnJX0jjfIUtdEmKAjRtuNDM8rz7y/1t1eLSs73bDYF
vplpieWj/OX5K5y2NTNf4AynKx7up7nuv/lRMt0GChci+pAqCLfuKP7E1bL+4UaCi3IcRFVQLV1n
+U3/cmG6/jKQoIwOeUmIQo1GAUj0HCo85rsgtfEi1eHd2OfM5ZkCMZTUfXU7kku7Yh1nftZJOLKx
rv7w+y6Pyi9LHfcDU7z789zvyc/lutd56NBqrLEAlvdwn089XOe4HfYgLXex+hIu+efK+APp6x8e
YB4mDp4WJjDhmp8q217E/4+0M9mRW0m27a88vDkB0tkP3iT6yEbZKCWlNCGOOrbOvv/6t6gC6mYw
iSB0LlATqQ7kQafT3dxs29otMBqYmUUkqOYXCQ3MSTTQsWD69afrb3zKYc0fcSKACu4H043EnQXv
le8G0OeMDjFaou8g2W7aKMdiaKjH8izo8thSPA/vzUyaPyRykVMRlj5Ora+y9TlkctWipxI4dkK6
mRYMgyIErrcx7T1eoH6FzhCunHTvfzFSQfBHbI8kwLjVzNaK2lWJRQVGnAJ3Y5cdTf7dTVQMT6nu
f2qV7lW06rbKXVgk1dNA7YY+0xNkBeDBVJK5S+PtvlE0KDPjZ9v7eX06332rdIFBahPTpgrIcf7q
zLaym9wqBo6J6A4/iZ+lnXxLUvmgVmvz8G6VMBQZIdd2SFVo77YFgaK0juJoPCWtRfFeTQt0GMSX
ypeA3q7v159rcTB0C5wTGrHyfKOLctGCdTSGkwM/h5iVqC2JKA/HVIb+zUigWIAt4mxoisudoCii
KEPoN5yo/J3Rnx5cMuG5p+6uD7P0ohxypjyKYA+fL3tAF5E+SGU4eXGPfDXfp43Drabxn0dbriyK
d7vq9KbejDV7pNAfaVFUnOHk68mLJaf+j/xnEGjfnLC5y6NgJfacJ+9IoVyON222bzZTEyGjJiVT
CDPgwVIwrcr96sCd4qWv/FvhjKd8tO8yKZ8MdH0r0dk8c/af0Q3LIjo03Gk7vxydkqskknJZKhJ6
nI3i8MT9lSg7oAuhlmWEkDlTXxCOQqExYvWIQbk4D04MgO36O35/qkwTwQUH+iTBv6nPjrNEDpGX
09p8qgfaADZqNQxfK9spn2Sef9PMpruFJIfbtZkHT4HSaCeQFWDKqb08xArSXJNewTvXssqVNf4u
zPvzu6a9HTam5syvhKOeq0WvsEu0dqAeilIkt9HgIw1h5xteOiscb1Btxju7d6vT9TlZ/JBtQyPH
BkeS/Obs7UwQ2IlkA8iruh+9J1KAX1JY2ddHWfy6MJcmhoCUSTL1chR6i7PG8K2BVsyxO1t0Af5E
fwZLJ1BoRtEC6/76eO8u2dOSd1WN+aQnRye/djkg+ZPBDDDYOkWlqm1GJZH9DaAhiq2pEeFvanCQ
utSV96WS/0Zq+1AMLgZvCg7j6GXUj2mmxzAoXM3eOAZNXX8/67owuAuyHm0269khW4oi6iWAo1Ns
4kpEG1e1Syn5obbifL0+FdPndRGyWHwuXI500unIqK3ZC476pNbMyhoRDbmSymjT0DOVR7Gv7K4P
tLCSOOf+5MlxlTXmYTYcSWynytg+AavJz0OlfB3pqcYjpw1WorCFkaDHQj/WLO5GyKIvX24RpqE7
WJF6UkohHzQ0KCWapEr/krT0X/71U3GppKSnsWxJ2cyyNaRNBl9EEAK9obsbcYrFeQEKF8vn+jhL
Z8LbcWYxHpomh95dqZ760hMotTR5H9nJ+IlAhp6cschu6U9XV5bhwqA6XyQ3MdUlAf0HmPrmYJB6
pcEPFOOp8XwaOTMLmQFSAv/ZBJP6pPl0P23CeoJKXX/Yhe1AVx0aLbm3c9TOw2jdqfqud0P1ZLsl
3pPCU4Z/wNkbKCYoYvx0/EKu5Cim6Xv3FVAbhYtNffTdV+AHRakaPkeuGWrlc+T06TeUYL9JMU0m
Mql/EKICyagZ3cpOtDSwZamUdzVIwQRol2vVb7QeT7JMO/mZ9tT7PinSkv/sB97QAAorq3/UUotM
Y90MKytKmz6D+TNTVeYWRRaeVONs060rwonY8rSTFmYeghCbVkq02AqWJVEhC7Ky0gQJR81B0ehx
7koBsCt2QAcocRpuK2DfOf0VMl2LtbSFdcclaiqkUR6YakuXkxK5PmkZZI0nUQLw2GhG2lVf8z5E
wNkMGmngJHTyjRaLmEJ2HAbNjuCkHw60bCGxqPNReAc9U5EiQTRxIxrAA/HUlHnyvYmi4XuQxajg
/3rJEhiSQiAA0AjpZ1HMOOZemBuOesKgDc/YwIZqmXYH6lX0BWTu0/XRFlYNGX9mhoLUVHibTRBO
SLIVQU5HUASgaqd39HMcDCszDJLxkUlDmyGHX1WZlC+Ekly7rg+/8H1CfqeAw0bO6THPAtW4J+bx
hEWt1MwFX6GVtMhHmNWBGhskhjo20sLrQy4cU3+SJygkoIMz8uWSSJwYKGfHDqdQaIaMnIeBfYNd
aSdWPsj3hwfZSj6H6btgI5gfHhYirN4yO/uU0e34BJxJO1SxSkOwXxvH68+09Bb59HVVJZcmSFRf
PtOgZrROWGxznh27rwiXaQeMvJArqgdE8B7flO6Xl9TlLqV16Nf1sd8/JlcmCn5UmRCevEs4p05G
5VQ37VNFW1SK4lHQPNDQCP+/G2b22hq/FmUMbO2kxMl51OvHWLibsfE+XR9mYXXYxBaOIAmC8GG+
lWWVp7SJbtknXDxoY3Z+0ue1VgBeWPQXY0yb1pvDsJRl7BfQO0625m/IIZspPf3hbzVfWRWLb4Zb
kTtdRcjqzMbJc9j69GBjAQa5Ajex0Ohg4XX76zO2OAr/CgPZWEHMzx0LHxCnMWv7ZHr4KlrxNw1T
VzOtV/LFiy+GhQbjy+REN6ZP4M2kuU6BSRUC4lPdyuCIiJ3+wSLNVtKQiw9DpZGYmaexxGzzxQoR
1IA7EFrmzU3puUeCFhqWy38xZxSE8HWgQCeozl0+jF5qoyTmt09Sm+ASvWAP3jolKj46HFKRreyy
75+Kux5vaIoNbCRjs02ekD13BnqdTiNUlo0XJ7e5OnZQBvLX62vh/T7kaC7ePjalZssRxmzFOaFO
RavSbfghqfYdikL5WKsmUsMmLOhzqfSx/aQoU0N8F+P8sLJFLH1Xb2dVv5zV2MIFu9Y8m5wb3p1T
xxqlZXo7NLtbmdClxWhyX9WoA1nauzNEHWVmqD1fltb1/yi+g0pIDPHKINNkzaIqcuL/HcSevbVG
5tkY57Z98qCR77JSuZV997XlfE57V25kn95df3vvl8mUhDccRGYEy+T9L+evIR1iVr1inyztRcXw
p0pfJE1y1wdZfqr/GWT2HWs05wDEZZCkCb+AIqVXyOp/m/R1b5JRPqSN9b98qtnBURXGUHRhQH3S
b3cJ7M8dTpmfEgBNK8tvZfrm7wsquEv3IAO1IVoyHfQr9EY3/HF9/hYXOXneKbPEOTXf1INWRIOq
sMjx7bNxxYbYYeBZX0VIfNvx+e8Hm4Ryf3I2kxrtckUAImz1GgHDCROUIX/W0nqb4zk5ri31pYf6
n3HebVAuxsiBUXO4d7l6V9jlU5HVt22B+yvYoOuPtPSW3g41C5Uau6REDTvwFIc3El1dGZxd315Z
CkuLHN0FNzHs2tji5zuRcG3Pp9SK4Nqgsy3uPtWo1iC5lj865JvwuPfXn2pxAgk1yScTTbMJXr6o
AvpTE4+EFEIEH8oRbptbPnKUfPG98HB9qKUJJOtCfORqlKTnpkQubslN6YNtU7rifjDCszvUYMqU
4/VhpqU13/3eDjPbJ3zJrEnBMLjzAkD8rlj3YfOSYiudqp/oyezSf7Ew+Jz+VFFgUvy5Sr4JMLDZ
7QmTySoJj2sXkKw0CY6mpawN8yfROXsyx6ByS/EL7bQzT1M3SpUqZZnQ95ZV46Oi0c/sS98/22Ac
JihKsU1i1SFay7sb3a9p4hD0/PEt2ntFhzald9K/GXJlOAe0pXwTUTPcpLQOvmSGlx36zMKrwh3M
gwDe+UmkeQ7f1TKYuzgOfvjYfj75uqvdt/RJ/YN9hngIfaP9gl+6f4gcNfjR9JX2KWtc2Af83Uvo
9/gwOAYQqSoiihxCqAvYVZTDSVoqzacyowUt0f3boRnLU6oYIR0nGdjlwDLue79Mf45WFB1H2eLD
0Zlw01onaL9qJGMOfpZrT06tU3nFTGindjWGM5kf0Kgch9kt9sz5c99oJfBUYGgbyeTtvAg7vAmW
Uj/IKsYRMgi1R7ufSOr1oKe3Jg0xz9CXdPpGbXod0yROnqkkVr+xCwzhK9J1HU5Zedzc0g+q5xYI
36zirJeJ8dwKsHyYnpjKk6Fk30uvpDvK9v2d30fJtlLcn0WsZR/RbfUHF9oJvp6u832grR7/Y2yk
p7wkDCCv/gB/Wn4kqz76/HNl8KBVPjQF3Dax6QSMVEgTelgzZMd0SJxJj0kveFcPt5UyIg8MRuWe
sFBieN4Gr4lOvAhVAChnT5PqPwYkAWDaoil/Jo0VfKzzSkxiPjMEQ9HmJz1RwtOY2N6zIrvmxXQH
fd+YPfcyfcCskrzz784E6LETxQjhGelAfsxaOR4zuCx3Hs3mzx0ORls3SpvHjpbNY2y3xU+4XcwN
6WYMXUvrM/X0fB9KUIaBV/jHNoZrGRK1bBLS5PcoJ/MnnBucT2METqevaDv2UHffkqlztlhK4dxs
Fi5dyLkLScMFpuBDeMjCvDipuV6Rbi00WvCVAkqiXSc0AHvl2Y+z8aGoXM/A0SQBWIiHF9ClODNZ
g7a6kU6gfuETwI3TZ7HWBf5PrdEZR0oweMaRiQDjBbVpw13GG7eqnQQgHYLiWPoCraDb5e42iLr4
0CUtsjgVdloCPO2x841o2ASi8qn2R5LsXmA+B1UZvySOimxwQMM24RRgAtlhFO4tbSzv1MLND42a
TbdJPlKf0PkzTijVo6vI+hRaNH3uaPpBXziY3fBFL6Fpwx4eNlZjNEdPJjnkpsJ6imhq28sxbc6V
kOFO0RPtXGjGcKjIQ5+oZCkHJ6c5cpP3eUhAFWIEagqcwK0Ww4W86RTyf2V/djS/wTNO2P+MTTe8
JigYPpSWBXLHAT2t5K1xyNuanj1o66+RKK3kpBuF6x9VZvnI0/h7x+yKre1BN7BT+Rkyubenv2nY
W73PG6Os+cKS6ne+DCeQYBt9i52ou8XH3Nw17uQinXjPPpyXQ5CMdFSHIyYaZsGH55IWbcn9WDBY
SrV/9HHzetDIy9x3dJQdur4w640jChYlnRdovpoxvROjq31WvcaxN6HXW/tCj8eTbEH5+IYyHqwe
XlhY4SP/hE8BfcvojLQn9hQPuphp3NTdWO+UKnGe8gAgKmCi9Dmqe+XVqskPCcVTvuMX2IK8CvQU
9F3bfzYbJ70Z0l7/KaSKfzyE9Bd78uTZNBHGz5RWxI2VCQMS3Dh8AIOkdABLkvzcOMTs4GFBGsC0
3pux6H6ooefdI577HAXwelya5rdmmKr3HpzVncwg5Pf+lAtzMI2gYx4aTa07Db2trrPpTXBL7Ek2
AFT+DqNilS7ANHrRddrIkOwWx5ha3y22Nv7RNM2UsyxtP4MaAKbsYKMR6LZyq9c0ZQ5+mH8xOylv
qE2jumC5bQNhRV9wMjH3FSjXJzWOvQ9VWthyE9sy+djC6jvro9AeU5Axr2VeOgdRu+1NbdH6Hedg
BrrJMgVUF+bRsGOJTh3wTPTWC6wKFFDQoBiPcqirf5ourF/7IYQeZSn6XaAlykHKgYtbymm4jQsI
e2KU2pljY/w9gIq7FW4b06Ou96+NUkeQaE3vrPFC9n1i007ZeNYX05L6b8MsbRMqkYmdS4UvFd1w
+JVUHd1z8Mk+uF2ECl+WwaeqUGBfqA7oMHJL+yZPmi2+0M4rFn8e7t5jjPlW2nmbsK+jPd7V9eOI
ixrIQqN80ZWw+UIR3wMH07df7N6zjkqidMfGcMrHziXdp8aevo3rqcU01cPqrh5IH+MumQYvlaLx
SZtRdOOPjvVikB3f6xN5tYVMv7GHCq51pfvnDrjdKRJcpvkvmpMy9MmDp7v+2cM1J926nBG0lxeN
OA05REZDcYt97OMsosShT/MojbtDwd6KDXZzC2gId426MPD0iSzzhJGjirex3h7TWv9j6qef/QEk
QBLBgRwglW4yfHCwmcOaacflyUKyrAC3zzV7bxRdtQ9LNdzZueRfkPawK9QACG1Zas+BD2hUphiE
g4gqz3rdxLtmYsG1iRvsVb+Gah3TcV2VlrkZCjy/x8yC/sCGWm+xo4NdYYWBTp9ng0vGkFu/si6H
SOJHFR50lv7NITgRGz0vQxj2jvJhxEQ03kyqPw6GQgleCrXNvtdBYez0jP2jbpXo3Dk9hEIl83ae
E2OHYZX+XW417Kaa0n4Ddam8NhG/xcJO5L7ixNwNeHZg0NLBJaO2vx+dyuVlmv3nxq2V35qvlQAA
Heujin/Npgr7gjDA9yCPa8jTkanuCqCVO6UY5d9fcF38U1HjELaR6ZtFyqrU/aFtS+MEHoDtDthA
7BqfaZb+63y2ScRPWYteIZL15uzmpJme76htA1A5Q2IBg8+uy2M2ypXAf+HuhH0jJwrFQuSoc50A
1jF4DOkM02v6t1hy7lQZ5u1p94Abym+7FCvTt3DRcA3icOS8qO3wC728OsF0Gou0Dxmv8uP72ktN
qC6lV5gbdyyJukqSntEOmNb4OaO2KcGW5fHKMy/kkyhQcaE30SJi9zpLO9aRE5m2B3N2gBz4pSkb
BSBZKf/+koh4clKNmgZiy3nrYoAbDHuyI061j09YAFDw0QptC0ZcZz4qUZ39i5mdyuZ06JjI5eaC
qqnK1vSjFGTJhhCMCT1cRGRpVAFMQxDTb93pnrwRSgBuSu/M2LzLlQ4Xtus3yWn9X963JlEp2BlB
lQsJ9Wzd2oGROQqh5Um68UHpxTcc4nHkzO8lEYiVFmerJ2N9fcz3l+TLMcXlojII58veU40TAY4e
bmPP942d06lEZ6424DN0fbiFOud07ReqRR1Gp8Fiyg+8ubz2HS5vWYsIPww0IEIQkePvJdtRtgnd
NBaHtiYLtk0V1zsZ8N63iXCU+N4GRzEeuzhtGuCQcfFBl3l3lxMzw0RieRDW4gX3WqMxXqtyzixS
MaHmiyN/RfcUjXA64pnLX5z5QITdEkIhnjogMnpFjuJGTwfggIGuNjhpNAoFJVtDhLtpA7UO9zx+
ePQIdE+ubvi/4xQ1Jj30LRfRUI/uSrdu/I3msw0eRxGBEM4Nq/xYAoR9RS+dPVQQR/iSPafSDw1V
i+meqoIBDvI0+524bqiBZ2H7gdQOcIFgIUTnOUaZ+GOZmv66/s7ep2zYcvSp8Ek1gw9y9srMKLHg
E+PAObZq8ss1ByFOUYt+YKPjH0wMMkJGW8lLLY5JOy/9cibdQc60bN8sE4nZZyWA9J5cj/R42xm7
Ji/2WPiFAFDDlYrN+2+AB2RLRYdloV6Z64ESbehzrGOUU1e6342u49KYh/ptVrnVimx5QYBAZ5up
Uq6jAklP3mwxcecmSx863kmOapTuqrqpvjia5A13ruqLjVfHYw28TQtvKHz4xkaTiXLPXhMHd5Vq
l9WN2fe9+en6G36/qzs0G4mpro186083/tvZtjDywOmdEFPR6pKMiY97ErLZlW//j4bhcn+b0kmI
AfVpf+McuXypiNcFdjskqurBjfvbMlLTHjdHASLH07PyVbj4zSUbvo6GK4JXC4id2CT4oFvd6FOX
6En+JYomqCyhi/eQaCb8xAG77/7W8v0huR3jXj9mSqOIW8hzUKmp/1hroq6lyQIqwMlvCBe4wSyK
IUOh2tJJlNNk7n5va2F0gD9brBy0S2uSSpjGOOTf3iUvPbVvGstWvFMlAXdswsJQXqOhjXGLNuxa
/esKDj0g5Pj42ib18p/mzDefG752JSZck0lEKpWnwsolwjuCNOs0Fr9rCf4taezWWXnGBRWuQzuD
juYJFRmDz3YWWDt16TulcsKuaqsg/kmlFm86tcJ+u/hV9oUHCjwNYBVnoCLDp+ur/n08xei0GtMD
wzlEPHO5HDOOIeSSWkikTz+oHoA0NZ1mJyMDLxv3VuL6AaPlKfX9/fWBF1YQAzt8/dr0PZizTcDL
gdMo+sAtoNDGHcordyeMIF7J3y6ojHk+jlrhgkPX333VkeNruKrhD4NhAxS03Cam2vtKbnVn4Ug4
TXFD1Lql56f7XUoQTIpFomqfGFXDDXo0w5Uoa/EHscUYrGp60t4VT5AtOrUiqGMkukY0NY4/ldD5
gIy4gnnXbf0a0yMVjwepnzAU3wgzXymaL5wqND1ZdI6w2+vOfJmrlZt2+B0F5zyrfMTXUbiF+2Y8
tOjFuEq7+uoCX1pjk2yJ4jnKk3crPDU0mlV9IzijNk79XTKY9ie8QNU9qeGfbp9YD6ln6rd918oN
xhnF1iii4jvy1OSbYjXks4ykvB/BpaSbOEKxmkUieBZ1mDzQrqE8Yzg6GfN2af+PrAyVSnmTVMVG
ehT2wjq2935SgOBvyuSGbmj3tbcy+M1UZdonq6qLu6rJ6x1/GlXsplzjqPhu8ZFf2mZbQRJh20r8
EE+cSaH2UI6Rcwoi+4coPQXoOAqHsGvNO7NI3V3pjf4tMjAgxVaMEUWKI6pf8Rq2atXF/M4amFlo
lp9atQBtVIsfTqtZ91VWaefcq/tjjHH16CXK5wos1SbHZOgYayZ/D5VrExOD3bAniRMd4NZPv8wm
oBG56g2p4vxjScLpt6L2Lbzz1ITROgib/Bd4fDTRDZA5gYdFZlX2rRoX9g192DEe2HG76d2y3Bl4
K+/0Yhjvmk4W+y7XPtCRA0skKlucBXCj/1UayfAYUE56MQQUS7p4OszgkmKXBWVyzmwtO7QRxsqj
zf1djzDjHqsy/6obpXwoNEXeaUOQZju71sdzFhdkOWuCG7jogW//KICqqntlVMtfQsGC5K8DfEJX
ROYG4IGpwDfbbOB+pJpGx925rnL7WdMMdhxpGK9l4a/1NSzta4jh0aqxn6Osns60N6eISSSrF/0Y
niva/HDZ0jEX2Y2DPX65vn8ufsbET+7EpVCRplyOg984tziC3rMsLHSbA1WFBv+/MvroyPHvQyP6
otma2LGm4Mi+HAsSm1VLowlJvLQ41rMwidUgzAZrldjF3XG6WhMgMX/v+vsczwNDxq577g3rlqoQ
XEG4qn6VOxvph/8A/GXRZjeOET43nXVkq/54fVoXekEmVgSiIkTdgJns2bxihtSTBeX9TWJE5ZC6
etXvDbpTdsAn8d9owNTibQh8/lNlmNhQJBWWMV6WqpgtUKc0cHOvnGFnJX30LaVBenWOphTHLIIk
A8zdGFbEhMKZRZChViAUCy04c457hgtdbFLRYLCnPqau+5AJ5dmRziHK8h1p5WAlSFoIyS4Gn8UL
huHj/+ja4bmhAHD2vc5/dCy/Pit2F6ys8GlVvX9OzikbHAIMllmMGcadVQKkCM+2pRKRYzKNoQMl
xY91R/GTmoXcOXq/Fo8tfVeoPydJFJKud63VkdkUmrSZXZRl/5RtJ7ElbGmMwEDFILn+L6bz7Wiz
6SR1lyNKYjSryqEO016y6wz5AcnS8/V1/T6tQmswIiFLJSeI+HQWZdokQfOSnrmzYRVKfIhRERdb
SyqTpU4pQCoH3RDbx1FxvFeM3FL/eH38pZeJspuWlonmwM3vcgtByIOdvJWxLfbyISkoTMbafQ7t
MjLSBhPDdiX9uRRzAE9zXcGIk879cjywgwn+Ln14rhMQ7BgabtKCRg3V+6evqw9qMyIUT2/R+q6E
tYvhPMk6hAJ8mwgTZ19n6YXu6GBJfXZ67ZsqMWqSsn6i0HmqxszeWOTmE726xc7iOVSjldhu4etE
DUlQaRDtomiZZUdVSxR24Rc+5JTK3Nud8G4dxdTvaCJqV4ZaOOcQXAK1A8zF1zJvAfeUEO5Vkvtn
a2JYGnUc3pdB4KxsxwtfI3gxU8Cs40Kmz4NVMPvQtO3QxxUDj6XcFrejRZgGH4mScPT3UcLFYLOt
v0w9Q22LmEcaBH7QnQ27WR+tY2HY48q9ZPFFUQPg1uXQKDvXhQnp5ZizISMJLHc09rKuKwG7JvcJ
yviE9ZVtZnEayTnSu83XhyD38mtQ4sGoevwZzpmRPNMNBqV8iE5N3D7rvvF6/UtffLQ3Y80+AOo7
KY2LzGKCLxSWTlQ6R6XaF9HEV/wvgPHxPyfB/wH5/DgB9av/938XB+ID59YsJoHT7BPv0soeVNdR
TjYY+S3er9Q3lMF9QDitfr8+1MJughCXZD9gBTRA88akKqQdrx2D4OyoiQFHrtTiT9gB98YGY+D6
2yCRsxwwyyvGQ5qIxLnnUur6/+JHwHF0qTjwyfF7Ll8i2Ue4P63nnsbUBK/kKAqF60jg0ok8pSte
k1EbPql9Bw4Xo1Bo4bDTe7G/PhML+zi7GyAA4kFaF+biZOQrXU2npAueA7d4xVCflb48ev44WX2F
R1GGL9cHXFi6BNFcGk30ZTopg8unDhBVYt9nOKe+rc9c4r6gp9zWCuZNHs09fz0WOuip0xuag0v9
7HKszEexPralCwFITX/SJpoUFOMH09zo/Vg1e91vu2xlQheeb6pyUA40qb5A1LgcE4VRqQVB754K
pz4YTYsPkov/bWXtrb55vv58S1/M27Fmz0f3kFSw2XJPtAxq0JuScSpWj2cc/OT2+lBL5yA1A9MC
vMBRCIXt8rkkGjkhEYCccrx83LS/rfv0XMfyECrtY1JBOgijJ4R7B1Q6K/v4UoKZguRU/9SnqGee
nRzpUMT9hTltFIAAvsCGwovxwQqCpt1kHZZo/YDJrRm5sJ+7Id/bFFVwxBrgPQnZrmTWl6eCuiPZ
NWdC7M3OFaxEvLKvWFZG7ZK3xcAMS6uuDnad2mMo4w/mMcgz/5Ag/ts6stOfAWutbcuLkzLd3bjZ
cA/mC758IVmop5nQqSZ4RRjTuRCTc90GwzjgZBPG3uc+jfFrp99cPKk4mUjcsQugg3ZBH+TOQYaT
7J0oC9c4DosbigUWh/yNSalj9rN8D4MDO6UW5lVScMkT1glJQk+x3h8eyQQwS22/RnObvxJq71Mf
B9QBi4lARzrbVVTKm6NUMXBMi/RLGoKdx7yQUDiI7ije31Vldm5H72cR4gt+/cOYfYN/RuYoUZEA
cO6jOb58DWZbmG3pJd2Zxtv4jDf2cDCNsN633HVWvoPZ1vKfobjKEjCQ2KbccDmURQa7LuCgYw02
YH/rqTcFkNxNBQ8Q9++1hvLZi3w32uzBAl23Yz3OunPs0bEi0rvKsL4OeNm6cf4SC/PH9XlcejjY
EbCHpn5+wEeXDzcEISCGcmzPaHdOQc7VxaofG8/4HCd1tbKZLT2aQ2OgC+aUx5in6L0ia023LPpz
aSkHz0QwmHVY/wSljkhMkMsrTP3zXz8ea4SnmyrhyBxmj5dXHuXGwiBLPdoYXyRuHT0P2IIcFEcZ
kCHW2uH6gO/XJYBL+NQkeEgpOPpsv25pVrVq9HNnX2IBkDcCr1+j+K2Na5M5rYM313rWyTSQTcmB
1hX+N73YNwkyT1PGlp6S4ozwMt8C127uPeS6K/O3/Dj/M8rscSh1xGy2DXIBehUOIZaTgPaHyvhE
2jhcS8ksDkZEB5uP5j1O8ctHGuMgBFOCNsHJ9ZfC0fAdJXPV4A98/R3N02N/5s5BDELAy2uCbXc5
UJCSivPztjhXpMqV8msU4hKPnBL5/XPcIkIbU3yKkWx7KYrbYC1WmSfHpvEFRwcCAOQZVP5msxqT
SIZRactzV4S7pDt6GJJ0AdwUtziq+FyXqjymKXJd+zYevIccEzel8ZAQrpEpp0UyW0QEaRTjpxYo
mAGzSCaHQ5oVGhGFhQmpG4UKCrrgIbLtj6Fp/mUdfnrqqTDsTJhGc/rT5ayPYDgm3QyuJnHvkdPV
Mr92EMK4uEJoVZVysOMWX5+vv+yFRTV1NgJHoW7FNXu2qPpSkZmue9XZT0V8K/rG3kfhYN5bULNW
hlr4JFF/T5gJNgA4CLPXakTID0eCFGYz9O6cgY5/LTbUL3/9QFwdSKwB6WBfs2YfvmjbtjdiszxH
tD5UmxQde7rBFEM7RE0v18jvC8/EvYGbA5snadx5KgQrX6hsQi3PcArifW7Kfs8Otxa9LAQSwFHp
uWIzY/K4h16uDae2AjPw2/KciJ8D2pCtjbFPVptbO/7t2PkxlPojSs1fTv3r+mwuPR+YUgKmKaIE
GXM5sDTaygsazCoIq/w9Fj7docazb+XkW1iE3Elo+qfwRbwy53tTmqKwFZYN1cruR+FF5JQQB7f4
KK6ERdMSm33Qbwf6M89vTgV8dPWqNTM08431PLrGB21oz0PnPI+GsbM63M6uT9/Cg4GJoRqpTrRO
XZt900GkDGNS+825GzR8oAHhdJSCg4IOH3/c//1YRP4gfc0pNTfvwcoNr7WNkGczoqbehrr9UZVV
irLVWCF6LUwixFzOV0pdcCDn/dBFbectYuv2LPuw2oq4Jbzt7rKpRpdZ/aZeLeJPe9DsrXHPotal
AesAUzVbhA0mCBFJ0OY8FqrTnZF4q1xtoLpqu6ytk1+mOlENKPCXdwW0tq+x3QwrmbRZYnvajicu
BJQ/8vUOMJ7L76AwM5pQE70+D9kQYqY8ROfYFeN9oRTKTanGuDAnBg0fa/S0hRMIegO0IfBYoIrn
Xwamba1U4r4+C7/zv3JoDv3GzfBEojAitlbexH+XnJgawadmeqBVPOz0p8sH9QIazgN3GM8Dsul7
owz9+3ZsCa/r0PiaCm1c+ULmDziNhxLGJYU23ZHmyl6hE9IkSaTS6WbFB/IlhwDzoYMOWgn97crD
zT/HP4NBYOPjcABizNmliZc7Y5r56lnv9OBOq3GZrwW3osKhS+v61zhfMH+GIg/KJLJ98qFczmPY
Cip6Hipy+hPiDTsDdug6DUWZv3ESIMT24H0MKmUN7z1FJG8/lT/DskyAPHPM8qfLYT3Pjdw8DtVz
a/XRxuXCMsCkV30u+9Y/wu2ejE73sNWO7/uUJi8N6v/1516cYoIlii8IYshwXf6A1kYzOMgcWKJQ
geW0xjdflOWxqWW1MsPzbeg/j0oRHI7ItDXMgjNgPHbYNol6RneBAaCJN9WusUPxKy+bZ7tTg0M4
6HIlyzLfiqZBJxoyyVnXeZ+iZftRDEu22nlIaJfCEEzpzrKaMDUJrYpxPeRbKVPnGKVVfygIdlYK
TvPzmPEnDCtJHhDJxMezh840mmoHjVYvChbihW7U7lYt0aJef4mLo0y6d2SaJsWl6f9/c0xGGZXS
AskWN1F32DsWoFsx1v3Kqb84Cq+P/Y3Odb6Vy1HSMuLbs1kqHr8Da+4w3zV1bv7laTXNGFNGVnfi
0bCLXo4SlZWSluijz/AHcTh2R7GBWmxse7UftuDV6p0qQ7EygQtfAYPSq0ASjL17flyUVM0C4Y/q
WSArdu3yONRRt/FVeuX//k2R1VJRm6CxerfN0BKFssoItLOaFagX8tjFYIkVYu+ujzPH3E4nwVTY
Ad+BtIWCnLicxt62I7tvpcFA5c5rfo3DYzx+SgISmuF3JZmgWfbOiX/GhbvXA8Q8wYOZYifm6wff
uBsDbVNY1aau0pWZXjg/aHE3IVWhuuMGNTuYXQVX1VQxBTUnfJZ130o2iR1+rMc22EjalFamYdo/
Z/vrZJuAcFNQJCDBeTkNTTPoQamMDGdVN0WFf3Rq7B1Puw+lfSj1+mc4dps4Ft8qQ1u5Pi09KaQ8
dwpA4GLOd9bYw306lS5eRKlyX1qCttBB3yh5cWgHy1150IXjC9Xtfweb1wtMvXSgpFribHglFA4R
ZkZHt1cUfs+80XvEGNbO94rRpsUNt1YAT9fneWn4KalPoYLKC1ve5TQDxktrU+Y61tDIJPu28F8K
+/+Tdh5LkutIun4imlGLLUNHyqosvYFlKWotQPLp52POzD2ZzLhBOz2barOu7kKAABwO918gx9ZI
fUBJ2XG22sBW4qJbU2m9cHKR7AQYhGIN+KrZSe116MujTgyOVk6nUBuehGQnB47+aPfDt+szXHId
5gOFCQuVWRwv2FDvDpRej3mGtirGjaUUt03kOClEX937BOdfZ/P2TtuTFdVFf849aeMfXcftLd70
xu9aaSuD9lQgUpYG3xRfNRr3s5uq+rNKB4j0cIxED2miLIstdHqoz64VGuYRGkcdbhOzGIKtodB8
Plg08XBa1BEY4g/31iZ6wD02iuKrKFx12lYxpj2b2h7Ryr3+DS6sskFoBiAK9xug6Pz3r64ZIW0Y
OJCiTz1QVj/Ri1PdYEOdq/ild/umbL+Jaa0wfuEUARp/OcKzgr21uNoypxitWismmkTmXwqHGPcG
dzBev06Vt3JgL9xv1IxmrLc6Y1GW7fA4sJos1+3xVIeWvEkshL1EKdL99Y94aUIawXlOudDdXj4x
5RCX1TR76+S2Y2wRlX1SWutJzz11U/Th5+uDXV6xfwZbfL0y1RI7bczpFLmd3GPmPZx0I8oOldd3
mySEUl9EwFEzRSlX9sqysfRyXl5vlkWgT7O8bNtYnU5DU413Pc3M+8k1pvMk5p1rpvFTXkIy192u
vDWnUD9FFQ7FcuxtH6B9vLv+IS6FCW54RPwonONYsbgOJ40zUWCFdsKKQxwg7TjYz3d/+FVrWdKF
NJdKNt14MAGIjy0VhIYpjKy44UFWp+ImxGMwgFhra3HqZ7L/2aTa8/WZXVxiAIQkFCYxcNnAs6xu
bjF200kJlDi9zQqvbPzYK6y/MbixL9nUhE9aiaKCb6mK+fX64Bc/K9OFLDJjcZb4MQJYJkLLnU4Y
IU3Wp8kV3Xe3T/XimyRVXckML54cDE6gCDESZ/1t+Eky3Wt1yVupMvvCbzt7pwCLHyfzL9Tef1sJ
msM9CShySeCWqeItNkwRTJrWT+l0msnpWzdsfzmN0m6yIhlWTsqlsAO5BMllGLm8UxZ3p5BDNqFF
Np28oqThp9UmsHNyw+srdXFbos+J1wjCOEB23368CXEOS3h09UPT/plW9U1dAvwO0d1IhIer+Rqj
6V0JdP6AZLkUQmBZcGkuHpZjhKEAhZDxZAGexDWhVDa4ugUbr9FRJjBTbJh1JCc69Owj+RuS+9qL
/tJ2wRUSTIxLS9dbFg/shleR2qrjCVuwP1Y1/skG74vIkA2hBfLvn3k0ASlhzxV/IOWLrcnDTMlU
aY0n24jGxyEOxEOF+8XKBXVpDZEGnWE+VAve+cW0uTO1YVaNJ9D/zb7LRuXUFm5/tAN0AcIY6mMF
BPF4feNcOuJcvy/UdIhpy8yyr/TYTct8BOWt/Anc/B57BZqAONWv7NCLN8brkRa5uky7Hp5oMZ4G
jJwPiZdGW55lxS7qZ2ENxc6/9UpTbvseBYbCUtQbDdq3r4tK98PCSv+DaAMaAGwRvSTQEYsldboJ
dZJJDCfHlOVmBFeOLWGDwVwY6Ds9ASh3/Ttf3K5cTv/NNeTKfntAZ10mt++V4WQ65W0wEQB0oX5q
k+IecNcK1/Limno8wwCcAXVQ5432KpHTFGPQx6gbeRwKUC95ZWFImpZHaiX2ystgbaj5+no1VDPp
plR4hp1sp6Adkkj1U6UM3SnL1HHtLXDxEyJ6OPuKgRtZ+l85UVkj98lYnVre9qa1rcBa4BQY349g
gVe266WJkeZy6Lnjoccv1iswbSWNNXc8JZpsvY0yxeY3y4qS0a+rbFiDal4ajUbSDNGe/VqWqXc8
BXqa1+Z4irFt6X03lJO5HQxRGX4YF/maadSlpIIGKuUXyiHskMVRrBqlDycnU0/dKPZW4uGTGyY7
OibHUs0/mIH3MVSs7fUDMH+wxVOdf+CfMfW3O2VMGqDZkgos4H70dF2Zn0EOr6m2XtojsM4AbMzc
Myxi344CGrLO3ZokglfsT+ROPproxwBFVQ95seqHNd9x76Y063FSVp5fj/OPebX5ZRKjN9NRMYtl
o50nJY7gats1vAHD2ZhNVYf3Zajn32tRpJ/G2NbwM+vC+75X62fRjNk5jARC+2gN76s2T/Yi1fLz
EFX52Sxd/akLlWIvh37Y8CBSborSkAklG0PbyDwrP0mIfigV5NavylHiDcywZmtGKEE5dmU7PuJN
2jYplfQ3/jj9IQmDiqvYnX5mlWc8dqoeRJtKHbKd3re9HyWFeEwnpTqnmT4+RUgXge80SWv1oXb2
WKXY36zIhKKKJuhnJdbUPZTjflvQc7pRBjfdyGKyNx5mor7SSy/2q37ERLwPxy+9CWcNH09Ib1Y2
+dQwU3Cj1ph/rsdC2YZJouzoKSEs6tRQjAYBXk9TWnFqAue5jmN4enrenly3M39VeorpnVFpJ2uq
3eesN/rtzCv3Bw3BuSFAEO1fb1t4SZSWZwoZQIBF+tbFTpyHAXkOYJyh3HTVfBpNbRL/koLy8qAy
6U6S/QIQf1eAcLxRNH1P/dxgcf3IUY8Srp2RpmT2nWuthLdLuQbYFUhXs7wD2enbretmwunMYeKt
n6TaY2ANR1lQoVf0dK92lb6LvMpYqdVfHBKjUwrM7Mx37+8BpnMVBhxNW0jPRtEAjWOlSosBhZOm
sk/mJGNspM1a/3Z9Cd8dU9jdEAXg3dNFo3g1B99Xx9Qux6mMujw8l57oPzhBVu7zTC/93Atsn3zP
3URFfrZx01HbjK16ffR3oX0enU89f2ePR8fiS+ca+pBFnAZnfEzro+rJ8Zbtk+4D2xKP/3oopEXg
lM+CpjPA8e1Eg1Anq5K2exI4w95FodCeGk0aD3Gew2i6Pta71QQdM+s58Fm5st4VoNWx7qeG6txp
BOy1Tcnf0MXszcOQq/U+dvIx9xHRjP5eH/VFdftNyMUpC/IEtWVoTWgqLNZSscw6wK5VnCqjA33u
qD1KkbGGUiNKmFNW7yr0nZ4rfYjPOGRatw0gcn3bWknY7xGVrGoUJdUoImvotE8y1OzcD6LAKrd0
ujsUBsIseKrJlq1NPlRIuDGIdcxRt0v9BD+sNcX8d5ci0+FRQeWaKjLli8XmkFapNbpWilMgu/Y+
VNX40AlwsNe/2oUtaFKTml1/eF+/453YTiIVPeuUk9Vj2ODaubtj1dAnTM01pvsLN2exQIwFmJ5y
zJx+LhYoklZPkFeVkwTIaB4yHak4dGKsTrv1kg4fGRE3/T6O4/qATHKDglOv2fcAz/DXxglJ7zaE
x+rLqHX8t7mIfrZ1Z3xDiW0ytkEE3norUEiyNmXqoD0mUjQUMKBP23szKyGEq5Pbnyurxk2mzszP
EHnaT7po0wcntMA12wmyhrwJdIGco82Lquy6LPaLKMABSU6TfdOnJnrXotAKnHnNtHsYjcBKtyV6
8F/KyLWaTVPDat+Z0JJ+hb3aPyg0Pb53eaxaG+Q/KOrOviHZBqXY8SONIs3a9FGfDZuRNzJPi7aF
D63EdnYbWkEPiq923IfWjfPeT8sUkO5gm+Xv3HLqz6Os0l9dVun3TZdDmJuoNz5PNbFykNJFyFMV
1amM0+RsiSE7qqVQvrtpOJxUtca23BJIGV3fSf9tUbNYX0oMBFJqDKSPS1iciYK2ExserPpUqltb
icAdxv2h9jqNtrrr3SpFoXFNIohKUNiie5mhbOeNX4oIiTsTgJY/FeafInPbrV6Xkm82BF9EmQpc
KczO2fatEfraFKKr26hbIxn0vQiqwXfdqDomaaEeNb15MPAy9EWWhfeIfGo7Neyeg7EtHpJ4/B3J
8LmQAinUCIzPxFs6H1FLsrv2oUedbYsoXrZVOgvWvQJXSUnaTcXLhf+B81Eoc9FyEhjOZM7XxMyA
6rtBfbANTIuTUh13Fh4r/hCV/aFxSmfbUI98GMpM870s9h6QtMA83hUNEoAmyrxuliI6L4sCyaDG
jY+Z4yqfR0U1wEjmKv4ITl/vZB6aO1RclK/IW8rRz0snGP2kM/Rj7an1Uxrn6VM9et2jNhnqfWWE
3dGui+8FHYI/iZQ0/aACbRyZjz8iQyRIe1rVcWj1cl+7QJaTBikFT52aO1c69kMBnhUly8rAhTOz
fpJMolrsaOM+aAL9oDR6ubHSUu7yxpxTvaZjFWFB+6g+dk+Wl7m7Xk/crxQjJAqjNpK/Iu7ukWse
NmbX5Fu1MKd9VmjlJjDU9N51kWzwtHSH1bl9CwB/pJ1hjr8VN3S3CP3YNFdQDUJSELtB1WgDfkIe
7TFkqWBI5BZ9QzW/t1UlxZIpQCCUitavsMj6z+NA6UkfcrEzymH6ViYNXnW9Wpq/s0DVzrrJwxdg
znjW40S57RLZ3RVVO6sKR3Z/7rxgQE5HC3K/aeNsZ1id7nf6VBxUtUofEZ+neVmOQerXWAhFvtJ6
zrbFSHNr1K7ywYsr9yS1qf9ae02c4+JSjNtE8eD9p4l16F2z3yY2ikJUbfLqgzPV2m1aFvFxNPkj
GEbve2d5OfE+0z7TTAswqw3UDaT7QNkRJLW/PJQA/LZOIx+UNoQtrE3dXZsk1UNQdRwSfZQNqNuo
t3/xmLBhflMb3ApPT3u/d3LH92JASQ4KvNtO0uiY6BWgIV2nz63SZZuyGvLPQ5zJHQ5Kw1ZGfbut
LYV/OEqH6UGgOHroUiM5SgUhb7W0lWaTqhMBORvQlNC88wh563awDeXUdVMb+XFUD7d9iIm922eF
TgspR9wkMcwOWfXY+5PHQXunZZM8W1PwubObG2/E2gnDJjS80KLCyXrqsdnsvI1UwuDD2LrhHiuw
r1GFTqmX5uHWMDP9HNoCGj4G4nkaK2ziBqHRtLnPpi70c2FrWzo90clshOWHim3s1JpInxQkK0He
sjUbga1L40D8UH80SR5v0qF19jLHARDF2ue8i9tHfGTTLeJZ0HdQxCsMUKttO1FICY17E77Qbc17
bqvIaLgrI02eqgAHwwYRKzzHQz5h1yNwqVlTfqhrd3oOZH6fxAURUAuqezdtvPu01T/KIA33XuM9
G/Zo7bQCRkqfed0xLLr0kKCIhwFI98Hu7JWuwrtnMlAI+lO45s3QdRxz32aKNnAkgwIRSVIrxSGV
QbwrPfzmYrzldkZbdisZyMXxZt8ROD+YnS6f5WGqitA2ScrsKvLusyb4UY5IdepKnzyaAbHr+jX1
fjjbnF82L5VhqGCLKgAycYor0cs6VZVqyY2J0bC5GTkkySZNJQ9oXeRa8PX6oBeeGVRuQQHxntIB
mS6+qQF1acxSMp8x9mq8TfsSRJeCpp/1mFu1dzuIXNqbprOifmOCiq7OWYfAwO76r7iQUb65n+e/
f/XYCc08S6kvpWeRUg+w0tQ4RmC7VyqM2kttY5kHAMK0yO7BDDHk23GSolRCWaGuo05K/mdwJgO+
RR1sYkOMHxQRuju3zpSjqfPsr1oSGd9yUgXBWiv+EEuEDim2goaFx7ojPZIbNAjse7Pt5EMQRsFt
moaIujdp9WxqqKVqHvdKNfbp0cbWeJPjFr8Reobs64SlHZZA5aZqY+1s5b23HzrPujO5of04RHAG
Z5by6JVefXKA8O+orKT6NqCPtleFPZ7jYg5dTlzmG1IP+ztaOwp3N+mmFxnKvnMj16efaB3sjKZm
3bnJtp9c9zA0BdRjozW2theqN5FQjb012C1y3IqBvFOUP/aprG9lTcUyrS11J4vK3ViTiDcOQABe
3qK4tb3IvQuT0OYm9aYDxoRVuKvrcTyWPKd2vOb+qIYMt5zT6K5C6fjGbcdwq9SadeyhmqgtWRgZ
aP3JQ2IbJcTKOZDBOgfF7n/PRun7ICWXwAvHQ3NHVc4VLYxNnJrJp9wZu6PAC2BTujWs3kAYftAi
TE1ubtx4g4UpqgRv1mCfimTjWO+heIvDaNTqJpyAF5tKqW4spRG+ZUwp0smwGXH9rPxk1uzVLPkn
Dcmou6Dk3dsO0VbaaX/i1mmagzUOIJJk7t272mjvNK+rdh1EVXsbtNJ+EHUv/ohu+q5FOYbumeMo
59Ke6sjPNWzGfRgH0b6rw2GLX4cd+Iwf+xzKcd/XLY7QQe9uPa9wfYTFvT8Reti/obDgLoss9FfA
OuEWVZcCOXzzd51TFNuiKZP9RDJ63FjlID67lWJ/qiet3ypanrR+RB3mIcxRzZKtLRBNzutDpSVc
iHiQbUe3bQEhI9p3/Sy/0BXeHjKgZCAWZu3NGf+7OGQ9MtWTm8TpuaE++L2x1OpAEzhR5+Ay/tak
pcOlCLLamHvq7Cvag8Yfs2+VWwRz7ZvKKWPHD5rQ+BmoSTT4ehuP48adsugI0Vv52TdOqn2jDTpv
ncDI12of70MihHGa8vPv589l5QVmQiPIEcKzdFr3YHeqehiKVN3EnZP4aRd4m4CHwAa9toBKohqu
XAPv370MD+YPXhvufoC03saoArEkJR3S6Ky0FHnyWtEeupLGud44h+srZcxlwOVKaYibQk30oFMa
i2evnWkB0M02OXdY+vXbXK/1j0bTYqpQhPhD+nqSiYKabGs0v9AHQRnVqhoNja1A9lQgMucRBZES
UZ8Kqddt3Wkxu2xu8+8wW0jRJVcU1zz2qlWeUZnL2h04u6DykQgf9+TN7veh0ovyAAXHZe379HOe
BRgMotobbm3UlL7KhOR5N3Rgt07X535hkWk4O0waM0yqKYupc4dZeAdE2bmuSvXRKvX64xR5yCgK
RcnTrYMjIEIzQqKXH4iWgkusdfWafdr7a2+uoPyTYCy6C20NW9Nwp/hs9EH7tbK7fMfhWPP/fdfD
/G8yN9UNF1AECdSiXjPqo0rFGyq5/Ds9UDbXPxt3o+bHz8U+fVZ+K7//3addDre4zJ2gTzBuYDhz
3Oh3ytfQ9c1f8XOIFPMa+Gt5VpZDLVcx02UBZto7qfq4d0npy6njOkhW2q7LzbIcZlGiLJTJGcyA
GfFe8R0r2ijDdK61T6ITfqM+BjqmmJG+EgeWtcrloIsmpZyGwQlTBg2wJ9IrKjsjsvGxpxy7Mt62
nrG9vmzLzTiPR3sS9YpZUxcBprdxRwaTpCVSeCdnLDs/bfqj6w4fro+xTHGXYyw+ZGQMYTn1gOS8
/Zgc3Ow2T3fm8PH6IBf3++uZLL4cNuih3SERfBoole27g/I129m3xrhRv4mv08Pafn+HKlnOat4+
r7LXLALIUSh8OX3cTA/l3gp8b4DH47eH9dP1jti6GG3Z2ynUacT0IfdQGPG3g+6rn02Sd/9/jrSn
+GLX3OD5c/2jXtqNyJwDAYAvAINmsXJtH0dWqnPSKHnuyrh+NltehFlya43adky9/+DE8SwB4gQ3
DFjV8hJs4r7KSHdPPOlHP/jzMjv2SuCTN12f2aV9/3qoRXTMckOXomYoqZ/HCFuTlam8Y0LPC/Z6
gGU8TLBq0lGoZS5skO5g3AV/2B/Gnflrnk+9EjfW5rOIiVXqGlzezKfWA588ArnR4/Uvdinqvp7Q
IlLElVWSCDAhqz0nxn047YxuBbt0cbu9Wv/FEfbicgj6lEnglpA8l/sAlt6+PVyfx8VAQb99rvxD
f3gn6NGmY6G3Sv0SKORf9XO5f1kX/pgHWz+7lz7c6/EWH85N20QmSeOd8vKO/NKsTpnY/x/ntDio
0Th1SiUJfrgmnx2ASD6WrH4w1McorXfgCTZG7vzQDOWm1cyHqcmMTeWIleV7qVW8ziznPf96pov1
E0NZOrxVvJPhGFjGlNVpGmivx9Fw7/buJsjVm1J0566IN4pWfCjcH4VInmoP+qfIntpcHiVNCw11
cWy6IA95hV946l53YWRc/2Bra7II3lNHJ8P+nzVRaTF1x9U1WRni5cH06n6oZWoZcmCbhV24dZrG
H/Xbwd1dn8fFMPPqky/LR3oi2V8FC2/8CvUtt8/LRcR/Tp8JM8X+P7r2Xg+4CJzIVORmO0/rJa6R
7AmFoOaUG+NOfC1W9vW8Ya5sqGW+XlgJJmcxs+uqXyVPkz7nNaHfGsFZqPukXVEMfEmJ3w8Hsl/F
F9p9J3WlOB0yn+iMnG6845w1u5T/HyrJ1F4+qPJ79YK9vEn+GXFx42WKNcZgQL1TGn6s7bvA+PIf
xW2DAuP/Tkp/m6cYGiZ9kGKI28k+tuly/qZecX0Xrs1isSdMu1a7ZmSI2rsr8q3pthgyrySRa2Ms
79O8CaIGK8FTmsXbaFJ9zDceEL35Pw4z/4xXp9Yzgi5u5jwrm+ZgHY4/sn5lU/9/zuw/K7K4EEZl
mlxZsujJMxdd/9QdXlID89f0udj/Z1uMmsKsxIDMxLJ+HhXegOQz1w82xZ5xDCs0n82VyH9xcf4Z
Y2l6pNBmJ8gzRjI+2CN7jGZA9nx9k13KcKjM/O88lvzVUWgwWErGQFAlNH6UiA5dH2D53oMDY8LS
n8swM8phSZdwtRbwPY6op9DAyqW5D43k1ky6X/jQ/W0IPoklv4bB9HR91BffktdBh2ERXoCMTHMD
WMUSAWsE0tSqrhhOYxja6gZj0vI7vFJRPQveGHIXVIUboHXmjcVTSQe18ZthwiN3hDpUUQ/tyxsN
rIT4mJsC5MiQeNNvkFhO/y1p1FruRlfv4l+2gywU3MoqCJ5CHLfSs4Jfzp+kd73iWE+DdrQVb5dO
tG79cVKMH22LZnrr2PihOQoQAW8Kna1CLwK/tkqlAm2ro7Tpfje23IViRLG8EIpL8mmP2Tf852rg
mqUSfNeTqccbzqvlPf9Sku7CscdarsiHUNwWwsn+uqKVGDkI95PSjPpvXU/naq9rVNZJUUN50oJi
pBhutpN8VKfCa3ChiLw/1tDTpkcGACfGrCuz5gAuLReHKeiLYVuiGJN8ur5W7958rBU1Oh3OMZAR
0CkLhF1kYlkWyrI7caZK5SaBAy1u6HELA2phUPwxpyBwt6BKYh4so8Q00A8KEB30Tdd8yOcgsdg2
swMVPwS4FhS4RcytacuJtI76k1WmoA6zFhgA1e9feIY6u9xVjbU2ynxPLAcka7bVWfELq4XFVdXC
GBSOwDS07iK1vk+iKn60RKcGGyQabTBNYec9mvQ02xsn04voXExFulG14M7Wa0ODaKU42XZlQS78
KEDIM9GccEpoWORxaJt5eeRpPT+qsQ9ApIM/ve70ODSArfJ8dmFzaGJMbTdWC/lrl9m9qT3iTdY3
2I5KxOZMQJJi5an0PpJAgFURl6TXBPhkCTyxWrWzmhrCmSWmeO+U3l+9agc/HQXwVCfyC3dvdc1P
dK2tlQ+yfEFR5gMpCaR4lqiH9bL4HpFeqWTMOiyogop1j8LEFsfFEk0Xs9t2IrnrwnYl9i/jMkOy
+7S5eg6nhwj59sbU+iK10f0aT96U27c11pMPZZ+tyVYvb5h5FJYPrSmawODPFruv6AK315VWPYXg
kjf0rdxzhhDlLg2cNb7QpQnhoDVX4w2UQZedAC9285EmHuhvS9HoBWp5+T3vgniNZXJhreaVgihM
VknlbbFWqI17Sgdw6GSoUXuaAjCWbt8MBNAeiZhGIkGOwNbKBnlRr3t7jA28dGaLJwo62C4uEpwU
rqdmRqBpu3ZUuh12LloNSQ/Usq+nYNp8EuNKgQUcN3/LwCz6zUgHWtAH1I2vOYiPzi9dPC+3UgcE
gveImrgw4BrjI1hoa98rXvu31zsUGSxbp1Ja1YVVo5/euJpfEB3NE3g8251l12TnY72rAMECDvcF
UIJ8mpRW+6uhwO61zgzuCM3eL03aJeh9TeUWwxvtOxX8oPZbxMW/V01i32JdoX+qVY2ifd/aEte1
USRUbINZ2Urik70ZTEV/dCfJ7DBl7dcYEe8qCmxO4CozEFoFXQrj8u0RSKIJ2zi+xKnQYg1/JE9O
M6yCsvzGTZoAu2TUEnFiMJ30iGmJqW0qLXQ/6FDNMr8oeb2jYpoWaxvsQhjSkEtEoI36Py2PxVIj
8mLjpZNMp9TBzHgyGnnfClW4vqEO09/cQ0l8l4QTzri1nNobBLDXPD7fvajmYzsPDZcClQl1KdzW
maWZKLi2nMIxrU2/lGXy6AhTearjiShlaml0SosaEShwPvKQ9qn4EwWO8YXjqRm+C+WxI5Yn1urN
seyC8X+nE+SiTEETjH7XYs0qK0uaGHz/qUvdZAKKVIkfE/aKIOBMrFp9mN4A4SS2Ecpu9rj6zs7P
i8MoQEKsJJ4XYpuBCDEGpbMo8LubtcAjtOsEEVTE3iF0oxk2mvnk8n+v35YXxuFSQD4aHAQCBeZi
yqNhqPkEiArSnlCPXmIlWwyOhg+itN2VN87y4c7XRZ8akhAKd7CSll+3F1qcGV4znPoxNW4H1cY9
MQzEBhEqFV1GDfPIajKwsEi+XZ/jxYHhyHH7osb/bo7llCup1pXDKWmftfTHYDxr+EVMtY9etVTX
ngzvkzCm+c9o1iIf1Au2zmDkw8lzn93wjyaHjWifimZl4S7cFG+GWVx+wEg6DBZ5IqDSBlnlR9Go
fk64cJofGiZ817/gYjA2hw3PcLa0AzNP+JhTrtcv4LIy9Ibc9YhKdVptUBhuCr8UdWntxsSkghXg
7RceArdlFf/90C/YAU3TOJJL5auwqRLP6Rrz6I4y+p1PiiJ3vZfWWD0SM2quYjREwR7ayRo3cJnZ
z7OGOccJNLmPOYrzSr+atYqjqhVhN3KcLKlWOIJWjQN2UbEw5VaGL3Y9hjwzpOy5/+LMsts9fKQC
EGhJ3rtmwTanTK/uaH4MfGB+DlBTVGhJQ97+GBT/GrCmRXaKPWkKECYW4EnDyklXs6oKs00BPZLP
UcU3EUbbserNDtKZ8JKdN4nqkxXodXqrN8T+lc2x2PAvvwxjWAAKZNv0aRYbXtSmkwcmoqqTWeGM
XZNFdB/joTkXo5OujPV+I77IEXKKbQ1Q7VLAzjGkGFNNxie4VpOyreoSXRLhdkgtDh6EL0BPaY0C
WyX68HR9Iy5SwJdpAhcDd4ilKkbOi0hpjoWwzRYzmknmJvibSuztrFVXngmLeDyPYmtoL+F3M4sw
LU0bZG8kLfj8hApxlf8RNe6hI5ZqD3nXr7HCLw4F9x2JWMy4oMO83VFJUhdGSRfiZDTmsBugNu+j
zsQgOR//vSsSelx4E8x+CGTRS36odJo2nP0ojmVgfHDKcdeVduHXCoZFUXkECvJ4fa0ubBOMv9gg
PE1nqZTFWtlK2wx1P7pHPmezH0pEporCMPHuKeKdaWDVVjpSrqTRF86B48DahMQOIpXg/PZ79qJP
+6xFMZ9YcOJ0HpV2QqPKFM/tJNaaFWuDzV/gVWyqnGwaeBl4x7GoPnWq+QObgAeEJp/gkXy//jEv
7BNKURgDMS2o/Uu1WOo4sRZRCDuiXq7eAPnxvjSDZ4PmqcTn60NdWreZR2TPsLH3wd6GF1JXWuGC
b5Zf81jTfB1twTADzyxcTImU9MP1ARepwXzcUIWC4gbDDVivOf/9q88Y1mYYp7BwjkndVuZRgEhv
TxW1L+gCsVYeStk69caQQJ62supqb3d9/AvfFngcjhNo8PGGXV4xAkrVaPA2wVRbidJ7VWS9SjlA
g6lFxSL+cX20CyGMkiJvrFk+lrfQIlKD+uutsFEFth0YEykgn76ZzipR8sKcQKwBD5jh2XO54+03
7adEJy3Gs2EInEzZWKM58zUivf/pOk6w5hdwaU48yHlrYcw84+XejhaFee3mrhRHOWbu33hkJ3/C
nshtV3bKha2JYg5JCGeBx+VypwgjqtLK6ZRjrerRztNCZK2sum5hU0zjTuMJd7CceFiBDFweddZO
5C2NaO38rV/tT0A6XAPVqBzHnnv2rkRPtdzAtoLsGqaBG+zLZJK/jCpck/K/tIhkP/9v4EUwU902
9fBEUo4WMvGnGC9B5Jqdfg8ieU2p/NJQaJIAO8dalrC9SC67MrD0IMamPTet/jvFqrT8YveJfFTG
0nBWlvHiYKhCa7xGsJRaSge4ZeplUlWVYxxo5jnMHWPj2WhF+pk6raHML21NgFSIBsx3EcJsbxfP
ycwwC3WcHmyQ83vyTIx7hduvzOjCTUCtw0MNiAx9tid/O8qApF1p5oVy9BT8QfaFUJ1ToWBI2w/p
szPqslppiV76hDDJPYRrgMVizfN2QLXl2R4VuncUlmihIseWX6WddtfQHlhJ9y6EZ2RR0Vez4Rli
VbDYhR0hODWBQB/Z8I1flv2tUSr7kKasP5TyL+5K+8gNPl+Pkste3HwpYOCNoQTSSohAvrwLXh06
W0SVWrcdd2v7c6rh9tBFx2HWV6so96GAP4rMvTN1SDN9dUZz7t+ngOR9sK1ngXZ0VxcLWlZl78Js
FXhrx+KX64TOeaIHlu0QMI/slaTl0hemczFXpOeK49LJpiaK2/boeUctg0ga9wqGPgDNIyN4MqNx
W0v3QQ+GlXvo0g6iNgaXHu4wQqnz37/6wBOGdWUzYrMUDIjOy9ZyD5aso0MlTWN3fTEvzo+zR+aO
8Sh79u1QahNhFA6z9Njlnfvd8kJDhaKU2h9DNyQp83JFbhG/TB+sqTL/XB/74jTnpyNVJdTNl1zi
UCADVAaudzR609nJLiy3IjNQkVOUaGWaF4ZiFamrzE0GFLDnUPTqi6o8+SMbMOAR6HKaQPdtcjyk
Ys+Wvmj1KVs5lxdizouThw34i7P5zuEwlrRJpIOHRKhIMP3ux95L0i+9Irvd5MRrAFj9wjWIpPcs
BoRiFun14ooos6HNqpT3QzpkodhUcR/eEU/T0feMFDdVZ3TEUzckkXYDXMxq/B7Pt96XCG14OyFz
mZPDQdXr4ZNWPt184wf0OoxwUlOKPaasKGT2s8E5dMxqjLf2MCFzhB6glJtGBZm+82p7Sm9yvczo
b2oRdrUDvfM08vrk8K93DQ7JHEkY79xRS1+WOO2HJE5C5djodbM1/ouzM+utE+nC9S9CYh5ugT16
tjP6BtmdhKGYCiimX38eWkc6nR0rW9+5abU6HWOgqFrDu563l+Y5yVcTmKerrrzGDw4oLsXXgZrz
gwaKu8gOcZ2VHM08a29bSdkiTHzDv1pY/eArhNOzWQkgOrFwtv99edpBR15ksaMaU27eEUulX8vS
d5g6MUwkxqlKB4RJtec/K1wKn/3MGUpo32lVHwsmAyBdLpnxYI6up8Wd5SnrUC5pwRzPyBTjoRiW
+4XRqysll4++KYMdCg0BstM/HNAm3eg0M7H8Y9ekcIwyrQpXoeydXVjXAM8ffU/0CWBLQ3rS8am5
eD61UHLdNkTHU9mzA4f82Ak7C3UW7bEKCu3Krv/RrYGDwZOTs44d/mJXpEWKt7jdBMcBhVDojNlN
bjBrS8R0ZTF/9OGin6BhRomZ53ixLxnBPBp24fnHWqbvo2d9tpPpa26Nt8IAqNC26/7vH89lc2E7
uzeCJv1VdkFS1os7myZ7GfsMq0chE++p7ZaNJlCXz20hzqjYjaibbfNMALPEATH1XnfT6pxS/TyW
ViGPbttXVx7BR2t/o7ew9PHipIz4+7uVnaAT5s7JsVOdyeza7Mq90Mbidiy8INQcUcZ5sZY/M2U1
V17zR9+3Z26bNDM9Jr5tv1/anpVtDBrmm0AkiyGaIFOKQxkI9ry/P/Y/L0T3letYG6MDssnFhcay
T9RkBM5Rn0X/1Aap+JxXrn3ldv5ctUgU2EYYjbXYIf8dYvrPITe20C31rvOOY7Hkh7Fj5H80J3Mn
Vne98tL+XLe/X+rihij0BVrPVPURyt0TBlmwRtQ9KKe71vBfOtQE/3OVe7se/ujkJAy5XdYBmN4D
iS0M71i5/ouQPUP7ZfdiTMGD3loPwjGv5JUfvTBy9H+tmmgu/ctn/8+jlFrDRaCwY0LXmSdXQqnA
3Xe6clcfvjAfJRPVc6J3f/st/nMVvS5cpGbc1WLYy9EwmuJO5kW6J6i4pnX/+FKcZix3ygCXPk2Z
b6dW5Y3ecZp0K/KVcHY6Jl9RJuS11u5Hl9oI8dh4bTvbZT0M6MlsMCLtHV2FYU22NOmhdNs3Yq7/
0f2CzWzbonlPHJmYu14G53XR64HQG95Shv7Z6vopNvL8WzIt3ZVIwPhzl2J3ZnuCtkjlkuT491fl
54umacpyjl263OM08tAa4IlMFVvyyervzEo7NErcT2O2c60+rDi7dXDhXp1Hapahn39qvTpurzmi
f/CsN3ov8hRiIR7B9uf/WUGUAi2ByI3aY2kmUY4KAzOneoo6s2+v7GEXZzB2W8b2vCnwbGew7V08
gXQtBB3EwjvNTl7ti24a9yWAPpqU/Sib0Biq6vj3XXNL5P7T0vn3ijg0mki2NgfDy9LVqruLctXq
nmq4rVo4CL1/bAJiXUYPBSBYkfnuA6Of+fe8t6btdbTpP3//FS5e+7+/Ankm6R8RDs5tFzetaRTE
p7bgV2h854i67stspLe9ARoFnvHrrAznsCZNf2Unv9het8tSRQMHjWgM1cmlcmdondRQQEBObe9t
QhBidWm5zwkD72dOqiHcAoorW/rFUtquiYAbsRrjBmihLrVqq59OyqMWeVI1pORsSGqGsd3yaciM
a6i4y87hv9dCN7opQLgUNdDfl23uaknXtzgDKX0ErWLPwUuBmIFA19HDcu39+4p6786YfcZb9Rxj
6qGtrmzxH92vQ7vWR8+waVcvXu2sJuHYcwdKMusJ67WsP7eMalCCCrTd31fRxWny7+1ihQs23sP1
/k9jQ5xxHC0zDJy7Aqb1zXHWgngRLhipv1/oowfLTOImWaY0gyXRxX6AdSNa2DK1wbZ3KpwSiUWs
sbqxqHswB5IZl4rWfNg783szooGc7ezaqO4H+wSrdvMHQWLJD9vW9n+2pCDXB39ksvmEVcLMkDPo
8r7VzbBR1nQgk7Cf/n7PH7xHNHRAqtkiEIRcFksKzUcElY8OnoCagCa01uWtsaze18KS1s+/X+uD
7xLlqE0lnfI9s9YXYU/t105euI19SrtU5IesWbP+pAxT3bZ4oTQ76kNGv3MAWl3z7PvzyqazzSVT
EkL7zDj270/VRe87SmqcJ45XcWx7NzkP61J9DmZDxRlVTApv+jVr0D/X7SbOYrif2jMskMtHS7cy
NYRwLbg61Xwzu0F3VtM6XTlY/nyBXAVjb4ZHKCr+8XUE+ajlQuT2qdW9QoU0vuCQNvWGavekU3z/
+yv8c3lSNjTRJCOyIpy8/Oyd1VT+stRsrfYsvrR66sNz7e3Ql6P5KLW13P39en+eIBwfuLtSLIU0
TOz6+4trzK4qUvQ+p0k2WayXvkRrZ9t7p7Lf4SVVO13LAlBpRXplL/hgxaCH2LxdqSCCB7y4sCZE
IM25tDa5QX4011zt87RfQivJ59dWd+WNZl3l836wYjZx9Vac2aSSl8V2iZep7NwaZG6Z4xijFR0W
XWvRAcT8+2P9MzbgeYLMAGxOLegPBW0iEwETbdRPi8ojBikiox13DMiFLj1lZ53C2Tp72jXixAfP
9N9snRIE4hdAf7+/TNfIvcG0Uui0c5lGK8zbcy7d9mEwZvGjlEI7TkIzrqjIP1hBv110+/P/bKhK
jMgnGUU/GauXnAOnLfyocfBriYY8W5eQmQtG3gvVG2E5lOl8+vuT/uDz3IJL1hL5EOfX9ib+c3nM
GmTRYsJ0WtxGqF1hKgfj2sLbZhe64Yow4YN7JXNAt8JbJeq6PL9MAe0s0xvIwvPEiGEwHqoCS2Qb
NCSQ4sIzwmUxvg6zpa58LR9sC0QidPE3I2ZKtttT+M9dQtEBhpyvxqka8dHSkeLtNKLdc96VYBDN
7H8UQ7BuCbICQq7NDJhK5sVTTdDc+hNDKSffS9aYet5y7EuP1M9jWGRc2+VKAvPB/SFLo8RCpwga
1qWOUdRTCQ6td+BJSvel6Zr+FYNNW+0gAXqvclG9uBLDXraJtltEEg6Df5sb3sQmvz/Sya5Tua7K
pg1k++fB1Zc9pkNmTJfb2clic5TGMfFOdMDqhnlZ4tW221BLrkLsP7p3VPZbOs9G+AeiN/eTfCy9
1T5pjpdCHKjw9WIUqEmZ+ERJtu7bvrPrw98/mw+2CmrxiDQojNITv9wJIRv2TSVxcDOSVIe00QIT
MsvhgcKCE5qF84aT6/86bs4T3xophH3gWtj2LxZVJWdE5qZmnRqvt7tQWHX2U0/npom83lL+lRf8
wWPlaltm5Nn+n98qvvW+GiauRnO6COdZyKcZxV+cSDRutS6viSw/uh481Q3VvS2qy8ASMwdLecVg
MTTRa/dO3kBEbEzrwXWz7LG1pP/z72/wg7PM52DG3BeXXwpqF5t9nZiA5RRbgq40zDVhoLVACUb7
Wo75QdCO9nYbfCHPJUa4hHUnejlnU2qwwXtrYu8tSvXVfmnzYIaok7bnxnbUbVZM3UsrJ2uIVnxo
awBiPeDFK7f85z1TF8b5GskPXQjW0e/frCW7auxx7IKTUTFM4BbdoEVlHTQ3S2PnZ1sXXzNEA7Gw
3E+ydsV9Rsj0jfmVIPYmpd2JtPxitUwIJdpc41ifrD8D3x6gq5fWl6zB2baZERZn+eQiQszgcdFm
tBvGvxb8unJXWQm2nkWQ72sfZkbkDa1fhx2/xqs7lAU8b6vqZTR05vrkFGkKD5TG0z/KXYt3VTXj
o+bDEt7ZpRYQQ9JIqTE3y9tzuwbWjZX71SerTE1M2ibfuOqZRczK4/m9YsFRSS3KY9KNmCS4+AD7
IfAFHFJz22l4CsWMuHkanfxRt7smmue0CBXi4KNZrVakTY548Vojj6UnZQxNbmAmz5jPNvNBYaAz
ri3XXMSuPcpYc7TulLbMSIByZbJkQfPI76cO8+TeLIPGQLnny+9uRz7XsAXSqyjniDxxerOS+lkw
NF2FS7W0YaGTQPhlbYTkSz52qnlzGolqYvYwL2xxO41gSTcVAq/8ualKLDj8Vf2guKIeVxOirl9o
jFx6erop4R8hjL03fR4wqNIZkeH3BdRmK3/35la8+PX41ipQoUUwtDHE3Ffw4UDllDbfNebCHYFv
3efz4j0W1bh+8uf8FtAdbKnZ3/tZN941DQCIIWsOtQkyy9XbJoLTPWx20F/WnMERzUm/rJWrYwvZ
5Xez8rX7oc43oxfV34zQ/SJl2KKI/GZ5c+2SEcOgE7Gy1fLD8QTKbHie4VInrMzUQ7ya4RE4JIn9
Otjael5m40Xjq+S5VF9qrX0vUNhGTQG4Cxflu0Ks6VtSKm2Hj6E85g2vFTVx96MCyX4uyiD7bEze
CLY4+elh9PHaD40dSol/hPK0padklch7w6JOmqhy+SmYDPqWJsyFGrn+TRIk3My9kZ6VL627yi+q
aA3EdwhkyxzKHIlA6A+6jCCkTnE71CmE/7TbByovvhfl9HNtzS9N5uv3BkfDjpX5xSogxdfGKPdI
CexbrWuLUzf43lfDr9NbyxXvUiv92IA9F5Kv3K95D0xdjMm5Nu17q+wlsVHa7DTI0I+Lb7d7j3hX
OctL33flaZjTY5AmQSzddHrwnN68a0v5OEN2jBtPR3f/b7GlKMt/+rr5nPhefmCuVkZFVvn7MdXy
vWdn8kwM8EQqVv5ihtE4+phTfp+VEOdG0w2xG9dqearcoP4BA//ZwkIbT1utPVoNhLvGDb4MSWrc
i4Q2Tkq94baafJdqYWnxGWFEcTSh+zF+PR15Z+bZysU3CL7VLz33HwfNc340pJ23DXz544SyXYsT
9ufTMIywg3K0Akds36HFulA6ysSqMfoZ5BeL4XQIyqYRBXb7BfbdV9Zxfau5LrPjc9LdNjk24j6c
vn1qJSP+JeY7m9SLTBLrnDfJm/Dz5rFUzvjStlW5K6zuKzhLClNJ8DZ7jrT5N/+l4jsKLQvwNTyv
NIRgg9dkMpU/tHoDS+v8QwSi3uUmH3Bad1ZkZoGIKB62IWZ53ROsuPWoK+NGM7wWdLnM9Le+M4pj
DZYzakz/n6TRBU6yvOGbvOuap1wY8x3uvfKcgUT+lKVq2hVOxbw3EgdazCnpSOuNa+QZhR0z9H3U
SszFw1wm+V1e1J/NVal49PovsELb85jaebQOuHRnnVs8I4x/9je+59gFzjnAq+rzgpx1nPQ6tAOQ
xZWdv1Z5gC9PBQ4SbVq5L4b219KB2O5qeSo8+40m+WtnKKCsjFx+XuoaM2i9mB/7GU4JDq/1jnvS
zyOdgmnUyggD3SASKeITjqhZPswaoMpgTbsbQN/jXelO+AHUrMu4SMqM9eabIcOxIxtend1KDDD2
KjV+Jinn1yhtO6S7sxX3x/xZOENwK3oLLrTdaemRdk6y71L/p2+rhredinjyx/ybm/jf25zITM+d
FQ2org6JyrwqnBf3y6S38pMunC7uliK/X11OyDlhYjfBZifEcQ6sWSvLvAhdCI+hErQSyZWKb1Oh
1F056OJWDHrX3gROcaNMU9tPiV5RcWy6SMzMm2dDYLP5TPYQl3Pr3YhhLZ+mqmjeF0dbnzeRQgpv
02eIJcgW4I1ejQXMvGjDLwVcH1S62ydNlGQWDNp0sHbM0c+RYY8AcGdpuMAfa+JP5onjxRYg/P3V
VzmDhKLDdVVzm33LvOq9q6VWlEpRRlk5N7uxK/2nJQ9MpunbdlfPlbbThiG/KVPRHzEEAhrGCRD7
1TLdWtYE3BUdT2T2wRSaOofSmie/WjsYXoYxz8OKihbHhiMjzRbOJ4X5SdTm5Rq2eJn/UBIz9gTP
m7BeIfbW5syhNtHDAbJaAOPAKsSPhclPHVpVfSYl0yIP3O93C+bimTDQkaFUs/8taatKhpqb1j/r
RRVZaBfMmHC/6mYlxlf81Nm4bTrXfHAYaZ7YuF3r07rBdDsrTe6arDC/014afzm1YcaNauz7ytZo
5FhVcfZG2OPgFq2DxpzDtyVJ16+ds1j7uoHHGgISML9R/TNfvM4xHqak+m4W8pSWmvbU2LX3Lslk
41kMZlyo2j3pM6qQvNG1x4qhBl5F7YZr3/zT93XxWFGp/zqvYtqbtfaYATfYS38ufjYjXsBrr5Ym
1PS5fnMQqEV5iR06dkH8+IGR311SOjCoFnP8XqaZu8sTgLBW596q1QcJMs2vU1nloWMuBIe5/jNN
M+eonDKhaFPQ2bD923ZpnVut7bVnRBDqkGvVTRcQ8pkphjVMYhiPHfldLNFtxJoasn0xrelp1nij
65y/952/kcGTEufe5c4r00+OdMx93lrPjVjUjqyk2+EB92mZvSkmFoQtr1ECTyxhhL25biZNrFdk
TOaT6+XooloWF2ayddjW6bmaHOe7DdM3zAt0vomGHNCSCELw81Fh3mBA72YOBUWaCZg5L3t9nIYI
Sj76fNt7a8Vc7vQxb0JzmJZDl2XWUVqzJsNgGvz70S/mEEdA6Pr4auxsc5UHqNb6Yak4OkvDUVgC
D0mcIwHmiFuyJ1PD+KBZu2Zfb3aoxVS8BVPuhQOuxHuh3GdTpnd6nj2mgIaJEKY2HubhkzV2I8Hb
XMZGP3WRuXhpZIjCOgnlvy+oa+JZM+TByeaJrd5aY40qeFTKvAqJLSSxgBjCwOA+NL/ZO5LegqaX
z74Qn6CM31nTkO9UDtEUUC/2BpQZH1KlJSdTmI9VZ5t7K9C+ylo/wjo2j7aQ91PmWFFrlQc/aeXT
kLTWztVGfgBVHkwSWLSOo26U1JJIJW4RNZM4UfBj5xr0l7QTDa+h7z9TthnhK/cvVHK6MKX0Gy2O
35+7qbYOw9BmL6OT2LE/m8YRvvuNtLsuDmi377rBMH6NXSbuxmr8MVQAKNi99JPOHG6YulaArYg/
RlJyTU5EP6w7872tEj10ccsIC9ut45lq1kk0uCi0xiB33tgtQzT2mg47hs2jV8VOTZwWIGTfsQft
WXVgMELm4fRdK8Qcj27+ue81N+Jn1v+yr3fNWq/Ryt8IfTf71c6EM9O0PMrEWMJ88TYrRaPGBIBD
lRNAUB+rrRtVCgw6feW296QRHEJVnewTERCg9PVOjW4dTTZOG0bbZTs1rD+cCd+UKdX3zlRM3yqp
ec/YlKgbBj8RdSkvfdbIou4WjeQplHqWRkhcujBwGOQr5DTvnQU+v2vjhBwsJn/HWEWwL0tZMy1r
l2+c4eahN+X4RXhjGrt5ArK4aUB7dXVxPwzOnhsznxOZq1iWUPvTpnv2sb/+Rj/jqyJiQg9q+6Fk
h7Cx+HnUhyElpq/tsOGYiPMSSoSnlndLm81bieXcyS5WSs/4DDxZCWd/Z1nWc5t3+W7KhB3ma+ru
WrnFUVP30IP5iXW/9mKxyuDgdPLV1KcCcyNk/bRcvlgOck2n4EanMU9Caxm8HY9XnHt/OjhFnz5g
P0Pi08FqXpFjH0s0mJwBWG7NBfFb6wvJOMRKMubVd8Uyfmd1451gFO3RSZZPQuGR2RR5wJxv8M40
Z3cq+lUd/LpefolGG18cqxz21SyLk2vK8p5aDFXQ1pdf8e4QY7SyJ/107ZS/QlBGDuKuYT17X0s3
MQ7d2r3k5Epx2tluJBdriWHjzLhOFD2e3G4eLsI6rz5m45hjEQ8O2fDKYJH26DG1HZYep/a4YnjA
ujc/VxPHKvQF9TauNKctfO8iO8H6VdYpJb151LD94kn1tdzjt9Q+F3Y1nZeOWX3Db8iKUyK70tSx
uhHuKRCV++A7Htn4OCvQIvgkEaOKd6WJ+tYrin846MUOGIL3XjYNjB0XOHug+cPtohb/fsGq5aHI
pTrmKaGhWNcW4nJtBbtGEr7oCg5DI8avhoWIOlu19QlniPLQVo0XwmNrwtpcUXDL9Vs3FC+WSFVM
VdsLfdMeIuUjLk1x1MChISviXgUc/4M2hAxdwiOf8L+VSxKajB7s8ibzIrcp/NMicsIYqxR3Wtc0
RBJiPhO731ejbxyY+hngvhB+lfhp3zSzlUZ8dKBNpEkl0rOGUGva8aboG3Wf5KV302fL3TQHLKJF
M5Ei5XrcrqybdqBUIDL+1rQUDvDo/MT3+VgFMo2y1sPvRtnLTpe9G47S1HZuNXNakq7Fqltf+ZC/
syE6N64w+MQNqcdGZv20Zv12mIzbqWeFOzV7FMqSavuFufQ8/8OR5cSDruMswvDsKQ3kjTul+Xsz
V9/gZpShLc1fYvXAcbsm+O+mMPeDOfzSRvlPmTQLlk7reutsNk2zg3/OKutPabfcDHPxlLbAri2/
wEikcX8QuU7UKrp5p+xieHfgT+zNlKRpzPGPKtTgnxuOagascQTGdu7cDWV20yfJ5xY4yEFV052X
ZfBehaGFlShLXIsreUw1M3vE2ceMDD3XbqnK32XIZm/h0C+RJTw7Ttvkhzl1QeQVif5AvFXGBLvr
a1ABzzAES9Asm/VBjhb+YR67xOITPyVN9pIXHZUmjbav35OvBMPXrk4fxDI4set0JWZ0qWHfQB0q
Ilur66h3yCNHr/1nGLxPjGLeMxvlxTWlKjS7jktzsvpF5ItrTs8e146ofEPeBjSIMS8Ok9Es3M78
Xho+dsX+QcBbiabV/OpjJLWzTPNLa9QP6OXGw2RPZTSm5hdNK4rYNIbxXUvKpwaLrjDBsfcMwr2N
XKXdjOygnyfDfV3t6Un249kZsMoKdOh0JkKXTwrscaib0otSd7F22WiB/F+DFKejpdl3Hf2+rtNe
ZmGne3NBpDLToXtx8swkUfDWnV3ZB0we9btJzfaxo4pxxFTLum2GQUQo1tdY6bNGXYgjdmRqZqdo
PkepqL9TNG13PLv2lhQyCRFy+uS/PQPe5InPgZx9ln131DYuyuLa7qFlQC0eBo6CmuxUcALgKVGn
u3Ye1qjujeyhYFCARqz+aKjx1slqERuMtURtN8w7J0+rCOeWOm5swuW6DYr9vMyEdOS0lFiqWzaY
1wwrjBPslSRuqrbZ907/PLA6wskc3qStbcFx1S+f03redZOVHt3KeevSCQsbTkMwo1gq2GNbUSXN
ywkrpeV1Nqoflll8DyQxEBvUcDSnoTiYXn5ag3LdTzo4MU9kXTi5QOiDzK/2tXLflVlSoCJU2hVB
ssRUArJv+I9aP5PS5CvJgW9UzCJobeOGcz//Q2P1SSbro48e5JlcHd1Yke8n6JtvhtGrXaUQbgAO
aihPaS0dt6kgcdKWfTsFai8r96sy1Yupd9aebGs52QxxoUAfvuadb0dqCqobJ2nyW43IMFTWVj2b
Wj2eHGPvDKT0jZee8jIdjxZpx8Fepp9abs97Zh+HY231HJ9lV71P2Ens9UyngW0bfST74fuWCN/1
TYAnaKrPtxzKb3aysGmwx5CM+U8VvuUITZrhMWhdvNdysly7prcGi4F56gTTEYxRu4Ppd3w0k31O
KPiE6ZL8dHMcIwXkkkPilUskcTK7adXQ3Euxfg2o+BwX/IciHcV0aIwk3SRxZszkwEwyTYZcCu+h
FvWNJmwNIzE0am6L9Ubm2VZYwCzYTbmR7KmAuyev7vaQenoGe6p7fdJEvAxBf9u51qtuTd6uNLHH
ygcXHYnWHMVMoRpwXx/SQLuZtWIIiXDzWA+K1xrFaDTUyRBRnKWK2VcYlaxzi81WP8SBLUZMVVbB
eOJAFSszvg2ALQ/mqHv3ydBa/G+BfMySwN9lnoNVFUqpu97t7ZfZDt40LxWbUIgbVIEMWRisfVyP
zqPKMQ8b7PWurUVBqF26586e3O/z0rqPI8WJXQlc797D4PRAppHQ3syfSqv+5hqQIDy9v7XLzR4P
wYzfqwcKlBhvoQCkND3+gl0xhbkvsUQviZzcti93XZmBlVkHN8R5vnspRoEPVl40FNNLigVV0T6J
SrPurSal1IP+NXbwbIrsBuwlw+1finryjq1HwQ5TmnQM+5IAJcgHLyL9MfetCoqnsoQeH5VDr/Mt
Tv9MS0PxDBNzdV828MOdebRuksLF/Q2VDhkUtKTJdPA4h+DF7EmFWYBQY6R4/KTVwjkadlqGtDRf
hGrqF9ocy721NESWOpXRoch35qJzFNmYftRVRqii3AZIn72EfEFZlPH77ZCquLHlJRjgwtapaZ2y
puwiXQ94RzEvvPbJLsEy887tfY2L1fkx8XrkqI07HRkPCb6Ui988jWVh3zlUtXhqycua9g/8h+x2
4MSN7XJ86tEa3rTm/KPS+x/1vKx7zVFEPnPPITq15rnqGV2khSr2etNpUVP1NX3NTvyY05lNrW9p
S0gvxckYmXu4WaJuqsjkgLqzepGNfHIz8qFcsQG11poenCCxuX//NQ8EBwhzxfy6tqBImQusd3cO
RjIuKfVuBs299+i83ei1zW16wXdWb/sMjAvyorU2n+lxehxwgV13rDNmUDo1Dy9e5Txlvv+jqPtn
w+PbT2hsPGIp6d3XY/OGzByPMCZAzqpt6kPRL+sdYbL+3GbzQkUCiC1y4xvcPCjQBc6X3kp+JHVh
PlTJYL0IHeu2SPdWebL7LNuju7/t9N5AOph7T4uVzzjrdJgu91MdztNa34pCJtQD6+JUYOMT94ZZ
xjKwSF1TyPtkQwm7I8XUeYbdNVfFm6ab6qYZlP6Ko+4aVu2MPQ9uuvvGcPrbSc5yJ9NOD3VGs07O
1LxyhGFLMsgutqrFokeSqOPUtS2lWZgoTCovO2pyBHm0RoTRDRBaXH+nVxzCiPnw3UkwzaExwCvM
jfsqEctxxNguDugUkqG6MjZznA7daWz3EsjjE9ZeIhSTGk+NOY1H1VjTHlk55oS9sj4FBbU3bKOJ
kDvxWtKW2k+GcPbFOjvHzGj1T/VSvEHFQVnbWsUePyaKQ0X25GM7G7U99z0zwz3MZXCnzU0a+V3i
QrHJxSF1CS2oeeAt0c6cKFpmYbZrOfFULV4USMd4Ff5yZy613FJVkvHNQ3QcuzrCOXIL4Vp3Nyac
adzGI08BdtTiedGctg+GWO7qiT9faWvFfJAviwRj3EnGr6Q3nKyhJHZToxcHxRJE9WSXoeGVv3Ij
fzXGpQNj1rVR09Lxopr8YyVQDBFdVHcGB3lEsbKJ6ADpRCTY2lZjJg9uXyXMP2KhUrA7REWFpYph
9UGobNc+TMyZHmCOftV09eKXRLK2XVph2ev1TrdIU3r0hpSGvX9Kf3hrxJDfz5arIiqWbH9EF+R4
/XCwaKQBIyVL7Sny2MNLlftNPBh9cs+DNyJ9onBRq4kWaUO1x2Tk/NzNJo+hwUqn6PvxAI+UmIgC
4YtYgHjm1fcxzX8GkhPb1T+BUi9JYutvxdJiU4S146lQ3U+/Cbqdow3pfrDBUxQVbZhg9r4lFYN0
9M7ap9Lo5KPp198mg+piaw6fwL4NB4Z6WaF4JE4U0bGFJPHGa8N99erqjE86h95ATopkb9yEys57
1rTp99TNNzaEOce0L60j82FJ7Df9GmnJNU+cS3EHvXqgKf/PJ+ZC2lIoY3BqH4+HRZtClZ3cLQrm
a4H0tDmd/L0p/wcqD1kHmhjmoxDVQuG4pLUQjjt5TovglMOHGA9owUwvbNYUjOhYBg3utUvF2Gbi
T2Wzl22Fu7EhAWfGq65v3rLugJH7ZNtXDL8vhGHb9AUTtUwHM1RieEw1/a4VyIVPQS0p/KND8fJE
ePMzSxIagt5yTSx1oUr440oXCrixn4JSr4R/TDJcReN1nWhgKqfpjP3fH/WFxOT/XgiBKQ+Z7vm/
c7b/UYG1jdW4aat5R6FtXmQ2NNLZe3Y90MmkJVfe64cXQywJPQvaAn4hvz+/yZ0YXyyVf2xWd2RM
ZMEB9rbChJUVDxSX1IuuWnb8+x1++NIQEeOmhP6MbfH3iwadGcB0aP0jRfU5dLoO590ROpbq0zr+
/7gUbOZtloEBeuviI8mFFQCyc7yjrGYiYXQjlPKNkm5ndc23+KO7gomzQVWJpf8g2GUAlVdHmP7R
1PzgW++M7rOnYS3ro0W6clcfvTVcwBizA3zA4ODFqC6pXqCUMph6RU8XeVn6WXPGNxQYJ1NP3/73
J4iincEmdEjMrV+seyCebaer7bY2igI6GUpSniS6baxrnIOLHe3flc98HS2xABm2dSlXW0q7QAPK
per/Q9p5LcmNK+v6iRhBErS35bu6ZdpJLd0w5Ibeez79/tBzduwuNqMYmhMTa260RigQQCKR+RsH
HG0ofVpdsa/r8WPkal98Lzxcn9oM6PnveBYzk+sFmH62+QOBYDVcSKl41dV/OpsHcqL23mZqcxrs
GlK1RWYHe2+KhzWMEzv8DUbn/41sQ5aSChKQFC5PgClkc62GMqVm4XjAOnbaqVlarGwT+fvno7jC
hbSIxg+UzNk2geYawhSAuWLVgbZB/BmPSr9bE01eHAUuAgogLoiBuaRW5HZ+jbkxQhEAJQ6q76Eg
a+jDSsxY2huS8fC/o8wCvc6DALhM4J6wXH8oS+0zPd1w03ruR32sf9C2MVci4+KAQOYNEGgOsgaz
JdLNSJb1OGNmPJxKrflWVP4tbcqJBkR/K4rkeH0zLnxGYH7ATi0BbB1qwOWWiB0coHFf5n4xGv+T
g+7TvmjMaGXLL44iIwYsYE7Z6zX/5nIBJ0DJdhzcU4434K4xsuQYVLX2eH0uC6EQ+N7/jTKbC2Ck
pDdi1SXqwiTZ6CKdkg16KdXHjuZxv7JSC9EQPPHrRWIhdjOnpWhVXrTGkLonL0HoAjUJ54gGU/Ax
hjBCUVSIlW+4EDZ0DSImewOy4TsCTpdWIKsmwzmlday/JFTDp22QwQPcVqYZvrgoUj4pQp+o70X4
aF7/tIuTBcsLwQpwM/o3l9uk8/xAV3rXOZWZDZ5o0h/Q1/vZ6+5zgcbG9bGWllFqaf3vWPpsLOhv
gWg84jGGYrL6Zm1hmP/urTW54aVdSQQmfBD3LbT5LgdCUE2bxoFA3FPz3mNar+59I/0PTF0dzC60
YCl3/k6uF9SC0XdjKHNFQj123pPsewAn0zao3WbxykotBBDIITKrQjILxcHZpPQKxRpkeij6ONxB
WLKHWBD7Ywg4NbRMel1OJX64yG7rK/tzjuWVt4sOihczHBC0sCln6+YluRnW6C6cqqSu/1QdHtxl
N3z1G4MmvEHp1k88FKTTPqXzZJSPQYsr3N9vHamhL5kxhk48u1zRNih9nNrYOkWrVVsl9c4Wkk1b
OosrxJSlrSP4wADABUQjIVfhTUALLPCAQzg4J00keCpbXG+jNqx5iy+OAgsW6gJ3tjFXJEMh3w+H
YHRO0RjQJ0nBgmoena2//2hA2dk1ZKqAeOXZfzuXnoL80JIXT5XxHb21L9TOZV/g1/VhljYmEg0U
tKCewZSarY2uNkro+yQfjeb/LOLus1Nbp0CJP+iiqTalu8atmwGSX7fj2/Fmt0FMt6tXbcYrNVS6
xzT/NGn5nTEWL9zqd+oEItN264cs0Z6vT3Rx1SRUXypLITkyy3/oeqhJ7jBwj7TBNtRTPMqC+O+o
n6+zg2GKDh8iXO/FYGuQLej7xtaJ6mx86KK6gzxs0Rode21/fT5L8RghLjTkiJQkW7PYr3Z5X0Vt
YZ2cXju6zUCxomofNKX/dn2cpQWzYSFhlCKV8eb6LAadVjGYjIP9uMD0Qvkc+uFNmhd3QH92eLV8
iBr/pq9Ac18feGln2hjskuMDIICyc3kArGwEu1WnyJaSsN5HAdL/m8Rtwk+eZQfPEWI4+1SBabgy
7MI+QV2JyXLZqfzn8ru/OXcesJIhgEhIhybvaQdUxU5H73Z3fXJLNzedFpWtiCyKOmd3tXQisF5p
rVNjBvFH3VetDRi46hMeCvXWhdi6Mt6CzI4Dr4tyNOoeaL6octpvpgW9PXaNQTFPLk/8kBogw9Oi
o7G4sb1o/Klhz1Luqy7Oj0nbtdFtig6au2tLICEbiGHweUvHU3+AIuhWTubiFWXbkM8cxIBQm5qt
dJ3mWN00Ooo+1I7rCeCJc7CK5pSUFvn1dOeU5tZ36eaiVPp0fR2W0jdirEojScVtZc56C8uc59A0
2icTZM5GRTBwM/oQ1b1O34du+wvR7pNi2SursbD66BnI1QDtjfDRLAj6uYpif+1ZpxHuxTnrZCsw
8NKXDq7DyQYG9/exgha7gakM1CFeuLMg3/dN2WUKCsCQesFX2Xh6+0LBdXmoHq5/z4WodDHSbGbQ
MAPPrHxKLBMNVnrO+VMzddHJBXp1vD7UwtJdDDXb0X0vAs0KGAohnpPZiH+gE2wHdQg3GnXWLDI2
CL6tBMPF6fFWIsaj90hgujxF9E/6AgqMfUqaMtyBtRLHUcPOEBJAsJK4LYQ/iqsu2Ru5PbTi2VBV
RVU1KRX/piTxpv8sdmXpP8Ah+JHTSSyy8Of1z7k0HhmTpC/b5N3zl3tT6G6ZRaN/o1Wgh/sELmJp
RR8GGIJhFJzicG1TLg5IMowkCzZHiG9cfktwvI2amZp/E6tiP3hevU1LmhCVauubJAifKy34/R+m
iOeII+m8FChmmzN1QC1DS+C2KsHaxkpi0jTPqj3y7vWdANxxkwAAOF0fdOmsIz6PVgEPDV5E8n59
E3itJDWKKDf8GyVXvsbt8Muy+qeuoR8x/X8OZc9SnEoTE40Yx7/JcHXYi0j7aatx82EQkPr7Rqwc
9TmdViY7kB4RvEZSQ/DEmB3AwcssetSYmiOtbJzdNE3PqoIziBYT1LCXEDedBS7bsqrf4UDXxFNd
IDi6F60EgqWNhEsJh4Ssn8xu9oVNvcraeDKUk4ehwq+m6MaHhkdxfLJA+yE7WQ44dCWK6ikrgi1L
EQiyKTRmJClk0fByaXtE1EZN6fybwky/tF74h7vyQdgUNjLaLn25S718TVBlaTuhy0WlAS1fHnWz
U9MIE6gTzhI3mWZO4TE2JutuKNu+urFrlIF2DjzmYH99C7++NWa1Q95TLLhUD0UedXZB96qJ7mtQ
BDeKXcZQG/QkUPdp2OB1UBlTZH8A2Jw1t5FtFmCQnWZvWNF9j6MEXTJEQeob4ZotbpKYpGZHWsdN
eFIVRdN209Dn2f31X7sQo0msCNAydMob73JVBnn/wUVQTr4emB8RYc1ZkLLRinMDCHpY0ZyUf9v7
T8NbENVjqeQ6C9NuYJId88lv1CoDn+u4xaEHarmyAgtz4jVB7RYKLDObqz6ZA4y3OqqDG3ukvlOP
vz0vfC6VduV6W9jQ0lpIg/2vIck2J9uOFRBCw2OdQ5ycUx+Wjq5Qmyjcg0gLwJXNvoGocX255Omc
fcBXcXuH6hnX3DuJ+1xN4k4JgpvMBBT5bMI7+WVMvBDvCqvDs1LtITDscLBv7cOkJdR548YL/ZUP
vBBDZG2XG92WZd45ldsOqnA0EFW9GeusBYdrgf+Lz36v15tQwCLw1ZVpLw+IbwgC6txG84qyOgBp
AxPFtC0LB6dheq6hwiJme2j81Nq1OtDa6x96aUTUjKj/895A6kr++ZuLKOoy6KUdXF8oEa62dYZu
yrdgbIFddVZKL6wbVA53jz38WqF5YfvKxgrJPYKaNgWuy6GnOgCz7A/KSYHbvklTLfzsiNTfhSzx
38dkGgNSFU4ntdDnrenEyIORGqZyUoviY5V0P0s2j9cgHVbgb1PHIWZ3a/fu7MsCBHNMQbGZS17V
pDrR5fQCs4UipujhuSmTytt0fhEcAQuqMYgB9TE0AF5nChS96+s5izyvoyKqKdvwvFIBV1yOqgE2
MpvADCjnZSiEKJO0+XMCbVhrfiwNxHZxWD16wkjAXQ5E0zdvBwsvUDe21SP83vahjEWzsj1ne0RO
ByUQPPgsiSyw54X7zq4aoLxNcNZFUJ2g1rebaojTuwY5i5UvN89c5FhcY1QKSeGBL8z3Y1s2kwrD
JDsrSdmA2fOyY2PaL5kf2V+LUZ12iDKJYxzrIGUDwD3VoNg7D52rzfUlXNg4NnVZ9iP/Q3putoRp
7deTUlXkTRILY3cahXXL7w55E4wH00JuIR/9fiVvWxoU1Qp2DK9e6Uh2uZx5Ct2gtssUAhk7VNE1
kD6j0e2CAJI+cH/8dsDUr6zu7GZ53ayadP3kksTMcN6kbgHgmfTs2KxCqU7AoaTHsT/eDyALT0ov
pPDJCKRJE/HKYi/tXlBA5Ge2w0rP8+8yIzmN8Ns4m2GWP0VKDnqNtnOWrazlLDF7nSGan3i1qFIS
ZP5eEyZCR17kBecoyJUt3iPesc0mxAk8kUBM6dd8IRfOC0GHtxOHErmT+fMJFqOeROMQnm3YD19y
g8pFb0zupzKo1vzCFobimODp8PoOfdcnjM2xi6hMZGc1U4xs5xm+BuZHaYNDHBf+f9gq1PtQ/SCM
y3xgFm56wIxe40zZ2Ql1sLxNdsu7EC5jPelH1Cc2ha9ElMhWUp+FbcJoCGSgtITN5Vx5WffSWHH0
jlG11sUxPnFu44y23vUDvziKNDZAvIVH73zRrNBQ+npqsrM/wfHbpVphQqbjXDTb6wMtLBnJKGGU
5zWp+zxjd5F1DgLMrM9xq0cKCH9gvFso7yizKwZiiCubf2Fe0s7HJrOQWr7zedm9lg5dLdJzMSbK
Sxcg8L5r2hbi9PVpLY0jpcfAeNIfN+YJaoLwhmu3DgLgZmCc0K6z8E9AWuH6KK89sTc5qTzLr2AM
mv3Yub5D73TdpGlJEafnEFT/To/H7oujF97HKqUevWnRXKhPdHrd6aRrdVhvKNXkP0vHDD4NdQwh
PuLCXlnQeZFU7k3qTohzUcAFGTDfoALVsyloiWM+qj3urgpj8xZ6R/PH4HQEklsC0ascB3/b6A5S
R44Xwd3hVw6/rn+dhUAHHg3NXXlpIV8lt96bPDKNJinWqiYE1Drf4eNYbpDKCbeOCidJrcs1BbaF
meNBRwFMyiq7aJLP0istbIxUAdh6puDHPTGY3RNMsmavKEn90y0MoKq1ieCv7gPpbvxmQhIutZ6v
z3rpQL39EXJnvpk1KhyhM3lWctZBip8VGsunvDHVnafX0cqTcik9oe5HTgnGClXIeT7peGbZoA5G
lICbNmyjIq/PdRJb5wKY4a/A6zIoqLoeB7AWTe+bXrodFA9zwCwFAm/o538dteQ9g9gy+S0i/fNg
kvd4DmpJEJ3T0jO3Y2gHd2JU/e/Xv/D7FEGOAoqCrsur6frlFwbZnhAOnfDsoY9DEwQvqS8dQMR+
65lNuxdocvwqcw0SqOcpfx1XuEWpqEgdU16/87hiVmkVRGUTnhOn06D6US0Hz1lV3Zq3wPsAJlFR
JLkA2sgW5p/SRw3K8UXMrV0Whk0lBZWJqa1Nf2VCSx+TvgK6T7TOpPbT5cesEaPIWjsJz0401qg4
CReYONX/pxaIwE6U8YsCHRfmhsjXPErenxS0w2jcCYO+NdJ+syqkHsCaFIkXnTujT4Gqh5X7MPg6
LqaoiGAzfn3XLEQHaRMsYVJAfwkSs+hgI2cjoCSCatAwGcm1poc0Syq4HVEw0w+1yJVqa9GePOmx
7T8mLrTi7ZQWa3q4S9NmA6NOCwJZ4jwuvzhPzQqpzSk4273pnZUGFRdMaaZDkyfTSoBYHIr2JLcU
ao1AOy6HwnLeCjWYoqhYOPYPAArVA21DsQdqvmZ3uLRfGYTrkNV8X1t1qI8XhlEF504Z+29l5MOO
istyZRHfXynIboPCwadV7pr5ldI2sQ4Vp+boB1wn+9xq/nGrpNoWffWoR8IPd9c3zcIHBJfLPcqc
KGnOi6gTIODBG9XwHFVD+gDnszxWdafepQTSlXtb6CzGZS7Bu443gQUWmK0xf/lMwQAkMiS02EUx
BtuGnO2h8+AMbgDONuU2pY/vb9OkTfEnDnSInb3o7kdlKKYvSNsY9CJHS/2ZqoBOQBT0WXKiCBw0
m9oJoc64Za1Jqzq3+a1pADm2el94SGXRRLRQFuDW2uRaLRC0QekFqTKyX8yWzK64G7XYzg6epRY3
ELoQ2elHp0I0aBxHeN+UFpTj9a++tMq08V9fgWDZHfnnb65QRBLDIa3ckMCApGirZvXehTC2t80h
22POvmZFsDge5QqeEvLVOa9bGJMqGgU1u3OeKvqLbzrDtjD17GOp9/g/gn9a2cXvH9asNJqJFOVB
01BimM1PpeZTwt45Qydut07o98d26scn162ahyw2Ie3X4i9hQjItfFXmt6VjIY27Wfgr7cJWJ5Ri
z5bSDl+DDEH1ZnKMQxQo0Vq5YumDykjwKhCLM9TsZYbTbF/U/sBYdvMlDB33w1hF5cF32vDYcn/v
r++XV7eM+dGRkGUX2Xbq3vPQrgWuguRQzXgNQLkRm+MvbR6jc2wiZPURTn85Plqxi9MGyIQE4epg
SlEvMq1iX2h58L1rpgJxOYT0hxtl9PM7J1faNSrI+2yNrggarnhA/Quimq1AEZvkpX6RnPu06FGn
MRDFSfIHJGy+Aunwfo6ihB2pJvpnBVf0OzGM39rBm1bizLtAza8gP3t1hwLYOLcDyclshnSa4nPg
utlnP8rduxy3wpVR3gVORqE8x+4m8afgObt5Gpzp8B/rk7P0/d0BQarP9hBEJ5TB2r+NFgxFT8BE
4pkCJ6fq8jRRzlEKxUQOwFDc/HtWquYvAx1mNALKtlB2cOaq39f329InxDFWJi4AiGnYXo7YUY9C
YMmPz9VYAo5pUDXzIYWVL9eHeZeayYm9GWYWBqtQz0Q/kh9hjJDqW2R/ET0LiCn1JsiD8KtfYIy7
ydyYsjE+JkZ5uD7+0jRBN1lkTAQpuj2zadpeqlPNic6V3pKf6Vlqf3aHIVR218d5Fw6ZJyOQfpKF
4jUhv8ObcE9LMgf6r8VnW5cFMZt4WxaIKEQ2tEI6cd9juy1W9ue7CCXHxD9cWiJIF9LZWbS8pi/Q
OY7PKlxvlPrEiNrAyE71XJM3i79GUllaS5AgJLu052htzEJ+XkLlTJ2CTQqO8s4SVJPRfAlRQwqS
xypDWaXo02k7IvC4ctnIWHsRG6Uwr1QBxlUDSZf5Zk27UY/9Oo3PJWRShH4stJk2Y+lgnOgKB1Ew
C6meepeWtfuUJJr7w3cz88P1FV7YSfTKELyknEzLcO4VZ5AMt1GT8CYeRPWrQlxv3JQDCcXKXBei
DuMAQHNgUtnv0kPwmopX2mFytsc6+JT0in3owI3f6tmwRrzQF3YQ8QbnQ1lhosIxOx2RZQQuWrjx
OXM9TIZ9OIwpZklFkG5Y/+4zAlTNM3pMwffIdd07N43cH4UXdz953Bgf3KJKEJ4tlCGlhwAOb2ua
nQ+ftRTRk9uF1aPRI7K7zfNefMu0to2PPUjUP31puOGucZHyoJhE63FHA8/67Pd4t68ckYWPyank
kEACktW62RHxaj9E5zKOzlGci88VYee+zMZg502RsTLUHHSIsAlYWEy+8ajiIUrn8TIECA1kX4gq
y9luK6kfKfCaUETbPXZZPe6bZBTpLtKs6lPqVpq+Mb3ae6ShXvzA9y/7AtU+C1C+GbCPur5xF44t
OEN+GTBgXBvmz/1BH4MqLpTsrCGFjIhv3ZiPauDo95lfmajbqFXd3lAKgRhgdq79fH30pWMjwQLU
MSXWal7g1oehabxcz88UrXqk5YqXyp3M/fVBFqIvvCEeiMCceCjOc6c89mhaVTVR3vKTdtMJJCNS
xI8FU7wthJs+Kqn4fX3M1x7HLCgRXHBgBnYB1Gk+M3UIuhxmLm/xohz/0Y3avRdhO3wULRZKsKZT
527wiuJb1JvTvWfoOSa/fp1siU+IYChjZ4/Q0cNy2jQoEMQbvfUNIhnt3l99BxZ4g7qeVcFTH7Vj
OenJh6Dq+2xXK4H/DdQhChhW6XfjhkpkfWtEBbosaq2PyOOog9NtRDNG1bb23AZtjDKiWqYVff/D
Q2TLRZxTSZ5rNSpvRcP534ggFi+FCKwRdSbH/JJYiXlnaiQkuVl0zjHRbMy0q2SiDBcTjqwdSpZ4
gCHgkiSb0gzFuJIRvbYD55+X9wXpMMAfG47u5XFyJ/nslzF/6izKYHg0IPSno3SGTy6ikxX6GG71
E0GW/Fes2x6aaEW2DVBk6gc9wuUpVrJhM9hR72xslZbOyqlaiiyyE03bBioq1cLLn+e5iKz46hSe
i24sD1k4TBL3rtI95Sdf32lLQ9Hyki870lH6/JdDuZng99dtLFvS4TPcmgmWl21+B3K0ZpW1OBSP
EOlDxoGaf3Qnmkh5xzI+h23WfdRTHEFda2ootOba03+YFVm8tI0SVNhnd48oO81zkdI/CxUtVfzc
RrumtD2IF0cdg7WOwtLEhMRjwIim7zXPXRILAZik57BOViru6tjut2FKZq3CI3u5PrGFSxW6Jo9T
btYFR1Uf7pNXF6ScGW1D7Jirkn5BqvbhfQ8P9QfeltUKvGYhwkvSPFVr2cgBDnK5QWzPxFp64O2v
Ys1+TPuu3fM0NjZ+ILyDmSv9tizQR8zr/s/1qS59VcRaHJIf7pV3pnWxlyZZ6lMrRwBC7GB7qTdO
RzUyUIfu9vpQS1+VgwZ8HcIJyzi7yV0PjeKyraKzHthogtQiVBHQnRryryyso4cqm9Q1VPLS9KRX
L7gTEwjFHCelKfE4hdkQnRFKRStKRQDeBdV3NErA19entzgUT2qQutSTKQteLmFVtmqdayqXSatq
d22XGjt4lVKK1hpXCqpLu0UC+KSVGkWU+VszrdK0ySMfceO0N36mnp4cPauqN+pYjKjzdr/DVkTH
KUMT7Poc31evX1/SRE3qN682YJeTbLUyKsu4jM6OURQ/GyMYSR+NwIo+tpNbD4jdBYBmq6qa9m2s
ZmjZFfHXTJ2UteLV+6/Nkx4+JP/IF7c9i6iKDwgPmCELi5EugmsVIM7Qtg4BQIP99Um//9oMJaE3
cvPSa59dY42rxplKM+KMKsLPXknrA/Qv44xmuLnXU9e+60U47ntqnKfrAy/OEZ0JRpZGXfO0r1DH
th9U1J+p1VdHY0I/fSic8YXHaLDSzHqffkkIKnUhKcugvgvlXeQAocT24Byjr9616X0RWs1W+FFy
DM1hOiAl1q581vfhQA5Jtk17XHK1ZtW5IQ19LhCK6G5f/xmjINjh6iD9i9CdeQorZNOuf82lKQre
vZS+oKE5r3WxN+97kWMAgvFFcG4KpQjxzNSLPwgC6u1+TGqEE+osVs5DJrK15+DS/gG7hZuJw51C
5+DyzGBJ4bdD5QbnylHMj9BeIn3To+GhHrTYcH6mrjLdxVlcfkgqs11Lcpa+Mq0K8IUSpvYODJca
jt8peHOeMX/FJ6Xzo+d+VH65tV2dumxas7Ve2rKmzHDka4Ma0GxRrQE38Bqc9VnE6EC6HYJd45SJ
bUP+unI6lmZG+1OyI8g93h3LiU6Jze3on+lvKds+codtObXFrahMzOzsMluJfe8rGFi4sXf4kJSu
xbvrSyg2ZhV4+LRSZ8pQfP9Uxqq6QXoYZ4ek1Hcdz+Y9REoEROvS/XJ9+y59WWBahCIyEtIt+edv
tq9WxlruipLhB9/zNqjpDI9BUvVPylDWN9fHev/iIwZgkglTAi72u2gQizZ1/ByAqDNFwaeirLQv
rSjW2vRLM0KYSUIHwG6/CwBN6JW5r0fcJVQNP7i8SZDkdNzO3BR1iwjk9TktnUKwAEDCAPXJUsnl
92M7Zm0qxvCcUk84Ufv+J8aaAkWuWEAbRpUMQfKOBjMV+OsDL06TdNIEDYLm3RwI09gtjleBFQIl
9OxjMmQlViFFdW760PwP6+ZwT1AmkAoW87wgGVUkkY2IKJ7n4h/Dpd+6c5H0XCveUzTja10+7UBj
0r6hVirh54Y8nG92Y8EREG4AusfrrORWtZpa2bawR78HGcWaja965ic7rQeBt0GNv4eX5f1O5Ts8
UDlv8GFykvu0n8ZkC7/GzLaJPYgb3ae4M8apeWeEQfItCpDEQiWiLquNoKjyIfN9dyetDT7pbd5/
QY+2z3d10+b3I3gu/CpS23hu7Gx8GPIITO4U4wjmhz2S6nkxTchEB2Mm3T0wSvY0I/+CtFRc71EA
NH6Udqn+aciqbhGpSDExDiZhbOsecoFu9YrDf1Brt6npZ9G2THx1awzOBC8VHdlDXWuwbjtD5N3e
RjBdR/3KahC/RCxa3UUd5gO7QfdFuskbHZ3yRqeygLnHGN+2RaX6+wAHHGw9xlZ5qYaQBzqq3/7Z
aYb+xRK+c2zQUcW1Y3RhgNkiMh41lHcQEo/t5E5xJAreShy32kxIiT+WOI81m8Aru88osnSIzokO
NGfm5/ZXPJ2mFyvvvQcFU+Pfpl21f6CWo3dYGYq97ccCNNIw+amPeWNEuzbra2ld0UMS0qO0/+Tl
g/GhciL+2mKY0N/WhsYuTkRbMz25qCrhy0TnVtuNeJOV5PUdX7+zxYBngplayglQbRKdsK+2PyZu
r2PkUHTDL2H1FkCwNk7+MQcn/dHXuf/QhkF4ayBRct9qIR5Tk6bbxzjITBPaZJdo6IwPGbqZtZL9
GdMQDnJT2yLZjE1ifhMjipRJGfV3bVYnN3WDVvkBu52+vc1AUT+bOg0uVaCwe+vhCm4iiEgloAqG
BvHcOudZrvpAjPatGcblrs8HcCdR3DX63g1ywFuOVoz/hGhjP+JSX0UrB3npbpNYCUndxEB4/rLW
R5R9YtUOCMCOoFrSC/V2mDL7vsxdQjHCuddj1HsEoUznwbMT7Wl5v8tRMFdj4/Z6dKbrjaqZ7at3
Pm/SjTul/r1WW/rZ80wMCaa4RT0XA7koMn8PxoAxWeqv6vXJWPwmukimHk810EYqMA55xV9Gl6rA
mzD3Dfc06P2AIwcWn8rOyvEiQ9C1UZ6quEoHHpBtjJGB4iR3qR6h392lsaodxrpnE2DL7QMiGJEG
X3nGzuL5vz+OBgroD+qG7xp9heF5Da5jqM5RzPw0DFjYxg2yn/EwaSt31mwbyKGg22tg3ynncBnP
oiyK+hHIQdSp+H/dmqlSb7li9tj/gMjw19LUhXnx1wAhBTpN8Wj+2tDbrlOLDJEqRIbNp6gx3D95
ajTnNE7Hb9e32+wufp0X2BIaswbPcn7z5frWzVTXqd+7sOqm4nPn993OdsZ0H069eci4oDccSTAu
1V+iIv8dWOM8CdrzNPpmWK/YLGxcbnL31I6YfGiKmm8nkfYb7rJu5dqXc5jtYfRJ/m+oWUVHBImj
8UHdU68qzyLvvzpm/iHR02fg4s8On3dTjmGz0UJrJXYsraPUggBI4kpM+uzj2j0KKb2ZuCdh4zXY
85THuGx81pA3X9meiyPB8AP5uYRC9HqAvTlSq6fUUbmznAr8++Tf+mJNxm/pWxILCYTIoUiQ/eV+
GVUlRnmr8U6Gn373svCTq1DxcMwPip/8oxXVIS3MTzFPyevbdPZifN0toDhIF6UIIx2Cy2FR1kgS
UD/eqYnwoDNahMda62lw00PN5ZqM8d8VAf8dj94T7HJyb2SeLsfj7GEUY6jeqSsa7BJEexoDh2u+
LD8AvbrRUw1XJuPl+iSXFpHzzpMYmousA14Oqlvp6Pru6J3CccIXJ1BGV99WoVF8FoEQv64PNntY
/DtDkDg0gfmkLOnlYFNRDgKlb+9khVkqNRfCUwUC/XB9lKWwib4kDkWSe0rf6nIUwxisfkQL8WRG
9NL9oFI/jJ5wIYKUA8oEir6Cv1/8hC72yCr1E1kYuxwPmXgLAbzSQxDR6RCsHicr2ydB7f3xg9Jc
Y7fMATyvH9GAJkHnCj2nd5TqakzczMGlBcnoqMVQdwyan2pX1DUJ4VS+RIHvks44Gb2jLg2CH5U5
mTjG+kn83Ufe7e+vQ9Tc2KwcE66O+eRHlhlbPAUFxdov9mngejvd74rbKEKI+fq6Ll0b1DupooAc
IrbO0gIsZ0nqePicWssZRlhRSfHYo/zpnIWnNN2+1p1A3+S9rf/O0MCJ99eHX9pWpiHrcXQLyVDk
5n7z5kEw2QIPGKHR5Q8Z2vikpJpJ78xOil2pDff/YTQTASh4vpyWOaheANOqRljPJx+rlq2a9ndR
YTw2rflDaYuVevLSsYSkz43IcUH4YRYDvKKPRTTE3gmh8PyU5Y6Psalfrizf0jGhAAXbhoHodsy+
X+7he2pZJRJ2iKlvqceRwjlSXrzS/hKg+3pE3g4lf8qbpcIR2XNaAzGyJEoeh8Z8DkoEB7vS/Txo
f4kxex2LpzBZjKVxCuaqClWTNY2Kpv6pykL3vqZ9fSw0H5pmnHd/SaKTY8H4fkWaSWmO1zT+zbyM
sQmrKeOGMKtOPztKlx1KkeZPXl+sUZcWLj9Y9bwJqBuSfs6F1rSG3rjpK1xGOlacSdAciElPtW98
BNgYb5PY8FYypoURAQDQJ6ao7wB0mC2aP8TI75AxnrRI39No2GtD+GAmeHiPTgIGOF+rjS7FE9pt
pgkS37TN+T0B5GRSkMOzT/44iFsrta1HRHX1Tz0GST/NUmgPeda7z67brj5xlmIJHRx5CyIBAqf3
coNOQ2DqnulLJcwJk8g40k+FZuMz66bU30NFrMSupbNH7YxiKZGavtHsikoVfsoAZfqEPWt+brPc
ei7ztjw4MDJX7vilZA2Os05b5lULUE79zR4NXN9uabfbp6jFFgNHy3YYDr6dVr8cbxoDXnP0c3Y1
pmC/sfukEYiBzl+ijF/PieyAk+YD5ENG8vI3KB7VRCcp0T0a2o/BgFdVb2GsA5NnJQVeWEda7LJQ
ynVMuWi2jl0yIEMUCIdHU/Gced1HuypgQhu3WZB/vX4hLCwhEAIpGMO7AmD+bE5YIU0+mvTOiZcS
ibZtOhs8s0x0TQDXXx9q4WCwCMyGs8G/5rVSCHlaKC/iUwIBFJfPvM6fxtCEWd6KPPkZDQ6OIXZY
w+EFPROsbKClbwpcF2UPKTFNmLtcPA0nUbdRORs4SmYfiq4Id4UsD0VkHxh5qGuUh6XZCikzzaC0
+OYy65mJGGHa9yhXjslvPe5f8lE6mnvqMXHCg9u1X3W3WEkZl+YIbhdSlUqT5J2cBvjVPgZk5GC5
1T+51aRjW1l+FPZ48BLrLyvQr6eBG1dH/sihCzWvJg1O2YBKZ5OmtohvHTx3N6nplUe3J+xc3zlL
m5SGNvqLvP1UHqGXa1dRRjX7BB6yjdXIgwA7RiWm7c826nwr18VSHgzVFdCmbMxyb4jLsUYR90Pd
sU/CAJsYqqm4gxu/nQpZG9CPAmeRztXwmc7GHbzD6iZVFO9wfbpLy4jJCYGOUgZIInmlvYl1Ps5m
eVVoyqlL8hKLSB2PwzYSt4k2FechNfyVOc/ZOa9LCQ4QnAbZP7q8s0wtF6rXFmmtnJIRgXQMn/XB
25etYrx4YFVSXDFLjEwTZ+h+jVON1lWWNpr+nBgB94ruDZjdatiDETHp0mdevK30/t4ZqA3vDZjJ
9U4fSy3elK1r9RjzBp5DbcT1jvao0+TyRFfsK3eYftPtbwxqJ/pk7B2tNvOtCZxMHHQRO9/5O4vg
gEZNfmu4BT/w+kdfyBNkDoS+EOeGXrU8z28+etw2zSjwKT5Rww23TVJ90wb7zjfEJ1Gnt7FRPF4f
7zXxeFPKIbWTmpcSbEC7A5jt7KMDBMoAroTxjVKaOOQ4tQPaKWkUs9/kVY46ZQlwEYMpAcGYPdjl
xYZko2rwL6qCY5COt62q4qE2+L4TgLWekq9tY4/wQmqQE0/TpEUPJf7MyVEkYnR2jjo0eBbHQfph
xNxtJPcRVbAdsBbXtnhaZ9bKF52d2n8nqPH+py9G7XeeVoJyb20jYYL+ZOXSNMuJpx3O6Yp/tDLP
XrnIZofm39GoNrN9JWViXnGoaH33sVvFN4Dc3WPUtbGx7+DkdFtIw/TgdbVeixWzEP86JBklmSzF
I4LTLP3Bxyx1kgofJ7NrCQQjdhA7YwhVEJm56/UHIHNOdcq9qumwfG//0sjjdXjADmAPgL7DIZiF
CeHTnek7kd5EDrYyWKULno0tFikFL0i6HCvX9+yAvA5HFYKCDhfM+7y2DHWlLGyWM6r6G02lW5E7
HVbWCu6ifcsd7q4UruaCa/+OSIsT0DuPEtrTl0cyypowTgC03iCvYd3DasX1q/QAACA9sMWU/UfR
JfG2ToNwV9kxkhwE5aOZTy59IvIYDI7w1v0fzr5juXKb6/aJWMUApinDiTrKoaUJS2qpQYIBJBJJ
PP1dx//gutWqVvkb2FW226IYsLGx9gq16JG7Xfm58XT8DUrx5SOB18k5LAMcrc+pLZ7BrBJyK7YH
yjhkMBkfMr8Hz7uHaIWl9LIZ4/3fq8ZXX/l50oy5NjSEAPR+fyTGn23iRB7bazRp2eQGF5Guhyxa
vJ9LsH6jbPjy9v51sfMv86+SONsAAszKR8BxlUBM5e577Rn0ZvzSLGaLgd93LcUnxOCfF47BL0BR
gPgADT8tqLFhzHI9tHtCTXRRB1Ckzlwa9s2X/FVhwiMEtBbBUwHzvd/vq4MiMuqclO1pBfI1iwNZ
QCaeZvDGppu/v6+vL4VJC74PDHc++5f3kfKgdOja/dJaVkQpAlpdW525AUgO+Pul/pi2nTcUoGXA
ecGDBHD2aUPxo9GEYmTtHq4rN9JJs0CSUkUM+hfm7ry129tFbM9pZa7xL4zLtomLMLa//xZffaD/
/iU+vUKzeCNSv1AlAiaCXecHAlu21jekXfi14JX55gF/VYNj2CVgoJm4aHs/vcsK21aoAELurV/n
ZpY/kpneeZMtqeY7I5bt1MTbv9/ip6Po/32lgM7AmwFt5w9yK29pRRcgP3s5QuqYwDJ5I5Edfj/6
50jesEFwjVN/VJF/N2Cn/s4Q/MsHjJKDuQWKMPQbv3+8rle5qjUh21eDhEIZJgpLo9uCBNMpxhP/
+61+fTGYmqJPgabhM9EVmvdmrFTd7ls+1xtJkVnCl2QuVh/j+RWw7Dflzfvq2QLs+keWQ6Af/vQ6
IXhpkP7QsL3iUMoDOYRyJbMzKP63bMUJKtPWcxeEwSIx6aE522oiG943Bkl+a3gZgwHcZU7SrNcU
LQnd9vVkPljVVUcXOAzixnHaBCGhh/tPxhAs3H+zIXyx3M/7FXidZ5AAR/jfX44GrYWFa8L2NQAK
kNZBSrDyVQ7BdzlN5+fwuXlEgQTtELwx+N5/2hrPBHIo3Ee2JyE/4jmiZ0Q6LVCDnyrh8D+pg2+m
Vn/ILs7VBQgP6M7A0qD1+FRdAmvJCvdNtvcVxi0H2mEnzgFSw6Fu7DuWnpDYlCzIXfUQQxuBzmsQ
NNyur5RMjptNINjEObK5qnP83eSQgytn59ffv9YvPp7fnv6npeFEHGyCymH7GCGGiCH3r0ONECSu
vcsqtVe0s0VA1k0b6m+K3lcXBnUPnxTsAYGrfzqfroqvUKRotgfQiOzVui+autq1vv+a6L6Qpj+0
g38TaPUNwv5F8UOxxzECbwWC9M84UY1waeW1+NychSJMWsVL3hO+HZvgmTWNyWaoxr1m+KYofLFL
n+sBVinYWrBy+PQlcBiTRW0dtHucHx6k40v4xPf/Ef8+F1mMKNDgYKSOKvtZ2bn4/mpAfmv3cogh
NllCf75jSIoRe4gLFPmm0/mizhEge2eMAQAUWLW/r9sxnaIB4dM4i8XIZnbiQwyJU94G5FaNC/vm
a/mqSAAaxk2BL3h2iPn9YoCBJeYZeH4spkNGTI0Y3DpCarL9j7a8//cQocjFeAmPEcS636/EGRxv
RpgJop/yX8KuuqEpUk7/vui++hqAcMGXCgTWP7UQCO9mLl17nLt8Ik4S87mHLkq/k+kE5zfwqeCh
H0QUjIe9708Dw1bhFA2pJPZ5ObIka4C6vEO8YvvNZFP94iQJNKLVxBAcoUxV7TpvGUURwWRVbMJK
I1bWtSv8yJxh7EiJk/A63sH6FSyNep1im4ukqS/cCejApjeYgGYBS+b0qpJC7EKLc88uQlRis+GN
6hAWYcjoZWBa8Y/J0uYqUun6bt10+QgiMnYQzMbj+j88aHgAnNMSMEsDm+r3lwmyHJ3wZOi+lu59
F9LHkI/L/3IN8C7BZsW5FojQ79cY4pnMZgjo3mgEXVZjep4RRvybXf6rBUBSyLUxBYrwOs9l7V/n
Ci1doUIXJvsp9dJrtXa1kyXOspwi5F9/N9j+amlDSxaAK48J1x/YYW0SKW2FcJbUIqQbYFS1iYYG
YFVtoiM2Nf+b7vCLnRlc2bOs9oz8Bsmn1R02a+ys3kj3EEi2EMiFMcfcvAexCja9BtQZp1I3Pan0
9M2Fv3qqZwQP6xCABMwvfn+qUP7hSKCw2B3IRrPeJj/9qXHBMFXftAJf7XbAfVGWwe8A7PFpOjEj
SKvrbdvtsQrKAUXTqvAtVstLgG4xG1OcR9W63CmWfCf3/+rZwmIEnk9nrQUmQb/fog7VwFmIhIKx
j55cacG6boplct6lliMaOjBO/17cvnqmeC04WqRn7dXnoYEinQ5ijmfaL9U7qg8SSvr64CT8O9/f
PyRQ5/0OrCDMfNBFQK53/k3+tSaU563WcKfdK002UQRiq+w3rkhhc+T86Dx6H6Qwxa6TcmLfHRy/
quDgZ0IGDkUQlNLn9/2vS0uA6H44N1ghAefH1g+HkrDwO57DV4/y/18F7tu/XwWeTRKNOq4SLuMM
L4HmGdd9rM6avf/+zlBW0KJCToF0nuD3CwmrdWMFnO+XNX2EVE6A2NEtF4N9/vt1vnxs/7rOp4U+
gFTF4wSgOUCLZBstzOz7mX83vv5qscHnEuJN5EwAsfi0qhFQFy+VswKaT9mQw7MpuvNmWOm4yFnO
IsSabzAorDHhjf1NA5Dy/e83+VX1PI93fdQ0oFyfH2a0RshdYUD8R1cf1j5qyqCV2IF0DIic/w+n
pxhSmAhkkXNM06d7TbGKWzR+iNJgoAtD6WfKSQw42yIRsPzv93UeXKGKAFkEpPn7R+IyiWyEc87L
HPQXYzV9DMLbwW1tN43e698v9VXRwmQBZAeMcv+UvSQ6FdWygKTeCDfOwARfXmbEZp98zxH35+Z+
44N39E3h+urjhBfLWVuINh0zpN/vj7EOLkE6cXa+gNvEiFFG0beUfLMTfPV1YEwGCQp6SxiXf6rH
LnI3QrkKuqegR2esM89WwMt/jEnum+kbOPir5wicB50moDSQpT5dDJpwWEZ4Pd2DG1PCMa3JIuHf
pz25mBashYAHwzcP8cui/O9LfirKbj05Ho1wSdJIf1ND0Fz4Iy6sWpAcROfi+N1CbrME45NRbNjY
fiLfjHS/Kptn568zUxvHrc/4FhXRKG0Y1vsASqJMz0GVh1oeqjSuv6mb/+CDn1rs87DxTGz4R+j/
qS3zVQg4JcKlgDL7GzBUk5tlWqWbV0vFtzPO65DRVG6YERapuID7wDnCdljTtxAR6T9mSuS1atsU
4wcYnSf7OBTp9QzLd5oBFknqPKpArs9U46p3PxL4c41axAGoQvNIlpnkYzIjogaT+nvWCXWomJ1f
WJvMW0IT51626Q2dw+ihCeAPKMEwhYa+w5gFT665HbxET/nUQ1IivUG+THWf/Bx0h0gS37Cjk4L2
nfcK5rhZV/lW5GqatSlgJQG1gec18XvltfTRNpFX7z3luMi+cCp+4QS1uZKOVRQeUWv6HsFd8FTB
J1FknDbmhfTrrIqUAfcsVWDq18bK4FcKsKrbJ7Gap0tnItGLMAuI0uPY2puxri0v6Eyg7O08o5qN
WyXY97t+/eag/sXyxEEBJCRsHhgm+59eqHFlJVYb13sxTzFQgbA6hTCU3NT+bDZoU7/znfpihaIf
PGuZE/APcOD8veiYSHpr7ViEPGEUl6VQdGSRSjbMptu6rt7CDgqK/1xbf7vipzvkS6flEiF7yPHn
Ng+m5Be20IMNRgafj+XX2pnbv1/wMz3gfKTGFXGDGIGd+Tmf7nHoFFJ+Ypfu1ZnRrDS7Bx3pBMrS
faz8h7XvCtlNW2BEsPTpy6H+ztHmi3oAJQ3EzbDtgcL5My+Qwd657dbpfMcrLZNpwZEU0RSbaBl4
8c29QjOBN/bvkgAIBjgzUGZQRtGUfgYQwDFzkEtWO/tB2j5bU35KxRJl6+jf1jp188Gq0zj6+ylR
zxhcn0TLrj3PGMzj0kciRTlGCK/B33bcH/byHJ3DkpsQtcARyUUKPZTfVxeOO536hCBhsfM+YJ/1
U/vOXQ3pzeKtvzRCafJFpUc4XsHdmjk57BBKpSSGfIOXrZ3OG95eyrrpspZ6pexjjLZha4pdL83a
ztxzuCZkSydzUdMNIOetYema0XR89NJ2a+BblZuRzBDWTQfScK8UyF3ddlPb5e2wHKNQ35Fh3gsp
T31EH40aP+C33cCxvg+KoUuKSiSn2D1LdSfyFFa8xLnhipnmHZXGu21oeEUH8uSO7uPCgpNGTnqK
kCi4i4JX0LumCCRYQn11TYZg40pVwLvtSg3kF0h31QaBozBhtoj5JPrFdw0Eh6Cf5iB1wRmWuldR
35Rtd/aDbnqZTT4Mg+bebXLbmhtEa1zgB52qtY2yZK13E1vAdWp3izY/BHzLYc1Yml79Un114xDv
Qyq+dWc4pHZUn1Da3/mAJ1Uhb6BFQCeazItUJx9LOiW536jnWTc0q/z5ugpnwCE0LoNeb6F207nD
0r0H0wa0Oxs72b1GJBpbxKllatN43o+4MmWEQC1kp/YznvNIMvBQ24wF/g04C8iEVPdwIHzqE3M5
eLUuHBZ/CFDEcrjqGwjF/GeRtj+WZv7Zaix7TeocjhWv/upCdijt3hvstk+GYk3Wu859jCRONSZ4
o8yWaLxozmcoSpe2eQum6g0zq0soh7aTlMcVyQ7IkYE3itcdYUIO0k+MaEo+BqdGsSuPVTmIIixf
SYuWwLyZbt4ipPuStcON6ICvsa7bcsTrTGFwyYkh2TCzHeTy7eYfBKoZWNkIMmUuWbYjdIq51fC3
ZXE17lPeJuUwYzcIot1gmmv0Hy5iHkRSGPAZ3IgeoPgM4ZzGNjg13AB9i3PsuC5Mbpu3tFLHNTbY
Fk1QF10VXFNiXm3TDCU0DT/g3Q+eSIQIhHEYt7WpwPKdNkSYbehMRcPjt1CmNDsvA84FPqjYu4/H
+mGMk+7Qp8sRHe5FzyJoJu18CEgzZ3CsL7Dexwwng6317bsVuuxCiEYnvz85cdTkM9r9EoNyIC5e
y4o2EGjtaY+zrLPhJrx3MUu7hwP4ESf7a+yYrzzquyxkzt3YQWuXICjFCdu9sXTOEzoeU1fftZM8
Tmv7gvzd69ROF7UOn7zBPDfKK+sgevbS+gHQtQuBbwhEoif3SR+ILEoomElr6Sh5mBckFFjS/Rw4
eVGKveDdnHD+fmJpfLIpXGNB8L43s1OGwgWraZ4P2qQbKmDRNab6RrT0cpXrNYMXS4yyUIA5BZs7
v4iYxrgDecebiAYPcBdqsmAOL4cg6n4G/XrVquZW9QhXhaf0Pg7GE9Cin1x3V8qLbxkV10DHbGGD
CdZ09Ke7RidnWlpYl81NEU3NDR/8J8e6b3BXPTQIudM1ml9HxmNGumUuqZloUbWBjxFz04BkOfdH
EHzwREPk4oHmTfM66XhGYc2dtUt9gMCpzXpd/xhDzEoWEd1CX5zNAhrYgfingQSn0Ovjgkz4SMN6
fW4Tc8Eov6Nw7stY2D22cDjPx1V6Wcw8aI89Xo6rOTixP5f9MnIIkYMTTe3FGMBvhBMXudP2bRZm
ty5wMiVL/LS6ZOMLAfontNttAKsDXj+gsFxBRZuv2ruYavwqibqqYSmILvKlCtO9JR5IFyNRsMyL
HgbS5Y5xYF4H75qlehYmfsEyKLFWq5yF2L7MVMcPiYKpaSjDtExmc+pdeCBFlclMb+FSCd9rEA1H
qFr4DXg9Nqu7Fa9c3kCcu7N2uFAeKkcAKTz1lqehdjfgCF5h/FhD6ayzNEJlMgGoW4yMNzhfIrRZ
JVmKp+cPmLSvgRpv5MxeXb9GAuAaPCqIqiHuZnAxC9OD9vu6xALlmzYO32dnvFkhZYo8GUMYzB2k
Rva3CCpCRpkzvmGuf8fpmGYVRzyqIs4JtBg3XziyNTFnh4vqcIBHLZInZXAyCYyz6MD9TAvnrXL9
xzbi26rXUxbBJRM0iNdKVX6hK9zPOZK5BLnzah2ml4Z3ZAtwNoaHp8rSOkpKaMkfE9WeAc249BKR
w3JhNy2dyLTGF2jW9QokSkioh/Q0upDVqf4eSudrkcou6wi9mBJ/J0T4lnriqoIbfq7R/5KalXoA
Jb9uo4sZ7bdx6daTdZ/zlF3OsjZFQq0L58RFF8YmGwTlFWKUl+miytFLwFIcbL+FWDdbSb0NrFqy
UYVX5vw7YU3dCmL22lt2EV3LaoqOuq7y0UegxnnuI6pVHfWKn6J6d++k3R2ic9u8IvEFuvUfdCRb
8K8deI9EGCrQK2fC+auFjT5SEsiPCLsfhxdUhlPv06TgYZuOlS1rbyUZGLn5QNOXAHsLCg7Zziq8
xQ5u8tHh+8Gx97U7PcWch1Cw9BdklI9i6EE2pT/U2OSNFpd2cuHtMpL4SADANFFwGPA413aOytir
Yf/HTyYYdyMRtzX8Q+jalQm2vFXrPWx2t6sOSmbUJQyFnhyirkO8XunbORt8coF5+xGd7pH4WNWR
nDIi5CHVakvFuJvTJsZYEV5hM3Ij0+51GOkFOqjDigMUUNBt16t8ErUu2ayuRV/BUqFHLOOC4JvB
80oFbtwUMjcz2Esyw2FtAGPDTK/Cy3k7mWwBWFyGyDnc+3aF/IMtY4bRjM7dBkUtqHbe0j4tgvQX
i2LOpXHk9QR3myIQ9g0f+c7T/YjzXPgznOSLT/t3tXSbiMjtavQ94M7XTtd50PQkc2bHvSPV0pQI
kbzzK3kYw6nw5nbMh8DfsIrGKALhrh6DW2SA+bnbOsfV8CbjbXDqZavypcf3ruvZzbCTHpwGVGAE
gw/lCs/WE/gXxxaIGFKieIZN+K1ehp1O+CY2ximdKpmmjEJTHjj9wxj020YmLTwRBnW2SpQbTKte
GxWMG5w8rxsWXM1e7eS975xceKUsMVwEm0Teq4Dc0MrbOr2+59BdeFBvwzFygUmBqd4dX105TSpz
qjD/9mZv2/TJzvPmIyPzu9/ZvPHSI8h9MXq66HIS4iKIF7/Amed1QRAibpW8VOOEPDTXRYBED19W
YX+qqb8SSl2QKi6AIdEMao+cB5A6y4B9ILXdbNJGXFegtotUOZkTDf05VH0befMFaI+n1QsZGvXm
sm01XpcOcn8gF6nPizkY3+GQcAUnUp61SXiQEzi/YUWytW1Jphxx8FVzrM/OwQllPxe0ngUqvkCu
75BmNcw0SwWpi7Hq0owTlrEIANbAoQxt83NV6yvaG1YARNmQcb53uLVlTCZ/55N2GybzbhicV63V
q2XBvUzJLzFMD9JndSZYesQc/dI3mD63cB7JYUxxP1e8Q9ddb0zV7jBKHoreXUpu1N7F15r5HsNi
h90y0gw+QHj4aV0Y3zXwl04kvYypB5oOueTcqfMUnvF7KRW4CvWN44yZK+J9u7RHdTa1XMn8gsHx
deqgwVarfrbNvBWrhBx6dbIYZ7+iY36Xox35WUnvHp9AeOBRiNCPtAxHhlG5/uhJWgwpztw1SJ1l
o0EjjqauQKQ2jghA4nOTDPGGTtGDM8O/noTvvoyw9BLyJhw+bEzctWVH65IrKMK4j+xaHZMPvxYH
aKeykSBduUegSjwsBU7Mv4RedzqYX8AhvRoIrEfQ3B7m0UVPEl4x7hd1U2/d1Td3XMS3A8Wp0qCZ
nBb9AnvcLYJmjtAPTKVXObcsBCwTm+mm6sguqGyc+0o/Lb7FQWmcwCRvj+DvbEySoMz6OGPC92eE
LL3TRQ//1Qze/Ccuupdumg5CTFedGeti5fxQreShdsNHbiVapMrUGW26NZNeuqDJc99CE9KcJvzC
zPY5Nu02tv41mdkRvmIHP4Rrh2/t60QXtFBuw3LYtaAf1pxssMXpYvJJtfE4gq4xi1uzVkZLviLj
7wJU1euIhUj5Q7ME9xjICgTfO11QahvWRU+Ts26xe5Omfg8GBHMLNIqZCpomH7iEAXAb5LOflO08
bVm4bhtSv3suP4HIfiXifs3nmfJC+eFLmvLHttFnn3F0hsSlMDY5P5zBi16BhG8RXTXkUxtvKnh5
Filfb2N4o+USCo6c8fmDSHAREM2Bp5wsbzPDzxYzGsjGX4/JwC8xpkeDIv0mA7HxxhHNywr34LnT
+7Hpnv24fyc1PF4m0zzwGCfBRNcPamkfek7f0KBVpV7SI5XusZ69zdytLIMc6LoW64W/iDCHkfdx
9aPTPKAOuWO1gMebmK3o4+qRIox3xAmznWHnBGVB0Wq5qx1dtm7aXNqk0gUoe8+VbZ0C/7D1NWAA
5ANuYAF5icQmHFaTdFO1STFP4pI04ZjDqfutgm9Etjbk54D92hX+nR8vYz7L+H2yYeaO0zVOj1du
JUH0Hj545ULQ7o84xtofkgh8onBQwdqMKfZU0nq3FaoQvIn8UyKWGfowarFjOEcyQHHvI/tnjpAf
GCxwN5icNpOuvecQ64DEOxyWKdG7IFgwEFcx9p5guZMwdMixD752sUezxsUpX9L+FE1qKJau3cl6
ukka124sLAsXjsoP5O1HSpwnOoTbNG0uuo5lXQ/+VU+XfSoF/D6cu3Sab8DWeKFO+wy3kG1iJ5lL
aFmicD0oCZ6vI0ufpTmrYrgWcwf5SYuzD86QTNw9pW53H0bhiYgQVTHYCWdp81i3l0KLrZ0GfEKt
ppnUerOuwdVE5MdYuzegZ005cNV7FTvHul0R3e31r12LjVJMENVSGC4hS+IGB8KXxXP7XaTjXWyQ
dtHGEsmYIQ7PsRNfCQbgePYOKzV7O84a+erazY1GS2+mI1/J7WRUCaLNc5uuj6yN92Ni7xSfD63V
D/XCj13C/Bwymyj32mjX6IjnCRvuQEwGNiyap8iNTu267COWbKVCi+5ijl/VPQAChe6nGjnwKbEe
CNCHkeoWCFyUZAafHXq2+CG01SPaar2N0+UmcZudE0tbTGT8QZBSnkq/lAw/fIlunU5fzA08jNx5
i/xAOE5QVJQx7MuRqfeOjIfzhgOGw5QJsBUgAcFJAN1Z1nHnyVbLIaKtwHcXYEkkDctGAXDC4HSB
CtO8NC29CwR7skIOG2Sp5pqm15DZNJmNsfQ0SSk21Cir1XK1NvNHqMHnS1M8whoERqJLFGxs+4ij
zZTR74ALHzsG4ydiEQvhUn7t8lFlTFd9Llznh5tCOGSBDKKW1dl4Rn7V8Bb27D3w1aXtKMytYI6E
BJLzJunfqSZ6IL27rTsZ5DQkGJJ5LzHwg7ohMG3pKqwBwm78lN5VS/KAMXWd+53eoqk6jmJC2fJJ
buxQoCtCQUORDEVDt4Nunjx/2vg4d+Uw/Go3ok6ObsAfPNa9JAYWbQL7ta37fd8btcFYgWYWEAjS
oyJYa+PjgTNQWKQ1yRccqBG+8ZaG9BeEJGPJpnHbRbqBYxekWA0d0U1U/Qboy5rNAaLCWerfVmlv
sp6nw85zGEOQBcWsRKVFZxdsxeGzY7s7pSc/W92+ha8WtjvbTHsYgf9I6aI3rOENNl91kWJ0gZXX
XeAFLxn8umURIVZhQvzIFMFGTHrFYMRmkZwXFiOXLDHuzqLEQp23GRBGif8fNpSen+Hp7KSvGMCt
+HaFY80e1mIwjNHQBcOb6xHHs2ey/hqWBrXMouSGiHO0Czjk6CQyF8GLeTLFj6MZd164FIsDijll
6qGa+xLdyHVdA4bWKp+TaNvRAOeLs8+I4LouIPYix3kBTXeAHRZPm+1CHH9brV4N5KC/t92ym/gA
hzPa5klKr3pi4AJGgRuAYt1MOKcOEgAvHfoyrttC8vNuMx+Xcb2ZF1ak0j2h3ogclOmNhQ92G6WP
Qay9cmzdS4f1v3DuePO19zh56T4QdJfMXYsRc3vBm3jjr9UhaOZDX3neZqnCCiwdNG0knk+JBXLA
MFXSzvRmBQVmpV4Q413nLcMfqerglY2rh6/FmRCSnjq5U0cfLY/7PEKPWkDEBWfV8ZH37VLMiBjI
kECxUV5yjDunOtZs6XGSTdGt8zkDt9QUuAAIND7qUTDznd+IfeIEp7HGX4kuI9ueYA2J79dzW8zS
6MOEXivr7LBj3nSBD1RDGzm8rj07oQc+6Gi6GOL6ufbdwuJLh9/VTrfmEkDPYzD7V0FodmDSbEaq
+rKSE/AvGxThOuIgBoQkm9EA5IAR25wkPO/7ipYAf1ANl/l2mpBQBiK4Y9LHpo0/aBjfNOC9dQnd
w/7uR0gDSHk99WBXh6NLdh89wPfulL7V1YgjxBy9wsbxbXL0NRguuU3rBuBnx/OKrrpE+4kTgIfq
Mi7uk/SrxxUouOebh8HYKZ9jqHgr05YTFVfA3PBvFySA4BABoFE8ybTZpYEoIUTG2cNT25ngTdHl
5IxkKHUQ3qAw9ZmMgvsJzXVmWXULM/h+L3l7t3q8z+XYO/laWV0MLcYaasJ3bDsMdNZgvpZwZNHS
+TUJe0r95hLTpg/duZB5jE+yrm452iq0IRvF7CVWcJoZOV7F6BMxMA1VTvSabpq5+vD9EYNECVVf
EjhbL+jf/VV+hNX4Q4sYLdzk3Xk1bIKYgDgwMTbNvVBfL8bZEzvDmg97wcjjB8wR83DFTbooshph
7/DLmPbpwgAk9BISuMgCWWrhR5/SXTpXXQHU/zA1OB1XAbuMNb4aCIn2FmeHjI7iauXplpsessSo
v2OwLi/6Rh2lRS3k4eRsYPB9jCMgGpEmA0jH033g8I1rsEmtOINnkYixZ+npZzvbYo3YT1NZ/KdV
vs8UWXM6XrKBUTjwq3WPbMR3AIuHMYZLXmXGm5GLB+Mj49gFEjza5P58ZGSwTdvJ+J8TxBaxZciQ
8wHQAdyZbXcE9xKjJDkUGHDvsVm1JzuMl8GM+oZlASfDuNvYuavwYPDmKoxns6Wv8ashcyGv+36r
FNaJhzlRPd9zf/qQsCbNHBPdikWmaA7rEWN+ehCOefGg0NRpeKOmCnjpAFJhvyRlQupX0ggBU4Kh
HNLph4jjgyfJcXHVgL0xBdOUNnE5y/BRSOfdW7FQQEpSrvIzZEnfMq5tCdVDMTK7naHsy2erQXLw
5GuQ2H3dJHsx1tvZsB8Nr34hWQ3QtoovXUsuwiZysj7Fl+snmLwChwFcDlxUmVc6+dvWweaYtmXP
FlLQZr00afiLVxRREjrZ87l9g/ddmCWhPWAUgDYnHDYgzmxtZS9cYGJprVCNZSLLyBW0cMeuwFjw
kK4zqGnLfa9xAEsYqkVg5nuo34CG9dV9pYIHqcWVF6DbIuSjTfSbh90/r1wMN+hgCnAWn21s9xAx
7pDTW3KCJK2gOgXgF+ynILpXS6o3zuLe6zC9qML6jtVdETqkHPvwxPz0GXk/L6tklySd33rRXFQu
ODxrvL4zPhlYfNjrrgvw3bGta4etUw03mokbbEf3/iTxyMiy731LC+H6T1GHRJ0KFdj053MImALB
OhUBgjI9PgDFFs0W4YZlQAFN6eF2FvMvRiq0jSt6Gds8jeF8DfnaVVrLn0DhYUExL6emxR8QLSjD
uoly2CXdaSXRy0QnFjvFBG20I9Oy65PHJB63Ucfv0jNCPvmARockKizrlozHd1PUv09waPQFFNPw
Z2qpAeakIIjBMQEdOi08Nt8sygW+OIm8jZpvyAR/TL7R2sGp+GxZdk5l+COHrkIqDzdRX+0VTYNd
AwT4V93oO7WgA4mYH2XGNt7FClF4XiMO+JprA9wbPfDVN2PpM9Hn81D6rCeGExeUoWDs/04zCACR
TgBTk/2A+It0g6X9/zg7rx23kW0NPxEBksVUtxKVutvZbbfnhnAYM+dQJJ/+fOy5OBYlSPDGDLAH
MxteqmKFVWv9If2QmynZl5jomaFsJrx+36FK9V2GpmHwHpLGT1KoJaOC4uJsY9K9e17ja8QV0wMe
lj8OQgaY5rWO0+Ri4cIOdk+RPUbhph/nvtqaUT/ew/m+oqpW44dqylPdAc5sYjl1Pn5EBnvKc60E
ZhEJtdXSUb4hN29f9Cwbh/foA5nvK3rSX80B1dgtxDmMXWZlht88keYJZ2EqTknalIZfxnGvHchL
rS9l1FfPhhZVPGs80VOWDVPequ1cxBwIutGNfgZu+x51Zo1RWaZN0DgEhWfxz+tp04RoqiytaBYv
1JzYCRt/DOP8Z8BLSNlTe2cVX/tKC2GaYBjzoHZ2Pneq6evR1KPgpPBQf5oWpe/tDNzpHqZ2DdNY
huUgp4qHAOR3aKbncSp4W3Uo+UZuOovDlFP96owk2kVqvqeyegWjsUjSIBgBFHtR4zkPRds/LPWM
UDSLis9eR4ft0PWmPXDVhDlejFbR8B5ryuqDmutUIhec1//e3pNLjPMlidgR1AyEZcHmwUI4/w08
2mZNcwb3RAbQvB/1Jt0PWTd/tzou2nSmcBxqdvH1b4Myx6DAF7U6pnltxFl1oAaAXfKMaeZsF3X2
04zL0mnU7eqA5es9LuQFA+71myIqvjC9ATfJFabS6EVKTSTwTlqaS0AnRu1rOWa2cshN3x2pqpaN
3DfOjGKy9SOIB9xWJ3Kr59HL3tuDZpV30E/XFhlwbU7AhQ1+gZfNpqK3URswT97YVzTww2Kf98Ww
BZN/T4Hlyr6BvQyKFVajsC9DhVWIcq4lTjnUw8qf4dJTj0yIe7j9Ua9dMwRYpBzBbtsXhjzQcEpP
dkIsuD2lgaZyzXozFmnZHlNrSqthg5FfbD7FNfKAflNqee7LVP8eRMG/XtmXrn/7B10eUCxt/kKD
DZ0FEOznS7seq8Ts0Js94SAuD2OTTZ8X8iddYMN4o9fDeAdhdvlRiYcwCOww3EoBup7Ho/JmpUFJ
Fhs2NJK1SE2PWMsovxals789tCu7lvtcLF7dC0JwDe5GNGJxrvC8k9NG6rmO20I/gKPTnlvQpb+j
BETkLjSc5M4nvhaWmLguLWxJwGznI7RbioF9abinzozajY2RKV+2sny9US4kOK86hb2MdrfHenlK
gqA1FqdP1H2A463oB6VhWRGpvHuy9cjX3TbfjrSpdpNpWkgttm+zsKJvFhaPqZbdM8+6OmDLM1DW
XCRm1peONsyGKgrdPTkdS1ZSuNhmmlOd7FYYx64GzlaMzb0BX1lHsFHJkF4pChd6V3mGYJrnFs4p
rkR2HGrR7odOF36YJdrp9txeHg6LgA0+T6h7sUHWLJlxxt2zzCDd4QDZ7VRnIrRnyfbOaXctCqcC
ZFe4byh1LrP8B03FoKqhEHcPjj13a7LxeiPdOh14z/8lDseqC8+OBbN2bAV1rNUzOLqjZWQDAL8O
vQafPsW9D+RenCyL1ipCsjZlHfDda7pDkxuzngF0eYhrkA0QtWDF7ewuqD6EGDR/llNsIt2g1WW2
B2wFxsSZTNriURyAO4d8Eux1s1fO1hqC8ielxORTHLU0amhjZ7Qr09F443RT8Xueh/CfDkHqBLF7
rfzuynnBWcOHPIlpgLLtTOnn1u7UT1nDkd11jaYJ8Ey8lDbYAETU/sYhcI4B3UH9W4bPltg1hgWR
PrO1XkO0sap/YDUw1RvhpZODgFOL52trzWMLRqTTIb1hmBVs9EI06TbXSu1N3AwT6BfkG46JAM7l
O3ap3s5B1v4AZ8n/SU0GH7pTEiwNnuGBk1Xe1vPGgwvEPKTbJdJ/Ui1A4zOdKyE2KLFIcEyTF6Xb
kOup2fVGNjVbK890jOXDyHpunGH+qA98UFqq+WxidjgAXWvJh+UGMWMDCHtcvHG0GXqXCmaQeXld
U8LklQa46PaeueAW0OmFPicXqpdnY5W2yhAxQQqEBQ/wVLh253dqEn6G3f1nq0k+DHrrgE0R6Jlq
tgmY0AsfDZ3e+e3fYC7Z7lnaxm9YziV4PQur315lwzHlA8r4nnZKLReMbIRgyOc4bl6aMHzQKOVX
vltht6XMJhSA10tRkcXmEvSuKI2vRdJZH0BQ1SF426IBzeHGgbuh+kcNvKhirupgCsGRRQqpByRW
lPniua34kgb4O2wK7m/9zmV9cdIuGrDwelzUPpFA8VaXZ4pPrUfpQZ4Gy4l+FlaaFxsqrIXveZDO
cKMQj00AfvL2PF77ljruerC2CUv+u/qWhTMILfPy8EHi0wMWplL7dnBTv9C72XfaZNg3sVnvOgqM
WLBnxpcqDu+pK16c97A+sQbgWuWldHmajFqraDRTGEQPaH5bjfR0RJEmn1ydHv3t8V7cpcvSRSIN
yqALNmgtNGP3QRQCQtdOoaMlO69yrF1cWvihGHPt5wAmHqvCjndJqSN2OGOCdTv8lZEy1SShwuQy
5eI5vwiGXs5EMrRTTar+hifO9NKKwT5UhT7tboe6uHMYKe8aNipZwzLc81AzrXeIaio4sUm0o+qq
5nGobOCYfx8GggbMXV5wiIuulm0f1ODXQkorvJSSFytOexSCtAAi+e04Cx1ivd9xqKZygoyqRTp0
PpwiirtiykLOnKILj2U5yo1Fy+IBnbTpyZpmXAbjpNklvQQTejv0tZmU3N6kmaxPHiyr0MMYWUNX
ylNjWwBJ5tCavolhdO/FuTZEphBKmucstZjVFwNzSJIXj/KEkLbYoutNm3LOrJrzrMQPgqT9MJqd
hptt7PydiAQVBU5xWHCkJ0t5YU1rF6LXC+yTtKPep82h0EwdaFvqHaTdx5/yJLD+bnEuIRbvas4d
skpsRZf84o+EaPAcZNFa6JJzo36ijTg+6nZi36H4rU7U/4JAPPN4aXNlueZ5EFfTC1OjWXfsmvzY
V9zlcqqeeCU/4qYESjS+x9dfLZT/AkK4Zu8u6+VVIeiPUY21ppEAjNpRjCr002gKfbPMmr+7KP6L
YiNawc0D6W1tGVCnZkYLKoCUyUmJ9mLkLLdv8gUbJPgf+DfBrxH5x9t7YHVu/hfUAQ3owI5C52x1
cAmVJanQ+GBu3xvvlNc6fuxNOD+rsktfJqdZOIbxtxwtY3/0gntK6VdndtGMwimBHWKv1kuPO0KD
AQDEaCzK9sqh8pcrHtq3B7lW7XsdJS9KiIQmCxPi0PmKKeJeQuCAITXhMmTudV3mGWhP2lMUE9ui
3aJhiftU4CQ1sCFYaQOgMP60zVDXAB3waIJ/Eg2doR8r3qXtxvCCdIL1OM+/rLaS6svtH7zM+h+H
4n+/l4VAKZW6jlzbdaNKqU8luJRjoOydCjzg8rq+obR6jx63yvfXgV6ziD9WdhfYfQibOjz1C6pL
BsFPaED6BlT8mwwYx+1RXfvYKOlhsA5O0L0oozhjiBCiC3E7c910pxv1AsJFn/J2lGsr2kCOBLrf
otr3Kiz7x5B0gfYYiLXwlMxK8JBw4HaMlfYUAufY2+6c+4VFAzDWa7o+dmXdSUTWidd/Uypf3cBR
T7i4nw2ZIMEZNdDLhroqt5QRqs+kpnqzbRyFGQ6XQaD7OnWOcWuDyus3Rg20ErAIZJ/bU3FtGXHt
oIpBOZuq/OriGdI0SsIUon7UQXsySFM3ZELpATPE+c6sXzuTTbRMoK0Tz7JW1zjOdnpbTAMyvDpw
San14ZNe1uEbXRr9UXOs/jn07Hz/9+PjsUriBwGSnsFqfE0jTFhHJQvKCdUXJ+10mg5p9XGWTf/p
70Mhx0T1HNUCiA+rEwRV7trA6xLRAbNI9rUq+m1a2w2r2L3HkzeufTbeDAYeC6QmVN3OTyuAI7bT
xJiCmdpXmQD9BHngWGqjuzx+0Ruew2IB1W3CQW0CkLlorlKNhB9RN+9qI763oK+dEXxQU1/UBbF/
WF23nXCVNwvcQBwIPZB1P9UGwiaQj9MiAfPZ+n2MzJuF2Cek+/S7qmm+V8O+o4eocunX5T3r1asT
hH4OGT+WNxhsrCZIq7GtcyVyZgZgDmV9kMa8NfPsHzvMPwTCo/30rwzeF/3PFKTw7CI/DNBijDFQ
hQ9xe12sa8Ov231ppvD2QB9frr0+6iwNy9ij0GTJ9OgCoUjced9GXwcpPxWg77KogAT8bMvssZmn
O7vubvTV9R22eZK3jcTTyM0eC9r3TlDhESfflXm4VKKQey3eO0Lbx0H4VMBSuT36y5UqOWEptPG4
9SBzrzLoujV6p2sRqDYiOIGV3tZ7lDabrT4F6Z3LAy3Ui0vxNbXkSKWLRdzViyR36DOPkcQrzwgS
+yDKbvPtsQ36zTiEdLYlAhP1RveGGFuJEEApKMjHNnILbVu5qfEr79L6RRly8pMGs7ekNtHfDeg9
9hZYTRWCs8nToiAhCOonLBxBMsF/3OYwQ38ha2z6maewpirQ4Uo6mQOENvUcgFDl/BPXmYcu+5jb
J5Vl8amrVLgz0hTaFqc/iAZk9/DRTeM3lh0il06zYU+v2tk3aOciC5lr78QChW4pJVKlgKssxTQe
xODovkQ1+ZF6OfAPqu2bqQF8JEtt2o5jDbaAjO0blPAOoo5nHcM6BZNTJGl6dGZgKPlUVA9FVoHU
K4yJnoQ1vcvCBJkDqHfaj4Tk5jGz5/GoJaI9BNTVnsg27B3SYS9ek8fNBhh3tsfwLN1VYeI85alL
z9W0km2TdV/svKLBDZ9sn4/gXAwVJ75hUI3blIbRQlti6yHdAwE9CUPEc9MIEtQoy9ZPUmQAHTNz
HgPTxb2pK124czGEsKkbPiL8DaJ4tmSNjLAy3Y92ZAV+btgA4lEByn0QjZa3HYau9rsZ/QYwbN2C
pp1pMs98udiA62pChz8NxtweyjEABCdmR3vUEJPfyjQfPpZQ9Z4MzdCpCmaR31d98jaViQlqSRXe
Y0X1zjfdxNrktvfNihOQx4X6ZJlRfMgDR+3iMOo+RoYsAOHoM49Wt/xcVS1yLTiAOBt3QKVCgOiF
t2yD5ZaAOP8JAs/daVPoPCbsExAV5o/ZDMdDi9m530/zE+3haYM5tulTd3O2ThPVO7hHxonUD3lQ
ovlU6IJNZrcNSB4Qjp4O51eBHd9J7GBpTMX7xnM1Mh3H+kC5BHfYoJg/BHOSJnvDjZTYzWMROH7n
TPXsU63saxZPcIjrIduJLhkehHLHN8qEPqVKpE4DCrTZOw+b1HBjS8DpmwjZuUewDNMpc/QoP0xi
SubHMC1nWruam3zRY2F/SjS3/waB3/w04OT1pGBg/bQxmvsZUzkeDhPIpMcyKKzPUzHVsO4VgjQb
i86Eu5kR/lBA/LT2bQi0I2BKOvuQFsAXjKBU7kNfhcXvpA1NHUQLnsOQEQXKPJ1RfJHpBOi8SNoZ
Pkjr6OjoObEo/MGAuPlNm5ziTSfChhUctzR3bh+Iq6e+xWN0KZ1ToXEdktB11cRELxHxlgE/Oz3P
P6WAP946fZP5c5vnbwqHVktf5fHXRlnz7nbki9ORyM7yRiUZQtd+3e6u9TIbJ2b82PFhYUZqBre1
l0daQ24Q45P29+Hg+mOyYdKFJGE8z1H60qQvq9vIhTRxfhgM0oBEQd0OZnu4E+oi/2BkgDE493mk
XspbVE2pT52dDMfEtuuNZtg/wkB7spzSN/Tg+fawLtJY9Ld1g0oUhKAFdrPKLCqrb1VWFcPREUXx
A4FZHbgpiTz22XFa2Sf036ORyq3X/n3W5yIeh9cqbR7EPJCWP5/RiEyCjlijjn0QDF+RUhg/2TWe
tONDVf3q8gQg/t6oUj8EWquXYb4VIrDeQqheINCAoSs9aD7+9WygYw0uxJW2oCFknf+krugj0hdz
oMqYJs9dOAOps6LhUPdz9S0E4PeN8zL8cjvolYVMwWrBTlBooeu8CjqaBmzUoRyOba72sW0CYlc7
ExLY7TBXVhU9cR4Ny5KiJrdawAj8uzOg9eFYDcVWQS+aeUGYzsbq7rU0lh989phf7AKRwsUwgIVh
rOVZsnBunajuhqOW1+4PvbHRJQ7ae+rLr73GVRhKmCzcxVUTYbTVgPQswX5giNRxMmfrS6Jyoe3S
IBH2wY3GaNoApEP+2LbV1wqIyPM0pOVXw6mhqLDAq2/F3OM0vNg2PCq3PgJT0sJN2Xvhok8Ql977
29N/9SvzmliajCbberXRlDeWcV6y0UpeHIBTGnhQsFoAL+xuB7r6nf8ItMoaC/TntSGrhqM5V8Eh
6bAoKMaRtmNkZ7tyRJTgdryrX5uDcbFtxJhvLQmW9rZe9Splz4QxMq2USHexiO+t3qvT90eU1XMb
YedaHyXTp6zupz42b6oiGdBBzz/fHs21OJSh8G+ih25SpDs/AWY4qEOmD8PRa9XB6M13Qxru6ma8
Ixp9bdK4MHWbTSJZDquzr0iEUaA1NRzR29P3Oga+R08H6n57MFcOd/Yfl4nBHUyDcbUUAsz1esAY
/dEjsd4EzvQt5BLYt8rZY4Z1KIvwDiz02rD+DLjakk7X2akyg/4YFe3nweyBg98rgVxb3iiwMShA
FQ7+eucfqKi02Iyl2R8hVVUop1Su2odtEj+z0kN7F2aDfk/t/0qOs5gXOhyanALUXc5DamXSpRKK
EvSxUSsOqa7PsBAKrbAgAcYIfDihGWb7WKBks0VYrfzLDhirUABqBmBHY4rmxtriD60ArrpJiWPe
VqdsnvaTKPa3l8rFl1uFWO2vfnCCvk9GwbqPjwhhPzrNXx9MqxCraWy1PnWreBLHSB83M/h00pst
RZ96+H17LBdLZBVo2eN/FERlAthmSgiUgKpKftOopYojMVn664uOtwZSfctnQRabNtB5oAYrLRTL
5Xy0msx6akqzfco9Lb5zoF8cSa9RgEzZQGaX/PM8yjTD+Mg9MR/7qTMf5eRoYOdNDX5drf24PXMX
Bwah2L+sdiyVADWuTj/e4BI8Tj0fbW0Cyj0PQEFUGUoec02AvjeYn20+hd3L7bBXRrigZnVPkMkz
zNU8BpqFf1CtzUeR1/O/GlSOFxSFypdkUtqdqsq9UMt//2NtRE1ia80Q6UfTqeJ9Hdv5x1SifIJr
BSJBt4d1WRn3OOA5qFwQTAZydavpxA3FqyrXmo8V1LxHE7mixg+6eIx2lFJTnXe3laptsvQJ9rMp
0/d9NYTxe/QXwt2dn7IskrNkic+6oPXxLAFAiXTz+bi7uhvt3MObhGLEYWosf5hyXBF/hnr4NtDf
5sm0NaJib8+N3wInit17F/i1TUntm5bXgnS01s+1tEbKJdd7cUyz3672vYyNh0E+tV7g3x7p5Qfm
hP4jzmq3KATnTDEz0DwdhscsoliSlJX2mRV8j41xuVvOQ63OzBpmqQWTWRydtvKrGGWm7l/0ow+F
vpPGp78fFjePBGEOv+ECYF7o9pCYTQ7HG7GDjTCgmZTylxF7H27HufaZ/rxqVimDU5QzaSlnZ9Wb
1NxfOvjjbo4saF7eWZKrSLi16WgpwzdAS1a/bFEqC20GjWsXmfvqUy6t76WXvTOrvtwurdfbo1ot
itdYDmuPFzpPBlgb56vfdjEvkx0ELqOZKz9Qdbex8JfchKG4E2mVKyyRgHbQxKAwIXnYrtaETKXM
PC8bT6nuBB8ie2qmXSXD6SvdBqkOxaSsB9EGmrY1a9XduyquzOmCDV+sJijMI+J8Ps7UGRJSvnw8
iS6gPOV9KsCzaMbw2Pe5uHO6LYfyHyfK60gXCUxe8GQkKN6fxxoDnBZmyUhVDSF8M6o4cFDaj/J7
HYerg1o8JxZAGUyD1ZTahWjbRHnqZOYp9GO7wObNSzr30Sza4UNp1d9vL5ar8Rx4FFSVgB2tkbSo
ZbVjMhbjqTBYIklePzdjn4KWcdstBJ0778Kr0/j/0da9LzRZw7rAChttYfXTGwPIzb3K7uy1K+sf
eMV/LrGL0+XqW4H/FNBWU76VbKbmCbkg9QmHpLTbzyjlRnf2wKvl3nppgAsDr+JwQjKT50tD1Kbs
uqaaTliqpM9W6rg9t0pG1lxbkxcedGe0EcgDOFv4mhM73+GkZrofowWO50deO2+QhHA/uL2tfUgc
tCIMfZLbQnlf3LINN4J2V1bN2xqlt8Ds1NtUTW69lU5mF1s7dpXatIVqviZGKb6hSzB+mjVV/s5q
gfaZTg0mQoTYLEGkGlWNakNUl/+OdoImh6fS0vx2ezld+8BkiKDKOPDIcpZv80fGoYRqphAt4lPm
xv1zkqMYsV16ff2db/yKYF/POk8UnpVQNwS4j/NAHeQfsIbZfLJQgUppuHf2v6Wi6LwLNNUWm8wZ
+9rHPSrV973T9/2hGKfSLTeD1zVY+kD31zfMNroohpqorw/ZjJgKz0b5IFBjPfWB7BuksvJka8xD
9HEKZ6C7qZhrRJ2sMNm6lSa9HV577s+i6hEOkUaERUuOTtVBc3P7ORyZ941AksvaS1zoUc+zquAR
cZLgb10jloMYuKBJVY2ixAXBQejTXJX6OJ2QluWJOA1GlfhMAE66vcrRxrn9la8dGgDryJ651ahJ
rybfs7IycPRgPM2DG3+pKvTpaEuNSfgmTfPePmi61uh3vvgq/3g9gRf6IUVwblEAD+cfvO2mxo3b
djrFId25HqUw4SwWVBb61jSItqY5/Q9nvmsYHMSvvknro7HAj5zKK4Isc97OG3TP+gd8h+SdHP1V
E3u1khfvATqibBwqfKstY7gtMB2vM051MW+B726CMNjRC3vT8r8Dcj2x8VnPjmh1D7Bwl3/RoaWS
aOhq6Yc4/JQUb8dZo7E4Is7wdXbbh9j9LZX7xatenBpKuXFq+/dGlO5vL4IrW53iKvUcF2QIwv+r
Y9YF4sKZBBcsiRr3sTe98hjKvr1zvHrL8bmeHhr4Jjc9LuP8w/l358qyxjGIDYQOPKzGUYKuu2iD
X32Csgz/bUZUbByfo8LjXwR5mX1TtYFxSZzg7R7PZfOWBtdcI9qka+axDVFx3Qx6Y30s6BiPEHgR
E+WGtZNiE+PBZW0LGSWfGzW0X2ITkSQ4Z42+qNX0NTK/wVwZiEfOxpPR6+WjGTrBi9PiYLQZbKf7
ETuVgYhylz8PU2p+dDPV6PSiYyP0FejJ4W0XddHwEJHKwjDQbCDiUqU0xtrcKhxIAtM0s2OzAnGf
TNO+GgrNro3bzLLcVgkc3K3ZVuOLUSgZHVvNoz2Jf3V3YAkrB9nZKja20+So95puI5E1IsVebktr
Ln40jdcAWG48JFJLNaF70AdWGm08yFBYv1Rm/o+GQ33tQwA2W7hmqH8gfpn9ThAGyXwDDeefUo7a
L5VPFsT9rOmpSmHV/eK4uFQhu1SkqLVVIkKqzmsMtAeqKtmpKci+N2WpN3dW3xr0t5wHJBKLSQE2
pxwLq2uXTk01zaM9n9qwQdKmfhea9OtThRY1otAC3ZdDnX0wgzew349p0x5wqn6T1OM2XBTk5N0C
/QqY9vp7QCvhUoeht0ut7nydpiJEdGMOppM7iUcUwjZSHprZ2M51dITjAiEkOWTAanr5fUyDnave
5aF9xObcrzAKLD6nYe2jY7NJ7Xv41jW04vWncVdSTaOgxw9cdvIfl3LukAq0YTmj2drRn9aOfWL4
ISppm7b9NaGDkkK2UHKxcm5+RUitaHq41+twW6AEoIvmzu2xHGirHQ0UfOmZMF2LHd35z6kbx6ok
pvKnYG7QZNFSazt59XscHV9un1CwRa+EoiDMSoE2QA9+tUhKK08xM6+tE8QnkWAr4bUom7lDaKJI
BuDjKONCvc2FiF+SoAIN3yIgKBOJhsdIvyTQkGzmyO4+zn2GYiKG2zqyJVI8J66qt30hLD+z0GXF
MsP+RmMrRtcvm9ttVoaa3w9h9pIS82dl45E4wgF0yNWK8l0dZCH6hFHrt6Ol135h1s0nlYruwMX3
IxitbA9/ZjihKJ18xOYneCcQ238iG0KcUQ0uUrdRBYYC2FikbcoqjP3Si/J3Qszju0ozzaOLjHO+
n2pz3llZV/qR2ZVbh6n/UpRu4ytEff1KIvyzRafQpS8vrF0UIiPr6ZCQPIDDG5uL+H08C/c9c2Q0
vgxioLGNtKeT7fT5oi+RhyH/QqqXroyal9ie7TdAXoBSuGjTbmZ8FB/kTC9TIg1M8dNz9vqEflLn
kS0jqZMc6lo4Tyg1LdtkRJY8zrsnxxYZ6nNMdxcA/g4nd/ri1Z71xmiKYge4FHau0Psa7aCoeV+H
jrWx59pmBQ8oXTUVcl4FZvacUfHUguXFW+RdKwNtL7M8YVipdD6aWlhtPafPnkYxBaemloDmowgN
WquwEfQOETFORRsB8Jmml9ooUNqURf+ucdphjyXI9Dz2cednuQs4JinirdU0nKtJlWMWWU4bWob1
x2QRPG9Al28lXMx9IiUSzGA2d8CPqre5gYKXK0bv2EmzO2Cc4TwEwJkekyoxUB+GVZ0EmrkNglb7
x/GwGunKZP4R8QrZO7FRQgW3OyiWujTr75x90b4HPPSlnFI0wxPtfVHXpTqOmJD8MFE8sTZGUaDa
VhrEKXUcFIQ3/VtoujgOLmidGAMucxs5QRIdtNBEsV0s2aOReSBK0yLLFtkyHQVm8rvMB8k+i72l
nOzr7Ewld2YcQYofsk2ip/L3DH3L2I0W1b+NOQITdUtE2iOUSlIHOew7V8G184SeMkBysMcUWFYZ
QpSaMBFIuE/OYP6O0L3doEvKHevcMca5koHaS1OENBsQAYno+bnlNfgZ1B7OAp4a0VcVqTk8BnHV
gthK3dne8aiHyNym9/z9rsgAcIBxbi+cCKzo1o48upYgHVdz1VVIxWS9Tbbwdkzlg1tXu6z+OrqW
by/i6cGTRWVTNebRQwYf09s7CfH1O/ePH7KaAVo+0lSa4IcsPt8IlMt4V5bDQxmYpyWjgf+7i00T
PTRz0zYGsouuH3nFl0ETW7f5R5vueXFfmxoYwNTuqa4B6HBWyXOtdBWVYWifzDq3tYcoykc8lyv4
ftuMRTjupjao1L96ZHkPALWMr5rdpjBWC01FH4xMQxE9l06XkExJegAuanH3LASvLM8lSQY+iie7
EGsIqWVyq6ZB7JwQMEs/uUo33ld2VH1tIcPf4QNdCcUdtyTKSCpfIjpMUbthgB7OqUxC/aHAPQqc
LoltBLzt9tV67WIFwQH8/BUHtX7nt3nBkabp1inhRP9lGYlA+yu1v+ZI6n8ohHGnrHBtYAiIwa4C
DsyTc5XBVNkIbEdLAWBqTrBxsYjbAU41jnXQ/2VPfEmWFoULnrWUdGB0rkKNGTlCDxbrZIFFA2Mx
unr80BkzwMLKnUX0/vZELltmlQxRdhPQQBZk0EXaqFmKusOAzIVbpwKFNnwV3k1ah3xcYUDZfMkN
HLB8d+405Q9O4v66Hf5iYiE8YSmE5gC9G4plq1xsnpAYKqQZnKzXUrsm638nzajfD5jM31kyV0IB
6aZag7UfJMf1kkm1pkOLt5AnJ4gtdGRD7Um0iNtrBWTw26NavtHZpFKm5YdDdpdQ1S4sk3IEGgMj
U/KkiwHe7wREVnA8Uo/+H8ZkU88Hs0xV+AKW1wCnbXl4BqcpdaNHIfsArRvsRrJoiO6AKC4WCmOC
SUWdfVG94aOd3z7RYOtoyKXByR5S8RQps3ySk4tkK+oKQDa1DP34HNpCqd8FU61bew6GTPQtFriW
y7FCR+08ttuOUepprnZyOmd8gG1Vsf1C3rRlXr8fDY3yD1e98NOqCsRmJDkmqejEv7e/6sX9y6+A
uo4cDi1ong+r28dtZOTOmdBO5pgkvqrmaIM+fvvObNuPoFtgzUNe2d6OeXHOLTGB7lGZQRzmosOh
Y8Uhe2MOH0ho44cYUO3BdHijQ/IHoTzXxp14V8cIp5O/ebdAdT6f6VKv5RzbdvhAtcvddFWkNiAC
C8x1FWQD1cKpsirvcHuQV3YmggCUDXEip125zi96WQRphwfzw2yEzUNhTdGhK70Ol0NtOP4PoUye
oJLnGGWd1fgMhNHArhXhA95H+du+o2hVR1pw8DAeuLM3r02l7cqlBwteDo78+VSSjGJYM/YsFz3L
96M9IEFqzeZDE1rBzjBU7mcIOt4xFL22XuwlETEMinoXKlxxl0dmZDQIzQeWg1Fq7+68TnvbtKr+
DQhK3Esurg7Se31HLyXgdRXEdKs0taNYA6VeyV0JLhmhwubX0Df6sTcn8ZAPU/38P3zDP2KuuqYq
zUYsBLBo01M4F/iVD7jCGfgX8fa6hyq4Oj72HjfHQgVak7ib1qIXS9kJ/viM72Ic6X6G6u/Gw1AR
FZ1GbYRIg/9hPyDAhLoMedSCXzxfOUmswT4SJiIVBcr/0+KjiGqPejcGlX7nVL+szXDAODwmYK2C
J4Rgdx5LKKD/cCy0E7VC5zRobEAtB/qLrrOkQyGGWk+2XRKKF13vaAepgEbkRld68zjlIt9DknxP
BfNThDnWxxhE+J0D6drZAF6X7QOmAsrlasPC7csjbCnRI7BxAdHtoNuW7lx+EXN4t6R35dpGloau
Aic8ifJabwdMTBraVYaghB3MJ0fpwWF0jZ9e3aGHHaEIi36xvjP75p++qW3fRR/0bUPpc1M0zeQP
dg4tqDDaOyCBa0tw6fkCk5TWwpI7/0JyzgcpQq4d9Mmx4tGcj5UTB3vRwLuK7FDfpR0ljttbbPkz
VwkMwhrg7nV6zfABV8yrjkpGpU26dhqKxXPRVYtqeBg/dnM9bXX6sr/bDN1qK22aO0+IawcYTTXq
csvRiaff+WjdqqXwJTlQWm2sj9MgZmo2ZryrZuqTeaX0O2/Ka/HkUpbkPQ2ubB2vrtrC9cYhemja
JH/JelV9TAfkf6lLaaiCY+2Fyt3tyb22zBZzdd4TLv3adR6B93E6otwRPiRRF0w7mpNZAIalD+90
dq4snAWaA0CH7Q0zerV1ipGTn2p9+ODRgH0Gc+VtE4z1ECmvYfcEiIob0EXuDO5arnYWdRn9H8Ve
uw7zvkd/6QH7P/Mdkt/d1oXF86GfQgMhe8pKchSIa6Ns5e5qrfk3kuG9QsGVGYblAL4NAJakSbs6
1CIvMllFRviQZk4LNl3nblJJ7Lzc/pBX1g45EhfD8rwGLbgKM/Ru3lgNYRqVYBbhKZX6VV/hYtQo
eKsgi+4EvDYulg3nId0oHk3rzaGBFJwFCkpNnbZv2ikK3yHSbp9uD+sVAbja/QiKAPPnLwTO7NUF
G3WUSlNTD046qUQEH1EZPwXmZNiLlFE8+1D1mmenzDVaVjS4f7mQ8p4GoYqvKjcR5lokcDepFv0f
Z+/ZW7nNhWv/IgHq5at237an2NO/CJkS9S6Rkn79ueS8eI8t62xhngAJJkAQblKL5OJad+k7H4tk
5YQ0K3ZIlErwFOpoYZrHEduaCOqXVUUH15xa2tbuCG3engwcIo1C+dLQI8BQDmJdnSXRx6LBLhNz
CfNbpprZ9yhVUZwN53TRg5qAvBXKYyaHtA0c7PZqrFxAHhkVVz8vVf1NLNVTFyiGhX4qr47+KoNI
e5fUIjl75lhtLPwzXunNwsMb0aEI8fJf7thcS0cRxIzVj2qFQncgaflzbCEvPlp0O/3Oqix53zvk
rCfTintEc9ACR7pZCxzMMkQ2fBW6VpdYwDTGFjF6dSXouIPY5w0GPO71zkboNAOTkCNoYyraWVKP
x08gE+kdLQb90+1VX4v0Ga4GUIsdjGTj67FgDKZSU6gLYI8yHjs7I054mWyMMv/i5Xoj4WnMUpAU
d5YbeKxsOSXRAGqrjkuoq21NAzyuvjZC0e+CqKj2YHTDHRaNIz2pTm7csmsHNFEF39ihZkYH/vUk
OycVbi4AjSFbq/hGjDFAjc0hLY99nOJDp+G5s7+9rpr+ZspQ+GzElKmD2HTAFmeWVqlWOKrsbTOz
pzP9dYfW8jT5Si7aQ47P+AGW+Y9AyyWyjTpOLAN+jHGCNWWRPt7+LW/jaSbDzeqUQPg4qhfx1InB
Mmqlja6D0J+arlN+RDK3/NBKxUaR6200MRJ1Hx7uKIVRx3i90EhlB/Bg0R2cctf7oqea1h9DEbTh
xuvr7Qe1Vd5ezImCmovOy+txikIIWjdhfLWcUvW1anJoXONSjepnfFBrrCCCVss3PunbW4hsFRLY
3BjQMOtZfNGxqzOjSr3w2o/oFbRV0x3sofuiV6CLE3AcWy+GOSpfb5r5bQKxii3jzVjr15MMrSlO
CZT4mrq68s6ClHpu9NQ7kDZluzbpkwMq3fUxUc32ndokCqAzbC2aHEe62/GzNnE4jVyGLnc9G+n1
D8liIfsaxZFrUhbFtSwm7RRSwfUb1CVh11vDBt9mLV5nMirlLw6NN0oVRSpd025NDGS7+pupl9rH
rMEOB4ePeiMJXhvpP1Q1aoUIpyxm1oCaQzGnjK/54CgHdA/6U0Ii+dnVmy344NrWgLEEXp1ziFNw
EbJNOFWwIdv4qpmi/NOFVBb8iHZPspEXrm0NVGgROOZTmW8aJR2PjTwbYkrZEyRCs9Czc0IOcE+l
ssY+BRhcPqn90+0IWR2UL0UiyKiAIl5HiJvBtu0SI7rCY3UPk91Vuz5ysJdWpuLOs+LumEw0Rm4P
uhaWxAfFM+o+1PEXh800OGiTCC+60m+x36eDMeR+rY7quSkmnpCmk27E5eosYUzZc7mA/s5ilm2Q
QDRUFFRVXTu4h3Van5C3rx8HVsRXQkxsvMTI//5IBfo0F2TphujqsmYXF3j4yqYMr7nSFVf835oj
0vxbovIrazmLb6NfTMWZGS7W0u2nRjpUH66uO3uyOXlnJGcuKamBK9dh2ac8z9qND7iy+1BII2Tm
6v3MAngdNUVW4uwcZeHVaaI/uVfk/8RllYN17YyNRVwdiSNlRu5ysCxPsMZW2mQkB77qRWYfxeDK
BxWDn/2ktFuM+uc7bnFsc3BxNQH0Q2Ruqb0r0zAO6ZdGV03PWuSYvREB5kGxQWKJwUPrp3JE8uha
SYb/Ths+xdJs/gXPi1IsSYr6c5Sl+6csp+RTzNrVfjBEAf5zbTQc9cbRnviK0w+lxLbPr5LE+F1F
VYt9kukgfzLB9utOpaUrGmRo2p6/tCD2cNgmVemR27AwDVT7zHbPZp3mvxrTPfRZizOulaU29giq
y4VdiASbj0ZgEwlARAsrHxlbTJ47URWTP2Ay7/lGglJTE5n1UaiiI2tW0+kud3FK37h0V+pmNvVA
3n3o6ak06xa3LtsqEe0wupcsTTvjUDCHcZe4kxnuhwLQ8Fwd01nmoFY7Xwf3heFSQO51VgGfHKvE
w8kbCyv7X1Er5T3YbhcbsDaPt/Rh34YYdbNZe2sub1DoWPxOLdHR91DV6Irnd7mvgF9jda7ks7dq
t5W0r48FbYDvAex9efKF02ibTWrPB5HXP9R5Ydwp2Gdh4Sa0w+1D9u21xbT4ixcZ0vNvejGq16OL
BMj+ajWd9WnAW/Hg8gzZGOVtGYxRIMwYnDx0+Zf8EpEGHu0oM72iret+1qrAPYgc+yMcRu0dZY7B
ZzPhot1uavC/PdOh8nPAkta5aGMtM8k+yVDlHpnfZCXBsPeyCFq/C1loxw4xPmgYJH5wWqXboq6t
fUIDQV0El+DRcVG/PvvCLIt0RJeyqxEUAPHgZMgMSWSTP8fKgAnv7c+4tsBoupkwkvicAClfDxfr
sL8bbGSudEhxDGsy95gqyvCJwnp2UOLBPOpdPv3AM6zcOOTXRp4fHrONiG29UQiINdkZRZ+k12SQ
w/d8GsXvIeXhbEwaRqCJbpwpq9lHM7S2WmxrS0w5DhQBBQW41fMve1Egk6LpJzPqkmtbKdN+CkOs
SpREZ+L2XyOTDDbiXANDYG2+QxepulR4xeu9k1x7ZKkxnTWceUI8LLXQO97+kmsB+3Ko+d35YlaK
SS1RjdzkiprJT6PrYQEDVTpkKSpAdtPVl1pUciNNXjsEALzODiwUaEAkvh6zNIRdp5OSXF2BPl3F
g/cQyDI6357Z/H95fXGyiOAFMNGB1fMmB0lQzeoydUyuPO1U3sK2V/qJ0Xk7tcEXehSoQ/x1rkwL
YoYq0A4FtKMvzuyuyTJXCyNiU0nKA4I7DXZZuG+Cy7Z3Rd5xlYzqZoKwMk3q7ohnztxZbt7Xixlb
rZGrVpleM7sr8Wgoqnt6ltHGtltbTNpN5MXzq40G1+tRZGpVHZDE5Kp11fhgDq7jl94UvYstrz0E
NVKDf//x5u0NuGTG0yzPUVD1dem1RXrFqKG4az09eqBT/+jNJnYAQNXd7eHWThWHkjC8RxrM5rJA
q6Wt29kdx2duzW9xsIi+giLaXp2y8Txm4Hpjgd6URhlgY/+t7QUOM+qUrC22FIuTNDXKJKlEnF3B
peNcW9SxSH2jipot5NXaRkcydha6RSRZfUMfL4EI0fPMrqHAub4pK3D7DdseyNAFWS0HvRf9x+1V
nYNiuQN5daMyigAACq/z3F+eLV6NB43XZNfWVtKPMfQKbMZyrM1I8Y6lENMJ8Luxt2UfH8t42Bh9
bWUBRHBk8zom1ZvP8xejl0HgxPQu0mutA0n3HFgFfZZuOYqs3Ap0apAO0VUESmjFvh7FCE09tyDM
X20zMB9UO59NrT35Q4dbdPrr5aR9MPfWkACglLC4FeKo0MhBRXId4xFeigTIjVqNvm/p8OPWG5d3
ROtdJUW/Lxtlq4r8LDS9+JowWakizzsEaMsiUmGFtWUwxgwfxZF25C0uv4OghFeUtgOeyHpsJTzY
Qy06RziZjxddact/w77K+nY3gvIz9lEv8DpUctokdBiAUvoRknxPWd3ABoPm/zsJ9cg4Bdnkjn7s
Fgj9mXllhFy0rZM+NFoUO3sUafDJVpUQwa/M+J6r9fhL2riu+lVA12LXkHRsvPdWjgedKWNaAIT3
LYbKM5u+IeuiYsV19l3L7eKKbjVuEigZgeI19WSnhEl0MUveLrc/+srBC+iFdqNDP3BW7X0dX4ET
ZEBCRHwtIwFqO+va9Mkbu97xdSswjA9gwHHKvD3mSi/w+V5G/htsGoW6xaCyxZZeVeP06vXoGe6V
DrPAwEO3L/QciQ9zEtgfReqpYpdOYqx2OKrLnxI8+kYn9C1MlwQB5NrM1pwJO8sfko4gRZxOTa+0
gdV+l5SN+sDRpdyFUB++q16B02uiSeegWmP8qchwMG8ymZrYjifRe00m3X0M9LulgRo5G+WbZ9W+
xYaYMQcYXxk0K8G5vf40IGjyxFbr6GpJpX5SG0Pj3UpJde8lUfqAbKF2Z0ST+ST7TH80hF5Q3smz
Cn5Dlp+KMDWeuqptTj11katX6uFVOHYKdAMTeUCcQOnbVMUYfKAkndpme6iQXD14coKORGHogBI7
XJK0Uyp9D9sgajC+buKL2cnpIovG/TN0mXEs0mDCmyXHjEjKCj5xjaamVo3BUyaS8oOHNeyZ6Rkn
RUkkQp6WftcXlfOuxKL2IVW6DEHfWnGuap5UH4VWD3uuYP2+LJJxH8v8q16I8DCAHxHY/SQmnfdq
aq9uaA27mprG1bZ6gZiNjCDYRkm/awrQA0htRtpO8Dw8eeVkvkvyMj3WKhU2ST3gn5H2w6EdOuuj
Y2b1+yltxOdWqjCSs6DBCFhW9IVZ/dbPcNa9Bji477W2mD5YQx4cWzXpD5OOmaEMLC3Z3d4bK7cK
Cgm8yRFXmisIixwvKwUqdLjXX63e7u1joCRTeq8bJZKntwda2/iUfGivAOZ4S+gfEedWYx2ji1xM
yll0lClUtC0uIJuaQ6wNYmNiaxcZWfJsOwb/GmDF62jW4IK2ilEn16we6pnHKC+ozchTAJn17zPz
Gf89C0drvFaXZ9o4TCaApZ5kkox5b2SmwF1ARxrcxC/X7fStl8Da1EhCaKDRBZ0xhK+nBhjTTj3L
iq86DsRfXBm3v7tEKji6WUa70WZZ+Wyo8+CKx6kwl+wWy1j1RTzoJsDPKRwhM4S6dugHD4ARBbBd
3G32AVbSOuooVIhQBeehuDyEugpfUiO3EbFO4OXjkqx3zV0jTHgdLGT/JUg9dHJCItTe+IprI4NV
JFR0kO9vjr+obKpaqMBUUj2meGjbEcK6ZVM62s5FDhPHayOzT00eoWR7e2usXMcUdwCcuvyTOFqs
sYk0stNVTgiuti3u69IcPmmR1u3BV41Y1NfyAFcjxuNeHzZuxpVIoi3Bo9zmTHTfgAoaXYRD21GM
VYSaHENIbQe31cxj7cTKxlAolxGWi/tlZjuCbJs3yxuLKCXKMehu0SdH1tgZDk6oDl8l/TTEkw3z
sVEHmHmxxJKwq4aDXUfxPRiT7AEre+2ONzVi1noCl4/U5T5WRo8SWPmvqmC6jlx8OELF1VQSsI48
ta5b90MIMuJqI4x4quDhnsllqMtGBOzUOsopdBrMzhype8j9KsXgN3UUzKy6yvBxpRBAOZJCQYw1
GM7IpDXdHhSpcdbIJH61ZVR/K1MBpKeIXIiQUY0lsDdOV22IYCWDb/RHW3TnNALAGBhcT35GmfOd
q1fw7VrXLXHVsPCN8wOo2xc1h27lyxhBCxxzRmPahbNnO00s7S5m8LNpj0g3Y2eVns0qK3eBNDDn
HkckojG1v+8aMRywUMegM86TA90QJExcPMzv28YUj/qgPJnFaO1tdtF7nLkbSr5F0H6pxICsEEjk
6aPqwfcRsVFycs0K8pQUAHcL5IBimX5NGoTOJ8dpY7+qDUSNo458jf/oSK1o0He0g7pd1TjlVRVm
+GjV8HzNwPU+20rzy2nd/jIplbLPCkseczeofCOdkg8Rd/DJpnJPql3DS4DatAPuXe0j6Ko4b6f2
LpWIgWsDT7FdniK7XrISrHkS3ikFQLldnWbVYWg8oezj3jIwpJeF3Li4npOyRdziuEWFnVYa0PDl
w6tK+5KbREuugVKxS9w6aTq/Fn38TbTCvle4ln/3mMQ/6rm0nH0Fc/lDbFZxup+tD/B7IQJi33WT
8VMzyfIJ7XT7T6urYX2IFem9Q5zsjteIi3dFE5bfxJQO0wEPPU+7DjIzezQ8AnX0x77SaCo7s4io
l7qRDXUXhOKhdIjvQ5R3jQ6L3bI+e2Ndvy8poXzmrLR4o2JATWrfeOkvu5OZclQd2UofVwGcIt1A
Nz7qRgz5uNWNKMTIgAjY4TY+OQ9S65zwX1zl3d/hpI+/c4sc2up7+W+q0XuenGII99OkRY+p2o8w
+WWIMkFeDpkF/8OpjvAJGvBArQLuKjFV+bsw6rHb04tp/iDNMd0nyCd8zSuU5felPkoVHi1Z3e/e
05AQKdzJGz84Wuo0H+mwZAUcZE0EmDqn7fuMhoKy8alXHvhIGlGlITmn0rZs84myMnTRd1x2IEIO
gx6a74YhV/adWqj47cXJwTID71hOU12juGF0G2fkSjLG+M9FKYTx3jyOVATLOxQQ5ovAlT/GwNV3
Zd2NG1f6ykWHTC8n5mxax4G8eHfLZgg6TytBd01peuKhFt7nFcoejht4uyojRwfebH28fcct32Dk
vq/lLOdE40X5AjurSNgFGmPQcZ+8Php39Tjte089mcZo0YNCzZs0lHwZde3sz+3RFwv7ZvB5SV4M
PnWD3aotWpq6Yju7IauzfQzqZ+PzLW7T/2+Ume+A2hwF00VeVhAgeN9wS7gi/dLhxOHHnM4A1LZw
pYukbDnQ81q/mE6F22Cm0Do+K5Hi+rRquyPEc+2gV65ybg2r2KgXrI/HATiLRGI7uFg+TVTUBfDJ
PGed++DEzX2iuCcp3V0t7Y04Wf9S/3eoOYl4MbUJ5EwWh0ytDfJdHKHBEE4bL4NFHvLf6vFKhiw7
K/csoWd2ECkClQjEArnFgJ3sNIGLQ/No4TiQ5/dNuEXeWBwrzwPS2aEKxBuBFsgiLjzKP40SZuaZ
Q/Ou6dvKr8rpszZZd6ESHOASHycPP8+UG+B22K99NxSCSOz4GzHKOWBfLOaQaWE9CdU816P9qJnh
OcAdYFeV3afcEf/cHmttVV+Otdzf87FWUW86J4kt9kOpn8ZRfgk176jJ9CEWxnvFRLDm9qBrO462
KCRK3rBz8v56gqOr5rOzl3VWRIcwdNnqfuc2T07bbRRHFmfm/AmJfQuRREw3aYcuVjJDH66EzmWd
LTX+Gjlu4qviEtbyfaCb7xBD2gjRlQ8HDoqmMv4VHNHLk8R0hGfKQcf51+i+j60r/KrLkvdimopP
M8xuYxnfGuyQj7MRiBDGA0uz2OBepUhpqrFzTkylCXemNIXj212kyr07jsDYytYW4MnFyJsMlYlM
8VNzXwWe2KNkgOz6X3/W2WWIRwkXMS2oRSw1kdAR08mdM29SwIN27O0cZNR3dWCqx9tDPUuwv8ju
5i+LaNPcUUO9CeWQRb9JC1sv5bFhn7veQozu9yiafZrJoyesvYLZTCmrgx5lyAl1u5qSDTJ6u8L+
2uCwYzR4F/LQCMddjtqHQwIejltNuCVS9vkHgg2mZkqNnChffBsDERpTKXr7nMmvQU4KrgPDlvJT
UpYcV+Euzn6o9bfBNH9Z8pEmz8a3WNYs34y/OL0GI00rlL3tc+qafigfKqU6xVCM1OEahiSvP9Lu
WmvDP3l0b8R3MFePutjClhpzTrL8Si8WYdkrqJGxi/Wis89l9cEdv3vWL41j2kDOTwnCnxDCdnin
+LT3McXVd1ZlH23krGJK2l79FGEmZNJjM3rqdXq/l1ayUyv7rtC8M/rUvqfP/RR1b9Spr+Kf3Xsp
Anh/ouTHlP26HW4r5wjgTIrAMwIYrvniwKplFAZqE1jnarRjNGNME9XlIjr3bVMdLS2NL4XZUAj8
q1FpS6NESMkdACLF+zdFnKYSmVc0iGSpboRhlm49ujJ7H0fuBbHlfWOB6P8fBoR0OrdYVRxbFjGD
IGBrl3ZWXMrSvQsS5d1klXTkguazJjq/Ce1oI/VarOt/M4TChBXzXFtcvtHUoR0lLNPiYmfT1yRv
tHdlYD72U1sdNZH+cTrhfbo9xbV9CVyVOQLImcVz9dd3jzmNMdIIhXUu+vQ9vM09InP7yuv3Xt4e
C6fbdXl1LFVr31rDwcC/RIotF8ZFsjTPGsokHQUaCsD3lr63tOUpKHhJdonMsPxkl8GXUmr9RvK3
Oog9y2bNWBFaRq/nmVNN0LpCZJQpktLvEQ85GjwPT7eXc3GT/zeVF6MsamBpo0IlGofsMtnTdyuU
/xS69hFSUbERmYub9XkcLhWggTPa3116MOgl5TCEQTNUBpt2Z0uLykJWxYj64yyAypfVNxuhucj+
/huRni3Js+rgab3YC5GqtrbM6+zSYD77qYvB3uGKnHQ+9Y4JS8OoNmvkggrSQkDu+YcsKJ0/txd3
Gav//QYL3qqL/gpgxvkbv0gE6yyrlX6aZw3M63Pb4HxVTjBKYtdq/LxTjAPgB82HG5fzr2bjh1H/
zRRjfBdjIf9149fM3/LFYT7/GgrKs0UquDmLG/71r0GWtUxBLZYXB4O7LrzLVPnQc7M7wyMqoXdj
2p+G/AvPmD2eInsZGru+2gi3Zcbz32+YUagzL5EfNB8oL1YERKVoExc4V+ka7cFS9fGz2sKsEdCK
dxOGm/6UlxXigLr9WGQBu1r2HhfKWG8dzovE+fmXzEL4CCzMtdElb8J0azWnI8Xh3Mn7MgbrJfgd
tWedIq38Ba3hu6U3G6+s5Wv8eVASHvxBnqU0jMU91LcUMsuW6Yt86PZ56LXv+wQSHF0T9YG6c+lH
ABrwHAQKbAgj9xPhNI+342Bly/Mc4vyCCKNzcC/CwDNRH1TztLwonWueeokmgcixKUrLxPlfhppz
2zna0K1aDDXKJitw6igurWcSUTi8Q3S1SfKaYQtWt3LA0AIil6aHwXZbcny0JJDeZIjiYrnJtzBo
f0t12mtIZE1u+/v2As4xuthHiD3BgcNa2psRU69jeAhNQ5maprrITtSHFMrRsXUm54q4Z7XPLVsc
h3rsN9S/VsKVtxCFO7qzs8fB4jhD6MvKh0KUF1uVHzzjJ61CnAnr/n7Mx/1Yyi96iOjl7YmuRMrL
Mb1Fjo5bYh0kQVdeIjf/B8j2XBIdLm2Ufb89zsq3m8F1cCydNUhkX9iDKEBfXowG7FIraC3kRnlt
jOTUxM7Wq2t1VqgH8upaA/SFZRDaKaKEl4hjDhU/D8CnzGChlFxK/8PEeN5B8SMb4w37OlKUoLRb
J4hLDLCHL8idmuBQLPPapy7tvLYqNoZbCcy5wTMbpACtAfP9ejizzAu1iu3iEmNhgKOukgbWoVfa
xt6JNJ5oM9N0yA9DKIfu6+2Zrty2QFX4iLRGYRc4i51OYRY5uoqZxlH6JZNInLFXez8t452Sa6Td
yX1TVO+tNN645tfmTCqGcgUPaNql89d+caH06hjq1mCXl65LjoZRPCaZ/Tssk9gfa9CS2t/ygdl5
vCS4vMjMKMktM96U0gdFiQJrIItYVRB19KHC0FGyvI0lnb/W4pgB7eZS1iR8kF7SX88Mv9K6A6rF
dd1qBfyIDj/oUrgbMbP64WZsANA2j8fuvL4v1s9xutoVOudK7sbJLkqtz048/UQoYDd0JQHTnmyv
w9W86f+9HTHP/+fl/LgLqbejkUVzcnGi8c1sL8ZD9qJWKRKW2PtkDdR5k5AxqtyMYIJSdzinGPJ8
zGVbW7umnWC943dJ5Wevt2a8s8werIq0rLw7hmqveAfN6LExHNSq20LIrp1ScKxMYGuz5O9SSE8E
bpF2GpfZoAS4APftU1Kp34yq+yC8LTjg2re3aRGDAcDsDc3x118F9f0pylwecmpVNNZOZFj6+Ymd
cN/c/gqrA4HNYtcC+YdA+nqgFjdYt25bJhVl0x7WfeEnbboRyWt3FyJe//8gi6xHKHmKxGlT4I5B
NQd4xnnUEEUWxl6X7gNWgh9julP/w8Qsnt9z/g9MZHFJ94j0NXmWlRcX58KfaeYqF0Rr7NP/MAqV
UK5JnqQopbxeviSsJqouvPCFmWm7qFXEJbEaa2Mua3t0BrkjrM8GfZOq9u7oVJlOqtpGSeRrtTaj
ozK/LWPMOp3fYdod2sA5qY36+++nh/48oUGZktCfo+fF4aBKhPZNTxYXvZPx73gECecnKW7Ct4dZ
uZFx2mFi0GygDy2DsNP1ZmSrl2hpm2dH0f6hfvBnStwNevaypDZn3zNni+1ELLpv+BAg28MpabLm
4sWe+DXapfdhdofxzWCimT51CLbb/Gkc0xgl5GquWGUJxuOAzMpWRHuahNb7oRTh5e/nj9zanCST
3aG48XqZS6UMW7rV9UW0lb031Kymm52rO4yioo39vrbUL4d6E7B6D5zBrS9ytKuTlibmN0vPkL/x
IuN4e1Yr5yX5HM8ryl88+JbwmrmuGqMq31wcJfyTjC4Uw4D3nd2Ux3bwtgB1axOjrDDrdLHb6Re8
XsNCVzLOZdngxmPFT6PuAOGpcPA2qt7ZCNeV4wxAODObBflwHVucmdDLq6qbmJj09O+BnnzG7RVA
RXAdiukQONY+xOR9IxV/+3CePelniBaNAuJ4+XhHjqtu1FCtLnlCIch1I98S6mfP/uLozU7m6kHK
8Cc+bt+F6p5cY4Nq8/8YfhaDAYpBW2txWedunqMzZVYXZbB/gZLdl0bhq3n2TQ3cHUChsu3fTW7y
RxffOvxNbkfSm/NvLsLzUNd5bM1mwYuglXkPi6tPkosizUOV2B+0xBtPYWci9ji4YDy6uvIjNX0c
tGDLOVmf06xXaQqD01bmMuYZC9l5MfNy8KwGM4f4Mhp5bt9p9mUaWvElqJxWXDF73Qe5cehM7x6Y
7AdIqIV9GgwM5J+tw02UaVRpvnMzpZiucTpO+dk1+qb3zdiBfg4s5KI5ipnv9ageEVCIs9rZU9ZX
8o1O2pughVpAo47UhQOGi2oRtLhct/poBvFFExRoc4F8nWJ9U6PZP2O6L/DRSBNvY6PM18Ni6aBo
esD6kKbAlGDxKPBi5MOkxZgQtKaTh+fqGYPDrULOm53PzHhyzAww/oTSx+udH1iSyy9Kk0s7uMpD
1iUfIefGd1knt16O8xot52MSBDyuqOa9AUlC4A8pJvfJJcmjQ9uiDo/p8nfThYusu+anYCyr8+3I
fz62FkOy65FWhK8BSFFdHGt5LOIeTFNyyW3vXGYQHmpj+Bgr6t5p6yvlb9/tre9xYz2oXrcb8Kxz
9Pj7ILrNftTK5Lmd2IOobWDVtQTp9Ch4DFrdJhc7b9tgP4kAYQPTraZ+19ajWl0jGTYOvPCgO/aa
kol9Y45x4KNfyxPeiGP5LnLaSvguPfnwDigtdKgkcK3P9UhJZ2cAoPC+316+N1cQAcHjkOADggu0
fw6dF/mLbmZ9QhcmuRhFe1I1Xvs69EdnnO7Dbku4eeWQguQAJwoleArOS1k3RctDVC4G1sfAjsDv
lFr/VZo4WCh4w8y1THcvvbT2e0pYH5MYC4Lbc13b4FiJMk/EeVFoWpxTQag4tRU5KUp9RajtjSTX
j1Ybhdk9z6vB27VVJNz3cQvy3Ud2oIBef/sHrAYIRCm0cXnN6csFaOld22lbJLgy2QdFUFqcsget
GpCwVJQjh89fuhPTplapq9A4oFeNfNJyxq5w9E6xrfTStIYW7AKsHqKdVY6WjQOUp3X+1JfZp9uT
XIkojXoxkmDgjObr4HVEDQDRrTCf0kuQae1e7ZBVTeo7EXjZ3k7LLdu/laONQIIJDtKSdteyoDOl
gcAEp08vYLP/ZK13N1Fn8nNvNDe+3dpAFu+YWSiQvv/y2+UBHkFBqaWXUcjg2o6J+UFAzLpT9crZ
gMGtXAqaBf8L2XGI7Zyir1ewLqeU4veYXjy17/e1jbB5QoVgI9dfmxC8APb83KnzlucmyUJPT7BJ
LkEJX1YWOATAqc93nRsPh9shsTYhnEJpSsIuovU6/5QXh4zauHXkSm6F0iOlLnUn3Ec2TZS/HwWQ
/AyemotBy7s0wWXZCWp7vggq3HHSqDg0Nn4Mt0dZWzagAhwiKFTS3FzMxRNO2mZZG18gEqX+OLrW
oSAf9KPJdv5+2UhI6PDQjwIXqS7iICtjJETcOanL1OxUo/Z21fNNCvxyv6I/ixYyGYjLVQDWf5Ec
aBgvYBDjOZdQNvEngWbD+95VjCfcM6r3RoOG998t4PN4IFtQ7Ji1KZbBYLqFblQluiCRHJ4KzWh+
yMm0zzpuBRvn/TLsnkeiFUAhiph40+vPogrpSdLmS5y6xokCS4uagG7WWzrWb/kDLCGtGxTqyOSY
1yIm7LC28VlTvUvh9lAwS3x0Up+Kjmb43SSNw2i2Ru+PWkU/1WjV4Zz3CtahahgnPxSjA1NeOEb8
uXSHajplggP6GtcO2AdDRWHD54/JnepVW9jTZSizPjyTcKFAXg8lwSXnL/ZiSzRj7l4g+ln7HDmS
u2bIgQuEZbdRQ10dCqgHRRLqTSQBr0+Arqwrq8J941Kid/k5U3sN349W3Mtgq4e7MhKSUvSAQEnP
ooGLS94uagNhU8+9OJU23o2zjfdkptZusOrseDuSV787qj2kEyD81DfolZqKFuSGwb0EVgHopzTH
5s9MoP1HV+BDhhivfOtGaxz9IGqnXzkaVNHHSe8ykHK9kuNBULYfDTMeZuffaCoxQIjTet/HsXft
ZCefxlwtHzd+s85Kv0yX+eio3dLtR6jf5MW4iFUVkTa9wjTo0gGR8dVY1f2K7vpBU0ZnF2r9eBUA
RT8Uc77aBJlzLl27OutzAIOV1//yquPXIP1uYk6MmhQiMosjTg3MoMbH3bggqKb6SVFGj5NWbE56
JSgoPaJAy83w3Nd9HX45M4rp9DiXrqm8d7JE5cBvxzp37kLEzwJfwhC5txs6FSP2LPsgs6sr2ir8
pBGY+4+pKNP3JRb0pR8wHeELrxFbWNyVcxhXE15owPw5jZft2V5PqkkRk33xLPmPrRjj1QpEcFcm
svuoYXi6cY8BCJpP9kUozAghaHqUTcnUFg9efMU8JyikcUmnvLrT8U4ZnwRejHMXhSqgDykKO7xM
6lDBFQ9BYnoxEXOPNZRpnbi6TLUlf0J0yr85TpI79xgVJ/BJFUseAiwhP0d6ibDTAVWHAC9D3w0l
SvvSwOnwgFva+EVH51nxZavWB8vpxqMDkvs34lCNfahidxpPGYZiPKEq+Bc+Hj1S2/HCktNu1Gn4
HO3eCWZ7DcXFIb5p8+AOdaVcnp0ojB9pWip3kPhDB9a83l1Nmr+J7yW2cRVBFFBExMFccig72hdD
6yTbwI6HT2kh02DXaLF8GhJpw2Maa+1nqfUNFUe4twWI6FHLrmnTAa5s4CxPPrSpJPvmQR36grNb
dIHzpZl4G1Il3XdVqAZ3YPuN93DsjHvR1VZ4wAnWK/e1O9KEE3B5e79uPSRUyQrbXwgzR6lf6721
42LOfxl923V+D9jyi9onwYMTTMXnCFP5hykJAIgrY1j9UfCfeVKSNGx3GEWo6jv2kqRti5vbvglE
tkN6EwhNN2DAEfUegGs7j2Kfk4L3ZuF5wSlDd/inNGv7MFZFdBzyEvvYuIZnyKYwrezQGuPMecpo
sewqO+hsQAp1/NtMeN+OsGXeofjY+E2Xm19KYcoe2oaa7a0xj4pd50wm79penegp18F3tOpKhqCH
eFZV0o7crdNj+X84O4/lunGuXV8Rq5jDlORO2kGyZMmyJywHNXMCCKarP8/2P7FklVXfmXR1tbsb
mySwsMIbpmT8ofezOqJ0Bn1gavrCZEC5CgOL1ZKhgUuEZK6FiLEZSbnaL7lZD91+RCc8P+XLLKoI
kUa9PBdqbvfS1tLvgZN4z06QKDs2cBV9Lgw+Lmgqp/3cz8LDmxk2JbhRD4r7JlWaoIFA89UdThiV
w/RTK96Dm2EFBWR0XvCz8TA6iEVdaFgFYlhlPXgOW180nnxZ00TD4lQk2L8qDtyBOlo+yr4p9plj
a+fe19P7Muv7Cry7N6Duhjv0NjNsuS2XXG6QtTaeLW0ovNiHkPhZp0RtsIdth+EOo0MtQmZ3Pc0o
pooYCJM091U+VO3WLUvrookqACZMhX1JlmSRUZDoqXXf+C2iTavRYy9bukOJ1zQUcIUQ27Rt7BKm
n7fSOMGEwgsDzW9OpjBAUsN0MRGRLtJd22fNkSJkuhF2Ud6Zem5XIZ/H2fkqLbeytHEanLpBK2+8
adB/FF0+y2gdGue+T4bs0ooBQGldWclXsqjAQW7Csn80Re5jqjoOwQ+cuA2s+Dx7q/edHmpwVFDY
bLEbDFHV4ntbXbJYGEjP5Rd/zrur6JbW3+n5qsWwB4NNhuDdS0W7sMAvWsp+r9zOvAy5KzZroMuz
o6W2jIy+bOLRX9ZLYujt5yyv2zNZ/kjjRe8v62w3m0EJDxbfPC11GDRaN2ySqsI8bTb9T9mipktC
qDnr5bTcgnwWJ71TejT1gf3fIJu2ey6yfMw29bIEp8mccDJdqsa/NQGNH3xPCJdD3bo/S9URE20j
3wnbFedhrjLsY/zED71ybmRo2xqk965L8bTNLffRneclD2cIemFGBN0Wzaw/WMVcpmGW5BAL0MoR
z86ayeS2qVtMgBJ7NnOmYBUOq97gWVE3z9mzmbcVk9lG26bd6CAUYs73Gt5Wa2gGiRND+/M3y6Cr
x9EjD8XWPKdxbaLp+l9aCvuQ65ilhlNVDldXS3HK86x7qhJvcBFjcGUMIlJGY4sTyJxY9kCmjbPZ
Wbs6Z+4wpWisGFde9cla8uoW9E69y+qlOGJCXsZ2kZlxNk4eRqd1mW/zFe/CijB7kpw+BfTZyaOk
TcWv1St/dtxRzbVFVW2T2sRPb8iRVw+H3gIMX9WmNUcefpafamSif6DsAERfSAfEXG1COWzH5tb2
NelHOgwUsPWNcdPz2oww0TOlb1SQTDdBRn62sVrf29VJkHWh5841Ou+5njzoebLKMJ96XEVZq7Wj
eXaukmiWXVyqDDcrmVi8367TnC99ytMjIb9sdUP7WaYZUuTz7LEHU+m8qJEeUCqlHZd6mZfYSS7B
DeyK4qysrA/1if7QfiidMk6BBn3OUs3fjuawnqjlis+6XMyNX6DZQDgerhxH3Xq6CnnvPV+oKK2K
rtmYEDVf5vJq1ICDaLe/gv0OONC57W2jebj/VQr35oNNzy6LS4EccViIcT15tc3/Q9o8dqwwBILL
O7nuozl53s/FLLWv9pL215iD8YeV1Hw9tGTCGRrz7TijORzNWWA/12knD6tgbNi4FQ7JOULZm1YG
y8OQjIQZmdb6ukcBYrwfdGofD0DT0Sld83ZR0kURGlnWuPitDW1l7jerXdMNWQjmuGhmS4Q2ndX9
mgPHIMdecwt5EnsZgQJjLvYjKBdHj0gFkouZTUnoFr58scxk0MJgBNvXFr1/oyuv3WFUbdb3jiSl
001CXqhzSVQxU4iEFUyFq43Q8Rfnib9dhbrvDNXIhF1Z6z6+T7yvbTUPRbXLGRE+On5Kmddq3bwz
hD/ua6w8jpiSOP5utUpZ7+xBAGDsG53YUUt2kV8wJopyxbV266beeKNXmjmTLlXDF2NW5U+vBGV2
WtpF+zrYTR2EaHAsO88L1g0iVtZuYUh57/pS2wOAK/etcp1NPSGoa5oJrrFuNWwm3/tVDJX9qdRz
X20YEiRR7+ds+9Y2ynMylQWRC/RQRPPVrqLeybUXQ0hlb8dSI8wPUmtD6rblJuhnPf+vLTPQSxPx
1Nhi/eK9cETWIXKwF91mBZHG1kfvU+ZayGlyTZY/E76EGxVl14ajq7trPK65fGknDdPZph8XbsfE
2WbSmeyw7motTMCvjN+4kNPyiPJqfZYWHcWwF4m1x693JNG00oM1rcM9Agx00Kfesmdsvkd/vyg9
2aLQYERe3sKPVhxzjH8141xwWucd2xh5br03j46rdc12yuwp32nw5Tcqzyor0popvSwWGrDb1F4w
BwH6eZG15g0PZjVBbnHXhl0KsZ8W/TDUT2gzOHpMc3fww6bVgvFOyLH8jFRPsXHdlHmAFlhIOkk/
AUnSohdfF33kSmXuCoffIfVBfbWWtYSmXA/9vYWgxZ48Nd9yyPpyr4kkcQH8mQO9+qKV57qumtPK
7buzMjYpks0JpHiDF7GTlV5iP1HmR4nayLGiSZtuC7MUO80JHKJv2x/hvtkrtuKzzSdPenWrm6td
h01VOAT0sp2dMGinNgkXzF/ibm7rvWyVfvZnu3tMdH92oxk1tT7q7Xbc6EZq/SwYKoU2v+DGLYGx
xJRiEKU6XRwgf9cinCxsgMK51KyQdAu/C/79u6xIsm3fwEFkeAulvB/b7HFujHLX1czDIuaG6LRV
KVa5pjZk31fRj1+DlF5JtFqOuLP9wf7ZrevS4Pbsu7E3ruO5XUzxvfWl3LZYYTVRaxT5rp3B8Ww0
j7uEZmR1SlF1YthgVOpOtfjjnjrDx+a3BdAR6qVu3Zq92R1sBSYoNksvv6um1jjbeuZ+T3rkjlvX
zokKrlrw/F2G/bDSVp+DbOSwTGSzKbh1BxHmjTPhZi3MPD0ETb5GtASag9Faw41ZuiC5q7Ruv+Wr
PZ8gTAoUuJT/M5+Fsx+6RHsEO7N8y8tpJLPt+lh3F3lKrDnZdCqov4HoLWOP4LP1NG+hTEuWLU4X
85MQPG6o2aW+s6pAP5nj4oPiWFSOnIHu7AE72g+BMRnhYFbVJ9C5yIvWI+drMFv7hh6duDOEpTZe
5dpR32TGwfCxX9bWft3NaW9Fkz57BzXSMe4W2/2ZrOg0uGsyXoJsFcfMmPxYmkEea1CNN06S5LRg
gKyCWxdxGozqB7cuhCivQAPXKJZzZRbFi+eRwner458csubY9Tp4fE6exU4h1ucqU2q7NhKjk2D1
Hg3UJhDT0/o403JstDlaywYOPTR+7PImkOEqvfRqVDvflZRBftL+4OZzy5vGFziGt1Vp3AzmEBzW
qTa2NPiWm2JIzXQjKrvstyvc0LtqoZeXAXT+zuXY1qHGsHHb+6l3wn9sOFll350mr64flYcTU63K
pgiHKVvH0NUXcSvXpLgrJquXEZIEyGXpTrZZ7cFAG0QYZhuX49jtyjLTCY1ahse4Y1/KoCvx00Dj
lf+XUQwPOpn8pqlG45n0+6lXi0EanZF6rNJov/XO0ANzanrB3T0XuzT1g3jwqiUG4f3Jnxb87XXe
q9U7FToZtFuj1QCXGZopqnqEbDqoTBgSzBdGdnwN/hcxrAz/cb81dkhwX11jwXHtgsQtT27pUHSK
2RxvbEqQW/JX67kO0mBTLHUTK2afB2N2wH6PCJ9HZWca2w4Q6BYlpf7YMR2M8XS3WgzF2+rF0lok
pXDTevZEUdxjg4OxtyXKJ1s6ZpjqqOA7RJlDUqOtEApNIcfkYV+73qxzq33rey19KgMjSeOg9ekV
9AuuOxtbn7X7wVBsD23Ov0uiMBm0KvQDH6289cfa/MSdheN4XYiompm4T5W/PASeP25606u/aZUZ
7OvKHYlIYvbuO2YBVHp5E+I45+06rwHxuVKkIlKVnZPUEXEyDPlNp8ijvNIab9PZyTda78PflN38
dRg6C8HeUW0MUxsvCa2PG2/W9bhdgumHL4PmVEnP/N7PlR6thZU+DiK1mNZZ07RZUqtM0QMrtaiR
lYxSGh37pKiqYmsGVf7LH8aRqIYT+NZvFZ64PHpoSukcdehGNFum6oLTYXoSrpfi+M2s5FM/sYk8
yQwUgyAr4gqRx8FFINIiSMTrslIIF62FqrOGezN5kH0fMNL7DO1z2q5M/x9H0eoyLrgas2jRZRPl
azNNdBPMadjMNa9Sc8f6MhreGDdqRSBeD6bb0febFM2Qqd2iG4TGjmg5z/7kxrXh9JfK77t7qK1G
LMzeb1ACTVET6FcbNIZak8iTmU5htcz5qdXN5Kh7Yu1iUxkjl3jiHbB5zU/0TuZdRZS/kGwm8VS0
NWKmznSpnT47ZJbZxKlatClk7uvs3UEXzdFrM2cDNLGLZR70n5fJze4bMemRVlxd6l1bsy7DlcTW
K4Jxneflxqgz78itbtRhvhTFAwArsc3JnPatgC6TouR3O9GG2bHfxIkUBFTLmrgIfhfrvJySws4f
jT7QL8SD9ZfpaO53hhZLGnERtnuVwoufFo13ZIwWQbMpJQoRatjg1m5/p9BXZ1fz6OQaakT/30+3
dmPZRzoU7g17XfupFZlAkM/0to5bBzuFgNXZsjV/gzv8FOeG1TNncIf/oIdRfeI40Yf9ZJVn51pv
M47PEK4ngdRMjdnxwuk1tUw/TrJDr4jmysHIvXYKzalpXxpDVbGuO+s5NcDvt8KWB691xCM3izx7
2KTeSvqpB3NMJkpDflc3Ff5mMFXx2NizOpdWJb+hF1OcQYug7yesfDv4WnUJJOihDrJC6EpKCPDW
6Y62nrWlbTNux7Tg0Nv2HKNLXW1yNvDFkmlhh5mSWRnpo+txHejeDu3s9myO+Xq/FtL5TLaUhFaz
Ood5DYq7hQr+eG2VxlWLTGColspy4dEL7RGXu/KZkO5/McdZns2WxqSgh3s1Ru2cR/y97LPbOaQ2
zDbWX8kk1derBvnOSCsL5/W1vFtrg4lk5mMPqUacvWJRyASEiKPMc4pc0Mmurrp29bRqG6gPphNn
iJ/Edmv9bLRVu0mlnkWuR/riI+cc2bkcP6N7alWgzuX46JVF/jKnwUDZFpjnCQQQauQ4ANzoaUMs
09mM9ZAU93pnrXeMrpN9iZ2RQrFcM3aTcx1GlaURfKtVlZJmyfFsDP6axpgD1JtkLcyzEFZ9LwUu
1YTnRYR53Tdn2N/1d6fSM4ZrAXJTy6KqbUajlvAR5G00DK5zj4S58V85tPmmREjzac3zalsvUo+6
xuXSrsh7hqqjq2BnyfCA8PfqQ/BX69HC6yuLtBx7jsZoimPX6/MFsEoaO0hK/6zL1d4BzPUuQIOK
w2AN5n0+t/PFb1qMEN3ZPfbIMYIzIce+mG3htJEEQHAUbeDcaMqgf6L6tN3VXtWNxwbC144Mmk+U
E2PyqAUavRuZAX830Is45zg0bFYtF7uh69wXXw3ca57o3E1T9P02ra3BjwZ30n4gdxRszazMKaWZ
5JPJzPp2Lsr+++gG3cOSa5THdjKMkeaTR+FORpNtqrMl9ge/v0W1YPzFrBe5LBkA18gLCwK44paR
HV5zXb16l8K/wpcUE+8iNHMj3dO0N3eG1BMRN3Zm3YCS7C+Ws4AacmdFrkxN4X2y7YQGrSKVX0us
JyB0p4ribNQe6GC7/K2XugIGU1VcgzbkGxdQ+nNaTvZzsTaQhl2rSFQ0Sxr4NFRh+wOkyU4Fh6cO
Xcrvp9EoZEZXkmbG7E/dZUzNYY8nqNhZolhvVZYGt3R1tR3myWasa766OLNdvQiSzu/1VM0RslLy
WSAUdQfYkCZNaThE18R1PoEsUqeAfUnsTsTWZqh67zads5lpH527dtTjtUE4SmP4vEGTqUblSslL
Ucrik7cM6TdX1zhkbrGORbTkgX9ugkn7mRbLePTbvG027pg2oSAw3aT1kJ6y1tDokvhzGCyZJc42
ndF2szQuISc1Jye0V0udbYCuDjuWYQge293yvIyDdlTpsh64yiRN63FS27rIkRANpPWcinb4BEaO
LVaPFJxRkS7argiUmx9HeKlhtwJO3FTQhJxtj6Huwc+6UUW67Gy0SCuFMm/KNPKxkNMSlz32Iqvw
FxFnTJI3jU5xFwZCa2MgoEN7qXt7fqwCxOKMxcq+W2iKWlGZm+STjJeMg+WJ/L4pfHoWQGbz5ljP
Yrj0yBGFHPxq2w3CeqIZ2d9phdV/Slq/voObn5+TrG5vGkxIxI2kJ27cLBPotbD2EETEsk2LdLqI
t8FczN8BVwn5wfzqneE+vSoD5jDzzL9FkkXlNMKUmne4qoBsWsqwe42K9oP55F/owuuM/OrlB4zA
BYLxFq1QrUU+cL8z4s2rYIO81sVKAxCi02Eu9HhY8YRDByigTDWgogR+sSvXRey8xqayskmU/z2+
vU6v34zsEKBECNJ1rjIkb4HVHf3GeXCFd9AUamwhuaLmoOiXB89WoC0vpvDkt9Kb3G8U5epXATBf
ffDe34LorvNjoEngJkGLMFB9M1/vvbZGBU45lH7rpQYFTltF6tfuK+GByPC9TXCsoX2ifYBXegue
uy7M3gQL6ZKP/AUhEIOq7M6QzgFwZHBTajI4dVOF9aHnptslF1+VhknOv1/3X2zk/1uUlw22g4H5
W+SshduHZRIbD4ZeiGnrCAJefLVNL492alcYTQqSakwKd7L0Zjc0aagfl3RFROzfv+S96bCPlALg
Mw+AufMGQEG47NxRr92DT4cvxBRw2DST3USJ5tQR/Z+Pnvy9ibkNiBdKCxoOIPleT8z9gJsMYX73
kCfOswwmoBq1WKJO65MPvuu7K/mA+JAmQzr2LUaxrLw5dzvbARRp8WjNWqQPGp2lw5g42kckgfcW
c7BuYbXrFnpLwrRN1esSMenDZK/nrkvGg2qsLgJ8/ZG4wjvxCVQI1ntXMXE4n9df8gfmzc8msh1Y
iwd9DCozqnJB/WpLrfyIr/LeuSD3sA0HZT68wN7sjAQ9Ra1nwHHIVGnECwXDpUHVIVoX1WzVbNG3
m7ie/70d33uPWI5bV0bOFfT/ZlEK4V7aaNIflPLtnzR7mAlTMdWMKLG8/gjZZ7wX9q4yH4CHeKmg
d1+/zJ5RtLsi+39o1845CSGmnZUXDTppQrudOlKcUCtU/aAcv0NNJ5+rHdqTeRd1fdvfZWZpuOQy
tMEr050e7W4l3SyNqflUIcRyGAoUuP10+Mib7d2XBNqVIAKQE2zH61+tpWmgmUbjHuYmUxu7dBBw
LbtpC34pj/79Pd4PDwZAX4TMoBi/gXJg2zGZ9UB40Krkxu4hvksUL6NeC/TtOFruB5fAX2SX3/B+
bBjQyrgqVby9hxhmYglFvX6FgIx1xGDPfkonUkTUXU3np1+CvohEV5cTHZneCJisr8PTNAsltkox
afuABfD3rcR99Mfvuf75n6dtsqrSQtv+kBE+aE51STQvglGQS+J/WPQ1iZPOH8I2LcsP3sXfB/0K
CDasAGEw9IN/y3j9sXSXAZSvQAMcfArSh2api0dfLB/F43ceEA0OgPpgB3ULHYDXD8jEwG9txA4P
C32/nQlW/OA7jRkbtcflmwgdLXzD3rtzyqz433vr7dKAyB2D0Ty7GJoWqt6vl86yfgZi7WSHAdDJ
AVAQE9cBrRjwUAwuy7pmCp/0OxsZ1Q9e7dvQ9ntl2DE2iEGc2d5CU51gSvOuV+nBFP5XxmpLSNut
ZrBtbcFx3ggvMzf/fta3R/a6IjxvWGsWSR/1/utn9Zj3YLFQpGyZPAizxQ72aW8uoa2Euf/3Um+P
7P8tBW8DRW9k7t8q3wSLVmD3J1L8HhiDpNYoj3JxxY5yYaKsX/vdv9d772XiR0vOCFHmSs17/WhU
S02QGUt6YCB5mGf7ae3V12L0mXMmB8foP9o27z4f+RrIPrDYPOTr9aRmp51bM6FziQtM6pG0DKTd
R2oRy7Zf+5d/P95fmfrv90lcsh2QrMipvLkjkF4GRES+dgDutZzMXiJ4LAfAS/jFACrJ/Ps8lbSQ
s6ndBVPh7LlPJnZtWZ1wO0lj6dIL//dvehsafv8kjgzHFTwfFpavX8Ewin5x2oyOo8zdsDAyBmfj
+sEhefc9/7HIFfD5R/zJtDpdrOa6SFr3YdYT5Xx7OKatukM66QPJrXc30ZWozmWMR4rzZhNJu8Pi
vKcm7Yhz4WhMdxVQN9FYmxEyslNbD/9+g+89HB3q6wGBeAGw//XDdbIx5gSH8QPjK7fFINPN2k1O
YzTdihpZ88pZPwy17z0jFEBwong0Im/45oUaVtKtXVlpe5xolojB8+NQqC9Trn8Gv3rnQ3r+/3hG
uB6QrgnwlFSvn3H025qe76jtmdsY5cYXnaR1LIaHeUHdBdx3+sG2fC/IIbeHeSt/0YHdvl6wsPLO
nkWr7e06s2jVlWLPsOIJy5mPtNOu2+HPcvV6AChYyBK4Hhnqv3k0hiGaJCvV9i4NnIl46uZxjzxk
FJCp3VemPtx4aU+rXxvmn3Wa6x8EhfeuLtS8MMiFzo466psDqC1JQ4+GV9uU5iZoUoTFyrkqbvTV
0k59NuhxyV191/DeD//+qH9lSNdHh4RCrwkkuvUXzUGDLp4KwdLBNDkP9pyOIGicsQBkofrLuKj0
U0Be8oJnFu4+NK+T70W7AIftu5I5779/zXvHCGAKlww3GxTJ63v6I0ak5sIRra8DaL991kx7Zwz1
MVXZj1Q1H7Bo3/vkdCbgYgO3viK7Xy+FJ6fUaStr+yr1fzVjVoUCENOCkoW9NKcgB2TZGnlkeP9r
HXl94QH8Fe5vSta/vjXYj85cqyE94IfZR01uwrTEaieqPCBi//vrhEEIZ+pK9kBt6vUzLoj5+wof
lYNsfbXPQQVu6P//WDwB4E70zv/Hzc3HIxRd6Vp/lZILsqprVq/pYZa9GeYAf9Fm2iCjnobzsEa6
+ZFi0PVYvj226M3A3ruSqTg6r5/PLZdM7y3yLrtL6/pQdyI1tjNgmI9k7d9ZCFtT99owAfWOO9/r
hQbXXjJnxXVH1IKpHaDuGI29j2S13wnoLsRcUlhuElpX1z//Y/fLYlplsE5Qq9PlSffbXZMnz1MJ
vKzu9qrW0g8S5neOwKv13py2dlglswyl7XOZ3VdNtys68wD6+pAZ9W1ezoeyt58WtW7+vSv/alZx
Al6te/1dfzxnvYK3brVryGl9aCQ1Znx9D9VOOhoWMc5mtPJDobUXO1MMhobtv5d/51aBBEXSDNUK
DZG39phWN4oAxU9UANScUF3jhwFoRg8hQ3sfnL/3PiitBxoQpJV/u4J7ay8tfW3yQ28X2pdxsIuI
QJbcAGrJd400wZtMevdBn+q9RbnHcNtgXareN19Vn8TaoPGUHSbX/m7k2hegxoCqui0DaUZ/s9r9
+32++zkxpGPLMq+76oS8/px529r9klB3mVojD61uyXCdE4cBBXORVG8wJqkXFdmMZ7+oosftERr1
y79/xDsXB1Untydn8+ro9CYX0k0UcadcSw9iyuo+rsYeRQnPSCoQ85aewF7Q/GH64LZ659Z2cf6F
Ik6GefUkff3gwtN7OVVDRnMh1ffKuNYQZXDn92LYV1WlbQCA2vddUOcfZJvvhSMKCKoHeNPWXxzf
VLhLBXa/OGR1ou4qWDEHx/bLDz7se48HY5lu1m9u9lul5bppipQxLjzVTh57O7hfgvYEYu8/GqS/
tL48Vr39wWd878H+XPJNZFh7ml9yXAoKaQemi/SUc2kKkf2v3M7rR/PgWdlklvzN7xrtjwhk23nu
LgzLDn4TXBWBvJORjivTmQ9j7DvRhkEA/VUvgFSMOtrrPVK2YAh8hmi0VyFoWcyc/3MT7wUz2/9Z
NodnuioGwpVkmkxq8XqlzAct4zF5PWRiZO+nOgiHEu/Rsfpg1vTOR+JhaBhjxOsgnGm9XkhIrxfF
WGYHdEiMkzU1eOpAGPggTL8Txl6tcv0Vf3yiTnQNNBlWaQBJ4E5bryjYd1/MqzSLnml4Gn1kX/bu
c2FlCkP2agn3thPuFZkrrcmvmVn53d5D7/xQ4VP7gf7OOxvCZ0yBcKxOjP7LCcSkD1ZkjV3T2Yeu
GY2J0u911PqvLB3e+QdXPF0a3tObHAkXaCYyMO/Z72+3eodOYwmLuT7Yqb6ADtCmr5at5s3gwyrz
F8gaUg531rD0sZcxVTfKIAthHt5lcCc0O6vj1AZrVJtGtpO59WCsmX7K9fSbNVRqN8wlzP/UKG69
vnsoxnHeXv870IU3XSEoolT/DFYOy0i/+O6v8mKgYJmq+Sxs8wZsyQOOiu6T9Jw1ajQkZsKxhJCV
d+OyhYi1blOnw5NJt0SoSmHBnsNVDV8z/dzYagmNFiKXIa3kVzplB2bs/XagQtl2XZFGbasXodUn
n1OJFWWuOmx/2zKEVz3uwBN+KxKUa4H3y5C+Vxqa3vQVwd7/Mj+4ax0QkBLc45EpdNx7wQVl441q
/c9mUuthJxZ3M1QgWqe++JEETvXoisKN07GsogDDGtMtDCD6IoiWAZk3N0WLT+8ZX6tmN1rpk2j9
fR9gpMl0HnBHN79AfftK1tLEfguVEW7M8yyJemoKPjX5cnIy8cUvm6Oz6vetHmAppm0shQfsqAVf
x0F/8vUGDkWvupAhL8SA0r5bV+80B8sPQDW4zcgYSsf3bgzOEEuasAQnGLmp735qnKzZLisGGXTr
hxtiJU3FxDmv/XzGuewnPIUyzDGUgeQDfqwpvC6q1qt/+gqK0jXS4TYDQRmCwNri03JQk/XZm0HR
+pnOB4Psc2STwXhy8qdyun6Jtj467fQDrPvtdSB0kNp6tyaTuhk0R+1qjLC2RhsEsVu4ZVT2dRG1
KvC3YImtsE3GPDYrf6DRMmJPkHbAPIL5W9p1Mnah0W8WvQh2Ljtjh5Cvf8TmdTmJobgDO0g5aXf6
UapWnVcHC8ZlDIadk83i1tFbe994CaympZo2dm+ukWGW+qnKiurG0Rc8bq67xGjzg+NASZvSLAht
rT0Hq3mLreEPYO8/EfLBKcYRX5ccb0eiY48o+qJvNaeLJzf3T1rQVMdcz/jOzvQIa7IJmUbJuBlp
OOITYe8Dvzo7dXsLrukiRvN70NewQ3LTRxYrH56hDg27cWh9xPsM9ez13n3imaGwGxDsaEDn6Zze
5U6LE9rgQBlrJ3kuzEHtea2IUZcYfmkqwecIAqvQ6ikcUvfOCpJu6wu33yO+UO6X9epz7pf+RteQ
K80ME4M/A33M2fqcZrN9pXGsdzbw0gjcrRe5bX0nK++ole0nE2wo8JQG5GPdmmTX9goES9VhawVf
ET/E3yMzd8jk7el2AvB0DJ6dTdHXOA/q8zDdDgP/vK7S+SbvwP542W+KF9J+pav3ES6hP8Fxws+A
ygR5V+9jV7oPuKr0m6bLn7HEtOJ01o5i1ZwNJoT3I0KEicSwL7DLOqT62qdJvlmS4gVE7863GAUZ
hrDBo2pwsypeS6AgExv6pyxr9tZsgGyqKw9j2Xkv9XHm6Ixf8nxJwsGv893S9Me8cp6DMv9KupmE
c8/8NHeAO7StlYApsi6darV4ycrs3FaJvqOqUlGClkasIyC+dT0i2VDk35Ix07kEyq1t+S+Nqz43
XQJRozuMeRt7ptnvnM7/pObgpvUQmG/q/tSxMeMeadmwtVUXWSMH0ZvaNewxiQ4nypxwkXMN0ZCR
q7cACqQJG0GhMbdDbh5JGY6qHH/ZmfngFn0ZV05VcmYT/JRM56WrnbsS5seusjPvP0/X/mubbD4g
qPf0P2fvIGRIZwGL0D99q4gHh1Stgdc2Bz72nEZmA59yw6SQFFpHTpIQ2ZoYjP970Xeu+9+wHJjl
sMbInF4nGLrTl4CMEWbFwXyOGj+rtqWzfCTH805hcp23/Ta8RyTnrW66bpf2RAFRH5JGynPWaTlA
P0OvQSH1qOt5c5F/pG77TubEklyKOskZnZg3D8Z41ZrwcqwPwYovcJfcW/N4Bmd4rgd3Y+br/t/v
8d2E5o8E402iVqllVvTZeELRPhaj8wCF98KI8ce/l/m9Cd4mMhYZDO1gWrTO2yFFjz+v+n+cndeO
3Mbarq+IAHM47TjsyZqRZOmEkGWLoZhDMVz9fjgL2L+a3WhCNrAMeNlQdRUrfOENblYQngFzzO+0
vG2Jabrgs5aZw3OF6cMGfWztZEcy/ceKw4AtNDSBtQWPHD9jdJO+D07fR7txFhrbqknOXd0AJAUT
bUXNRvKECsABRtAeRcLrvp1g5ukrJYFrq0Un2mQCpEmuvQie89iOmjJoMRxprWnntIl+BC0z7lKB
VPrtFbs6FDKpVBrpKF8AVmaXF9CfGIKELrKnysyqVaMJLtzQJ7s/H2ruRepIn9p8n0X6bfWDI5We
WQmFmKBqfpZwHprCWVu9Kykpn59CA2EIu3sJi8njJIpqo0x9KFM6/q129A4vKtiERRPtPJu/uRaX
aN+A9vwPM6SyaZoef5E/nt8WvVAbkUYi9buhc/awkfuNgjipDJv/cC1R06Qw5aJ2RYf3fKA6rvNQ
bzA7SQcN/chBNZ5sdXBXpnN1IbEXAsfEcjLM+ShBrAy4rjIdI9f7o8jsN6cYUQFyWsynxrh71INC
+BUtpu+31/Haresh5EOlhiogmLTzgUsB2iScarxcEpRlJkt7hUP3H9oIAL/+b5DF7ACqT2mcMkiA
9PqrV0BWl4ESHemQ23uvt7uVK/DajetRhsH+DOUWJOXOJxWU3Os4fKV+3IPAM+RXRBrusepN5nc4
3LZi1bbv2rPCtzPmjhV/XzasXGVyPNEDPkOVE4gnVIrdCLFih9B8tbPicfwPFROW9P8GXExRGxsx
TWPIhmnHnLty2iNr/GxUbffnt9ZcyEDnhdoWhPnFc5KkFJ9bp+PWgj1FlymDEGuj9nWMITOu2TvO
G2HxppwNtqiZOC0+OrJvuLf6kYSmvo8N5WsKkdGO3Fcv1Y7o9vs2cdCfvwIefaePtptOxWGxQaVS
DJQAcIRqQO9vvUkzHnD7bjb0rQv/9oG7NkW0c+YXgNvLWlY1APWXSQ+QjGpNqc++HJgG+7WbtenJ
DYz0O/IHyrdU1lL7JMaw1z/3nszS/e0fsTz1tE1Qc6ZnzJQRPV+6Z3hDnjrIv4hT3CIbCyI0T3CU
aI3hx38YB/ApvTW6uSj9nh9EPLaS0FSb9BQOiB+OJFTPWl9ZK6/d8vB9zMYltnIRJaTwvdg1OG90
ohNletLCoN96LQWFskOk0jPwLnDQp1mp6F9bPRP5U7SweffAcJ3PqhjNCgUhm/HS1NyhfQ5GHqfj
L7fXbvkkzLOaccu6DQgEDNNiVhCqjdIJgvRUW0N5zM3EfnPN+otqt8aJxli/7VAb5KUdzMPtgZc7
9GNg5kdP1KaOvsToyQyr5ka6TE93UiQjdLGVw9h9VtNS2WvVoN/1Lv3EPAGsHMTxGkR0eXl/DG+j
tsnunBdgEZFBJYl7ZFbFSYCNR2RF6beZI8BB0qnBW0zx/MaK/jRG/xiUGB2gPmGMszyV8H4JNnOR
nuLaU0w4KalmbAuwnemmDPuk3xQQTZ4DSJXDyubVr82XtIBUi8cKkYTFfLlicFPQ+/SUAkWFrSeV
AJqcashhpw903zeT6dT3qY4MjS9C1fhL6z1j2CU99dCuqLF4q3RVaXdtoPfNk1A6ukquEsHidsoM
2/rAFeWPTFGVB2l5OTm+nuXPWJHFP4NWnU7aCJ8OWa6pfUBHYnob1TZ7aUO0RlYmermfWV76UfwP
pBzXzvmpEUlfkwDxXQvDie2dqWQm5UW1UfFGKyqNRBp5P5zVg/Br2nnOGqzsoi3GGSLdA1ZB3ZW7
d3nHZ6lrinwqo5NeReEpwX3JV7zMvdOm7t2Lcmv78U9NkFSPQgkCct+iOd0+WZdLQDOZKJL2o0bQ
ujT3dTLYuhGJ7any4v6xtRPjBfUN/S/HjuyXrHfEv0pQUxoBy16uPDvX7iyb48w+mzufS73b2ezW
GSO0lnRor09RmUQnmKzVCojjygTJdAFB6TYgeQY7/8ZpasE6rNnLRe6OX2paojsgxsAc9LFX2j03
M+zFHgYxWzRpzOPt5b1ykmiOzfh8UPrcnovRi1wdM8TUkpOAwGX4ERxPZTM6VvGSQ6sqkFlRrXQL
dLJ5vT3wlcWdCQiwA4ijAbcvjrCkvM620eITHE4t3wRpHEiQ+2bprARj12Zo09jV6VXM+Nb56v6t
CVOhj4ygUBOf6qYRn2Ra/Ar0oePOCModgl1Pg5U0K6HRhbUHVyOHFsieTo5gXVhojCPaE8KrGbOC
Jq6kruqbqGltIksAg2pcNHp6q0adaJz2sr5XogL9Bn3TW+MvRe+Dz5lVqCsfev6Qv4eJHz8JsUMU
NOYu95Jc5ZisdglN/gSFUddBgXlqcmikmYHbtqZQrqz6lV0Nc0YjjyCJgdgyf/7fVj2zPLhuphuh
r5NSuIElqA9OcqiRLEDlpAwfy7pFVdAy7/50W3Fj8iSwm4kY+QDn47ohEtWoeYmToUqIUyJw9YFb
CmbyygQvX3wGskHc0lmxL+F2XRS1AlYwl4Nl1ydt4GMrVafgK4BJS9pQOWFPC8rHihU8iKZe62x/
HJDzDzr/ABPVVbhS0G4XJ7d0JgQI61GcslyWh8yOIEtBtD1qI6IfBkxXFB2osddK1BzcFINjmyAa
1Vz0kMTUWtuAs7K27+cKwvI3zSKXoDawiiIoOF/9tIQh7sapOE0VpjWjKJttUiJaFjpVvO06G1sH
NHm3BhJPO62OnT3k3+Dl9g64cvjg5oDeR00SBdyLA29HCkpBEiUiI7BGZ1NDAtcfqWF77jEP7eZk
teCTO8XSngz5kPDm7BVDti+dJ6xvFY47+3aoPymKYb/d/mGXJ5B65gz0QouHUu2SolI5oRjxw4tO
vZtT1GwziCNlNN5rcVDs/3wo4GtI6nHjof68OH0mXkyWLSRD1XCsC8Qt/LoWzl2TR3IlsL82KwAW
nHLOHWW6RYjiyh5u6JSgtqT3E85++jD8MKg9olKg5ytvxuWlgnkWREj2uwsQYclRcMELqVB1k5NF
nS7cW12ovQrRhUBVbCW57ycaQHs1mBA88Wh9f7q9qJcv1mzdBToHaNsMkV5sbmuSvaxjnZmiG1Pv
Ryq5+L+kbrgWWF8dCPyoM0P5ARAsXqxhoEpR491w6lVkcyD4NuG7J9ruj3kuRHc68QSlCppiQMnO
Tytu8uj8tXVy0hLUopMqQ2vAC6QExVZhjVSjrfmPMZiC1gVmm7cX8/JV5jBQBMcqBUHgi4Spb8ti
iJo2OU3ZIF9KCQVaomuK3ICCSBvic1T9uzUH0auDzgSiDxNrkF7nE1YjVbO7Uo9O9pyqVJOinjyt
6F6joHzGh7O4V4v+x+15XnsmrNmkxODAE8QvvqVoeyNRCy865Y3MzDtp5Ugilm5PEz1zIuuedLXo
/RQxvhGZOhN7irzycP69/Suu7SgyU7zn2Ljc64vKbyFEwTVO/CqsMq53TQ1rDb0AJ8n/w21AVDc7
XGvY3i5X2Cga1L6cKDqREXa/1AqQqW0W7rM7DCtF2Gv3DtwTUPVc8dg3LE5jV6FyVVp2eBI2bPDZ
cPcus4LqYEZ9tbJ6H8i75bOGcjtkVnrEvLbGYt/kYQs6jo8o8A+ZdkkgZK5uQhh24lDbefIVF1zd
RnRJz9Rjyy6r72qhFKe+5SmOhX1vhxi/j+ZXT1Pc78PYKuEWBpdEINYKyn9NyPzIXio817s+ExbQ
k1Gd5UTres3u4lpGR00ZkOHs5QhbaLEflVqiWqrO6ZQSJgcB1HlD7/uvMGqau2jMwwcV9Px9JhBw
R1v6b7RQ1rDj195nmHtI0+ORQpdquUdaN0Vo1iI0xO6xejUJzXK/mmrhbkoJPRkcz+QO70NKr3zj
RaiDbfPSQEGrMtTipc6U6FsyCu2xVVqgC3UR2tHP26flsjYGRRobF4IH3mkCgPPPbUtaI0ZUiFOD
V4LUO9QLG9076mbY0K1Ddfj2cMtXjUYM7SYwfIQrFFOWhzPs5JCrgcQ4pg8QW0Vmq3zj/8l3uDmW
d6kTJvehk7anpimdlbLVcqbz0MSnHhIHdPPIx85n6hRCS2H7Ct8Q6qbO5GcT+RawUs9B1K2EZVeH
gk5J5sHiXhBhMoFLVeoOwgfUEd+NepJvlTQyt64ELZDUofrr9qp+VBR/P7QfcwMaqUOZ5eJb3rwo
gks0NXEgErW9kwglGvb4FHfqa+sGL0ic/WyzUEfI1UYCd3iUo7YSLmg6i7f8AeAB6GH/j6w6//vf
UiBZDsJsK9guKPJ64im3WoGmsimRQhoRsA71QH+QMkFnK6pC+2dW24G+leT8MwXSnR/+WDdWqinL
h2BeFNiW8CDhCoHNWx7/HE3ykUqdjwkS8suePvXtse/pAa7srItTPo9E/4PCDS1isMWL2UdC05xY
G1Nfd9qo3FZ0VcVDGoOv3si0NKtTMcVW+imUhfeu9hOaglqSlJA73EK+ozkz0wfzGrG8fLA7ezNJ
U/kP6Alv7h+qM7iQZs3inBOvxnIIelpeMvK2SlmaGzzGuz+MxT8WwjXg04EN4bgtzliMb4UeevRn
GkLXTyPq3vT4zXSPvr+9MtQyvpmHAkJOTxJoAXiQRXxjox1W9pGV+goqqZsUI4ONMox+lIaH0J6q
TduucQaXr/DHiC7xsAPdg0x4MWLsGWWuSka00kF/Q20vt3axayKvj9zT8Hb7SF+7QqgU/P/BFlvK
9Lp2QpyAzrmqwy2xNnJ0Sjh8CaKRUfv19mD6/PWXx5fQWDUA15DOOvOv+e342unUginiuwGqret9
n04k9rkmNSTjamscNmzS4sXzCq3YUKaVP2VUoWWuRFVuHAJY3MlmmjT3eWRCPPTSnrWC7AYBnZF2
TPYYq9KgXwcqkiff/qZ0TfGD2k/ZHQg2dOOhRmGvWdkgvCgXs+LczaGgQX6Ow/1iVp2d0IgHmgT2
MJ22RRbKPa31+ogAnvkQl5F4VzOzO7hDUhCbyuEJ0Sex9WRYPk2j4u5Ccr1t5ZQV2NTZoSKb5euI
zwBuIUvg4TF0705Gvi01xbyzyrD8BOVIB1kbxqdK97B0KO3mqHaINLSCrlZM4QLhaAsRQxMF1ABl
32pjEcO9DLYqvk5zCAQmFYlOcI4t+mLxuO2tXKCzGKgH0HXmPulz49+Yp/xNn+LiaRKu8qQ0qTxm
njPsBjSu7szW1hCvadp3EMb1VpHoKCSjisxjn8ud2o287rStwOEiPObmgbJ3Laf+hfj5rMgdJluG
zV8R7gPhp8WVuUMp1v3cohf3iClV+e7GnXyZYHChhAAIM8oN1HBNd3wPx67bRMmoHIy2G3eQ9awj
kpRvAEdRDxuqF7e3aEYETr8vC/sz+lkEghrOm5BPsmeGM7el0Ks3tenag2m14R1alsiI0jHAhS02
/nKDVPXVUmm2GTKqO65a9w6VSgB3Y53uRWMhNp+hllWMIFlN+qQHWwHt6SIndzD1SkGlWLGh9Mik
IfkrzXZbUUBbeQwubwk24nz9GVRhyUIWV2ASKi3U0BhSljNYKJ0lKX4bPWDCAuHtAvTy7aN75emn
y0jf4oP1gd/NYpMnXZrbVuklfq+h02vabyaQ1cmeHlzFe0Btc6/ayJd6Xecnbn1y62llvvOff351
nI+/eGVb0N20Y5SZApI+TSG5AuHmd6Tq/CZfM0a6NhYEMOJoG7/Fi0Irm5FbSjcSv5ojoe3ojEBD
gm7IwIFNRf+1G+1srZl7+c7A76UrRKyKiY6zrGQpth2TQQeJr+kJ4ritRL/aznCck+2m6tq/eiPa
rXzSyyAZrhscV9Ai9sxOX3zSDNKzSHMt9SvF7L+WYdP9yxMYjZuoTsDeFnJQm7sWKUP1IW8DFIC7
ZMjjzZgHZnHE47NP9lQnO3nEysLLt3nX9t4u770s35P5yWI/VENmHWSfANVc+e3zI7jYDjPtUqcm
inLrxScqyinrpDd2vtY00XM+ghwG90KHmI7dMW6QL47cWNu7cLK3QQ5MWIm46nBRVVZW8dp3+4C/
cBpJApeJTWAJMoFJA/6NT0sQdG9jGv6jmeMB35hdJuM/polg+IbuOJQeFPcvekuAt0U8iD7xHRyV
LGOKtiol4J0WTWt8wWuH4PeRFrsjgeZugsdHfcauqHF7RnyP7Hv4VKInTP0zGv+w+DDHBLwAZKlQ
BaHdz2H2b7HBmIXTEFmYi0p3qnZF5qabqbbiI1RF7+727rnyYIM6QYcMejvZ07KUO6omJLaSLCLv
7bbdjoGaj8Q8JtFE4WVwGDRkjtxDhCkK2lC5ia2U04fWH2dv/AboelD15l+zLOxPnoTuPQQd0nzl
Z7XUt53a1Zuy0+/NdM0m9zJHmUfgejGAcZA4LF4LevZ5NLVD51Mgm/ZNreaH2lHcT7fX9cqbRDGe
mrU9ozAv1C6QR+h7Gunko3ky/uOMmTwaSmO/yl5fe4+u7E6DohjQUvCCIEQWQTLvYqPkNbgzG83Z
Vw5mttddY9hLgexxH3vJSpJ37a50Z24lby5h3tJ2Dnlq/NTQ8PYLu3hqZ3N7PUars+7c+1Jxt27a
1+glOsPKPXdlRRGInMnlmg4efZkLgJ/II4xapF8FeYE2fLfNRVFvI2xsViZ4ZUFtblTKuJw9TBUX
5UzgCgKngorne0BLuYrkWx64BGkegoyKcbi9Ua6sJs1jsA+EzYgtLPtsWVFrcqjZ+s6k7apY/e40
OBFpTVXyqucHS6ZUMhRjTWXs2moCCUAUxcb5FA/n8yvG0kIqaL2QDFvuCVUeAlkaG2Q01sTzLkqC
XGYfCiyQSEEjUzA5H8nWUAqpHavzh9bq0MUdhn0XDtOTDOK/nMSc43GtpjBNwDbtTEvw2COSkK7s
nqunnsYhDTK6OyiInP+KUnNUlUpY59eekx/tsU/vwSy1x9sf88oLeHa3LCKzyQiafgK9wije51zx
6q8sMzoPDgiIQEk0EpAM1avbg16dmkvZi5MBhnCJQGiMAR3tSu38ye6Hg/TM3Pd09GZuj3LlUOBk
iJ4dnf4ZlL+oZni502FQxj4VJiZKNbLeZuQXFh5aWvTnrHG2JEcQt2t0YQnHzj/WNPQ1zjqlxHzA
fRBOt+uC6DnQwsdISz9hxIWFwFq9/8oi0srkGZzj+st6fyrtSjP6jCAqKBRIAE6xD9G9X/lUVxbR
w593BvHxLFC4O5/YUKtYTqkF71w3jQcRlMObrdjBSz7Zr1pnBit3y7VJgYhEsorPNrMpzoeLWj5N
BhTTV+IkIFvDVqQLSQhv74wrmx476Hlj0KclFpt/xW/RCmomjVeVfeenGiLtevM3glLqxurdE2DT
nSDB3d0e8ErMwoB8JpIDUr7lldmGoHkAkzItiaeUVcXjTsGF8RTIyrvDYDLeaQNSdqjMiUMvkUS6
PfzVj2ihpECjb27XLK4SGs8d3m5e6zdhQDu4OerpCM000DZaaZsrb9HVT4g6DbGKilTF8nDbVYfH
gh11vpV1TgoPp8Fvt6pMY/jD1hq7g47pHBQRgl1WK9XOUBVF1XiH3N7YIRpt3BsWpioaLNLt7QW8
nBNDoV30AXi2wXeeb5hYQj5We9n5UDXzT5nI601D4/T19iiXL9wMydIpj7NydIEXn6krZzPArOx8
V6vMX001mvIUO8J9sjotGFfIIlcG0yD2EC/QxCMaWwzmkBeHIWIxfh9qmO02dfTmEElTE43aNQWI
y/3HPfXbWItTneJ7FyUNY8kJF9uksr96VY5Jm6ZiaOqtXCHalZkxKRrp2vx0QoQ5/1hhZFdC2vXE
x3JeHWz3guY57dC/gbnuRvuRawzfFa/uUSIvt5yMe2xzdqlKAQSN9JWr5tqPoU0K+QfgugGe8fzH
0FksQLfZk19qYb6P4/ZzL8P4QJy9dsdcGWnGHs8KMYBC1SUaY8g6DZX7cvTzbjB3VWUR4IYD7jsm
wecfb1QAmrx4WLeDrV7WTAOtQFgt00e/DnrrvkuaFD+dLNiOmlGsPOKXVzV3CNBBNCoRqCOWPl8/
tw+0GUc8+lZiHUXsfOuCPNoaqnuYOvlLKVe1p68cdZISqic0yYgCl8GfizWHZlbWSHcia7cSi3K+
mrumr3PlRCC6x/qZ4EwoQC+2xaQLmWlePfhSxftLh819VJUuPI1ORgtOy9dO+5VlhBOmzTriMLTg
BJwvY5UyoK3Uox/ibYLLlvFvVwaUch2j3yeZ6Zzg7Pi3N8mVhWRIGjwzThuYwOKCwftNAWdfjL4r
i596W7pHr1WzlZftMhehqfPbIMubpUqHsmC58I0yfza4I98nWWP7XObDLscTFJV2Gd2poXi7Pbmr
348twjGw6C8te6khjuEQ7fXBz0zlC9YoGNU20R77nHRDx/7z7cE+xJbO62XMclbxpHUKPmnZOnT6
yRuG0ht8FA3bg+oF4iUxjfZuRG/r3ZaRHW2sIq2/5VZuP2ZCWo9C1MZbVBn9a46Yw2uWxsUxzTC7
m8qqpSYfGg9poRZvkSbEvdECdth6AmanWTniHjH5/oBrTnNfNkMcIidQYVVs1nFwCMxMBXiAZ+sj
kFMA2IM9+hrWbaeMisKLHvTauzK0noP6c2slf1w/46ywo6y5l3epzVRNLhhBraxQw4EmHIl9RF94
i/bXGvX1cu+ipTzDgmGkklAvo16lkq1QRqjcpjB4QFJwNfmuV5r/gPoC7s0wPFgAkUmpz88liuG6
1WqgvnR3GB+jgEKEsMeSJyvunvuMtlRbjGtivMto1KSnA3kB0pEJsfGiRxmAoaOU6oHPzQPcUxt8
QZNNWWHuiNgA5IY7Hcs4uZm6JP6lKnbeonzs9f/c3tQXWTa/Yha6MmdQFKrAyyNU5Dmq4WoPINqp
A2czWEr9HskhxXtUzyio1WWENoetxNovWw+wrcIwNFCfPPRcViLW5WH++CUU7zG1mGGy7iJ5C7qm
Tfsui06BaWTH0qhbYhQ4gnRMGixM2nBlGy8v44/xkDQD7A/+4yKnGsl8AwzXGa/s8FArs9dacWi1
d27vuyCQjoVqxU+3l/vqmCC24AdxgACnnm+0PlJSYSteeCoSCFHCs4aD29Om0FLemgHFgvvM1v5U
+3CeKARyAhKu/ytkdS9z3ATo/6ky1emfOomjX+Dt8FXobSP8G5bFOG2cLsI/+fZkl6HQ/8YFc8dD
PuN4FqdKbQZU3nUYDjLDa3BnZa5Id4Y5xo9dVSMK+qejcS9b1DF5DDwKYoulTUVhx7mSpid6Q2iw
Y+O3RXOpfQpUs16JbZf3EqVQakHOR1RL3rMM2mPDK7NRNskpRxAIT6ox30dRPHy6PaFro1CcmR8c
ZnRR4IMVH7JXzPjUePV4Z+Bpfxhzay2IvDYKmsXcezNv/AKv2CozMMMjDw3y3riXqRfhn12Nf/hQ
zytGoYxGK+h35rTYCqMSj1Vv4I3opm5078R1fSdUCwkVbVTf0mo1fLw8Z2Dk0BoD0AcmGpmG83Om
Vm7fGj3jDcTpvIKIwz1r0Jk2biTaJ0uO0UNjhNEa+eLKbTqPy2OCPQ3vyBK6o+DPWjqAAU5Fajvb
NIWJG4AJQMxo9lIft4r9moDFecGKCz5kIrKVDPmixcxCz28zIr98z0vyIx5WjUvNGBNKzGhKNA5q
76mSTXQ/lQ5CUiz3j7gxK1+AKx427ZC37q42R+/7EBO7HW/v4MsXjhABqWFrZjmBpp7Dxt8KPJVS
QNgiYvKdVgSYXzSvZVkr+7GUs6xdHH9vW7Pcx5qVPw5qsOYHoV0+KMSEHE9SeV6VCwZb7bR5lHSK
i/R60BziijY0MRRy3vmogSq0ym2IyeoMLEigPOXTPhfRsHWHCCiA1g07pyqTbTmM41PQhv1ds47g
vbJN54oGVBmKDZfAKIAgbWnIzvUtpzHvZVKFd8j/pXdFg8OfmmPcEVblGuPq6rJQUJ/TK0ZfwviR
scJUMxxcv1SN+mG0hH5Ikh6XURsicj0E2cpteXWSlPfgS6qEc8s0tQw1UGYAU3wzQ2cprQM93OZI
45L7l8YWBpK91eG/7G/vPc46u+v3cJ2joKOiOCts8vZcwGXZ5WWLeJeLVk9QPAZVjgLgGMkS5LOL
hp2J6TkqfVk0/aDnlz/G0hF7J67w1ZK1Cf4/g5GkT47zmSQbBJBVG38XbTu8hSollJJW60Ebi0ps
izzFEhY6aPPIv3aCzaRkwzFswNhsMks6h9SstGBTt2Cot3oXNnilZdZzZegRTpaEzwGOtl/cusKf
vtfrU6UNxafR6MavWV5A+o2Acr1LhH9KS2u2spQuvo6esbHd0NtmodM80sxGCmyO07xeBHP7c5Pk
0xZRjfyoJvgaREpXvuGyFOZf4IVEo1/auPw9gNHpzX/bvqcdljaY2G9Nuy+/FaoEcmhpU0vZInI7
tgag9uQUZaN4SPImdrcSIvI3dLbiL6WJlSaOlp7W7Rq37PdNYIBatCkruZhBRt0PJJK67w0aVG+e
NIITgAlV34XJUP8oS7hGeaHjggn7HsFQd9rknVKjYVeoL0k5uN9aNPvuMNnWdsMQeztlKtwHSahz
aL2xf4rpg+8G9KnvItxfwz0o0p+T27vosk3li9V4erHtnW54qVDrubN6Nfyauyq1r2AUP1qcN/bg
D52tVY3Dd489+tMe2mHvDbpxDMYo1I9pkhV+B/yeLTsrN0eVPv5LGtdzMcTobW2ikt42UXOc7E14
qaCVFWwv95Ow1PvSSoz9FGDtqXfFaPHnOs6d2g/ai5Cmxd7qsMsNg+ZvcovqqFnl8FjOZAxz5MrR
hp5bagCK/LOUgdjpgYgeXCPHnbDwuvhNa9z8obeKeCUKv3Ja55iYVww+GMq2izAKWIpdo6kS+EHh
hQ+excoDlMNTOMJCtncjZYeCY79SPzDmzujirILApuUAAhiJqGV8EE91i8GCF/halxTPoEWzZmfY
KWXKypqGB0vJbRxnUluXuzgdw7/S2jU/VzNpcIt62XQYcR96UgHSNRvwu3GwrdsCFcZQYBiEZFFn
JocMyd0KS+m0/tcxIE5vstIqrONUJfp9YFWGRyNxCv5WB8v9puYpsm9Fk+7B+eOlMeKeSZJvr2Fw
rzyQcJvx1KF8R+C6jFlBhpRAcHPFVzR3INULHLCcdao25q7pK+MNamT6K3OG6WtnjXm2baUJYOj2
RXntOeB5hlEA3Uq7IK+pQy9ChfDQL/uwbI4tBMPXuC/xcwUa521cu4vclSjlSsyJsjIsXCp7AI+d
RaZXCgOcVqMpfgHbGuHAbtAfRzMQyZ+nBDPAAQoZWiLUp+a9/lv8UQ4qF3JXK/7YovHYEfw2m7DM
vAdVB358exmvzYk6Be+cDubtQupCS5zM8zLmNMEb+aHU+GbuUPxL1nzQro0zNxqxyqOidxHZCjWP
+rxxAj8MMc0IApk+5zgar8zmMnWDHAb8BAwdAB8Auecrp8vEzkkKFL/Fhdu3XaW9V+DJbvAbWLNb
ukDk807PPSS4wph3XTLuy1imShU2qDRgoY5VMBWnTSGQ10QyC+a5XyNnme1qXO29e6cJu+ShDBX5
PdOa8LPLtS8hOKlg6iotGe8UsNhlubJfr6wGasKcUPYriHJzEccCiIfr6IbhqRGBvMs6oz4NdTU9
VmnVrgCarg9FcYBCCAyYZTnGNgovrWmo+Yluh0fXm8ZvWTaE96PbrBVtL4ggXO/krhSG5zoeBNbF
VW8FdV7iaO75nR50d3XTOs8tuiUnStLVXVmF6c5N0/q5Tut+g2a49lBrdPDDEY1b8OHZysNzsbHn
X0O2C9qDiu5F776oIyOuW9PzrWEonqsBFnhaOGs37rJSzZznrAjeI/g/QsN5/X+7EqZOa7IA+BzM
PC2FlDcOD3agBHtSmOE1CTVn4055eSirKll54y6+7Dwyw34QhW2qTucjO+OAF6SDWW2O/PZ9K9Hv
mDwCLxRVm79u30WXQ4Gh/Ng+Nl8VfOr5UB7QrXqQie6jISb07wg1ju6PacrbBzEmfwrBm+X0KM5S
XAJIRhazGCyRfaFVWqf6DaS4Z5fIcNsUSoneVpU+weWN97cndxGgADvy+HZos2G8DUnsfHJOBq2D
Km18Cq0k+ZbkGupJqtnv7CDLTpgcx5u2xFf59qAXKwrleU4myGC4ElGdOR9Ush86kSJqYA+xcopp
bmw0NcStW9h/ipeBB8xQ0PsoE4L4WDbua5GynFOHZlI1xntPmM1O4ut70FVmZaAesTK1ixMxs7nJ
zmfNLbrDy6teJlEssZEVyOiQVEwgnWd5cMzgJ+NtAiH4IFS3RxJZd77cXtOLAz8PzCtDSRIxEuCb
52uaToNXjpODHkJoVxvbm/JXCDrFn1bRGAWbq1nRZYYFLS+5Uep5BYA1OYGxbzYeXr4PvT7lK3O5
tj+YBUVWgtfZx+t8LgqUPi3S4Y4GHu567hi0W50q15uCR/NKUPM/p9OzYJkpgTg3TXAQQDedBczQ
s1O9lhiwnUgmk7lIro/bLu+boxI05kByiLHLznUHJ75D2AUCd+8m0d4mtcuPSdLRSsoVTaByLkZP
RS7KLr+NAQLTkHvzu0mrUHceUYTggBnhfVGPcQX3owzeJ8OOn8mLKN3aRS+qTQ1BbVc3xRSQtmXN
VyUctTc3ld2dNGRzTBsU5dPeUZ/4Q9Hj77W+eSZfb+Mt7IDBh1GKIxdto2KjJlPyhBJG8jD0TrHV
6ANoO1pd9pcBtOGXiAtmgkPQRskW1HPzS83L9jMl9HQfR2YfHxult79lZtWTEcdpcpw8W/zb2noZ
AAoM4fG21fCX42RVzw+SKRltWAqyrzhWfloi0w7V6DUxcrZS4SIZ43edP/B9zER7jBzhJRvVqITv
odrytR90gTC6nkxYf6c2fbl41gAvi+BY6J76jz5Ohrrx4tz5Ljp9+EtFjyXeqA7AIr3gPwpMCSki
QjM4153pVMQ1REt7UA/WIIsdvjzkMC2M4zu7H8x3IzXUPayJ7LvdpArq7aPSJZvBBizS2xrohYxW
ogo9Oxb/oCoiHxRXEDkZEk2xPXCd8EcwShsuCW4Z29GoEn5PUR6rtpZ7MJdo9aazRaoaGC1K564G
70ZwrWmD4ULa0eRGDpPxHnFB3GlZnB81lOn9WtTyNRrVdOKXqFO6k6Em1WPQFVa8KZW0S7c69i1f
emxefymBJqx7F+H0d3Wwo89FSa8zK4r+MUZInH67GF+A6OHKJAP3fXKIQgIyMz+gB5Vs4Fx3Jyhh
8UOo2/Tpnai4g8iT5AcQ8OCa8rBGjdsNzNxrN2OK8NhWuCJ8GU1+HlavZYVXaF9kxiYYhJ3uQlJv
Mj2pFzu9Ecqp0ITb7kTaWjsrRNkfFrjz1kUmPQND2LW7zRBUf2/xavsLCT0qRLoOVmaHfIL3AGyn
++wlBhkiPZT2Ae1pz/EpzU7TLtestt+keatDdQTcDKu2flWFLXxb9laz1bUienFSjFEmxFZ+KEkj
n5D1Kp/1zhu3kWH3Pm+RGm+a4f9xdh7LcSPRtv0iRMCbKUw5Fq0kUuIEIUokPJAJj/z6t6on70pk
iHHvsNWtRgFIZJ6zzzZr/b0ZZHF9GZBicO0PI3r9SbslTMIYEsNbJ0ZVZK/fy8FPV7rk2puhD1kG
7yLX5htkJL4Tk10/7a10lcadDDbLi6180eOpRvKvb/gAXPX44V25RT4Ze7dB0sgmodRpXTRj30vb
+T5j5b2ETJ5BzbfZ7s+BZjVPdW9A/zUzrTj62iYSmByoO4PN7fr7xs98Ug3SphvYgtr8q8nc5KoL
pFEjkXTWE9ajfbkTozOY0TD28ldHNvaxQS9aY84+S9AfPCrOTlqxEMvOq724kWJwH+y2XE+yr7Uu
ojlQr6I19KTXsoatwxcoHI1g1rbI7s32kOLPHm5OvyL+2wz3Os/1tQ9RfcDhN63Ujua5Mw5BkbvP
sw7bXpsuQsBg7aMy25CqqaKJqq3tWVdl8I18zZ5Vj03/fiLQ81cze8PPaXTkjcTb82S2ZXGN0aND
GPUmg7gnYOcbRX15U65CnsiiU/e9bddfZqtrXlYxevfwMtrIm1T5stjoGnFoGhuyP8yJ2PXOe7FV
1V4euLKfrNTaDug3GdOCPflNIsdV/LLF1OxKaED7aRT2azGWXosVXePkUWUq56TmlbifxZPTCcVv
94ucUOsM1WA+LtTjx8Vr1bessqad45XV7VTI5pT7pcIHRLG7rqVxlTd2I3Z5kxv71lDBbpo7bTdg
LiLCsh+HZ9wLVVgy+0jaUhBHQc8dbIyPhXuanXx6pNZJEzTNKMqrsXYeDKfPRKjR4w2gjM6aE6Qz
+sfVIuEBPb552wYXPubiOsfWs5NlerHTx8G5wdXYNNiPg+4gALfnSDPKHJN/GDV2VDUX4oSxZnl2
lH5JTnDVOBiQy36cvxF3aN+MhnSTVJ/sm9Sxs0NT6v152NwAqLbJd53ynLsCwOjB65vRCvsur24q
PM2vTLuWp9GWaTK2HbC1bXeVFxmuMCLkDMywvDptoqZ2uzwc8i14bL25O3V2uya+tk63jjPKfYfJ
2yGQdbAbame7n4TITuBS5bkySCzkA9LV40q1cJOXJIOzcaULMXjEV1RjV30jUBFbtsAYwF8nP78b
uqzvsIpr1BJL3SbavXU284VdpN5NhZcd/GCaj5a3di4sE7vIGDwhpfp3/fa+cGSoE2BECGYEKexv
NmYOtl532HmevCCt90D4sFOCoVcx9td+vMpJvwJK/JEbNuftvy/9TgRt09hw0F+SqJEoYkb0Z72V
62lNm99Tj7tVr0WuOeqnejItNAGQ73aarezEwvPzNq3psi/7sGb9Bst3H2bZG/FmFOa+Mhx1yxya
cQSZcXVNdoBVXYneGtvYHiyCLFyCT0YCFy8HhOrs0Hem9TT1qf+ZK8H78vEC5lD3X+CP90SXrnXs
etTx03QI7z5vfu7s59kd95r4lNr93p/t8uhA3WDy0UW9q/eBnz3VOVt9ssh/DdOmx7cEt2tcadmR
+RzzyFTzL59N4xEzqzS0iyE4OSS8hw05W0naTp9QYN/PLPlFhBb+1/hwQr4jZ3o5oVCFqk8YLtYq
XpT0EmfLfqt8UJFI+/yuzvXpQMice1Rjpe+7yXLDLXA+4xdfVs2fhfVFBnwBvfCHZ4j7FyCS6mOB
sn6tT6Jo/H3tFc2uYvASl4IABDcjI8fOswnN/GK/yEl8Bot+9EEBVzIlR75Ae2v9uail4a6lpIk+
tWK2btF/BNezICKy1M0tsd32GQv0jPqi0T75nD5aflwOTNa8BMz/DU2YVrM5RUULWEjDjKuZAlEY
5XLdLLr1CVv8/YScl40k0rQufRnj2ctv+R8ADKQ2orQGjBDh3uKy1WGzRSaw2O7qbVoSGDk4T7bM
fNhTqlBVimwkD8O4f+8fl9by7xfNQBKSN2/6veWd22Y2rgE46egYJD6O5FnfC7KVtsFXHFEoif59
uY9eLK0uYingw/fUFAy9ajLppvqkqr6/tap2SNIcShUNVPfNGj0nKivyaCxn6ZN/X/mjNwt/7uLi
ik35O6PezJ9ornsL4+mi2XBi9/vDzETtVo2zd/j3pT74eFCMXOTEdKXvcZnSb+cUgAj+zdxWYds3
E0Vu00eFl4+7YsuDuHDbE3bBRmww0fxkCX/wiLHDINeezhjW+d8jBfSp1dKkWX2qLFKsOK2/WUNF
QeKnTTitATlbjFmeis4df/37tj94wsg5LkbTF3fJd5MrBNwg/SQ3ngbki7vGZ580iFu7nzglPvl2
PnrCUEogc8GiwSPrr3HGtGKdUHsmh55OP1SNipSjrbUjOayPdtG2J7tVjIBrscUiTT9Tr3x4dbAN
oEU+HOyX//xwtRUBfOAN1UkQZxuNflfeZ1SGsdcaInYzbzq7Hg1AW2r9cVB+dvz3c/5o46DBAiNG
TAZVSTf/vL4hhoYtG3K22eLhETWmU9Bm6Vn2FgQlyVk+dkbfFeKvs2UT9hs2G059u3asu3z/yU/B
Zfn9BsKBRSQF/Amexd+hLLqjJuwLiC+DW1OdhYVFsdc29a4eg3KnPHeFUCcwm2kaNy6LnjjeHsKF
Jd2fG+4hWK7kwDbqJ8y8e38yh8g1JEV8P5mRKvptpwm0uNmqAxnkmO13VWdG5dLoZ270rBvyTe8H
Mums4sEJynzv9qReMYfnb8NeoUUt8ue1Nh61MXhl0PB1gVMacub/kIaG/Tmyl7AYNJngN+wS7aUf
Vc4rNYOpOijRbc/AGNULBc9pquwJn0eD71lSRKb+sobwnB90ODJxU+ZrkuHiEc4DkWzmYHMf09bH
tPQ3W7Xd86LmaJrrJ1daCnDEYpq0PlZlYYfzKO1j3WRaqHynuA42ss6aKiBSU3gymjb/LVvWg9Am
AAGnv0tz4il8oVTi+ONTlwvq9amYE8YIh7msv23LYoRDIx+1ZXCoaWAk5Liihc5Q0w2seI3StJMV
ln8zq+JBDEuKYLQ/tk2a7kiZLUgWm/grGYYwjUm0m1UXEfB1HzaSiJjBOfmt8yTq1I07q9ROpVcH
IZgwHFm3etr69cdm5fbPWgODaFOcuG0TEXAKLn6yum4HaZHE3tL06YvXckfUprNfA3dFddNYkSt8
Bi0jiMcSVG2c1nbBwHmrbuAdb1GjTU4oXW8MNaObI4E2JqpE83XL7PJm9tdrS7OyGxtMLTZRQvm2
aIlfsp5B1ZDSudkGT33K4iWfgtgarRdBEbqXk4EEobfmGB6jinAN6pLRxMezMbwsQvg7xOidkO2b
xdWqvLsLRhWKptXjkr7xZFTdHApmJ+Gg99CyU06ykqMzLrKuibV6MxN78ezXRbP0SEyZxO8C9nWE
s2Tw0rtAZsva36qVzaMepz1FzW0+WPfEvRVMl3Bi0DrlkFjnlUlLCOTUqGdzW4vQcLW7Gvb5QUMl
1a4Zbb633lUUiGHr2nsE+vmNrmbmRh4ckszKq6i3m2rnGapIesfbrsg03/Pv8OEPNhZUVZThbIHQ
1p79zZ6XJrqY9PLY1p9uqq9hJvP7DaTg3FKer2Galv2uxjk0KbyNmx8uHCYTfH7rXP/cV8FNZ2jl
JUtwJ6vu0OjOldPT/o5WcJNV6xrZiw3+N1orxhqGl3Rbqb9c2Le3fWn8DGrz6ObLvaiKU9uIt4sI
ex949Rrho6DHY2eo0Jnd4oCw760iVjBst9yM0ll/BvLA8chFWbhqo7ErFq9OgvpCoSDSb8sdKwb9
YwVp4nqc8VGnUfod+IUVC+qDZOZIhuZtFzst0+5sMbzg+/M2Kf9Fk21w0Pv2t+HK63Xk5C4wTKYj
gCFH9sIX0M+r1Cvsp8Jam52cM6yJ5uZG6MUcOYX42g5cNRfkW5at8920HXDUcvk+1Kse+VZWJ4Nm
ri9Dntk7hv/8nCbIIvyGntTSjZd46y1ZZtJLW/t7649wdZolpry6NZv0rKf+fNvynO8yOd1W/fo8
rVka6XDIb4y0f7Ty/p6xbcbWRW9MYN+yBTszd4NIBu4UEoXYHkiMNJKGiTpsf3RTiOXfzNKY6t1q
e825lGVUuo1IsmK07/K1z5O1r4bQ6O3vErJxNGw457WZl4U55zAQrynDhojWIoQ100euJd+2FhgK
SLuMgajktS8NO9bb8obQlv5gm34XFpC0wsmGj4JiSI8IdIBhMzlAI6lHtqPtbtNOjV0T6VjA3OSr
4UaD3pWx1bLT8zHdOV5Lf1paMJu87xXa8TXEVRv0INNfGCRzEK6mdxplJyKVGkGoz4YTS3thN+qz
3aytXcyUuL6qNtvHEqq2Ezlk/d5Xs7+TZBrCRMnuyNT5WmadnsAM6iDQBbwVN7/XNmfZq0nHBUu0
3k1Rr2ucl0wfPBLfbop5eWnBaUJKcyAsWlkNR/+oGPT7es0wzepTdy+yjAOsWKz9bOvbHbV/DaMO
dFwJchXtsogXvxoBZ9dqv5nGtamp36uZA5aYBWBfNeDhNc73nVSvnhDIQxp/SPLhcsbI2tj5yiag
KhiOvJHuYcLskI+9X+K1kC7kORuPtHo9GLLKQ9VUbpJhUR8Go8rLeMb4F6SRKhJCns/5BlQ6jZsd
B8NCewLzDx5fFhP38x3qtBEtTJ/4QnPtwajMZm/MQRMWUr/Xu+0BEZR77uoc33ULSFhplShC0+qn
W9kXVYiXQv9VVNm28n8xHhzUionX25iXOf6ciEW2u7m6aI7ANfZ2U9yw8H+JpiRINTU4oC6UttlA
iNMuYwhaKkKMqEkvT8m51WDGUPxKFm6pfhiz9qp5Tp4YNfHEvo8dOyPULqmy+bs5N+3BKTBnd5re
IzrJvNcU7LZytKcYU1OyQ6dchjmktNvJy2iVeDZrv42R3lP/pHp6NREFGI0G9EEIqJGhQ2O1Sl/D
6MPpeZHqNa0BVnUtIyS2k787v9OI67SXowXocJ0qe73A90VUauLsWTW0S2ykwqaTfbyp6dWWUwe9
UU5XkyVvDV0+idx6LjS32g89XD9XtFMyzW0WsegZbTWeduiYbYTKk6/OQGhYHjhfg6Ae77NhTEFF
RRc5I4eeYa4FR1KhwhFOcKKL9E06ntpPc44F0RDYYVcCgupNI6HiteeqGRh6ucbZsJgFbzmKcacd
rJiCcYNe6FVnxFnNvpV5tYdyWd+npvLJkejqu7LZOkAOwk/n3ntru/S5rpRxUo5fhvjP/XQa7afK
s2a/+XOQGFM7RLmd86QHDqiyYxhVyop0FdDgcNxyf1cIkwGDNl8pvzfvEezku81MmY0E1Utlg5OS
5bElwlR2NEx6xcaS4xKYd99ShkcH3K3uh8YdIquqf6S5xjBjVCfsbTle6Wj5LIzXXMPt1hPjdamW
Kk43eNGOau7puW+pkb9p2C5A5DXFQ2Yzs7GDNL0dXPbLnvUb2VgFnXPikg/5PKjdkjcPcEtqJk8+
CZJe2s/fCrk8qMU0vtpzfmtMwa98Kc+TlJeJcNXerT7lzWJWHimiWbebmSrvWrncraWw40p6r75V
EyrtFtC7hupYm4a2r2q+2TSY7TPTX44jtxMhad3yBxHxfMde/SOYKcbomsWuyFxwUpLmktxELUea
8feKMUEM3AdPeHTnqHVKGVkpucR+VxN+CTgZbZihh4ay8Fu5cErTJWUE0y7q0PJXi4WPShn2fDV6
628m7DfmPP3QRj3d+S1MfMmANSLhkM2x0EU8beP9YNa/9bT9lpemCDeK/0ccukfwiKKMAGKwM8ya
lrbGEVdMHTo6DLulwKkpCE1/YlZP5DCOVoDQZKYSnUXYt7t5ZbjBpowww1yiweyvmlFedVXwJQus
Mp78QmM5VPaxu4xx+qB6yoZlj4tKEc6tuIPO3Ya1OxEOXPuJp4/XS2EuS6SWyT4vZZa98OcbZ322
PRV9mbJ0vIYNiJEJDE5/T6TzzJR0WO5Tho2J7ok6xLttRuzKNzRY67RPdS2RslB0sa31QKhMf14r
5SZWs4wkEZdE96J8C4aZT67BpNDvTq1W3GMoccqC4lYj1C7slTVEvS+byOj08SQ2+aTXzXjAgcC6
8Wb3qnGs5sHRNfvF4VMKM39Tz+VqkKBkz85M3ApNTNUV6kZqfhuZeBKi2t424ywt52bGjZI5Z0ew
sE+lG7ipcazMLv+auiMmirYDfXOo8t069mgy6/yHI6ZvOp4qSQonIF67DnynzbZQgOYlLk72dwxm
OszNRoZWTkHacWEMR0mfmRiN8bPOIAzXvnrQ8qA4BnnzEihG5tssgmSWcyESBsrGFTtT861ZcuPY
wzrfCWA3GU7TSkCxoda71Vp/4XpZ/mSYskV+UWIld9GjqMar92PRNgluhNd4N9BtVXtnra1D12PJ
tPRWFnqMQQbFII+qZdm1WOpdbVVKdnNbLtltpXk5XCmb0Qey33yPefDZCijiCNj+2g/zdy81rkxh
fMkLt9unmTvdGNmKe7Du3cuGnI3MHY+jGrUIkPpnYSjvQEvPxEiWc2Q7KS0n/PTQnbFNLxd5xmsM
b8wlHQ6bcAJsNqUVl3r+PJCxHGKjtfAv/TSa/EFhRJT7XybGuyd/3vy9VRQWN2HndE4reg9FobyY
ND4VODBHei2iQMxMFbdnRpEF5nbGN9Mdzi3mlnwBajxlJg9t0qa3Pu2OAQ7hu0VMqAm87rFtpq+Z
HN7SrDgvUwbpXpM/s9H94dvb9SbSK2UFd+nir6FIl4yWSQEvtqY/3kKtvuyzReFMzBYt+mtL09Wz
X2fWG/9B83MQJV8eFC6k00YdzCdbQ7kUB3xVItEGc34xutUxwlJnKvezciTus7aDrCpBZOXwAlW/
/tKNwfxlekvVwAwZo5az1or13v5l6tvPJc3vsFr3wsBRdrxYzguvViR1q/XQzGV2CgrxJCuL0Zep
mkM3MSibVGWcR8ekwdX93x4R3ODJh1r3R6ZOhnPoU6IH+zZ9WyH7e5bgQBpfJhIzL7O4X4BWccc4
NVz9oUyUY+FZmlk9HPuUTahM16QSlM2KgxznUc2J+iplJl5Vh7ZEd9oaxm0GqwJr1/VLntUslaH5
sTXmz7ItmleavNd6KId73yEmHTvbIZlWeEVG599v46LtvLG+N5uK/AjJmmYKwREBwzrVTrirlqEp
N5l4TCCtnFNpZjMKYSqs96kCPai1vo9SMy/Jpjde2moJEmEsTaIyJWLSpm+ZGshQE1I7MDQXsaN6
6yZtCXAKgnYJRdccbL1EWZdTNRmLhOu6pYSBYFOd5Lo1YtRV3i+zcUPN2OBMxqBd1vNDkYvvqeqM
nTenzxYxxiHrl8A3c3zB0v9RU9W9ytybnuT42MlJZ+/9cUy8dv3mr/6DbszN0baGKZlFfismJ73e
nO2udfzTuuZTrCrysm0FZaYcdfdoGv5Zc+gOMVMDFbKX4KTnrNrGKSZMoZ0UY+Gtusc0coy6bfrR
ityLKz97IN2cDHq9PGYOQQGzZxPRtT6OWxYQfF+ex7VKo2GYrSs1DkG0quVXnQ3acZL6HPVT/p2Q
6+Kqtr0Yv681VG2AMyzkItNtySm1z6psfeBkue6b0k0vAppi36V4w86FQ+M/Vn3iDc0RTKBKRsMp
D7pZP1e2eZPPcgypE78hfsS2cl2KX527+TAodCMZjNmLcs3UkqKB3pq7fZpMm/lVaxQA7gW87pXb
RE5t33mayR+hb00I2vvB9lnTOBRLUnl4tE9K3abF/FOX3nxg9Ho1EVhvVcVvMJIyLGz54KdDd2h1
zUssqPSctp2Z1IU7RT6um69LsJ3MwXsFvjbvibQbHw0/7ZOhVUaIpKnmbFPygAxjOK854ZSzFLey
g2wxiemukNudRjG4E7pixQQDO9QW3PP1rXFfaMgeEQwZYzcUYd6UfsyJQz3gu7lDY4k/30GqIqMz
Kt0ybPopDYd5+tYhRyPiYOJovOjRB/Ophs9JLDMz/aE37qzc+WoVdpP4pVNfeUpvjoUqr4gmuGk1
nZZcK6EzuFWkof2L1X/gWw69SWUYDVur6umYeismIRGL09alfALHuBMQMKjsl3kL13lOT2UFA0WJ
8rdbZ+pQbcVD6QZvHRFaYYqpathW7l53RH4z0k7ySk3v0BvLSGrExCEDAhGNBZ0fNRERfCQk7oXy
tiegvDrMKPX3wdR6UWmV9c5IqxHkQ3e/1HWqnxDrr7EMsOfQzBojUovpsnJ+AQDJaMXiKFJBeZ1L
H+A74INcBcbxnRLLeShK5KUK/6/J7bdIX9t2ZxTTo6ISCIuiulWmMiNndfuQFYH7Z2F2+8rcjlPx
X32mrrXc/OF0wxUs4Scvk8tN7SxmPAJnh5X0LXRia5swNaNg8P1rR7R9jPw1eKg8+4VcrR8TuuQd
Kqnm2Om+StAq5SFUwTSmxnhTdXfX6Pqrrcxr5XecioF+XbpQ9zLAjqMm+m5XV0PGO8H5aOCtunWu
4s0btHiozQeCm8xIwMCD6eAF14sfjHvVzQ/UU4/VMuMaCXAZeVI/DK7zFhAmv++2C6CLy/JeQf/Z
99ogbrwGvKFZEIDKVd3D+PrZNRqj97l+s1ZqCa8BtSNPMuO0VHduMKWxdmG1re70dUmpcLNquR38
sYpnzb+TaVAlTsXih/U/PUkJqtFTGO2BP98yff1SOXSAddsFpNttlEHKRJFr5nFuKtZmr6bIEPLB
Gc0qBih/1guDeZG1Zs+WV9X7HtYeTD6wZyyhCQJSs6DDF82x7gYzdCrxTWH8HskLEW4s5p4/CsxI
81MkCf5SJHnX2gl6Bk6M7rZ350NWl1erCYS3aQ9Zs8iQLVEnRsQfri6bzzDO5g0NNVxcR5Sx7sxw
LGt8zqW2FTtRw65TW02rMk3qCKl7Oc0+ZCd3YkumNr2SzkZ9Gth09m7VnC1fVPyugtOtpKACS9b0
xHCAy13AlEB1OGuv21eMz9pdUwc26jeBoQ+c/+vUWN/QAw0HWa5HzxQipsVB9Jg64ZTNjyRNlZFf
+tVbGhgqkVOJVM4vZFxWaZkIN8jYKvyv1laNScm8KBnTPrtn18wif6QxWpv0hICyTNa1v9uC+qmd
rfLXwCAttIgZ3pnLxjhEwtSRzlkb5xddZMfaqqqwk+1t0GWPGPqTRAxhICpcJ03KzbnJNrqaTlNx
WpYl7m79TlPuHd51RA6Qfht3WfCkieJ11oYFnAbxXmDKr4xf8ytbWygOO+EmnU1As5JkXUDqaZ77
be3OrResX90qJQxnQbjNKCWvGFrPsuKfdSduzZVT3dSGZJ0Gmbj++lbP7bCfAkboOq/bCvSk3YQ6
6uzCoZXqt5nh/5wrez8MdreToxsV61wlSpUG7Cnj6+JlerRWMrsqUwhV8+C1EQ0pKEejPyoc1/Yp
HIQr0ZjfcATodhmahwR5qXfdD8FThr0Z/+f5rkdTlYxb+phrLmTAZn4eVjAQdsY7JhT3g9N6CDHZ
4QirOWsdFFuXIUzcFTVAmrsO1he7U0et20Bm3CeP1u+kBiPqSDWI3GXun5eq4jBz8oesrrZkIzCn
gXXyxR61AEnoApRYaUyAh95lwmLg8NUHe6+o5P22mixSNQfXTpWzqpe6vaUClAe1IuUObakns9ZU
4Wpl50VwKNhmtkSdHtSRYS8IZeECJouUj25aXxAkTRF7lN+Ly5BFk3bCLPq5SnUfpuf4Qzjq6AKR
R2bd3pndhVXajNtrJpwLVRHtC8xkWULMXfeaZYvdYKe36VADXRfE+7jV6vfR2FtDgkfnHA1lZ8ZK
EWDOR+l+wctW1FjHU7mKhvzmVVSPs2+il2LelgrE72WqZzf+xMvLa3byZr5rdfGoWusrk87vg4Zs
V7ZTe5jRUFRZ+SM3CWpcmfD6vpcjkl6PlsgDEh2gjTVZsO8z9skJEJvnkb4Wnf6aMVZoPPGYZRA2
tYVxCxqWBO39CGqVV4d+AbXRLP/V5UzKUpJemgYFtIFlhVtmZyndLtLG8o5dtoWRl/6YTePLVqD9
8WAih0Zu+1fauN6xu9cnLZ/YvMvFCynoNbzHzCDMU+s3GSpunNmyOgU9xCJdytsxdX+MgZaFzTJ8
r6HyJh6BDYlV1A+l152dQr/BTEE71iplgeTCPC9u+0tvLLoI3+PgFZq9s8a5eCi2jNLJ9r9Pdfa9
H2jvLNV/aRyWyFKAH83B60U6lBn9tK+WjFwLSxvBHykIRrWdh9b4STLXwwLNsMi0m8GcdmZleYmv
gLlUrkGPr4vrynW/1X32RRrUTVhZPNNHlhR7+VVdDI82TYQLETRxtSkxBaOKsW9eAZ6rfRqIn7rW
7cmbaPartD8Z/L9XSmBh4EO2+4/igIndn6PvgC/QylqSjhtcGs740M4TVg6B/EwK8l5aAy2HdBzk
INhU+uZfigxcAYtpgE55tMsl+DW303JINT5HcLP0iK62PxuqHb7+e5r+AYGCkFD8GciWx7Hjb72L
MK3Vs8sqP3m13R98rfqaj+byVGa++Ynhz0dXonfBJVxHFqr/ra1rqSSF7ZI2J+ushihvsDJHF3l8
C7/5y7/v6gOCwIWYGKBPgm0HyejPV0a6Tr900O8x5LokKWnKFwBzVU+sbWpV2QPHQlpyXBb6uhsy
DrOj26+1/skdf/Qr8BnCZsrElZoF9OevMNzJ7hZwjdNgoWU2a6H2tVzl1VBbckdWOL4/FVxBPJ3I
EkEP/5mB10dPHDbbJckIk2q8rv68vmj8qQbhKshDF3qkLBjnajYFwHetfUI/+oDSBWnu/1/qr28k
BzvyfZUXp0CK+uyVKjg5FVKXtJ70e1n05ifX++jWUKI6lG/ICN+Zmetpb1hkCTGrlZ6+N7xAHFpE
YhkTTngD/15MH10LbiikHxhWUF/+eo1u0yljFW12mow6/cmi+1KjunlY17WJ/32lD3aAiwST9HrH
gkT1t7v3LMugtpqe9MKN0JgcK0sa0LRNOmY3cdVmL7KS/SfUrcub+YuM5yCBh7dFD82zvNz9/2AE
IhDC+quwslPq1roVAo1VzEGdjlHPv2/ugyXieEh4oad59Px/pyOgkaGuMMbmNG7KeBNNV/Uh/voX
kxflBOTtCOz8/g83x4bDoyRZGj79X6ypUVkZ7uZDc0rXrZ3ALHRdounY3Md/39sHL87BtAFnSXwU
2Ez/+tI2ISjXs7Y59cZkREXr+hxrINMVdQHTN8q/Cw/v6d8X/YiTxbYdmAjRYIBD6fzz1aU4HXkK
psGp6ZB9gt9o4dBZ873pMVDJgzRI2mGizpkttXMvFATgyvx//1ZRwhiwdn2+Qp7An78B/tEilCya
01RiWxdVsHu3yMo4/8Pa7py3GQOwz6757oPE4JUv0f2PCcdR8hcXTWiLOejthdCkbR55E5nYvmS2
kSKSoAv890N+t2q5Flw/UDecIiwEmn/eXzYunbS93D5Ku1yRhqliyWJY7VUeTUVZvDD/KvTdv6/5
7pPkmpQBUNzsixI9+OuZdnABUvhP7nE1hbfPxcXoJIdi9e+rfHRnDkArl/iPHfvXGTmnihZKCPcI
zqHtgoph15STkWxWJkk41foZGfY90ZzbuvgZcEUEpyjs/3yUmmduaAodl7M2GA9aJ0z6Sct9GC3N
PLiZrFEPYN0JY1DtKOUG9nLDSjjePzMJfve1UnzoRGD8F3F8ITP++UPWgZ9iVZoLDDyKX9M6dnuD
Qe9jwFxs3+iALGOpD5/s7R8sWg5iNlgC8XyfcdCfFyXjFak2+uYjHdh8MHot/3+UndeOpUgWRb8I
iQAC83o96X1l5QvKyqrCu8AE8PWzbs9Lp1Fe9WikkXq6igsEYc7Ze+2jF0VdFRk2h+/f7BfjB1w9
QHC6KGy0Ps56jqUNNS2ZF86RUMggrXx4BTA0RydG0FdvFFgkbWhs7raNO+H9PZEW6ZcIAb2Q+iu9
amf06NEPfrbJU0x2rabTGkFRuoDdZe+o5LvbsXP9nRmP3u33t/zVK+UzPYJ2YaJaH9NSC3dcMCGn
bph22lnHxMceWq+h85csLxr2G5JHMZ3Yg3z1mC0P0TWeY3YH5oe7LwwvU+ZkyHCcJu9Zg4NGsJiY
J5iVX3ymBHKycLJ/hBT48atJCMrLTPINw0IFCN5cm6ZkbMwbyHYY0r1sPDH5fOZS8HUQhs1h4MgF
YWZ//1I7Q3G0KeAHpzpHXBGRtEmVfqbuKUA9yfO8cfxh183SQ7FIcjWtQlJZkMIhOEKlByfaWVGz
cU7NV59208ffxUaaJQ9mzSc2R2yKKh607YYeFb4zRMfjjROh1InzZNlzBH7t6yK9kOB76Pd63f33
A+yrl81vZu/io1jAp/H+qWhq/H4++DLkENs8NZoIwEqU1vP3VzlOAu82Y9wjOzFOSKCmBUaN91cp
o9pJMo85GSUv4VFlUezjevLzVavwBVvTZOBNs5u17NTwn0czehJWOEh9Jgk6H10oSK6O2gpPhgZl
lnGrc4IEkYfI8fr7W/w8nsGgcnoXvo3ZBljj+1tUIu/duTcsIGgTyhFa/f6I15v6yIpy4ynvh/g8
agQLuMNiCugArcuHy0mQMcqZcjsERFAtK7OjhnDToFZQ23pxf0KsbosbaQ3Lbz0XCBC7wjHWFLRo
TbeuaSzrhQg4yqitTTmnCCpiCZfRnLB0UpI91ksd/7Zrx7lZ5ehhzBOlBz64TyOCx8U5B507SyZo
o/ePK5gpeBGVYYejNJdt0FfnJBZsmxxQv6Mp2aBupHjYFM61NMpH2n5o82skG9wNEls5Z7fQt1z0
ikh0x9m7TXR/L6Kh2pbxkOx68x+Xhj5iaDEPBHG56mWENGYorOvFDcZtbJZHQ+9oyE3jjsREAT6o
09LeHp2dNIqhOujJzPazSIgmNlNzU9S07NG3myvObkjbqFTuO+tYqmvPSpo2IADUuapbhDspgZv1
7L75LsozTO5n2q6aK3sRYkMBC3mP4V3ntkZ4DxTwEs15DF1fXaq2/5nF3XSZJf5vZZbnRLtZOwSU
/WYazHLXZPEfK6kjyswBvTfZtCuoey9A0IPLKYpeliT5RdfcWnEux1MN8THQ4zZJEdS3jnPWThoE
TTk+1orWhhdlMW5Zx98uhaE36MHQxxEEvi4bYz+aLuTmGklhNte7vLHUDYKDeRfMCYL2rs43Ge9h
gzY/XhNGgNwhyh4XyzfCakFeO7nur2QMzINDmNsDBzS9RZmDyobTX7XIC+1k5tpISIT3j6jDTC7e
BrPzA8p+DwnddNmXxqUO3DdPdlcL/Ue0mPNKqZliayc2VZA8tEuy5YPeZUhz10mEAiwjhP7gp8Ur
8NGrIqUuNxtugBBhDJM4LXa5r25iwz1oPTwTaHvVkiIBCa/8WwzHQh34xRXinYuiSTa8KX+P9yWn
ZJw628Kdbr2hf0r9+CqYEiqc1FscZjOQHdHeq2m7dXUd2oGWf51KhVHvvXoVKITZbI64Z7gEnnt5
RH0vmbGDgviYlMW4gi7VEuWY0DBNETM2PvXSupT+qhDxyzCOpDqKETF93xhIKi2kSir7RaS32BQD
9II8v6DJ8OpDUliRanNPM5COcwxu0dQmTXuIEdu0aR4Wh+3KSAUekWiBfMGaut0UeYehHSljHrUC
3jAE6zEjiSfhnawsbb5GfWofWj8w6CuMPJ2IIpoWvrFpBxco5JT9oJZ3lQ3eb7a17mrwxB0suXMi
pjbsk5ddpT0eA4qzsWtGKpoLNT/023cFXL1VkuMcls5jGdhvXifqDaIT5LRxezOLqTsY7XKu5fjT
zbvHJmmDtWWqMzPuzHOAENFl3FR3fdc9i9l8Glv9g1wVZNI1lu7cYUURyko3k0f5vwbxvTa4OVpZ
w8/UHs/Hxb4e9HxGEX3ej4N1iA1Kvk7Z0lyiClvaSIyRWq9FXr3MQ3VHaWu+Wsrxza1nGA2V31Ki
R0lQR5beGbK5GPJ6C7xlATVatNspc8/S+qjVRyELklRNOy+f6TmCJtiYufNsHzsjvrfcY2C8nUov
HNzhT9FgLqmNEp5wHzWXucRpVtQA7IY6ugTUHG27mJ5evcQ/ksj8zcrz2/CNp4GWRoiQ/zEtkQTo
eix2vSVeu5ao+cIrDrZDPGmx6LAU8RX/QO41Rgcbs+2K41fL/qeY94hi7MegcPXlRE7lWixz2Cr/
RurKusKtdXkMGvAaq9pg0HjSrTFsZiP7WQ7NK47KfgUBXK20nOmZV1f5LM2NnQX9lonpb6PkEcEz
DNf2Iu+zceQbyeyduyCQ1uSi7ZEqX2Bp+9FJKIhtjXqyiSNvTQhiTlcVGEY7eMf+V/YijfZcyvhX
FRHqrY2g2gduf9n5zRmCusM8YEkpYo1nqXk7liGRR7CMqVq9xW72ioVG7etcvCFvoTtuBX+HQFzF
kfWLBXDelkn5FBvec1m5ZzKzLLpUfYiZ+zLL3Zfe8R46AW8194IbL86QDC+jfjTdIV1HpetykGMr
DuXjJXWne8ICt7L3HyRS0K1i/lnpypku8zF7mnKnPzA/WTup3OHCS2RykehmAkcRtRdM8ui1WhJs
aoe/r40Tf1PZzrCvOHVd/gNyyD3jXjvW3j2q5YDYPHjp+MMyJixx9nVf+eiqhvEeucFVH6C9mtU9
S8/z4Ey4yxtv0/nHlGlsU7AO2NaqJt12MGC3lUp/obeL17LhB7bauW0X/LETNrG5KZ+mFDGR6e09
BMMcyZLNbAe7eizxjth82q3Gydw78RahRrM6EnW2skPmoPqsQRhXw8fIIPGa46NTxddd213PbXTt
psXVbKPmSJLuplKs4aOJ0KX374aAaajXTY3iL35QhJluCOq7HGqy6yi2rG3SplZx5jykZFtMKnvU
Pj0yz6yeMg+tUFXX49ZI7H2ymLfEG+CfyIPLIcBPBQcI3Z0fXCVluXXhj8jaAGDihCQXvQWLuFb+
8DuarJeoTPdWZf0qZw1KojL2iYx+sHN+Rat9FtUldO1R3qEdPUiAFmi/+r0GmbEaHeNGwglZsV37
2fe4gIK0vqvNFhUfszrIoFd3jl4szUTQRNMOKdDeGbCPLtSC96riaGEqfchbed4ShwMu/aEmomPV
tp5cyda/d3PXXvclK1Jb5Zfam16ccpGMQuu2bMkGSY3z2Mjc/VizNk/VdAh64zwa3QXMqm+hS2Et
bxC3o/3+geITfY9TEFrv3qOsxcIj05E2Ak8TMO1N4iWY8lR0S9iITcfNuk3yeqdYxhGiqNepqEPB
ekv4xIbt0GHC4uPX00uc949tPezjGTXlNDpnhkAn2PdvlS+GgzaMM780qCtZ1crxoj+WGUEQdoyG
b2UZVqmFwaUhS+lczMV1nDMMx9o7w4VcciXID4avy33sLd7KKuebhLP7KvPlH94a4oy4u5rj/DYP
UJ3p4LLrfYG3EPch1um9no5eLCP+69s19ojMHS8BukkmDbQnOnfwYYFtWg0dIGWejXHZ9JIH4ATI
+S0/Xo/WFEFm6tNreI3RrjKzP9EywdjAubrJ2uqJPReAjHaJw8Hg0c7MjFExsjTrXm45t0HftpoN
h1218vScnAeVmz5AhkTSm8EIL+L5rh3wNDZVuqvd7E+sSArBaJiv80lke2ceAYu7yIAZwq+aMPHI
ndyLhnUaCK2bXWDmW9bjhCBDGf2ZHsD/Qboy92z0G7xGXnIoeoaDToeL0hPF21zBcmqNdAytwTd/
SWwft0f1J4r17CqX+r4h0f0Qi2xcDex8MesFV8UYBas+K+qtzo6GBB0FbHiC4ZD3vR1WliM3mEbk
fkiLJ0UCDQ4ksTXa+qcaq2ybi65ZJW0fnNkaSS5LarzGzspOtbbqLRt7AOl5tzPN4g6D0K+otdVu
yhKWzgaF4ByPw7Zb2KkssfnHW6y/5EXdjlaBojK1kH0T8LcjGihYdfFCcx5pVwTpb0PFql3r0ezO
hqok6d5yfxVIBy3a4XSwK+5O4KalVXVOKWVh3yPe5gUPZtyig8mDMzWJK9GbNK8dMewBTYY5FJx1
Mtu7mL+0ddsfRLv/tKT8JduGmFucrBd9KZFNqmY5zGO1rWrzUBMFnaZDQnKy8bOqepTigXU3ekW9
CoyR6d/h2WBy3uvEHpF41ea9hCzEpgrviDYPal7+KH/qN0hMb/oaA12xmOsSCdue1kf80Ntw9Wxh
EjIypmIVIw9YuZYLjQyJdqCKXWmoRypVL03sXzeAeTdTXwqIZvZVjYkCzSkuRGxmD0PjPQdNr9dN
m4tbBkO6tprgtjCwMTUCODVOKSTTQdWGMg1uM79h3+WiNzNUf3D89FB7CZLiPL3CyVo2EHhRmdS2
jNYjuuyLeMTrw4K1j3UH3ag1LlEmdhvV4ROVXR4T+jW98QjBLE9GutYaP4bTeSnIemTT7hQ1mwLH
Ddtj9QByKd5S1TXWaVLeMom6CLDdX07LvgnkE/6k3NtUsrsxzXpLfSdbGRDGCAyZ12TVh3PQ12Ee
ReJs6p15bVVq2Kauf5gBwOAYBhRhLjZSXbCw296tfwdVLg627OtVpRmVMScuQB5TA8+9uwgcjtUr
DkrmyjaHTW703ZWdizLsVImxc/iTk0ewRmOPpaFI2R8bDFkrBbqOIHAFDvcN1ztS8lLt28C4km3H
tAeE3az0L/IDfmG5w2VlR38MgnHZKqmDSz/9PG9L+1BIdu0YvpqQ9s2265r+VZdyY3YR+/EGBzYc
jMnsb2mkkoKXSo9/r8Ru4vp3Vi7LHcCsV0jQ+BTK5GIx5xYgVrDPBusHNSFxLWaLc5cnD+bACkvT
4KCW/qVMKvPgoeXdZRa5dzT2uoNX5peVLl9kZ4lD3zWM7QK5kxaj/1AHi0I/k91nfV6uEHrgoZ5d
X20ANP0xCiLf4Irt2GGcU/N49QaaHf6imQD617gTFqJlwzqvrOCqIjDuQK0ZfUdx3lO5XfdVzJlz
wHnU2IW57wzshWzObwf04esSMeDOiacX1037FXvKH0Db9Yli8ReFGEHrz6aQEdDb+KeW/K8+Y7XQ
bjAncwmHwbQZfHlwoUEkbQQh1Gs9JVikFjQc9owIsi6i9kT97ouyJsmVJIdzrKJMLNwPhZR0ErVb
+J0VziC9AlggvlfdGo2MvZXEeeufV3rkQWHaE85KjZNnXI5p7d1agOrSc5Q/bOJQszknfpf3ubAo
BBAn/ov0w7Pkh+5yHHvQFWMoAJZXqzQUaS/djRPEGJbxsnoP0z9fkm83EykHuRoeRtmBWJZCUwIq
UDC8Tq2JibHscmva6dkjeh5PLZ99h4cREkJWKZs1kyVf6eRYy8F2nO6iBvnTSmh7fq2VqaZtD3B9
xq3a9SU7X+WW26gfa/6Qmpxb0JPqKqmS/JcrSqzZfmzGPzlql7D4ZlQVSI6tHrWj6Av0cs6EUDOw
yumVg2H03ASZNFfQ+nx2uW6WLztoL2ozdXHzOJfxMTfRn/Nnf8r0n9x3SofZDNTzaoqDCHVZOikO
T8tUOZssGgYmwygK9vVojb8n9MzNJpB+sW9a4gnrehovRlnr/nVmd/GD/Vrxw8mnwNgH44BmKpvs
EgNtFVtnlaqdeRXLpBvWYFCVvhQN2LxVnOJtqmtmmk2TZ2x1aMNjqf2+CPrFS8dP5KEK8ZGpAJ96
X9WLq7prurSzwzgRyT1gQlgDdqyRdn1/Hes4qt8XlI94FErWaG6kpOD2/kLSga4jdOOEiwFFbu0a
kX3uizGf10vdptVWZnpuLmkwFMf434SHOQ9efhibHBOiW0TMu06rjgfUxN+qOIBbgzvXFWeZ2RQv
KG/bm6nztb4e2t5P0dLO0XLTdTK/iSIO8t/fzbFW++FmmD34Suih+R6P7v3NqGBx8HGadjiZsX9F
elt/kYoivq845xP3gxjW2ox5bMPLPiY5nKAW/SPX+XR5OEKu5VgB5PwP7XbZN0Wjh0SGk+PkybV0
u+jCqa1YrQqzVhKrbxv5NwZixOSCVqf7pMqsn88Hq+70plQjG3CKpqROmHg32JqR5oB51LTQWKq6
W5NBFjv3GZgeax3Ecyp+2EqWAo+aoX80KcZks63bP0LPWbm2puToieFrzDaxGrpmj6FH/YAMUo4b
3eYBHsbWFde9KLruUheDY2yarhOXlHTkFXqLhd0V0sofhDHFuBynKrqtDbMn/LBavHI9I1CRazkY
dbrrlyGet64w2ujWs13/V0+RLztop53RDXb82RPNvC++Dqr1JlAKhx4U4Qfv3/PAmu/OU2kjG43q
PTFC42VKBuGJ2vrnhqzA/2o7JuoXaKUfhS/jmI6SDbMOszygfJhOdh7sRYcuB9hYgpH0+8H7xU1Z
dChprOHKsrm79zc1skvEIphJ9NxADYq47knj6rvX76/yuQ+KMAIlCBAmxAOB96GBpBPXacqilaGw
gcTWTl8D9yjFQXZG9jBnjX0WLIM+0dL54kmCbTNZVW3kKO7HHkvJBA8uwJRhhlh8E2MmPBiW9zfR
ejwxMr5oHtncFTpF00H28jGSklJUnboQdkMU6an3lEWZ9VupJHIpgAWcte22iU6hj+wv5lAC4Hzo
UscuL9ql928Oxi1eJFJ5wowKg3/hLKIGklC7SXo1+0EX3/RebkFAB0pMSs+E9WgXdK1FmRz05n1F
5KDadGqK5ZXOR9OnKqrAGKSRa17idJrR5jpAfmgSqP5p6CIwxJDwHANbe4tmO5gNdtKJMdn93wIz
4csggE0fjKQQ/b4OJj/Y5RNy6U3jaJ0+dlONVpdgBs4zdYIz/sSK8sUwPi4jcOrA6dJV+7ByqaCQ
E8yNKWx45Ud+RuDj7koa/1TK31edL0luFJZ9pCL09T90XGWUFJ6tSLUNMjN1/6a9a7hXThGbCM09
LAPbuodWGvZWF0XbvK3ErZkN2V88R96O7a5E+JBrZqhYpAnH7FmJ+IAJ2TPPsibrn+vZjN5AU+QX
gGRc69YNNPEh33+Nnz8MxgzNdOQ8pm3SV30/csj5GoeB8Ry2nPC3Mq2Kks6Y4rQ3434/McF88W04
dG+RChBhh97tOIz/tcE2cH5ZimZlOE3jkzkkI2cHeTEd/WB90p4YBl9ejKkTddJR1PLxm7DixFRz
0VBYLVpkCP3i/BAsfLva8/u1Eio6sU3+6nrwzdBHC1Z+56OUtedoB9s3HkIV2M3VGDnJTU09tz+U
KQihteWRKbX5/uUJmwf2Yb2Hl3zUQcDGPKazvn+gI6VfQ8d9H1LbJoDsJ2KtQ7fkd56Mt2zCzyhS
HppM7qrUQzBEOwnze0A94vuf8dWdc4S0WAuP39tH2SRwAzwFR7hQ7I6UmOdi3iRm4/xoHIP+q53F
2++v98Umi2Syo8qCO2cR+TDbeabKZQcFOTR9r7kcYpXCMMLGPZrtGEpfJz89msZrtyj0iSt/NbVw
SZSE9OuPsun3z3twGp2DEhhCzTZpgz6NxM0lWHbf399XV5FshZHz82miDX1/FVWDFxMmvqoxiUmh
ynyT9qOR//eP8ZgxjsqBscMM9nEdLh3AVUCwQy8eF7YwY3mYmKXP7TK33iriXJ6/v6vPMw1f/jH+
w7IJNcYP/P6ubOzHIx8J11P+n9nG/5n49eUo/Lf/fB3XdOzjHhypMNiL99dpZ7irSAIm3hElmqiX
3b7zM8piflGf2G//s5h/+P6OOmEBZNhi+vy42E9A+axisY/NG7M2wlZIme+b2R2rfTlTR1wtgsG0
XfoAtXmuqknej8IaaWVbLkFehqbj9jiZQU6jzA1c6pTIDPJQxOqYSlYNjr+W2p7k/vtH9HkLhp4S
TSWOEYSOnxSjBvP7bDWpH2Lanu4sQVl91ReNe7MQfoUjc2CrHcioif/7RMHj8iQLJkIlBETvX42C
UyZngFLhLCrK3xnEdTuGwN4Ns313TE08cb0v1H9kCzMfM1tQe0UF/P6C/UjD3Vg8HTpGHImdcnX5
GynpqzkqN1hJ5cTVvnAqNwAn3KsXj14Yfsy0MW4NdEX16/eP/Yt5i80ZQWNsENmmfRRoFSbYuSpq
+hB2fHceY+87NJON5IA6r3lJAXduWZhwkHnemJ9Y57+Yo72jJBnltwCy+jEUh4r63PaD14VWkP8F
WbGBwYQlLhjNlTVH/5n8zafAomTibUFMT4H+/XPvJiyX0axhlsiudTdJU5q/42TIX0lc81FqdO2F
XQUNxnzOn+36+8f81a0yxyBNo2zoA3x9f3EFQ9KmvdGDS0wEoW4RfrBxk0xUFnMzOKF9/GKuRrp/
dF0gFgN7+mGE+cbSdqabdGEH/IEiKzEAnpqC7fe39NXIwWsRBNKj2+vIDyvCPEEX96eyC/sGGRLH
ACIXGktu6XPNNJVsY9sHubkLDLO5+/7KX96fYLn16ORTqPnwJpuImolshi6s7FbsI9IfwrLyTq3o
nyckQc0T0DqUXL7Wj64SelEoukF4hjTEx+1A/zEkeB0K02yUYET7Z/js84k391W5lReGpoMliZH6
cTZCSZTaBei40BiUAfUvka1Y1V3l/7S7yDBXRlb75pqtHhhKm2ZGv7dmXjfLPpATDzFKtq5aCJAn
FpUv1kl2rGzKkS1TFvv4rquaijh+Tn5WgJpyFSVlrEOaJXTMndHJ/BMTw1cvmIvR/Od0zH7gw5yc
2X5iEqfR81rTZBsNoB4XyrcnHvZX32SAYchDXo8H4+MxAzBgUS9zxVXq/CkoUDvbbXAdWC9Wgsfu
+yF74lr/eFL+dcqgJ5PNXl32oWsndxzQ0F1FVJMr+6Y4ttC+v9iXb4uSCR8/O3/yb95PNlU10Zm3
XRWWmZ2YKxG1NEMEbETgd2SOVP99bsPjSXMCSwnr2Uc4ejfntmkfP5RMzsvjsY+wM22dn09UV2/M
wppOXO/z7fFpIB0/tkRQ+37cTKlear/PAhgUAqbbQ5B5S3zZOlb1pqdpePn+WX5+cYx4jGUIi126
mp+GIudmDszJEhKLeV3LRGP5XTZxPFxPxalC7RdbAwwOiKVR+FLjgKb6/sURv6kzN2c7ykER4oET
yUBWq2CZjAgFZ0/JwMuEd6cg7f6GBYvrPSPx483waSLyf/E/m+/v/otHzTJyjHaDvkb19vih/mvY
To3Vgvu1ljBFhrLl34s2CYZFOEjUS7+/1OflxOL8wixzPDwyx3wYtFYCLRe2mBlKyj10S/t5rby6
2sggn8FDlNPGLLW9KS3V7r+/sv3FpengHguMOGyQqVvv7zIe/dJZAKyGNslk0FgHU99XKkHFatWF
VSLndtCuUKJy/iQ4iraOSGz/mDJDcEnhROPPVOqmvxy8piVVKBi74HwuS9PYg8ZPyk1KQtm4mTF6
AemYoPvUAaRTdohmjhSfIyxWXqFS4A/DUL4AXEngBg5WYlPxBra7952pJgTRn8R0xpUNjBqLdLJ1
lwTWIQ3SFDka2UfoxZooP6OBKzFap7H5KEi0OVXO/+f4/v54wbFMsjSSwmF+zqePBUlrtt85YRNX
RfAzJiyx3Ro16VfsVwdRA+w1q/qpmWsUpnYyQwevDJgNq4Y9mQfCdAYh7UaacAig2o8qTmEjL0bi
A7EyeugoZLLcLbqJ2le2rLK7LrxewcShh453zBEotccUKwccgdktwwgd6nPtd+jryIa2dhGdKfvE
Hvm4OXt/yxZLHr1XJjibeLEPQ1PyrbLIzm6oJTLpromWSzuv6VyXmXmByKDdpaY7bty6F3dxCkbg
+/H5xUfILs5m7+gcuzfeh+2OlfrKqHBDhma1ZGFhopAdZa/ux9Y71fj64k4DnE+suoCaORMcZ8N/
fe9LBt3XgWoVFlbQPkaJaT5M2gE9XfKExKrFFXYtAUEQlNmUaHiC1H/6/ma/+gUcXY+FDGYeGs7v
fwE6QwQ9OoHm1Ig52fDo2z+OiWUTaSbtR46FwQFtE5xUbzyKBuosTcV/NqDz5zmeUQ9gF0bUxvvf
QN5cNDpLl525CW3PyGqmXU8kxYVRuCl3Pi5Vez0U0Ho2Zqr0wtFo6k7Ey3zafNLxJzGUzgf/4TD8
4SdUw6CmqMIY3leQ9TG45FsX1co+SGSwEkX/bBVzcWJd/Vw6PsoMKLgewwpsgk6OA/Ffb3/Sse1O
OOzOtH7Ji+IvyDck6obaAawhR2Ytk4xoJz08KOBEa7uI73DJH+Uct9JBXWXYGzjLzj5eYr1lczIe
0kaaVy340BPb0c81Rn4pzQyT8w3Wrv+HTf7rl+qSGdO2spy0xyjfY4/Mw8VHDzX004IEBZ1J26o/
Th2/CKR+624xvJ1la2Aos2Pu3aWwT6wh4tMawi+SNl8BAeH8rI8vDER007kduaDQjM10MwdO8jja
ynr2Yh2/kfyOPHho/ap9VG2JU7NVlvrRagH2MLf9asY7Irpg65hV/EKvtv7JJFwYK1QOuYHWJQXw
VqP2OOUJ/rTTPv5s3/M5yHEoplHz/pV72JeMwk6zs1bHxZUdN+1DXdWnUla+ejiEq0g8swxqxvT7
qzC59l1GDOYZooR8kxTsopzCyrdQllNAZVZ+jkUayGUqJuPx+/nkqxvEwY4z7OiDw+79/tJpYVSC
lZPQHkBA2zmGskyW5Rh+fxX8EJ8mLrqT1EcpOWPTopjx4eOhcUTzro0DuuyQ27cNUgh5if5C7IDg
/5PlYIit1mJkJhvA+mqjbfxVWs1VmJRufAWju/UOc3okd5paFZuqyMQe3Mu8q4Ig32FmqsKpwV3B
jTh3PWRhiJNlW/wyGgP/QW50T+ZSu3esiFP1WuaVn531dYQVxsvc5tmQQftSpgrFae1N5U+DJ3OV
iUCg7me6MVHHgqY8JytKzQi84h7TkpyksYv9VNwsZtCdE2hh3MwRWlJLI59c57Trclhppbjr3GJ6
GPooAQu/WOJMIEpysJGiIEZWmtFaMhfqnR1ChAulehQUxpy/5CSxPWZ5H8kD7KMacaYZ37i9yK7b
3sbWtLjJnVsMes8+tBHhlDbua5PVRoIMN4nu8tRWZ65EUuvMyg1lo0EdL14UHbyeEAcBNW7aUfWr
hlUz97a6Q1yTYiZKbPMOfVj9s8hSxLS4+rpuA6YjQWkMQroGBWWV3nWhhQf/aBFptLO4NRBAtr5W
cWRWG3M+BjYa42I0L4ic0KE0UOiJiG0s+MoWyP56VYugux901qBfzro/Y+u2+3mYF2TcUdXcYrXJ
H5p61PaanKPWX6GsaqsVPpnR2U52NVOX9eNGrx08nObWJsoZ6axbGb/qbBmbB8NewL4RXLPU68Ih
FQABqFcO2wLgKWYVW9m/cJdN5ZERTUxnoH3ogCg8eJmDpe5pH3b6cnBaAyEFBx/zd9BoSSwpiJeK
5ZUjX25noVXPVVkVa1sxj218gwMH/Na6+IHs1IZFWXXexZLPUOa145biVlZV6cFR84b1MAgYBsK3
SnhfROwxxXnDTd/hDhQou5Pt7FstwNQsGyU7mqw7w2uElS6KTLdcWUpU7grS0nhu2MWMy4fBD2eR
bG6IzTLxz8cG79GKmjUUHlI2YhDeiGscLEB/OX4uN8mCaHrVAGV8ltC1YUKXRXqWdvP00nmL+4CI
wi7X9KmbnU0qIDqxJcLj1KQTBxBb182t1yz1fT1PswAnVSD6jmQJ7dPv2+nM6Xr95sQqSOgZLGoM
y+YY1doRVGDuc8/Nnwl0cZ8s6ubVpXAa6zCNcX5RssA+iraQ4ypuXK3Y0oKmXwdeu9yDz1UXuo7b
R3pF1nM8Nc0+8ycjQWrd0bGC+27/XPom2Eg/sh8TOwY/Al8KC7k/ygOySuccKruaSLz03S02kPSg
8sR6o44s1I0FTTBdRYNIQSQjCEY0SS3+1l7aHN36otqXWhetu6rkaP0FACKIZZLNE/3C5LJ0SW/o
JZBCK6nkY4dkfle46EvdiniLobOATbcLwligT+QMO2azpZGTk6ORdttCJO1u9nLvyq0Kd2fD0FvN
VltsVJnHz+nYPSnVcN4T5VhvayvBb2VnZPVktX7y/bTftgoTPjpecPIjRrPBXopdGwT1nXJVva2M
iaAhq9VnpJREiIBoJpqZf+5XQQpZmJCDdGgdc5OMQ/YGW2ikBa7JW1ysfnhobFfvJWj6YsOIE38s
SrVhCob9yi6Dclf6s3mI0xHWqBd7E96mI0ovoqmO/cTSiK1hy2QHWSGzRy1v+aEEoUlwR2QYmI5J
LQrhNomEk2TNIpAtueaviwhrQ2IMag7bo3vmHduhTlejhc7V+FiWA7OSWURiNY6D+ZjC9rU2EpFK
uw7K1L/xlpIvIUelb2wQx0gMTUNxkxSzFpux0PySkaAJmKl2Nt+ntl21q3pokhIqDjr9HuTyMyES
BX4L06bRkUz4dxBr2L/d2Tgyu+s8+s1q2l8Iqa2LvgJNkkFatFdzjvAPX4Q2XsygFJd2PBEiXWPF
IQWH2a8YNWG/8f84OpPuSHE0iv4izmEUsA1icngeyk57w8m0M0HMAoEQv75v9CYX3VVZjjBI3/De
fbHTrDtnW/mmwELnD9EQlTdzvTQ3IUf4nsp3jPluSAMeiwXcJ1Vjx8Uz5qbdrzmGz4MaZiX3Y8q5
vvNa33xbdiZPwBnsrbcJcUFzVzxXZbC1/8gLaD5Zcbl/I9xmJZxmoZZbhMuErKy57ewZPyWuMARu
+rvv6uJqtk+JdiKZi5UDregUftNFAxZlUa6iHSmevuHqIpYgG8xo08viXn0hoJxDFmBph9sat0Yi
cfYKX59jw9jpYIh1rV/oldx/ognBDfWcRuoi48GLDgntImB1CLvDDgMCoTGmq0eMxusYuTfTGiWE
1LSWEJSwCCeDoSeo3sy44J3Zwp6XNnR8+ymlmv2nSvirgljooM8HjNiNDy7Pi7PTzsSs35Hbm0Td
ioplgB8JVpm4s9OSz1AK29S7DKno1FsaYJrZgU1rL1Kns0MMj5h+xjaON3C4tWf3tuQFzATJsuag
KzjIHxCd/eq+C8dOqx2j62Y4FsKO8T7VwZTAXAzn+NBqiuODlo61dxGK9G9T9YQxdAVp6WFhgr8E
7Izdjtp2eJzyThYUQ+Snpw/kr6eX1NmwQ9Wl+5nj9rPHMS+q5KEb15VUDj9O4jvTCdS2bkFWyc5I
yH/ZEqzuiM11gccKXnf+IVejurTLNoHINuXoX5IwraYbjqA8uLFzsH5oH0U3iO1Rpv83Pv8EOnVx
ic7JQq5zSR5MhlKn/L1gqRUnI3uUfkHpLP5BG118zG2AeyufbWl3scw9e4wlLpQdmiZUvGPg4oIF
Re4+y2UedGZkocZdNafXZO8OFRDWaL8noaG4onfxDSHy1WFuT72DgXZHXnrEQyIc9RTDRCdUqU7I
5mCNeAkqyC67MPLC3+7chz/NnGyYRXVbksyN8+/dFPiJobMWK5xSW00whC3SGbFJiLAxvsEfb4oT
/ufymvgU5KSjsH0K2yfRQ13Nhlr7ImPAOwcENrhFt2NaZspsq+b4hVyT8OiOWjylBd601mBpk9Uq
GQgWhSkvSawaddvwiygzp+jNHwdzdribK9O/uDInDk61ZtttUZ0895Q1HEa+P1v8CWBk+A0DQwld
/zz1c/4RWlx/hOhAuinKrX8bPBVgXrNKZXFvyxjIagLXGetHT71Xw27iv9NPX4FhIXRwo3n6TJOu
pW1tiEBVbd+8TAF7krt+1H4PSVRU3b7e+CJ3qSBYe2fx1R9JjatvYFwRaMKvWfkHtfgO3jSV3LZO
SO6alN1tn2CkL/hrtl2CT/1dprgYORd9rt9Y+e9bY/LnKurl+9WT8ubTFL7NsUee2+h2zUE7BIeQ
qlbwnPdpm5NrNDhXE3fsAqUMGH1hfkZPnLWE7bx28FJvKG+JerJjaZ7TrmQbFJIh1UFUiu01CKES
53o1bbkTmARPVAT5x8K4Kitj/HKpMxbvJUl+t6nG+mZKA39JzuOyHKMi2KDro8D7G3iwwrMh7OuZ
meI8cAqtXsR6Z1ntvloM8NRUBsPGKTH12HxbBYGo3qAlUEnMAzWai8laLe0iCR4fgvlQC5fPtoZj
c+PU3fjF3swN9wRhY/KKdDnOmUxU8cRzs067QBtld4qcrHMCMP2D8ae4lS7+xV27uNBmC7P2Ox7c
nMO9quqTnHV07zMsRi7ZYq9xVxmfyWUpHslF1ZjgGoYQDYQdQq6JJzmubUUgYJdLIGbOVKwcHRxN
QdbXbfq0DWJ8Zr4OYvlapD6NKvdeKBImgBU2FftU+c0FLdf4kcqw/ywKt/mN05g2gsIuPjfc+ZCO
zTbfzfzxRBdB4Iuq6TP2jhcvKtsYrZ/CzkdgIdI6IJgIMcJ/YCuGOiNFpbwAY5ctpmC9PEJvwqZo
mti8Vhz8JCUUI7g3s9Y0NsHskskx6CJ/9aIOXmqYTN26h28/qh3Usu2Zd75tcFGl8XvqOFcs8RqU
2IvbjU+jwim5+KNIbuep1gRNSQUP2BkKoOmDv6z/Rhss062cK/UzTXPtnPKh6sA8mvhvtYT+9Xu1
cZDh3MXmGFXp9qcdc++dr1mdzYw3pFgZ3xrXaW8MQqgK0/qSkjqT9OMPtGs7sTqIEEBPm4JBjEqs
pc8Uhfti8iWaD3AYSNy2qV/TgiQkXHNaemX1pGYYNWPL5SamKw5epsP8LwF5O++Upeo166a2vQ4J
LVFO6ZxLhx6LXJt0eU3lLKnTpfviRol68GFA/KAL67bDEGjxGjhemR/W2ECTINDlCfdC9FitWFsO
QeEV9MnWpma3NDJ+WAH+mSxYy/jZETFA1niDiZt5hBR85K6VjwRxDNTuG1zcsXIYAFTTGN4VhYOp
q9SBf1uRWneaUhdwn/HGRu3CukXi0jHLfwnStbgtYsDOyhd5QeSZK8gKknRLlvkrDQcMzl0Qmemn
9rbiCD0WxXk5y/tRUIHVkXJvcc/Xd80VzR4Es4igxZZoabU0yX3hpfU1Gay65jgmVj+ZsnF+3HJp
3prNdzD0t81w0wgnglqRiIdlWcBmCxoh0tamlSren4h3V2nfy4uoy/GX9TjR29YTn8tK01N1M+93
P09k13bV9qKvI+Zdw7j0nrCmgKDFMY9utI38dzIB5C8qWoqIsovbf6M3BRueu801x2hu+8s6edvd
Msn67ySICcg8CIHwzLtkYv7s8CF3hOj5d7EY9KMbB+ZG557zeBWUge9dvKk/NKlzBYVSm8kjSXYk
9kkkyIwTgH23+25LSS1malDYv3MZUBV39BjOsUnWX42iWu1TsTgHrLhR/bIp3q5TJ80cU1h6uXu3
kpuCyXrW01jQKseipJfJmc9jxhpilIy4/lDhBXW+XsgNmEeOwZbRVo0dewKY3QCDjmm5zGEBUDPs
e2xfM5lVEsd7INNqvBjw9s4+DXQzZTmlU/eysIwC00vVbDOnmQN7Mhhem9Mc+ECsg+t2CavfZPce
0Ic46+kV+//GwalqfPiqFAfkPwhpl47cEVyBQJkOos+3jXa+FfEhHNfE3vV9GT1vgTumO2baXb2H
8lHr2xRraMqfYUTFnBYENTKqQ2vdUCHdC/Bg37nrV3+IK3T3DhswruykaSh7kh6UFZ8aaH/rxM07
zyDWS9xX5JFujN2/mIp18T/GkjOkdxjB+kK8YeEdwN2OIhtDBTGGfo48BIIsYdVXdprzTIF1V6di
2EDQGx7Lf4FCpvsSd56gy7m+fqWs4m/I3mC/hoYW/853DPf9GslyOm5WpYh9gmCzF7Ih3DDLV/AN
e/xT1zwX8kFF5rSR8S7JsK7E+y1OORGawZiMQNvSdNzrqEBZ8w1ODwvALC19AI6E7b+0l7l5JXyy
X36nWmveaIBBoJ4hczM/SYs5PcbVsP3MidLpCYpCF+3KoMu7+7p3gP078wwyJqoCKPpDmqgvjpwI
in8zAwWSfJXxjWZW5R1CaWApS+1gzXI3E9dZMyqiX+rIA6vu+YkYM9KivDozsU27+5I76gtiKHjs
TkDTKUXVB4dyUwVBakVFECLzU3kvyzLs7hPs0v8WTSzPjpmqR+ChkG7EjIM9IzKTpVcXVNkeFR+f
WtzOYvKXr0XMEbUdqvwz9hg53rO/5HGPh4ndSV1MRfHklp58GatUDbTf5Ay8ekbG9aEIBiKzvLLF
Jwinef2gJdyCPb61kcgJOp4F27ZQ3qG8jiyybRJte8QmkrT7wYloEgrCxMobl6WVpZeodHhNMss5
N5qwfatKX/fnZJ4nczu76TW5i6GWOOqAR58gCSSHx4R6ZDxsJu+TO3cuGjfT1m/au8aF5gTY1V2u
2IjVsfjXCcp6poR0C4QwxCkcwl7lklCHKOkxl87Jr3ZRkb7bcoICd2KIlm7fx1G+vC0+GTmvve+M
xMp4mqTIkL4Ev2+zMd/3JBzHc7ou+FpDaxsg6dZdqG+6dv1qGS3n/yWldZJjWoWFPrtEqoW34VJT
TqkWD/fFaQhaRRYUVMEuEu1EhqaeUXoWObln1dhtTNh1UneErhGndfGbKXdP84ph6M5DkPgDaUIE
x9innnugMGUMOQyUFZcaxnV6IxODm70BADtfNmSB1SFx1cSgjtuH6AaeMa6IpLUB4HqM1oegc3X7
H3Ex/cvggLk/hX1nfjWw8fuHmgkkOclJUc2Z1gIs1G4mVrQ9EJ+pm31NdRgfidPqohMKVR5Cbxvo
k8J0dreLcQ0ZO0lgGVg55WrbfdyzGHFChRy12JDyw/W3YXT08zxmqFakRH5qN2Uq7ai4Iv0l966M
izxKOi7RSptT4pYjJvEVEf2+q5PA2VeN1e9IUec4s8Zvk4xZ3LLeSA9e+6HocvxozK5FcOB9Zb7J
Xt82f/JKWOwtNUio5H1cW0vA2wKkRpldty1N9DupMKD8DXS4RbcElYXlHXfZ+tWthrgRr8qD4Nw2
xUx27BoN7/4apchfqU/MEWeUI8/R2CfqauC2r/Fczd0xqcwUZFLnRGmzZquXN2ZLXXAuvVlNNwt1
RHpeBKXz56pXngKKDVgopI19pe0ExMuW/Zo/jaxACZ+U4xbcF3HiGvMf8ZetIYBWVAaWHXdqWhLx
6iRb34osh3le+bADklZmZB3Du1+2cPgNj2UCfd96NFzhUPCkiSpOfpW8KiGj6zZxGQW6qB03XeEk
JxW6T8896doQQOy8Llf3e3GN+HPLY11rr32NKmYst17H5bdjomPzb5f/ZmIIw6yEZpStsS5xZOfL
nOP3rmNdHANyj9UBJdAcnxyyv4dD2yW5/Wz5V4eb2kOaASYoJ0CZpcPEPiKpWklKkL8ty7nbSIQ8
VATtaKBbxIftpmieU5ZScxXtCjLlikwyX8l/KjjUbubSGelXYbqIE5lMJlIteocMR7GuNZsVTLAV
GZhFY6TIXE8VTkuUoapcyIuJDj4Jil0JuUmd1tkNeNG3n9BZk/4cqGtbvFR4Ji8ymjd6eYOk4eAs
Ha94uyp+61TaZMnoXgb1kfGVzJ8Z48O/due0eg/rmVjjLVTisW+Be7LAjnznDOVAtKc2YvHOG1NT
3J88SLzlh0GOPj5xiYvpvp59ufKWBN1yIxFvwD1efJPYZdcttgv/WWvBX8HCcOuHpfBx99fFWEDA
mjaZHhj7bdMBYqgCpMZ3x8dIm3ADD1OFzndO+lmsD9plhHvpV9mCbFBqXm9LMFjx0QRe/M+xHh+b
9MzAimwYZpYdnufXb0ueO/gaFWc4HSW3CC5n8oIZuTY8SF9R7Ll/Pess6oLEKARuieczP7rlJL4c
RyKHrEFwKN7VSjfXLjMaaLtyp9/T3tC1CsLqWGDkjUo/R6QnVO8x7TDZL/Xo7Vcs+EGGPkSQTNGF
vuDA3txJ/62bsFBkkVzjdFwM6Io4bbdhsAY47Xu0GEf3euC3c1pZKZCMsawBUKq2X4YLMUXGnsD1
lg+cset4WnNCV24YCxJ73NlgQF+UEvJ3DAe3EEcxcB6xSMs1IWxp7f2VcqMuSQp20kcG1cljwoVb
XVYM+POJDUE3fuYuKpmTr7zJ3alyC/702g/kvpC9Hs8V2doKjCNTzpKgwCDv/1sSaej3VaUIuKg7
3ohoZdV4WzvWhakXFKm+z/FQ6lefVKzmzYvCheDbsnAeeSaXJy7N61BdTw0Zq0lZ1Xs5DuKKyppI
jdMDTqRDFWKUP6qodP4O4NnYAyf0zuAzglH0aCKjllh5u15xXvnCk7dLa+YcN0xENMgDzzjrgbUL
SL6F20hmKUae7chcCTZLsRaQzRws2eFhTvMpuFgurPjJtwPcJ28Lw+/c568goolu9oD848rIwzhT
7qdNe8vZTlE/PljdEKrGYz6ipG1U7Nw6uWyaW9TjtTn5TLVaHmGVkgLnLmQDLsmIY2Cr/EiSQBwN
hT601VqYfdNu+nboaMMOydiGy12nNg+ahYyanOETWbmHrZ5FS1+2uTm4qrl39hAAZo9TyUnLgyLe
pb61KQR0hiv5WjxWDPTXQ5EA4jpYr2XNoGN+RQxru/A3OfJTiJlqdeBcerPjZXPbmmYfO3ywPyY1
RZLNUdA3h66qDbADn8Y4i5dgaA755A/mi+lkUxGbFafmgOAgyA80ZVje6w0B8o5MgY4pkQ8PC/Ok
HfahCkpBqhCYlruepxR4XSuCx4JURwJjWJJCxRfmKR6D/1By8hCHcUsMVDILQNnuwHB/rzobyx+5
0VL9A7jgyT9WMPiCW6W9zn2uh37s9k1CYcDoZwtqcT8OymVfU7hd/OwNPakMA+FHTNJ1HFyHt+1W
H3ICUMypTxwgTLJhy7fz5/g2rxI7/vGqlVV31MHpp0wJSML229afbsjEDvKbgBh3JqB1F9U3mvmy
e8z5kVEMVFP5a1jKQO1NOnN+pggE/s6tFD91PrUlyVOtSLNk4Hrc68k2/akPFDk4KGN1eqQgi4c9
g5ZQ3ble5ZEcJtu5eU9Zr/Q3/dDpXwGKEvu5oKnxDraeInG/hK0YToE78YT3sBzfwfel5KTGbP+J
Q8YJCeVsBwMsCU/WubJLmT/a+TAshXYupIu1+evKy0PbptnI3G82CNczMFdbXhrpDsTah3bQ9hB7
Q5cTV18E8RvSS6/Yy9gtnM9+4Vgk2Br+x2O4YNUkACwHgpEZMFk8D8y+yeXzu4GEHEqEoP+POr91
Pv21Tj46sVRvVITxG2tbFinY3Rn5usJpQ3aPWyTvZ3bApO4ECVQK1GacAY1yubKI32FlM8Ggoq6T
9l5NG7EAyo2C71XTFWc1MUpwPiXmkRP86tB/ats8/Ds3wfK76dgjHxbhBcNuFhTOzwwl1/qTq6xo
syUMGZX1PUf+kTT2oT3m0orxvIzDZL5kGfVYgMONMEufEoiALZ+f+i1QfZXfMtdu9H0Yq9UXQDkw
qny7vrsk57pUSh6F5rI8GtKN238wIW1C7LisI9pWt5sMC0nqDOP/WVEIceoQWfuQb42rGSowWcs0
k7ycoMZAfBFi1zkkVI6lejAd0ds7GnXZnKmY2mGvEi6PQztPgTpPS16Zo2qGAqijYIktC6QPu8UJ
RXcZpz4iiViIArCmn3+ofFBUuVB7/6GlYHrtrUL/xf25VHe4OOr84KTkET5yIbiC8Lo+/5GxLEmk
ltbwPfmWB3OKbRLfOj4xVVPqvyili+7JODruj3EbBuUrKoxp2BvoWCUjNpLJaJDjtttrJvM6YxEa
4RZJUcDABuk0dIL0OiCMBmrJPlqKhd1bQEY06zOfVC9UBWYfuVTWeyQ7FrXQFJJ4h9p5OdSoa1AH
AJ1/naMqloTsEnoGrcmv2e1Ms6sIT/QKGiymWFGGh6T/S4h7TR1cgtqggRJ6TzPVlq+Rq+gAVmIp
Lekyov1TgTUmNyTZXOjcELsYUXtD8KliSPQ749pV7Jx5WwjM7CSZTY7HFVr5TUFOYiXNuw/4wYEi
18WPE0cwZxDJ3kSPiab7D63+DBVWrX3HIpDjC7cTxgD+abO6+2oYwl+ogPr7JqzS57lXLiGqFJgZ
9zxZ566z1F8eSJFT4a6xZFKS9O+l767nRE6MCUFDLuseSilqCSdJ8tdBA2TbEaiW/JYDui4e3OGa
ZLh2VOKsdFP9IFhDPbJtg8JODj0/Cts/52EEGPq6obf+qjuUEm1v6GdZVevuvm/bQDGMxn2/H4O6
DIgtUxCR4F/WpyQN2FuxkqqPTuCwG/DAiDH1YcHx5ISBvICew4swzV6FtASC03QHnMf5lZB1c+NO
zfKbkTa/DVsnzq8IWPGNdpBcZG40oc8ILDfjfnDRUJ2iOnLe0NEnoNatER8KKcPv1RlcaoYO4G7U
9OaT3Eaork3vDLBGMIDfyI7UpGzsu266GdBxPuRJ1d/5OvZZc3W1/E5zl3eoYvb1C/lQofnyrrtL
FDN62ek1J1NCGMNwoOe2brx0vC50pfyWSEvsfuFyELt4JgPtGrG91Vk3e8igQOTW+5hJE9VQuMYn
YOTqTXJz/uPQCt5nh/MEp/DI/+8PXC0Z7p/+Og+1rEr04ilUZVuVTpeSjmvLMOU3D7AMvY+iqEjy
DMrEsghkivltrUyv61lV48zZqGrWaQGaq2KqjsxoEb4U11fXnaBP3g8R8NSz9abqRXZD98DFTMOn
dZPAISZjmxDJ4oVHUXqZEVrUu1Gr9r6f3IZhpBu99AiDugs1VATga0tjWvm2IMTQuunBq4f00XVl
sD6wbo/HbApFvl+Z7QyUEl53qpy5fV6Zj184sEDluh5/S6hblBac3og+HDoCKOerWdGABS5kFlHz
aGwcCAjpm9WCBSzLR5msOTnq6jr9xmGg9tHEsJTNwHJKN5+g0C3Kn4YY1c/ZU/V4kjHtKMjgof7s
+NE7yIDh+KxkvXzrIJ3+eJGdcAc6w6bvE79HiaQWb/WysZtESvYn3/BBWZm/+5vgJ3arpXkmdJ3K
mkOKoXWpzR0jXeNe59DR7y7cQrCI0/zZ+H16Ya0dM8wbpoKMPkCJtBhJ+EQ52PzN8dTKnaii/Jx3
OWC1jSk9CpRpsF/s4MAhtMwWL/04B18VC6pvVCnIEjbFsIR40FwWd2QJDHS4btzJ06AS8Iws5blx
G+mVL9s2uv+ZqEKkM9g533Yzg5WeulmDR4RnuhQn38TBpSYi4FHZCEj0ECQ3vbeu7tlBBOceo9Fl
O9O4JfMDmKhyAsUWT9Wu8xv/KZir5nFM8/avE0TV0UL7LQjxCTG1yqGLj3HH1JWuGT7izozaOc/s
vV40SfNuJgZg8TCYi/vEiVzicCrt7DEGwDAc6sF+9mL2btfFxW+mTORliTdd4g1etK6nXLGCXuu3
ptsIuqXv5ONApvXaHWq2jbpPDV8F6+krntdhzddDvvg9knP2mnigGI819iGqApFMcDWXOi7QesX5
HaKugsI+nodzbqDV220cz6lc57/+ZIbo6MT/sF9DrTVGJA/G5vkv0jKDQzOV9tcYhfkLLlN7sHnV
35ohFHfKws7a2amOPwyALOwtdfXtMEzW1yEeu7h64nrIUNrf8mUHrInYblz4Q/1NxKqPC+HW3DyO
GJz9KPzpD5YAGm3qPZ9dPrrNXT246XfHEU91FI9/TaSIil23lrRkvs/PjoJ52iNfTerTxlUD/rLs
gRU3tLTnELr7x5J4dQsZcZLcBkVZ3DVAwV42MWwvVxf5doq3vv7PiCZ6aL3N/0jdBQmJVcV0DG1M
7GS3au9UTT4S0WT25ifLM76chtT69YXYFbWBBSv7+bxUAXkjbdEwH1vQhdzGY8HBnMQl+ahrvj0W
3erdL6na3kYUc3durvt9TLzM77Qcq0sRBqx3drCb8NRU82pZkdm+Q7eFyijjOBXjaXEJ850BTtyM
nTB/lnFK5E2Pu2M8xaSDjxmHDPNTnhMNjH7VQXl0RLlF+wSUGZL7PiUWHjxk98dtBBv5BVzWm7IA
rpi2cuOgEGzD8ogHRfA0YQDZidUbP2Aep8WeM6p3zrbz5/aU9BP4dYKW2QgVPe4Ywpy7oK7ONYhw
F1lMPaIsQXv5H4Cb+Z631IKMRDIEg5/Z2J85L/L3tXS9VwFZjlHXXEzJHb+o9a6cpvSriSZ9O7mY
gU9CjSmM61UrN0u5WeTRa2b/v7IPm4sPfV9k1L4xwl4OswE6rq+htfl54x1RHoKVFtF1AunkSYDN
tV2a+lQXNhYPfTPq6CdepCtJ2ub0epQGQCi72B6x2eBw8cTF5KMy4FRHXjIx1VVeOG+3JU5rr7D5
K30i+I+Jvx/5aNMrRoiGBRqqg3Naa2CyJMVlW2j+QApTejeoK6J8qwXzsobfxRXMz2rMjswXc9C1
yEeYWtAej5orEikgHDHjba85+O1LaMk+XdkTHwgnHMgVC8WRAkkVqASr7TUpQZeP7hTdO3TVByNr
D/5uYo4DQuSPilHmQ5IDRqZTrG8wsEM45d461rb/NHrwSGNo/B8Wst6p6bziF9bS5DybiSwxLjcv
2Uf1HO+9eCuxejl+wCNWOF885f0eweCWn1E6g+rHObLDWI00RafDy4h4iG/bIdzDd6K5Yd8DuTNb
oPu9DspU9qpXmuf//DUYIk5VXUZAWGOARjXTcR7c8UAzzUZPYs8Nvar8CJ0yffQXIXkhioW8Bi9i
xI3IUPh7j3HhjrTi/m9g9XMZMe7bEQdM1esNc7Xvt83eOGpKbggiV9lS6yhrGaW/OSYq35cpH968
bYVh6Lrx8zTE1UM4hsz0ZL+qvbTu8Dstuu7ZjjwMDXFmPx0tIQhTburLyEY6BduPFmitt/adFPLk
T2y67bGtiHiV4NF+5wkrqZYRfs0DwsA4Y3Ojfntg4kjaXPU/tBOkVKTYONhkD/HJn1CEl7rFaRoG
NYlK/bLWtyMWuBOl0/fSVEzNlJ98mi1xf4WbI56x7SV9NgG2pFTo7b9mC70jmmlujR56cLzD0Jce
Su3ovU9lc9+MbnWn2Wi/aQ6kIxOb7bj2Y3EEePwjDelCbk7U6o6dHhMEht7xZUmc+cZbg7nYL/MU
nWWv5pt1ZmkxNRsOcox+p2L0eho3d8w/NYEVSGAhof4e2d4QzAvVBqlKg+SX3ci+rCTuD1zTwQHn
cotJIPXsP6FMDdQ+bD/XKBbfuq0QATIS35H/Ot97PTz2yCuLXwUewksMBveWsy9H9deXN326JDuX
HRVehGB8p3OmbchRrHYt46mzjxfln+L3wym4EWOs4ul+rWrv0Iwx0QJ9FH6xbna+t1WQiIJO5aPg
rj5hx51/e1oH97xh+bm2zCQK9ngHFW7unQeeJtN+tfzNp2t4REQmQtqOCCLr/KNI2uA1sar8Zarg
w53QEEXbpD5Nnzp/eCNJ/tTGG+658uvzMKw122wuWirDlmRz26Til5/Edj6pMhWZX87rZx1M10qC
AQmLSRG+BdVM0BE659E96lQhAOztZajgAdcxiZ9U5/55WNb2DbnRdCS5hQRzJhfPDqzeLDCbd/Y6
dkUntehqjxzKZ5ufFOx3abW34hSbSga38AJCBqFmujNRJE9TZ0iBYo2XZCTHXQn7s0HK1ldEx2Zz
vs77dMynMwsm99SG03CJKDVPo8zVl/WS9kpSHl+ks0Wvw9pAcB8cSAvSwathxC9nmZxiP+gQRRtx
nq9bORo3K6uClNhwS/a4lcUJU+R3vppEHUZnM+/Q2ssnJo3g35iLzvzT3bShfi+H5ylGwyAZab7k
QaooV8To70HHiI95G8t/RqM7OzjSm5odSQrU2OVU9P/CVTn3EelAEgQse9jN9ASqUJrlP9BFKnaE
NGE0jXnVfJN9470T1CkOYb42BJYHcOrjLeciyXUxPsy9p17ZmE3/2GMTVEqCFvVhlYwfNm/zu1VF
/n/G92cCOLqeRUfhIDnofQQfcWTPM/3q/np1PxRF8b2JPt7XpR0frSCrmpGzm02BCXZTRxbM3kp0
ase2M8wc6qAmCdqtojIjzTd+U+vSojQbqqdy1UnBFm4V1K2+pZplnHmSskgETwDsFDqgorvMOkWg
NiOefnDBoh7CMv2TNG7CBi2IoOPLZmSf66N7jZbmkX0dOza/CcklcMLtIyV0flfzL+L9KQjWaTdB
7dksPxZUMxvS+VW57rgvg0i+OlU+3Hnpah+Zik1Z2JIx4XvJLQzR5ojI58LEfsmGqZ7ve8QSZOmY
JuPnHO9VvZW3A4Usmgr0oCg+R6LbofvQNG3tMxdE+dhfuXsNe7y7Vkr3MHR+wQ2kMEPHwvSPbDbX
B5MH838bU6yLB1P/GEo2io9zWshojwY1JwOiDBmo14E4XKdUNXL+Sj+BHeRDTuqq4xuc8W1jiHsX
c7Y/b+tiH4wTiyMCxfGaOuG9raWTsm9IlltX+ctjQSTp5xRIJHBeI3LGfar8rwYxe9gsdRbPkagO
xUwRUw1C3Vzlj/uRy+45HiHnosNkPEPQTvLheRUy3aqLgmk3xqzcmfFU4UdpfHe//I+kM1mSFEmC
6BchAs5+DYh9zzWyLkhVZhW7s4PD18+LnsMcZka6uzozwt1NTfUpUUPGU6IKO+hM38xK98WLG0Bt
+WlW9RJSD9/hlkuXUymVd/bF3HM1lFRflXCpgSB0QxAXJvT0Z6dbbTc7L8KN66EJYWZsjOecfciN
rDvB6O9Db2jrrWZM7RkdknYAbgNyL/pf3eoTnmScSsvUN4eOKWdv6dC5HV6x576i7iLClCw9eTab
4S0C2HW089Y/4wjBsugK0A8+F8OSwzN/On0OM9FlHoO4XzX+qnXdmPlWNuVwijyt2/QatUNphCae
OuzZElbmK9mX98aENM1u7JPg4yuHHZ7IhU+w6drtvRV04IyDN2Cv0EM/nc7C5WzDGPbwSud1adwt
keFvavCS0NHGHkuD94gF+jFtQi+x51l3apzHDY9zjjPpN3dkSMEgOyWgWTFIqLz/Upnk9kuMgN4X
KzT0Z4TArd1A4CCZw5a6PXyNXsK6Th9RfNkX/NS6MtdW7MK4ldcq4ukHGJNSr6Eb/JPWygryhl68
6HYP6IlI8WVqtX9EvymQmWUe4InQ121RV3u+MOqE0ZBio66ipSmuv/SZTV8NfD+Mx4YzoPZeNFGp
Rzf2kgZHnHIaNUSBrZIhsPKoDx13aIPRESczq364mfpVkmlNIMvhW1WmFbqjoR88M33h0TlDuCTs
ZMzPfardoTHZy96z7IvLDvnkGCTMRdTPW3iZcpehuJP9qt5IIxdrk9Fx23XtzhjsR9c5I6JxflJz
TeeqEZX3sRqe+4Fy1LaFjyELdR2jsddHK0cTdIOUen1rJxYykRmZBwUF0V219XCNlumraVy+AS3e
vUBTPp9+ikNCjHmY5C0OBYZphnYMsv+mcnlnvfTtktS/xYii+Iy6Yc2O89maFD8GJ3kzaqN9Qdwh
7QZcnwEAMGWx9bK8/FeW6bXk3xIAPxC4bTpGuwl56p3yLsgsRunSspE5Q/FSc/Mj3C9YJXSXNgHb
9nBnKD8LB2RdiJXM5A6OrzUWueQ0JLT+OPwEPxIiL+uhteY9Z8nvMtG+OInG0EWeDeei847mSGSH
Zhd75bb+764e1C5rXEldGusO+gXN0ELKepus/B96XkkFEv9abJ4onTHL8taYOpsd22qnIxOVvtN7
g7FYpr/qQjPOeANupjnZa1nYzsYtWGGX6GDUoaXRsWxHHA05WZPQbvEYPYf0V8cxorUv5fJg6YWs
w7WxcFYl8XNjPL60o0VdkmP9dJp9ggXzS4z6LZkK/pZc5FfNH7+H3DrLVhq7AicJLrphIXY5/CPi
6KNLuNPN1j1+QgaJrcFuqi2B+mITMa1syrn/pVnPoOdSfptxQ95hqaMXORNNJOwwf/vS/6Fm7o81
2bxKbVNwsqhCvHgtf1GssylH17ax5U7TymCTGcSx3567DLGIhzXiXumla/yUv4fGOI2Je6ng0xyX
ng0y93C3qyDM81scsVqO7FpRVt5rG+9PnhvO2gUArJBPfM4Fs/yleRSd6fnz99ZPzzaw5J5h10Wn
QgTlamYvW8cbGw9/IKvlk5zrw5or6Je6fLQCPyYgvV/dOP+zLfMtzeDAlrbNVmgm8q40BWKeYrOd
qSVMRuY4QpxO6l2RJvvSxAoKG/xpnm/7oB6KB3cm6GmhPH4oKrW3XWy7e+x940V1ZnuTvOFDqXgO
NqwTOWhj89zDDl8r6cjAnSIbl6EvQnwz6XqsizetVFd/4LtU0ekWenJcsFq1/dfgWGyyh/ruqCL/
qdPslKaV2GjCvjiNhU1yRgKMk4n0xziebGOYVtixnuEQ0peJGLVAc5zktRXV377UX3nL/fE98xfL
4A9TOPW2bIl7FUKDr4vPhY1gVX6XXty/mLkZvRWN2R0Ru64zrq8QGZjCNcfu93OJT5asJrfVREEH
wy6BSBsbKpAnvN38uF7j2vjEgU1HBP6SdpXyT/tBsXM3aQSpv6dDAsKFlq+84v8pQSuLgy6bLSbs
Md6DaXT2nS3id9QD8SlMciNWpLkvpVeOR4/Ch7AUY74ZPTIhY57/U/5CaMjM1rbZdlu6dKNVNTUy
xUQmsz0m9iLQ5GQHPg/HrQ0INrTUNOxREJybXUU5TuSKxWGDqG4+M7dg+EIW55+JWD4xaPD6oJMo
0MjubGxnSq5RrrRXe8g+6QLaa8viHTN8Xo/22WSW6SyAskWjccX84dU7BY3MTrJj8GzGdGfULmBN
4AA8E53s6EbVIUribysv1ow6w0mLU3zv8G+zhfrFsi/8Y6o15HvGSUCDiVrT3aZe/rcoxmOZt/qd
tyqaoL5g3abo95fRIC9juq83UYHjaTUvECG7Ub87+jydJR02azPShiCrOJZoIED+rlV34CCX/NM6
FZKPrO+Czf12nEZSwJ2ZsdTgX2wk/LVtHT6EY2lWYa/V2Yp2UZaeeetsCY5dk6j9NIpmDvui6daL
RZVH0KjsPJOfwNA9ZuJQ6/MbvqMPvTTsDR62aT3VJQWZLqOJr1vu2m/HpmPfPNd7okx5WGOPoLST
6SCbnn4e6C0b1mbxMcmxf+sJU1IjwCep0r9DCSGN2RCepxDW20oKoHDRwtNICN6uyWnrRJb9b3LG
P/U0Lshp04HzhkO3JptiFMkb+4CvqqORvnU5htBx2L3HIj2jWbMBwwSPiFsQCHMIuEtTfKLEUx9S
6u0py6gDSGP1l6SCe+lHd0HnMeqwbPw3K3fu0tfv3jR9ZL2treOyI9AiBgIcSDSY0TZ41xG7Ityc
NGB/ekWp3+3cebC5r4LEf6Zy0jphJcyCJLJhgtSG86seohfTLYxtr+g34j9+uAyuH+CUp2yRfRh7
OK/ewJticJVqeMEtfU9bzCju1FrhVKC5VK2H0jDzkHJ188Ibz+JWUq+86T6UTM/K7q+NiHYKeWEV
PTch+bQIppdkZtZY0gDA3XFxxUdSdt96z2AaR/KHoJJztIkDHaX7TJo2PT2oPu91a+qrTZ1qf4Fn
oGdZw6mbm+E24c/h45Hn64xI3avCK8F7duqPSJzlITIbmw2e8VyC6COzLbgSXTP+GUxsaxtv1W/y
i+i/LE8BIGPjzSR1YUV84s+TBZji/LUpGPiijCdKlxmfS2YbYV3gfykZWzijM8w1WAR5/ohkp9ro
QYzwx3DrIXQivBj87BQ5tvzsiOmK8/+wVP6VZs5fk2irgK7Mes+2GNv05ImPFrksTIibn5bYv2K8
uYDq5oYZBhFwfeJWN61rPD3HQgwkKxRFJ5CCL6WZ3E1JbtCyxxeG4xejaV4mIz95jfdumEVBqYnV
r2xshXy9ey1I8nQ6YAipVoVkEdnxZRnoo8Brwpajz4MIUeJU2rX7VjHJriNQjftRIwmc+1G/xZSr
8DN1WeCLFqt8iZ006FMOlyLxeiw2fbebYszyVppDk7ZVc5VDRfU8dYgBGAKCcda4rEnO0EdUYuPL
2MohVmHYiVCn9xYL7QOX6bCvsNv9jL7Z7gaSpMwfJJJNrLV/kzI6eBrsBuLJ1aY0y9Ocl+UWm9yH
g3TDySPVCYMzS8RMRIdBZQ8zrhyqf7prbOEatSaXxi7LiDhUpbGyU6sLSkP/IU7Q7wi4+l9TWVwB
xbcfCj1049jelfcJEwsXYBKOikW/5jOM1QnCrz/SQce7MnkzxyZdV6NFdn+gDY/4gzjj0yxCLS6/
mT3j1SxBx8Oi7Pfkq+o9Pjp3jfjUhWguMiBwfCs7J94Jac8MzKl3MTRMZAlWkLXy3D5YhukVXB9q
TEvSJY8XmsnchrrVBKtRro6lZ5/tsnyhBW8KW809+anGoRihGD9tdpCtU8lYmTSB3nanuoqXDbfD
uzHo57Jg7ErSaiP4IFKFTCEklanze+HRVsGrzDkSPSIhN2bDBrPrH6EqXtx2b6wIwZcsWExwIRYl
x9H4nXQaNYmZfHU13WPyUN6qzKg057k0cc9PJ3dKxIEr/JYPGjM/6baVl8TuzvGWfKdlhEdWrszi
30hL1Zv5tOL5C40gYsrik9NoxZ6TyiH8SjUehrCKxtXRC9u4SPesbI3j4vvRYRphxBLcnkJl8bis
4ImtbdevtnpqzEeQatED28i/PEM4wTrQB+C14pUwR2OT1JhKsOFwnCfdHzXN4t7ahGtdAcpUy8Vt
7GaoGLJZE4l+x0ZgHAclnnr8JL5YurCnjZZ2lwDN35lF792lp79I10z/OrEnNoW0jMAYqJxd4f7f
Z3P22cH8fS8t9qumRSgfozK2kgoQUJJlDQnpKWPhXe+B7PKqL9WZBfbfSMsuzIyMOJJEjcOvOtRd
0LyLKcqbNYqe/yP5jbOpOY6VjMh0gkphnTRcFwvLEWgIzNBteiEwhdFkMobAtuxu7VZ447skjcMc
sAgPzshdzRp/NyjQ/Wts1dAuWmpQLW+yzwUfy1dfVf8i0Zs3365++fpwqz10kNHR2iAZJhF2VGTc
6brPwxYHBAexa0BKWMwVhZf31Bn2M8alM0WrGAslbYMJ2UmOofavV5cvRLLtlZ8u1jO4+Y2te0Yg
prIak/TVTcgh6u34mgy04CY58Z5OY8mZ4pIORWVpF81t21vKr78VjfvZjQ5PekknWzJk22W2IQEY
A766ell3sc6Q21DQhDQY9IZ4sBHz1zrE4P2kDf0by7ViRTMwipk7kecanatdNssXzpFrm6iFuCbv
1jIvSaM/p4p4lhB2ulq7AwycAqkSyBFlrDDl9ykmm94MrKjVVh1DfEg/W8wcPKs/WU3ldzlyMVsS
Eya2m9l919grbrNcgFTx7HfTpHMXD+oNg7e/78gvfFXuf9z62v2Oc9/eISZPd1cU99Qtvqg63aqa
d+icUijcTO7ZtqoLxx/Ca2dT8VMOe93kCZVl2hKa7ciTTY6fdkV5sAdopENZDwq9KdZzBZ2G3MsJ
VPJXllh/UhfECkZkk69GyqlIUMe6W+2wvA+T0ZzNIvGpHfO2quU5ovzoHTbSnzGLP+a4O4Oo/Evp
uQaBRrHQSYfPqCY2EjMbfDU6AQfpLA+icq9T7zYhXAGetXOSb+anCgcihR3rU9h/uqoC6Egbr0VD
9eLkPoy8UtyBWcHFpLaZS09e3SL6SpEL76I1y60iuXEZJ5SDRBnxwWkhddjobhtncKprS3VjYPd4
NHxvOmNC/wSdeafPYp8ZOUml7NWwtDUUOJs9Id5TOBSnRVCS0eK5nelUWC2IMysSlgpYuHkEgyNv
fpU8+z6bk8BltFsirgg6RsEyegmMGP4dDFaU9uuURnAMF/503dId/DTXYRjUfxNR9VvaoZa9oQMC
kYxe7Prn39QheqQye3Vo2kU/ulryZfK/r7rnUhlbw0RSLvuyB2okE9d44a/LgOYN8bs1EzhokvpF
s6i+JMFo3aTpIengtKyG5m9ayltet1e74RnMUxhICPpxdDIL31AgqrT4N/5DZ5Plbn7mtig2oHh6
bF3xsrUG4W/lmHU3fOTDphjTrAwFQjSZvMVdbqmS5itTW7uv5FIG1jP9WWSCIrHeODK+HMZc/kSE
1a+e5303+eStE3oF6Gt3qxMFrefZAiLk9W11qpz698hYs8Ks+p4+A/I4v6LQr4lKga/BvzLMLnRg
7aMbBZn1tEB+SN4BtPZEvuVANpUS7Weia2WwKwlYD770FMTQMg/yQUQPEvtn8B4wFdNhCpLZf9d5
9wXOPL166dMjYbvVni6bhUd44+xShy/UyCOSMIemh+VYXpy+r9d6pLs/BCeHFyIG+Zm4Kgy6RFnr
DGaKj+e1Ls5K1NaXZk2S0X0a6nMpkhwalps8mO2WDW129lb2z+2vUjXWUcfx35kMzTXzQraGqCmh
FbkzU1fjueeO7otVxq8ZfkGet19ulCJk2aSw0qiTQZREw77wm3lTxZ25J4LJ/zY2gnKIxA+6yqwu
ETXsr17nsUVxY3/vtB6w2dxjm5ezSnZgJCFocmWcMBtjD7fr+TudZX15Sqy3fnblZrDdKaVZOwYO
VuOfmTDNnXVHd87ZQkswKRU7JD2kbYgFI8vxI06m7cLdB8q6mLLcW+t61zzf2P0rOyILrgAXCyPP
slnSnPy+D9tCx3G39ogSoC+Q2KL5cDp1EDpWNAWwz6lRKPAEyDbUezRCA9V+XetCAHXiEsOAmVHZ
5XgvHd6ADV615FZEomMpTmXqgorNZddo9Hc1artQq7tyNcsLEnZ4QdmkbshZTjsoe7BN7zgkKZTp
OpD8IhOwG/z+cChxkQyLlW35b6jogoeGnvBVVUrzdz6uKPg22YyuAEBDdjSW0X5O4cTkDDskkPGU
WLN6KwWl2XWu4tMgHP3gpvW3t9AoGxSmVp8IzgzvTt7La+cXGsSs2d1z9Rdv9qgvd6J7fGMXqxRZ
8Lwcun3adO11AuuwAwQ17KhIjPf6iG0Pwippb9xlId85ijqBGte7wTHGt+en66rJPuJqmeOQLJ33
alTKIkCQqf5d4MX8jvVOrQRb/B9rJAAFW7vY2vPMjzZNGfkTiDOBXUfzsbSy+S6J9/L1ZJ/0DpaZ
6hM6i2689Duq630SahoQIMc2zUc/2OnnMs3Vm0IbvOhzZe2gkvQbLBLNxzQ0Fn2DU3GADtuBlF1i
70fXOjj9hHbZWjbLL7IG8iywfkDWnx9WP+rHoaKh08Dae4mYaFaVTyE1jYIuIesuP2Q9ygtIuukn
HiRid49liY7PWNPZkY3J3zqJLMZQxUolivgZhX1T6xeuyWIbE4oNFO1ZPKaqedOP1KjSmpccsFVp
q7jv9Uvt6iwylIsanPO9YnED16jpmjNaT3URStbvrizpoc15u+YAgY6kWpdfINLGc+dF2ic5ipaY
bt0MoQHjqFozCHh7GgTgxoB3qa+KwNUutq18k7F1PQ5J3N1GrZtQoht7HeV+fzbwUH+1WHMu/jBw
0XeOiD8atrFYOZZvnI7LBpuu2Jm8Zfb4gjkpwd1c4saet8PcTBsqnsdDPZv1hs0wBd1RmQRTncG1
YP17mGG84NSMtQ+tIK0PFdurL45FcZRUGCQ0zyCk0yTx1YmN8e5Jx9x1Svg7t/O4aSN0zRAqxSRX
uoqit2ce4+9SASRwl8XgwWCRZ+wFa9QnK3+T4N1ITXa1QBAbAmbJgjQ2aFvSj+kru70FwQqGosCk
0PkXGKfJWhIxfYMsZ61QX9UrO/vl0429aM8xQw7UG8gOklqubywt/UtNbnWdGLggsBJ0J1rL7I9F
Mmit+qrszhHwrv2ol9Xr4HYQnW0rXR5Dkponxe3IqFcuj9yN3C2dCPbGk+7wTGylB7Ps+eJX5rz2
XMY5HiVm+Dz8gjZ2zSssHMTxgkPfqSTqtSNgZvFQ0JqHWbT2aSFD4q0SElfMYTSEPma2mAeeUTnI
k7J4uHo6XT1UMSgQ5fhH70okvIo281f2ysWHsBDLwxYw0nrJFiYWQ1jLxkigLFHoiZ9vVSbMjCvD
7cxVbQ06lqBmxOBsIaSsDBE35J6XpxHKhWC9T0RjbfGCGhAUCMJ28klfc1My/pBtjro+Pa9QJC6Q
ljg+MYbhIUsd60u3U7UhlNQTr0VGXlcp+A/UAmDmLOGdL1banB1+U+h3PVYjU745/bWcrNmwbYEg
5ze9HVbTlP3Gq1Svu8Xnj8AeyP9XQg69FtSdnWkxsagY17jAu+ehqWE1RJAz8mQz6H27BrkVBTFj
7J/nQuLN8RfUnYUqTgTRuKmmoCDwEEqMTmvVEWjAqTBEe4BzDV6ios42fjLQjbrkxan2DRZ8s1tf
MEm2E9MwnUhLYmeHorDZyQLh607YWdlGgSNd6VYGxm1i6X2M69i8tgSc1jp2f6ARrtxnnkD0HVT0
Pfn4UiZdlhcCmunV6F035NODVmnM0xFIBE0xMMp/ZkECDfNbJwBX8EoNAXrMrC192BsD+xOSEUlz
YJL48UGyhfPgYUpa/OzNsSyP5yOGiNk061PCZ3Zt4Ev6qeTIW6XXmuZuF5a2afW04aIScYjDDv+Q
ICT6QWJ6vg2esZQbijcgZJnOgqMDRq97EcZC5sJMFv9HMxRYTGHNw1Hv4+WPaBx6n6ve+rZSkrwr
4dcGzfIKEoZDEt7Wh+j3MFr1h1/O46dVAlIb6wb/g8JY71Patk5TzUQacfgHOHq1z1oM/nptWAdj
nv9oGnh0ScY5gLobBQIZBvEm0dYup/pf5GNUYrhV27nXrKeDwwr44CQX4jsJW0bD3ad9e8Na3H3Z
ifUDs5ERieg1E2JUvDKmsSG2DRXOi1se2Ep4KM0MhvWgTVzxDCXJ038Rp4MM8ZcPpIBThoXJXoZr
LrldS1Pj2jP4VIx8RzCLYH4idMIm2y9UfZPakvDrEt88Y8xrmvl6e4wR1UI2XhrG8v9CUvXM7DOT
ug9E/kyU+T3hLzMryr20lHbEwiqwEtltsdMghsCRbLV9DzQazX9O+0tloZeNLodAUPRysEMpIndD
v1GyTZANd62YMeIyMsFw76izfsYknC2sLes1BQ7Lu4otvAV6cCVg23KW+mChF1W/urZJjoftbVms
SIRkf7IkcR4VFv1dS+fyL9frMa2VmuT9gye8DE3qag46HKDDSKgzWkV6Z+ED9vuQXpzuFctRz2m1
IJquetdyBlSOgvBpr9J1kVefPCuSMMvilFwarmd+LVNDgo/nlF/r3uuIcXDvTLzI68jrpxAhr3/L
gDDuEwv4B2jK7khuCYGssdq9L3t1XRbrkaZdckhph9vqTb8EsT0vMR0ZPsaLfqx3jdejF4qyOc0J
lohqmHACjTACRk5UnG54+zgchb/PR/q3g0rkxp9K84ZfVi19PmLChv+Cc9D+S96gxojADopV2xIM
1YCkzQnENN557NqLnzqR6VEko/tKkilDD9PLBNdXX+9rqxkfnSq5LeTE85zX5rRcSHCM16FCO6Br
oN1JfsYrkho5LI26e9PGdj7pmirv0VPeWRg/+ePzy2bj7g7nRHV8oQxxm5p63qiikHsv8yMTdmMF
7Ii8Djuntj22TlRc3MX0Ti1muQOs/WeKOk/Fp1M2ipLObj6Oi+ufszJ2zhxV1ilmD3aZnYjkmqOk
8a8cnW9h2mojbLU8UvAWn9MAKGbDuGWEaHaUdY6RGwGjwTm9Isckfysr0QWpsc4IIWcb4ULheFC7
JW5pDT87OZSiuGA9sWSQEZV9oAsWTCXdsE0wgnxDxpW/0XW014y93j/NwH1DiI9Ly+YpZ7gukRvY
4I9MSP8mub3XtT2NJ6yaaBZVjEfSi6Ydm+35wqPK3FREF7D40G1+Mid1hesBofLZFClbG2SfJXP5
iZ/dOnnYnZ9EiKVLD7RXL3C5mkwmGxfhuVmNTNoXjwDrmvVS/FSYGyrGpW7F2wI3JVultjVuUm+Y
nflkowQpY1yVsPpQ0wwXGq5ZyvGXVxXFWhOLfV6gwQQNNkZ4BdFigRrzvLeaQgYyPDyier1SL/Aa
WpxYWrXxl76sieEUzs1hg3rqNEEOAMjxV9TG4h0igLHVcOCvLfsZ0TPJiGwsHXJYHMX6zuumftMO
qn8Aqs6xXkTLUW//W0In6dqfYZm0i7I3hTl/qzT+w6+IRYabuKcmMcihzPj1qQwoHs5o26+VbrOG
pG5jO6Egc12V7VUiHWAMi7OdwvVorWYIlgdijAkQnlzuMSgQrUrthzZncRjzLFsn8B1/YBZi8Ih6
8aHHwgq0mOUkIbbeEevCzbyX2sial7otW4iYfhVoWVaT3QAW1QkQtzx8xvmPSIht5aaxAGUS4JK6
InoTMfHzxhyM34lp/O1FXL0UZW/sLGW2MNZiY08AKH+BQ8BzvEibmwW7eCcAbj+asu2eBjwRHzo2
QSsN6ngcFCQ1SaxDiwA1Ve8HqDH8+Ns4VDFusZ3Se9VsaCDStopt2zMkutyG1DUuMKLHPZ7f+XWe
Ym8zZImerI1pYUKZS5840WhQ7s4PW9RvAwuvG9Ci9qENKTvKYa6rHcwCjzpqC10fw8HajytjO0DV
Al4xAY0QBQtaY34SrLA4ktczXkajZ5+YuPJPWZPuNKT2UeIz2VSeyI7UrA0HzhfCLQmW1Wk0lk+W
Gu1hsIu2wKJhsX4gfI3eyWuJRnr2euWHwSL896g77kdsLMmXP/KudlReHguq/y70u7TxPo9rd2VM
tFjvrGppm2DK8Nr6Nm4sEuoN39/U/vGWRP+7FH1ys4wxZtiKHBgD1bOjRpZXvtfOqiDavp2ywTtZ
Q7HsIo6fK2dXte9lqrPULTrx0BvWcCtLJcalZDmAd1DEn9ok3S2LdIISfOjg9Qobr2Thm1/J4C71
Xo6OtY28nIhpGek7hzel2gKYxJKv8MGUlME8S7vGL7wgYjenaiEsXBnjoa9H8TcVWXKbm9rbOSlx
WkDW7oHIejtjcx6cteNG/5xyloE96do/vjtM9cXUVEnQPGuAmLFxhsWISoeitvVTTKEcHplWuWfV
a/imwHYbe9dWvJJ8W/2WXZ7ugbyTTFGILCdLpdm647rBgMxZhhvQGjfKGMZ+Lxe9KDcEIGO1LYeJ
XeOYREWydvljvnZG9105DThhrLaHRpv6G90c1QPTZxtGHe4Oc3RcAg1++TYClUFp8FG4iJBDFUbX
X8lK1pBBLUIEMTl4VfXpgqsQ7MvRMZT/xa863jGPPInoxVN7au+4ytLyIDRP3hQJ3HOZO+LCtYc9
P+9x6AGl8qc3DClyZ5u+/EFxGj9itbAqJ32RV2y6ywwxPyW0y2NelTe2DFAHK5XLgzKMDmS2Zue/
YGumeITg7yHfa+pcOLkH8AfY9Z0VkfbMXDFBTs8yMsCVVfuReeCIMBqWxYfSkdpafRhZXrv0rY8c
5tB94n8jnt1zZ8ho63CQBq05aOfSICC5JmLG95Q162piE24SNRK/C23Q7lbsx8tVK/xoAP5XmuDa
B+M+WQAoZVbOTyqUVRxdi11fhzRwcKK5YvfSRRnUoCbS1g07Rna1s3nMeM1TLJjGn0nJxQE9N941
cWo9wEMAuRH1tAePk96TafRPIxu/06S3FSsPOR+8ZSbQDilyP0xV8pd3UL5DURjCSqbWBWEovZt6
a2yMLvfCukMC05envdtWcb+J007tFZIJXkt3jkhxZNOum7qFZXrmBgaj+9OEpvj5MXkV3roA1nNB
cXLfbNsu3+eqbxfUJj06YV5Ld501NaS1E2/ltbBgw9rx/swIsUe9QmVwHEtssZLLcLZ4za08gACE
JPSCJUXcjv2NFpLsFbU/x52ZGq+L9NV7DPf5BI8NKDerT8kblLx54KAxwOGzvEtnDPmx4OQK9Kxj
eaezfriz188+61rXPjBfwKUHjbuboX/dF7+tGMLwNl8dnuZvmlHMn11GpquJ3XLXTMp41WiuWpEN
Js2XSGhRyG7xS9p15k7TMJoCxsJ9K3mwsrfkWnH1YY+IwpWH0MLUsJCwpGsvkO4EVyRX0ZoPt1jT
kIrnHxTAv8gxhk9ypgaLOA9DN3+anch472Si69CeB4YDtyL0CAAh9ONYXnCowqjAuBw4sXWsRrcC
EW5P3spJO9xQDquSmHhtbm5Tw++3Q0NSk/ioE0YtRgg5VdU6M/AWtDDHD9gEoIcMJIztLJJbHLzS
D5aZQw2Lfd+el6FfdulMv8jsqG7v9ba7GyB3iRBnCSn5bFKFSZlCkf0W6Cf7fMKJkVKU+6xiRw9U
BgMhtmUCADXg4truW+Ldqn0TdWLe+MSoLW/cCK2UtsuRc/M88O4AyuIU35CA4h8LpORRNDL/op+B
02Nu+OLQbTDSReIlJmHmrArb0ozndVGxqF9VtpldbXcuzxBTmlvKuPCI5q7FVjEuy79WZt6KA6zb
WrWTn3it1DcPhfhiCoqA/Nh1V02rmLug2lEfZBehlRD8MnoVByNxd7yB/Xx3Ob8D7LnaSelLfy2R
yM5d08as0EBlH9QMFsFx8xtR5JyPp+INocOIDmVqq5fBidggCdS6C4lIUs61bI9UepAwov1mHUk9
urdAdQM7MXmNeiTLypAKMladqlJ4JAvA/ggE/qkq/AueDh9OYEFenmQhIGfTdkd7zWLvyQHWLO2r
14pkq8ymeThKr7czLM8D5Wbpx0A2FnBIUorXlNrjoLdiGk803z0Sq+Vr6HJpfDep/JrtzP3FBoQ8
SVmSvE/iFIWJPbLo15FmRRBz8qcndmrf9Fq0O9hyOo9hJNHcibIDcG2oWgKz9up/HJ3HcuM6FES/
iFXMBLcSlZMtZ29YDmPmnAB+/Tt8+5myLZHADd2ndbPHOL3k0y5PUO6+uLTOrOZCQDdgavo/fB7M
1DAiBSzWwjd8s34QuSIucJuocRcBCN4QQYYUph3C5olSlwsi1CyYLqAwOCnrZL62k/EJSY8Y2rC3
QJTnypD3mo5eX7m92x8dXbGbqJJcPlQ2LF4G/GYKIN4rIyjeLpYKEFxXo2nRGYJncbAUJA0lDVgz
SraoKI5QYMYNHZuP4aGRG45DdDJaaz0iE2ZZshzkqxD6HYjlLmJRz+FG3VJW0twNiAE3bE+bdY13
GvssFEVcNwskNZyBHcZdjAfRQ+z8mGVFepoB9O7gTWiX1JmSgHQPPFq1tK+qlOxI4jx8myoHikDf
ltbWQAy0xWDPR5UqtjN5z5RXQIR7yvPMvZrzHGIlbCqfQWLE3nzyi3e+mpJnL7Z2dSqrPTldrKPb
jDy6kVUomqOEUAAFyn0N3Dzf+lDiTuzF66DF7L0xqFrYA2gtyIbUgfyytJ0aSwXHRfEa0lgHAEzM
QDh5v++nzNj60A5/Gmk0zxy7Yi1zRfScKOtbayaUuJMTnnFvJBzcTXh2MS6CO5PWr20MyZd0YBva
TWr8dl5sbvQmvelKfwXF1hzbVkNYM2rNpzWWaHdKV8HgiGzmXr39Z/bjPaUFDDq7XK4LmFaT0ccw
ArzoRatwthhTAW8E5ftek8786MRKBBX36rrCj8hGyWsP81wq9L8MdCu39GhZrfQnMfKczjGvAhI3
5ousYa/hecpP/P4iGHIVnqH5kQnZMqOOJHaNWR+MfzkvorUZqrp4yA0TcOikkvqfKx17XxlIppJ+
sC8Wrt51PU/5O9dW9JdFE8Hjc5X/GrqwzqJtWbZPnnGokrFf8lTURcwmFVFMZN8TSyfAo1I28rN1
G+hRE0phR9V6uYGDZRxKMAgEfjATIjuokq+wuNDumZM1spTLaF0Nk/6UWhxwnuqa+j5HcfzQZQ2E
t7pNHzhuXFbYybg1dA/rWFq5xq+oEdt7XmYeeiabR2+SyV7nxDspZBCgGMWA4m/0MB2b0dY0gW8w
GLD7S5ryfFF7gGztjWknjTx5YL/g7jzEpS8W0ktGTh2BvZYcyhXAsmViiXWYRMHvtnXVsWLetOMK
waKqGJlrY+hcMwtEDeQp2wRiGi712jwchrZN75DJ+4ObFMm2NUEO23ZUAafPYKnUtmVvNFnZDy6C
4Me+1rw3uKT63kmyuuGTgiVpSz8560RAnNpcsg7ok8VMA2FAEZMSThjMbTcwMw0PEzRBDatGNj6W
KcOueh5ksOh3tyXbSXpkwgYAjXHNwBDAmpb5cu+NhckCrbYOpGiXG0Xi211QGj8RBGsFQG9ryFp6
xHBufJ5Mt3qpLf2vaBeuVb84PJiapWtpKWM/uU656fNKf2b22gX1NAMJ9UgsaWMbYwtuJL5/L0JL
mUvrMLYZhnMMg1RguVN/MrJ6Y6VjbWNMDEGYDtTtBur8fcOlxwSmRyPF5XRxo9lAEWMm4YOdG83e
rTvnDXaCtq9D9mUs0fur1oh8b3Y+C45GpKcGveR31syAS2z2K4RnRNEexal4YWCZ/TJjs89pN7FY
E+MCRUNU6U5m81axe9ghr/zDq48SPJowgOYOY6SRrdCh1ZyRTT2zANbm/RfJYdW+cMJhFWdxiHJ9
9o7sITjLYFOuxAQNrNFIcG+Snqkh7uZ4Z/WN9ta3SbwzyHdZu1Mjs7XVodGUegimwWaHxWTCf8kK
a1pLsgZGhpjK1LaJtEcK/nwOStV5P5Ag2++qxyaqTwlRW7Swza9Z21BvoRMjoiy9S0inA7bab/80
SdfYFTlxHoVSgYY/BAZen+9KzYJKY0GrPugdSOrdRJAhw/4QjCw6QMG2d0ziY2VLrDwO+/KDDqpu
P5fJSIYRkIxAcLc+2VM3biEY6PiKp37xxZKnV/J9B7D7q4eQBu7SipkpSfk9jIV7lobLMeuwjCuJ
Xl5Z+IZPfaOKZ4LtUXSGtn+yRid74AV7oM4fwCdOLo4rkOp0LSlsj9x7nNMou6BobR9TETMuw7i3
YRFkXZc9wZrcFzBzuEzWrs4RT1LZ/I75avpkm12S1jNXOn1PD+KOLIGv2O1Hay1sNzmIGE8QWypF
5s6YYxhom/Ynreh1VkNb6hvUnvLuuzYaTE+yIsf1uFHgI1i6xkmzdoXHl9KX9V4JYT1I9s9otaQz
BoT7YKA31Bu5qP66hBmEAJxeCv/isLFcDzavGgr1Z1s53rFy0Z+IWNyVz5bLmidmmYnDOHWanAd3
5hxAoUQez5q9lvG38LvYhVUANPl9SeKwyXigTh73umPqVB1NxfUqh0hj9G39Qc5obsh1FkFbqRAX
ZfIqx7iGEYz7EbCCcJstPdD0QO2LOE2ROcz6dXrKDepElSvxUWa23KRIlx69ZB65TuxhBzkz1wMj
n9vL6IxZMOtscqhE+TYtQ+1xb0FfaiObpIhQ0RcIBM+tsm+lUAOcFOy+ANDdXT9nxGmAEcDUqNgP
cOXXzyGCwcAz+2LDblJDXkJZkPWzeW9zL/tL85L0pda1PXrhjIDcOMNWSnno7nkYwnXoggAQJhID
yFd+264yMu1+e3bbETPtHGW+ixsd35rLHk0iaV55E9kSuMjCV4x4GaWeUZsfzjRY5OsV6reK7XZL
Ws0Hu/Qfm0EENKFyImZDyOrcZxEKSlyFT6VbN+s8BsGiNa1LsR+BZBgseHGh3iBfpxhk+RSfRIXv
P58x4NHkp2+YKpzXIuewLnTdZu4Vs99eBHGj+dBMVnXCZt3c9KnU77XUKuqUpNh5CTpC07V4gdnK
+xtk3vYe1X1PeZdVSLVlCQl3Sm2YNGqITp2KMUViq9Ef7bBTjEtxZsAo69F89khAjJyuZiAWcxOn
w/CasTu/aPlc3pnQYskm7xuOjG4EvQ5dZ2C463CDVvU+TXrdIXeC/YMM+5+QqS5YfLt8GNqwjzfs
qRDbwewglETjJueKz+YNMbnzFRU9ciEUvNHBHFV/SokHhOIOCwfChfczC8qtVU4CD4B+jPo7X/oa
bzsQi9Vs8O81XoKnVHbd3lFGtOMSA7SYGcZtEJkeoBRALSzcP6cerE3F1JpG1jR8hCJx+cYdFO88
zK8/aM/VbYRkcOjItd8zKgIILGav14OpQdW1qg1oBECNcL2wDEedisYCk0PuNf98eHhPjWeVpzqz
NezxxseQGvGPmgv/KVZNtq4dM0fbV/KRDUi3vMoEZsGO1d/jn0nvyDCK3zGP4i0LteFT2aF/TlrP
YuHXmJrag4FFB+0bYJlWUMqh8/XDIqmy/Ge63fTXxO70mWWD9YIGBDNaTILn++AM1g+9jG+vwpjz
2+9qm44J2dazj3wHgHJMN7sB/Z09aHPlzWRpa/Hn2BHi0egGOm9L6TCGTUqucdMQQPIossp58zOn
eEwZCF7hE82LatSmMYUsfYh6OL311CaHwevNT9D43smnzIlWTamrd4vIsi2RSdXeCE3thTtVNYj7
MDRaEUyrJjZ9RnhixGBZpJd5seYZ3dAdHS3V1lT6OfMzDGfG2N39Mpt2IUqDQz916m1ImoSliLK7
W9s2yc4iHZGMBasxNhZvybD2ehVt64r8QS8R+nPe1xFgYpjvzNLhRXia9085evZphuWfwdgtYLkT
HmYgTmuGJx+wYmBBVObOqTTEZeQzvcNiPo9Z/tKP6l/fi29Wrl9zGmbYpsezSpV8MXW9PHpkf/3T
Rt85qgGxh59JiKAhj64ywycrdM21Qa1Ogyo3rejN7dCnyNVo172tY+vnWAdXXenyjOrxWWj8rowM
zQ3ZsECfMH8HjVlk9ChmvouJRkYfu0C+zLI++5n7ySx2o7olkxrJZqOMa6JDa+IqXhH49InjJtt7
1fiK+Ga4FyEvYZJTpnp6Ha9623ym0DrXVvjdSGk+9tgMt6o2FQIo79zKxMIjh5TC4PBfDRl5c35q
/3D5TEHZWXy6CxRMKtYuSLCzLWQYLBohyxwzD5mBNAwXla3W8FzOnmf8gZvONoNBzAkwjgJcKN8n
5v1rLlpmDSQR6fCOsIe+t4Q6Hb2mvinlvlm9x4IsVoukYgAWQ1MbG/9LqsBBocTaljnAJMCfEfwh
dsE9yUy42AbUhHQsjHC1iwaoVXTDiWL7R/Oolr1Yc1FxJ2qVZxnQpqx7EYle8QKExqFO8aVrTYw9
edZJXfJbqhr75sjJvmJIKg7K7+h2vGTgLCssIrsQl0F9mg4V61jRhfcGqAwg3P6GeOyQ+MOrHkI5
MxusXHnm8dTCLjnlNbAWI0F5Geu2dZya2bsMTt8HoeMi2hMQwellC2TqA34pWKY3PHPGMUepEyxu
/w0Hgnfh1RpufF7oD9XUXOIZDsHk9R+q9ttNUmK0zuwEVCFclQe7AGvI9qjfpMXi94liRH0F/Wuq
o5RORsc4YOv3D4NoyXDRZkwHo6vO0AHMDZuk1ybilGt09nmlnzJ3VKwGGtsDbVwQSoQKzlsxdscK
Y9Q7ytaDO1TQk7ODXXTbxrbOE8NusDY+AKoeIVfkNP52LJ2j5kJAEk24E4XO9hSNCcZpTO7ku+1x
l+q8TMwF/SntaCD45Dz44Ach2BhpkLeZkIAhBqXwCzgr3lZF+q9ibo/Ov8cUhv+VeJrQOCY6eGQX
yfAhNxt4GtxS1LDRcybqxZ7jphTUFidvwazKGr2L17nzkb09uVdSnbPQnonpAG0yLK7iNtyqbuEk
kmsPpeB5kvVFN4DmglPAxPn/tYZVRKCJla4uV2Wh3b2ishEiztpqYOC4yvBTPZpO8wLU48ydtB4T
9gYTPNcgsaYnh2tzPaOx2Fvjkn+Tqo/a0vTXZBgEs+Rk+V7VxyT033g0f40MdV/a9O2O9IBiSyzW
lyatkEm9u/ha8+k4RAx3sZf8QYXkqO4ducH+oW3lTO5J2DB89QZgmdEiW0/mrseajyVB0zyHtc1k
nqw4Y2Xqt99A07K1GZNKJB1yMFJMrGxf9zE1xiWftYe0tqeABNAHxry7RCavuDYKxFH+tqOV5BXP
2m06E7U2Lq7qYjG0VvVlkoyPdcJ1WJZG+C6MP88w2sAtk6tJw7+C/cCcavC2gru6jjlDC2TLsJmj
Tv5hLXywEcvtx6HXVyWZTLFOw50XCqK2YdnHKPb2QmdHRioeFTcWKpyW2i9hnLjlund3yKCIGhau
hOol9IbuNICOWcnS7gKKSfDrJIWiAd8RkXZuJiTpGbfBo7Xct7P4M2oX9oeRtetJM0UAe5Lm0aY9
Byvx2Tl41ZtaGjuSdiVKdKNka1R8+GYYP0iXub7Mometl5ANwmTX5Npe85EmzykjpdxWl7wW4CZa
oN5R8iArJu+edeFCvFk2DQX9PnIq8BDWX1srf2vnFsEjArl7PvunyjCCsK8JDOvENcbhuR5Rlm0S
L3xCnfZcL694wemJccshLbgYbhXBAWxdhL4jAWBa5UtzgjpbbXofL18jl31RpWxcR3iDp7Tm1zfj
c9HGV30kNhKFCf0voSBeg8JIEF9HRvGjbuc/6LCvebxEROpEI4Ye2AyyhnmrK7D5ZkN23eB8ZMCf
SpsdRlZC8CgtncgwMo8IrPADVWnOunLj0+DH4TakZ8Fay9RpTuAOplSoCgDhIIuTyVSE9QJImXHK
7WNnz+dKy0+Dbl3M2JHo9ozP0QuzDfr6NsgM/FJ6koxcotN1eZ9Tk0w2Feq0doD2sR0+GqHcCl19
hDF80YafH5gakjDGS2d00TMzn/i5bAtkegS9ttjM+PHuzWI8jq6IyzSeWtAAnlltY4AkvN6ZXIc5
w7apFC9D7el8IyRuqQzjbzNGp0j5zq6ZihMR4R+u4/zOfuZhmc3jbRerrwF+9LE0MnFkvsZMwmYY
XWqg5VPz5kMH+afjydlhP4OK7IIxa6KsuzLefXej8BdEarnxjPYZRsE3ZOl/TqkfePKedFE+GXo6
wcgY9IWMgwpej+ngS+GstRZeuqGxaheNDuYJN67YejOdMovdw8DCZUGRHfNJngdPnJMM+FGbeN+c
t+kOP+e0qdBgILaehiX1797lLvtMko22o1AM9P3y6DC64Y1h5tJZzLRXOc+CE/stPuPmBroEN7BR
PRIHdWZmgYNuWLiQVfTiVS1qjRaivR+5yEh6D6QgGsk98dMQE4zuvSusc2wRIcSKWpLoFG0cqD45
EoaAlfiRygfRODEWazB0mBzpH4Mmrl6NePr/PH6wtOnMsfhhMK7FF8oiG5u+z1hp6hl3ESTX555B
1697a2dsh2CA9xZohXdQnXFPUVzkWKktiYHRTnv0wEvAHePZ/awz24hT2urCpGZv7pCx/XU+wdXJ
83w7VDn9GfSqwPL9KytHEo/ilBQUI2JlUFAltT2iYYdlddKaB1zS3RX1CcPXgbp/QBB915qRw1az
C4i0KmCo8IyB6wL92F3VtfNFVN6ZF/lz2VpjDWWOHSO+VLbIdy2N+cquxUebj1QoHXk3J2bubDQj
fF+uUtMemJG2ZWYJ1VKgBqFgyO01wlh5x7NorvEoQxmLZuaEY8MhIocnx4vrY9H3gCBjLACi7p5s
lXwSrwskLckOdZZ6G7MHnEgffzNNsbhezNsktYuZuQQr+H52zQdJM540/iey54WdEN+NAnkfKSlv
to7FEAxZuhcTaxIns8p3HQMyQSh2sk0SMAhRN1irWMT/Wtu/M5di7L2ElOOOC60Eb7HHAglxx7tZ
G0WQQiNAd4FVGkkY6Z1Ooo42byd8C+PVkvzlY05isEry56TJL7jqYagq3MOZHA8IaQ6VNv80nl2v
B0HH1qf9h9/E04MhSpsEzrxeWw0Whdqyf/WpR+jRQoBuiQlZUb5CeZrnp1h0F4NhLAJJ7L2CSTUz
07PwiI6TSV6C0g1/5gFnlxipxsq8mtc4nK9WXpinycZ5loXx81CioCL15NRh+Q5SYfzNqQEfShZf
xKUqYIROedZzdVOS9wyyCxZwP/pMexh9aSSY6taOYMWOM6YaUAHMRhnfCum3R4uL42CZ1StyN2vP
xHDTxukuZ3MQROVkbLQqbY6U4MOrqKzLADt84zZNyTLK7R8BEtY7I/SjHRC0aBvHecFfn4LiqT0/
MELtqMFqol1mZA+a9aJbvLL60qdXXveLjIjDxNBfNd+lkojK7kFZ3XnIvU9U1uE6K+a3yifnjESq
WDNRG5UPcRsVu56bcE1FL8FR589QJ5DhVu/5kqlF9AvIGacot16VpSeJ7IQ/G8cHNrFb7I/P0qQ9
mzLn7mFT2eg4+1dGWyKz9Ip/YgZ8gL/9BdriEBSdcdOMimNJZb+zVb80cxsePOD4nBzZCTkh2QbI
9YMI6cURKtqJ47W7dLXTfsPHs/aGqr0SEIRCwKzHpAbiNtt3qKtYI5m3wqh2ZZy5G9ZJ1Ts5xPqm
dJnSIg0O172fngBvwHPAQLfNI/2rYg+Ca1F7MHELSw+XpWGjhwGgjueKRGg3QzpTOP6xMzQAVeqL
t4a3D3el49Fy5mO1ZcRBumblPrbm9GaF5as7pEd+3B4fxwfAfYKjnAp0ynAmIvYxqpwPCVFyZijv
QO/V9OJuDvrdme23wTTNzRTH434ozYBONF4v11MCYBC1LFqU7BWc1YUCB1R9CgwAPJmDEYRKUlAA
4lnPZWTD6XcTnFgpD2s8bjwnupk+HdCotkiuFjC2I5BuuiDM4xjEYNXJQGbjV2XrXOuOFJuuW5IQ
G/SZbs4ETlS7AaX/GqRqse1C48mw3He868yxJnz5IzrdtTFVa9x/b7IWV2EaP75WuWtUFHdNqLtJ
7ZQNzos7Id1GhP0Dms4LYqj5fDf1a5nEn8Lr7r1BII2QNPiobbpJbrmBHJJj5bRCf4ZUHtY74k9/
lRpGtJZx8476HqxSkf2YC90mnSM4j323GWdu/cU0NonOX4PJ0olgtLEsKXs4WrVzCDvnZRyxY2SW
k6+ZYb9rtDwPrmf/Nh4MDBPvj6Mxh7WUPJNd0/MCtF9Rld4FBo2NZIaBtDRCxx+eoT3FVxt4xWIK
/kTAijA8n/6VWh5w6JDKNhko4vN4P0v5XZfzUUSCLietsUE7uASS3DvIrPshKeRdVFJfVzIOL/QE
JjOd4dUtrS+/zgMu+U1mLDRsg01+ghza9JxH3+ytfcTWht4SefVUpHGg3OZDIYQjclsdE5vtrj/i
pVF27aCWtq7l0J5mpveBPTh3cAK/Bdl+NdoECyYia5Q1/oycJDqTvD/LPhVpy6aZ0rW3x1er6+4e
+XABv0VxajJoHakKSYiXwymSznNLW4iU8LuplkW9qHinO55Do2EjCIEbI8RALWJ01rWdnc8OxTDe
ATyErLFem6SZ1rzReHmy/kf69pNy+1ODzZ2nfXj1cP1NdveSWNF3YuC8ygZ5JXX9QuGBaB8//5SX
sKCrkhoQRTTdGRzl+T3y4Rgpjwe/dLh87O6D2TAND2HeM6kDq45zcOfaKPz6imfXW7yNnf/RVGw/
jHhkA9jjTm/s6q2YoCSnM+uucNDoOrNX2yWBpKz0D0vXX0fizVZx154woC2CBSSDFvKhgWM6mBPE
aIORNPvc7/wNy84berRnp5mPmOfPvTVK6IZ4HLyq5t5rutc8VVxiWX2lT3pKI5+tWVYYj0xTigC0
ywmdHhCisvkg7Bu6fnpvUFISR0xsMDP2fS/rW1zxq1LkIbAfy1MSqYufOE+4ItmPYxKHp+I+mCbH
WTrydnldL9amb0zMC2nN+rp8jxN0dHQkT3mevui6djP7epkM9bvaxmFid3AdMp1bveshTTr9J9bM
B3KVyOJJ9J/Ut3aSp4jMlx52cfpIYs4biUoPHeq3VR1G49qzk5syzavUk23Xxdkenf3FyLiU40Tw
Qk1cV7FRPU+kaceiecaKtp6JYWJwGiMQAL4ymLCcPC3cRaCb0JgQy8lsCc18c6LgvVp2hSzJwjoh
63rTC0WaKG/TRggnJRmLkyCtPzwATK2uHmjsr33S33VCvM+QOr6GvmYHWKLbL8m/VRV/KlGUGl0Y
0zSiklaEsx3NNiYjzGGFJFSG69kRISUfGlBQ8vc4ZmHfo5/pLW/lsWVZt4RJYBBjLJGxtSF6i8sI
cNrI9CsgW+c3t9p0P/kmj5ICC1p45keRzc+ksnPXaxT4rZAPbOKLdVS1SLRC8suF3j41iYBcRFGU
CILbzBnoSt21r62bEs/MoCTO4+zSdWzDctt+AemHKTp2Hp0u+epbuqWG7pwac9AObWTElzaiYHZw
/mx72eMQ7B6ibqZJyCfF/0u+RDR9d4lx0XzrPBLIhb0xvs3T5KDjtFCOK3lAUPWRgrMP0o4tWx+R
Xp72LqMUKc/6rBBrqupTJghcsbRgNWXLsSXysEWZV2eEX4ZkSxpJFqgpswOCRx67VJydujtD534D
dMFt15clJxFfr6YmbgomzWdoYnBw4//jphHTa3CKgsKcgNSAbAkUsKWezGpc4jHYV1hA/wfkTrb1
7Zi2jzF01A96wr7OFaCmkaA+FT3gPDCTI0qn0ljPtT7uwDF8LksNy6y3NAP2DRuLYGQ7vkDlb1aF
TiBesng3EvQQLE+Yj1Vl/FN6yVOl4t95HocHY4g++4G3D1fLKSNHmkWyBbVVItQcsT4IPyF5hA3U
yjRGdx03jtgPVRn4IqWiyhDjTGSd4jHfFY11n3zoN+443iGWUFol8DPguKyzSCcPvGJYoadQhJrp
2Vq8QknnvzhW94KO8G+Rou99e2yxUEIn72tIV4Byj32i2FHV+r/EAqnFumDauGHx2nnTYhb6sNBw
B8g/39zc/NbJ4SNIHmHNVDH/LNm6Oy2ZZaPOP+GPclqwkF2OPJ7jbwU//8ke6TlKL3fOnd7+2gws
TtToqP0lw/RYiKdiVl9eFV9kkRJwpYfDt8mPXcUx7S3bbUJvZv29Iuzl2RUZjlJsZ8QyJ2vMH4v+
32n/QACdEQn3q0QPP3kE7mW77O9qgHdp5d0z0qBqnY1GaqlT6s7DK83cNenYZ6v5RnE3IXMh5aRD
nEPYyAEyxFtd2t4tGcbw1LNfeUrdujjhNQc8RToqlJyW3LPIZYOQexAxMM5Z14GNyl+c9dM3bNJ2
k2HTR27nEPiAwXc9Yyhg/u2TakhS+k1PpPhz6JQwnmY10ji0oBO/h91HwOHQua9wyHnvo6qNy9xj
TeAaK9g3MV7aWIRrBEQ7XV1GS5cO0eejMDloU5gPK8Ok5gDYQnQfg3ncwp+17S9JMS2D58IVuzk0
zLWE3LJxjI6kqQTbgkiil96jKqiMdD6z1A6DyGJdW3G3OPRJ5D049MjCXBEsR6IOElkYNybU5IhN
NABv6woV66OJ7X8diAwBQhBWzFBvEcV+oh1015PkVDOkccWmGTQ5Y0zCPy4E19PACB1BdcTgoa9a
Jvae+GAElJ1AA6Ar0lp7sVUn+lnXiw0gIdSLjrcbfdDmzCmeu5rctHg2iYVq93VVPyNkGVaZ49tn
tjTEPhEykxMF3s+7AaLKvzoagXYQbICYJLsbbvqmj33yCIT/0zXHt0kW3x3h3Lhwa3dvGFnNZqzG
r5CRxeyqr7JyTnPTUe27ryohjxqSO2efo2+Y3rS7PNd/sJjfeoZCa1MgbsDN/YtZd4+5UF4hhvEB
xc426/iUDJMCpCJe027qFyU9YzOE7ktrM16gmu0Oo83gP6lo6H1yxhbZ/N4R2Wfjmg/mzCyaT+9H
drq88Q/PDPlY92DCXClhPRLJlh9hezfPJJv51lYzc8IxmqqWQbNspE3AMGz4HciAhlXDURnJT1Rz
uUA1hq2jeZAlQXGWGYJ1r1D3Tjd+MVNhwgMFzFWWf+B8d58s3oa1iQ6hwT+0qmUf7XrdPTL87wZT
5nsWTVhOqTmwhuIqnnzy2Us4TQ1Soe7Td7284WjQOINxOAWFL5GLWo45EltRVNtpbv5AQhH34T37
pfWoAwYJUI4HU0sqXks0W9m0DMuisODKjltQlFjlOCy7VZ/IE9LfawVPvKvNbA3BQvPbeZ21ZvQH
08p+Mf2WYVZMoM9DTZClE+R5Cw6tcdxxNdU0XkXZP1lQooH0bF1PnWyCAtbEWP260not60X6A6iA
hT4PNvjaZDVJydjJ1i1HbERsQ8JOGXorckSp173YKs6UyKBdGdxFTKhTsWFz7AcMK+ZzA4b/0Du6
zZhSeLAGTMipDhzUXkfG3BX8YlUYPrFxO/uquM702PNQ3hCT3TkQDxHCeaZ/hdhZGVoCLJW6Q7pq
bQqs33W004kJPZPI1wQIMmQQ07xsjCL6ICWaUWFCTsc4Xx2EpBhdyA+vpeDR9FjWaU2GXgvVYJlq
RLhk7Sfr5UvhISpJUGTvo5CnvsfEtXUK41A0nJ6x/0c2LMTM9uSLet/p4H0rD4FdFnli6yaNcyht
dB2pxeUhozCY0RnTlxJaWw2yRppjnueMIy+uoY65dcuh1oORxBzRrLN61s5haz4VebcdavFrQ5n0
qu5z8CesgKiM14OafpVDJVHWEMGIyioINdWH/jhU48EjkmjtZ6Z6bXLvL2wVFkYzfsMAeLY8DAIa
hzY5hRFiQ1xFyM//5iH/sQZ25TmT3MWYh6UIk+UKAYa/r3uj+XB1qLZoTZA1bUqjZfvOIpPAA22w
CUNh0IvEwm7L6aMYwspDXbko1mg1ARz0to+0P0Gl9mVX7mLb641MbsBB9YR5+UZ+J+XRAeLiOfOl
iZsxDYy0Gt6UWCxFiuClhF1nkpb3IS2mfT3XwJ0G6abvhYOz9dg1EVd0n6Zx9dIpb9xwkmgxCWcu
ooserFW61XQ5HMM06S4TTTMA+OFljuUZAMYLe+wtqns618x4I3kc888YfhDESSicS9czmOUOccYX
wtQH7BV7RuYXgnblB7tNaoLQrSlBxXOO554GAPWhDSbVL9Wpj+1w21cpj2tSfmWYgmCn6FAgYKKd
E7qa95Rgsj3m43iNdWkEYQfRnQ9OHGGJ1Eeb8x3eJtGkiPoihUstrqafkZORG2pmkyFyhoIVQ3m0
FU0t/IAc0Ph5FnZ7yh0it9dVRlQn4mpt3uSwOF4mTeSPkBhZjpCwLC8CaedTaQKF2g/FWDwToATD
mnikD3KE7ZspmuwVwRmjfy+ac7m10GP848rV5TaeDE8wx8izhzBmdcftGpJrAYOIgeUksaz0EHl0
O/G5lUciT9OUkYpuWardE6XUFq+C7iVcW5bWbkuG9TIgS5hBomfhge+bll6vcZzaQDjYkCjH2Tlu
oTxqALU6FwxBPwZxTdefirJ6E5Gr7XNwfD96WjUnuy0A9bD3r841sXqbpsaTtATWZU/D7JvRGiPl
9FsgzBeIFkR/RPOJOpyHc9cCh9kI7EtHB9XbR1JFRbYKRdFOgW3OPfQs3trsibJYeptwmmky7EVw
2ZCF9ljndQLEsNRTIp593mcScHrU2p1DUcFoenpnTp7fig6dhxdZ3tXWzOE7Rwr2EEqm5FFXIPCx
lqBB/C7lJwjSLEBpzZcmAKxqeCtfIE9EOzbynCNhwsiw6rKdDwJrB6bafdb1ON6wYvuPs/NojltJ
u/Rf6eh1IwaJRCKBiflmUY5VRU+KRtogSBl47/Hr54Fmc1likKHu6N5c3VYWXJr3Pec5xf2sw+hs
RqVziIn7PQLNGPYqrOyvgU1AF/3SmUoe/YcaBUPXJt4aW30ESBo+21eLguU97gamzQpT1hrfRXc7
Wn2/ARhEQcH2isoimdZh0Q1ambINhf0uj9XUqBFEcaO2bqR0t5kzckWhZJXBq0CAe+Sp1XIXQzu6
GyPcQSNtE3td9nZIjx2CCjtAmU2Xfh+GvPlsFL5rac/epjd1diC8srxBiuvvPLz47IfG7qoNlPMt
rTtSMgvb2vcVjLXWKEBJtoZLXltvR4v9ihA4S0WauglwJeqnwWEED7hHOD3fyGyG0NHGg3tdm1a/
J1wzvISz2L6kbTe94LHsHngk0Q36P+pKRWQjGkucFhdcpAJSMwkbcy7JYQXQRmXYJekUDFG8IX8g
uiFfJN1DeIDWgLPAHC/JQ0zCbY1R69bNkv4beEyF5jDEs7ahcsMunYpMn9DWjccvakpEcitrGoiX
lSSOExMppTFlfI8ryHVG5dwklAMoHfEtlq46Vzl7OttH3tBmwxl9c/dgFfZPBFWA5ulVFgICQCWW
OMGB2dQarwLIDrSa2FinU3IHXwNNkXuY6uRH0hZnmQggtkq1jozgqnbZGgV+mK2Nyv4SgapBNi1f
lOd+LRRgfE+LowAMsjZA6AAKS14NTG6rpoVdTdWMJpKuZrIr0ECQkWRvgIIaRyYv6n+ee9kP3nQI
SZXhvMV0EjsZfz8dhXxNZtetLPyJM7WMB2jYtUMZOBpLpFDiwgqahig4yJmRYfRHd9LwxzreApBo
RKhep7J8ZYfA5gj8FecqE7i8v4uDIcD01jtbzzRuCqHtxzANHgKIAmFFu62q1JeCZs5GKeMB4s6t
OTjGWljs06CgoSqo9Xr0pXMIHY+0zxL4nJI5Hri2RH2OKJMGAgg/LYMvzWBWG9bNYS/dEMTkknPa
Q0XR4zStWOGIj0mDu9IrKcZNdA2Y+SQMU3bMTaQAsIE1ptfVEJGqh/PGtMZ9ZwYhiDDT2iYYmpDF
sKHJWGcLg/Wut8JbxyHlMgW9FGr312Jfx21Dgm+T2JSTaABYViPPHbdCm2XhkATTM3lrSsfVWZeb
j8oFhoJd5KJrwA0hcrn7TSdx2ddEkfMVpDpFFzIxESNlxGSw/S9NCm5xZwO9J9qpWgAmGFTu6WV+
x7mi6KOCva9MUlnqmFwrgLjIaVRKxKTfHcNQPbDT/5XS4TgGfLZraBcvbc65YWyTHx02dzbd7q0m
rYhvl92bSgd71S2ce9134Y5OEsgov36YyGtf20Xzq1fGzgM+u7Jyuqwem7atGhCBBYn41kEx5FCQ
FHvot8M2qBfvrYGYxlfer6QNLjm5ErrcVrdW7vRrpV26f5FLXuCMNRHl27PrMHOVJDJvyyz/4YYm
J41yzPkLalD52p33HfishsqgLdEpy9z+1Y0JzBb4wLPb3nlR8Ozp4AZMWceySSxhYOHOEmR5rfVk
TRtZ9udlGvyyChFuqqo6LHt6B/slPlNe5NJQD4lXP7Sxd67j7Lk3x/Na1bsxmF5jJAro/jhgzDnK
4NyIOXxl87pqkCm6JM3gCwtgsSqThiGHnNjGc5fGLaQJpgBHRbdOz42ibAoQJCTBQRPZCzB++G52
0XVh1rd55ZJMFuUXyRidxb1R7uJ++JY2S+SqCpeE9uaxSYzvjYh/UuUlusnAuqT0SHzV5Pow34Nz
CSu28WJ1tGmVc4aer6meon5gORkDsAS1I65UTI2ln/rHtBl2DcEWMwppclWanTDAsJngGtZFK8Br
J94eIi7NwjL9mjb+sx/lr8venN3Rg6HCZ0kSwMYJywezNF8xMz6PlXVhZUyroQEyUYjsZfSmL9lI
KKXjPdLPCDZdCLuBUC8PeUO9q3t5rNEUEjB/LkhQMuZ2l5fgjSBvXlqckHckfVY0D4Ov3K99SCL4
qrTraOsKDR5MdeepPWDMqYqDjfcL9Fe8Gjuxj2lZlpl41SMKmXrxxhO4zWYO5NVKVv1FtnRNnEyd
j4jlNuB21MriuIjUe1cX4yUCQooAMMY3imbx2u0hq5ZNCDF2onZJ4ic7DlSkrTrr0rzcKr4bZh7k
bETzGAdFad/IWmMFzgZXEhWFW/rVL6QaxpuQ3hnWC6AHtVltE9ncmDZRCHmd0iSpH6TRPbiYtLBT
2KwPFcoiO+F8RUYQW1PXsrckkx3Lvu4p8wz1FnYp80Nm2ec+Ak/cefV13EU2MDfOj0qiSOh0Ve+g
jv2iJE76QGed08VRKz6w+yyM+kssTWdt1V9R3HuIR3SgVtLeu4kB0snguw5wpAG0+jUlSzHFbDS9
U7aggErzHr6Pq0nxiLBXSE6vZ15Q/2TLE6+SKn50F7FDzw3wivJQ0+7cyaLaL+6KAyf16Gh1MWl9
SAtk2lxS6KcRK6P7CFwJTsiMIsFEX9o31pUansKAyQ034leztoyfMnaP5Oz091FW9eeBg4PNK7If
CT5q/qVUU/QvbzknPLpYAbe25SSbnEjPFVSPaIM6HHGKce6WLj3ACNyB4+1ak2ShgjUUussiTqRh
XybZvVkizHUjcVVHTbHyuvE7PW7O1POI7q4l/AC8QlHSU2s0Nq85+GU71dUSKHlWGUhuXHNG+8BH
LaruHiI8zV+gA1ICtaJ+ca4q875w2aN0Pa0Cf4TjXhntbsqz+ywS30bfPciMKsrUpY9kwM2Pwneb
tVDTU5hbpPHFE2JH4raCrv7lUzPxbashswbS1zAz9fYmsb2ABdAeTOWVqbz1SCWF9UWwLZklhX6Y
wDuriC8TJ/xO+X0/lXm6dtPpOQkDaCqcDSLW1kzSXRCI0GEDOCA21RGXAqLlnLuQymwHbw7UqTsY
u05ULX9Jdq7oo39N0mIXFB7eikGdQysEzEkJMo6d5AibfltLtMtiiGtsvrXe6tD8xf/EWhPczsmF
uxL1MeIMGqh+nT6QZ39jIOoaFgSV5B8qFxVlPde3Rjzdi6i5xmtE+nE8BdjcwnMvci7Iwf3aZybS
4nbipYm+B1rcl7GCSpFaN8jez0DW5kt9ONhQaD+3dYxuUf8YiRME8Ij4TJiCNbwiQ4H0mX2pUEiL
uVH4+UeHOGJWPySgGPxADxmTdYE0pdzigH6wOIBDZ4yxBYxAkpk+Nn1hbuyItQJWGbN2oZfymPWL
UFa2I7GPurr0VzUdx8XnnTwlotuqyFzkScVFj6EhQiS5+Gb2WQtnIQCOAi68R0JAFgqwA16VdG06
5YNregCw4j7fkNZH/OrgvQ68bFGGLg3FpkKBlulerbHOXWU2cQ06y+NdQzeeA0u9Swf/upSa/UqM
J6eOxAVGunvgdvySejI37I4fB2v4CSF1XDUhedFoz4/kdByNvA4PQdDfK8M5C20PZVtZXHH+XNIX
UsAqGkvwUBEdwLrPantGmR6jgdle9WFLFzZWv2btHVFiMbFDLDs4BUgS8qPvMmywJDSOpEjGxrD1
U+pJmcV51TcBbAW0CDvQi02S7AwaRRyfG/hQ5kves6VVWXiNw/trYxRXo+M9NaohFgb7Z15ZZ8Ip
L1EIZFuPhXaqFCXhsj3W6EHWQ2G/Du34oqPiDBYA5kzTuMDc+gsD3F0/hY8IZa8hun21y/oFRTqf
QOrUdNIyYgosa0+TakuLl2/fxF/vzvNLWLGtovT5YjYLBiVCNMAi8S1ohjMY6OQg+clVhqkCUah+
IXvhC8gp9ijQ662UHBeHG6XN1FyXk+ioBwIDn5oQntecHkSj0KWpn1lqXxGrYVCgjjdy6H6UMd31
aJl/3egLx8IrSuSvYTshfY+FtYlTb+kqOTc1PQM4K/E1kHPqr2nvb5SFVLP3ii9dOALAI2sGbdx0
BACPEXes1VrV1hG9NG1LT/V4XpeNahNeFjqLgXFwLzCTn8mygC6u4Rb21qYQWIWTLjrPA++uKTWU
SGovY+g+T1alljLWYfLrxZCn15EdX/qGd2vN07wYRe6VV38JjeiIuDLflWWUUFkWsbWqAUpQ9M3m
86xLsHtklOSKOH9F/AYrMCRcRjU5Ok9E53Eorn3kHauItAEMEc0D6tyMrg+7xT5KLm04+WnJfJFz
3qG3Xt8SXIkJv8TVaoWcVFT0EAC0gvwy8rovaM5Qc6gKJDZ1SJu1ar6M3IxNHVfUX9piukjz/DHO
6psIkvZmcAWAcROFfezuKw+sZ+Zjt5yT6idmqB+swuhvcvNbWNQc7miJQRK2nyb4/5va9n1M5DxN
O+btVxPyDx3Wck//CGOQKVC32JwNXSP39g3/jxU6NfywOhs2dKLHleuoe5OeyWPvW3Qj8V1SMC34
i4rvHbs3hNcm5USr0GdtneYbe8xQBgS3kgPf2izGoxxagp9d7jD3DGFNmSKSEigSh+IBF6G9zaV+
jPr+xziARCU57bUrIbk2g7e1Z5JsUstCigjMt1NEmOTGtVTercJuuk1Mm4J7mv2cYseinFW381OA
fvXcKjgU0QVp25K23aLLoBbVnDez1t+UNvNdnAsJ9AbpPi3FgBYHECSsIV7ma465kYs3WdbZINZR
XOnLmIyU82yEekFxzcQlAlPSIujS4dS7nooew0Nh8BesuqBMrGfXIzaFrlSbUDmbLOp8TuqITd/F
vgvvIicmHJhn8YMluL1MeoPNNeUqEnzGQElJrcNMf1Ly4ZSPaHixkbnDkrXoWvuMFDXKbmVjaJpX
A0QRM4ZvugtbKb1dMJce3hF0+0Awq5iqVaC84Di37K23FkngFySaDj50spZ8W8RsfrjLsVoAbkPO
+A1EQP7iFBaCv7IcyDQCKEaIHXS7h9JEQiDhjpSoSuF6rMsy8F609r3zltc7WGdAwC4V9Y1mTQwX
h+nQL9CHu5BZvs0Jub8rgwrCQ4tR+o7RQS0QJ3rtCi/5GbCfRJHnNecuJnKSA1K1mMchpyNpygcj
oVTvsoUlycWJL0jmrn+VesCUXHPqz46VrewHsAHBVSZJOsY0GyIlFxTekOHqgKY4dbLnrrT4MHg/
PdDHZkivnElqPo9bTQAkpnTqRjO71mcqzZi5IotZ3h11Fj2IVhowwhJJYG/ax5BuRgmtnMQGKpZj
XHIOhgYgv/UBmACi0am0LnryuzpTi7GMuWiHF5cQXATttORi/EOiTa3HrusCbzXzpZ2TAC52k1FV
r7XLXET7muO0NTTO8yw877uHMfoGJU6HuUX0avyq7IyYzDp2qSU3+ST32hCR3reOQ9ck82SJCcEw
YwIq8phzfplW7Tcvo+LdUPdcl2wNtpnp6mu/Do3wLCJE5N7JRvcmdUM1rGaCDThWg6Kc3ZzDRkMX
GpYorYC7yu0hYaFrVUuRCVHFCk4aGRU2YtxbnoniTMNbe0QSRH8/1yXHT3yIYfvFCVTmIZFIWmfd
d0EVb0l05YjeBgSnFiMlpxBd5BZkVLw3XCtPt9k4JeFZJ1IWVCq/+tGNuvSnq0ckVU2mY/7MlCki
kBy+38qIqNWfU2kQz0Q1WOMLoQ3s6Kn4yeoMmAyJ21QIdXwGdT80mdZJCFuJsjXl2ocC0zAD6lau
rVzlLdmQQkerjtTuFzfWxmtrICndUpPBCl2MDXOoEVZI8KtEdRdZgdZSQek887OSupi2p8A/jnXI
zND7fnPml3PyZLBxuUgGeG0civFaIpYo0eoE5DLYDQd8lOgpXKF0IkOViNmM5AMrN9ZLI2WX9cN0
nKGOBBu3bwFV/U44bSU6UJzkelvVjbENLdnsI9m71paz00wWmE0gpA9VERxi9URzuMFBQlWOE2Yw
f7E8PFEwgjJvTab0iCZGOKhpqbagzR7BjvDtFG5Fq1BTiUJ84uaboNGdOIwzWDdUEKRooi/ErQxz
F7UK7N7OKklMkEG5EXUnrqa5Fb/YSMBfaDLXsI8zQV64heGJoMV30TxnJJneAE8GdY5nOO23fd+C
4iUHnNQ/J+ueNGaDXQmr6fg7qMultv4Qk97iX0pz6gdS363kQkfIVzeN4zJRzpJfXhhTWdOsnUn6
RbrQ3A5SBeR+xAJlhEKPu40yCE1XLuS5bIU9LgMt2LWXhLYjF0It8M0sYU+PdJEX6Xjj79KMpigm
ZR7CuuvUMjfECa1Mp6SQIOJh7s6ykNDoAS1ExlF1YjM8AO2wL42662bUr17q3fyHh0fSpxWER4cN
6RIo6TU/sqkejDVq1PHJblGO/YeM+TCmiRcc6w6fxpCjgrd8MiiyfIIEHzovRt9dUAkxsb4Y0Gti
XkujieyzMG0PsUGdso619UB24ZLnaEfnaAvVhWXFFo3MsjZs9CFp84xVTO9C8Au7qOrRpANde6yr
AmmUD9VgT5pp9BrZISe+3jPivV0W6Egzo+CQ61EmualHi8cekXJ39R/RU3q0elEc8Mq0AdoG2JuE
XczpfdvHbbeqmwqojsU3WVE5xiqjM1OKtdM7Xf/473/9r//7f76P/zv4WdwUKYT7/F95l90UUd42
//Nv/e9/lf//nx5+/M+/4c85krWe/3pCSJdaDn/+/eUuygP+ZfGfuusbvBKGewBuS28BDNSmy/sQ
vIkU9zk0qs3Y88J/PKh6b1CLEz6hfJAPLevtoBRm/FCFo3cIpygIkfWOHPekX+D2RMreqbOPh7P/
HM5zbIGA0EQsqcXy5/+4xrSy6YykkXOYsWrDLC395qtHcuUnV+W8M4zncTWONFmKPfl2mEqMvTEj
/CU6W4EkscVdxxTz5ML/2ca1EZ9/fFXC/GM82+SxObbp2tLk6Pt2vMEZdWeQBEueX0umhCIUaGyH
8dDnTQqwSvjn3RL/B7SqOLPUIguul+3qx7/CfedHsL+3hYXC3FHy5P1RfkpETWsGRx+zeYhGNE2e
22SWrzrr6owKTlqlm1YULC/pKKx88/fDS0s5tuQ2Op46ueeFl4BeJmzi6ORDdMdi3Vocc0YOnIoW
R81SuSA++6MDIOPw8dB/vlW2qdC4/B5Z8xDe3n4ORnOYGRm3n+SSGceXnAnABeDobT8eSCwP8u03
ykhoHQUVBdrl9smDjq2sxsZuGYeRcw2Sc51gsciwhjx5YPauWJA03aDGrfDRdwHNys6exLRFnupQ
H5mc/JMf9N4zV5qpw/MEsIXTOYOMI7KJkig49oVxW8Gx3JQ40/f4GF9nX1obXZfWXd4TdPLxjfhz
2uA+UHKyPQYll+DkXZOcJX0Tuduh8szyGoP3fOFESXBHyym+//uhHBMqjdDgWOTpt0xtgadp8F6F
MmHREn57U3sWQtnKE598x+/dTceylZbK5tIc7+17VE1eG0etCo6NIUub6pUAho/0uCQDbuljQGtJ
NR1IjPaI4/AYfXyl7w7vLG+VZcIRPf2C+sTvK4W0i4q+bjAq5BFKZeoe0izwmdnl98qcsnVTSnf/
8cB/TpcMaTNfmtq1tSeXH/aPWbkrpm4qBsM/+Ehrj3A62yfutT5vBSWPgg/p+ePxxO/38uQ7EjYV
Ue1ZQpmmOBlxyGqPP239Qx7Fk7XTNoe5zeRjCaAp1SZIHknIeIw4RROKa+GIXuP/YncIcn4JTKEA
ACKOwKp+1WAWxMMhsfVsAL2ST6KIr/tRdOo6oeNymSirLddMegjyRvTwq1gqMDY91Y5wNdaDewMw
BK9bFUePxlCJkI1ujUoZeg/5pFUkOI5lUZ3APOa+oFIwK7EpnMy5Vj7Hhw1lMe95WYUeTM5/7rKh
YYcVVE4Pw4Fc1vEicFKTVCAMuRO4IfwEkJ/zrVlmEbr8NPeeUjSLN9omn6CKR6RSM0ATZyWKgeSQ
iUZ1sw5V2+0pCXAabbEofk0BYt5jg8PB5taGoPQX2eZXOEDKOHRVAugDN0FzC1EZJX1o2YBtLNKt
kmeX8oG/GWxuJsCSaL5z65yzOJWAEmFDNtP65GCjSNgyGpDntkXZf531bdttWjr5twPi1b1ZJ+N3
0pXtS40oKaBW5MAJArrYY1rlb/L2KsP6uzXyAgRflfectHLWx5kUhgDovTWM30xrjm5jw4uRaBUE
I6zbSfVfktCoCX8KqN1kELvvU5rD9SGCYQ0J18rUF5/gpn2WNO415xh0JyBF6fsmbK1/+BgHUfVT
jifEknMyEgZSce51TXcEyXfp3aGoh41dZHDjvwDsAU7iRuQVrge6eK+UybnpH7/nyyx4+pZrG1bA
Mj0LZBon3xX1BhqQSXScSz/eQAkJyb8m0Z6w9HmryQTazjrSx48HfWdqZvrghaOyZVp8zW8HDV2z
6CPbjSCpGMpfO202Uk21tX5RYUtM5sejvXOJjKaRMStFzdM6mTIn03QtKGQRRmwHr7QRNgNVj4mD
RdEnDWJ/t4FvJpP+kynkvXGFwzbZY2RaridXOZGbi7Y5iY9hyekP9wb2XI6X5d6rkxLXu0G64tYh
hfOTXc47UyVFVK04OLpScZff3t0hmusEEGh41DH6qHHIVApMHmfR2othGnKqn+NfH9/i93aXlrQ4
ETiKfZUyTzbNCg6r2RFSeCxVnK9DN0eckrN7ru0JpHWbUGRG0bEJaoK5YkiHNGHa/u9XYWYItncm
K6P759JoBNjnkRYeYarUe1VCkMQ+HS29KuOTV2p5ZU6+Gks6UmCpY30Q+mRvYSUhb1RVRUeySnJ7
nxps/S542/WFMrPsAZpN8+yKgaZ2Prsw94vKSz/ZUL73drGh8qB9WWz1Trc3ke30RYxq7NjadQ86
w/0SW/jS0fG/WmjQ9iUJNX+/+HMioj1qo3NbFuG3L5YWCzZBkgAhGic8SCQiq9jov4NWItE5XRgx
BZFT0vbNTwZ+Z75geeLlcrTLZGWdTFKRXyNBijg2qAaxPOjZ6Tmw8n7tDm5/+/Gb/M7HIzHb2izn
pst242SySP2+LwN4FEfOBostgi5ekbNVjgrnSZaUCT8e7p1jgRSOKfEF44dQp/upwZSIZKsuOLq4
H+ivgZ+Nz0grN+Qnb+x7A7GPsX5vhm1OYG+fHcK5yYlTduESR8GEXj5myq1CF3fNx1f0zqfB1fAR
Kk45nrJPnpVjK3euBccPHVBFoVK8hJcG8UU2ua9T70hyYnW0zUfIMnVeRJ9c5nuPz0Iwa3qSQCWU
aG8vkxAaHpaE+YQYSR9Ky8XaUEj3aYQLeGZnRpT9/eXaSrARFh7VCc9cftA/9qX0f5q5Kxx1COIa
RTv2XURqMDohPeqp735BWG3DvUnmR3EM4syFl5zWdX/58U3/XZR4OyE5iqWUnyJQH/5xuu+JRAhb
mpT0IxAWkIpENoiBmLFbY1PejPhT/F59y1iRMGChKnO0ib2SgyiJIl90433yWr/zGJQifM3F48ME
efoSqMLTlSMqzqC6/075GC5ahyvb6If83OKQefbx5b8zPyj+wynPNC3QvycfrepNYXZzaRyM1JCX
w2AWxyQsw3tJXtvu46GWXf/bG20zkss75GlH2Ken2SUxWiZsbQ8RetinoUFVIQklOm84kW8WEdnX
tsBBZ9ID/uRNe/citcWhy6Uoxa7i7ZvWTJHu5Dwbh5K44n0/xGJLkKG5yTm5b/+Li0Qf7UoOPxSp
Tr7hWGWKlMTJODgK63XWe/NlXbXNpm5j61D5DUSl0qaNEAMe+Hjk9y5S8ybbvM6Ch3kyspRR1Fvt
kvc2uMMRLkW7BtbdryrddXcfD/XeNyOgE1Mk4C2lKHQyJY5IC0Vu5uxCMXPPTt5uSyhihjmzg0js
re8al6TF39dOct5FzhHodbcxgx5rIvaIUF5/8nOW1fPtm+WI5XhL+cB1vD+2i2U5BVZKpvfRMOTd
6NIX86xth98taUjL1aiQAOKRYJE3ZxP+WtwqCmpGUD/NRfzw3/wWHj4/SEG41ScrPbIIcuXCjK4+
SLmzJsruQFmk68gU2INhBTscGMlnzJNVMxqoFxHlzrV6btHW5fH4yZwurD/vDEd/wX9MKneetXyT
/5hjCUTkytMxPCaVWPTo6OMQInogaANDetEZxa7+tp+IAdYoClfQ7uMHqTnBocO0vxYEraWf/aTl
3Th5WOzpl+0mFR9PnhYyLW8OLCXYa6o4nX/YYx0928EYAOuZMC/5YtF3TIOEdBYIQ14l/TL7JmOC
L85vkk/2LO/dIBsBHHVNFngh7JNVz8AChwq8MQ6FX2FBq9NvCKHgaLfOOXYU98rBB0/KeWV88XXf
XBbxoBBUKGiRBvS6j98d9efczxqvpeRxMUn9sYNi799ZnWKzRjk/uQ4GOb4GdBSeZE4CyZlNxjtC
jzmXw67G8MdhvmC3srjq4TJlieSsRJBOTxtIJPi2SYhyr1Tu2d+xHKV3LXtBQBZhJ7AeaDECrEvj
qtlgOKHFlhhO9iqSZC4vagS0LUVk0xecYI3kkXJZiGkl7nC5q0CXq96Gn79tfNLesZTl/mWfzvKR
TNoAjHwzUtioppHX3GCr+YXA1OiKMJxRklGjxfdSAEFCIgFDDMlTRXmnCnqaZBzWgbkZGTC8VYAw
kVjtANEULDqDNCo5ugTaJHzkdKeRiWWErlmETaqepuuqDMgvsUzMW5+sHH88ERoZy6aW6jPzCovy
2+8HrmY2oUvWBxmjhUc7atD9j60eRY6FP/8W5ZLz+vFb8Md2cxlSLCdCqdnbnq7IvZ+HqubjOQRY
oW5wa3eXVgQC6r8YxULrRz/LW961txfWFOh+c1OSeaqdGaQq0pXaK6fDx6O8e/u0oEDiWZo618ma
VJVR3HtZqw+e1hD90LSt+zwszidepbGK24u/HU5yOVIoZ1nppb3c2n/Mdn2VYQoUo3sgRmo4N9ju
XCkxvwBm4yibgZn+eLg/n9QynEOnQNMa0b/nln8MV7Ps1EmGA8ab9YLumBaUZ/jZrPDHtoloSqpM
bNFszXKil3v8j1ESg77rGETuwSg9AKZ2YB8naLRrx46QHrmQ3uB2Ya2m7f/Jy//e9S2FEE/YFhPJ
6dMbC+Ur9GAuAfJoazEtCRKDW/XJirm8A2/WA66P3iTv/PIqOqf7ltByA/IVbH0glVWaWxNiXLZp
TBdBrg5SypQfP7T3hvO4KkFHz1V/7EKVVTQDK593GCqkUjmFr8dWaaZLvNf6k0t759FR7KfOweRh
sS87eXTuJHXjNrh7MeCrdOe6BKEdvDFAOu35bACxH/UgSSvkJ7vC8Drv769VSBpIrPum4pec7Hvt
nBTmiAXgINRsvmZECxgb/CjttRG4n/aa37lYCiqsXS4Fw+Vxvn1PMU/g5zMT52Apw7y2Y4BDnemQ
zWIOBQdIKXt/ZQd19b0xyAT/5EqFXq7l5DWixu3yrTDN2PbpvksacekMaUd/HSHpXeeHPgQRc85u
GmOQwGcr0LtzNgIESvIQKzwKacynujI23UywShjZeFggzZf0Fy7CwERO6BM8EHbOz6GFTxPGLaar
CV3ggZgP0iDq1EaKq5BBd+2Dn4/ehrxEZz03snqEX4q9ibyyZ43fkC5TBDSPngGB0g0iqtoS5vWA
ARQWQtnhCwCwT+gLQTtOMuxIorLIH0izvTmjS0gLn3xqs+lriK70KGLI9cipItD6YYhuEnvc1hBh
S2JuoPdRhFTNsztcV0NJjpyP56YrmmKDNK/ZljYZVLQvZ3g9sBCF6YNdRhrAM8K9EjmQoekr4iiz
qhsx028s0H+vEP5UlwGPZMdq6O3RG0Klmoi0GcvxjixGeWxHd9qQ3Qo60unJaAtNUqwKAlIyBWgW
MQWeBy/SN/hPxCaUqfEAGEieTR7pkw3ZT7egal6mCI5NlGb1pvU7WgJGUukDvvJ5EyHlXMdGSQxx
KB8hlxJKAeFi31tsxALRxAfHy70HK4DYptNWf50L2jGypos0ym/RLJFTDYHagpOfXqTvqdcoDL0D
4sziDMcVskEX5SENfE38pClx93rdVV469S8Zluy5fAqw5BbYJbE1zfzaj3P2TRYWcUFLMwUDj3so
+tw9SmtCBcYHv3IWofZsLuYD3yQ9MqygA5SleQV1Ov6Kir0m6MXLzszO6PeQMZJD73oEywd2eF9Z
jbhA+1Kduy7pWQRQF/UZh6wlASSjCORTJkmlc8PXda8zVJEZ28Z+ZZLlfQ8buj/XfvljHtMfnUch
YyxJTqidzt32dQTJzElEtXOzEkeoLpvtNLVkyBG1ZsPIO2I5x16TZ3Cl2oqiM44I9TUvynITZ9XT
5KAAD9zsJfZrPO9deAaySK4jkevtx5P0OyuPou8sOR2wa/ujFmWwypS2NXmEpXhhASi6DB50ahPs
+PE4f1SC2eFQ5ucM6y2HkdOSZRigZzI8pAVyENW0cwGsZBthJvVTSqywtyOrG31vEcYYRz4e+Z0r
dKEXsNsHOSvUaRk8h4w8FYELV312CX8IXfer55Txt49HeWexc7W2KKCwGfKQAL2dkyeN4nck6ecQ
9OCCVmnjYNSR/lDc49yS7d8/td+tdfom7BmQy7wdTdWyRpYCKaXNTHsbl9gKvLIrPumAvfPM3oxy
ss4QgGa5ccuuJAyFT4Rxwm5hTErAnTofX0lR7zYuFv5Pntc7d1JSY2YhNV2KO87JqH7hj33bJO6h
l6rbWFGZ7DLCs+/dUvWfXOB7Q2ntOIIDB3iG0yZURTQe742tDn1iZmuvzhq+VYKon2hLFHcfvyDv
LNq0fRAGWFojMNfW20cGI6WwPGzxh2osxn3eOvZmYTqu5wBRdsTUZ/H+N0Fe33w87p8HA2lLy6ON
KdgcKXmyM0q0KMeBo8dBdVW7xgab0es38vjglabEwWx+Jv54Z0BuKWVHk82JzXn/7YVSVnYqII2c
80tANZshHsJfTgV8eBWEhUKXacnsk8ryO8+RIT32X5rdDYX9t0P2oMkUHW169m0/nzvEXB6xUgKC
08L85DT3zmNczgYmKiFkd0h33g5FfFAchYVrHFDExRes1OqqY/FAvuALEgpwhE22AZ3ZT+PNxw/y
nYvka0AqJOlOSCpeb0cOwGOPchIuWYZdew0T8jsY1vRaEqzy/F+MRL3x9ylBW/ZyD/5xDhrzPsst
j+8e/UxB647ZRVWoJzwVfvaxv/OyuOjMljoMszOVobdD9a3AhzV4+iAAdQB0bLq4ozNbN6+D5flE
ipikzv/9BOOq370f9s4IRU/26k48DNSpJvfgWLM6Q7exbCVr4CtRrG8/vpPvrT0UF2gv0KzjoZ28
LV3TAwzxHPdQKd+4JFy5P/pFN+0/HuW9m/jPUU6+uBYrU59WjAJWBPaNFQdkyhaugKiTRpV4bHsR
eX//NnqwbZlaSM2jyXAyrcA4me0h+H+UnclynEq7RZ+ICEiSblpQnUoqqSRZjSeEZElA0vfN09/F
Gd1jnbDjn3niKBUFydfsvXZD2Winy0tTyBocQmh0PhTY6e3P348t1X88dp5EL8ABhsLi2xg80RM7
zlNOMeiI0rdwqTMcAlr3j6TddvxQZ62+b+fyzKzcOPUY9PDtIqXxZWRPPjAUzxd9Ou90o/oIG/u+
cqy9wYiWSTH5LmOCzXesgFxOKnrJ7ehKFPk9fj7wNynpxToJjJemMW5wFRa3wz8W1FF9AUQp4Fl1
byIHs5zm+WG0hk9CuutwsxRYI7FjmsP13NACGqmpdg1eM0IX0Fi1/pQMEEg9/hhk0FXed5vWDT0/
VPhHnXJofhBHHf100pmAuXDNG86qCgGO2Xvg5rBvga4CgWRKGMdTtILLa1fcCbMxT7UgPrTsvae5
QdQjkwS8YOmw+VlJLsksS0Tb872rA3HW0pwpfbNiGPxoGrufDRt1hEmxfsSg0D0b80IOL+NHTwZd
UvQEbPXLVQjQcDenOPdqcoiOXSSaW5IgMbF1c7MnzoEAerdwXzCHuT8oyXI6sh7mQWqFDy0krE2v
VILiYn4TRvdZMnrY1zCkXTt7gUebkJQ6t3caVso3MaYplnda9oNM6ZmSliMo7IT9hnvY3DhFC7ak
Gb3uKh4g7qQEsewVapI7copywAmmPu1BIHY7IK8k7UWWelPGiuOLhNpWKosxoOvesSMn6TAX/WHM
59OkCe3a5tn17WzpgrkTeMw8HW6AiTlgS2mSbDME77j2W4WpZYZgeCKMs73pxjJ/NSNRH/pJRIe5
wV4HkxLriUEXwA/52hYF+t0aY+21BMnwEDdhTthQOQR66Mifbtu7QYhKLoC+b23HLNduaIusTUeX
s610j8hmxMkvYZNUB7sk+9VlIHtg1UriiGU1h25s6yP2iXzZLK0x36qwJRthdHTAxlp7XyBweZjq
+aKRKrQHX1AHbttilDQJ4hu84nkWbXdtxhoW93SJzh11jN9YMV4xAEwb5bK+0KH/+t2Q2D80zZIf
rW0OAPNTEiiztJR7GfNlWVLlg4WyhQdkW7vwYbZNQQtNYGpK4gp6I77vEn6imZdA7MPy0cTSuia4
aOLMesX+oKVO7/h/xale3KoN7FTBPsiGYXzS9MjBsEYy0ZVbCrgM7YRkEf52AAt2IFyLGJGHJa4Y
FIYyPSY9KfabpSdoqsiXCY/MbP9MmKHcLOB4z1IM2o5P6G8ntKicYU76kxbsolWOczUZo3eylkld
eBuFX6gOnTe4f/AbUvZ/p4RuZxdJvfjijJQP1ZLAIxniATPK8DqFwDqsruxvGmRbfteCXTAm1T0u
0ewEUhW0O16kAqz45J2JlsQFZJhTWzTnglfldR+zucpDW56yYimPosMoZWCaPnhe6ZIdEqXrimua
HhWdLf1jk9zUc98FVi6KV2MM0wNCgo4jZ6h3toKcWvNMnklXuyMIxnpDcJ0TJslCwgImwQxgUhJf
hzlvHQoM8tAlMXthrCdBzw7vF4B1tUFOEaJXqLOdU3fFcazi7HMBSI3AcXby12LJOSB0nTCldoL5
sgwDSVZSxxAMJ5H4HZxXkc93c4J6TiHzLap/j8pZ7e26MDdWYtr7NOKXAt+WwO80cwqPMI2e8hF6
ztwu7Z69zLpsVdZeDFlyPa1YinyM1kmPNqeg5DLnKrVFhn/dnO+NOOMMbg13uiCtJAWUnfg5irJ8
dWlhNduIEovfxhTa3G+T2Yg+I7ONwDhq5FtujCxJ/7HucDIB2L8iUhdYQe6FnDiZah7GRs/2ojd0
vkdXM6jRSbndINh300PqDPU+kjyR7MLaR6S7ph5EfcWdCujQPc1GxheEQ8ELAD4Gy40PeiEeMYPR
VrPBBm19ykwrb+e2SUl97wdcpnVxRbyDdzCUlT0PYy0/RoZhuKpxerF/ZSJisgBnwzSMfewTLRu/
j7jxbuizoEGz2ZBfAOhGX1+EdygmvQbfiK0rj0txM6eQVPZF2hPYVydq2VocCev7axyFz+FW7IEU
FD/YXUW3GU9wvhkHwmTF5I2/3LpLjxnRNrxIumTbkKFKThxDbVBxidhhYV0wyVYiRHWe9jdR1iTB
GFrUe6G0QRDy5lqZdQ6BBP24GEQiOAyhmtp6a4ZQ/ZoGhzQyR2gHYxxePD0vb6pcy55SC+BoJ5z+
SVPWP6CMpD6rwhpfCo9YwCEEi0mU+89msKd9a9pArtYCpURSHKB80HY6EhTG/CTKmfOHJxOMmwno
lriI281iNZcIAFFguLylEcsT2IVbcoUuxgFvGLZouDSI/qzODB/2Y09KXs5krMj7n3k0f/Qm79oQ
rqY0yWHbjKX3po/VedI02y8GVqzoQY69l76Kkgxooef7dBbulWWXmIDD3Nsuyvw5zVKxSg6H8pTX
fXhTJfzSJVa4s9RXysWEbkcGegeAZs5BTAzWr3aBGVeEZnZDkx2vkmNzu5pUD7FZG1foaN9ttbzU
xElmDM0uc6ag1wLImQVmb+ZA+r4Uc7kdO878NLR68LV5PJyayDLw0TKtMuqa4Swvkl/6xP54yrCu
SjaPCgQpsN4IODnMi2Znd4p46NFuSKop4mBoY0kDITU2v9g1F7clgFk4X+A312uRX0UaBA68WxMH
GLx+h+IrCL3irkqTS2eH7UYwAK5kaz/yrpkPXkeElBVGRy8r0bBXpdqXnXmVgynEYB6Jz5yy49Gd
5XjdEtTh27mMrlWt8xIC7Xs09IwsE2rECIYK4VY28UQ5IT39ZB2ycJ7vLc0cr9O45CkfAL3X7U9s
3/qevEnpR7FotsxSAbBaCylpYyc3mZjfTRN254zr1/daQAC62Z9rORUbpk2Po9s/8CyXe63Pbkaj
UfvKw9hqa6LBe9vNh9h2l4xvrMd4LrWYaNHm3mF+7rejWHa6xGZslKQasH9IrxvUaoHZg8FMbTc8
ihEwclq0zw0Ew0RV6cHqWh4O2F73oZY1d6hCnPsBOyNBsnXE1JhY6dmc8he2vG8revZQcYtvG5ZG
Pu2a2HCX8zqpqau6UmP2g5691uILQ/SFdKDFF1NTP0cM33eY7X/NrYfznbpvY6XjWwXmZZOSo71p
FzFiXbTknuFijthufNVms9jVI8n02oqwWgpE5VNuFNtytpMjT6U6loUGkrKZtEDz4tYfDU0P0piQ
wb4550vCKFcbol0Sdae0yUpKS6e+TjNiaSytHf2QaJZrst4WQoqEHWTGWN8xK6t2WKjI+hBk/0mU
ri8gzd2TrE1z54VFu0UXsfitVdQ+aaVQtVkZsJ6PwxM6eBIsdTTtNstwYq3sZKtP8o5ZeAW5Rrf8
yFxpXZPsv4S1nL1iMG7ZgdxZozk/epMioqYvja0R9gsuT+9Wq3BlspfZFrw4X2gMcXfSHfuUefZu
wZl/yia39cukTB+QU2VBD4xzwwzLgGzijUC+cGMPuJJNe7wUUfRioBqMG9IW47r9MaSwdLJJCchk
Bqjn2TA2k1umj0XHAZKluDMAZeIMLgb9eoTVA+0k4ceLw4FCT/IeTU37hH9EEFEjQVdMzbBxIDBu
gH7LK5lAqCcc8YerSpecuSqDtKgIqEP2b5PdFiaHoW2sW3hRxVbTu+WrrryRa0FoFhjVOyeKP10I
9IEn1qoxAiIE8oneLA0vDRMlsuzwX2tGI3ccq9PDjBWEqN1+CUrQVaoJP0BJRvRDsJugYZnXkSbq
Z8RlAIbsZUIhRfXgok1iUXfQ0uWIka/d5hnxA2Hi3lSdfUGnS6GAkf+x6LnntS429m6X7oROjkgL
W4kqM3/nQE9OjheBS7Ke4PQ9kftFlk8yfuJCKQ4ELcBjjtGNVk53K+ys26VLCxeEt7hfE1BBa1KI
QzIjBEmdMNvYE+e9Us4pqYsVFtTei4bc0kyrBhKT3dmvOude4mFlaaTeF2euT6Wegb1w0uKhKjvv
OGjd+JjYrckGjbRmmuTqpHsAVZwhtQ7kBJcv8Zo+wQqIW8u5AY3fPtpWez2VZkgxMz/gJam2mjVB
fCf+cnwYO5EebYqDwCO4L0ubM3Fmn0A/f1Ryvi/RKHBqEzU/mzTGDg6XLzMz+0AV9XQo0+TezsU+
MzPSCgA/n+uQwKlY739Kg6AHT4DXtqssDciu6/2S7BefKNdp07ndJW8opGpwxb50oKLUa3h4PZkQ
TJvxXg3GNU18BE50Skj0VPB7F9e96lPh8QYh2o7y/0cOWm/DPvHWBrdRa9qVLYo7W1U72yOLyYhU
4k/EBPqJNxBe70yfkdtmgTkVa1N1WRgD7KwC4o3sOFNjlzahFKuQx/nK3Mp+zUBob8wquksZPMAD
aMXJGUJyp3uQ2KZNC4tAuYOYKU3guJZ3gISZn/EeSeYveeoioUJxvjIcQMCE3g/NdV8ggylfJByV
bhYdzMj8sYhu9Gk7bx2daHKtUvS7TRRYSQwETzfmh5Hm9LCMBIjGUbeQcDg6u3IezNsCIx9on7g9
QeJugtZS4r0i/QXKBCkOrt0goSU57Ec69851lsRXiATlw1ADo5nHCmFaD+O8Qv1ykmb5cwHe4ccp
rMrFzE5l3No0nGEw6APXGKp8VeT5TpunB0MbzO2y6IxdXJg13UxIrlMP7Y6kYOdOm2V7MES1h8F3
Lpv6i7zP28LS7YM7W0+FE5Wfi2GC4ELCuLEqjWsTG7PHvSmawBtdv1mBZl0f3/WNkM/Q60egHIud
nQqtacDYDNWuxbTRNNIhA3LZ5QbgsQSgOBPt5b0H1bStKF4DyBIQmz1vlStx/hJFZfoMrMeAxx40
38z9JiS1DP3gA7jN6JQC0EUP4T4mg4kAGUE2URy/EIff20re6IR69+Wa1Jvm+NljcN5wUHYEVkT7
GmDhRRvt9Adt7NscuayDCSzfDOTIQJcBn29mxR5IiCKIL4dyF/bZDiMfR40NVVS2CVUx65W9Xk3D
TR+xn+Z8hsjZJVeTzemhReUa/pT98w83q5+IbbzRevcjmYgfHrNXNkEPc4mIOkp6uZlq9GcT6VGL
1Ru3bt2E6cm1KbUbD8hXYNlj4+eTWjh8rVbcWIlnPFUQQ1mSVskTOCIdsL2rnydHnsplsu9JW/Pz
EURVjN+Ph7DlX2zT4Fk74y6XtE8LlrydHc/ZVrkuqb6x+9RHjbWPhDPDkdGvjNxSL1FNZlM/XHlz
eFdRmt6PeniJOFB5hrTbmEFzGNtE+Zg950leHGQ0pnu9MS+kPc8BY/fn2Zr1bWfaVxLVQ4haXwz9
q1sul3zMrGMcFbZvlRWgtGy5DEAyfaGPH8QiY8KLQDWryLrmelkb8tHqgNeaBGMGmUyv5hoGZmL8
mC0qhEkghOm1YiTbjAbIKzJz05G4CJ+tBlpazxbDXLLdijx27w2EAIFmkvDsTilxVmQVM7SIwkOj
tHvYKwZfLH2ZlQ66tKDJZo6q+WPnPTgDaGBPxdMjQ7zEJ/znR50xZqowGmM0zMtt1kuX8EYRRoGM
FbyvGhhrKeH1YgA8g0Usd23dfJKMuXB+Tb8ABwmStsduG4F0IAE2kZtSsnXh0MgPTpS8F1kYH0eW
NvuyHkucuPZtjTRnV3fVHSS/dgMIA4vAwPq7Em220Wf6Cq8Qd8pZimvV6jlMH42jvaamLZCfE8pl
P6tOGSwEqeKn0DqEDjWpyfLHVdkRIZfHiRn3G68zIe3YBEI36jpGg3gVIZXbMmdxoYrA10+8MvQX
z/00a/s1RmPLbnzY1hkwuMYwwRtnJX5awNc6FFDLzghGM+NrAIGsWnVCpiax3Gq11vutFj80CUGp
vdKxSaYfldfSlcQaqS6JIHkjwpMVOFFr7okQwPRkDQCBDYacWVv/sMLxFRzgc8ZPA/gJT2YeK/0e
jicWDR1OnJEYJbOSvLv3YuueADhCupnI7mrNeHdVlH4kcU+qQjJMR+RI2Tap3ddMwJTjXnzo+9nw
U2Mc/XrsPsFoh36BkvPM/uOXYDjAvIwQqLRn4Tk7d/mkR/vYy5+NIgMbbKU+qlo+l58qsKsI2FWs
8xMsvHZoARo7IxPVrYet7mCksIyVCG880HqvbySZk2+8GB+mxv1vk21xVUbVY59CsWwahwTqXBEd
L9BSg1GHvRol2c4QGdVB1X6aWvIKk0MdbNnyF8GmvTPm4aN0C32Hafh2oBJZM8KNW0okAgUM9VEi
iN2YgD7PhhBvy9yDtumMZ4PipY4b3EoWEhx2hOPWbMYJHKNJAOQcsCDsAjkYLdktqLSnZfwk5vLQ
AILexm3FVgOgObSkmqbYSA5ZmxC6actxuBbzdKHTjj1or0Q9bAzMr3cMnZZtSDpxAETrVzaQJ03x
jHDW4TIOBHNgfE5vTK87Vyp/n2lKKBm1g0oIP5upOT5I3nh2W3mni/Km1mYi8OzH1iu5y+g8Nm0W
umcmCpGGljZ/svKcXCiTAyA3YOLkoXEymv6hxtl4wZ0MmDqJtb1TuwnPH026xRqRwG8e9aqIXZp0
7VIoWqgU6GLWMF/2GVxjGs6sBwjKE6lW+kucEvYwuhqJ5KIiwBPGSBKDo3O4oAGX8gBVzDwWTK6Y
nyi4LrxOSpHLS1kPUIxtzD+LM+0BnhH26656SiQ+uy42OajLzvHLBseEkXMCdB16OQ++xbEiaJRU
QVLOjIFNhCFeZsv5xWbwLlyKKKibymUumel3llb3MPkrQk9rBFF2MtSfWCBnCJPAOPNYNtcDgwNf
Noa813pJIVVCHtbcAgRelpKNFZOjFnUhdKpyeWclN62DkxmMl4O7WC+06JZvBLXNzdR5MQRsyL7L
jqMSZYAok6aCKF3m2GnqbnlKpopJWOXuYPzFP7tEfrqVOKRJ4sIfG4orN5eMuUZ+tgeL8eg7sPaP
Cs0rWaajcdV6tUORE5FBKNuR0K3qJ8mCX73RDCet7wB9L9UT76n+Zawt1I1LYQSREvfp+rGN45b0
UHPEGbIe/aF1h8/yDYQ98QkFZo9rGeJSbynIGVGpFlJ/reVQhMvQIpdZRisdrg48rWo3RTISEFmX
RbJDlTe9Fvm8OJtKI5lHj6F5OhFDxDXBZdvnSf0ca+5NmmT7fCauNGe3uo176v2GDeFmyUS3Rwz0
1Xn5A10vt36rX1EUJhvYSDgnBKo6VBecVmF1GE3xCSpiBcm594k+HUjEGw7ctNORDKbk3tSHr1bC
Sewsa/rZWAMvC9O6yeH07yEqaoyHVXFGWApBmAsc4AOqgyiCGpVFg71pzYVfspteQDISA0D+Q1DD
Z/B5G7lHd43rcWX8pNDdc88uAHiZd74IiEKArddOi12O2OEiwMLUj3YEbbTrT1oE1ctuyX2H38n4
QzfvoRoY16h+7Us5WneMmEf2bxNz8Tkdr4vUdI8jnrXnFMglFYOnFEEJJpEFE4w+g8yyutQ1TP+F
y8u9ZEhN8+szUIWBWuXui+0w+7ElpUXXtCbhLoR4uKGjbtghkZs2ptkvy+rCIKxTtatJx9svIN42
OC8aqn9U9aGRaDtrGd7qJJ62ouI20nRpb3uH4W0OhZ5x+/0k51uGDwUCVotoIkhz71FHTrYbGu0l
sfJn01WvNs6O42j2jc+PdsFZ+xIphE7M8MnbSTPmcuSvzLs0Tgp2hWAtsRYQ4u7CaKhlPYH8ZeTn
AaQiNjXc57aiy00sLocxOb8Gl4SG2iNz0W7HC8rhzzSP+61Bhs2dPbujv1C57DQ4fo207K9kzmH3
gg3IdlDef9llYgS4o6odhgSWB6p+G2Q6M1FZuZ+DUR2hZjA608N2V1cFYXypzQbL9PqfY0/V0Ax9
ss3z0g303JWM8YvTPKvPVrfeKzef/NhO8JGPNAWl9xgXznJMFyZDKZXBvlGwzMfYhFRlu6ey1b5G
pX/oaVg/ZhM7nN6yGL4JSxI37c0HLB680mXW7z13SPeVMJWfOw5Q87xLQFtTA1Dtk6+hFT+8rDrK
Rn0V5Gvt024R90Ntkm/mLeoY5ajAWqO+zyzksOQta4dBD1E4MPg+p2QRE0phWJfCpIEPG/0xE+TL
WOgh2G7O1sGoyL2FjGIFhuTsd+roWpNegB4UxCleXL/EW7odddays843WdiS5gR/7tEBdFtevMnR
Ctvz7K2tRMafkrqps5l15+cYL8127ldqsuQxgK8I1aPrmWyDjbx0RbxswWuQTERjeGsa5XLuI0qL
uKQawfTlHlOZPHoEMtLd19a+ZWB1NdCt3KUt41TRe+KkkzcIpKnNPzTVvqCKIj2j8RoG6MUtNq1f
IbN3iKE1AT3qMbKqD8CUAGkdpb0yyph3dql3N3Zc2rfYRYkVseS7m9tAxuuzKwe5H2qjCxJphF9x
HGJtjDmgc7PMrsuu8rZDLdtzq6GvKoV6TBZ14W1LthBi303stQdztq6qtBh2oQsv154yptFl1t0Y
ea6TDrhA/bE0N9AacLko8T94rePDGSZtw0j/kLb6AFeYkVmjT+9cTGDfdf0QcZvx7mNyukzhXTS7
23kcCJzVikcNb9cO1W8ZdKPpMNgsX8ak+ICyMfjYNN/jqnup0vFmQk+xIU0E1p3K2Teye1IoYZi6
qzwQXueid523k5vnMFz057zOp63XTa+VVl5kNX6WCTEWy9I9VRbEZ/Q6Mb9hnjP8YsLdMaIjx64J
9CE5TTWpyVUpEt9uorLarKJNdAGO8RhjjIBiAlrymSgGBiLKaYBrjD3pFEY1rNBHNK7M03f9Io3d
KFVGJ1U8Gc3kQa9Fjmum7XlpOmKcCNfC/okSINbSA6KGuyrPiAzI5BEIZb9NI8isml1WT9E4d/ui
prnn4PK23mLcTUX8mMSuNh+rzi12EQvuYDaY6aLLfu/Lim2YUzi7Spaka9lVv+2SGAy3Ff6q9Jq9
fRMmu96A55LmwiPuBjhwsqasynhmmJ/wHFaKEKcC1/ymacpL7+kPXj4QrGXYh6GfAUOQYumDA16T
w9SHwaKBYPjncC7znSJ+Dqpl2B4QP/O4l82IsDx8AuTkXhXaMF+rwtsbWkkNFJFIXE/WXm9z5s5U
SiV3LE8qC4TEay9Gv7ZSVfxrFE2x8+zhlkP4qor7Z90TPSNrt71GuVtuiRABT1y39l5XbUrWqRUG
xLZcx2B19k6HktsxqApl7DBoKdUFi2Hsm63qtm2uHJ/wbAZHUVwzYDbFtWbPT4sj+0vFeI3CkjFL
b3Z3XlxcqliBPI+K7BivjB1ONuNgtGN95fUzC3OaSpHU7xkswI0uKKF1k+k8Ym8VAHiG9AvjMUBy
SxIgu6pbZyHtw7MImejsRd/2jMr9sqrqjJS7zEVFodOaegJero28PKH4FOOgTgvR3pibPznLbF5Y
jGSZXse+ltCQayBZczOJPsCHg1+OWbMZZhj+75Iq5IQYZcBYuZ7u/WZWjOSirL6YnaMyF+riOvRM
yWKwUKQplGRmMlfUIFv/Wef0Hwo//G+uWA22DkK/3xR+UpaGZ4I7OArCpH4Vdmg5YK/D4m0ktUr+
zx8Gao+fSK6gRAdN1b+Vd8mY2pDt2/AogUFeiZZgmzJK4jv04H/DOohvWD9gHOy5+TCkcK7+jVI1
WkmzNFWIBJtqKoj0WTs1ZjY3GyJsnISBqrKMwGLNoPwpo531M5PRNgE2pv6eavXClKT0PhfNtW7S
OVJ3kI4AujNgqdNtnBoxaTPpOBFiK3v+Jzp5R37++bf5x2L2b9cLQBHcIg6Wc8/4Zqat4xQ4Z2aG
R/B8mrklg6T9spXZfY250k8hb7ynwq0YilYmiogNOcZAptY/CgmBm3rMlLjT/qaq/37HsOPQUVCu
mDWAIL9JGVMvajN0qOER1wF7ND2Pgmq2iYN3qN6f/nwFvqvB+SwsavALUNl+wyUkkSnmBg79cYpQ
NAExwhFjKlyjdQSbejKxPTA+3/75Q78LKNd1o87D4ACgtX9XaDdAsdnEEmaRzHPU0a2hAjx4KHjc
/Z8/6LuGEm02jwMuNJhx3+gMuC+EAerVOVqKrMC8EdOlmcyZeKoE2Q3JuH+Rnv/X57mYZoSOqR/W
5W+aTfQAXkZol3PMaIazyGBYXnr6s8f2EUJ47VR/0WuKbz8fKEthIlym1bFsy11vpf8n6sUEm7PP
XPE0RYHVu906oNBWzVyVGTce6xfmQtnZJt1XJZxvVhdvw7A+aCUKmsq2rztavmEI6cN0a4386q6b
bNy3DXoNLR5ZymRE0rDhOQySCRnY/I3r5A+0Rn+5Df9Rlv7rQVy/CEpQClzwN9/sZzNUzoxAQ2g0
i3jKCvMUSQHFtzJ2dONim8SsMqz6leC43nfB8d3VjTxGILc2gDyvHJLoEoXk18yb3Z9vIePbzcpf
hkgV18KqQ/+m0IYb6lS24JjTB4RodFW91pLzRcwbmzn+C44vSfOHJSkqkZyNxYPRsVQ+qI7lXEdK
iusrzOW0m3O3sD3Tkc/8r9pn/OzmiidE/ctNYP9+FyhZOXFWe8c1ue081WZ5LfUZR5pm2TzVf7kg
3859YLzYg3WeKXiuvG9+u+fCpCdhoI2uxqRh3qfPNf2mtasYOCGo7C6ijRVIQV33ozR7L7FQ/+Wu
N74dkPwkEGUJKQTKxEvutwPSoPeoWahCSpLWJ1DCi5nP51mvHnNCtBdQ3EQpOQcca3tyI44mag2S
gMVVZcRnaFk/6WL/9hd9UzLzFzmgT1029uB7xW/XxHBDjMVLxHtElRGwtUEfr4GvOy5YdRjK7GlC
78oCuPbZ52HTo2FtrPPi8Hpl7+JkP5Nmpgix1GKdxMAOhjAmWYorvOWYWutOVHLTzdP8tz/7P35K
prBA4dF6o/n+HSkD7H/EgA3a0iRWNo1ZDnrTVhJ0GyvWJ1XHltUZ9U9DZSZbcpYkf76Vvh2XXDUe
eMDKLof0N+RKnmqNhFcEsImm+DBJE+OmcPvhqdN4VgA2EGP+lwLpPz7SXtF/BOjZsK9+t7mOkxbq
zOfCo5pcYFBonFJSimsyxryhiU/Sroe/WHWM70UG8DC4UJR5EETg5/zmF0CaSvjSChCtRgeV1Drz
sQNzKNRlWWaWsV0vRpxCoi+tAzFP+p2Olvwlnla7YctLRqDDGEKyTj3YOKy3COcN+th1niq295e8
UpTZ9mguT7HW43IttGr66A108cHQlE5xYD8glw1CKlnt0dGYLIHKpt/3XkZeVAl2+80LKcpgWEC+
8UMN1QyGVo+Hu8Ze5PpdjyzmPulT9osUzjMRPIMdPUbl1Ce73Cs0sRlmo3usCh1Yf8QQKKjCsCfA
b2xalnal2V+1DWjQG82ow9wflWTDE1LTHEQ3TPI0iCRPdrGxdHqQeCxIr8MkV9UdjKfxKQE6/rbk
XX7LrnIafbb93peY5trcEEFkXXFSmXkQd0aBQrVLWCfNDsrLTWJBsPGbcF4em8zWfhUGo74gbhs1
H6akkQeVyzVNUDPyc9i0Y0fcTl8yJsoTlheMIzXsqmljFMFgTYTSJKk1vi99A4xjjBmHzxOkZnbj
JAXOmNGtnVda5HYSw/fKjgUPQjT2jOfzxM7yLbEtCOnT3GbUu8DO99lW0lez+2G1Zw2aulpMArH4
9qY2BpixvWxjwBDrNg5SyGe9tEcmwwwecS24S4iEM5stklDwU1eB6DzyGz2Grfzb69sbghXIrWHE
wV5cDLV6/PNjKzng//2uXs8M4a19Bv6X34G4pJsQB9SNGLnx+T2jZiReCp1H+zee2/dn1cV7ydGE
J51xkLUeuv+vuFk6N0HUSgA4qQsChbpQgN6H8JTP2sTwb/qbme/ba4U7haqUWTmlKcb/355TMRH0
IzrpHq2yLx5TfA0ERSrPYtFIHt+fr+F/fRYXz5XCo078BjT0Ko3kompxjux9qsuUdOmz1YFeDYa8
gk/z5w/79nbii9HwwhLGuGe5v/e99GhdY1cjiyFXrb2hkMPge5NlH9IlUT9N5JLhhtwzjTe5bOq/
dN3/vEX+db/w8VSpsLWIUKQB/63tZozQOIpX+RFYtXC3BGPDx5lYt7yYVSfqQEZuHGO/twTXQCuc
vcb4t4dSiqZ0izUw3E4Qjb+SsFY2EozQvjNI6J5W/S5kqDLNm88/X69vNzh/sA2PBJeoA0Lud2K6
i9JWTmPkHdFhlmfG92D4oej+5Vf5r1sAGLykARMAV7zfbjdQoYX0iOE5zt5c4UI3lncKhJypTQQO
5c/f6L/uAI/+h+/lrTfd+rf8v0dpKNA0xBbuuGFJ9U/MjuFjKRv52Fl9xaHOqy89tFhAfsyJw6L1
zx/+H18U9zSuPMyVuMtc8e8Pb2rkodkMgaVD/o0eE0+g4xM6NDj7HCn53wgl5n/8fJDyGLZwfPzH
+cQgGV+6N64uNi09iQZI0ntVWPZdoUYUvF2tR8Se6GF/ICQrtIGH65SudRt5ctjMMALI5+5Yx2I1
am29zDZpU0yaL8jmODR2O/RBnopRv5akFByl2WlmoAjpeEzCIUUN0mg1KoTOG8EGWFjujanrzj0z
oGNjAaBE0TMgTG5CmzIvLNvmUac6qDjorfxHjVoDa49uJ39j4X87TCnYV9An+we67m8sE9dkvjXa
hYc0cEFEKVfqRSaN08LGzgfDWPyvrff6eatpnv3lyt757Y6Lo1TC/2i9Y+Ow2dkUzv9xdibLbSPb
Fv0iRCDRY0qQFEn1tiTLniAsW0bfJoAE8PVvwXdikQwx6g0qqiqqSaLL5py9185VdKh9k/UOWWvr
rGiXU7v//E07OQ4zKKdhWnmkVkAjOxqU7bntGEPo712VGDckWOsHkNzhTizTDC1v/X7ypuHCoOfu
LHwhE0QMG39OYh9f76Q059BSWHiLKm4f5FDED7OuJ0GRmmh1hRNewPUtp5uj6XQpJy5fs3UGCkXC
qMaJhtmpHLwkC1C3uA+qIZ8kMKMpR2kmMG54MgGgbcBE/sbrF9oX5q5zvwEGPfTfhbEpjrl49thL
31a9v6+cLLqCqK1WrhVWm8LNBKrGurkbnKbArkoasLIi98J0duY5OzokAaZnDg/+MVkpTjywc9Tf
yMUpxq8IiuYMO4vnM584wxP73HYfl7688KBP5jHTMqiuEm1BoZBZdDlN/TOJxq5EBxVSlxsckdz7
dhI+NDOnW5JOL8FkLw11dJ7U/NFwQ6Rd+26RxhukZ+90FnGC83T9wiEMmdXxC8V1WVDMKOfyxZ6c
AkcsskOXITdyegP/RjrX22aa6u3QN+pdd+WEkhp3mGrC7MYv+ZdWKWm+kHTMXr/lXOzLKx8P5asp
Gmvn5ASA6qlanK05GWzkAtxNZNhc9aBKMFURRJJTh0I0dYWy00BACdB6Q2/WW8tqmG5duhBvZWlV
UFL8+aWLk+klwkv4loRT8Sw7KiuZnWY4rvSOCA9Oiv5P1S0hz06P0poEbCF+wyrUH6XelQSqAh+P
61xfj3pb/24yQSdT4itxWkGMWTVF7UGfgPHsWq2zblFnF99HOnQkkCbhtbUAroeqdakw0R4HD5jO
E0Jfs95DITX2eW6XO+mHOZmF5ZhA82u96OtM8HLgJVa/C4d5futGu8N60PvtAza68VD41fSzSC1x
FXEAvoPUl/42aqUjkjCzF8sKy3WDrvI6EkZ6bdHiv5IGicwkq+OP9cboblRoIJA/Sh4UehzjoYfn
94VfqafwPIj22brQm2AWyJDmXj5o1l0tUud3hwnoiyrs8AFqy8BOU/O/SqOY7gsCCp9ptzSBO3nu
Nx1J2A7BV3oNEds6cP4iAqwtZ+O3NfTun5KF0iH1oTKeapThV7JURXSBRHfygfNK4q5nNregscJ5
+fipURghiIwy4yHFWoWUgdR0MtdrI3/uCKAgfNkiUhKt6SX87MnWYRmXxonvYrG2TzpE46wJNiqs
VKXb0KzsezIQiQYt5/XnC9W57xtyADOJ/pepe3R9pIjNEMBmIpgiD1kZrme4yI7Yu8TQXRjqZOvH
JdFIcgxOUUgvjiFmsCenTiKwPLQaQjPgC2KkooBFQabrolXcR7vRk99D3ps0UPFB/vr8Uk+Wx2V8
Bw2szntji2Ne6dQiKUTWDeu2yQPqWWstKh6EPW16y75Qfj93V/8darkV/0zQSlqK1cJMwBHFz9RK
t2HZXXvi0oJ/svjBXlmaJgLuM0eqY/59jmg8RNiH/N4kBsbCprJ2ciyDJCvpX3w3M+8Ksg9/jMns
byWy7AvL0GmtfGG/sJezwb8YBt/Cx8sk9T5t8pDEg4LOibvJ0Ufs6PTp3a4HOmWs7EEgMQf0kx4G
NLqvsz8Vf/xJ739SMIIEBgc2RQuvhZFaj7jkHFxyWZ6vDV+78FPPvHsmD58LX2qj1vGdKpFPFbVV
I3qXVkkVy5xeSJ5ekAFJtR41Eikty3iV6dzdff7SnfmOSUalxWvAdfHJYTq6RYRUOqKCOR+ZxApa
CQV6HoR6/HyUM+8bhQJSEEy2mmw6jzYE47xsPByaFn3R0aibw5zYTebrRA/DCxPi+aFsZgwB5NE5
BqlOkSh68KzRoWPbgaw/m56qYcwCvm5xYcI4d+8cTuocSiFzMA1+vHd0DKAkxICwCU1vf/rQAcwA
vntyqVcNQJH/04edLC8y9Xt2sguul2n340hzOmR9ZznavqhnjAQZ2sB36o5VFNhmP3r4iKyJF9VO
VP8oiDvdkppSVj/MZHbzK7eA3hDMk5e/dX4e44RPh8RdhWlmgp5vsmpr9714MGApDKvUxsC5JmpU
3rmpaT70kZdTYaht76lJ9P6ZGoC4k26ex1saF3i1dQQWzyNSTnSqwFBpaljiT2S3TJpxUvu3ZpEi
EkLPU79qqqt/dVGXPDU4OvBweV36TaMdgfOeExB530ZXvMvUBdrQknU8rgj0TUtsSUNKjFae4yLx
+qIO1yOxHy9+LVnwGnwlLHCYpuHXEw69MiFWoKhH1xyuOqtuvoi+y6KgMbTmhQqI9zAMzdQiYO2K
l6yvShH0beuogNp7sewb2U6uFGHxiDb0JMrWDWffhAJnleJ3tsDe8YHo9Y0gPwR1MZzKGg0+XJJ9
gwMnvfEpVTfYl0kKxC6S9ZJ6st9ayDn1xsFuxwZxg0633/WD23HqstyZID3inrR1N+Pe3kURGecB
4lbvlamzGDbo69QPSehfspJpDvWB51eSEzO6b22yXDEnPZ5nG2qQ2NupwJzNSXswth7uBVR41axx
rMxHpCKjG6v9TJ7lg16bxbiPMg8gKWFow2+7xmpEIH1txvucff09ejZqS53VAGGEjW3d2FLFD2kc
tSRejxn6qmrA4DhVutrFdt2TFdqM3e/PJ47Tkhg8OY6KFv1BDAb0QD6++W7M2kKRODo0aTR9IXNj
G+VqH/H02NZ0pbLps0qS5SONIMS0Kaf+XiuHxNjLuKlvMpGk1XZwJZQXEbvpewJm8jYXEW9fHdlK
XZjGz3yo9NsACfKxUsc7mRLMJtLtIkRRMuESnFflNFuPUdtF77GwMtSjwp1uHBm77l3piAjVZJxu
JiNaxKAAEt9SswKCAG/AabBoYYdai8r1FJ9aQ/I47k6fhkE5ya1uhymE/yoZLyUxnVuJOC9zYKUF
s5zgPt5wiu6eMfhDdMhTa9yE3ey9G4nsCRQ2VLnKdJS8K8Db1tswNcaFp31mB7QoKzgmU/zi2Hq0
XudWDjkf68JBS8LqFcoEpJDeiCrywpT8UqgkvnRS/au9OZ5ZfbbNPhV6V5xISMIicmJmV0KR8lRP
rgqjMr9ROVU30eyiU1dejkLIFbdUQ7L4nnDp4gcOxPz7BLz+AVlrdD0SuBOtGtOtSXzFyp2snTHW
n4fQ8t6aXhOXCLRndvxs9xcFgLucQY+L72wScZeRwHVQsf+zcWIDR+qMurny7K+6U/3wWjO9cPK1
jdP1hyagxSHGpY5BksrHl6IGRDFIjNsHjEbYUJyydd11aFd6vOlLT9xkjYljSJWOe9fbkANoKfZq
BRe7/zoKpAZBbFamDlUod8frQbrGvAKyFj8p1EOIGFxk4p7d4ZZCEGzCjeBguao7zY/YdvmYZROS
hXZ6P8Qj/u9J7IcKDVWAqX5CkGd6zbgOw7wghZ1DibkqJsd6q0HMhNdjJNXOMTuRXIfZkGpYuEKk
qOizw4ey1voXJ5krlHhFJ/11bitahYMtfysQvzhofaH07YCtptlWdMnGK2Oes+9qMMe9nOb6DaC0
hWVr4lc0Hf61C7Wjc/UGn/2r7lCIpu18vCtUEv90Rn3q4MfWTKux1OWjP5NIVs7zvGpCs/ljx370
NW/14W4Y4nozWHW3+3wKPvNRMu1SCYf5pwvm4I/Pni3w4A6KTTxu03Grt527MrK06xBW58mT8r3n
z8c71ZHQgqF/BLARbjZv+dGAZSUHaflpcqhlW7TPdRgPO7eedbRWkT39ajI9f6LDGZNSg2SnzIa5
CFCsjZC14yi9boo8Nbf4K6J2ZXldW13Y9Z2Gt1KoRUFHADGiCofi6ccb4kqr6VyqHocGesU+KYFO
Z56pbbwWQwHh5TjaU6vdURt5ynz5xmvWBdbg9xfejmWYo5nL5wZxrCFJ6ZS53ToEQXtQKQ4E6sS/
STW3tpNXhJc+/dNRUEz97b5QYjhhhFa1raj6aBxKTb0O0lRYd26h/qS1UhdOIjzlM2MZwqEmjepA
0K/6eGObUaXDUBE5mHU+0DqSJ+h15dF1yBFuRTSWu4aP6K+8gQzrrCv8r7gah/saW+0K00gVoBRo
DokzYL+0B7XJFDazCavRutIxpzip516FUzbQL7ZvWpU9mZkVPw2R5i4pOWLdk5tKL7odcRFADxE1
tuBKKfMmqy17G9H+3+gN3rvCqe7JvyzgQiyhgcb4BT/ldJ1MCA8HrSy3tSSRfJQ9EZyyQFsE3nSf
1FF+N3fReBgj583NNJJPckMG7K5fqL5bGxWL6hpf9Su6c+83ljtv7Vijc4XXDnIXceK7eh6QjFfy
oSGuvC5N+8qjHbJlFlNgURpvWaz1O3ZAE0SNOrk1WxgEOYWoO6PotENautWWjo67HYG1F0E8Y/Ex
IcoQMTZEMKvsbEOqe3KfgsFBVKw1t0kKiWNw3PtJ1wSenvIF0/q3TPjf26FRd6Sp9LAWmHHRFziv
dqWiK6e0UaMl3G9ZI6pz2ykE1ikwOQoSrHR/euWjfYznrObZjnrQJaLYd5wdv7r5EAaTD888Jt5n
VU/guho9c3fQWnXotJX7bZY2shBFjC979gQHinD6JzOmhMEGNGjauFwZ/J4MmxJ/7/f6qzcPxj7l
SLip5/HRh2pxFRVJCn2FYI9MpvpDTspWU42lHcREMiYEhjrmXeP5w1aTxORO8SzWnUydIaiz3kOO
O3bs2ELBSUlWTxrywRUmFnVoXesW4mIJyyP1rhoT71Lc+g9DBXddz/vuJunEeNPOIMVNsleRO8UT
B8eeXN65/BUOhrG2vNq7yzRdbmcJqW1OgSUVXf0GRdFYtWZpf1czmUM59KEVy3S5Tr28PYR1Omzx
Ss6v/iDsH72ToEsshIbVtFFWMBOs8MU2mvZmmT2v3UpT27kxHjBwY7FBtrGDB4pgdzB+G/S1UVzn
Ym9Jt9yQgKnhDanEYRKAOTjC9wHEE4GcHgmk4y6ptZ1p77wFA4mNGw9xmnqBo8fGyrXbVzx379JA
z0nCm9y7bQsNJw1dufcdN16bTmFfQV9P1vSt8XrU+oLEz9M/Y+1ZgeuW4tDOaDlsRyu3Ho7fW3zX
ixUNEOFURMUG/jz2BYr4j1NRf3VHDiDQPp0NIHhMDlorfi9qv8eoLjFZtaWx5pV97CYHh+dsGbS7
huQG8+E7iiqNxmXhAbBKuTgx25h4kVFCvgRMXphqI9wUMlvOwWpUsLqSfP5hz1xl02Ogd+ouDXzl
v+T14OMTT7iHWfZHuGWyZ5NQHph92mu7h/tfR2V1N0mTtVOqn54s3+1y+FG7VrcvwaVzYuZf+woq
/M01KXiXMuvZqkz8vMi2NtD/mi1QxTboUk7xdjGpK9y9NPZnyA8+L+lqjicJKQ3jepkvvEeLT1pz
hweiBl5wl6kbQ/PEdjTtbkvg5nfdqIFhTul17cKu0jwLYVAMR4B8vCSI5RI2O5aABgA2Mg040/do
sNm5GX30w5BZekvkQwepIIt3yJKM9QQsYEsklX6LiYUk38ryVz1c8CWK5XfntfiwOMRmZAU0iN5R
KWxavVwgTm2T7FGmJn/q2cfU0PXUUUT+i7LUD7N159tcN7FuGOXCsm8mZtBC/1W0+YF9ibUrHCOG
GjNXV1aexpsxtwFJWwmWHj2aAmzP2tb3pmSXefVTVnqU83WSXWWDNxDAFUpMT+LYjFCc8hfTOqxU
trFoYK7wdD4k7CIDp8D/o+Ud5GjZP6RRrb58vuU5rVmhvjbE0hoVBIUcd+m6dHQSo8B+Tk5AczVG
rnYVaoa/gbcoN58PdXp6YCjEBdBrlyT0436BVbNVjzrW89nxwHFRwS8fEWWpV/zEGnpvJbJuU0TJ
OF7YNi27to/bFZ96HPU/IPuIuP/Wav8pOcs8EUOp/OwwtUa96i2qHlle/pp9CCCk4apVjM5kNzNd
rcqBfOXPL/vM6HTy2VQQlId/4fgA4+FvheZlpIdO1jY9JsN6MsMk3E29/VN3ZmudR8W8rWsZXinL
Tn5/PvrpFpqzNBsaOORoR8GbfNzYhDl6dwMk7yEru2LTZcm87ouJqpgusMAq1V54n86Oh3yJEyI7
aPdY7B47zTQTI5kdiMGyqO+YsM9WA5XCb2OttJ8z9cBLtfbTvZvPQeWvpIC9G13Sj5dY6gZhBjDN
AKa5mMZrvDssLuAydBm+EWAuAjuJwNV5rfH++c0992hpMy/uCGyq/IqPI8d0GjXdyIuD7mrGC22E
5l5ko/swxgU+zjZp+2tCUQbSEXu9xDQuQ/Gfd+KMSp8bnfXyDR/XqKj1oaZ00+LgaUQxmpmWwU3q
rKv/fp0UtWmECQ8lwfErbIQtTESQUgffb355gr9bWcMknyUivTc0arDynD5yHvx6nPUrzS+7C1/w
6YHDp04CQp8WFYfRY+l2PiJ46gEzHMxpEL9E7rK9xOzTXZqiTmdDJieLkh9HP/pwx8pjgsiaASck
XwukCo7cfvWlaNpnEznow+e39NxI1LoobXDisJ2/+qh/5qQU6S0ecys55LVuXNsEJaNK0jK5mYso
+/b5WKfi5kWAwZwLxZ7qIBX5j++p2dNFElPPJD8PRNGFtTJWfSjLO5gc3RdF/Mhu4EcCN1KAg3pJ
uVdMWRL4iA4pexNZ8PkPOvc4sX2QxUDriDPFMon8e/EeMn0vpLiAyzK9shqQ4rCqk//c+eGqFx/E
4hmjzrasR/+MUum+WhzQpHAPprZt2Ih9U43wDqQOhf9ZBkssJwBC9KgOC433t5b8z1hebOSq8OLs
4LBN3XUiK0GGyZRUUA5OWVUVFxaVM3dw8QJQseS8yqd5NPOMeUGEooarJvaNltjDRlxTsIj+84q9
CAI54SMP4805/u6LWe/QorpcRt9dyxRNGNaY2l2XpY4+xKQMxQRkXHg5znwZtJwo+9B2Qnd73LCL
hiwc/MhPD5g42HDBHVmw82X0bueGn6w/fxNP9yTYR000jz5XR6Lt0dqRGmOcj5AGDpIO05p+Q/bd
zCBvIMxim9/VYj2O4fvnY55ZIlFMUOPGW4cXxTnuSFZZ3JbOmB5UZn63Ey28mWVV3KGfzndjbfkX
pGjG317z0f6Higdro29S3Oal+fghuLJxaQx06SFm5y3WfmFucFe82FLuGsXJynRy2Fderec3wgDX
C02M5k0PN75Yt2EfEuI2mdgP+7ibn8Isw5FAE625y/SqxI87psl7ahtlvYqnkXVvIDrpVxOZ2psY
IL/N4IzCgDaRfIr7sfouMrHg64nPKdYZJVaYiQ015yCrHT8/NFAhaK3ZJFbRJqm1rzPl2RqGgGuS
e+XXlAAR6/PX1QyBN4jLCgkb9GtM2ipN826NjnV+UkM5vmsRKWgwx+zFr97bWQ86q6+sxXaeNhts
L9ljnnVyx+7EAyNGOtgrgmcg8XXo42urzM6NAodGK9lZpC6SJ6Zl/kFjNfxVayOgQeXEo3NXQubM
AjjZ023nGezvqyR3+5VUWaqtCULV5AOCYS9ZCxK+7JXb1dN8XcNxoWtIjWavQgjeq8EnvgVha+Xf
prPloc7CNM9GCiKTCeeLCDE05wvGPXXfRJx2v7CIaHD7skUKDFhheETf97cwXc3fWi0nwaOwnP5L
3IKa8MCO64B9e/mMqRk6NGq4+klC6v4eT8qzAzRzdhmkydT/oKnWWFcZIittVY1IwtdwVc1iVVLy
+05tI00DNSX2L+Y0+9aNTWu3pAldp1TF9y4KhWfy4rx4neV1cj+65qyt1Gzo226Qat4krqCDVE5q
huWGOddcjU7Wb/VRYbcAIVN+o/0HNKUrihTB2TR4r9QErDSQQOZ/UIWHLujlrnE3pE5kblvF4SVY
CF1dEEZ9nweWJYdvVaHkHyvXRxEUNHtYWEdQIAF0P3k7Gsi3gSLEvDCp1PNxC/pHcOijGETJqpd0
VvVJyOSqY8wK7kvofRu0pLv3Zk19X3rxQWeIcd3kuYQBldXJTa7YhXGiA9iWuXa1C6vMfCdM1S3p
S2ryWh9DBNyCvT7Rts7YwGHL5wfmJXj1bqfsNOiLob6e+fZjfqXTPvjRoH/vlahvaPvE0JYaWTzn
BoihAMFZwy7BCFW5deAVFIsNjYpPIzT/ZyUTxNRZtLSHOT5SnAOi6wboAetfbjEB0Ak7d3rBfBjD
WPDCeF6nbK4gkMHBe2160agvc2ZhYosSW9/7rTbWO5POya+YpDte3qhw32cZ2unaLVunAlQI3XXl
1+UgOW/H6rde+OOXtBFolY0EN2YwW1EPOxnd3z7tDBM8FmwFO2jduoeZNNG2tebG/4qMawJ6keQw
W8Y6RxMXOREQ4NaQxs/RK5OnQlccj0k6SXEMOUJ+twwmiIUzPj5oozmGj51VunYwjEXtUOjql/SR
CnXASjZQ3S4sHOdWKeZwE9MEWzjruF84WRNNXOomB81qvce0MaC7g/Wuv0et0/5npenSgzbYLOHR
oAFw3BjlJ9SSDKLiYMdkOMEQiistiDrUDvVIZ+bCqn+yt1hGQ5SzqJdcjzr/x+ViyoG1F1MImsBv
oUcWXpSvKW/DsPx8HTw5PTGOQ7+aZZfVnnjUj+NIGGbk2JjFAcJAsWrrPorgrpj9lTZk5oFWowx6
G3Rs7mEBKwpX/dc9FOOzJiJsQSlxamdu+fIigO+cG9GE7WXXxc8FB60LZ6eT1X4ZBeP+EgTm6pzU
Pl6lq4WFW+t1cTBzggl8IyExgjn2imJ/dwP3Ib1orTh5NZcRAd6IZVj2/EfPL4JY0KTVVBxcIYcb
t3b1+0YbnV9Y0nra6KXmy+ty8JUM7EbKJfLAt2+ynkCQTTWbxaN0YuJ3FUsWUsN++B42jpZejbyF
L3afJg8kfSlsF6YZL5GTyWSuxIiljmzzeH5u4gIDb9gUHSk5ioujXffDMbX4yhlHyrRG+thqMxqD
AoLOU+oR/btxOhn/gm4lKafm/n8VZRFkgMuBfhmCAlo8R/efOqaq1ZSXBxaJ9K40WVZj0MGAawkc
uXAaP+3PMRivEptmdNKuc/yw01LG/uT3xYEwAlKZIoCmOAFp7fB5B2XWvIUIuVdGA+mlsxX9eWBp
AO3oJVwow5z7JWhzIXXTiDCRMxxtbFsiWGOzXjZUdlIHuWbAr4nxdeQTDR/LSYo/XiLoHaPcvWIK
VRvohNEde1/13+8/zjnO7B5HFYRMR/e/aUy2f8IuDkVVthHsJvBvTNqN+WP0p/ySdfhkP8+77+MM
MzhXCoFs4OhrU0TAOWZSHnry4deuj8G97Mi/dZPcDuxxlNSikF19PpGdKoWWx26gM3V1UoERrn8c
NTQERk/JNYa97X9N5/67s2RsdEjzbR1AT5d1+TqjxLGdUI4l7F2VGVgjS1PsJ9YO31N+XaRptyvI
aNpWNsxhV1Tyws88M6+jp2UG49SBzPe4uGEbaSicgWoV7UGlb8ZGg5huVbp4+/x2nJl/PIrU6G+9
v7qNo1cviua06qWWH2IrGbcUxUZyFRKadzUpVp8PdVL648bzSnnUa1ClnHAfVKF6rcgF31vt1wdV
W9ZGz6FrcIwZNsY02+sECSoYzCa7sHidedHw91B0XLyvvOBHJYwGc1lkOEyy+MvGO7zgbuD5oROM
emZt9akYXqRZX7ixZ5YS4jIpUGGNxyF2LJgt2GRo+tBQZGgr+08MJzENZuhdzz6oxKe5FZc1Sifq
T24wQdNIlGz+fDLkYFmdDHUzP/T2GPhOI0B4ONktdqXuW9rExPXyX9GWRqU8aUx0bVuK1efP2F6+
ng/H16PfsLwE/9RWnNLKfJcCywEmaPxgx/QwaQHG8Z5bEdGRC63iilQf/RGCS3VXjLV5LyiHzeQC
ONjci9orm9dWD8tfVlFlX3DwE3lE/2bM340sG4nFUoq+3zwBzIUoZnkbApqqX2OVu7sEmc2XYgDX
y6kQF4fUIlPAIs6bZsOi01or4PiDCzfbb96XoAdSbvAoX5NvWCeP81SmBx/rhYVBBeLWDwDvzZ4C
ran2UOR8J4g4cNxyIAW3bEZxe+9FoVFvQ5NJG5oqnbmtdE1jjxIy/9HFdgWPC8FmFRh9X/4Y7DZt
VyBVoFn2GPN9aM+ipondVURLQ5jRf1j2JDhmY+/6Aj633lx4NGeejM3UR13R8eBmHc17xKHnYBkj
yqVs1lYRJ46d1Vhq69pyePp8qFNBEm8BLxNbNc+G36EfVU2cfCgnf0yzQz858Sqb3fmRTDlUubk5
XOsqvtaJOA3c3LRBmtL+z5u5ff38N5ybbdDzszWGHKR71lHRrRuyYRzRtR70EYts6o0IkQsJHgS8
pNg7UYunVDY3Vtx015+PfG5Kpc5hLgVGPsbj04ZHohmpMtTEktZwdm6e0F7ED+tdMVlkzoV14tw0
wwlgMSEzuVEw/vi9GTkwwIQssYMRYkSIkI+ARsl/S9UV256j5rf/fm0O5wxKVLg1TvygrpgT8FAK
QBAemC9dmGu0UwaDrAEnvjBpn7uNvK42+3BcS9SFP15Z2Y1aaoZcmapmZ0d+Uv7UD50IrOwS1Orc
SFwTJBFq/Fgwl3/+z5w1jpzkkjaiMzR46qZxR4DTkGZ2Q0QW3ef379xKtOxwF6iQCSXyaLk160oz
a5Qth1CA7Oz71tkp20BEVMIgtEXvMuglada5V+R/wixmH3wIRzfSiZUaPKYdLHeUL9mC5hsdpflq
gGYRtNQBLpiG/j6Z4zUAAhpVfIwqrERHa0A3iCKzZZcfpBUlOzu1K8BnwOfS3H/qTK1YGW0xYjTU
QmwQuhbEbtc8hzC7X4y8/d547qWu7tm7jgHDQpa4RC0fTX3AbwvWh5LDa0t/+S/u+nfkxt4jfdFQ
rtumbn6KkIisC6vh2TuPJpMtNfuOkya6iVu3aAXHyRor7y5Om3bfceS4icMovpsqwGCfv13nFl8f
lRQJQD7wquPrbCck2Tr1RCi/YRwIbxiuaJCBl9SLn7Eof8KxIVMe1v3KiMxLZ7ezgxNJy1xr6zRW
jl6zGIIvGg5eM1WDzmUF79fQX9oNejLz3UWwsh6A2JDPU05Xtdf95x4dSw67Zfy2/GFTxvz4Ebfj
nBWmleUH3eziG1Qj/WOhJ09d2s0XnuqZlYWjCG54x0SMAYjo40jOHAptxot76Ckl7qYmnYOxWVKY
+8RjWe80ww2MNBt29iQvbCr/qh+OPi3GBsZg0PfEQXA0VVUaAEeAV2Qdek5/KyJK7IFXRROMHq3g
u7GFO1fUtjK0EywZGlo/NCOrLq+ia70Z63hXNw4mkJ7yl7VaPFg6HTeHsiAF0/b756/j2RvFIYYv
zzlDSCjyttX1nAatlTT+tbSww85DLFoIrYSC97Ze3jd5NlIzqq0LfZQzUzpfgEPTkt4wu+GjDUiJ
/wYPMc9I7xPocK3XTW9IsWaGduYLc/ppx5blV6c/DHrxb9/96KHo5BLAc+LVS1tZ/fCnblpncIf2
RaQIwAOQfZCdsFdjpKugk0S7smJSHO7qDDzyogj+/LafmXX4OSY9pIWhduJsm6MK1kbBtWPvjdmZ
Rp23SQTxVZ6r2c85ILnd5wOeOat+GPBoerXY6rn4WPggZGU9UCgPD62TvXw+yJk5nM4p3mXo+Ivp
5GjlpGfU9lSkl1XMa251Y0KVauDjQXAYNfN69hK1a/3uwit8bieLDAgdN5+753BDP37sPnm2cW5G
rGUK+ioRpgV4eR1bUKNiiyjm5KZ1RbuuTQeGVG/35usE3/j/8UTBelKrWiadE0CgqLxYqCrnBs+6
/ZzUon4dysiCCT8s2UjZJRLtclEfZxkU/DZsGx8BrDhpJc8EvZpxQ/GhlL13TZ3Iui+r2Hrrikb9
510e+0UeKKdkixfWX17mf/ZeSG5D3W0pws1h5L+3tRk9kpM9rDiom/+PoagdAy+lNM9ScfQoJ9tY
8PmsjoTfqCu/67RrQvKyrcDreAGnce4G/k/jhF2IW3m0FkbD4AzTUtAzCHX66vvxcG+1NgLfLvrz
+WdxOsdSQFs24nQ19IWy9fH+2aOYtDKuMJKF1niQraGtvaZE555Va3iNG5IKpn26ZNR+Pu6ZmiUD
I/3QeU9YeY9XQToZ8OEKDvqk9xJAYmcIxG0Suraqbrv7qiH8GfizHWhW0e4dPqKVjfia+ISkvfBc
T6cffom/2IbphPCxGh9vQUkPCU0ZsipUxuG3JuzLem1lJIFc+ArPPlQqhoCQkHGdHEicDLVPPVfF
YSQvBebF8E4GVPyz1cLpws09ncGx8OpUyji6clYwliv+56MQ/dCrDh/uwRp9n6AuKByNXgNOyLR8
rynVbT9/mOeujMM6ijFUKoy7/PN/xpuzMkq6NikOmELxveKTIr5dGYTN5dmFw/G5h2UhpgD6Aiia
IvPHoabeqHqrbahrzrJ+ErFu78h/Gy8syaeLBTeQ49UCneNwfDxrx3NB7gaF2kPTEUnldqO8TeEm
3HclQaSlHfbAIexLerS/CsLjaRNLPmI0Ohj+CUXVj2qirSJGpepVNCR4G1AOSzxkL0nslN+aMZXk
pqZ9/FxhRmlxD0eNJEi4VGortCRX6xibYX9TNomh743Ern56iaHs+6V2TpGkKpd8LeI7kzlDFZrg
tvsDKBadAv5DwmTHpWnx+ZtxZm/DnaSWwzF80dgdn8Izw6mtSPBqdKVf6Ss4U+S5kumG1mwkMQUh
OIWAdJXUMn5GDU4ItO+xKyUu1VkiX9TS0tXKur1QSzbOfSIUlmxgcrxLJ4woFj2QC25cUogwawIM
MntE6k6E67c4bY2H0Rj1h0xMI+npddZ9jYpx6gJjlOZDAZc0DWqs4PZmEB1QI3uoql3mN/phRhtM
laoznFezS9qnWSX5yITqFNOaPOR2rXKz9TbQ/MevdIcWVXhOWPOqxmCdXfgoz30pLK1Uy53lTHf8
UcKRq3LNmekMEkWTr+LUSF5La5p+fP6Ez9xIG0njUqnmYMEx9eMHaXnlzNe62A/YXcHHLchz0gkg
naAQXXupZV6YRU8ui8WKNwmbIk3yU9Qwq1XfVFNs75F3F/u6nfrAzqz5wiin+7aFHYZgh7aqicP6
uAs/hSxaOcE+e0VUAqFI0lkTbofgqSz9+IrsrnqNIYi0zCqHawAFalel03yhEnLmWuFLIE9dLN4e
e6mP99aPFsw4RBHSAuVwq9nTtNY0Moc/f4LL/+XDtMO5w6BzvJwJWZL9o/XParUUQc/g7CHsQVuV
kXfvOU1/18WN+fT5UKerPuY+2ijc0UWnfrKHGiT4TkQi/l7LlEpu86b1pk3K/oCM2gjk1G4k1PUL
wgC6VU6t+TNYvphUVPiwuXuIRqi6Fz6Tk/eXX4Qe0ODIv/Alj0/Ec5yCQqTDvscMPKwxdPyOIW/h
x2oVqqDOuPBinaws1HQX9DA7AI5WJ/K8iaAukhI7fx/TOfjqORAi/G74kiIcALc1mQdUuJec3Cd7
PMbEaI/4lmYSl7vcgn+WZ7Ru/8fZuTXHiWxp9K9M9DtnIIEEJuacB6CuKomSrJv1kiHbMpcEMpNb
Ar9+PnrOdFvVLte0Ijqiw5YMVZDXnXuvlTZosMGOTLmGn6bJX6eg8g+aFI81uu5BG7axcObt3a9f
91/b75Lrge27DSkFwHDLz3+4cQ6142jD1Lgb29qGOj3D2nojgrJ/+/V9/tqCMfZge4Pk1WCBOCw/
/+E+BDkNcDuDL8mghIlp7SNJaHD6TY6kjwvN5a9fCdsnH08T+6hlY3eyMrcdwMNHR/g7z+jcGyTu
0btm5oxdWMH9tZmA/WYjlrrk4bvwpr3/RnUFrlhLR/T8VFbfHBHobWFwZBJoMFnuWyh+EjIXbXPh
tj97kBgKcNiJVbmDKPP721Z8xlmWY9Gd189kDcMydIp+P689B3yiX7+zv/Y7nNojYwHLC4CwoEx4
fyscqU4BhMholJb4zDj8qyiydWJqN/auxTnB3x7kENazcaCE0RwR1dNv5pKBWK07B7uSyREVdZkv
X6FM8m7LIePpB74bYmw2gGUYVdFa3n83aPnKjnHczExbmiKC0uRJ2tHDDMbpFpV79oX7LYve9yM4
ctvBsViArstgfvLauq6fMhw7AECpx9fekcgykbqIppmOxxSxkB1OJ24M1B89DCmkKb9+kX8dXZaa
ffQ6CD3AVT/Nh0gpc+xGCbB5kXaMOCIcWm8o15xAFEY6TrsWnkRBqUvl54qV8lI6xs+aEbZSGExR
8IQcvZPlB2DlPPdLjKemicpLYvbrlnG4yzJirEl96WDyJ70fc4SLHZWF2Aait+9fbFMCMjjj5Hwn
oVb+DF7fDJ0yiJq/fqI/+U6O7SJ7bBk7fSycT+7SStogaQcKmCAFl1c5qFMtVdT5Kk8mSEwuHTP8
pNc7qKUC6QMRKvBoT4KdsN3hWBnBvR2cs911Y6mhCHH4SW7UMMBX/PuX+8+v43+lb+L4v82y/dd/
489f4a5vgDntTv74r3tR4b//Xv7NH7/z/l/8a/Mmbl4BYTr9pXf/Btf9933j1+713R9WdZd3023/
1kx3b21fdr9fH59w+c3/7w//A6f4uMr9JN/++dtXMMa75WppLurf/v2j3bd//rZMN//54+X//bPl
8//ztwir69fTX397bbt//oZt1z+Qk4hRAlmRLpZ46Nf6bfmJZ//DRcncMjhSrEN/T22qRdNl//zN
xY+w+sVKDdUSmFdx81YAzY3Luf9YoKFLs0E+2rI+/u3/PtW71/Lna/qPuq+OIq+7Ft/i3Zhi4DAT
tUMB4vfvG183DzgagLIPPpcWqKgGZa0CwYQLg8b7JvfH1U8HC8QKGVIhjfTIgklEZd1DTtqYwHAV
cFj+8Jj//YX+H1/glITLIQeo2GD5CcfEHHl9MaL8yZEXYtbv++ifX+BkvEk9wqkrAyeRDNZtFLhe
C7vYZox+Tx3rwvLp3D1O+n9W9S3yOEc3cUX3ndH2gRl01Q3kcS6np489pOX9/LBi8gsMMAozZhIY
6Vbk00HzS9S6c59+aVg/XHpubLjsC9tJDNO8dxnC2uYgP6VZ/WQx9rc2SH++hZPFgxY0KDxgVJPR
lgueu0PSRChqP1AXhuJz7ZS8/xINT6mlEBpKTCCz7BqIala4W0Aevn7s+Z9MJBVDaiAb8fwFT3vY
lw0fIVcwIj929ZM+bHLDkNTVdqJbBXd56z/WJa8vXPz9vP/Hs7eWxcgP7xfFr5M/WiVJ3Il+zaxy
XbXGDnZhHBqXcYdFiOwunUufGYtOhXadBfwTMHkkQQVDE+WZekYxI1n/+iGdecWngQuALNIpZxku
bnQASbDMiQZzFvsZKO+/tfj881GddGQTHKrU6QqSBJpsszS/5+B2ZM0lAdS5x3PSieUEL3ON5IRj
OndIdEbN256O9aWR7tzVl7//4T27dkkBdDbKo1G6gNBUsJq6sKxfIsSfu/xJF3ZtLC48aA6Oaa+s
SDAB4AiqYy800nNXP+m/Rs9q14OR91jbMG2u9ExLa6W0C6Ptr1vPmVHu90DHD08HgU6nHI1OJShR
2aATg5aIGQy5Yu4m4NUHb3LSj3tRzYq6mUqQKfxa9uM652QNC7YZioBfmi/fbzn/aKSn6WYpSWdR
dNJP8nreBzgIAQJmWqepvR/oBIaP9bci+H/eZxlPfnhiWFt1SkhfJjlqhR+wbEcxIWcPv34dZzqz
eTIt93NuuSDPy8SkJTTFDfKABlRchrzg3aUW+3tNxZ/brT+/wUl3VrbGiq2qZNKZa6dG7K8Kbkwk
WoYeynKa/npwppe6+uxaPAL0NEYRVTiOb7TA5JHpkCOD0Kz6G1GvR3pvGxvL2dtyQlHcfd9na2ew
Y1VDrvfgoYavYFf4H2oOX40aWZ/jPfXu9KXi25No3J9f5GTgCFROZT8ykWiV3ZlD9jyQcqVmY5OP
5hyzxt07IEACEAorh6iDUNa5c6FjnntRS4f9oRXYehxmP2i9JBWVB7p5gAA7cItXLhLJLvSa5VI/
e00nI4vN1JCxaVyimOMOZUevPvPvf93Mzl36ZFgBxZo1Ujk06SmiwG6LAqLeFJcq5s89m5NFAaJ/
RNnWSBLlkWvKUKArpseUsNXHPvzJaAJoIvKkzUIkyKdurHDWXfDUMKk2H7k8NpPv36yvS0RzleUl
urJWRd4fiXUpE/HnDwa7kveXZtAIKBNR2kShQADUmGx8zArDXXE1828f+/QnAwg1fMlsFNIgTjNn
yDLLi3H6hiNqx/9bJTL/1+dwyPf+OyDLFSnDBquTjsxTBF9NF5dqqNeghfy9KN6ft1ge3w99S4t8
kIrMJGmgoS7SZjdofeADuf31I/r5lIdy/feXH7RdZqmhgqQm3fPUTCBRG3uu5R6JLxdGh5/3L5x7
vL9FWdcVULYiSHpzKcq2TBk6qAS9cPVzzeik96Ik1smKEVdHkuM2EMU2d9gnw/E+NMGBpPD+wzMA
bf0udb2klq3oIAk3Ubvg5Fbz6WPP/6T/2jBtABcivaSAlvwKJQd1BM1NELk0z49ImmwvdOQzj+n0
iB3hzAECgiJInFY+FbYXm6gz9obyQo7LmXd8Ck63agAAs7IJksa2jBd4mazvdWXzD+0MUSj0/iVU
hGG9bWN+8bnaKyJekMN24f2eey4nPdieAHEBvslPmmZKD/44zVgBFMOTZQ396tev+NyzWW79Qw/m
mYSKcrb9pPDNKVgFvc/MnYXV7KWMjXM3WP7+hxsA4QPdizRdbJwzMyzKjEONSi/ERs5d/KT3NqU7
AXhV+AnTSd36KEivwTj/2JM56bv1UlAAph8FhhNZQFndDPjgwfPHLn7Scx0uuZ13ppW0PlI8R7Ag
wlw0xQdf6km/nS0QGLU5WElZSv/ayOY1hC1/j3/zx5h/CrG1B0sCUpGThGqwzUqvAz8SacdhG4x1
9KGn453MvnU2Em+wGE1gD+4Wt7wRlbStj7+++pledVqAUqS9wxsXV7fZcEcrkobdbG2tprkw3JyZ
tbyTXovDtUKXBcIVSnZHZNTfCJEdTDigHRvO019/hzMN3zvptsOA+j2RKiwL67ahawZR5lcmJJAQ
v77+uWd00mt93o+jXbll0qagjIGPT9aM1vUxHxz6seXJab0oEIZBgCKHKik9+6qwxyosAz8Khv77
r7/CuUd00n8txZfDcFomae0V66yugS1l7aXymN8PYP665kel//txjQUsMwzfKxM17aQN8h42XUh5
WFkO8giLQsfYPEH/HOJ/pnsj+t1Qmzcj/jBOh86AZHA0Ym1WW483YZrnu6q9FGZaJp6ffbKT3m8V
Fo4AESyAU8iMWMtX3Ex6XobSZRHIIBfGmDMt5C/FeRQgPBivy0RUIRfe3mpDHCxcmFPPXfxkAEBm
QQVkjFUmqLO5Km1/Nefzeq7mCz30TNOgp1P2XFUtQCXzMic99HNrhQ4MXPGH2h096f7cbwoUoZMy
GR0UgiIsPW280bpUtnruoy9P7IfptC19Xtq2zxI2whZCTINtvWoMLsynZ5oOXe76w9W9nlqTBThV
UnngI4NNW0fNELwE2dzA1gk+rfBH98IQtrzLnzRTejJ3mxmyOBQzsbgZKKxQyPFcTVr3G1ESvQUL
qUBESFbbrE29C9/u3LM7GRG0BDBqBNIioZPSBxyXOw9B69ZvH3vvJwNC4AsDLriKY7MSTKHBunuz
aC988nP94aRL9ynqxOGP8BNTd/QKzCngjn1V3aSaXyrjP8mf/GNe/71O+od3nw1wusya8USCNQvE
0UNXqm8G02sMWj19anDwKWaxLtQORKOVupRRc+al/MXw3IJTUcieJTivd4HOrlhF4QKs5CWv2xIN
+Ek7O+X0me6sext09AQMHXIj7cC86gmisgLHlLHhIWRWTC2FiyZd83pqLoxgZxYB7skoEEzAIKLu
q0i63shj6ah1zfVzmvUZ0s4udaFzz+5kMDAsH6XXds+TCbrN0O2yKRo6d7zQ6M5dffn7HxqEmTkt
rC2Gl8xAin+eXYGDKRehM736UIc5LTloGCOcOVaRVMBb+T3f2sGlpNtzH/2kp3OlTGWOHU/geIr7
zHkbWfv0sU990s0rI1Optto5cUploICORH1fXYpVniSD/tkJTzp6NhujAzh3gd7wiJWDMRdHJF1t
R3bsuLyeJvOq7L9eDMueeUyn1ZekExbRkD7ezCa0AH5LHCh53UvBoXNXXwb+H9rP6I2DxBw4JpY5
QzyVuwpuWJleaJ1nurVzMofn81yPCIQWCWZZ9xhYfEZBoO8g/j6sLa/5VJclXQ+Ngiprci+xnc7M
j6d5jX5KWiSgUCTFSBwyE8DnFmcQ2UkIKufpUuLxmWg5EhrfPzk5l1ylvpMnvT/nB+L2+tYtlfjS
o055pVw3nKS+YRmYO2gbjS2urdzYfKh5n55RWmbP+6GdjJsxVddjP+KIjH5kQQ6eyskbM0xoFgxG
EerX7FkZ4pPVio8ESnDpk9HWMoD7BAnXBUDdT7ekazYzSkKilAYf2hDhDievBAf9WDmo0d1DTA/N
mRdMedgPaf0Iy7R/oVRgudZfZirc42TA7WC5G/Oxd/e1OwFEQevsihqNv52QrHjhQS1972e3OBlf
TGsGpgo2o73t68H7tES3+wdqoKQW6YPBt8ajTXoNilWz5FFgCfOBRuWj0uR9e647Xpc56Kd7bY0+
HJMz2aOwer7wnX7Ps/nJlzqN79nN0OQt5fhShdGHRPp7AP2+MN7sB5vWocP8Lqqn17RcTEM4AMyN
RkUYO17r0rqZdMqwcWtXTrXkD9J9StsN8wscinWPHQ2espS9MpQVhWllC5Q2NN12VH0RdkjaQv0k
+1AkGg/ppHvAbwDJWyDpvgU1Tu/KaeqrnYN8hEuan5+Ox7jBSSehqN3RM4xfEETIhfQCN+IaKNb0
5WMv+aSHALBopXmPI0bJAPyPiMhlHjpe2X759fXP9A7/pHc05jDRgStnP8JmEYmhra8KVPKsULWV
XbjFuSd0siWxMtgbIU909gtTLIKFgm6NkagL3fvc1U8WJZBX2OYEyPoeBVEwd2A1HUQpyqAefv18
kID3e8rcz3rCyeJklq0sc4Ax92aTtZs54+6al85XvJAVwFH+Gg3ru2kOO7EUDQmAK0O42x9LAUGs
Vd0GnD+3nvsFNZGfjWYsYpqp/VzTXQ7SRATObRIMnXkD4uGhMYsOGhorRexPWyshs6Nj5p/HQIvI
19Zb4dF0O1XoUqnAcXVe1SurGN8ay415K2NR189inD5RS8L2ZTqPnoTxU7DxWpcwwzgGRgr/sc/Y
bd2AD0OYfKjbYNOUAut0UGYzcYuaZWxHcR0UP2wkM6Fa4HFm9bdykq+G68mocr3Xypwibsq97+VX
DrM2Xe1sVdvcZ52z7z2klgTI323ybtsItlIZwLKu3Hg0ixYENaCS0H+bAQBUSKBePnfmzvMagCg3
7BvLC1OUMoTKmQ8692KSMwhEeAJh9D5XBZKTiwMnbsLU5KC4rN7k3D70pYu8rhmJDpAaufMKlopd
Rpt91kwoZzJ3c6Yf09EJy6a/caBZKgznYRzoKwDLN2Cc3mhHHhuAWKI5nY8mT7d5DcJfkFdf4T9d
L48X/qZy5Sj/wTOQWDETXqxc8ATaakwC9B4Ad8hnp2hgBp/XI3eu/MH5LMG9dX19V5HhWXEPoGEX
ef8p3Komm4dYVPJ1edJDoY+53TZwcef3rSM+mWWzMly1RTx1RVP4p0Al3vZgr6+FUEllmjdFM31D
Aul1xp1+NTTk2yDLne0ucePgcVDqCh7LteKgXTEDWpr5m5+na5EaNpxEWC4y48qaZWixkoVpD4b9
PIG+IPLmk1375nqerRujsB4wzdMQJfHfVKZJKHzyefCyKjG97mAtkEpA/x/MBQVteR5AUj28M0VG
sTzM7VtV50e49aqYpMTdDhUxwOcahriQVh6jXFgeJfOc0BamDSqD9NINZoAcuiDd3dtFuauaurnL
WgHt5jwljh6PSoFkUHY13/it2a46NjO84/qzn3t0AzhlHtUowKPGVC6K2Re37Px1iX1KDZTy2JOY
WtWnFIfBkH5KEglpfwuqYgV587Gg7K5k4s0x4K33iW5DoITXHDNEPTcbhEw6aMAMO+zh1DJnLcKJ
m0PUCPPKHoatnVVgrBl55ARG/QLd4UPWOLCHBgwoDu9xYa4R3jsb+B42CMSkITzWDyZMgm2pNkCY
5SGZiruiSZt4BrcgQrs99IS8TP5w1XkcBJMisoJ2xcvZXOWGOUYqMLdsYmMoeb5RVa1iqARlNFF+
qDq3isCYd2H0Au7Y9WWWtJl1Jyv2BSea8KjQDtg96I3TIq1Cq6N7fLbnkmbgKBNt4mNWwxTBhINg
a300u+4G5SkkHj35TZo5KImahXlhIzOnzRPe26g+7TTHZWcaetBcQbs6lnHRml3oS74xU3fXderL
pHBWTlx/igCq5XCdTWRXYaQMyay/Lw1v8MdP2TDcwXmwF4vHlBf0nhvaiGFx2BrK+44S6y5GEDDE
uaMTuj7ZN6337Co4G1FY6xUAoDPxYAi+Kj3EgHPwkfko25gzcQ2Fy4GiJ3YwCIZNPXzDr7/lLs5c
TZXKdapV8wR3HtJ82ARotoeK1RLZLeE49belmV3JbvRXrnC3lm5xkj1A2eQU1QuFEguYSLkRKcDi
tkHXDXyzum1j22MYLWD60tXWSNVuYk0Zpq0Y1/PU9KGEqR2VaYBcp6Lg22Z2r7U1kdCgBXjvSBiP
Oq/fB10Q1crfQL6KOpC6DeGnio25vq1n8QIw9CeSN1sTdaghGbUFzDiwi5FKBexGHcXxQse2tV89
9yzbel53V0gJvclsw+EG0yGcMu4Wkpk3swUYZ+j0uEqXId/T+6EaD2kFsH6djqGfDt01COIHP6tV
MufBlQ2/HHWHlVEH4NsE1jUb7SBWxAGqnZuvxJ5fBn+OUNqUh24NSLCcrWeGi26wkORbsIEIaoMz
lAj5Q9JRaWJkCG69Mb9uA4WEJXM74jwzZHCwpaW6y0t+K1DBualaD7KwbC6jKvc3sIlsQThal1Sv
KET0AbJKsOcuQuSNDZHv81fPBnIPEXoSgjzvxoacv1kcjb6bxr0v5p1bUPR/nFsDgtQAgFUbJO5p
1u341KR3FRP5xq0wJ+RSr1LFVtYw7fzcbI60teOWTs6dg91xY43lKp2H4qlnHD3HAkqR4cUhsf8m
DbyHEothGzRmlLNYxQrmDjDoSmUh2ud+BVq+CLOWe2vEl3DO4XaPkAKyEIAeeHttAOYFrYDfHfpn
U/UkzDKMYxOXTWSPcAcqh78R2Edi17SmLXhI6a60RxpZRbvCRheRH9OAPcjQVgwehL2wHsVmmqc8
shF+gumSXGGBgK43R4TY11Obxm4PesNkOVdFoFTMvOALnCo79Ly9oSfwsjz61exHyAermR2rbkAF
rRzElmgLYs3BVk/gXahDWisBu6VEay3MxZVmygfU4SIMSSHM84OpgCG6lkiIQ3Xf3MWUyyDSENSF
Nuh1MRVFfzNV2FYM3MGYVbm5G7e4PF8RqdsqQjVLmjR6Htay68adVdhtHZUc+E6N/oS8Nx+apLqt
hMJyHGFXHRTqIfM9rEANh8Z2Tjp4BDuxWmQJe9dR8xNgw8UagfM5yrLW2IKKCNQ8tyH3C4XkOIzR
o+O8FSyFo9Gr3VgKDzgNbfJbVrQgTEHkUq96O60/ObNjrlGk2R0BRFf4ioC5f3NQL/tEJV2S0D2Y
1qYcUdPYzEyHxUFWmxrTZ57fjmLcdLYHR1o91ZFraT1GBViBmJDgVi5Ry/qY1kV95ZaF3jJJ2Jth
D+ItZxL4G6/MxM2sRvDvs9zx4rRNZztucjXAnCUUnUJLwY+jkbF7QMZPsWqDogtbSMBXWU7ddSZr
a40z22ofTKRYQTPOrnlh4ewN248NL8b61YEcLdGB094E0B/fQGRsrwIDoO/Ms+6AE/Nhf8jsz6j/
JUds5NzIHBiWqehtt+VEkEWjkf51r7E+jSzWZ1cV1eSxbLD4aASIfqBQzStUMSGHHtPwAUSt/Esf
ZC2kbPmrNcjbJhWvSMTBe89y4OKAsYeucPqi616vEZiyN4jcfwKILgtbPpZPPhmRyjvnUyT9hsdF
NYDKj/N1K9HAi24cwFGgm+oQeHAmUD1bln6yPaUj0LEzflUSyIWjafTMcB4gk82NIClSAf9gOWFN
PPZ0bU2ZszOsDCaIbCKPeYnawHpuMSw26s2eEeEnLDs2DuRwaet96if5hcoxuPKVJhEW8xNW6SP9
PvUmhIpYjoWM6yxUg92FhWZodLW9+OYM89qeBOgCKlfrDrbwR2QXNvtGBPWVBHMOm3OVGMTp4A+Y
+l1VZSiMZDrQsZ0yF923EvtyMMvvGYO1bsqmbK3GEpms0Ojhc7GwmYbqEdH84Ahgpx9hYHSiOk+r
DWRL9jVVfHgqrc5KoYIIDMz2RHSo0QOJG5mIVgTkEgVHFLY+GF8wxUASFLesSSNYMdGJyhayEsjU
QkL67qVtIKsPZj4iET2r4tQT1QtIsV/91hthAJwgGfFttH1U5+3oNCbTNLn3DtrXzvfbYu1YotzY
mt4C5nAP530XmjNJH712wKSU8i9okfoKDAwQd7hx49UzQ8ENBGPgnUo8p6xyNiPvnC23W2sLmSmE
f6zJ923tgnIiXDsCrreLSqs1I2qO9VXpDgV2XHxJ8lNePHXlkj3fgFWGuquI58i/bOH8i4iNdfo4
+nRLquGLQ8xuY7HmOLUqw8pNkJU0+3ssvIanCQrGsPQ9b915JezXWNvLvClityrr1aCGdOdT8sAz
nN5TdB6NA8mo9rR6rWr3CyKTPOIGSKmp9D/jKxo3A7KYNqod77D/baFCNUtA0smtcAi/QXJzs+l4
pt+6fjBwuuS8DDOm+3Qw9b0/KhlTlB2sESQpQUEY9Z01MztGcSrowEvj53bmgZvRQZHdQmja1mRE
HXGD6A/mfXHwJWy5Meh6wQ0zuxGs8vaF1YtEtoUZsqukg62dtZyhFIMTYWEIKyJa/t5tSAZ7rnLe
PKThbuYca+qxwNJMNVW3rg2dby2DFetKjCSGbcVdO2PhY6Akzmpxp4VsIl8MKnTkoaTtUKIQPh4z
6uLJ8Ld+xDyiiDqANmuGHuk/wU+RYY/RpVvNebnT1aBjR7rPbl016G2WGchQYUtYx/hJe7AKVm5J
Wj6kTBgjFtKD523cYXa/dNjWH+Q0iFtoKlIs8Tldk8w2dm5eO1j7ZdkKq7g3sxqbsA9SSPuEk+0m
bX0tDGmtKgPsNSSauXsxtkB4aPeKFNbNgLZwVTUAuwiQjtcOQPNoSR6wMO78KiffilmOQamEemtN
sYGOqe6GK2IZ/LZ0Gy+iMHusMN/AZs4grGv0YGyantOD25EgZLMxH2tMiTEnxfC94Fwh7zB3bsD6
hhlKMgUbu7QwVLvuU9UCgGIAphGm9WhvrFE+92AnXPEyzQ6l1fQvsJsisaISwZ3R4Zodbb5QLVTU
C88PTYzDYe3r8bNPGXuG6EBESsAJo+3sTmSkirHjfxRylOEoEBnA0ddUHvu2TJ+tDOTedZuCeV9j
t8FglARsHwTR16y2wZ3HdC5GQCRJN2DAUMFY0e+gSjTVfaoIQ9wHTEMYdiIHgGbzME8TRnp3cIOV
hIc07FK7fwYW0byeTK1gG83LB2SoilUrsV/P+7k6DJAsXQ1dm27mFpNnP4E7HwVmSd40p8Dy5NP4
pQxG7cBYlM0ry2SDDO1K9DJEpVy37jnSW6c6HWKGw/w2nM0RHN6gcCno9Xr0Hp2KOvfYZo0xorUk
wvw5hR2Q6wcVIDaK40uNXy9ZoUIKEGwMprB4lHPXR74S+dM84RCmn/vyEYYafl0XDeM4/MEIOs5B
tutYmketHmCizS0dOb2NVjOl3bXXarHBq4aqA9KhfdmaHsQ6FbseqQATpyF9cJhSrMRSxBJinmJF
myJjMVae0ZNozEC7dmrXiTvLa7OYBi3fzwPkSINl0wgroSyuCdD8aY0UA6wuWnwIW2w0kCP7Qg55
rJGzhXVfoPpmiw1JeaglxQ7d4GKIwFyzXoImK3eFieTOijLMPQaWbXdiCII7EKXrDbIWBKgFi9s0
D+TGEdQKTb+evjrc41eohs5fOG+CqGsa7Cs1K4e7qZz8EHH3/AqbSkxycydXVuBV+3KS4zeFRcZd
AFsZjv1q4ybAPvYa7dZGEGOSV7RmIoIPeNj26J44hyzEbbZYKpXpG2tU5/M61k3K7UQG5Kqr0+rG
hgQW+m2jXnWpTzaVsuCNBkpp6wvyDBpSHeXQlEOkkbd7bg/Y/KYImTSZhEiP5PqgBaQtmJjbWxj8
3JgSA+TmbBAPRAzlXarsegfpShBDVddtmsCwEyxQdWx6jXipJOZk2fbzjjT90Z0Qr8m5g6QS+Jy/
Vgt7xZox21gFwGGoPfZvaAUxM0Mt8Kqepx4BxAy1r5gb1mqe9RpocoxgVYU4UonAUU5zI0ZS7Bzl
WPghCDE32BZ7+Ypbnl4qA56Q984Te27aDUlRZAzb1Ld2gFQEzmgcDmQoOFt3eUYOtQsKPQjnztI0
OnLISP5dj50ZVj6fIwPG6Z0ko49AFGbam4JRsa6yVK9A6PpsVlZxdAbDCiEULhLL0eJq5vorNlAi
tGnmrcw+mxALMR8bKfiLBV48znZS8WnM/PY2z7PsOHRE7pk3G08laFRvcL5Yx3Q0INXG01qTttXP
JUjdK4kpd42jAQiBaxbcBHMpYj4q7IsCQ0Q4b8XpVOnoT26BtBpbd30IpXnzAv149pTqyTiUE3JI
oK/GXm2q3VAFSD51EZIOq955E42qN2aPNbjTqnzt+BXZjtgtbFCxgwEhEPoLdiGIeaqOgVcPmUS2
VV2DyBny27fpgFKj1hQYYLDuWUPKtQTSrEeaj8H11Nu3yO2A4tMdBpL0BPVIBktr7KDKMsKMauJc
1Z2jLhid2CzYGBkYwHbYEKqoJtZz21VmiHXeE58L7OlQw/MZ650uqmSvrlRheleNIGKFtqnDvnPa
q9QA9bIFSx4dxZkxVWnzKEF7Ws+c9Os6zXJMKAIAwgbx4QMZ5n6FWcd9mIwiwNSDw910wrOukU+L
X8H2bybVve2MapNaqoid3GgjBt/7Aba6xWmZmeNNa4/uMy7gxKPT0aUVuojQYX6UFlRnQy+C0EzV
Iq9AJJR2qj8EHtMrwqC/gWgVEk2YX0F7GHoWtbTPVrOdwvfS1RKR5JI6a8IDHVEBZTXk8W1spRWt
ENoi2YuUPPuKFXGBbRY8hxE2L3o1FNgdEhslYYhKakBILViwijz71jCjP9o5wvTtNPZrO5+yxB50
cYXZm97hXMB/M1M0b4k3FpbAu+2Z8ofXWsx0U3vluM+B7W9xEFCPX4gJWfnUNfpRacgGQtRJmzsP
LOXXSiMQK8t0vJeNdmK3gTEvUBW/I/3M1xjFsQYTWC9u8Y2yFUNw5Hrxib+ZOPAB1YtVT7XTq4cC
poCjpjX25OU4lDEb3Az7q6Lc9mw2P3u5xtca+AS46RRAfLOiAUwtnpRVYvcYOkIrnfWDwUr+fSjq
AYUSQfeJp7BaMKfJ4g5hp7CDael+aLv8GjD58qnJ0nbV+iN8YThbKdh6thm9D9yuPIBxwLd1CrBe
mDaolvdnpGJhu3AD8YlbxyhJTnnsGk6wR8qWFXZe5T0NBZ82qQ0njqmYfZSVDdoXJEVFOJn/w9F5
LLeNbGH4iVCF0EhbBGZSlCjJljYoyZYRGzk//XyYza3yHQcKBBrn/NFJzm6eskwnAyV6D6XPxpJ6
EVN75Wme9jOpu2XQWNmw7ITtzAdlMYfD9heCkktuk6hvX7Q84aSYYm0P6p3epZlUJ5JKZTD00hOZ
lh8J+e3Pk7XOO7H05g/xfuqt1iqm1WWe/knybE5ppYyTJ3tA8GOqKcA6Q2SJi1sRLW835XQURVsw
dndFa/mGU9kvlf1n0eblVkSm41NI3THlD/MjzUt63KTeBFonzhIbjyG7Dq6my3gaChDVeT/34kwa
7LlQikdKAaSXg7eCS94MEb2SGr2jdPlkD6ICT2tfGyIcPIAaXkoCpJJX1JDPsW/GtLYzH7LBrWSI
mx+5re4SW7yik/PLUfnl8ph7jZEeJ0s5kRbmATmf3AFqpbN3hqOd1npQt0WF2ihWQM4PugJLrx+j
oEiHS9tFmOMqIM6sp5gvprAedNoXkU5xpMZz2AZxU78XTe4XUmW7Yy7OsvFPaxi/28I6WU2BqUj1
l7z/1W/6uaa92lg2pzHbcb8RlzkfB0d5pJXGY6PlexoNGZy0cCFJIk5HOj6gdCznuCGXM4mJSk33
npG3H4obHboyD9tmPpEWf5/XZFeOzTGasqdOKJavlx08pvK7EtFltK1TJOuXzM2eKERoQLPScz6r
v8Bn/kWpfHKE8i9uFwarhFGoRRZrIA3wS613joM9Xe3Myc4WqXthYw9fEpS7G2R/Vsz1yakiguK7
o+DoHyb54q7KZXXjUHbyvTGc0+DaD4mFkXup+MoU2DrHeI+U3LfM4jZGVhxQRLjuwVO9paArMl9N
Wk9GhxRBTlhPs5RrFdWJp0lEL7xcW1O8TVF87Kb4nxClhzsjVE14GUOBVyDfdZ+65n5q7UuR18m+
mtILfa9fetp/2zyJB8KYWm8Z2pvRJB7+L182/ZGg7QXg02J+xUrC8IsxmWDMYIibsF116y8TfAkZ
yAI0R0kGar++1WtcHxjpoqDL+INdrVx6q3xO6mTnts730Mfyp13ll83/7JW5+kZYG4ym8dlW7WW7
CboW8+2S4EFo/W6sbgrtiRRYVf8woBw4tf4oM8VmUTy/V64a8k+GPQ9RlDBBScB+cHlnV0GIJ+58
KJGds1u8LIMbTnoZCgSVg6YGGj9gaWm+TuRGvspdpjEzwZwYzVTA8wnBcxpDfip9dDam7jMxsltn
x8ad7PYSxpDZT+XkLEDPB7cE3ss1RnrnT9dqh4KLkObsVWtyHIY6aFKj8CTCwXDLxN71tOzukH5h
We7le2XFdyuHcplK3WFTmqJ91VcfM4YSLt38ymutRYLW9qDS5uCrXfmo607Zm/pUB6pDwpMWa92R
GlUVdrZ40asc5WacHLViiHaW6NLQNXhzxWb9ABellNO2xhPtrDqQAvcRF6w88YTR9dpU1Mul5BsO
o3rn8tp+ojpfyzg/2928myv9Eqcq47qlwCY3/hwbgSo4GKtxOmaJUEMscT4kxaNyxI9UCEtU0DtA
Vwe1M51FgS47spMjX5gKywSaFadAynhrK6pztpb6qjL3vRnfq8w5kcfz6OL+7pj6mdbAX+qqXUTq
BB1DLQgTqlFvVgH+pGN+0TDaUH6nlN/8RJdUn6/ztIS6Xe+7tb8tUQdEEeuKr7Tpj7DZbqzyR+ua
r5TLB2asyT3yns6vgIW8Oqn2LtQV7uxvooFf1AhjJWGiVwo3nzSacA5yav7Vi6sH2BghAKXKYdq+
qE577KR14aHt/RoYJmYPd+srbasJPrXqOcuH9kqJUH/E2kcIeRftAQeb/aAM9v83cS2n99XozqPU
zppKLKlBMqGHky5YGOPbpv8p5/lcLdpXYeihKh1ehlpc+mMHf1Q7xDRqqXqmnzeUeXcZtTh/xejd
BRPn1GTKoLCbh8VtHMXFd++oCBt1/UrjEbMQHaQJGdq68ixEcXbL5mOoi6tTxsdSmtZeb6nrTaO8
DiTQhW+L+pQM5SUqKvm0UljQG44f06YQjIqu0kasHufIOFMys0vBtCYvghrzTBqPDVN2YVwzVIFD
lktg8a/NUi7wqvFlWfp9PpS/Uz36tioQqjb/6s2GAEFwyqV36WYohRGkcnlPQNSBRUKSswcIDJbS
qeUcUjk9ztFQv+XryiRfqYFTFpk3OdO9LlGldvNVqtFxMro7/CHv/9XhWOWCFZVJdM08jSHcI5VQ
8tHXxb2pikcyrYln6r2FphGf3pTJn6ofl4D58Wx3nQjJCNO8uZEPqis28aO97hlA7XthC7ilrgzn
jHNJkALrZWimCNlNWp+T7Rz1aQgTpM+epY8fbTWnB7hJPxdIzUdUAGzd3tSbhY/54KGlKwh7/Nw1
2sdE8a/fpMnOkdo1dqej1SSHjCgEgcAl2T5q4WqfTDSMEuljSRkHWguEaVbEJXP1nZmPzWlaYrj2
FCaKtmbcOav57NQN5dMkxAk7///bapDE+FQ+5f4W4iFt0R9bt6WJpL2yj6w+HVpUJ0eqZ4ycnPws
26Xuzoa9PDdx8csWsKXUINJWAJE0qxGcoNI4frNIAWSSyaNOzZcf5Y5FrXHZH+hDwPjn4j5Liqz0
nZiwn8W4Zab7MyrRTmt7MyTY6D0dxlelrnZltGpeqhCUlhXjXyWxf9su6F1bpSCUhKTwAjWHcKDa
gMG/+aMiv/X5Nt4La3aAR+Abp9n6G9E5Hef9ziAmuxD4PWdxjZv2WUklU7WsXiOXt41m539se3Q8
Mukrbx0U1t304q5MUYzGhZ/L8o/mLi9NzAFRLt+kUz0PWGtzehR42784C82UIltuiUxbMOoeFnfg
MSjm6oCubd/HMRnFDgEsTbH+c5N+A6yOyPj21jjcknGxfVcfjjbPhFmQSF2rNJYU1P8qdCHD3Rqf
QsrSt7NxvlN4/E+RSnxs8so9TEareCMjYFbSNMqvtjbMkx2tb9ZY3wQ3fuRODQ3kaooCo/81LzAY
ojfehpxHpOAe8kjyUg8uL/lAU+3nVVUggtUHHO3erbP3PKMNLU+SG5EirM2W+UWD2TFv9RdCHr/d
XHsrOLeM0Xmz5vFRqO2Jo5SXn9NDRAi61/rlb5+q16QaX4zI9OIFVUs72U96A5arEbxXZRVDbt4w
WNVK+bYUqv7V9Ka7jcZ66LbNG50e29Ks2Y9etpVvqo3uO4uM7+oQL8GKoyIoVMD9hdC2c67G6JbK
GN4YzPJBoBSNdK6jHonEzk7mbO6cDkOCQlyqrymWHkxJrmEjKKKwa+w7BeMIs5Qa2qcRvyQativG
VTqvaWRjO8iBbZmgHGbxIRhn/iKZb3nbfGrtlhiihmM2ogTn7GS/CE2n2WXtdC3csuhecwch1Wpb
7TMbFBJNkomDvCmNDyJyrdBNp/pjRqf6isyCwohuUmhCRF2Agbhe67/onOQvgK0otOmKCSlDfc0j
52Pl01EnIyaCC4lEmbumPuU6J3WXSkRCDR21SxXDWi8qyoaJF3GqzS8a4M+9VPghqiijY3y8jY2j
3K2Wya3i9gWhpy6YpqtdB1hD5ZWWhCaBGQFaF5tIAlOK3SjGKigQmfooLZQXNQZu7BbkY13vVkSS
TfUOXIW2VMAJH6alPTDBWgR9N+1pGAttb7X2cmpLOb1kC0cCg8/i23Yyvcapu17srFrfGXGf6hjA
wJBUc1OzzBqy5sq+Yst7tRRBiF6Z391Cfa+aJr40pRpDe2CEaIEsV88ebLigabT2eLJZtlrxPfXz
SyVFth9tpjqtEYOvTFnulWqUINXV/hlpWwKOjyAmKqp3mTAH2KaK3GAsvgGpL3jzJnawEXyrUOoj
tRvp1aQv/Zyxlx8IAQG5aYoeQQixp5AbWw4N1Y5zorxEDTwM2MalicSznmh/23mZn9vUbXbJ2KvP
6jqwf8B7h4j8y12mQp1Ik5moph393iIqPqZJGX06U1a+amqJwMms4n1BT96h6guxV/tEgwVwhjAl
49KTriL2zmrlfpJpA6oi6Ioyq5p9QcquR1B+76WktJ9GjYTkshQrXETXd54qzOwel5aee3Jah11E
HiKgpNvw5Wbq/Dsy1p4rAxlNQ3oTpqo5fvIaEbzGindTGpFX0NvLP1o/IrttiNfJqCi2ZHaBIbk1
pa6emwjKpuw6vqTGiGbogFS5KpIAu4LMhQA3LtJmO9F22jQ3u65cDALgyeUv+r9x32hBWsNLNytF
JFEftTvA2twraIZll2lwvgqGz95FADXarEtRp/9xbNKKdNN4FWoP6kB/66FzGjOYXCc6Rl3cAS+D
KrouGP9canWAmip/yUelJZF8bXxtGXK/GSDN4E2Xa2538l4bcCjZAlFfJC6R9S6XpTPG1F8kdFU1
Fy9VFCM6muvloEV6dhL6IHgRAePRBaDoid+lPcKetm2VyrOiFjFIz/9x1LvSfXZj82mKouUp2+7l
Ff8bGzrat1mDaRXTO31Qb66W0nSzCutoJe45z+pjVq6lPHKrzN+OnvHp63JYPzFPm59q2tduYNuz
WPyGUkk2omihZaFqoJC8cgJEszKj9kqS6JEc67ZpB0gyIK2VRS0yQMel4uOXFnJwBH9YSKUpZ+eE
SgtV5uRGfbEHNTNNn2crM58UW0G9BvK6CQqdyH4WJe9/OPz+T24hkuGClekc8I7oiP6v1q7zCqEN
s081WRwHWp1ajrcWRZL4dWtxDZa2TT8bc2g6+MO8N44wG/rJYNKZQ3oIhjZIakmZpKJnMMFkY9sG
KiFLkayJrkgCika138Y6Fp9DYXQD1H7S21CDnZgPaeXO71Qaby/9spbZAfRTVy4O2dFQrWNRKPz8
FfuaVsT2N0ybSRGuSTmBI7gsIaHrS/ysEy40I+HK4b/7oU6YrhRjELiebbAMTgmYMr4y1kNTWLlx
BGqKnxdNVe61U7UM921r1WFHBPbJMnJl8UaIhTebizlfKq0tHM+hSoubnOWb2oakHNRgMAwtuSKG
cW5m2aKuGwY1fmkTVztPlL4oAan2VUpglln8jouifFcRfFieVvcVv3eu6/qud9r6bSoDb00tQaJ9
ROOwCNYSBEx+Xg6Zfq50R3F5KTow80ajdCdlADf2FWpWXUCEpSn2qyT0GQn8ZJEfUedL41MPjgIM
uoMtU1gjnJTWxE+q6FvEepMl3wpb63B8cZFZsLP2VzaDdZ9wmiPv6ugBzfku1sQAi+UiBfjyzZ8l
j9c6cFt9+VtWkFBemWjNo1taG3WZwAbljSUbGes3L2qtLzPVrxMDyDedRycJYqlhX2ss7CO+BRrC
4a7qdnZh+AaJEtbUfcR2wTEPN7QifFh4jHdkHfOWzQwzYZ129OhdrhoNDHGWLcpJ0XU0K0adKIlv
afkkfQpULAkeYhXRbpYjHD4B+dYfgzZt9UoPp8HD0qhA2OhttS4YhM71QDfNfCtolekOBYaMeNcy
vDfeZA1ihN2wNw9Dq0MdOa7CMpCNmakFrpzg2KvJ9lRz2k20nw1gTvBk4eA4gOiRyfLgm7ndT2Fr
x13mm9k0fjSjND57lNnuafPINL7g/v5eotSiWZ4dz30RptTfy6HI/oJ8ovVKFxeuIkVuy1DnbDLJ
SiWHiujOqQQqKTJxKKNCyIAdFiGJSHv5uliNZcD9jdrA6tMWKozQDB9iVWu/ZxSFjWWoyBMvTdb1
j2yWzAjxZNu/gXjNPmyMhLtHTJm1t6Fz0oOOMHMKgBOmdcddmr5JxzHQ5TvZ+HArLEsIFAG4IU8d
ZZ9D3z1RTpwR052m9hIUvPm+Vi0TiZ80fEWhUyi5y7FXm7e6nYflyFLL5SuLTbMczUN26vjZ19OQ
tUOxa20NQQEKjvW10wHo90ukbNyu2szSz9zuYJYoeQ6a3ejQt/QH6yfdWcqPrMlpXtWgYJtD0q98
65aYBts3jVp7kKajJ8gKx1nxOK0NJxhIpUctIjpE7KALkE65GAGK3WEp/+hFIpBSGyTi8mI28m/g
2uSLapUFwRLovx5IibwPaaHRxqeoGybqncapFX5RiAGTStT2wwXhCoGQ5TKYr0NXVsJzt9Vt1yI0
aZ/gIGsUjzbzh+eONS0ybqGoJUSPcCVLB34BUSmc3dRjg/OaUOzATrMq25AiZj1H0Uiost8rhJqg
kDJUYC3+hpfKIb2JJLqB450RBkP/2HC46JasXyPL6I6aQ3+aP3Ftv9y2XG5NrtRfq2tmrb8sYtb9
YqBCxrPjEXDJWaBggCUiFJ9KJbTVq3KjKQOjNqmDqdFL09hs1CUxyJJOpZuptTpKisJS4udoC0r0
qkwXe7BABBaxatTueVw0VHdNbbrV3Rxl5GVGjyxxGLgA5XkS7ZXAy1O/SJSDG4DpoqXZxipaU7X2
nKzTl70Wf/OBt0W/icgjWcDMGtYdmTV0Slb8qZTlQbkIM0nKkeY0OqzUuH6yGd95zfvz6F6GtCwD
mLNdoS8gfRLVSbdeWUQvME/HVdPPUPN7guItsLLsL7GI16nXth7DAw6VfQT9ixBOYwfNvx36E/iU
4jATtQHt+4WuO/NsicFghnm39WWCAu1RJamkA2bptU7H12bKrpNRfjDe3h1CVXfuxCOR58KmOts+
I0BEe5vfIJVf1c4IFcAQzezJ+zBuFhMHFB7O0E3zNXMvxVhEVKM5GSAGPqRYtxsn66xybPqQjLc2
jZCPJD2qWUmMUZ1Wjypab22vvU7JsM+SqQ8g1NhpF6c/4LBZPL1bT7TCfPSZ/aGWxY0mNbITqlup
LBaBH8UHKNEh0go2Cjq/+mh4442SBWgCZh/LddDWQ8BSh7h3bhvGAXnXU3pBEH0S6LGMR0pFEFR2
h95BO+vUxyl3X8H3QS9dd0fQ7CFpqxetXmafBpLzdh7hnIlf1tGuvJhoTz/R2bTzDKy1GZTQMFbJ
4JYyUvDSMcz+mQyeEwkPBmmW9Y80tCN3+E9sjr9GC3t1niIUQTYDGU3+VdW+61zbgfwu3YTkkOik
6vxYIkwUi/q+3Y5infuQa/mYbD5kY8y9b0C5BHHbXii3AdDPtcdmmGhz97fBXrnrs+o75fZAfpHv
loHfuw7NEbdtGLewddNa7KakG70qoqeFLA+xyiuuPwRFyluSLn8KzaA5HsgPvwAnLbOYl9jWGUPA
bWQlNetSHjJb/bd0CPazUdvPrHT+0ihUMymbTEl9NRFZxYYK390PtxXlZF04hFSK7jOzYZ6GqtjZ
OYJctqaTmCdGYm5QCzChHoxv4hPACmv5hrDlFyrYat8oyqPvkPFvNh6/y1gXYM5RjvXjJUoRy+mV
Qp1YOv0asuyeFg64rraglGvHA4G1+7QCsHDsTRMahwYywg3SmcmFh883LXlQsaU4yMk0kFhKY/Mf
5mvEESiQu4/WnJhAdFQw82Ie0tZ8WWeqox37Xtrmu+v055b3DRR//VTgpGcYXR+FI59JzjmLEQ1P
RNcE8ubpxLf2nvSQ7tqSnTuJWBpB+pL2H/FgLp5tb7Yns37ZbghmxNdeYz+i7n5v5Qo1vtzpnlIP
Hbrt/LUq42oXie7cDzyAxWjPHqBsyJiaeFIz9jTOPmhXG46cFK+zKZ6K3DmhmC29XBn/bZcF5TOY
7hYzyQJ9LqdxB1N9A8V6CDV50afxtx1Zpwrip1qqj3ZoroIuPMwcvovUIFDG9R+cxTE3xPNU90NI
sf1pGiZ1n5YjLjsQqQUKrNPyz7LXf3ol44Pj4kuK+KANxj0X7vdgKgGUKwql9MNYtfdBTJcWjDyo
6/FKkv9v6paOTDe7vuj+JAgKt8sapfFxLhzFXyAREN/2H6MhX2zYNRJksZGL/EgOL6trJ/8VJnSF
PsVv6gaCasl4IzVvZ1nz2RqYsaJyZ6fjH32MGMqUOA4bCQg9OoBVOBOOWW8dh3nZuJbbsgEczB+v
Q5k+pVkXqCzaoVHXk7eu8XWYKTrUxXqLAVK7Dktf3H6U+NPKZf6VjuszYe6SN8GGCiBpzfWDkmYv
vbLQc8ZjOczJIZH2mVEZKL0jsDGe3L9DppxdRV6RjLUhENMRrTrcLsbjb7RqLKnL3P3EE1nVWhYX
RzeZZaCOrhEKCq+ZIJo3VKa+qLMzETdvzsYcVNlZd6tzondfdpL9axI9FI0ebh/IBaktTOWAenT1
hF4x4Zq3orB9ydM+N+5VgS8zFyFYjsoPFelOPSUPOVpXyozD1owflSZfifChfCk9Cm3alQ1sSr6N
rZl7nyu0fpmJ5bjIDzPmm7EaQXPR23u61XxkeYbcJrvo/Be7ZnXm3Hh3Kh0kULQedpnTUmk/IuJB
Mutdl6sXs6yCsUpQDPVHoDmmuZg9vem+0mJEs27GnlzqfctPSIsKBwQz+xDxPEC3YguoDoMxXojr
eq6bpgldN/ts+/YfJNhLzWsAo+8b6YrmvustAXBrBnbFbclOxLZWXpLElmEBMOA15Sz8LgYCs9zo
F26jYMbgN0pwCNprsHXwPPTtCUtMunPWMmenbU61moDoFqaOZMbFO6Kdl666R+xOiZL+xg5wQSoE
8TY7d2tZtADAdteWENUyRqJvj8fMnUO6v+5xPt/TmjJFpT9Rs3ZBlwhWEsf/agkFwDf+pi/un9jU
d2vDnIAgv6rNa1oXHN+Y+mqB8gcosUTevjjVs9Ua72gvf0rhPjK6mzzJ1789f5M09oInxx6nk2yq
86KzbxTKNVHqfS/dczR1OND6BhjTKoqQv4eo81F0aL7Np1TjpzWrSQZYUdpDn2e/DR0VgJnAlcWd
mMJurvYaOQE7g5y50BibB8vsQVNaTiu7BDpFxh1Nz0Uk99o4HDqC1Id0uLVLecPg8VEMznGumoe7
8CYeDPBld/jdWe4/RTPnEA/lSyGio2OWV83hlIhcIFFlSZ4ZynzGLOIgxgdLeiCEUgUpCoZH28CS
VFj/NsH5dmLU8b7Ti73d5OH266i2bjGluZ9JYlWHmBvOspwzdqE9R9Bl1mqYkeotm5g+uVIOKSFt
0j5VlXocDOchdAzftrFfUhEYznIvzOHJrDlzQNGmrH9m9fnt9vK7S9V7KrormehBacvcn/t2V03L
S8ZtpnC3uM62V/FtMnL9nfPk0CkYY0QunZ1jZfMJceLPiIwCb9S+pqeMs6bJPjV9fquBK4MG9X5Y
we15lR0/KXP0WjOs1IXl+lVepjvNlQHwcfFRosyii+jHVqXr22nyUyXOhfv9MoCB3GLifc8LuUCf
8wAOao8vfTveo8TFQKvW701Rv8+ZEoVlguV2TK4607N0lzP4K1hZfcmtGlOek1/QaoRZj1uiB9ZM
MhzfaBcUh8nKsReeXqnsVSn3En+oHDJAbLKOpprFbHTBhGZmALlPyvXa8E0VA3V3Ir6oZs4TomBX
TJ8r5iI8ScneHQVW3tk+kWG0+Erf7fN5CkWKWIqV7jao1r625DWLx38qExjL55R4ilKg+spxAswf
RDnJ0GhsnLAY7LGB2H+Q5F3pG/suInufuCvZi7RyVs1Ohyfz2Hs4i2dPbfugrzhCV3Yamaifq9ku
u0SDk5fG3WAHiRztY+3V09gpO6n0L2tmBNmQMZWo4lhG2nNmcSChVP6bjoATUnl25cqOUiVPULCH
sR9OOk1RNt+t3xmmL+x4p6RWuP3uOoblrbIbXTsnZIjUE2VRMPUSjcUSWjIPp1HGnhLbYYKtbpIt
xTU1ykQmxGKcrwOi8UHQES3Ht0bQ3mnn0X0B1ir7305cfEZLf2eIzzbVw96E7kBJBcS4Rpckm36c
zjxMHO7mMl1U5ETIX/vylM2Oi3bP3KuK+tLwMkVv/rSszc5yJPiZjWW7LF86Lf6lIrfCwdqaKKG5
F22/TdL99uStrbJTKm5u3KwB1a97CswRvXX1HuvBc+Q2vjlvKflTaPQOkmjnGWD7c02Vh82GNrLr
8klCsUR4sAEaqjHfoegLjRaPvPq+JrqfQmICX6j7KlMQdpeHaZt7Xc5doy+Q3bgvOAN8e0bZaI6G
CM00vy4FLctdg6IQaFrP+UW1/s6iJqCZcb8QV7A2mG1WE8dOzeOJneGvy31YMAHLQSvQOII8E4iP
bPUnT9pfEIiKz8aOsLNmw0IiNyabcspV7u7cnMeq9CeTBaWy13epYEMqxc1hMrfSbo+d+zGr8S7S
G77n1f2JFOU10xFNIEESJTCfNT/6vNob5hyASgdKoYeTpu5b2wnJMKZScfXnAVUrE3gQj+mBSIlL
p6t+E0cXJatubd3t4whkNq1OTNi3xpCIddzTdtOixAGEH58F0ySl1Hsj7bDz0G3c6wusf7wfu+lt
ycZDV2UNyq/Bn5fijEV10xJgvZ0QiRrhnKSH1qxfXSzGNLKdeHsHrsXygyHGz6rkSA0M3kmHUKaZ
J96cXxpN92O+I7OvOAWS0EZIXgM/TvaQehNHQ8pbvamBH82qs/ypwAKbKU/bK40GW9WjFCfY3jgz
7UpF1z1add07kf5qrtkrKFC2oyUP/JkED7Co9LSYaoDA3MXOVd7cYsTq3um/Ni9mNNuvMeNNwtfR
rvCaKWckLzAtROmF/95gVdj8Pv2k+aA2medO8ynDeK+N0Tltp9eoj6+AB5OvJvmHVWQfHTy4bdX3
ikStKu9m/Gaj5nNrj9jIh6Nux2cbItHkXbQF4FOO88R76VdduDcqi8IpKXeuZv8Gor6sqn4CRv1W
ZX6YzHbd1LT7lUE2ao0fChRAMYfuKU3GXYT6tBucLkSG0PitxN8MNjxw45WbPn07PJuOW3IacTEB
g5b4aiN9m0YKf/sLZz2reRQZZYHk3pgoNt1R70+lvETuiBDeBU8YQPBEkDFl+vWcHfW+AH0UaG5V
+5audVg2JtpInmedx1Nn4dHIWVTU15YT1mOgGnx3vm+Age3iTpbrSzxVgZM8b5cCoyf9LoXypI/x
Tk2rAcEIfgOz/6yi7m3BXGCqnPO6Xf3tzOqYNt15aqydbViMwqvnaONr5EB7GDVEhob7V/SHDkyH
DAAUb3GoZ+s7hx1F2q9Lj+VG749Oo57dysIfZViBqkcH8PACQhKrW5dYPTMgr8Ml2jnKij7Kuizs
7H11hQfPifiZLnAMB2IUBmRa04dlRG+NW+3xPZAykO31dPxCLYCupfWVPN7LvPK01Pqu9C345882
TZiZiffESU4ORx035t2Ud+B5iOK+RaTSH6CNwTQ5vPjvyIBPcvtD/JrRXvEUTHaE4zF912G0rPda
OI43oeesN4BSnebAzuW/2m7DuVsRABZWoCvvKcr5SzrKP6MkAGR27VDpcGD2vxaQVCnG7BSbRs7I
ah1Yn2LfWJ8FF8WpknbrO0f/U034LoEEM4HIvnJ9rVNUr83yt2bBX628UzEnwH1sBIaAP4gLX1Az
7/J6/sJlxBaPvMSLTRfQIrOvicEtWVan3mjOONC8RsTPgh+KG/5Utki4RrcFKSrCnLsYfeBPz+Uy
Qa4EYpWxFb/bgceqVOvQjMvzytHEtX5SiwRwt/hiOH7P6eBEG6t/qQxEbREqeFfqWMGkqp55/e4T
HuXaRXNZy97XjAmYHB0WX5aotFOUCrT0wz1ps123mqGjiHB72gy1J86kvZRW+eTG5afaYufa/mDW
K1idxF8uzHdk2heSII+K2z0RNgHrp4cxkQax2TIf1iF+C18fnbOCTiWe9HNdFqd0/eJG2Hasj+3d
VybWfxydx3LjyBJFvwgRBRTslt5KlCi/QUhqDbxHFczXv4O3mZ4ItZFIsCrz5r0nD20pnkVe3T3L
XiXM4RcWg8hRYBoL2pTeJCyIWLUt4ShnTN/GWh+bxbAeY/nFKnAiUdyv03rixEcbWyLguY9Xzf3/
FbqcoPlYN2sPYa0ouDYtcRrpWdftkBSrRNTfYw4Pt5DQeBi6riTvW+WXP1np/Vf45GRTBkCYm92V
DmOGybh18fvMIqx2sh6ds8TvvC+rCfOwiytvJBvBvSrvopqubd7hRvELuc0bUb4Z7vBMEdNtyCPt
Bgd9SzK0Zko6d/sOMwwpzOlgzQYczb6mnTa4UbRJX28InJozFhKmkIhUrn00o4DFpzYYg7E+5PVY
7lGJ3tq0+8TBtscZTAEkAEBGa5HQ5BQzaR1SJbLAcFYw91iXwbSwLHCWddiqkqS5dk7urBsJPWMY
wXXk6tGmoBkGfe+TDlFnpNyYg5epbF4zC827qw5Bb/5KaKaF4+yYYcMTglisVfxTgEdvc0rMXFy0
Kqt1KGBR62S4Ojhgfct4Lgg9rcfSfhk5+Cea+Sav6N4Y8hAkKnm+q4MvUJoL04ElSqcaGE37y98P
XYWDg4KdCEWQjUeWBn+O9A+rlMKGfMlzWE3fIwErChv5wADdWCUaTs4U/9MS3dlMfnRevk9eD1vA
6g5sdngqYjLonfdiytjBuxsdcC1TFpboMJaVX6qpw2Tdzo8OjsN5du+W7TyNZExWovaxUfTUhcS/
8O/yAJJ75FPW5+fUr9+zynCOpaE+moKgdT/Q6hB0uJicEwSa0ktLDePPaj8a1c7o/ZcxV89NWjxY
yvooveg1JF7GAM+FDpOR7mSl51/qjl8WT2PgxH+GdrdLn8L1jRoQb+jVH6tupugj+Gt5N+ThhBhE
j02JigzBOCs7b9XZPv2ssn4Kcgu5VZ8HmeBw5w6VeI/KWF1wFu7ZH/nZubmzERWmVmXHu8aipUlr
fuWbHupDw0KhNXNbIDnWcvLPd5RSvUE0fBfB1O28jtl5O+50Y5nXaibAKlvCeW4UMtucsMpUXXlR
OlXHsMqD1XIy1SW+ZNm9sKEWJ01UeiuHCPEGt2PIPxk+0nvgLs0otQzKrhHQldBCbFBQ0u3sGdeQ
m3eKzI07x/U2dWY8Z7wsvdvZWGjG9GwbuNVEhj3MDub03CgMapM71Csh7E86BIQnI/kn8vxMFPoc
pcmXGP0do/aLWaOM9VVzSHwba2X0bitct4HhE7zNFm5/vycmFjDm8j7CIDjKfMYtk4w0+BNrFNC4
CZwEvftijwXYLuNX8AFjTHuQWr86nCgjR300SgJ65rwtqmSrWtFgR6+PnlWc6oEYdgzuBkVyb/ni
5vXVHcf2W22jyZNOuYZR/+cn2WkakVX5Ha8ylxcL9EhJHUMfFIETCZjihOPZRg+YvBn5FpyMJvGe
xjmSaeBt5l7a6yHqN4vK6Ez+LWwFNX1ftVusYf/cVlOylphQ8T3fvLl8Sfv+25kdjVGHJIFmeVpV
qT96zj2Ag22fmoelDOm98IenZRs7znk0jLU1DlADl+eKDdbfqc/9VET3Aj3DCvJj7mbHoApPg0XW
DvgXTuOTqdwjkO4HINOcIzPL1WemFJOMXrI0X6eqfmnnASKUd4GhFa3dzFdUkkO3NrziVsQNHt+0
fyHRiwg6lPuoTg3Msj3eIryOtPfp79L8ubX33CO5xDmrugb+fs4nHAJ/XopF0sWUyXCfThloDB/w
EygbnDiB+xLVTCRneXXs4VxOrLOsvScTWHnnq5chCj7CbtQ0Y+0laSidlpfXWrwsmno79osH0JDH
5bsHnxCtEgve0sIpQjeUqtl0TNEsit4YV5fJO1qN872P6wdTATqDHBTSj4x+smPWVGzngY300n2q
kupTBP41MvEYGq34f3EJkWCdsOqu9JvD0h+xxP7MkhgMI/WLqDGXOnXxEMrpAIjqNHjVxW4QOqnG
u8C68JkvHyyJYNfWc7wXLd7xzuTTHAIX29q2qpnqNNnGbNvy0ccbfWgTDUPG6fst1kzrcYxUtK9E
Gl/GMPWeLQA/eHPN+S1tqZAJjImjHtmjvvNNI/olEE+wrnL8bNOMg/8ekzzhYYlU+VCOHDbjVB8d
VQH30ZOAHBQs3U714GBy1rX54XLCr1ztPChpAfpaHJXW+BdXWHpqLoVFBmBPJw5EapMZZAefeqbf
FieYiMa/wJ+Qkbt/bh+ewsDwrsTKmYhhmNmkIWElNao7RNGl0JPfdhjehwKWVdXEHFT5ZJ/ypE/+
a4IB7wclw3oZp7lChFjZmY3MA93DilJ1OIy4PpjaxD8YcPVZgvBclTT/s12cmwAkTkIc3ZgAPCma
7OUrUdd/8AMzEM/9U56Fv4gdH8FgHyqUVuhrtbGqBgqjIoyugSCCX+Wf6ZAQlPPrcGWB/dGq/g48
+5x0PMPkQjClxtNbM/Z6NxnTVz/mB8BsZ4YSjx5e9tj2/7Rff+bV8AhA7m+Rup1Av4FioFKsPaKd
3Sv+juhAdUfR2TMPjcf4PZbiDeMgoDW7wKucwd8aut+Qi052jFwip/slEMlkELmuNO8JCeChdR+I
CeFMa3ex6C44hNT/r3QwOS9xEl6HClxomwzjJWANsDeATsM98xQF40WgyWa1+hJq/Oao8ndul9ww
HVxCnFCxXMIB06ZqpiuDwXKND+nH0umz03sYOCarAw3jbbEVPIWGUHuE1M9hlmewGIQYSQBtOjkk
G/A6237moifR+OUU6bXHVrHWMmHQp4IbTvqnKHWY2A+saO0GfXLjCVeCMiDPGPpzDAm1pX7wrxzD
gdl+s1jAKdoCr73nfVDyWchNLIE01rXXwbbrGzK0HNsrFw/61q6SAnNIjeLhNuqZwszcG37/ZDtU
AqEJNhG8De+ohDGhbec2acFAgIoXo+mpzvP30YgA281RcEy9vL3AaTdWcmKPaTL0E+KX+V9Yd1/d
bPlPQ1pcSbn6J3daGjq8v+uu6RJATBUjTEbKq2AeRsqboaP99I5ta8N4qIt7kbU/GtsajtYHnIpX
pP2clCuWOntmfhhjld5Ec1EfjSFTv5aYxd6dI3+vSmH+UxF7GFkmgqNTWCNSht8yasixxFZNUNwS
txD7oKw+qgrYGoIvVW8GRqYCL7pi71Sx4jYCFxNGG5055t7LrDeT7vdNTDyGBhGU2DVflNn/FYi6
nHll9FB1BECq0niVWor/vGgqfiVOApwmuTTAd7HauqUyPbDEmQLId5/jkeNyUDZwidicjhomzoqv
keQyOlA0WfgkixTOzJi9WMzCKBnLYeMw6oonzcxmksjDBu8VxAl1SdBoXpTrjzu/dP2LyAk+R3Jq
KH+d02zndE+qh3LpM729Zo3/1GgTrEOKi9uq2GC/cpIQUmJphpipmmuSUSjPygbcNlfhAx+WjOHz
dC8navWoHf8h8zA7GargTj6c2VQbEHvI2MH81+fzW6/bG4HHW435AdxQjh9CAzYSI6OOoE9ewyZq
d9itEFd7u9gCrSBuPaMggKcd9n1SenSUwT0RmNE7luRdK1195Z38T/o+1FBVY7UXVrcCVt7cZao+
R0warh0dlDkXnB4U9HTl50zP1ooNeI/sUq64IAmXk5ktdr0dgXdyO2YZmduuh3G0auBV/InK7HCT
Rc4RVfg2RI6Nhbp8kbk1r4OC1p74UY2dP86ujOHlmaU78iPwcB/FVv2JPcXeRuP4z83AiSXUH9nE
dG6cyuxzUtOrZamb50E1ctus/mBNWHVpJH7tKogYsZXMMbPmbGGVP6Kk3azeT/dhLc86rrqQs5yc
RqPw5Zilk+FixbThWFMOknVuTqLsMXgbzUV5qcOUyfke6aoeHJE+GD52ayPK9zV2thURzv961fyZ
uttD96ghbeU3K09o/0ywpuO/maOBXmSg9QR6xb20cpjKRSq9R3n3CPvtNuZcIgDPJecZvVjgll8y
ps21+/4pbnqoYuVfH4k/zJv+FgUHTJlj/Cva+cnI02udQw1Z/qdISmpByjnANk/UPXiCPUlcgoPa
dRaGgdXxyXDLxQcE7It64ysoesTFkDfDy/t5Y9Rtc5Zx4mx8clZNOh36CDcXwD+yKGFP8Xeoomov
xhb6XdMHz0nQJkc0pnjRZPM1OyVN9hXOxlOHg+3kTX7sbQAmzv26GTmp6Kex3GUm4WGBE/xcGAR5
pjhI1j7OinNZ5kwHRtvtiZhqDUmQfFHnGvIiIzCt+3mI6qehSfOvnG32TNwwcDINFp7I+PsmIleB
aZCHZ+JVfgjDzU+pVY1/0J9I6/Yo+h7NL+iuZ9uomxdZ4BWdG8zQLST929DVuuHkZ8XUyuoFybZQ
MU1zE/fUSk+8aT1pTPEk6XmbR3XC7F3u+ykU50z6yaOOIngovTM/98m/kJ8mx/OTW9+ONvpfZ2yZ
5/hWVOILUKLpyCdYmIAdV1i0pyb/YcXNMy7CBGuxhkjDOnFLvedLEJS8EqS7B5QQeiZz0A5bldxs
G1kNj29hEeLGxJuUD2TYXx3dEdfOdI7/rDSiHStaq3mLD354r5DeShz5rEMKOF9AIbn/jbXwH+Kx
J9CI58v/T0A8qtbgFPNVyjEClDYZumuX9wpSSCiix8ZCFDEKDLNuG9TfukGfMyO6ag920K3HYYBD
zBHv1WSMEbqeLc5dqPNXkbaMamJnCpmZDrjeSF+G4BQSt3uvp0Qc45E4ZDXruSYdLoJDmqfWEXqC
PjiwypF0LRNzkhkGG8KN/gku8Qi0pRWXSE9k3frY+1NDxzZLI55sj3vPsP5zu4bjOckqkm0DTV0P
EzmzkvGZuSvhgprw7zQR+DJwQDHWIsDwHOfIEZMRIBM4jveEx5Ha1DdjG34kcba2i2dKebPCmO5V
gYUxSvwB9SODwcTPQbOquZkkWYCzjQKY0qwT7hw6r3/MGLpXla53ZYE5pB7m6aQhc654VYPneQ4x
tnIuHwi3e19DPYaPKhiqY4H2tQ7Djutdqno8WcMcnQSpuh97iFAKZDkeZrGs+J01cejED5+n1E2u
JF7nk0Ue7CzLKYF91k/xOrNiVGpslR/EdqFAm9a/vsanuWnLxjrkQagIKLBe/pgaBoaxKQsXUlf3
QU4RPVDSRa57z053QT1k15in6EpgMKTF8it75xV4LjWxdBTzoJiujnSBE3kU7idpEyZ/mvMJdjyr
FxsgsdL+0TML7aupCZ7zXOsdL0bor7LedY6+mjDJhJWZnByHeeQ6JFIGoboYcnynWZ5+a6OciCbB
qFuPA0tzJkcLhlAGEgDLdxW+BCxpuxjv24PjFdwPCYLka0IvCaxRQID07az/8XVDO18IjxpnnDx0
Ul0axVvNkjN/RakFtn9KLf3oK52ER1XgRsJZhr+phWlEJB6r7LEvk3x8UE0SOkAT3TEmN2oHDJlK
rKaJ4S8OJGex+rdTiKaJ6pASw5oN81TRvsc09KmPKtYba+3WKdP/URI7zkmQMg3XF2e2EcoyWHxr
Yw7cbdgE8/gwo208h9h215aYBJaKKKl2KvHGei84Mjd11CE4hxxNta71s+No963wjfK5ZMXUSyCR
ZTBSlPty1PaXaHK5qtM03bc+f7cDeXgbaTSp0mG2K6ORuoWH0v0YIL+9FDNoNT2HsGJ0431X2J+j
Vam62gHJMct+33MxAlMw/XSTyqbdOj4dalinTfjoOR0kLxHDGekCG1ps401rPA8LkT9IyayQrO+x
jnGgjTO6TeU79bsl3eIlp/EhbF8SPdMmORCiAZfRCAQuRbgxbTOVW0uRtiDB54JI0f1JYWPfZKVQ
vxBr/L9K2OUTbFVoHlLbVxmQ5ssbla0Yd8lt7flirZMKuFdjNnsZh+KNUMq058Vc+B8U+C074p11
CGx8Ra4UOSH1Og6l4K8NA7ia6KkrZbTZtW/Jez5WdK+3ynX1tE0D0GAaoPdORo57s2p3+KAGyZ8C
E4g3CWZ9r3D4MQ/2yLrGFTaOHZmVPNl62Cj3MLPMr4iz5xqVpBNdp2pRUqEXfdl4iDaSMf5psIF4
dwINP0afpYiu/Zvh6fRqdawOTl2zOJtO4j61mYaaRDRyLwdMGuhNEC8oCtpjlhj2PR5leRadyHc2
86W3Os8SXO+JKvZVgrJjG0Z7MYjUZaugJDU3kI3/cz0j+E+pCrIJ6angUjkVQHgC0BvtGfNa8o1v
TUlszYR/gw44xloyhT36XZZvejuX/zwljGeyDNDFU1dtEoFU6qJ0eAc/qklKO07R8DwSibNnWhtH
UWzscFxbm1qXGJibRh7iEfNmI+Ck2A0RTQtBYWeR7t3EswmvQNR6P3hR/ptwKe2clsM+gXO1dr0K
XJlH8MEgSAr3smyNYNNZTLaIr7An3sdFFsYZMxTLRthYRjDuWCmwLoPTkuWLuw8ZqOomOi9WB9+t
p9sUT/Uh0zgzDn6qxA5GOmNEU8NNmAf2EgI4rbo9GLVhWyVR8hgmrfUHgoMgaZrYz76YoyfQAA2R
zDrfO4NnoByrsT/oqRWoOXTPuDp6bYDyd+f+R8o+K3YNTbGNu1F5J3yI5WX2OlTf2gXSnYK085qp
P/VOQusmGcYljv0zZUN/hMpFOe4wbGQDinOw7Z75cA3fM0vnfG8MQDhdhpi3fCL3tuZiX/KKY3Bv
quArxZO7eE7EPUVTAYVRzswY9Ohsks5wH5qUID9vMqAXNVsbmYYePln9x8b7/KQNU1zw44qPdPIg
E9KCUveVKV3BKiHMvXNzo9lYThFskmiZ9w+R+zqFrnqxh/lVFiK7tsbQM+Xy8m3npD5KESzMTdz6
3UuQ+sx7/ErFG2DmrMgdDaI75nmpVZBFh4+erXu4/bAwmHQjaQuoDqz9ZCwAHOJZo3gukzcp/G0L
iD0oa+DUIYg/+7epWjouH+deEfpU0suEO43fbCNFkJSY3FOeNS6uqBI7d1bE9z1FO1tu0B+J9kR2
s+G52mGVZPQXSP4pNGO7Ux8Ww30eVYiFXfadRuOXYvnA5Awmq8fEyqBKSMhA+iCU4MQ661mC31Ku
2Oi4vcVRcnGYPGGP5o65kx8Bm2au+bytLc87BOxn9ozuqW9DXi4YJJNBN9jusq75qYPoJpkyTbIj
S+av8776TSRpqzr+Cm2fHQB63sTkMziqaJ5CqPouMBQympuO3rSowBrno3WfOkbj4WgSUYvuTNoO
cxaU3IysRmjGY8UaA2XGGN7nrWCPQsRDmTtncr47HSVnMU7nOecKgPtNDvHW+tcxgeSvf0pwy/MY
30yzwYXTXoR6V8U7Lco5T4JNmjADLbzTLDEVpgVSPJA+LLsIwY2aFivx8GKME41G1Vi7Ke1IsgAR
Xc2t0x5bx7cfaQpyuLyR8tdTJevLOLOnImPapiki8cSqKPYf57JBmIlYSb2LLMPcdaaYN2hRwNo6
z/znOHZ1S02qWlEtZSnB0RUb6Ot1X/bpOe9y1gyAEyUGDM8C/BU56TZpphvouvTgO35HvCcNn2tX
NHRlCdamrAZjIdWEVZRP9qqGgflROCwQ6Kl2j1bRT9d8qPpv10YuzmU2P82uUQFBdmyY9AJpZTJE
8xA5RX3R7Pp5GkFX4WrrUWr6EoO2dKvsFes7IC13nl9ju1L4rsbmMdJuuidYF+4Mw2gOPRCMFavi
4R0uBIjakRZ22DL9S4q836G7Tmu/S+Q67UGMh3LgCpMkT2ecDzbgUuWtmKl9CU9zyMKPznZGN+P0
0GEnThm7J7aA3uSOLUkLyl5WR79WPYHI1txDKzUQ7UgjxTYsvRgK+dn1gQu5XuGc2qiMBFFy6Nmp
4wWHOM+LXSkRvdUQ1M/O4I58OtLI+YJswPoKq8jtL3R2cwOOLGIgC+Jutu2/enD0AVCJv0b/JuxR
uPhtgnLg3u6rzQCDEuqJ5yKqjEQC8apiw/TiXZdGDCYrJnF7p2M9NmUVpBK77FeGpz61he5kkHjb
+klF8hucCSU+TxacTsNcM/uNd6pIAUkW5DrTEg00N9QAc4JMWxW22dGXLYyM3I0obJJknDGtj4QZ
+miet1J43ZGgtHdla5L7kaoi/y55/ndFzxQ0wdD9NviIW/zE80cIgJoMdDXAWE6meqtn46dq84yT
o/s1oQ1sUnLaoMgt3FB5dytK39zWLYbYoDKbbW0wU5bK/EEl7Na4hLvtLL3i6OcuBpW2djc+ZteH
cvFl26Ngy4VIBHHnonwnciWf+npAG+WUPfbsbsX3wfSqCOLwLLgWv1UqmnU+YVnAmQyz20+dGi8w
zNoIz82qczpxZk1ivDaSHPvUVNdPlc6tt7bnurBC7HYyEf9EXZfPDtw1NpXkHhsmdLyuXJuN67HQ
L0wRuqNgUAzNnuZTO1m1s4Rt0DcAVvKiGgNk4Kidmga9EcTsLpIc4yZShAw1N8mZrD92vJ5opWmC
amlie7jyNOdMZzI2LBBBGk6djItfiHnFbdCyWVtj5FK4OOE+i9X4PCcZIJQhijdjVWKllPinCp8F
s6NNZSbjttyGlUdoVrTiXo11SjxfNfpMwhKjWUk0HGae3quO3TW9suVWR8xsLWVOfIH5+jy5883K
MuNf0OXdfkia/tKxpmTHjFI8hGmOf5vu4AzgAIeOw/QgUIF6oJ+zXywMwNs4bnE05rwZramjL6Mo
y7exj/QDIEfzuaq5FTwpidNaxCce+knbG/K2xnMZNv7GljGuvQBEHhkTUh9OS3lTG9NRouVuzGYe
T1OeVKBcsefoqP/Igr5xVjwZIG98DIe8k6G9NbNME6kzdLXKJpk9WH1fXPOQ1eecktW+rZPFhWK2
6yBkj0vhD9R5xJqqZ8nbeh2mmCWtwuFZxwZevLkC+bfXPYAYbBdrkiQWiM25beFWCeuVCbfcRUp+
S4q4U++11pmYP8kgAziBUUI+BIGWb0ujJozkkMRJEp/SoThUTUibgt+XspKUxDbU7Q5FiUDxS9SP
Ozeyzpk/fU8uP5b0KWRL+zf11ZvNCxVWam0DqoEkuJ2ZbbNnat+EBdwfZ7/8f+AnfBjdQ+J+Va23
yZ36E+EFiRe7ydSIV/wemyIM1l11HSu9rQEPYOP3sgQsTkOqTKP4TVdjLqAXBBvCNogw8jyiD4EJ
WE1cfa6PTp+PfDD04/KrnPAEJ/ikU0uqPaBSnKmyOIkoedVNfs0jDFeWJT4jttao0L4k3DAVZKC5
RSN1cPYaYpt34yaDc7uKZHupObJVoO+QPHYyKHE6R4c5zu8TfyDL1Mm0qV6rLhhWHYHzJklwBzgI
BEZ7w882j7CpBgdTUHiGUbJGYFkWMT8khvUpLM58vL5u2hJFIRtLpcvByV6s5jdrJDId63RGsU3N
fBeCuNwYorozVmFkDc1B2dCIro1Uayu5Nr2/B42I6hfcQ6mwN2dHKwHZ3uGjgWLddeyJq0jzLY9Q
QrDVLJIfA0LlJsAtHoXzb6JByAf2eoR2jGKAeUNlxMTmjelA2ZpBJ/bd2zDfXBhNzDffjYLLoXhI
zWFr2uGbpZnEzNnBsMWhEdHJSIJDM5Kj6IH5IEjf2Rmjj/zqeOoj5z0u+G5DjdU+SwDhLc9dRO2X
OgLWUUAqyDvb07SjDMCw+tuHP7X1Xs3jBjwufqrFH53+54Y3LEsXPIXsmRDAI/GkeJa14inKHaC+
7dCcZ4GutoBXAR0Sa4IFBhVjxSJ5zCAp0Qm9nQloLo9hIrz7mI67TD7ncDsTnnDf7I7+lH77hfgT
DDOdgQPxfaq+jahdjeZHhkIpeHNZenJx4d6DK8Q8GyH2cPY4RnTuGfdOuoACy8mNO00mN82zMZby
wr/k8dXemFdBg5t50OR3Lcj++EIHTNlesAUlvXXBPbhxevXJk6OWQEJ2QoFyqJZYYr0LFCaJtOpe
fZXfueK2ldLbhoTOHFUPgW7wWDQ8HEvy3s8eSFRRrGdrJv99+hka5mZqJgHCk1ZigDfW34YheYsH
xaIA+Y+g4hGqx7tfpxbnjODp9zYCD1GFBZwP7ODLg5erp8X/Fg8YVGcwdDkrpY1xb0YSjwDLUEa5
IJOM9RD7n9nQfFWN8SLNqd8Oyn1bnkiERxKe/NZJmo8SGK7B6oDATU9C+c6xwQzV5tNdefcufhdQ
JFYxuWWz6d/NZSHkCNctwjn2qJsFwdIVr2whhVmfsAUyWpiDhBCDzexisxs8k1O45qwlKsOuWZcL
sPd2Ix9jYvHTORnIsLLogwItCJ+gmhpnu7NYGCODxw6KkG+nPFJpuhkb+7XLoodJ497hFtiVaYHp
tniol+ezMcILfZi5KW3O2FGOhMYIIbWpcwzUyC6DBvuqQ7+yPAjW7D7m8/jBRrqDvRh6cgmIwehZ
cyuyfAF64Pwhtrk8DWk67B0NFQnUZz6ra+N4eGlGJqM1jnf2X8f4L9uCsVGhqi/VBtYT5fN0iC23
JF6YdBcR6YLqjdbMDOgqIhdqeBDee+qkekaeX+ClcDZIwGA2l0PNDWubbzGbUFiPqYxpm1sR0Dzg
5uypw75fueoVDM8FmvfJmiNYou1eTcBItDxh36JE83sUt3xk8RwpagRhZEe6HB54/Vgk+Tv0tBYZ
uyt3Rco5WMQG9XPzFExk7tnMjCuRsMzaZW68ryPn2nZL3c4G+T2v+EukyAuwMYq6pV8nVfUbmyPr
DBAAefb0EOx4bQgma7X3eryBVuE+sa6Wvg5CNhtNMNnHUXoi+nOfGYmzf+5eRaxG6lj2k8x/poF/
PmmyK/cKgUXr0rpAtwGFWAwoXNyVdMrVekZ79nsseLPLxIAGVTmpsXZJlrPpZfxkIv/jemzxC0Fg
sIit6oHqcztWuBZXbEz5U3z6pYNMFxhLXMrEgR1sjbHhoNC7MRqwE2kX/SR+g0BgrMci5YFuP0M0
fxBAp2rCnKmA6LWcByrzzj16UGbHl0iEjyg7zzSaSGe+VW1UFl2j0d35Tfc+p7xieuqxwgzVtuHE
qESZbok0/8IQuTCv2My8hS2bN9B3TvnYoX1aZ5NSGvrQh8woOwpxHgJ2wrHMCi2MKNG8UMyiMrm6
g34PZsFyn17yCLG/Li1wrRtIi6lierCgXpwR/gCn2mi6/JxdF607P7hbwJDblLWOQdBF24pTA45H
wI1ejywVMhGmp+i+/BAg+RdH0/A7SXGmNedRzCEaUNqOR7pFcACVv7e0egr1eCn49suW/T24pTeR
P9yT3ngGLZNs7HCC2zBQxxqRtSpswHgGuc6gwp9fOugrnHkRUGeaZBL3JQpaELKHocWQwcIccPMp
Mdp1N/9/S/WL8lBRSw4frYFoBe6jkzFnAjrIJ7vSQOYiuo66falrsK1zZLz4DYYyB6eEjga2g2T6
N3GZ9Asz2LLWjU0eLsTasGiuKKOgRScMtU2Y7G3DfGJj3Wu8cK+47vZxjTm4MJs1FMueSZS6Smzs
rqAhatphN4L6kobxYasJ63nv7XOu0JjeptXoGJbEU91EhDi67CbQYgpOuDT3TiyD3KOgsgezemV0
dLBV+ev76uzRh2szWEo9jgD6d7l2Oi/D92ifeWoLVs+VtwI3x3qYh+bqt4O11Q0p984yW5RBOW39
xWvoB9GHNqaHqfQZS81/tUVDOM5z8dDgGrSpDzNSkSzhu2WEW/28JdzF9VG76TebFbovhdv7HFXT
Z8uuzxsKu0dq0nyw3P6WFq17sln981kkQ/hilTaYpiDCuhnh2wEUzk8UUiDZVgwNIMSdq/wer2N8
Cyew3YrJnG8TfDGwBjFcNlWCQTXwn6eIDVEzQZ6t5ytz1bALC3oyHXkMBby9OoXb7Ji4VADc+RPs
CD3ldgrKyWYXomz4YM7n3FxWhuBUWwUxqabCZhxaErbx/YV4R/mGeNxY+AJBJC63B9M8DDGAd7TV
r8N5AI3sF8A1hPWgGZNtQ94RVkiuMdRsaQjjFYs5GW24pdzZWfAflktvHdmyZCQwXdAnXqNZsF5n
LvmJHDIhkCM+KtIDbS/fWhAISdQpHObFvzAZfjiQ4psTW89uE7yxmfQZHfrgupbczQFwbB3Lexya
oAHMTRPIpxwyCyONg90E4Epx706YCvsoNFY5O3b2IOCNa2mpkRwWnmuTUABPp26SG+qG2rRjiU+C
YYMFEp+tTkjEATtReNllgIc+xa21dhz/C//8i+90T8Xkvi/ib8TCwAJKPNFsGJ5pkV0LxPMmmU8J
35sjhxedaLGCBNIyT08W/oR5m/7H0nlsx41rUfSLuBYJ5mnlHFSSSvKES5ZsRjDnr38b7jdyt63A
IkHghnP3sRT6y2+feeqHFNuQUrUDB15CXdRMky3YIarwOZyEnlkaDyF8XsQHMzCJxaM3agoOc7GT
vm51z4WhlL+IyQZGocGnaPWOBgfgJR6sfMAdz2FajbSmC97WOtoFo7Uvm5i0wZvWemvla2re99io
7uiRvb3fD8BeKrAlQFB4RvF3PAe/ct/+VXmoxavqPJT5zRr7U+ig8LP6bBfOxsP1RPdlxtYrJL21
0pHaXtnuqRSSFXiXXk4vQ425qoHbmjlpv+ug6e++6YWrQUsvZVrf3cwFua+RNeG+kmj3JNOHRUwP
1k8z8k/MFbcz2H9LGy6prZe7RtDmiv990YSBpB0m9Z6tm5Qg3jl9jDS5Q6Blzk2xkpWX7MZOwbgz
+qRlOK6xcqB41DU0SEfGn7Cu7bp3N4obAIku2PX83Rj8J0Ks9VQEb0WFZJB9/d0x5Q0ZwKGJwn2X
jGd068dp9i90Cr7Mgpej663NLKcnwpbfOuWNDd35C0W9FaPdNr2qBBoOojwvNdYpiNvZsg8RWW2D
tjbOCWKoiNPWXVq+CXWNrDTG28VWpQ3DNF7rhnirwqvTn1d5avvKfnnLGH6+mpwEO640ILAL0Y/p
9GLC2X1liPGvaxLLm8GSFXdwM0T4UOhuWuKQCmvQAkfaWVThI5ADOr1Vp0npxFsfmA4d9JHu9uyl
Gz8il/a7MzW6s59Ge0/MpPcIgMNugj5mYU4U9j9UZSAtxA/LSo8IS35FjC6tijr/wOX+Qmv6LGUB
C0VUdPNMcLUcEWAw/uoFdkwLP3Om5aij3S9tsPKOdPVdOLUYJMytvWstZbDuGFBvsDZCfJXlFBR6
aveZT6+pKLSNYP5iQzsSYREh7KXQch3ASQCZzglUXcrUJ9QP9ILjQa/AxOaCVLnitufIhvbOvzQ1
cT0acLSvPkQKADcEOYciwx+6OzIweaHLHjIyVct64zphs+tTN2EWCgbfcghi/XdtF4yOdZHm3Djd
8488T13EF6jiOjyyEdMoQFNR4MqbWHazHFPf2jAcCUgVG5eR58KxUM4WzPkg6JZoslFNmin1LRsu
t2O4XbaMULmsU1+PLlEzGlT+WvFSxbW2jboYprgzunu7ByAvJ+LDqPfcwxC0KIYKPTvp8H92bDfm
OnB8tE79XGzRdsg1Qlb7NOcajBLLJFgaVCdCA9SP+ai7mfMIALtV182KH1/iJusxwWiL+IhVzrDC
w4PyRDPaDH1ExUfZVux9ILeJpTvtYCcT3r8tbhrKOXhr1yG4Z9cDNOR00qFnOfdbzaHdC8AcxSGd
6U2UR/OtaHnzOi1EEerb2r012ZMo3dSsJ6Nd+7DU1rKiM9Yb1NDpQkRrYfb4RJps1OYAWsRIMofx
MqsC9VIn16HqfwTYAlZX4uycUAusVQPh8uEogkIF9WChUblbd1PWH0tLeCepDQgvMi+/jnOutnGL
okY0eyWQc1CrC9KU5GN0Gm/LXtNup8Sf1x2STdj5dPqMhLPUrYNsG+r+H5vzSE3s5ryWLmwO9OAT
/JDoy6I3sShr86QHJgA0elm8TQVNiDFYp6rd1fokwPZeUjHT2O4gSJ6l13y3ZERoAvy/ZljCX3Xq
neM7n+2QHNohPcQmRtsURTcmdTRf1lA5o+aGamJtD6h04VfgPmgwUhOI+EPWrbXIg2btgWhMNXGz
uupnFjUzzkw0LAY1nFgGakgG4h7LmJkRwH66bh9TsDnId2Osw7tPE62wGuha1fFsHfTeJabrurep
60YUyLjVaNGpcJXHTUmri3uBZHWVTUz1q4GMAm4v6vsDfPFVbVvPsUqWgzE/YlFAHIi2AkOLqqNb
a9ev0J3/dDbaqKgiBW1VVCLDkzP5pxTrSqPUzkOiyojyZBrBvimL31EzVGgn5WGKk9uYUBWtnRdY
TdehMz6beXzpeofxfpLSFGOlNnaGhd1oX2owxZ3ih6AaFJnFNZ2tq1vaaGXSz5bJvFbztlZTXQQ1
uwrsDF5R0WmCuMTZyLhgXC6rqLrbjnkpe4PZdZF+NCmNIwBQMAxP1AJfdbjA7iDchcii7WwPhyGF
IaDPBc1Frd6HtfkicrFx5/Ss/t+OyScF6PsUl3cmR86hh3EK6urfWddsQne4+rp+dsqaZVB+Vopx
0srx3ZP9qfAbX9kf6UDWc39LN4SaWMuMZDcf0LkdEJXQbO5/MSmyyTO5R2JzqRx9ayI33vimpP0s
r8i6r4LyloOoCK0Y/JwiTO5W7Nyaar4Z/wZfhgtekvWxSTqfRFc7EY4yW1xRh/vH8ogrZEQ1Mn4r
c15nG98PXjx6T9ji0XNCTxdU7SOcUvcXxRd6UVGanQd0Wl4H1i2onE+jMPYin8BDGUQrCyakvFeH
sRwuDsL2LJ1LQ3sOx5EQzlvCuWfkxb9b2yEYtEQGbARm1IAvYhQT48hhojPmzkAKWrhtJmE3oXVL
35WSuZHRig0t/y6ooOEbiu21m2BhDQPW1nJGSBmqdeSI3EUjRAlx7UFw2R3RHVAAaodfkEweoDIx
mXYCtmMlZCl1c2MQf0CJx6kbazA/kx994S6F128ziCKKnuUxe2uXvwf0cjCfIeaG7VJVmtPGE6de
6FD9sW5VhYU61NOlbU3jth1BUzAEG1PZ7K1pnUOlrIlrGN7EUoNSLhByqK8HWgyf/qjBqWISuUzX
HDCbxAR+HSCnCcyDgYU4ffVDq2E+Mll4v1PkyWh9HavQWNd99MTdeDmBOeBM4EjoyPoMZXL91pWz
x9A2vVnDTv+MrOaAjbg1wJBlktJMYb5KAzytnPKdGoeQo4N0P1K+J1UMp2HAGUj2hA9EUSQCmoo2
9fxTyORm0ypmAJPulY2wsE5pkwWuPBcRs0Fze+jh2xBVz0BzM4gapsWQUVCeasZm5jH+tgt5VDWS
eRJnhkXu/xrJ4HLXZuNedR976JCxFL+v4y2i680ccHZWVDVrMa/0AK13G5P5UxqySxAHAGOWgcFw
giWCh59Na7ucr7Xs4XBmIzREJVKeL4UZrlAV/prRvpgZs+qSgYGeQCGT73mfHdR1RUEE/ued4vWZ
I2TlZelbgFg/HCF3WR5RHCh//j6xiQ1065ZK5T9Lpd/zt55sL2mfX0LhkfMCjtCSvV6obHVac6Kt
K4txVgpW/7g0BlbtukukjpUrAp9AP6VGC31HC1MMO+pVwihEZfrYttL7TaJ4JeYAYaS3C1N3Z5Mq
hUjBsRtVenTn7vX6oUq9e2kbGwaKULsKk7EIq72XAif1xDg2+FnObbTPAkHPDS9DwMvDFU0LrIjM
W1qSLDHyp2eSjJR5be/oogBbTKX1njP3s5gkY5PmtDQY31YrlHmDZcf1DyAL9YJJG1Z2MMzrLHwv
OOh6Ya8Fry2JLoJg+Z5ZjJOmqGGMOoMY720dw7N2XhuBAbRqRAkMvkSEX3pp7oFC3SJAsEPjffao
gchvXzGIUg7sbMl4mo/OE4Tx1ZHlDxQ8BotZ7upVkcJhch3D5oA5G1yYelnMVz1W+5g3b2StyR+m
2jS+ljmwJEYHW1KYd0acJeF2pkQPprWqWsp++JdQmpH+T603dNnjPzmOklTxnCXz+Hupg/qltx8s
jBKEbWlTm/XMe2c1L0ZtHmtmDimboG2vUzr488mvS2sTsyjqtnilZLaxfCKluWC4w0IuBBBtObTx
07OYxnJ7+4BiCgw3SgoSjZIsYngLLHJV4kWLrQcYS1vv6cRt9CF/IoIA4JXgyTsEydfoxiynFp8z
GpJs7ij1qyx+wEjYSUxHgYt5b0FUnQzMRFJXOlDi2y+36xlmhuq+No2QTznmfxp/svHfGaJVbmLo
7jOYvhn84V7lVFgIj9QRy1tcfUHfOwk5vaW6c/NsyrbUgzOY59xz2yje/DY4DbP87Gx9XKgZ4DGM
cAmxrj4FqtYzXprGweLcd/Zlmysq04iNOHIyrb8Bsnkp6uanoDCqcXou8E5+FMp4UvMuMnG3xcxJ
Wmbiblft1S+jj5Ea7M5BNn+jQmGj8YWu6ZuMkLuUPUd2PFnRcJDTRRtmtBqBa1JNRgmWF1+hm2yz
ikYj9FvE4MxPUhEucmPvV8DUvdx/axFtLxxXeSM1enkXXhxcQo0ZSbL+8dyXJFCttFcCAdGA7IUV
lxNWusGKIGJJw3pXWCFKFCQdPSUMYBjxaO1cFQYOdR6itnTpseHGdKI2LrbZEEUv9H5mwn3PTq+g
qmyqyYCXctecPkhsceyI2nB4iEFQhu0ltJOyTKB3wOGl56oNOAnazVmv58/KQbE6jqkJZYAzDEuq
PYsCiFH5QZAv6H4IbTMO1GA1Omyen24jd/rsqhIZ7DC80t9409woBP0CDbUn3SsHl3Qx1NABOZcM
x9SF1ua/BTa1vW5ShGiuvR/TSWXGwiStpoxzicvqXDY4JTjdxae4siAM3Imuv6PALZYdIwxuPeSr
GkkFIclP2jCzSoSHEuqllfKggfpnvChyHq2lcaulmMyXGU3BEenWpGhT1lsZQgivqb/sOj7rH6uw
aWt1iU+rHTUlen8b0RV5ZgI9WtpbptXzXx6WCE9HErFQmmd661nInkGaJqKQmWF1yuCN81OF4UsO
awDk5G8HEph06PTG4w2BkSJKjWf8Qd8Z733BdPSlhhAQBrgNGoV3dRrDwBOgI60H5nqlNmncugkn
orhQ6jY0uNXQe7xZE7INfhja/H03azssOinhYftcJc3GqKH9m6hq0GrQ5fIL6hPNzpuHc0UArpFl
kQb25Kw0d7HJ5gjKe2gVZru3CFUaUX8zloGpTbkLtfQ0kO6T4J88RRAp0ETJlvgm7KDKDIiwTkOV
NnRbiJWYERp3dmAELwHDTOQWePs4xbEQs7udymTj9QjyMt9MVgLvwai0D61som9rxt5cTNVDJPE9
rlU5hHpyS/KyKuixIqj3im/2kHc6HoiLDHM+TjVSnynP+g3Q4MAgUioPcTMBXcoBJNbZvrB9n0GG
vEQzW2vpuwJP0AdDMdmzLvQkhpPC8BpcYlTTFlBuAr24x3uG+B+e4tqcpk/LLk5sbzsfO2qYXHt3
Tm59Fm+SrrsyObVyI9EfwGZX0F3hB8WZvU6wP19BRdEWlCQijnv6JWT1gpSDKGJnjLR77XG6NSE1
pyRDoE17hR5MY4VMdffoMM7xeB6sIn2N8oTeldN/z4h8dtSjVMW4uOpBuxdt/RM28cOriEqQxWwy
RP4pv9m36n3vyjsN3f0kURMMfdr88vDRI3aESjfQ2u3FiomGa4PlO0NFVOW8U2ElH51WnO0h5n46
myAzP2zZPCbF/wnY6kEerNJhvFqhtgPncARLt3Wb/tiM6Y5i72sbotSD5pTBVlOE7KFRotGYgLlg
n1ZluiJ5Iztn1stbzhI8R4v7nUFQLkvlO0Avre+ABbWnuSjWtUOBLq3fcFVZGYn71zBtpN/zSWuY
tYpTumlJmqPFwMiCaUZsRnDLkBHGGA2nvamzCKxVj+y8MBV/J7eYd2WUE4Ws/acy2kG5z2K4hMxp
weDeQMLqqQnH0sWkqrrFXKFw0Pe6aHXHkaJqXg8LFxDxLMDSxoBVfR9GfNAN31VVXtFJOauZAeS6
GbZYPRASqdJWmYRrxyOGHQbuijZswSs/lU5mnJpLabVyWTnterTQBEVMiC/MUexq7Dbwf9/pM6XM
SkkY5l0vmGC0FcMkrJibyAHOlbRzm1ijx2Fap4pFqZjZK0+HBuYzJ0FnfznB/Ja088whPNJJ2xoK
B58xLbVlggPvhhLABRBlDFjUDuHUiFWJPFHBNFfo2HiiuaO3TjAiZMJyYXY9PkWx9xdpDzH6FDFZ
W82n3qQEW5sVfe3MuI3kTMncDIzJghRJbW0fubW68eZH1UJhMfh4UbceLEhGQOMTG2qBmAmWgo9J
DBfTZsZIXZPDR51L5vIjDX6SuLGKuwUiLWBG0mdwUzbgEKiea0H9OmPKuRVhAAsnbOhTSW5bOP6t
mGmsa3tbdzjUMaIHiXqHrngd6f5vZoiebNzo6HpOyxJBVOkB+Aj7N9M1rm49vpV0ruxx/ChSjq7c
f3oMnsGKf2Q1OeRgEcOKipGpJqnml2gEZTMNLbKeueq+dSDYn1Ka/iHrRbgxJv/LzZvvAuUfCRFb
Wt+l+9kqjnj4cDOSDdO0zMG6V4NPlor5NoHOSzSdmmz/rT5NQjc0x9490vNzVkX7wk05iubwFuv1
CKO+O6pHOaHWyud/5uCsXnEu5bz1eRl93WVMqHkBHEiPS9ukumqWmQGudeF+DpQ1kqZbIFfbJ8T6
D4BiJ8pA+FLIcRd29rHGjknIeG1b2ntoJlv1Qgw+ghx2PdQIZyefP6D88hZ1YuuPPnoX4zKptcWq
y1DBecQZsimeo8ouqsLjzMD5U4vnHY04lLXeqm7hqD4qELCxRLR59hj8HwoMHXLzF0C1o+itW97t
O14duUfPiRAFi9g6XjKgv6yMxzhwqfFeLWLLQJytT5eCFob1NykfTRIfUyqgCXloCpLFC0pWFIou
fndggs+wBcEHYlumGPnlXEPOEFx/iYOdErZ7RGTMV9Iydy/o9pc5KrKUskvMS+O07HD0YG0EC4TS
bHPpncusc5q0jOG1G0OTe6uZ1mX1mSIcHxAYuMb74Dwb65vfZ5TlZhooDXOtvLZUqyE+oISh9uKc
cCFYWwnmwWgh+A4bpLabQJOhOu2a8bK3dTQQ/TLWJXy7BxfsBJcG0ASzLCWVSBsHQexRnHDJx+FC
mcjryNza/icsnikYPv4o4PjwjfNoIIJkLs6BqOu+TPkPl54h1KJ3DcXGUxqcpW2Mi5kPO5EYe1RE
q3zTuc0fsPGC+cd8bzAApRZ4hxWgGYbnSGV97j7Pk60JODmu8M+0b5FP6T7+tpgcY4KMzbro9jn7
mPqJmsaQVu18hcHOZ/x1FPs4dMmYIkRQJLbGg7swMnEe4YTVp2eXIJHvDlm1kh2af+COQtFkuv1j
yMdV3ZU4k/6ZaZd40l1MoNac4dOnxztObEj/PTAWjS6trXooHUcWSxLJ7ctMVFI5X9h0etwIuVeb
EN9QEftr0MDUow+Tt1zMf/hbUYmLSTegs9LdjGZNqLkt7NO909D8KOqUA8jG5rx3yNEmWMOeiZGk
KsVOB3Vn1GLyy6eBgAyAp/o9vA2sXglCG/3BonfFYkzhLEz01uhicBfwDNt6xcSkw2MYv6McIm7u
rFiDWv9SS0onagHip6NvkoIBkXZTMYKB18iKjxsIC9WjpIT8ZtpvNro0p/7yIK0ZhB+99pGENAnF
rprfBtiUqOj2ESSRtgAuI04u+GIrI7zCFO//F9qPmyT6zaqf2KDhX2i+rygtFATImBzwETDrTOed
NrD6Dqsz6VGg7sQIBULlgWue3eTV8oIdE1fAK/a2Fh9nPNUJCNR5VEXm1kD+yy9VslVGfPDIwF4p
jB78srr1KD0BXaMVy/e2DVpS4m8RMVlgFCur/kroFbGmuT711ClrMa0r9wYbBb33U830Cc5jO80d
D3mFyWJDSqF0OR0AHDH99h2gwiFD8P4P71SbT78aCuFp8uTWpnOzq4xkZXSTusJw1Pep8RKxNlyv
XNMUWatXte39g5U9k+bC6uQqoJuduQD1uqnFO7zg8nTkL2i3L0ter5HtwNMjynivBYhYviOGmtQP
T6JdslFvHXXOgoXFjRPEuzkogAITjvmGWQtz0OW0mJ1XNDj9jBGxC5gNVfZsbXjLM7ZL9obK+la/
vFfiI8XU4PeO+U8DoQeVAIBd/ZhBtaxFc824IbSLnzwNNDRrk8EzFnn81aJGKVwQX8bVlw+uPWIk
BwPT9ewEezfOmwscmS196mrBfSFVp7jXOtciSb/w1aOtFJJh4uPxjk5tP6GhU7sxE30H8k/O4/lz
Mp0dtzI19VOu8ktJYTqASW6GwQcNkzruLiUa3kibV7a09zwL7tYUG4cQuWPAfh132YoSMOPwHYnz
Ox9+4tYO3ge+NIuR5JQ21gZp9WoK7jUerH0f7UJOEp2i4gDXdhqJAXnl8vIb5N4C/+C1LzhBeG6M
D1uANVvuVZeeO/NTPYW+lQdPYPNM4BY30S0q8JnLNXo1fDi9PKrNva0RUKCHbisdyq651Wyxt8b8
Gk6m2hi1rn2n9Y+ELqZgzbBUmK47u1ixSMBWrIW9x/YRJw75xZP/hzbr9kPcuiiMYRzyFvVs+NGr
0O1Xh7/hUt1SOerJDz5EzPXwNX4NzhQVq+s0UI6c40h+FCHfHciJCgw33XaTwimOx3Qd+88wxny6
w4hoprqBkmBLJZpiWQDrEtBqCF5RhbLqfSiACbFQK1Hceg9oKGIqdawwibu02g0nTuqjUnSQAAq6
t+2mpHNVcnyM/YN2wClusoXWPLEkUvuE3DuevXYJI8zo0kPQqFGo5qavrIuO/KtaMPjLL+Ab8Yau
LOc9I4BvlbyYoc4sKb41+jw1BWjX6LasDeQ7nnxMDIqwkUWRsYXatwoCl9C3WmHJtTI1/3sOLfyr
KNjkRAdxJndGVd7VFxRdtWDHdfR0myLjDq4pk2weQ66kj3s6ybuuBtRpFGeLzICTc2R8WZ0TXKlB
8uDB6+iV4BofqaGjs5A681+4TMc4y8EQOtqGvVrGxpsI2qdd6Edw5a+FSJ+TOb1wq4zAWI518Kle
jW4imOZVG+lyhXl17QznFfbSsi2vXcUrRbdWxTHcWamjHeG7wbDQxSJ21ROi/PYBH/3C0T67jKBo
tCGBolZiT8ER6qxcZrPyoP6DlRUWefRatRN2CLuYA3p0GP+79N687pNTPx2qHnRcbWyqbq+Xxl0t
kg66FWpKEHqc2s0CG5cdt0Cd0QOZllbe1ZszVx8UnsAHwE/u0SAkqb0zcC4qqClmqdhrwbwSTF9Y
Hf7THvvLNE2Hbq7/Wmihl1Fdf2Pqtasz78Vo7YtopmPoayv46ZitQkFxh+aLNtQlHcvfZQAQucDZ
tBL6DaReTzbBpBJR6YifupUwmR1MA18C8auPJ1RW9kkIjEhxYDpoU/qh++FeD+xD0Yu31BHXKHDt
hZmCWLHkfnCmI7zv/dwWe1/GTzwTt3j47Jj4v8VgOnI//aZiy7MyzA+ZN0cA4ds6CPYmOwA1s20E
7GPB1NNy9NKrYUk+FKVg2wf9kiu1HYujscD72dP4e9B5cyxrE/YznhrR1rVm1nIgNlDyVrXRHdwq
HOEhQbjgOMzGyiB7wrxy8LVx4Ublj3Tl0dbq11FiDeRZ1e+BW5HE+tps8daOm2tVScoN/Vkfk36p
iXZLIXOv45ruVMY2VNOSTPu8pDm6xHzydrM0HhmUZhVcDmjgaPTsGGHemqxf2TFRS4Ls5MPFrr80
XKJjcePd1sU50N9q9k1eWbUdR2xaDJW3AV3zd6P60HlrCp068cZsq7OLiAgXJjSa7Kpno0BPdiZU
VjFN0//o6bzmEOxZWh77PA0Pdp83ZDRbHbMC65saziJH8JhT5Kjasxf8RO2Tk4/zT70xE40kHQx8
m96xJqUNpxzoGA7xf5l07JXXnztGL2ycktCUHZjKHL2BizS/SqgxWR0xsXVt0rs6Y1jw6ujQiu7X
HL2m/GJ+KjuxWmoR1VMUSpu5/wjTWWU5qjrYcFSOwyejMzS9aEom3TI0nO2AHYAxfnCh6u6wFbou
BH2oeSqy5sK19rWhwlOh0ik+LEayE9TgGYhe5NfLuaGPL/bEGLgUENnrena0a0JJ+T4ClDEtYsdo
PjtEFiNVBXbnQjDmVjV0YPSd2m0xGlsZ7XuOQmayf9i0K5fL5CVVdybGiZlC6Umj6cBzoyJFRYlz
loCOn9xzoqqux4zyX5tR8OpMpSALIHCwxEH9/oHBxX5kZ/WfOWmSMFFJ8DO4jIDmj2juftqCd3jn
ZV354bzl/uVYbbR/sZZCBKbSq977sAnuAwnjBbMfFWZmDUhvNlbp/FbHGgkDi4cvRWq8yGXIGBA3
pQpWobjxTDhC0Uwz6sHJf3XJN+IkguTz/d/PVnGb+r4ZyXQxoocnNRLOO3eTr/az7y5CnETo1fGU
gOguk+6bhWEmdCTFXqYY1Tr0GC8sAQbZ1buldn8hdpT3jzyY1niqZlJFAlnFnFp8Eg9EXqd9pHa6
8eTNkH99InN+ZhQ9ZnrySAIWVMnwdTV2glUpIduyCrx+ZjM59ZxbAUE4w+fbLjnzSpA1Vzp8IUEh
MXrlNUkasP5QgdHS7uhfrTyopwNmYEPKnHLOCAXsjJ5BleSmUcXmGlVYSLlzF2ftQUWlMk8u45Cs
3eCn0IGg4RyB1CkcynOHnSxrYId75aVqFcIfL1Z0BhwVxfySJiw25yn0kKm6aVypbcJkVkW1y1ZR
ZO/4kIZDD5QXoIubg/KBR9h8JOcN0ovKX0AgLmFNrVP76jr+p0oORwm/QIuUMzhDBK+D+6T3BFxB
PrGRzLayMJet9+/8U++VDoNX97RF5KL4zSfU1VxbMiXvasdA/b9M3N9W511IcmlfM7tSXhM2AamW
OhvCmH2FUOzrUB5SdSjW8gnsBz0evThWYnIm9fBbcfYdsUn4tFoVMDNDyDQES1a83/rI+kBTGAMz
J+liDHZx9HtQz9p7V5bOQPJZO6G7VClh5OXrPO4WfuowsyUfBlU2uDQ32uuIudic0nVV/bsHPrc/
AJJoeEQh+5pOwEIl/IJkhlmMWVr3rnPu6pgw2vHsZtEOEcEh4pNQYFDxrO26gEZoWBM7KsNuezxa
IDlR5F3GBMV8LDaUwFYuV5VUe54o7yGblkqq2VnU9h70wVL970BMk5JQ+N1hBLvKVfDVcM1W6rel
o7Mk9+AzMnj9bx2Cxlu1frmOCV9iag9q41e7bpc2+38wYX1TWN9G3ixnjrEILwF2Gan/fyWrpceC
YpH7tb5mW+ZJqxd6DFYVaa7Fn7ynEXhfgRCioQvSm/bFb1XJyOcuqC8qqVzPbBL8Fe/GTMDGWQ4J
AWks0WtDJdBJ213Qv6gcwONNBMFxI1bi9/C8ixgdoXyozTdnjdTGM+Xtinl91GJP9St7DzdKLVS+
2jEFMgk1EvLZdn9sqirq5dUFBkdYdRSxQh9sSkpcKuVUkTrFUXUL2Q6d4Ie1OPVPs39TJ1sNLDwi
iGZjC5iH54Lihr4zgfq/skj2OQ0EGYoAbzxUpRBzWmge70U4MC4CQy+r32Z6WS0ldhTIqhRgkBur
M9CDm8Elq+WbqDY3oicunc2Mq+bJYZ3AUxrXdY3CO47P6inVmbtTf2Z5ukptJjc+DAYBVXFFPV9O
fDI0yhz1F9jmpV9CHaTg4SCR7PaqyJGx0+m4BahN0LT3ZmFuUMmvo/7X7LgA15j3IongWIi7V2jI
KEHc3Tjgzg1wNqGAp868kkMdBSuZQgai4O547TbjSagbwgeprM9OMC7BHu2nlyj9UP+lMhT45IS4
F3VLAudl5JBWBwYfVh3dEyEua+Jf4y63l6w8J3+Q45vOeXT5p+4PXaKtUTQXg0hISyO1LDlj1WpQ
l1sTm48ipg+arHlO7KTaQDGNl7UnME5afhDMLnC3auOg2hYi9DfPFm8TLxUFShf6ZzDdG0D1fA7W
QxF9zbB0BktfGZyUhAL0UJCBb0jU03SjLp8VmEfZxbLfpOsveI45ZboqQTiszr46XasKjXp+ao2q
k0AV2SgE8pWqiKcWMSs7Tfo1xcZ/J5KS6/KsHNLnLtKOqlbIpZikpH2RrahH0ZEgJjWXQjNh4/O+
cBbEApuHpx+986P/H4B1fq4qUQ0eQzYPjAAdrdcuRjHpIsYmulHxBFm8xY8JIMw0yVMdBnQb0Obc
6gLMEzuVyHKGqb49XM1SjmnOVA8apgoysLbacd9skjtyl5bXRlWbSkpm3d7q2bfDrYIqgPm/+cKh
6ccMG6E1SwvHUVWgUgcr++yJ44YiadrgvSLXpYP+ip+uzlXmVBY01hntAI3M/VfnkxkY06vaG3mA
zBAbKxym8e7JzE8vI9Jxggq/c5mdTTHOKPvz/LWBOQHexUd42q91Uyz9sLuZg7h6DdP8Smdte5wa
flN4gFuIxxkCKbB9WCRdzBQpqiuvRB/VuqAkPKZT7AyiUxBHrz0phZvlt8FPe8SUXvKYHGd690Sf
Y47oFhfcRJudU1dXgkOKQHF772TI1hsTLlTTBgL1Oknleaopq6hhCfB6dKXsh8zi/YBiZ9HndGZU
AKcW1Gg3hxnEIzuJM2ufDllwI9q3tHS5Eco0TmxLqkN9LYl8EMHFw0QBA7hlIIaVa+G1hstUEVIY
jOaXTM+ZWYD/Y4ftTRXmB/oHxqht2dxuHRgyp2/O6m1TiSP6+78GSYhqMv739dPBSNKrrg2vDDAB
MOrqd9/3P3uPiSaHKn9Uf6tESzOCo5PEB4T5FBLM7dimp7By33K4GEvdvuiNcYKUvx+pao4OBgxj
tbcpOqA9vIRu8Vlaw9NvokOY9CsV+qukJSPQ8tzmVk/wENpROwCa2Kq/nEoDtyDHeEQxxaDaaW4R
vRe1GxEOHx22Zwe77Reaz3dNp8bCtoAUD7BqVFRIV8ZkYejgK9K0lsspAxLPOAyjgFEMnJjMht/g
AE2bUdfi1rMdPdqA+TDCig/t16Gqrq2Pee2c3cGuHdRjLYYZbamlKIP9uTTkhbbNBU9ubIT6vdmP
8TYIdaYgKoJZ21LTkHZinTmCxlXr1OKeSnntiwYghSRpntLeu6eaUX6HMLCZsteoclKTA32YkshG
VNszUG4QvqFKZYa2HiIgVlpWMDxovTdx8hiIPXQEVIzKML8Zj5hsUqRgmOEiGwI3VXQc6xzRA8WW
iQSu9cSuzHDnTHmS6qwsXIFOKShf/qVpxqjWyjJoQDsRY72oQ6/rfYpkPRkO2gzGqYcJcKuVhwbL
bGrWRcpYS0UyKRx9XuNgdDe1/olPKvrpDGKcQSAGT4mR9lqeuLh+N7QWFY8QPUdX4SqcZUBoQubW
NRR7RuavQVUDkyI7TabfFsJ9WmUYcYHKuLdWGD8mhmKmUjs1ElWhQeH2ZvrB2teK7dRFzq2kXbnU
ZWWjQnd8jIU8moyYNPYDnuvF4Mw0YfSL7vUv/dC9qXZ+n9v3rmGgeoQJTFBLDw+7GZC5j1p0avik
m7EuEpAxA4/l8T+OzmM5chwIol/ECHqQ1/ZOUre8dGGMHD0JGtB9/T7saXZ3tJKaBihUZb6kWBmd
/idM7RIrAvp25w1CG4soGdZwLvWaqQJAyF25CdGuRdiC9Kak241jdRs5ZafzSAKtNsqr55qqGxYv
dhnkmAM6CodS2FbvdKrZ97nQw78UISzzbKyozDAqHNjOG19g2e2eM13qkcUG3JynxqCJi0p0S/3G
Wm9ZcEd1IJsDsKve6j2a+oZiZJtQGg64ZSiI3EwPfHC5ogZaOqIjWJDbakJ3bm9sT75wqK8aaFCT
abyaatrU4bf+xcz4VVL1sZOOybPuBgASIYyi+x04x1WVh+ksIY4PLdPcZTwhzrFmAyX7GaVJR0oj
BkyUoz3Zd5TARXBVyH4A1nKAq1dm4vMU7Rg1o38C0QkJMl/Kx0qj5Cv2EP2tAx7LnlAcPqYeAWEB
OjXMo6LuTUAccTkg60aj7onxFbpOcpkV6B9AyPhl4mZIwAn6r6lDqLF79VJzDQWspmJIMN8kRGN0
66aa6SRwGyLy2ejH1XzkhO5bl1GRVj9jdLPBBDRMddctp3n2wFwbz1AG6VmxT7Xa5sYjhYBvGhDv
bjNW3jaTxBi2JKKFK4/2DwXK4L/p70ztMCAeJUyL3ZVYlxohGEcp/afuzksyFfVwlxI2IS5hSp5p
SBqUWfovY/WsNxT96Jk9OXDPVA963870nozbbzDxv1X5oYzQ4QvrQMPg5EGPEX5/Rhv7yuY+NfEd
37RnFqefjTyYdzAKmdGT5J7Nr4CGN/xA/aH8EqwKlag+PiWqpMLX/Ygn7dmeouvoTf9iDzEs8KiU
B63z5j1Tx9w1r67JPimanYs2G17SXrFBF/Qo+B4THQynx71Q0nwLNZl7+iXB+KOQ1p1q8xcjHF45
CU0FWTkE4/Es8z1DvKEKZgaddPqdasun4HajV1xDOny1ebT1MUH/ymY27NGfoBxkyx1ETwQ5Z7D+
TUDVj9lRJeQKzCVvEQMNinf9yurGc1VM/z8ANEdCxARcWprm7lC/6HKnFO+TGd1hdLkUtTzCBNno
6+8Z3bbMgdNzIemkbPWVCmV1jPFo6nNZh0myxLLlDfDoDfzaTxhuV2H950MDXPVe8bBQnPtMTD1a
mCAoLID0+YIgOHnGRYQuJRg+Kdj0z0oB9a1rwgxcfogARKBPBryyMQ9p04gDPsqDnkDEbHMtbt1I
oXbE6KlLgBqUCK6rtcnKS0Shv9Hs+Co0cA1Ul7Y8DWF9QWJ9PyX5/+dJRBPbjke0pdkZiwtaAUrb
ib5Yi+515vbp10w/b3rElrI/60moXoAaeM1KdUTO0/jzGncf2PhfC/Wdi+lJXxG9ZOmVzkReY1En
0ybLLbGnnNf/+yC7Uxf1FxpL+p30Zc4L7e70sFvKN8YUoahe2gFyU5Y8iWpBJEKGeDt0+vvoB6VL
v9rJuGPFXOTMm3LLRUd3mY5ssRU1141JL3c2pk8g6VfEPKD8rWFnD8yoQ79EpgSWWRDSTBOEj71U
PzAT2L9eB57fiGaZHs7lFjABMo7xtlQ7k7/UdXURjHBV6KhlDtYDWCeMK0JWHRbNNgIAnGAz70rx
MLM5pw24gKo5FRABfaugpYXvmOpIvwy8eBybWHRJY6Liox2UiO4JZbKGgcOGmFeo3+gs/yxkl/v1
CbQE+n58QCxPtRkdeTH0BYZZRDwxRGMp00MG8K5kpa4dcRgt76sqwOU2rE44rVk+sxbt1uL/NA2h
AEOyp4m1C3jD57oG5tc+Zba/hfOOsCdsvC0Z4Yzvnc8m8ciiMA4yaD8Nv32yRlBdaJzk7L0a9vKn
MTyJNbyKMdlarF2ZtG8Nwe8QKEjWSOYciK6jjl5EnnSz0e3Uyle7uTCR7kqcawUuG6vembl5s9yF
g4Z3YdBCCro8FizQNqVW56TvHJdEZG4N0zpkTQ/mTC80c7zXey5emX0DBo8F/SAG9zsxOWnwFNas
Dozn/t/etEBr6gx3F3CNtzIJjwFvcpilEzo34F7swanOuwz83eg2J8OHjqyPMXqh1FNpvTXrV6Gh
rOrqkSAW59DMaPVHvnHlfwqN/prC7Ec/OfUATWasG0GE5bgKRu8JmUFqZM6tiz/p2G47GCi0FQ4O
wL9LGo0fKqguUYyyvIFa07XqruyCtb5JXZUdWFB0NaKbMoS77XhuCLrUiwKHwhiTlV+4Z3Iy9np/
rQkrRbxu/LNkRU+2krSHQxRvFh09g05wF+YvfoU3mE1Hn1h5jtDUAAhHZ+QEGzNGOco/t26z63jF
6GpilEvXes+Ep/ahZ+q6xNQDC/3uDrQjIE/sKv5Zht+ZawNEImdxuOk2HjfdExHxfExQeVhTz3nQ
H6LP7gSEU9k494a8d3O+PUoDegtZYvebyfduqVGBD61vFlML3xqmzagb5WgPaRlGyMH0J7Xs4VzO
eN9s52gKKkUXFGYWMJB32BBHrIZcCSTEvI9u/JkOJEXOjrNj4U/nClnFu/615hwXCweEvDeRvkgt
aao4p/UwxIAUr1r62nr1oJ2oa2i9nEXcichvyOlgXfSWC2OXmeazrlU8xVSYhowOlwjSf8MAYbGK
csgrZvjs2ygN4irYSaX+CF4FrNuS5Gv56I2JJyix68J0knRiGeZvB1NsJc9iXqccpzEHfk515j4q
1C09PSXsvkipF+KeoAZy84qM6T2Jkkk8n9yM3xf8imuqu9lmA5LkoewrrV6tlaUdxzHJc1H3nksC
oD1h7ZO8uxcIeSYUG6KbLwWpjgsVOTv4afQKLDQ+008/dbGooWVkNSRDYMdW55+ctPipglBtIej3
oCNwW3YIQULl7n2Vlk+JKSDfogUvmAef7dmwUICgPzTUE2ijtTlgPekVgPM27X8ath32h0fTLX6b
fEIXTBJC52CpdeRT67hvRlncR6bHhUJqTuazpXb4T3NuT5Xe3K47qI5opLB9c1LCQdrWIcBtMTc+
/EdQwwThRG6MAsMKHxyw6HpLbTlw7JtK9VeX9W6OvHy9gIdeNRPRjLj56nggvzR8sDi7mGzirtZm
2HV4Z/Nc+6zjnjuc0hDDUGA/e5W80LViB4loVZrZaLEsL/6qkOGwqR1kw8bSHSurewd8ftQ7uWMO
DxQp59if9vSQ1p1b3v4X94K3XWL/zMgbyNhCia3UhnWP/C2FRnsm5cN19oNTssLCXuFhVMOjYamP
CmejN9JtLtNdQN1MwNSZp3VnCWaXwJ2isDp4Sn2gJ8RtspyHIP1zE9qFeJp4e+g581vUrs6KmDPK
sN7+ROKMHAElvzciO9DPS20G9EKaD1IYMBhWqPey37oenxzKGnwsG30HEmjPzhT/a0oEuF5zyxIX
hdX4NsyhQA2Hy9TmVwo8HoLEwjDIPG2Q8YKNh8BYnMOY0y9LJ/7Nwj6rvLjmNlePXseKOuJHhRiw
CvkElvhDHwHazOIEtUBS5N1Pdf6MECf9cobkY7pR9UrFBOyJc39G6MJAjIDMp/8ffatwn3jstrUR
PcVOcnXIJ2paqOd6stWT1U0OzbHkZ8dUDPHgfOcTEuWyZYkEaszsrt0oj8S1RhfMhX0I3RooTLus
zWbcLVS7UTFuJ1PuUf6DG2OQsaBNwbf9po8sScZR1EsPMUYrnwcp4LVqDY561fISNGIDTzNapUHx
naGniWT0U4EJq0HZWlS009A+N018NUB200yn3mHt6f8vZhZKCi959VKkP+Z0FTKlyt913UjruN/i
Q7+VtPxtwu5bEtqjbkOTDx85HZZ2a/s4p4tf2OSE/5ibPAQik1d0DbphFSFphELGHQWEY6C31gII
/DXA9rK1bb1XQ3NxGeWI3kSPHM5341Rhp7KOfSqAQiQ1kMfaubeb8ZeHjzsPNE3MmPvoa8TbJE+u
giGlahqmLIgLOM3Af49WvjEw7OHsA+d8a3KL3cH5Q4LNG+zieJkZ/9W+s699Mi9T7kw8asNVAMol
BKAxp9GHlRtYI+wP0YwHcMtrKAvXBh+HP0DECCMqS4V4taOsbQNF3zXxOADM7wthToNQ4b7RUy+a
BPD6fznipoCJmzeaxZuIoCEuezTMm26inUT577Nl2sg2fHHQxGtGYjDWfEQm3TkCWNH6warhtBV5
+5FZSomOWP9cPi/J0RvL9FeT+tQJZmvXbN9in2jEEPWR/loR3ae8Ro7ZP1ADYBo+T/zXhm0MTupG
tQlkmgZWc1Di4kciXASHyY22sXixponmoPopOaJHjflYZP7jENOuJHU0aZxt09rQ6uJ/ITQYIhui
lVS0TWij0/LNBhA1cPbXM9GFQsCCid2Vi7kjZTNLcVnmjkdyCcfj2ocjPBOskufbZIZ1XtNZ55nk
cNbSBYjGnLBiWtOcglpOsG17yVW/V4b3TgwlQo0TV9KY3D98zGiOh0sWq31ntKdR0P/XMyA2HUQU
/KEPI/wx0K6nBgqcACJEsIa9AjIwhhu1bBctEvayDSg40Eb5JgQep+sU1seGRgG4UaoqdjIuJFsN
GBwioiiqElkpunIgFTic2MyB9Gs6EGavi4O6S+GQFUrc5XKgUR7AQvKqC0YLLqT1LHsoixwlXJs6
N/qxAAcbmfcuKcBNREmVO/Ys5vPOnqcz7e2d72ekcnawHKi9p/Eayu4atAyu2yjYWOy/PeB80CfW
g6UxJGrq6EQXW4eJnaQVUpT9pQf72Rscadu5OTZhdxgDWHSjResPUSqTeX7n4CdF3mWZ6Y1LpScK
pZw/lsE4dHBE2XbndUgqbJa11wDb+ooLR+TBx8Jkofng6sQZrGoH7xeiTyo8JrU7l72OS0cR+1xz
0J0mSBWV2RTrRhB00JQv9pxe9BKFT/cxZY2LMn+VL/FFbwbB5F7cIjllrnNCP7YvWiffD0QsKCPA
rciL1k/hYaZ9BrLz4KgCDRZbaqZ1cmYwsUdyIGnFrUcUAM7raqEi84zpMWOynivr2+uWbdiN94LN
uQ8oDdPmGNFViNuMuToHqUBdZi6MH7dQLzAbZ2l/iXx0EehnLaA0GdXPpOqtMY0lLzwa0eYIZx8D
C4AYdRTTCLCMyrVSZ8+LNkNBKJ6KiZSxTo1rv7KbvofsuEHgXzoljo14SmwwQwVtCpRKpyBjF5UJ
5WZkvjs2rqywuHCT975NcgDesE0zt3cm59re8pibjWRlIfunycTlZO3M0IbwUqdV+DnR1OExHS3r
YnLR+xJQGBUBxLs1bYF/pWxWutzWRYSprKODaQsMFTuM8TUpZCqYd4j2QHWWTCu0BydyFvazRubG
r90074cFc4XkRTWH8q2DuYt/YlPwXA0oxnoLTwBTTdV3u5LoM9F0H7KGsWQjzkFIzl0rrS2cft2Y
+y6BxXbD8G8pPh38snoV8KLhI1+cWxw473GfPfPiWBwZKo/A11kWL3hHs40v31yfk57t2s947tau
le5GKg7uA60AgCy0Num8iTg/DzNYKShlWBhENL1x03jcYW9sTT6FPheEHB/w5p75Ahp3HktzREe0
ivyt2TrwCdy7Kp5vFn2Ta80Hm+cAHZZ4z+v5XCupvpMGyQGpa3uXbqVusRiOl1IWA4lnK9wsflJf
Qo7263LE+eG/wm+hrEKVa1rv0jRaPCxgZ5gS6AOP4dVPBtU1s/tYfg39XO18xwN1IiriMI35CQcP
O9v0ZSmrJmcx/2yQgCaIAxSHw3b40a8VyP5dznqHtH92Q18Tsz6avDk0rB/K1f0Fu5weCdUj6ln2
mnnLE+Yu6tcYrU3giL3biHPLElLygq9KJA6EerDm2X3d/1/YkoyH23/yH/LG+CUm58sR1b9sLL4n
jn12665z9DOLQ4ckLCAocguFgvsQGyBEaPpxmJoiQc+ucKnRkvlYUsk9SqebH9vB3orRcndznD0Y
kKggL084ju1tODgXHZCeiy+yD//ZgDA3BafvDbHg5oGUvf4wBJhEbNT+n0NqpZ+2q7LjsmQGjEif
UYMg8pvnbTSWh9xlx+3/F+siYQhwSQUjWsJ4ISgxhkSGlGyEWKFGzfrKSF72WLv1s2/m8RFkJX1h
QlptcRf7uO+ia2SAtwSjUofth5wgqzd+NWyn6AaxD6k2ww4YmW9Asb/NrjlXQp6bZrxNAQWNxSl9
i1X724X43U7Mxixn5KOAAzAMRKeB64078pm+UuTUkIkvyRAmD1Rde3xV317rZXulKjADdK4joao1
DOszxqIjoDl6DDwKHSLVXWxUW5adiR5ZeySDhiSpPuCZBZ+w6hE72mia4qlgj7Mu41wcCSS72SPb
kze2gvrF1dBUXmFd8Qg3gCJnVPfZoEilKIrPRgD1NpdH1UNSqAQdBlVlkjC86X6SwUku9sCgynTW
hVc95yE8RB876WNTsiObnf88YUQp7P6p8ryvdJDDLooiZgkp3Or+UV9znB8687JVxEAZ76TtUfxE
wOBJkCF+xqwQhNvUzdjX47i1NkbXiY1fVOzVUHMhfaC7ZgFrnf5z8iWSBNZcf0R2HDBlKDD99lWz
K/GiIREBemHKr9ZvwFvzpk5Ngb5fwj6nWfZZudM1B0+bjIz/uoEXPer1xpEa+4V21b0HAx8VOFZf
3j97mhDJzyNdtfAlCsJpHSUBiJvWCI8x6PRtM4wpkBzaR3OorrYXnJYiv7NcRQMSrmbKqBhTVbgd
A4DSwCzkfJGK5RMM+ouR8LKa5O1OPSaJ3iMvIwjeZbHc0iLdTCr/EHX2aI+oiKvmNw76jSzrS+XC
vJsn/8A9yGjpgz+FDH+GnbnJJ11/2TA28Xgx5UtWlhiS13DO+BVjZh3cvbrhlFjvfOjxKI5QrERA
rDiFx6+mUHv2AaTf2cVr/F2GEc+jka6m+RTkId2N5eS35d508s9iBLtvesUBc+sWRsSuzrw3aO1M
1JfiOa8qktWqG2z9/ZIG/yKzPyz1/B0b1qn08q2cLDxQiPXc4CWdse9QLjXSrNdjEHe7aK6eFkEr
zWvi3yIVsBsNC+FE3b1GNgbF2j8z67EPrqcw89c+G35Pbb2kNpXw2LV3DOaeCm/CfuWp60wmAcJg
Hk6LaL8mGFnkZb6r2+UnnLSGjFEM3Ew323D2PWdGx1wYZqbdOaxeM8TAjnZx7k0PylZvSSRxLBXP
RVNXJxqWHGBp2YwmVj4018PGiSasO80u8ohro+GItZCO8Tru3aPSX8SweSNdjgeTpIOVWzmcq7r+
UFNWgeU1Dzou62SiyP0UXJJQdLjeyP8gNYyXD2Cv2w1PBqEIAr7WSsCt9c35BW/9g215V7K5Ob5x
QXaxoxgox+OvmMEvOi0XBxPh3ok4AHWO/1ks7t2S8Yy2OSNSUE/nmMS8+wEVEmpnVmgxLZd0ZlVL
LePcjs7TLPJvUVmIvmPEZVMLjHbAtAaSGTvkkA+HLPKtXYhR4zvuevT3rtURr77Qfw0m8ceE7dkm
6fbI8Vpy8GRhHqIQjE9NM4sgmg25h+aqr8S4SQbw1t70PveVtW9rlyE1bywefETcgSN7Hs3g2EFW
S1N5Re6Y7bxq1nHqLgHL2EetZcaORWIbUWq1wGppMC2EqXbXD8RstsTo5L34LbLoTyj7GLjdj1kw
wmTXE1FK/yKPh9sA1NEgU2Zl4vRM4yHZkgH52Ffm3kN7v+lL1JY5mk888+yKOHsUbcKxDrMTuRvp
RZoUyzHhhJtEhH85AC+voQKd8dLDVsFLSiDu1ZLNvW96T26XcuFqTIyF79Mcr93k0M28MNIhAZhD
IStoFJqHPqkZWUTkYPcT3DfJu0w2K0r+OIrOIihfRQzmrPUA6I7Bo2zsHzvww+sSps59Vyg98+jv
G+lcvWmpd/SurjUM5lUc0n1n9Ykc2pJKxD6xXwHKbrhkOP0lGULiZ0rGZy1AwKpSrYfYpVqfIXcv
k/jfKelLC4r4Yr5G1YKXhOKcszeTHGrduJOVhv6uu34OV4sBKbkw7ausdbWSluPKFe51cpKPbFL7
KOzmdVf1j5JQmbNXDGzcgRxXfThDhOwCPB3NoxG6v4Zob47vPNQex64asM/K6aduRZ1wcUb/sGQI
8SYZ7ydZIxZ3Znj9QQhnRXj7ns1CApn8XxUFhNTojX3TzxcIcxe/B5RU9biK3XFNxMlxQQjpBtDa
WpZmLKfrrksB1tSQhQjTY0Dfjl9zMOySKGb8mZ4qDNmuB7PNytwNUYcPYWLuhqH40FNGg5q38NyO
9te0CWr/KkyOTpbovG+RGM95abI9AOAyGbS4YcjzA/m3isgS937NbPrNDTpvKWFRiXiC4/JIS0Vu
DZFl94jB4KI2nDZdbIVdTmRIuUdvc3Q8FqeoJ2S7Xs9hWpym2uNNwRh/DAaKfadmSePRSN6JIak5
ITHbDp3BOlA4Rpzt84/UpeUnRHZkNL4SzvAUlvIcLTjac4dkz7J/HyOfxqVNyHzRx/8KsklV6ZDI
Vj+yRfBrDeV5ZIqwqrr8AT4ip73COocGWblh+F2l4K9TOkCGLm060HRladBwD5cP0wEdiRdCayWZ
qbYaR4EoxbffyqAmNXnYIAhj55Nnq6zOfV1dW9vD8BgYPVDs0DoVsrqzGF27ZOBuA8JuKEO7S+sw
8PGZIzttdl1sorJ5RLEQN3/lON2RrPhsgagsMoMpbkzxFxRG9mylNg2Kkre0PtM4CXqaDA5hFB0K
D/RNlKX9Ocq1KbS+MYkEpDZxJh4vrfT+RDwIdpbmKXWqhaQfFl0Fb31uvTOFC9sbMt+aiM+VCDBG
5sRcSZFvC4szgmWSq9C0OTArl7MF0BATpSY86b4HjGcW8Se9hzMb1V/t9BySy1NiNDf93QsSLfzR
v4/d7pQmlF8OXSZ3MhF+lMccYHW0zPhBGEVXRntz5fzU6M+j/9feyY1e06MJebBRxRpsGY3tPU8p
RA8mLjdWnldMZeh6Rhyn06GovY0Xhyc7Z33qER7JjNlR1/3pFMitTbpOG39LRD45e9BqEs0Vpx5a
rrHYpzFZY3oVISF2VZfJy9iVD5Ww/9V5S5p5u52w45PUU+DyGr4hFKCrCJfjkM8XbS3Rn77zg5Mo
jTePMMz/b2vGvlrHQq2xzrJhWJTpXrUx7JluUnfXG97FqYO7ZQTgVfnjxpGe/GHeab/4aQ9wo5i8
PfA0eaJ1hUox6/EFNNmwywYnuKhsgNA1l8wwo24yC9rMxM9t0qi397kPyhpcAjg+S3DEsiC/dXTU
CXYNiCLO8r8K/z45bY17URUZ4JbbwkyajE9zoY+VW6G7Ca0WykQ2MBa0F4TXiUtogAMAVyX9SzyE
EYxHupCtOf6WY5CfptTFOVH1xtau8mFtLVa7AYU0fMV5FcBPKkbjFCBkClYFxop9OYwkd9puTfsB
lZdJqvEtzET2mIoUSgko4OEkxkq8yI4G6Ri12LMTGc1o95WMD6Aq653jM2Uo3CQ9cSjDGD0O1tWY
GUqDV+T83frzi1169qFLWUcRAvTPNiOZuqVSNcuelh1x7ol88KJfAEkYqdoTcRPK5V0Fmu9YKwOo
5dTdjfZxmpKtkWUE02iNHw4Nb1UbxnPtfvRT/V6VH/ovoJce9d8USQKYyPBf6hBkHYIippQap1BU
pXZBgqf+J5nwpwCCc/61Hl8b992TpL4N0VegZ/8VIk53M6FjqU5h1v7GBIxb3D2s5HoVSZxT2J61
h0b/m0SN4aC581GDhRGSSX9XVi89tI7OCHfIoQy8dpW8wzMzUgkvyTGH0lJF1g7X1Dy+TGCU/P6P
oFjOJu8K3I1ANz7SMHCtR8tGQOw/TcrYF8mfb5FE7Hx6qAZsq8NhdgyaZut3Ed0QtE2tjWeloWdB
v38Uz/oX5MNZRfuVVO0Z0UlPBkiGyDcpwI8F0ap239G0W/zyJc2wgHBx1ClpD62lowKuSZfgp5Bo
tiZP8mksSNztsLCbxYeJto67k7OXlEnyXCo60QF6geg28xFhofHI847jMXTAFJWfIeRYzEPgynJ0
sFqChan8w7FIEqxONheRCycC95HvabcAY2eQsgGMMafZ8wXDaO3zOdQaOP1L8YdyoTOrE4sSbs2j
nfv6G5hS+8o8xiHtSXT11aaybHOEhuCGt13Dfxi+JmJ09OWrSDhoyl+U4/ZM/5IRGLlT7I0QMiRd
by1GGN8CrbRKdA+ZG8ot4t8xoFEaUjgvX3giDxwu1toPo71W1OX3SfWY+dUjp7UjjFB2Gnkamv44
98MBw8HXlCaHqXJ33NXOuNjhcz0BE6hOdVfhC2Ls6j/3CSiv+2XEmC52/IZ8WL3jEOq1sxymPUCs
bPoV4HSQXvdiDct3LbnIGOBmp1zrF8Wzf4LRfeKKVGy6NIrWiakeRucnqAx0Ms12NCEtVydzvJYM
Pvg6dmviFCQnRIUJkYa7m9uoQ8N6P4jQZDp+dGih1fyYOu05sd9CAzgU1TuJbtmTa8B3r1MGLg8d
O5VNW5LHiJcubZHhRwCkOP+aHxVmJ8P6LYOrl5friM7NYFnAVarmMPR9idsI72vlN+M6iGl8hjLF
q/dp8xn1y20qd2MRfUy66goI07otf/Wns4iSaxCSFyA9T31X7vrwU5VyY+PIdwllqMt8L8ncUuQD
8LBwf4LWuI/NF/099R8QE9zO35OxDHYY9S1jgkRxEy39dnUVPAXrt6Gk0r+HXlxA+n2wPvT6N26k
/bIk8E4bcTMnJu7LE0ZWy6Xvi0IgkPOx4//M23qvfwz3WS8ufBFd7XRu9zROyXRt9WPN3SAMEvaY
ecgcGDI9e6D+xF0NAFe+DTLaCye58C2WKsIzSJRK+6pkRNNnpx/YwFoQBp6wGdF7/9XvQ2olE+Cr
6FHH4x0WmP1djhEAbmZtbNPc5Ywm43ctPEtyc2/C1DOnGqcOz5YzyP20yF8rW17TVH3NCVJgh3wZ
KMrep0FKJzjTQ6eWrVEVD+kswj3OYZecSjvET4KXJvHBeZMeaTbhuZKNf2IottUIGo/4DLNeXik9
eKsV3xZNCmG96PMjmpuqeUlLEx0Q6RmBwwyhst+7CE9XTtMvMlGTOiMa8f6cstOjrYA/4PzMEzpD
GRyTjNd+tr8yR11zoNdlnuGAYPpoqQcCM1aOrWhzw/maLbiY8m/w0LsYYwtcDWPxJHxOmGV0bq1+
Q9D7bkRD4gv1D5lLclZ+xsaT+1gVuPwEn3KE2E9OxqzMq1+okJm2Nwt9D/K8+qbkwKsuXsd5JF2y
rZUIiGhN7+2XIWDAXGwczK1lY1ono4ZSYUxfLph4tqbXhOjGqK+QNcFWCsl4Is4gWVsTlmaolScS
vU8moZMLvVLTgZI0QyszgCNLXia5XFRvPLMfw3qhzByHo5zjw9jGWyXxRDbTxTIY1BvdQQ7kK4di
2ruLFOeROqZLXfNWMTqZM4P9CSVe1Nw6I/lRPaWP3khrGs6I0E5FwnKUK2YkjC4yfzkvdbpfpuIk
+uXJWYBKedFVh65X4H0bI4UkQiMvQGNuLOB3Wd1dLsxIb+lgdRY0LQB/eFarD49feoFrEnrhOp3V
eVny7WzCQQz69slxPdonav6Hp+TbTgLGP/0aIvBx8tqH1svvRWy9yKHdmkyKGSXYWJjYKYLqOQiH
Z7cczhkSdtNgVIGpadVF5i22xuPArQRJuK5Swn9NME9ml/06VnUWcUOAJarHOqrGXWN89BBF0Tl5
b03DKmAWpsLfo/jHRVKT0dR2yd4FRE5fGDxtvhs5/voESIczaZSKOcMQsQWC7nvOgP9OoXfjgPU3
iky79MKW41d2bpI3P4qQtbbFY6TaY5+r+85KD21rb0zlHLnt2HFwK03R2RjaSy8Q1mH9PEQ5HYMR
YwR3bRdLLSfPXoWVnBcjDrANp9UlVLIAEUdCVqufZaMsm0Noe1+9G9zFMTEaaYdMMmNC6MxUhn2P
zcfwOLuU3EbbG291jyLPqw/crhe49SBvp3bTCbnHMrAaqFqbGOVVM7bnKmcNjyu6wzjJTdQr1pbC
Y+s6GceN3gMt0j9b40Ssz/gnHfPZgJLlLtYeHUu/TkjdaSGjrgtrxg49l+dlGh/wQkOnM4rkPZxr
IA79Ppq1eKOBcocBZETe5hDR670Kp7s5xMKeJIxZMfjNISeuCPs/RBQbFj1jvQC2nlO+07De9an8
dscIrCkvfcRgAGRlS+5I6SH4KVH5kh3spTZC3OQuYOiVZ7bEfozDrkGyR9gPXQGsG1lERokzB49e
2rV7pGY8uz7p88jDcryVS/JgBVSOswe9adg24fToS3kteFIs9aa6+j2f5kPsAYukToNNExyzcXwW
SGXxTDwMmccRhc7W4m+UnOCWAz6GLTTx33vHO4X2eGrz9DIoLdcPyLZHmuqPwcHzho2yaM06qXGK
LJd0TqM+laG9n33ne/YUiMos++JsjJpTDQ9z7P2EPhFMwwjgLrAdHhM7uvql+6Z6BvfABbeMMA5d
7T3m9rRPk+DJTcbzFDEeM83npI12JGvfgR2kc0AvUaL6G2yG+voZisvmd7SIjG6KjdnDOrYjVKiw
6FrUqfGMw6U+9m1zcfz5FvribnHVrU/C15AWcVGHp4FVe0yzFwNxiUm1Q9gvdZOFKjbBfrcANvQb
9Yry7NTQ3fZVvCaQg9mbc15YItdu7gQ77o+xssjowLdCgJSn0LhP+V9ZSjoWRvLFmOFTSFsdJMfU
wQEqwbcKCMhk4UQ+bWyy2LoQ8cugJKf3o+Q3bpv+XiTMdQjmegm16h/8Yv2cArBfmSbIGid3AQhJ
DoiRHI+t0Z3rFsXhnDZMKjzR4T7XCVB99O3NEWUgs3UcOniQG51csohiuJunTG6itvyzmvFnSuUF
6ygJK9MAW9cPZoqw/zMUtq7tjD+u53obbnaMKXXxniphoHJ1W+bPTt+RttnS5mvmZUez0wfsODTb
oUF73IyCIU5GRqtpiH6rCFjfwiVYHuLCYKKoZEKFr4a3opDGOZbsIV0XHnsZnbuu2QeyI/HM21UR
iytSyPeqBzPT0yX7j6PzWI4c14LoFzECJGi35Z2qSt5sGGp1i96AoP/6OZzVm3hjWqoiQCBv5knJ
Qqdb4kAxzIks2LnOXQwHQ7pPbfYEy1ZqH8DsA41jUN5ROPg5E/clZ8LQeuVn1BCnLG3zca4z0ooW
xGLbhkuDQGtKcHNWCWt48rnmx1nw1GQVrqKqgjuqq1tilTbmu5lkVf41Tx0ryw+tvakrtY0y94mi
NMAdolkZVfptQUMA4dRBOZoajTTSMMsGiC6tFrLwIr+P7bko7Julxd8CZkDkFw9RCu2YIcGwrls6
ghrGFaLh8FFMZxU2ZwKP2N/wrTX7gR73bdN2hF9D98LKxktH6VHVfgRe8FRhqWiz4oZ/4GEuM6bj
WsUYq3zj76zHD49FSFx36+YVNaQdIRdF5alXLDxy/WHXvsNwXN+5hy/8hweUgkejodCbLZGMx701
CMbP8yfi91ULiEUVbUbrebCIQsZ6Z/ETtxOIVxoaTkZHuFRCEvMij85esg94QH4Kj3eFj52Kh/27
ju3vuGeim9fdY0MHXtIP/7RpXKtWdTy+doQQD1rRZ1jJiKDMSUFSjeQC+Mva5hooFB4JIaUTG/Lf
2wXX7s7FOiJ3GrbeF03hJ2Ux8IpDn0cREjto1j3V8ecJytty/bH9+i3NNXwSCoX6Hm05z3YIRXo/
DrWB8wFKo2vIo6EVpRAcPjhMcPggrVbb/rZgAJRkBWMvxEwze5UcM2kfu3Lgnd9pfv4cdPjpuUVx
6OaK4erIRDtHDnM9nxdL8BaO5U+KsTIoexSO9GU0NHdo75C30MIrg7oh1I1aOjQO01HDxMd7ahZ6
VZfbl3Do8r1kr4bPYXyBlO52MkF3mCwkXoDGLyqTO89FFnaKjHLeZt8NVK7K4JiJaeNP3UvjjYwP
yqfYpMah0HS3z036mhtslwNUDbD/LGqPjlBdYYt3AabYmBZ7n7ZLabn2ntHRkyHanZP20T7kzIdv
a9q0hnjSqln0gP4Qyfkhias7TQYv9Evck1zfvDB7siiy7SqCJjMiqDF1/PkCspDPd0ePJFzB4SQd
0opL5QDg9i3Abs7BxUzKssOri0cQpaxPxwv4zq+Az0Db+Wc165sl8h8BBRqkMXw9M+bNDI3UYFw2
MGBkymGQ93K85iioG/7jEellIQ445s3mavFDiphe2cVD4sVPEctds1QkO07t6EPGGTUUJtGNhAyg
nVWHpYI0Ccwnzx5PSRTsDCasR8E9nfzoa8vm5FKu02f0nI0OJYpmgPXZPnTO/GtjPubRRZe2XWx/
C2JC5ucyif86DnmGyskm7GESQY/cVWuxa/Y9arbjk6GhzgJDKOYhfh4xRQ+Fmx1FjOQPKsnkMTcP
KNPo9SPTIfo8VlqHRIQGcileCD40p4KT8MPbaBD6qYb9VLEkWGBT0hBBs55zgyPQ3AF8MmdvXRQp
Ip/s6YeqBuafGACUtebdsClM4Lt+1B48o7O3touVG08YhTvaXcKR3juXBYY6g3saSDOWQ87IJydP
yZH3YPTjpy9aRq+ewGA+PLRxu2X8vzNtGsR7zRgWs1Mm3roCm02y9M/NzmebtSVeOSxTBv3AU3qP
YH9HyzkySI1xY/vJS1z4N+IZj4Vd8Rv5NpTPkZvxVKKsgy1s1wEnL3tWyXqKBO9GQ4mNpwDAV+C2
D3GxgHwlthHehq5Dbayh3PAgzDH/w3WJ/BgtnOy6tgG4IyIxKcyj1nJXsF5BGlI7DZKtI6odJ9PF
kM2tKMWzmhBK5vA4xt4h9vIDToFnPJ7cOCTNwDSz7jS3Kiz0eusAOvYrf9cqXJl6oJE37h+yaH6J
+UVlF5/rZvGhEEaLbSSOCW/pbL7yNK6Tpth0UtOROA7vxcwioQUi1fIQyG5rcqLo5ugGOFw997gZ
iArBQF64XFFEGkUDI0hVda6XdJYM8+3UMCFzMnnPDfOYOCE2I+84puFKBtOuFsJgUmgTBiWjwrGf
UVaaJPtpItyfVnIk0ZNel4ezylxaf5CiJhybaY5JcfmLCbO44EvEHHaWA6OXIvJ3stH+RvfzQXXT
FRduS+uX3WMbac7MJP76XvKZF1hvytE4pJziSNhKlHgkvSjJNCW3PuSPxki2UYSfNEo1A3vopltz
yFMu+fWzYEe0aUtIMzWi7y/45bqV9jaIPOYVJcqJKOaJz3N8TpPpOUgiRtDDa1P6L3LuzyPcSV5S
8mxxDlaG/c+ljR44E2e91FQr3XIf0zH7UuB85ybGlc4S19w2tx4yPuT1VYB3SxfkX1teZ3X/xMQc
9mtw8QMfH5C5S3pzP4b0ormVgsHpGgOW8yg/e4PBEKthclLMLpfGQr/pUgCQ9bGEj2H1lVKHN4zp
Y8+FZunmuUmb3mD6Q4D9q9j7h5D3Gy9Cj8+fmpXRX6MjtKjlLWAtpv78KvzKupYpCj+DjXKxXtDo
nOMAzBg11rH3m0xoqtUSXXWqN4YOwB+9FgUIABu86t0sip2XN/fKdZhAQZLgeoTvxu2f4GO/Q/an
uka82Zr1q0AcFyMnvTl6kvV4sqvU2mRh5nzWLueyqJkfLBsfY2XF57HN31oa29ZRzxagfFLxpiqD
Y+jV9XnOAuQ1piAr7VE3Zo5LmYWxQlYAVG55xFar4pej8JPkdEdWgF8uKBnUkk1b2sjI5JeRU5xr
qnlYniOgCpNYFbWsPX3iqXbAuwk2hpmxWNcxaegsalBjyOMGJxYQyOwMXA5uudG7J65gX64cTMAX
JirzqNg02xqXLUwkd5avinuKG417t7X3EY5h0lLsm3NQcduXx7RGmWid7JzxPeYq+mAsiXpYzyi3
g4YdxNtAsmVuddp82CPVuuxDOTTSItm7zdTQhdsSsTY9ILczYZo8OAxueqhT762FEx7mqPMWWP5N
v6CmrWh8tayZDhYzaoannN2Sm36/DbEIO31POaMJ3btK/vFVPBEDkmdhiyPGGiwPAKKf6irnZNJE
x8gMQ7BvNK7WKhOHIfP/dYHpMTqb0cKpDMZt6x6j0rw1vj61NQ7TsKZkNeibc9Dj4E2zfKZ/BqOq
NRxNBLBQJai74fBb+EOwz1jnc5BB+XOfQotRCfYEpisa/4xnLHFfLsgA/c90FB0d4VEqgh8HBxLU
KUotw6599rlU0kja4XQVJ17vuy7C7WbE0zqLYUT3dvLj4chbaZLF40KsaLIAzdMAxQMmJ6ejapW7
+u7mYo/iQjLPEb8N/ZxW6pD4c1/xeB2Zkfs8XVzws0QyAJrzkxHQDBTOyc0EtcE/ixeNmliHrRWJ
ojx2PYktq2DltP57GBf3Kcx3+H/OVhTvkqy6zB4ezWK24Qw3WDA72b84MTb2sDHdDZPrHIgV24XH
Z/JbGFPNa4obc7LEpZuiPXYOBe29pP+5Mq9RnlBFL3j7YJ/NOUXsXWaix0bUBKib8UHYEQys5dqY
xs4Lpbr7ygpuKsqvHX0AMEcQAHoXtFjJYGxvsFA2quh9Oqk0nYEu3dA6cY55ou5jZ/8WmM9jdZVU
MmKLQdSwufvzOgywM/dduKHIY700dSV1/VxXAW/NJbnpJ7QWm8Gn0320BXNZZ2AOSjQ8ejU4kzQN
cIHR21MWdE5muS7SEUk5esU1uRn85n1Mi3Mx+ul+aChv7P4VPS+OZRu3/k2c5NyIwUZtsVzK6tKh
l3oMLOYiXSUJHAoVNN9OKA6NyLZBUBzoZwcGYnb0OBUSagEV4aWHwmtgzTKwvYGu4oxMiQ/YEfOB
cJBa5RX/d1UujQvu9Ksq3Pa6SK8zKlWQGV++A+F0wX3zdGytYhm0hbcoiu6c1J9LA70B2Zg8rpm/
mgw0aV16bJbnSBKGppMwy6o1jaZ/FFHzN6TSVzNmwXsuTBbL/CFqde6Ig83OIt1zYIl8QCJY/IwW
8zHuFhdLApUkLqyuZkL+l7ixYekDDuzADNuMGvxZb0CoPCpb72uvuLjR/JsTLWOqaTCI8DlPU3Pm
Z84bO7insu3ARDiY4uvyWcZ1cBnjaDu1ryqicwtvJZCxx3ymp6WL7+U8gVsxoe8t55O8MIEEDEwN
8JISnuzvwVSPOx1Xv1lYsAqp3e2YilIM1aU/9mLQZJcMGyAw6SfW1HMV2VuPg/5yqTdjYyNNxlRU
rtAsvheL95+EZpQjaOPZU+25m4x3XCJbryF0rLAVSRoujRnVptcnKk53BA3f4IocTBHiTCDbSEqz
agF94nmFpm5flwdyKgmKcyYrDLEfhuBfVmvmwCgKsXwqAlwPCSh+Ppo4Dva6tfATkyjKiAsOk3ce
03HHCvtb9hGvf242BeXBricoz8NwtwL1gG+JB6UvTCJhS0IbtVIbmjnCZD/HRvxk+Ao8jwp6buwm
Q9bKA3oUCiSTgGlDPCk8qsCjcJltOiJoLO79JMuvUrB3ubVxw93y1sFd2BRTk1wgdicE9NV+9gIc
Ov48b6LCfJrq8jqAdx3oNnGAX1pkDtcIo9AKLHg+GLDMPAGo6xlsiDjw1ja96RsqW51Db9P23pg4
CHFOfplT+NCKGOm7KsVjDFgFaxWdISXwf07uN9C1dEmIMtzYXvNagsUSMIXb1x4R2uOnJZJFeml4
0FmwDqsh+cTCgGUVp0KMO2LlWC53fzZsZ9kaWlB1tf08ltieRw8qcPnuUtZA3TL3G+Aa2IEYmm9Q
4BmHSYYpVXTLxMsY0ksxDls63+4puhPLhLhGdosjrFwV4qGV/6k1fe852XqRp4c0rb7zyXyKcEBg
mWcOvojgjbfIFsNzVDC4Y3N8tZsOuqd3qd0JrQ0jA3tROgU7PrB9Zv1rOMq3svwgnYDOTNMw//mD
CqzLPP5ABlyV4iUwWsBIv3OiN5MdviqKXLhoX80k5HDSIFBGb2wie7IMxPedB+lDkEWFYvwRr6qp
oYXe2xaMZDOeyEZylQ8vkiD/cvXyayCD+EVsf1jCDG/D6JyrEmpj1A+7UD9Di4LSG8XXMlZ3HJHM
/StcyQRBxl6+BE3A9N4+LJ8IzrlTzipzoH4687zTvPoYP3Cp5OscEnw3I1idGBvX2sKPvU5rd6GE
oxqgZuxyz3gjpXnr8EFxPyfX7FzC1FjYCexMhsePiqSAIOXxcUuNQ6L80on+a/pEPGsDJCKY51MA
5ePs+xXzy8jdq5C+dotGXMzohW/s0MYfVCxOoaYuoadUuWpeidQiIPgHwEhQiZ1Hb3QvTgnasZiT
Yi/n5isTrnqdFW3friBzxgk6B86C1mwl4FyUtjZseofSYn7fNF6/5m3+A8T4q2FiTSJW3jLHojaF
Bj2dRmdM6De7zN9U6+qVlU6o7W2ntrVjPKTEFhVwKNRcxOvRC9dGK9H/QrbJSKd73qebKq93reuK
vRWyyZKSk11T75yw5tDKF+ZWsgZb3nz6kfkNJnU7RgFFR8FjGg4+kfRppfN+75TDHof4Gs4NAzsS
dVb/Ksm0JED0dFrfZYcxxOCaHF58umm92DyV5XjU8A55FJhUDVxms/mBqfpa0XKr+W/kOE211X+g
Eu/rmmYcy4te4nx8cLgF+JpenCXtHl7KMDx0y4vKwPmnjHPsDUdFgJFHMoX7ZgfZtzW/C4XFrbe4
WVU7nESriHKLWCE2Rl+Rnf0tx/SXwMOKsmcKZqts2Qjrdz9fVh8dnSSj0luDGdZNNCwZccoKBgy9
/e0mCywyVmTScmKGkFGLbVWHhLA1IQVeuds5z29aTIzrKSHXqPldBoUCOo55pLhxpOun9zDYAbER
6be2QEkanPmnMj6TPThrJ/qJHGPXKVzkGQGsdqCSumw5Vk+Xth5vdSiODjlYBYFgnTOHZ/O9cMei
a6B1thnn37HI7yYbUNxlbwOrY+V76TXqrW/KscJVy3ZYNPDK0gkPPe1CGR9N86cDtLXkK7jocOnN
bVEs1Sgv7Pd8yYGKYYWAK+x4bWNtO/SAaBz+uKZ37sujjyT7SKiGHnA8GRSarcvafJWU68xThE4L
foBZuJmIYSu9hNqSRm87ab2ahTzMc8eeRYWIKGnfKNX0XVszbX79o4NXb9GBkf6mdc+DsHKXYSVi
6FPapr81X9qG+LC58v38JdLk8QB7oAHws3iOpjaN+c+qY7KsGvk7FDxAVYlZFFH3JXWwtPcLva9X
XF1xKrpUgsTeGX85uXaEcM47vupwJZDtYGCTrw2moVNvfmeEYBc+aZSr39anpJUBltNKANYUp3gd
CV5/N87BKWHqPDJZDt2EaUpQv5rkI6FA2p74aA1320XWr7TjX4d6wyNUyos3klyvFIrsssEDmCde
PmyU3z2k1KAYzXggzEvzz6D3Zd6cKLG3tiDqOrH0eTl/Co+URonv2YttNHnWk9lxRB4UqBeMy8uX
MZmPzPuYe4C+T8E9BTMHF0a/KQ0B/uz8TXJIhct1gpvaHsDVkb47Vqv14xnDZ1D7+2apvS8aoHQc
7FT62aftNmM800bh1grt65hPb6YTbLBunxbVNCBVJLqWK0XIB9wKeqa4+5d2wPsy4wSgWSLGPkgD
WC8lm3Bk42NXTvCgiuhxttxXUG37uEXZG+3ynVgKX5oz59xCy/eJ/B/y74Wp+Dnk6OjDOybDDEKF
lnBRYEcdOg42SfvhDXa+s7oS5xpvqWHIcdmkwthYsfM9qQkYVDjAZM5u/lTeQua9Q0vLp2Ct+IXQ
L5Wfc3Cx3EPaDXvmlg5DUXxakv4bNYkXRe1uzhe682zid3hbtzQIBkD4+Oc6+CYwY9HSwuY14Q9v
IS4XXjvsY13NextJg4SI5sscBo5CMPwmdUltC3OJM/8sx0bkrqvPiysYa8DO+hErx52axB/HCNZ+
UvxYhrpxWZQ6/6Go4912/G0VF69KdeFOjYM+GnF3T1V8nyYmLGqgf7GEgG4EJ1/TkqxHoOLc0j96
h1RTCjJqaBY353gjUXHwiLmtnM74QzkQly0HTWRWuAF7Jv2QOdrS3litfob0Q9uKNR5UHn0OLrjM
pKamxfhnBeogu/poNoUD/nEO4RAmu3ChT+i6X+rP6XSFfQUzh6LOtqy/E5Xlq3aaeGt2f8zQf9TM
Q1ZhSQ9tBr8UxxPtUQrzs5dHL3QEtOuRyKTRIkCbfYsZNTSeXIY2y/ERMdX+JFq8DU3FZubDJi5x
qJdD9OksBKjMH0mjx+A/jbMp9DWS4/Oy7GM7/VShcw99ezu4CW8R0nROACglUwGy0h8jA3qYkOht
wvJTuNP3kHBHkMmjSbYKhxLDZJN66YNnAlic0CusQH7BZv9Z2mCX5dXE9IYNXB7MbL9cpJYLTMWV
eKdD59OgY6aSJDNjnyXKfWo/BCzLJqRDA8PANRw8EHq8OyBjT6+RZtuhTNbHMgMttqnPEmM2ia7k
TsjmHPDelUWLXMgDhoHNB1VPFaeJ3R9f3cruMWHyv5lAcHP6jEtJffRb/zecUHM6Hg6HlrrOMR/C
pHwZRfNpFO7e7goea4c3pj/uRThSHde+5TI/Mqxu1q4s5WXE/gdFmBz5BOGAqz36flOAFqw73JF+
ZmwyVz+ZZffK/eipgcQnCkAmyWLAZ5m4TDKy/0XjZNuXBcgb2xjh/jFga3iEqZ/2MUopatkb42Q4
/pnKuu4gVHPP3Si/uQj/scQqSUnl2ooITkACJBBrNasMttZSNxz34Dx0LC/kjz1gRB1hY/pa18s2
WRBM8+imTrL+igz9UuUUXwYla8H0gz3W1z0Q13Ntmt9i9K5CVKh1LTpKI8kAj+rZ5VONSFsvxh2b
wqv2nUs/m3Rnwl9L8ZSi790tSntwsYCojavv0CvPbhtzf6+qpxaJ0J8jGPQtr068U7H1r/Osf8vR
s7HDq2XgBgwbyG5mdBJV/9fUoPwrxPrBjigyUwerqLyjkTU8Pflfr6WeOs6JXBYWS6bZwIT6kUp+
BonwYHQMd9Ayfy27+DZDcP2sRgw2qPOGZCDIrXIYXCwYwar1eNEsmzoeq1/IhCSCIY5Cy7Bel6PV
WLgPzmIhAu1FUsbZVsrdeCFX+YqERSfThyIIdtFUHxHzhxVlODQ1ZiB708lkqm5ZJ3RC4MhLvRhF
3tjzVq7EejkqTvJty4TQytqX3sG8aPevItQ3enkPywPcBRbSKEdJZ2CTooRUWo7apAHLRPcT+Ajh
b3ytP4au+Ylk/nfoCCIIF0qV6C7B4gMyxiS55LK9AGAkWUZvDAIpBjjuvXHPeb2ynL+m4HycquQP
ICp+tMZ/L1yG2mJSuFV8cOB8cD06CgP+CKAhykjFVrqWdMyu7GlmqhI8m27x7HU+tubIfewEdtxe
j7CTMHkGWODXNhtxOdCGXE13D/hh7OSY+eKTnPIz+zHsbxk+2fDv1o7dVuxgwXOHIlZQQLIJjXTv
6hnHSXoNquE+x1ylQyt67+yBShVmSiBMmjcctS9EmG5FPZ7THi+Na09I13iRG5sNLpyORqMiPLhY
xPKY84odG28aatAqcdsvfPlg8AcbA+mwt5aGlda/1JwyQqgIy7nRYLhbpeRg8/aTZwUXDgWBzALm
DB5MKToiafKOfv6eBcQAJ6ehLjrMbmPvUe+O3TA3njOMsHYpAEKYlJl266mQjz0WqCg2x22pPage
gn+t6kk30YrOiK/GnTcwIVjikXKbcaPfJJ71ig0khL7GiTbsg+5M8WR38K3pbAbOnwle5uAi8XaE
rhoW59jhXEzbVydjoDm0GSDUaHxEHH+veqo0zByX2JhrBvyWvS/D6kMBdopdpA0fzj80nzU48/U0
xIwpmNOhaDzIwfsO5uqGpQtwkSdflt9K4zBdZY7C/xzSZiEZqqUPrR+gHuaLr+Pk8TmsBuyfK3uY
DlNsHrG41KtEgdOY6xu2d58GtWCTzNldm/F1scZZXnzVGiWagwIxm3MkTIqrnCk/NEAmcBBwai8X
XzA/0lk1zYsAMMTWSX0CdQ4l358prB/W1TEfjfsyotBwMhRGgmBidGlADG1SDsZt6t+t5T3QfwXl
+CS6+eZOUwDJDwpCWr4JQsbQLG5mHTyMU0wFBZtDaWULNZb0NucHxlDBM+/4A9FwGtrzLw/rl0iG
HcLrnQgq5p/kIkYfHgwFXQxORnoNFlluudgihpw7XdxLxMaSPXrZq8OG8J41/Bn66GTjOSNetZ0W
Z+OU/0g/3fbBvImz8m545PcKKPxIiV9BnGM4iLzXLEUCV8tXQoLvWc1EfrwMgSKEQBMo4xDN9VE6
eudxpCg8cRzaAmheQXiSrdLizVVbDrtffS9r58Vp/Y+uVr/LHtkhCS4qKyPeS4uJSTYtzRSM3DwJ
oiXmRhxE1tUP4sdROYehxpQfjXijLO9JOOGfcKieGx39EZZk+s7zJKvgUNiDvfaCIgMeAdqhb3r6
sXqf8QH8oFQVYJOsK48vghPpeNnTsdUStCCNcXeR+ZnJglVcTglDrTST6bbbVUVxrAWHp7QDBqB0
+LBcO+0krLaREhfRMQJfOqgs08elRF6WXDNvmYwSpwTOAASBR+GpxzznohiZZ9YaG0oSbRIJo1NL
a0eMkRgLOkFcuv/sEUro8nf8NNuFhv9vTrhGO9FwDJR/i/mGq5F3BXaZZ7f1T0UYv9WE68tO4vqC
FjKKBySN02RnRytnKkeCQDDhQss4LH/PZmLVT9hG3GgfDESP9Xws8Q97snv17eBtZMPgjP3SVxyE
c46EoeK+Ghhv/aJJ9NWfaP42SiI/XsQQRt3qLr2lTDfmzP2hF5t/78GqgpDWG2LhkXia3GmXIJEB
6+C3wXwfiJGyM/KWOEEITce82oHalczdoqG/zByUspiRA2YYzeMxI0eaJYk3JCwRuJyqm7NOqkfV
eFfHnQH3yuPSD7ssR4SQfdbJa94JYJnLS9Hh18queIPAmBbmBWruJaPGCyx5uq1ZUHjHCd51qbz2
Q/5ckTxcAR6l7rNVz6UVPiw3IX/sd8qloEA4G0Y6XyW4sJGdgVfUWxl6K1Ez0Rwydfdp2o2T8B12
CG0e4VPr9Y8+/wGQ5M9jsyTdYHmu1PIgxXFEkpSWgDBIrjFIluU2Ujbjz1yOf1rOvd7ymDfdK4I0
LQoAYuq24mCdXmpOTogQP3Zqkrjyir3r5h9JzVwmlmc9DHSDOfe+xSqnunsDJQbn7tagPKEn21jl
3dZP1dnw+B3joNopimrwWrlbpkEEIoV/CqcmwIjbPGWSd6Hg2uCakAIc6qdhy/eY6OeGUnCEqW/d
yjdENGR2NvtpaJ9NYqugOJKnCqmKPZWHogR4UddP+PZAxRqgs5FrhHdeDtBlI05TO14aTUuCpYCV
EI9dTdD1cz2+JPnwrVNs465jlicn8f8/VvybSCp6km6RjNXiWMOlIwHJOYHPojIfRM1NfOjUdKpz
k5stP1fAqzeygcaZ1mUyhrNou7dADXs/gWbKG4CuFL5rJ3OOJT/08iDLNnrK55R35fy3l/kusCLs
PKp7X37YhOXndKJAxWVUQEKX1IA8+HX4rRTRqhB7oV8W3DWgJa7Ife3+z11GbU4c2o4+ZBJdx0j9
dKbc5rZ+t0x6rI1GVw9JlMVcTsrhWATun0krZIGBwmKnOw9Y1JTRP3DePOmGA4wzV28YKvZ6wamV
7Y09jlTEQFodjRfKcl8/BE5ydQyF5UYDnzUILW1BU4wc1NqB807yg+2L11d7DRzvY04MMDlNtZ69
6F+XeUzXWiBP3nRoLa5Ty+03KY11Kf2TZVsHK2YqqqqdpcZnnQRs0iN3ymlxTZhGcNHK38qO/Nlc
W1x4qd5m7tbcy4LQYInfxomq53mMT7qrPirVfZSNNlZj3AH5M6XFMLotr+0cZyC2bcaLXfSYmNUz
Azg0hOHDdcQ983EBQqZ/iMfilrTeSweAhUu6hfOCtdQ76lmX0dJ0pn/zwN6nPvm4EPdmYHvevgSM
m9KbuRFkY3dhKx4FhbTWjOMYww0yvlHdtcP5BuAcdvKqgG7fHmjWSTazbXMjLhx/Y7mIonWejqRH
QciZYUIOeaTTAHbbMMt9p8sDZ1MKBznMNPWtxytFhYt+mDK69EaxIcgEyE9+WVN+iSWIFrvGZzC2
KEce6sbsDy94HZ1HWUuL0U/N+bedTwmOZKJv0dlyGZAqw7qFuEJz+JtdwLg4whE/m0m+Bgv8x8O6
2XXhB/FQfCNMZCq7fOiFc3F49YwMav0g47ucb45mbFhXFE/2nMXwzMHbj58aNgQ9ey+UmR69BvP+
xE7L/JASRvvUC2vP9PkrxDdGfcZeDLxGs4FjKsV62K9ku6Fn8tJl7bafcTMH7CEd0CxoBOCEgKyV
+FUEyHUBPsC2idIOoi12smZfKufm1s7cZPwx+VXKeKn97KKkKFG3MAIwewjFSKNkDnDQgjlFMmwo
bZhGHNFH1gy2u8ZcpV4Mv8Ww9gLNYiiYQUSUJtB3GONSzFqapGMiAmya7MXFTHpv+i5tvHNGupg5
+JFWpgmRCc6Xoa37wGqmZuHVN+PoITEab+VZ3TWC70SEyel2HrQgJ7WgHtMDziAgt+0nh7dS5ITk
HPI3z/X+lgHXY460fZbWsD34durRA2w/3Ku0uzlOiUmgmc7SUruumyhXxuvnxNu0jehqq2B2yF6T
2pTMO405ji8kvK/5tICxOkaXicLzFvx/ChkkG1ZtW89Vkz17w4DW76Cw2YpESFfMtFZCR/1/A5WF
uAxSvKsBh549sm/12inPaHUPRhb9WC2X4iRCvLMEwPYEjS0PzJ22qOppBuKkGcCttRsT1IomNS4e
gfjOZjBsXKm5YsXvIilvrh2fmkL+wcuAkaIjIGyLKDoNqmn3REk3IvDQzKGnXlMKyumPboEqQUok
fVy07j4qqc1Eca+2Jaiw+yikf7UJDyCA4cLaV7legBhxsetLrheEcJ4l2552rFe7Fd8MTgiSZGa9
lZJNgznqc5JbPilOkyH9CC8VI9OhreDNz2AYArS3ioR7E2xji+paaP9bFdevSePe8qq5k4V0WH/4
RKe0PdmF+6T5DXpRs4dOB5elklEO0Xl4j2gi8icYG5G1laO1GYIc0VAcl8lha1t7HAcPAcnraBhv
0OsegQkvjtaKeAIxkYLS8ojocWoCIaWEqMKZi6dCRoSQsBOSj4CHhDGOyvPyreOVu6kQFlzD24nA
2RiJeua08oMo+AdhkZVfLjG5HMF7GoN3QYh27QKQBtoPDrLp/F1hJH8iUS7FERXD6egb0/85BsRC
2NJ9GFJ7W5PJLVq0jbiVZ4mdvQjTi53lhPzGN19VR4cbMRFW6kEEs4SGdh3JguiF9zObdcHYIvgT
qOo9lNaDO8wfBX9AYZvZlp5Vqud8cL6c1uIxeLDRDUfGTjqz71DE9nVog7k2cCdNF5xqzOYxf1Yt
jG3PUg3xc86j0EYqll6d+xz7bcth4jOeGZKtk7x74fc5F3P+1Of6jR7Xk9dMFN+wFwdm8QPFmzex
e5JNdK775g5NBJCtXxxTJi6Pno1bppkChyM63DuL31voOkD5Z1xIMKtgHWR7LOaHxi3PUzdzhdU1
IjWSJwKhveOd/SExVmaF8TbPwEfHcWmMKpPxHMzZh9WG7Vb28XPsJ0ftjo+haz92cjqHHQksI0AJ
rRQViKNB1UUgMJz4w7V0smPd9ZSJDtRejxVZN2FZEXztALfQ4hKcwCwRtDYocMSNtHzp5Sa3VXxM
U/ci7W5XJ+Wj9smjW734G87jIaidLxkwja5b7vEYHp6T8T+SzmtJUl3bol9EBE4IXit9ZmV52y9E
md5YAcLD15+hPk/nxo3eXV2ZIC0z55j5u0tkbuuyQGum/kVMEWNQ5X9Ntn2yiEb3ZvnXqYc7q5c/
k60OhWhvl7on+oVtPguCBw0uauODebuGTWhTjrX3gnU/Dy6JQKpIsRAn9mnu5N6tWndfjwtbcjWX
txN66FEHz0k+3K6aLnSp1dXwMxPRnNZaHYMigzLr5VuDLrVy9zmwCLNwxoBwcc7vJBYMfxFJo/57
cVX/g5+o2aRO8FNHCBlqoCKAe/ZBLO4bkrUiyfQp9QLYPfGPX05/a5euo4umV0XJFSlbHmDM5Lsy
og/O8uy3kRNH/PgUNMSyFCgYB0hEKK7DYz/6t1VKtVz5BkOYfE11ivOY5VI9PjLa+2282NoUuvmq
ZuSWDjlCSZAUr+3U0KGxISQWk09KJMzUGnc3KVnATmGoLkYz9wzr98wPTkKwfAr95IikPDYbyqeJ
D1G749H3hnMbxdaWqCWkIx6gyab9wBv2OuJKAfXXQLSz16MLacG4JrfaxlO4iQBcVD3XZtTn71Xp
X8su80AkNFCFrOoi+LgxQl6CNsCTtoTf0dofvAaiU7LQqKaANlunfRQUq2hyCqTkHYdZEr3XWZg8
Z27zO8TiKqf+T9/4965i4qQANO3rYfn3wYgEZUm/ZB9rr396fE2WHE9TNP4h7PDkdMsdF8GW4+RQ
8An2qgTQgM79roaa5AN8/vAq+aCmEj+iGgCDuT9xRtZcOF3qjBWT0ve+gpLaiLtV+L+OBWM3zvpL
YGJiVf2L/B+XU1MfB0UJTaLXxXEk27O6fUs8MrEJetq7GEfmSv4E7gpASYs/kc3QGibSfqoJ7gBG
+uCZPxKhtFyKvx3mHfywwAv1lE67sp3e1sgo/9v5jJ5048zjay7704ooPVU1epJ50+ZEnCDpoAJS
HKWjXKedu+TPIA29m5ZJKzNTRqUp6nIZSRMCHm6WFgSTzcs9Mi5v6sd5Gp7MHwC29YKWixgCFJes
I7cVh2sc6t2QB8d0HJ7XKDnLKN2xk4m3aQ+5NE8daqiMDD9kVyxttPXuFQuoVwjTSAb81Cw88VWg
mzskKLf8qoPGJBCAY7BkZjYmL9wVYBL9RKLXylBaIyv0nL0fVLW/06FlFwTiLU28s8QCoz93iE0T
pZMdEpxQ1juJCbn4RIKkFELdQhXgaOBmW/6OwzOrX5xe9vE9VkH61jFOZUV4XJknDaMgO8rvB2mb
uQE69Cy9gHQ0bS8RtslvgXTG4/OMc2HBkJuC5rmrM1/dSiQsqCSTbNU2Lxh5bzjz24bsMVbqEju3
X3RRysXmSzYcY9HPW7w7jLE4+HWBhmZ1i61NalyJNzypm2s8uVG9bTsa2a1lKfQnWuLT3cbjnA9n
nQV29qXdppQGyyFYHBTJ0kdPccmH+DskARRl3B3GthzHlUVkfNEkRjwUVQxttmU55f1dsoToV/2M
fo3Vu5/L2zic9SusXd//8VOnEF/CTpvl4sYixrvfjJUkBSiB8UfMmmekjLor5o2DVBM57zS7BWiT
YsJFM7G/fCHaS3B3OCMCpmSKpDwDwJcWwXiBHR5zNxkdJvitSpYFOO3Ab5dn9ox4AH74fKycmiea
djzsHuNYe/FnWLXQvpgGDQhqG5bULVm6SN/Q87CJ5AkhKqZk/NA2nExVUeFNraxRc5+C3iluYFSQ
yl5UFlyqnQwYDP6t0yqat0Hg+c5+TBoq7AjLo//cY1iuGG53EWa/tgRzelicLCTPuE4qhpRIHIqf
MbEUmobIHRAgApWQOrorCouPKChT22KKDFsMBlknQkafZd+/SrsT013bWHN0y4Y049EedeGsGxHy
Wxo0bm/Fn13S8WR8LSHLU73RmuT6n4wC5GbiTUzbROp812d9B5sm5LsYG1wWncURUpSlydpVhYX3
eREgFh6aEhfZTwOFnnVysjhGCxUJe3UwzwVJxY0wo4fpCwMTVPZfN46RcWySwjxsBxkCKoOLxJoS
N8LczQnoCkvwIzPw6y2ZApvFYsTI2k1NgfXjeqMjbltEIM30DO9SLo3ZLHuYZH2XYPfXdaiEiyli
kfb4MQ6c7+995wcYo7rCImS1S/iAsLrN9mS529LxieHZ6I7aDgOLW682v2qOL97iqakb9yVYnL57
WsMxamckhcHc3eGFtZJXuwZyc+QdnoEhJxBpYhSTbBxnsVUeHzU4LuVQwFNCpXKVN97Urqg08WhV
HNBhDRRlIgtGN9GfDCPyisk6neJ7HOJV+9ar2kFz0Dvtop9kErnhl98PbU8lSRgcMp/VdnJDd0vt
uvuTt4wdvud16IhacLk5p71wq8FdWC0jP/tJsLSFb07aqPyDgt6ZHpCu6zg+U6jjKU1S2bEcm3q3
tPhPZgSs3c0g4iSCFtf77DfnrGiraC+zyB6fF+G5tM6cVovf7uIwVjM6DeblKZEPqDMKBr8ZSeOn
YYJcOtCyaKzzTJD5zwfgiXZXwFVrk7hmzz9X0fg6xLPfPxYVszOPaoscRJL8+tn1I5w1tU/SYmaN
eNdu8nRVzNv7kbFYQeqjXbhkrnkuUJEtyo3UODE5axIIwwL937gtESyDOdNFqrADdmx435A6etPj
5C7CcJUR04VMzB3LYzYMXauyPsLZGeJDTIq9+canypuLc27xu5B+0tQjpCqOEMOkAbHVWeKhl1HS
oIdDXQupzu267j21wbnh3AWLKX9UEtgTRoVEeORnJXbeZXt6Ok5+0nGrCaiLrZeY8UWkwHkgChmd
diKGJvcyxzp1pYNNZBcOGkY5JD2mRkfmFWnXmW12rxk25qFEbi0WDLF96vvdT19McfXQ26NEUeba
/oyEVglc09GGQ6evXppcLNUTcVfFok9112iGz4uhTC2+3TGGSaKquq+Y4AAWnPUgg0uPiRaTbxg6
IaanOPJZrt44XbAGLWELod/D9axtqJHo93IGIZY/wD/dt36Rmr7UyUwuNT1ig8/Ba90gVlipQVoS
JsMifnF2vsOwXXIe5KDigRyO/YEVHrv3wBvjmH2wxaTYTKLzWT7it7KhqsxlmpAmqPtiGQ8d7SnX
42rXfi9u4IV71Liaa8VsHnOJm/zGaV1LgLxs0i5U2z5xbBull17guxwbonHFsi+WWIrmbpJJSXM9
KiGSZjMP9tLorUbZMC0HK5ui4e+MpUEyr8deli/P9jyjxLl4YwCM+sFK67bUl9iTSd3uu5IB0LVo
bew5h45kKvEfbDFbOBc0ZFMGaDq0hK+u2hGhIBhmBli0712Vhc5udYKqYjyfQpwxybhuUib6Qet4
gQO+j7CXVSO6tQCePwrJaWAmR3Gw9vybKQEbeqkh9GAKQTjN7W8LoLG8w5g+h0+z1aB0BZ9DCcHm
xJqG2Ds4wk/pqF3ktWP2OJKWwzu3Gvvo6GAfVWMSe6jrctlZxXBwOdsThoBRHlK8Q7hCWnvDyjvN
MRAgXF7q7eh2bfpf6k9JygCkyxrGWSrBdMUYrdLKlRsMrIk1MIEZs44NXFt7LIXabgbMt2P7WSQP
3VBWKD1r126mchtoq64EeseSR7ywSF+BbD9OpK+iolCwbSMKAv+gakJ9MiJEtd3cAZ3Ksh3c8o4m
gaxZoOF55Hjz19yn7fBdwBE1aSkB9Rc8gGztQeTLJc27DyXrZP2LGyo2uUtdOlvhAWEAa3WgUZgk
G1bR+CP/s92wq05yWrAqb70A6kfNCVY11vtcVyTIMC0paxj0UYPtKrLAVjv7ssOHfR6TVbSYLyy4
zqtOEvHjRITk7MA4hAC7fPJC5iBMoDjwfDdV9pDZQtnvuBUWTJBs7Ff3KXUrb5GnLs4hZmBUc4aW
aOEZ4/V8sPArNod26Gvi5Sn4eo5iMdayvkdWmcZ/OEhA+BCkWHbRt8d+ENOQXLK/bW+NPQZPXnGx
XgK2H234iw0hZiUGkZWsGZTGZQzjqpRRk75lzTAAU6qCIJzIUgwSe0KPYfl5l2LXXTqMa3oo2+xR
x2m2fveB9sP1gOnI8SUmLwc3+RbGcsqawo0bz79Hp56V444KrkaSCtLcJXY2TaeBCUEHqJF48CbG
yjCIDmF0y5CrP9oJ2y/rFM+qRs6RjrqP/8sQDEj3ZuQwBP7GhMxLmYmH8bRv9NB72SlpGyHHI/WA
Z9kbH3J5f60ytijbXsNAKk+YYzv54ELjHT+1rSV5tkWWTG+WDZOOJGF3GlO18zopUcxHegxf4wqI
6Z888xNuJNxzCfG/jZKghRiL1zUXN9ieIfyJJicpEBpGjFSpvaChsjPGHcRJRjqq9hkvq/ifFSio
c6nuBTbL+j1vnd7xmV+Yue8mWxxJ6JqkvEjBY63FYFF64ApJog3/w/IZSeESckCgGLOICYsm1oT0
NoNtz88zvFBO/yau4vyZoKdZNiytl6FDhOsILetdLYUafym3kuxDOXm1fg9YhRD01TLiOWPSlnjd
LQjvNPaI7cwtacNuC9FFnZYyJqAzD8nUZHHMoIvkYZdwsOXTwlfoBsAkWZYz/l9zkShwpXB/kCOL
Sg0PDt2cREBnp777Rcnqqv/iFsgVTHJe9BlJdWLH2NcGjIwsJlnM9gi2Jr6TwjtQcPrj33xEEzQy
1OaT+lw93e09RKOgz4l5dD4FO4uWnkxHEVuUGce6/2Y5ko5v48SiQECdgkyB+TNgMQw5vaKiwapa
wmWABDvUjYrv+K51WW5I+I5ZVgXzoqq/OdNG4BOUEsyIRtf2kP6u2ew2DFWWyKG3nJFl8lYsfJZo
JnEEhxk5v627qvOi1rA/hx5Qrgcfzgk+pEQhArpLrQWszOStNpb0nC596enu6kbok4OyHv6j71Kc
4Xu13NE9D4FujEd99hmMg4NRFaSdtK+U8RIFCzYJt+x5bLZ8ElPwxf2SECpsL8ofruUa+NiN4qow
33Lux0s2AnDKoaOhWqAb6cDLlWDwsjhp/gadFWOvHRyTuuerqk7YkOGRw4+UhYuxIGZZVOubJuuq
0qEgo4wJLjNoHZ1f3IInEvG6xyYU/3WFeuo7CWH/kIXkp4H+5uOdRrwMzFCLc5okK0gbH18lXAQ2
53088JS6dAZ7fhteA155QnCDHf80u7grddF44bEecZi+htjOMXDqPnS8P0sR2NRkncwdCJ5z7qbM
XaqJw91psM1u8i5e7hOYOmkHOq1F0E04I0olku9TIuHCMGLwcVQt6HN9E6KEMHnmLsjk14lGc6Vv
h2QX1TCnlsQSpDoQasb4pUMwvNxWNdlcMCK6GFEk6u+q6h8BhYTkRDjM+XnCmZMm0cUP8jw9LJ0f
Ln+bUBraA29aHh2LrMlD1MfJnBf1OYjtwL4GXQvkacNsccqBjLHZVfGN6tRo/WK5tjkA6zT3Cc+h
W6lBr8RERODYznM0yjdjnU4eMmuPH4/JAfriHehzSsAgpUd9yJMxrh5TBlXzF85409rEU2ATlSiz
el0o7UkcDb8JlBj7R/YfjSZuVS2q3CZthjbxhi+iyGd2VWUV/Y6uGrBKsVRxFdzikTHPQ8NV4kkz
XRmSv82kM/9jHkFPLFjTx2n5RHcah6+FWHuJIqGxAxXwsSc6uCfxd5afS5V1CxAXqvzW/+TEjOEM
0JN5wcDwSSVdBMAxYikivBE07Y0ksHH+KYKC9vRKIM/aIOddZDT95ewhJA2KYJ78lFOcUVCFIi5k
80zYQ+r/jrGvSxI0rJGGPExC276POhmOFmTIMCGvvbL9prWZ6iPBh39UiNFoUkC/GPs22H/GPCuq
IEkRNYAo6G1v7Sg2rI7LE6UYSdg3UpR2zkBPBLNKN72zKO7sVNoaoVppJ5N+zulZCz7OPfsxckDC
iCj0GHFx4jHwfm3dIZuApwsg+R+Wz4J/wgxe9jo51JZT1vd+nOfNY9uWiz6kdtpBY6lHeFRUaH4N
Cnth939VTdthJZmRP+PmK/Am6h/NZZvfYcdubKrAWjvLg+8GOcsDpnpdS9omaRsoZEpUK4S9uo2f
PLI5CcR/VtIPmSTHKaSvQt9VTZPe1Y4fzM026XGAMNjqLEVWOOtq1t1bu+GmwAE5lYi51VDa6aVP
UjfFwJvi1iTzb3oJCjraDRrKojpAViR/ZV3lEG3mrKbOZOLUZLdeJD3vJKoUfyqBQtawyUnHoDhg
jALhf2ZUgw+gzH7LFiplQziDR5xyVV4dV3nnhbXwFSM8POygoB73iqC8pRoMHnSGd9+J29R8raJm
2tm3wVX6PVjqVRIve+PNbfUwKBisTUKLgFcGV54OSxwkuNwAXvR+Oe8zZyZLUIvl3vcrzwwEGQ52
PtQWO4i7U2fu9W3KoONeNykJFdKd+Rr6cx/jI6BjWrdFXROB2/i9R4oyh8opKd3yv1Rk6d6LYMW2
cd/fBVPM20YboH86ZvaHkcb+q+xYasOSlayIXCzo5c7WYXRX/rNwVSp4HANnPiutgu9uou+tE7YK
tCfpFqgN+vIhs29bgKHX0KnbLxdjAZOfchxjXgYXNx+7YGbGE1OLKK0BobZZ9zkx3XpZmebtwAaV
J5pSDdF9yPst0sLy0Ue8BlMT/85B5eVr3S7xXoi5P3lgrmEtKVSsLNrv047Gk0ig9IgciK2vjb2N
nGz71udwYaBVensK63mX5Wt/bfIOw+0SstdKdfcG1Mp78DXqnXh08g0CKpxJo9WQQOu3MKtgvZiZ
8F9rVeqwrOOMSFQRkyDnxHriP/OZF5gQhOKaFogObP8jU6hW5AQvCJXdqYvAYOIODwmTcMf8Vvc1
vu6IRRMHB5Guq0nkTJA6gdhndYz90/vnuByoQmvhbkGo7vxa0lvW2M4+URNf0jXFTiXnP6kIn8aW
ViP16WNBBcvsknnqGINDZLGK065+qQEfGLn1aLdXTMOfdUmQVxlWJ7MPHXRJkLCARwjpbaYEj4nv
zOLiGDM2HHLQI3gwgFbw9bImKarmXhIBPTgBvWTY09Avt1nCgtIa4Ym3JCECCYiXx0zgCAPFGqb8
Dk138MfVlHyMjuIV6J8T/Dp6xc/HchjQ4OAHWOCsrRqWq49FZc3IKeYORtJ7oEV5shdYD21kHcTi
A/aZtnms/2srzIExqRtEfuCuK9YXP4sOJrndzQkK80nEE0xs+nRCJEwnkha3feru+qI5cqo/O+xX
4IEQo9Sz3Z520nJ35LGZqOvp6tj1Q9HO24KXZLH/ZutXqhCYgf0gX3qbOtXO1cVrxf4LFfNC1rEL
19I7iqg6xHyzDOj2tfubxOgxHXvr1mzdS9CRDVrG9ZPzeKuy9k4OKCM0UO+axBRj8LKd8EhTStsr
hwUHOz665n0yJTBB7JheEADM7YNv41tCireVfXlcQNIDfzKQONd7hiJF/OGav1uEB9OAbbh8DyQb
HFqHlb024qDmu3b/TKnY5W14Kshosl1ioObV5qWM5t9RSrXpO3HlYbxmwUQgqnvr2EQPreuBc/DW
m6OLazl3RqOZlNwk0GEussc/45J83of4pKo1eCfz9rPtSFYGKxEvOPe993rJjv7cH3q40WrID6hd
qTTEiweGv57cNyepXjl/QQlrgleWD4zepziyd6MnUT7yKDMSQ2WGvNmCAQVrYIJ75STTZmX2Nfju
Rz0ULyoKX8wfNPLcUEloPh5G+GKbzv6RiTKTny/iN7aN+iKb82gBP1ZQRhJ2i+j4QR9nu8Czb5oI
wYIcntbiK7fcM1zKQ6PmXwaKRwh+j0P9uob2rlfTJa2yU8zKmXDtOBTbIF4uM9uoOfA+IqPWdCp5
MyYEWkUBFf5oMbpvP+0lumJtvWRO89M2EyI/YcItboOGXybgD8+pS7JdymZqPVYrKZ3kTJe2IucH
xt3Ed+ZMvwHK/4bYoVJRPKJa9Qqs1D35FoLETwzSONuzoxIK0eP8VS8lB964afV8QPH1kOE59YAy
8DQ2ZPE47cdoPnUOIBBxoPNr5gUOK+EiPvcZUYhF/lYhOxDdfM+Q78m2xV2kwl2nrZ1YiORGwMjM
ZdPnzcEs/T1AHXYw3CMj+yIchuQ+eWh412bkfSlTtbLiRFPyNuOlMggGWOXoWaNryJTY974NGMj3
oi3a523U5mwv27sE823m1ZD5kThWv/a07qNCPDrQ4IMsRPbab0c+tbz+Jtb9kgz4K9g0MNm7Ddpy
08IS0nI5J3l2SEm0MFJNqIxX5pA3Q2AdPAHyroZjjnatycKDOTBmjm9d/Od1HY5in0MFbTrPCoMJ
NhK6eGldfRVk6Fi2ODLI2pqjWZOozXxz6Yf7BW6qlwV7e3QARldb3tRzret/z1cGI4Rt1of53Qfk
cAZoAoCSbGnORk4HNw42bZ29OKDK7ZlzEnOhY5yvvKXmM89nfUstDs81OslMPNF3nzyOBfoFJJLL
tXICQ2TcorOnV3J2yFq2+H1OzHmPbWL9mZJomzeYlTj7wJu/xCLHemJvBvJ4Hbc5O3RLEQsnkFbD
N6rBS5g57yt2Uf6RhtTEl73Ql9cnzstdSX4Q1rwzn/deWgWBvKDUQ3Fgj4e8XoJzm9k7sGJV9EZ8
VeCCn4LZQ2fgHBOZgLbF08Df13PIkdl3EbYL6JCwUXaH5jtZQEaYr1ezgHUNwjhnN+H/sNU9BeH3
ioVFY3VpGPnzN7wE2fjoD+mztsPbKoFxz0qe8uFmDCdWy/FhtThtZrauQFhwHp3sKdqa/zsc87PN
QdIFzR73ecfUYk69TeHT/qOmCGc4RHjXEI6gTag2nvUGn+BO6vBgzjRzZhVNCOkKJStXOMUAPz16
l3LatXQbRbgaAsynivttiVyw5P10B7CTHB/mtrLqb1M/FD30ralqz4njHTVeS/NZex4oxxxy4eTW
T45sMaDk9sFhtnkz+DihNZdaohHLuFmDWnMSL6pkUTME17Fb9nKFGK3zAU+t42/HLOb2W5r0qPvh
NeeXCctlJxTflmU9hWSor546+JF7VeCxBXB7V94xJNpW1BYZNGwRonNFuzuA17BydXAIBTZ1h1LZ
hvElIE/3MC3VperExrxwi7Vgb0yZ0eVpQkOyBJIJe3TnN97BKAiqoruGU4y7Ct83t/I8LqdprM/o
MN8s9zumbu5ahwsVa1LNIAe7YDAuZwMjqCf8vrpk0clp7fHQtLMikx0pFT+bCplDGGHoVEZfggCE
m5EvlnyYKysfVjPXgII1Ssd9E/gXc7v02WDW+/idGPP36NLRA1ZW8LgsPnqk7OQv/kfdJo8lftKV
biIb1XmV1CgYBS42Uve8RWxufnQSJx8sO48OykzGUflnaUcHc6vMmAXcvLvta3OS651I/1hlfnV5
yQ2Nm6np1viNzO9mnnuy8g5h/syGZx/wcFZieDGfMLuWq+ev99T7h66y/uQ9GbYKRn4X1k9pEj0Z
07B5dFkh3XTkIDgRuXyy2ZvTtOaEh019J4FmmN8sXcNso0sWUNo5lQRu+MX8B3kQr0vPpcYsZgKY
pUCbOhxJlf2Gieye1N990WFsRMNuQ3m0KojP3vLc9wuOoeqqGwiJceHsC+wq9oDFAIsda45hVwL3
8TpyxIlIM767WSAUpYoU4HMmOe46JFiyjE51OD4C9dlPCVEcIbzORmw1KkRT0cZ+cLRTenLMS86q
t8Y/JFIcjHZzu+aEJNfleeHjtwImwpQLE5M4BBGkEWN0IpMgzNII3lt/G04Mis33kvYj3SGfuvnr
HJQ1y4i5V6TRWTXjcxcSzUEZZQlAlXH93VDotp18zLLs2ZwO5tIUXvTQ8qk1iD6Ywjx0o7ftp/Ec
UXGMrD2YASLgCM9EL1NAFa/AtU9EJkNTX7di8PazG4P0gwFFiME8uxdluCZI6Fn/7xd88YKGDokq
R1+7y/i+m7g88y085Aaq7/6aKxgUxNE4EInD/FdrL7q61SMcBU5cNlk35Qxz0ZTbmN5irvVV9Z8+
11M7ZNdBIU/ikYIyCFvSkCKKg1QDqPv8lKviYiG/11Rswvsmjx2iZ3DXImLKy/raVJ9DH2OqkPS9
JOwQi75X6fqpw3i/cG5GqtvZjHJMuWPOzSY32G1gBFzr5M1ByEDnPoZ3Y0GZHHkbvS6HKLWe2yK/
BmtGIBFJWq3MgeQR8I0FquRcimfvsnCFzfgCjZFCJvmZRKezF07nbDKDnIT9JeNfVAd3panviCY0
5Y8f9RfzJRvDYlbMBwhpm4RZrjkoS6Uf22z6iNdoh1L/zJVD9qT7NUIwGMLxro69k7mX+7J8Rxxg
qA9sSZ5NXQL147+WGeowUWguHXTH6tWm7vettzLkM0khrgsfFvD4Zg6yBoTL2LN74G8EU2W+4KCP
bs3Jwqr0zGjmr42WDe3B3tyl2IWIOyHJmg4HieatSsevMXCngwSDMpTlp2WIMTyl7FZPpsUIVb2f
ix6ZsUQsCOzYq2a2t8hiaDiJu9+3BUYVgE5EOxKIApOtTsDeNSxDwAHRp4dxdW5q/K+2d+0pCVgn
wubOfv3RoYLqmESuB86ChCISbtNeDt65HYw6Hqk3+LxHc/gPNemq/K9pLYdkvdRoKSEA/3tdMsKe
QaZezGvNdvjEThPNkIsxsfWfY673tl8I04l2pmJfgCM5nDLmfWcq9eDgAr7pIm41T2H+ibt9ovv9
iAOS2eV26MLbMby2dFPGJ5m0jLTJVws0kvqi+A6hbPqyPjjQPh1JgsR8VwbieV6Dk+b9VTbhIava
h6O3SwOxNw2fv8wbly5N9cWlZYsU0tuxMjzNI0YkTHt+hei5rJg/J/so0/cWcAJzo/XAiwd+Yanu
TBmY85zmKPYCKsZyoGslrHXLtbxpOPKdIvuPZebeXLzmaZE5JEO+1R5do3lGs+5NqH6nBC1mKuGU
e1vz97n0EQFdkta4M3lHUaLfFnN8RazN+10dIzkyJPOPAfZBFnC3kkykqHzRUJ/Mo8Ci490cFwVv
v7QfazNsi/s95HVT/YztuLccB5cz0SuIvQiZ6cNrQzJLrbsfokkpasQhA2KTDuuFN+bQMQ/VCLtl
zOiE44OaYF+l852BH1SUXKVVHm0h0JR7O/PnCN/dJuj57QD1oLo3rwQ/xO7ds6s0pThwBF4uvNP3
RWpBJ883AUvnCmusCYoFsUJiWG3x4ATcZesr9bdTTg+QkGnxqq3X5OwR021A8BuzM2KFDUjG8KhS
I+TwZ/lqzjWVRUeeZR6EMHb+dNX0oHpxFTmKl/pqylxzjbIYxY4LvtJ80lSHK0w4TE8MYC51sfBb
SI9nMl6+sbOcwxQPk+Kz5OEwvy73+ElM4R2jOoCZLgGH5psu/04MXkqHE7t9qqtpZ63OrR09OlV2
oCLk8SN0CIzjvyKlmwNyan88Sn6rvTNn59AHT6uT70zVb3EkNjyBTTu9tXQRBIUdSd08pG70QtgL
/2qXd5OrkA/ZnMsujQcBFqapCbrl0zSZllqezV9lXjpTGcWULBWzNVNOUQEWGZAzLV0WEt0dTcq+
zSeWqzGLjTI5K0Y+bajuWZdimpJbu/hC+H7mYspoei3pXxB4XE17FLnE7AZq6xnYK0LidXX++nTx
KIx/fKvb8KlEZXU0x6uztlfydjgao/bEBX3OuGuh3rOEbQ8h2UCqsz98LNERp2AEriVlx3wjGKcJ
gFNNFbE/Wt2fIFqfcnQ4smXxUV9T13pI4SNmQj8pLluWQyfzPbAO/VPEgmSd9Dy7+aeEoVEiEWSB
fIipEo0znKcuuHIK7ZZEfZiZA81z6kQXO49vzYFgjmBbCmaPzYOIczJROPK0qTridc8koYQvaAYM
LCMOOF2OoJ1OebJ8eIS0sTK6Zx36ZBqwpqRn5XuhSNi7rmYwVdz7UYW8KaRXmG8mtbz3LnpwRhqz
Wu9TNX6T1HvoJ0R6qVQXP6qpw8S58qyL5r6NtN6ma/ZuqikEK6B3evWvO0YXazr3ALvCTZ2Nh6FW
j8QBP/H/D/i8mEZH43g78W8a+Hlod568SO9DJiI8E6AFj0UJ1RB7AKA8YApr/JMbKzgvaNdSlFJw
t6oo2B8L9SjZj2jh2LepiI5IbVh0pVc7S65DX30zjzoG+v9jiphD0pi3zEywW8O/AR1FY/dU0eU9
hfpfd47PTshCPKPEj7ruoWm0A9dcnot2fVDu6GzNeVuHw4+TZFeUKWcPTkEcyeegHs5djF4JfOoh
ZwbBbHHrKevejBZNAViO6sjWBpTGzFgtjuE/uzq5I4T7J4xZ3SPB5VDt3nTKLqfvWEvas3dvJjVO
J7amnMIESyKKx1WojqtTo7vDCOxFHmYCDY48v8TMMm8Yoe8WDo+ldokXK/6wADqH4fDEaukmtL1H
HVnc6t2/gm2ALtzK5M2cha7dvkc1vmwmTxNNYAp/xhQgqSfuh7j5NW34xH3JqubB7Yc7KHckrfGe
q7LeEdSyRR967gqW/qFVeayS+ndTHnule49g8ZbD4zpP+W9lpfcQMW75cQcmRZ8sL7cBIwSgQr+S
7st3pz+VSAm9tf3/lrx7DHmPK8/tj5g/ySokMhZ/y21vq/dqwqcp5FEXy73QC7cJqduR4DmMy38f
GuK8i9OIU0ROqZ1dhJSPXR5crGJ8RYx5ZSP7NYHK/ddzTxjGCCHjujDFwL+LGo4ncfIPdt9cACgt
exKeXiEJvgXoBTeDuz4xZdwWlof1rbg4LZGYTOZdeugeaaEZf3heSgJneRxpaA26taDkHnqg7pYZ
QnFTpfn04/TkxZl5Huc/mIMiYpbXCJTji32JEpw1EjnMjScEztv4KWvws/bUP//j7DyWI0eWdP0q
x876wi5kABi7MwumTjIzqUVtYOwqFrTWePr7oWbDwiEyzbho6+60KohAuEeE+y+CHJCrhHhtbKwV
xV2VGZAVi78DBPe2LPtHDMyYNWxUzS4N7iQb/g2KF4eiHuVKDP2nL+nbsnbgTdrSFZTBmzRJbpwu
eG0bFIsqegq6xWVTD28n7Zot/g6Kz59kIqDJj0Eocv9pPFFFrXrvMlviHD8K+tS3Vd0+IuYrAPeX
x7GmBH2KGgFH0/FsBJSVvop8jxwc0RIP1NdZAgyBQp/FupzVyQcHiH+kAoukNPnR9MEWZTxUc3Oa
lzaCelDRr1uh3RQks1otzasM2icimtnGrZoPSZRPvl3dOEI7GpSCWste95zpzEi7g0m3Af+5GmdO
aiLSrJfmQZN7c9Wmyq9UhHeBXywrO1ZxOh1OGmXE1nPpzOXr8WyDEvubbzTYf3Nw1fXwPenqpUmp
s21szoT63tMywI8xIiYKutbsRnTQhspoOq6oMB5RBUGjCnvy3n/phKrgo5285AFQIQAI/4Ddui5L
Pq8VBvgDNfGrFUnXcGqeWxenLyGhzGSU7WY0UkCBSLt3wAgphf/UgeW7cluqJLiIwMKpq2CRe3Ah
47R0OCvaWAMrwcdgRy9R0r7FhhhrGojKlnSXET/2OR3pH5aOaZ/UYZzjp78SA1w7iIYngScKCBg4
SeA7rnwgAzDcoEUk5U3Z02wD34b0Yp6+9aIEKh0/p6IASNTSxExkFahojg/b4EXYYlp058ccbwr7
SRhFsM39AbI06CBaHkIeT86G/WFmMEM8C2JN2b9rnKkAJxt0N+SV2QxrtdfvTaV8Heth46ZYB0TL
jr650ZF4lZJmCdxt3+NQZtrhpmMxo+VMsYjj8Fhi7vKE1Ma0MLGUVvQditboPFdc1QRsE6kIoiXu
C1q9G9eQ+6VvxK9FHT2LBndc3AmgwQNcEQXKKORPzCk2/PMaePamKBCuDFkSJXoKLmJfFpQWKDD0
0kOwhzSDrRJRbwpEnMN4dhw448dU0Ta9aT3aDZVnG46rEqOrYqp3GrrkYDK3eORQuYwZ9pJzS+JB
a4tQAjQxmYuGCk5UvQcj4izVJAfwFlYcGbwNVub4BOFwQ4c/fgQ8s1FYKigmcF9vadF8qxO2UWlw
05vZrYrfToWBQNgYqCHBbh4osHOGSTVaew5rsRrdjMu937YnrEjMKxDou4a/YGtaspJS8OSUi2Oo
Y+txXXUdNIyCym7X4zZrrIjBpdiBX7hxJWnTpVQUOztG2tXbtVZDVIRbOeq2Glvr8Y7MPqytjPC2
ZDudSj1UPntfU+Nw3ORnpImDq3db3Wie9Vp772KU9O0YgDBbkNp2Dy5M5pHP6l25A1ztWOaMLUwy
/Nh0QsYLJ/BtjHOZ0wJ1G3WYGugti9Kg2zoS1Zk9LzjH3PZB4y1TkW3Gv6jE6luAXNYuka29jfIE
lfjg5LLjdiy2rZZAhYDiVCA42lDKxgsxXzTZSDMkG6Fuky+sUiluUDJ+rgu73iQIlcH29q6xo4iu
8DR69RUnZgGkM1vC4aOWgGB4vg7KOgEMFmQ3Sl+4W0CU+T0Hg2AT+x67tNo71Fq2L2X/N3lJjBXk
8t7yxapslGbrRbG5V/TyuULsGfUQaW9GGLGppn9MXP9DacTDIEvIPsDtHpUUsbt5S5wsQrEwv2kk
Ffn30sRtkUg+UH1ce2Z+lErvbpQIKazoDZ3/rZ+39xGSGZgCnnLdeU9VTsSYUoF4duTn0NIe+wjj
v7ozOYYpuICMcRioKWIxwxZ7TEA5JqpBkPcXnYzCKfuZR+zUMUHgeCtXw11r2LdsJKgI6/qvIR+Z
/nVyX/j1R+m1m3pAjNg3LG0Z2UN7O/aSC5d6tkEVoeaTQNovGvHO93yLasRmQ4S9OPDi0S69czBe
W6LEFZGt/1rvndt88G4CP78jKe2UrLyt6XSN9VuTfpAnR8kGy4CjpA60BNUIY/HgxJqKkGyHymxF
BVFR7/qq+glTAaES7UPOvZsyQEZR8zW6vFq0BKUH4sYi1XiDusXynOWD1g3OGg+U3RBTxAcphGrc
WchYUqDYSthP92W/h76xGI9k40xpmn7tuAXbFxxrlQjGes9Boffkh0xCZsDgtDe2RcD3JFcYFt3F
tMZhVzz1LgRtFvugpZcYh1G+LUfh+joBn6e27jpuvEOohqu4qN+SJPrJkz0Ugm0IHiRH1ZCR+q2W
ZZX/DgKckKgcKF24Q+/6FDYajlMZ+4xQAarXJ6a2ySUwyVK6k/vuHh4/eH1e1cC318n3Bv/uRrei
Qt1Ak+Eo2my7gTIbQay3yLV5vYS8aHhjJh7bk+pn1tLOLX1PGbEzgAhQeKOZl1TWrZPIh0KrnuKa
tgRw/VfJYC/c0SZXWLNhU2yaBCajXm0TG1hVX8NnABimnRSheAjJuzuLTUurIplWWjaWqPUuGPcY
46N5pUv9bPRHQKNt6+B4tMjdcCzw2fcYO669FFEOk9NFHGDeFcYIu7QBeQ8Gxirx9DtyK61Ic7Tj
giCAnlHp43JQyhxiE/MdWCS8GvufkFJQ7wnnqkvG2dAi1CqaDjsNPcp2gndWF7IV5zsH0NYz8AiM
5ltvr+ohfG351e+DX1KoU9QIlY8miICeSQa+JnmvXvkZFWYpZjUbIzxUvVtN1bZqRplCsToqcXKI
eQWyrx6FckW7zwLxXnX5PzRgX/2GKji4y5PvmuIK+q5x0ygJFcaxsoTBIJ43+XNawBxRrJpkoIMn
qBAXE3n1Y1A17wpo0F7C0jBRvTuceO8pUjgQW3wDERYp5xAefIwLKGZzMe2QiCpalsWbqo/WRmk0
9FTbJ4HKySI0gnzhCPSAFRPqNmigX4luvZbspJ06PtDgfAM2B9Ve5Ee2wHcFGodUE6Rq1CQCHDbu
YYei/+EqYhjr1HcNJ02vYbNpiLZdNnV9rNT6pKYNinCwTmGlPTLKO9XPn7rIpKLTYFJmy1SLKTBG
svKil4CIK9oZtokGKBhDk+1Q8hKYxQMn9Y2AAdtQ63Z8h76AFD0Xqn/vScGu9u37nq5W70mrUuL8
V0g6uR0NU7p6qMRksMAC3djpeCi7ZIgklx+iCqyZ05h3UW0ckLi9TexiL0nejmbqYcBmaYR+HFFq
foa5hOCPkx4cZDXxDhML9Y9Lmr9SaypRgO9eg9LYgrs+JomJVlj6PpD/ayG/tYZF5U++YSH9MET9
6NNVuPIhGDSq6OlXiKMT+ZsuoM1s5ihw0C4LIgTD0vKpKPTff+aaFeWrSk1NZMHl207T9nZDawEU
bLMQTYmpYeBA/Et+BHWwjyPpJjUVYAgDvI46iqlAeOkKnfXkiqPtKcYmBORz96jgmn4lt+6vvMPa
VauiBZQzXlmWnkWYBMuo1959rJwPFoVCtB+2LtT9LknBi0BI3xRm3awb6N2pC2JWqCr2iklyXabW
7yShcBeHjUzVV4axhT5mCoLFDtrHNtO6Ta1oz3EU/cpUJJ0rw0yY2Bbdr8JbwQMTjLoJ1rizkPRv
6ldaATehqe76Prhl0+PdAuutYQfXb4rT/aq6bK2UMt7PyY60updaZJeAqyColnUsUEmJX1NrgtjE
kLR7rlHIuPJiRf8nM7volHgu5Ol2ILItCeVDCxTALTYB1t4zkDkcRqF3EUaUIK02xL4oKjDpGnJj
jTtD8d5mvfY7QDvmuvDz6DFCWeImh88VLnUk6kAmO6TpUqn5pEZI1wM7mmB4TPCaW1W1ixkJSkM/
C390k8x8o3+zwjQDCgP+xsCAA6V7F/8bywAGZjrOA3m/HZ0gpBMJsX3DWocGNtH8qmt6uu/zwX2U
TOQD1FxCYt9DFxMVnIBWaI48NUhdO32u0qK6UupGeu1LYWxwEHQ3Bk9y5dlix8c4lnaMZqkAawJO
H54hmg/0stnh6UP/07Nb+vkKGqwvVFI3hu3/kHPno7M6JJs4kkGkXnlwLhWlvnbJ0tAbn1OaC0Fb
nlAczcnmQc/qWaCD4dN+bLcVXFzUDtYiD0+JLstbV5TvUNl/BpTIIaTe4gT8TO3vhyV1d2wTto0i
vUu2+ljH0Omy0jKu1aGK72MIeUeezn9oyuYeEy/kGSOsCyIEw2wBbz1TmicCJN4W7BigD7A1pWCE
NZ6j4mNh+0hcUom12Z9fyTpar6hM3tkaXPI007QN/0EjL7TfK2yKl1Fbv4A8AxAlhqOlF28BM6Vq
wpeeahn8t2e1geurxpvcSjaRIX5YFjlRjNJUlOMRMgLjGdFooGPdDKC4WRDw6BUqVgF0my2jvzED
TpqakFddFhw7Fb2srIU/FDTWqTKwRsY1KPQ4zuZGLPaJKnPCFgmKMiK5cf0ix03VHOt3Wo5mK6VZ
FylqHwdl4D2/lNpmRTdv2yjHuEA/yI4LzQ5cCoooypUo5XvmCaT60FiZA4c+lKSogAacu0zN3Ph0
JJxg2BelePCz5KaR86WFlJdnkY7konlAanFDVtpFRvYYi+RH31X3tqe+VfCg0C1R9lZZHqhV3mHv
vXMYq9ZC0KSJo+7WwPuJXXSiX3XUzLdWqywNOl7UTIwNwiP0Kgt4JXIsHSo7fU1AbVQQCBzcgYcc
+FRm8Dhw5SvJwkqNP46e/sJEyFOLtBszdZ6Rud1mvk9OifpTFIon0/VONYN0hSDHgBoNBmQQuoEn
S49ybTwKD+FTjjlPRiNbayHlGFrzFzL7Mc1rRGOynC55v7YqjcYQJY4wOnSlfILIvVFS64aGJtV/
S/4dCGnbgQwDJMkUBnlH8Zc9MWXIrDau7cixIUt4K6iCJ0tKPxJJH24CI6mXYUU5xKp2CA1sDLNB
zA1WNr2QHA6eU7yakv6q9+1Pu6LZriQIZxej7ntFid6SlwGqoxCrR8e19FFOvK3aD1uUgO4UgOAL
7JBuhwpVE1pOyRUIaHaHVp6h92hAM4z9u14Huei5JbXX/iDlBrqeUvErEsAZ23gbCUiEVN5AOMnO
m160G2q2r6TSkyc1ANccBk5SHySEsnvc7VJcEhGUv+51WvBjl1lXApnDYLBj3tAdqRzaQiAPkxY9
Do1SKvKMEf0OoGSCKlSi0mHEIDtwn/yOTq9fFzdIgR9qa4BsXUGHLVPaMH7xAxWnYZF01puqiocM
a8sryAO3o7xP1stwceNVa8EiMDOKvL3A/sPeUCl48mN0wAB0Yx0g0c+yGFg/ROk0tX7AhMYTIyvf
EAy5DsPmMfF9kKXetZWr/1hd+ZrI5iNT+KWJaWPpjglyViIz9ObpfwdU5RMkQzJqlzwWfWtuIeuZ
S1NB97XTix9OmQAFCFoZwF5GQwWqJIlReukLTcIzALkdy0GM89//+r//8/9+dv/lfqS3adQjhfyv
pI5vUz+pyv/+t/Hvf2HHNv66+/Xf/5ZU6He6aZmWzO8/3+/hcPKHlP9Tua08xDja743i4InsYNN8
zSvl/VtXN+2/rx7ouRK6bKj3COb/8hD3ZX9Cp6LJ0p/fu4H19w2kPO0hMxXqvsvRJBvqvS8Q30qj
m/OX178eHdP8+/Ka5IaBiAJ13/iDtnc7C3Eq2R4W37u6+Pvq1OsFJYhcZXQ4a6JIAU4AKOn3Lj5+
8E8fdrCpoLZ9ptJgC94yUd3Xqbj+3qXH0fp0ab/UEaKJMOm0ISFtvVRLthoE/tX5q49j+8WMNLW/
ry4pMXrhYYESeIQcS0MVQw7LVScEeGWHbiv0r/M3mvu46t83ciVHdoIiVPduWZ/iVj8ERfrNEVL+
vjSik7XaZZ661yM21qUj7aQI06nzzz1Oj68GaBKyAlGrQFUtZZ/Gzj+ZWq88qirUpLYmPJkL95gZ
GzEJ3FAiEdmaWe/R9I0QMMbolcXu/PPPpBwxiVlNQ2pGhVQ0SuB/YMCiLYc+QuWdvL85f4fxKb8Y
ITEJ20amp5PUqbKPPOugKcMu09sbzXRoNaRU7rztuCZA1tydv93MjBWTOKb3QuXAN8aiIGL5Pfq1
FDkKKQfFH2Pq5D2cv83cN5lEdKFAkpUDM9trcmrIS5RzE6Ce0WAuv3f98b6fwlo3DXpTaZHthRL+
jhKE/zBlvPDsyhhUX32SSVR3YW1R5cH82gi6ayuuwLyVGAW0N0keLXI1APvWbFhZ95EEvtmhWxOH
LLPfe7PxoT69mZtr1PPNsN+DEzohRo6SdlZeeLO5jz8JdTusUqFrfg/KGAGSIlkWFZywKFzluPcZ
t997gUnIyw0VDE1z+71JvGPrUfjrysIQ+/zVZwLSmAS7iWJarpZStzfd3t9UhuYvGm3Qdr1d1Rfm
1twtpjFf5SbVyrrd1yRFKNwIjvTqE0Tl8MInnrvBJOT5wkPO0txw9KkozuK5WqLIbVbH80M0E3vG
JMQtzQnLSikbrONA+HZ2h6PfgMXM+avPPfz4+6f56TcKqit6zsNXknswKyNd+72Xb4qS7fv3bjEJ
7tAKqtzQynofZOidVo2yFTR44izcn7/+3ABN4juwu7hoC6XeC6OH+NhEEnpxKHuev7oyE2XGJIIL
ZMuwohmqvRfT9nXWI+wpiMFFt8s0GVbwMUHGAegK15kZLKRqWDAf4O6h0OsDBFaXMhjO888y96aT
gLfgWuJuI2I06OR7TUZSXE8vbJfnLj0Jc8ktrbBxi3xPH6xbcdjEzkzrL4X5zKqoT8IcIWjDaQRU
8spxwG/7NDddF+E1KIdoKYFYTNsfkobjvBpa9oUPN/NG+iTucQ4bVCOssz3Gr+ZVaqBva7Xo9H7r
U+iToLcUEySwyZruJoN1pVeADuMkthfnrz436fRJ0Cel3gQKuiJ7BTPftH+3OBvV7Lc4aO4s704t
q5PjHdJ+WOY+sh7mDt2MZQxuvHSzbanpO52u6PlnmckQ+iRD1AhfxnXD2hwM+SG0ol3jKPfZqJ97
/vp/JsEX67M+fsBPKchSZVnrAyPdj/RWGYnTpO6rBeKFhXWyeyPDIkUXCDBQgHdD/JuREkDbc4iQ
C9ih4YM6d9KE1E1weftQkcGBkJP/FoC8KHnabmQkzjq0HI1eoF/bwWM1sOrs+nboyieMCGQqm0hu
xYjA2zRVacqqmc1d+qSxUTw3hqDbQPbW8w3wfAOkaqf9gwCVL27TLKNl3mVptkHt0Kdh1CJA3MBi
kVUTYzzU1vAQrbxurNpGLkS6EPcMcNYv4AJ9H1B0i8Gji08EfDp3Mch1Uv3oEjUA/jsMre7AAPYQ
IMNwuc+b9zhHfgODtwSU1oWR/3pjpE8SZwVQKjX0UN9XqQ4gI1BzI19RvNay1fduMEmdiI1XpR32
2l6zKVygsNhzgpJ6PBm+d/1JPmR8M4pwnrbH07CO1zX0/jXHqq66sDuZSyGTpCiI6hiRVGoImjr0
t3EiBzLl0h5Vzwv795ng0iaJMUpDFG6AoO0THy0saENaR2u2aNCCygJXff7WOGmTVEgdsdc0RPX2
eKy1+bKS0hbQZaG33oVz1cxAaZNsCEdY19DwGPYu+mDVrkwETGE1U5F1Of8GY977Ikdok3yYR3Wd
IpQGK0DBxVrG1gOFYXwmSmgiS0ezitP5+4wj8tV9JsnORL+tKoVMC75R4seiiDGxadTMpGybevCq
cgu3tATPVNdXuwvJfm7wxt8/5b8s8DTEpNJ+3zpatNUDYGBIwTydf6G5CTaJcUdGm6IRVKmCPgkQ
3zUsmigYh0E1aZQOtZbzt5nZJGmTSEfYtHWZTupeMbC46OoSu+nxcApH1XZpjtn6rR3r+dv5u83N
hknce2GBZV5idXvwUtIuyHz841sfjGGamivrm680CX4pBoFZlhQQa1lCaoRuoXfIiqGDjWooWKva
xrWBjtD6/CuNAf/FxFMniQAwopPpedHtdchrQ2ppcCDBVNNoQuuqdBHR7VFTlhVV2aExWV14x5mp
p04Sg0vnfOgVbGfAXoQt0CPT/+0Fcfm9GqY6SQu6ViKClpMWvNrx90MY+gB7Qi98OT9mM3NbnSSF
Mul0WYnTdg/ReKiv3LQFRgnBZ7gtYT+ZF/Ync3cZf/8UnmbUFF6tglGm69StU7cy35JKg3YQGvL9
+ReZ+wyTDABtEMo8AKf9qAn8EqoGMWpRqbhU7Z2bXJMkoKpaYcdIyNP2Xnd6h+JX0Mj7PJbMV/zJ
5Xsfi8N9UxejM2m6PP9Oc2UXdZISolzTi97qu31mx4fQL/DQRAJtgysQ2EX6xjgSiF03lNd5A4ZZ
aq1+mSJhuQ4d8XH+EeaGdZImGkMgrl5q7R5Zke4nQ+y0ALKBt1x4xS+vj8D4+PvnmTGMikaxq54w
Ekrx6/SbRY7384Vl4cskx9UnH00pAjzZUPk6DVn/6rrI2huZvUFLbqV11eP5EfpybnOPyTfKPJSi
HMnlHqVVrlSt1xY05NTFUKvuhfD5ckXlFpOPgPC2QStXUU6Z4dW7DH1PZHl8mKABJjOcaBHKV51R
SyCVL1TA515qkrhtxNT1vJSH04A1uiqyVxhSHCSK72w6kXaaZGpVTxTsTZrqVKh99ewQMPB0ywsf
ZGa0pjs1OxK1pZt5dUprpVxpGRVJ2xWoGXAc3MRtA0bUQB5TDtL06fwUmJnE061b0aVq3BtmeRpt
g7e+W3Y3itR631kBGKxJivbcBr44smK4z7u1t+zQoHurMyRKL8yumadXJtd3Va3qU7uS4HNj8GEN
EvSA4Pl7IzPOr0/hLYCvOVWRFif8EzUU7ZGrq5daqyLfdf4GMxNVG1/q0w1sW8tcpIGtIwevtYGW
AfRkWBHu8vzlZ8ZGmyQQLRBi8OQuP3VKLy9Cs5GXuQGm//zVv9zx8WXVvx8+CFsrcGPFOtrSkz9g
wBEhtobJ5X3rd5vzt5jJgNokdYhUV1oXEdfjEHCcGJxbtG2RYMAlJal3528xF2+TXOEnlo2MVMIn
kLE/iNQ7gzdi0xfDtrF3jQnvqnP0C4eLmQ8y3ePpCeQQ8DvSUTI8xANQWqcmdf495i492cglmt1J
raxKR6/R9p3Z30eFufrepSebOL92YPnIPLWIAcgqIFLcS82ymQCYbuBgmeKFVwzSMS7R4hc+GoHx
RwZx4XtPPglgORCNl+JhALEQMR7Po/iANGX+vQBQx0/xKXojFU5gERrSaGl/UIN0OwzgXHyqmhjF
+3V3IYPOBIE6iWKjtoVulrV0VDJgc31RrTtT2qhxgvkNlLXvjdQkmJvG9jmA6tIxldonSQafG7oX
VuO5mTkJYhVVV1pIfOPcStGsNHZBnLydf+q56TMJXlGXaJdbPDWnzYVbPyrVcwmH/fzFZ/KbMlnm
G5BpRmP10rHDfVjDCjE2nSsTGUs2MfAYzt9kZnCUSdg2lsGxziG21Eq/a3C7QYT10sZrZnSUyew3
7LyPG7o6x1THumNou9uElKPL5oXUOTdA0/nf9VLUlnxY04TfWw/7yLEwPXFvK9hqbgPX8XtjNAkA
YeDxJuROOhZau2DRWY7z//yl54ZoMu2FU4DBwCQMLxsQ9EjjoxEYKW+UQf3vpSBlMvuhgeSYDLbM
orTbCkNa4jJ3YYLOzZ3J7C/DQoPMCS6lMpNVMbqR2uqFLe7Mp5Unc18dJLU0AB7+Sfl98itil87i
nqFPZEQXxn7m8eXJ1Kf07daF00jHPkDLcFwNYSJebNqNg/Af5RTblMc3+5Sc9dA1Krw7bVYWLOQ6
hb4+fmbVqo6bLWKfd65ZH9HgA5bfXuhCzo3ZmL8/3TGn/GWnMRYfWlKij9m8KrX2BO4NjQRsx1En
XZ2fszPrgTwJa4/oquhKFKjmxcoi0Dw8PmsEC9zYTQ5VdSG1zuyL5ElwlwWF+4y+6snDmcNWo48S
crNeyfu4KzdW5d+37aUa1NytJvFtsN4rqPRmpzaRjn6jomdSLKJMu3HLagv5+xjoxYW1aG7sJvFu
IKg7NL6ZnVA9vHWT6A7FQchxaLT3UXvhHnPzYBLxaYj9Y6j22cnG1nc5WPGTIuCPulGbrrH1+qhl
oNfnp8JcCE0yQITLe4tzOlNO6eq7KnRBr0pyKgXL71xfTCGI1GUkAT29OGFk+ROg1LBS6KV+K16E
PckxWWp2ma7n2Ul32+QVmm4RpYjUtoa+l2rkbYUQ5ITzL/L1FBP2JNc4uLT1AFmyk5b6wIXDWl7y
lepDoMXdsh9pnEaFk0k8QHU6f8evP42wJ/kHcIPkDsLITijHd+UKg9wA+Q8NH4sLrzR3g0m6Qfi+
MaVCYnU33BffgKFjl9i3fO/pJznGRyyotfBUOinITmN7bSg3+BA7t+ev/md7/5/JWdjjO31KlSaa
F9owOES7/dIld3aobvu6W5ldt0QHuhYvufKAH7IrGTsR5z/Ysy/xqlnVOq7kDhTK93G/1yG1FsrK
QjV2kSc9CiRmTFmSUWiHg3DpeDg3ypPclGUhRLbKhRg3KDYJyWpHiZzhQtfs61Qh7Ek6UgVyN449
NKcKO6lIdk6FFG6gAD/3mnmAlfp0fry/znrCnmQkV5OiWEMl8FSq/nVbKvfS0D40dnhdCv/H+VvM
jdMkE7VJFch4NMKrAc4FmwuFdsgB/3zr4tYkU1SF2uo5TYmT7NY/HVm9VaLoe89tTRJDXVOAacAJ
YIdp+XeW3fcrPvclVOPM97UmSSAtGwZCshqKXyjXo1AE2N+H3LVSndiCpIc7Wd42+sv3hmmSEdJM
ifoCP55TZqFmHOt+D1gfruj5q4+h/0XMWpOUoCj08pGy7U8Y1jyi23NX5/iWiPrX+cvPzFFrkhIk
zy4MZGasY5oEG7OKr8eA76zyoHioqZ6/hzIzS61JNBuYEAql8b1ThEOiHS3IGyvP+eljbZyABEaB
QoI/2kmvfoXWZdIuK9wJxMVD9tw7TsK9gpvbNK3TngK9vqXztsoAkaie9SrKcHf+Fedm3CTURyM1
N+gk+5ir/botuvugRXvVB0ESldcG3hsXhnJuJCfxXvlDDTgpto+ez1zrK3TTfRvPofNvMTPXptSN
DjRQWRVJdRqEdaNo2Z3elMtG+V4BX5iToEfCV+0QsoIdVHTRwvVx5mjwQLqwMM89/CQMNd1gkymG
5KQ5+W0tkmckeIDgt3fnx2ZmEpmTOEwZ+VAJWJrlVnxkiYL1Tse6WZbQ/lPzYnV35gOb4++flmjD
xhoEB7jkFDuavG0xV1vEkuteqGnNXX0SiGhJt1UBzeokEni8uBoiCBQnm/MjNHfxSZgFUVPiwZwF
p9AU2saX4C7GnlFuv3f1SYTFpeYFLb68J1lPrXVhN9EGF5Gn8xefmzuTsELez/KStPJZ6VB9rLLt
0DS4fA8XssPMyEyZFZkB+AO0nX/KomjX+ThWSXl7IWb/lJW+WCCm1Io4zqJiaCz/VPWw5GxE68RW
1fWlZPlLwwuWA6pgQ6StRtov3jq4jW3ROeiUV+q+q/PD9yeCv3qGyYKrhooZFmbjn3q0WKJ8R79e
c26TFoEt/qc5Jvmuz9eaf1ulh95tj/QXtgAfrhppuEocezHEP+thWKj+Af8x9PPrq9p8cKuHpPLQ
hcZg1f+IwmaE+mKUuqmCt0F/bdu3wrnr4jc/ebDMcMmluVmvvA4cz7kbwlRIHQ2rDnpiywnHRoSj
Dx971cNWASvqwrnXQiTVNGDEDmJi0Dej/KrL1xUWpW6ZnXgJ0PBXlrp3pN9dc+rVG3xYIC54ywZu
ieMVu7Bb1/2ul7KDG5oHqeg2WDnBTvzz0IV7Can5NSrV5gT2d1YYydiSrDOBdK/YOLxIbMI/1vql
PrxgM4TG9LuEIANPzMcfIoQ18M7FHbaFl5DS5NfcS0XBmUgR4++f8pNZ+iiw+amP7nMmXZU1qj8O
9kCLOoFFemE2fb3jEZMUWGpZgd6E7J0Kr7vGd2OtBN1w5VnajROYBwUdt/P3mXuVSTJEAcAUlp27
J5xSaTtp6GWhVLUrzIuMqrk7TDIiPGdUd8rBPTU6cyFs/AerQ1lBpPbz+VeYSyyTpOhUOqBVg1fw
bRBsrp+j1mBn+vL81ecef5IVwfvW0gD+4djYTCeEosJlY3jQLMLyUv9jZlX9DxpKLOHSHZfsZ1Lk
IEL/2BrSTRS2B1OoFz7z3C0muw4A9kOUBql9xE1ti93TVjEbKAXxKmvK+28NlDFJf00jelSofOvY
a06xQoWQnKNsMTZsLoTEzJeYUlF03Y9DpU/No9BJgWV7p4b9Q9KmF9anucuPv38K6gwIFGo/LuKw
gJWu8q6xxn4Xucy8sDcbx/qL9cGYhDRYF1tPO8k5Sg0IczcefobJgIiDiZ5GvQd0/49b+c6Fm80E
hTGJ60xPAPSVoTjqZmf9qP0STU8Y9f0lfoMyzv+v3mYS1mkmK1mL5d6xyu01OJT3MMc3IFR/x0O6
S2gtLYrGOeh9scJa4ff5KTY3i6eRjhKT1FaddqT//+T70s6spAVtsm2Z6Rc2h+Ox/qvXmoS7Shs1
EOhPHNUIKL2GSlGAnMKAvL2brEsJYzXTtF5w1ryEXZ15pyk5pS7lgBgJ22Nb2j9lu99YAkXP3iru
fATILoT/zNyeslGGIXTk1Br3HK11XXTOyRHiQaZrc/67zF1+Evq5HSQ6pkDtEf1QG82+IImWfuLZ
GSKElalceIm5KTelpWAeaFHg1qtjo2G2Fg7rrMfHvEp3Xlpfx057HXbZQ+UlGPy2D+ffbCaM/oN+
ErtyhBBcddQkNnWaNnzYvfy92TwF8OWhU1lhpFbHaHR5w23wKtCMuxgllMJq1t97/kkayINGa/Bi
ro5tXG2HWkKQub6Q78eP+0WkTNF7hpS7WZd01RFvj4VR2T9IbpsA6e5I1W/B9j2ef4O5uTWJecSt
9a6wo+roJslaxPbrKOos/EtA0ZmkrE/i3S+bCo8eu8Swob1H1OyXKiKMmPqtl0VbVeUgYccXBmzm
TabQPVvR6iF0zfJYafpTnRY7OUJot4kvVBNnMtcUvBeSkjKsT8tjnCgdDsWoxOeY3i/ayBGr1qs/
WBKc606YxiJR0vBCvpx5qSmGII/cxsYmujomQ7Q3hlpbuqLN8XiI3r71/f+cBj4ty72MMXykKtmR
jv9OQm7pKqIjeFUNl6Qu5t5gTMyfbiC1QV9wLs2OmaMmb+pQt0cfH++9afjJhUj/OlQMMVkr+zxs
Iai0yRGh2kOhoPGuJuseQEGUKvddJi40zr9+E0NMQoWSgFVawkuPcpP8LKp0g8LZvaXpF4oPc5ef
hErpFUjV2G12DDSUTLofofFcuObV+c88jvZ/ZhNjugfGBncQkhGnx7o0n5sGH4Jef8paZQvp4cJU
/TrUKTf8/aFD3wjQFWyyo69XGzmLHm3Is1D7cNfUml38/zm7kiXJUSX4RTKTkABxzbW2VFdXTVdX
z0U2/XpaElpBu77+ec6philSZrrmASUBEQSBhzvrz7Rag61ZVtxMhmOoiVfgVyoi1aMIQfidJi3I
fTIJILj/BKD9ysn7+flEzZw47EhOkopVUYN+QbmT2QB+fA/9DiveZ5vHdS98cA4xcZdyzYsorEPo
Qsv+pxPKL7js/i2UH10lgW4vv2Vvmblx4y9iFCIooqpoz04Q34Nu9kmk/soxaJuGcQzqdKlm4uZ1
5LnNsUvq50p2JxTBf/iieRAJOdyehW0TG36uu0R0STPXyINaiU5V6KjHXKf3gZu/gnsxXvEV26Ib
fi5rt5/UGNeRM2bLUzY2Gm+wsvv79iQsaRalhp/Xs3ZLCAXVkc6TCyWDOrRYiKmQ91qVryBIOE8T
u1O1fxLdsBK6LAtkZsHe7HhpOCRNVFThXRJ4b6j13HF3emm8+diIdGVulm1m5sE9njgTsFql0cjn
7y2V56JqXzvcuG+bzjb8dXYfvKWvGB3wKtVEQssjyOJ+sAACFJ6zEsBsw1+33Yfhs26QgacRgOci
fndS9Y3H9deG+CuxxDb89fcPw7c54ZxCNimChPPbuJC/Er8EZ3uwAk2x7Foz3fWH0AfjYt1EfZO+
SGd5HFqoS942vG1sw7/9Jh/zsimbqIoT8ZNMvvNthOTN37dHtxnGcGs6LGUGDfQ6aqprEhLWoNo8
gc4FRNcsl235fPszlkmYgPxFFmMwxm5xRYD/mTjlz6qMV+KfbWjDPnNAlIj7qYhGhnYOP8jycwh1
rW3WN8H4oEX14qHlSZTXINsuPUFP6Hdfi3aW0PAfHD53Bmik12Wke6gz5H2Qn1U5yXPOAweSNRQ3
cuaXx9tr8A808pM8xDeCn1NXoMzHK3mUVTyH9lITP4EisTr6SRAe+t5P9iRs+Z5WowZBXVUeCCv7
p7Se2UqWZVkqs2MpBAMpaAGqa75bu7tKDHQ/jRth49S87ogmS3TG4ITScRQ4YQsUz/1TRfEOTbyn
uXNW7GiZhXnXGQSKjW6SN9GIAt1ONpMDgTaUTm+vkuWcNa86BShfSczzKpp79i2eORTU1bEuqwNE
cZKVaGj7hhHLIR3HBcngMiQkb/WodyOSnalE9RHE1CuOY9vaRkCHFszY1wkto8RT72nlXQbo+4kY
pOJseklVs3Ju2BbjGtc+BPbBjak3d3MZTRwkx7kzsl2/vhiW6Gj2lfRQaAKddFVF4NB8GFKIrjSU
PxTANd9ebMu/N7uE55mzLi5pFcULSPUbd3bPQZj1K0tgG91Y5jluKqJnIqPA1T4UksqfCR3vb/9z
m2WM5V2WggAwlObR7Cx8F/poEk67v4CB/3p7fNt/N9YV7Fu6K6CEFHHgYXetXxcQ/+Zrj1wWBzA7
TNBX4vgTaEwhvIyOA5FPf2mnuQfMHrIgZFgpWtimYBxMrVxKEHInVcSHvAsOdAK4Y4e8uXzfZiLj
6M543s9B4ZUofGaQtoRw7JwXK1vHZiAjDc/7heUj6coIXabHrpLPs1ieBTrEdu68VjOyfcM4jrzG
Ad8HJ2UkZnFKhThQGZ6lZpcMyq+3TWTZpWarCeNgk+dFUEI4snzO0hpCnG3KlvmPGjDP+Pvtj1jW
2SwTBcPo9e5IqghCQR4F53jo1V9HzopuW3ZpNg0UFfp8AogpRWUHpnTdlQ/DnGUrZ8G1QvBJUmB2
C6AfIWP5NJRR06FR2XFwANRFNV0SyNjsBmQGINi56k8W4PbdZC+zgyDLfBxlEOxBBwGjP8Y0gNS7
swwrgckyH7OmJkiSlYNyyqgr8OBI4vehAbHS7EDpTUayk49NprbBxKnZI9u5CwsgNYDt5VL/WDRs
J6DgfdpkJrPLCH3QzOnqtkZ715CeXRIUh6Ggwcqy2zbt9fcP56aCyqPfgxMaTVj5CNlpKQ/DDMmQ
2//d5ndG6At83IeoRLWuFe5zmhRfWKKgbF74h9vji8837T/MCB/+fYUoCvEkF3kzqQ9Qa9gLb/ij
ndsTpE13kDs+T3nyBLallcPINh0jGsI6KH2UqH2Ateat7BM8AEH6BZ1lK0mMbXwjErpDox1WV3WU
8To/9sTTD2UDzT/du2ucyha3cK9B+IPFcvRiQMCJFVEqiwdNqu+dci+uC8EzH/VIqISUqTzeXhzb
p66z/PCpcUnnqarGMnLm+j1ZyvsWlVQZlE/Mm16DtoKaR32+/SnLLjabacClN2jwizqXFAI/A2Rp
Kg1MGmA6K/vMNhVjHxclygaVRnAERcyxzdvzqNznGOJxKZTkICF4xIVpBbJum4pxms+NFlBWxwLl
SfwuEgGZMAh13DaTZX+5xv4tY0FQsQmLaCn1/6TM75NYv0hM4fbwtr9ubN9hAAk4BeVrtFSZhMxs
0gooJqfzWrb2+fiQBfr3hmKwiho7UUQuh4oyOlkCF+JPrVabzBOYTSwOuMfkyGAerdT/VIjH0PB6
T8nX2gQ+N39gtqxMVZ/Nfo4CcMDLk5ghpAMoPCRagr9u2//zRCoQhm+DdFXV9YLxGRlemyp4Is30
pjpyn0FZaCWi29bAcGrlLVOWZlkeVZCGg45PkYPzceNTbmD2raC2WAM3kiHdTK8sf33T78ZMs5X/
brO/4cUQ8Rx0qUP5T/EJwefkQoEQkMNtd1Dofv97f/aeTHNwbeaRDMGrDRaTeIfHsLV0yfbvDedV
Q0gcr0MM8sf0kIJtZQeW5XQ3sVU8nm1tDf+laapGNmFthRsGEBip39uErtxwLf/ebDEZhnpsCjXn
EWQo01MW5OXeAUEkkg2SbToEmMmzIrOeTUCAtBHvmQdeSZDDevm89nj3earBTJ6VZfRaCLjSNtIc
MFtPHxK1QIyWLjuUyJ4Erlz7oW+PyqHH2978+Wow/2rJD8enFw65BK813nNSKIZMDfSewy5PD7dH
t03n+tUPowe0Xfoykcgq57sYjSxzD2HmPAMs9s73IOJd7/S8cqJ9vvTMZEmRYdpp6mXIampyaPq/
OFZnhgTU7YnYzGQ6HUQ+aNdhdKQ2yS528hqrAorH26N/fvAzszArKAlUJ6cqSjuf/graov9FwnG+
lEOy/M/j0BdKfad5b9UybTvlmFmd7UWf9sOCayRwTJD6daFd1ly1T1GWvT0ni8X+c6GA2FWeBaOO
eLVAUA9M86S/sNFh4fumD5jVsiVsXSj7+lXUtekjnCKqQncTwQszC2VoyISuN0OhTANw+7sPhqrf
uZnbbbrCM5NOj0yJXzhUldHQ5CAD9PVU/fZA8PiyzTDGAe0tPYg04xFvp8VQvzlNzACML8lK+mXZ
q8QIGH6pWpF6SRnRhCDCuqd5goSRCPfhVXwxpiC861YuKrZPGdFjUQVv5kb2iB5/jtR7k+IZ0WoX
L1/DNNxXkqxsVUvoMKlZlpbGTpHjOwhLU9ueMmgJVZAT37YcRuiYKreHlFHWR4Orr0pU7l4meu28
sP1147iWjCeoBcVAvjk5/x+EZqbnWXsR4LF/3P73tg8Yp3WYdAklLlwhC0m5Iw7Eej3ngsr9/abx
/1Mz68IkQ3tjFbU6E2APbCE1zVzvvkpdvoKI+DxhZf+0EX44hOJy8EkLNecI+to++D/7EKqXUPnc
4U3KOepQN9ue75hnpH6zD/61McGzMtX1b0rbH1MJ9adthjK2Ud2nc8jl0kaUyNPctt8S1dxlsVzx
NVu4NjZSCN1ziAiWGH6Q0LTWZ0q3sTWwf9ARH+xPi3pBa26OAC0dDjWe4T1xwsMUj1cJrPxuk3nM
qmUqu0FVkP+MgLl4Qo3xZURY0l6oV7zYguVgZuVy6ZMFAhqJwnGTtBBwcyHFGo9vY1vvq8T7CzCP
ZR9M0OLEuxm4v9f6sSzrYpYvwRDSQazNuUKtkgTqBOjCT6ADBvzjJsNRs6u85MKRI+8UwPpuVNX1
K3iqIEm89nLz+f+nwogfIC0uUaEpdBRQcexZ/ljU1a8tS07NZB+SuXFM21oBI5SGT20LSgsPhYCL
70Mo7vYnLCeQWcda2knFGVTBo5Kr5OA6k7/PBUUR0G+y9yEAFDQBju8BQmtQOb79SY7U+L8Vcmby
wmioMboB+swjUk6e+O6m/pjvhw4FtOpSpGT03upaE6c4ggec185KBmoJ82Zpqye8npuJNFFMxb3s
oOdbend6at9uT+rzXcBcIzCGcTj4qdOoyFuqqbmHvu8MbfCu1FA7XomPn3+CmmUbwryKSmgbRknN
ylc8Fo73BFq5K6vy+ejMJf++yMgQIoI6XFQkZeKJowonJzz3NdLZleuL5ZAyi2ZgvIZ0OdQP8Eje
HoupPIO/PwZFH94IebmGQbTNwnBG5ZCyD3OiIjdznO/9VAcR2G3W6sqfj07NwhbjAHv4AnHen+N6
5ybtkTmyXlnezzcoNataYxgGWdd7Khpk/eBO5IVU6lxwZ9vrqVnUWgZnXgjkGaJiluLAXST8ftEW
K95ls8x1Uh9OQJfRPlXVpCImabsjCb3nTr1ymbAZ5vrND2P3cVcO8RAr3HtTcog5gYiklONhjskm
fQlBheG9pCgClyyuilIFMrrzlISVeOBl2K117tjmYHgXA1FE7vo8j1ARiBpWPhZhMUNpe1hDPlkW
wOQHYYtXA9AP953d5ZIN4glM8D+2hDZqkoPkULeL616oyMHl+YEHsbdzuJxft41+DRcfVleP/QRy
KEAHMn/KdmXXQbOo5itbx2YVY1vGfQqx+xxFDVHV+b6cRbrPoGuyEjIti2pSgaRAIGhQDWhga7v5
B+ChOJWVXvz/deNS/XHbPJ/Xl6jJBFKJxvfa5hrQiuQJnFDV3u3CPx3VfoNOzGOvpgMDsLNwt51j
NDQ2apvkk9+CjDTKY33yWPJnnQ4/b0/FthhGAp7UQO22DAFuydtDKOoTGFO2pXimQGuSBLmuqW4i
pTKwv4EDeE+hgxKV01YgtUn1oTiElPTUNGjFdx5avIXrrc0GJs2Hn5ZVI1zYfFpQPfS8sTmOJS+g
XVyFB0IgZidjzIOrXq/Y6/OzmJp8aQGtU7wxwS+SxkexDzuom0cKXQJ5UN02ujzKDc8udJ5NeB1Q
kZiK01U9GT0B2evodvuiGDxo1Vf3oTO+395cFl802UZQ6wuyNEZPiKf5LxC1yd1SO8uBsjUNYMvu
NXlGxjqJZxfEdVHqN+Mp5fXfqUSt+va/tw1unj9SOIrkPd73PRCFVQNRp7ptqsPt0W22MXx6ccsC
YjeogPvxdMRl6K6p5M+2GDbVEik3/DpG3gLE11BE5ZC1T8jc2Z6PwRpYx/bnjYwuaeJpBFdujbyF
HtqgeGpo/dWp1ii7LJ5gMo0saU1lEF6Hb+tTz4o/ZeZ+KcLQ2/cy32Ygk3AEb60q7vOmjoANOlSi
eyontVL5sWwcU8TVr12Oxg4Evhqa7mAxcZ7DuB5Pt/eNbXDDgVs9xqL0XbSieZU+8mbBQ+UAMrtt
o18X/MPBn0ivaWiOuhsEo38jCbirFF8Jb7Y/fv39w9CQQhqKaZqbiIvFO7nQ1wMSu1mrtll2JDOc
NQMmVnTT9WGhhzx7kVxLns1T5utvtw3z+fiBmco5gng+lwCxO503PXfAYxybgg0v/eSt1Vxsn7he
zT8YqAHPPhTBR7yw+u10JFDxOSZkbO9bkOMdbs/i8zUIQmPzkAVkNtCyBaA1V8EACZWGgyShKEGu
cvsDn5cRApPnrRB1qoCAktEw0uXAAzYfJ1rRr9MIHjZKdLuvCkDhtn3M2FE+58ky8B6QwSa+MHfc
QVFgr6rikU7FCwqKf93+jM1oxtZqaNW34TRkkfKaP4AE/q07b2UGtqGNQ+DaYY++F51HaZ8NIGFI
CQgo27VnUNuGMs6Ascpqhw3Ys10j/h6IPmaBeCjcdelFbMz/1owCM8Gbq0BAwAbIQBLUjz5Yn3fQ
gVlrjLTsJDO1c9GQQhoIhkc0Q4eI9r17INMf+zw+L3596bk+bFpdM89zk7ke1AT0LIq2f5cy7kEk
LLOV8oplfc2UTnm54orTHOUDIOqX8R0iUBvDhZnJzWlQzKQJctzR2mNAgofYT34M+baiDSS0/x2N
eM9JpxqRI7VGjBjLERx6hbvV6leDfYh1lKLwIZIOaAyK4qYjKvcoynSN3day8bnhsXHZ8pQMJI/Q
I/MW6uqV5/F7W/DnbVvG8Nq5TmUoQckREQYZzjxW2aGj4KjaNrrhtSgZVGyWOAZGqNO8zkvgfvfI
WGzckUbmJmhVpUDclujTbYYLK8P+azLW3bztz5uZmwcA9dT2KKl4rkBZpbuoflyriltW1czYKpQQ
UbeFYVTvvqPces8q+ofbucfbdrcNbxy/o4dGjxL8l5Gq8nInW/DesPQvlqebErfAZD/ToCPtEIRl
BBxsMT82qOOHj4j/45rilyXYmKRmoe9M6FGfgC8LWHIo9Uz3YPNcw8bZzGN47FQvjSiKaygLYnao
cEe9G0T8y2317232N5y2VKKAktSUR124nNp4YTt/cp9bIHi3jW94bQ99qiZbXHjtpL1j4Pn+MSd1
cBiqYD7f/oRtBQzXZYmm6PBPgVEswEO0S0RG/0b7h+z228Y3nNephM9AtJBHevYCZDvozFvENkEa
vIv9OyRXLQ10oAFPZHny1VuaV1X36Mmb7hqVvZai+Hp7DpYXTYiH/Ps7w4gGxky3yHm6cL8U+jho
/nPQxQlk1unOc/RjmU4/eSL0DlIdK5cPy+416RyGOlzYVeQ3amPXOwRp4x80UFsgjhjpyuJcc+hP
siGTyWEcFgjWXnM5N6VI3NtHNBYfHZI8K5CE3bad7RPX2X04NXk/FOBS9bH+KOa/gG8aakFulpzH
NKUvM6DVK6HKZi3D1+tgznQggXX2CmA9vUn3+5b1An2ghCfTylFh+4jh75TNkKAIGvTkEP2Wuvp3
ggbHkYrvt21l8UVquDtHfpSpDFcdENv3B9X22R7aeFv/vOHpsgh7nGxY7Ml1lrvY7d2Hrm/QHhPX
ZGURbIttOLvfESrnogMDiZfdhYL9CHPnS1ZBOJx6a0eqxUgma0NCeJrAMnmUyCDF8pYL/xE6Yfp6
ew2uLv2JS5hsDakbF2qguoxU0r+J0AXXGyHysW0LlBurZUB3iRrPBR3FioNY9lRgnOF0HmUvfVS9
QGWePIPrOPuKAkl+IGJVDMKyLCaHmQY3c1GA4ws4evD+temF8v4AWrvnLh82zsJw82HJnZSB/iBC
CjseJA3Ke+qJ9MCa1eqjbeEND/c1GCoLcBpFccfrPa/6cj9LSCDeXnfbMhiuLQA8Q4c/4gdknLJ9
See/hraqwMbXv9/+gO3vG85dlXMhwnjBIoSD3DsMLIIoAG/rCw3MDn4X1fa8ZJ2M0oR3+2wENW0Q
x29pnIHaxPNX8pHrnvzMOQz/1mBLCio5oiFDxEfFm4Pn66cqX/JdX4ojV2u0mBZbmZ388+yFI+Gu
jHyp4HtZ0OxnN51WotQ/DaCfTMNs5ZdQCuSagmCoBh0FBCOPI9H7zHup2EsKbJLT/JTDBMSVeJz8
8c7t/1hksO/S702d35XTuJeqO8/Bpvf0wETJQ3J70aGLS2vbFfxBZLz40qaiXZmrxfVNlPwMIbqm
ddGiGibhKQdiJSTTI827O8AoDps2tomL78eaudKXKNvHtaZ7xZRL90sAvfKVU9eyG/4RVfmQQiR6
kI3foEs0DpoDZ9Up89foTywb2qQ/yZZpcR02XbvvUMMCBSYUhjJ5piz0pmo3kKE7OWRY5mOx+F0S
b7SYEWvShdVzmeOYTDx2L1PvyRPlCjjRcnyZtCgjYJXM8XQR9bGbg9Mx6w7KhxAPKTx1FB1L9qNO
k33T++K8bfmNtIL4rZ7yDMs/ziIDJbU7PU5LGK+AXi1rb4LvHR5I3skGbSqQcYGcXFIdg6HOnjf9
dxMYXyqgrRQuoNHclvelEOhSaVYBx5a/bkLjh3ABGHFGqbfNZ/8uTPiymyDsc9z21420IZ0bsKPV
SINkPd4H3nTXu2vXZtsfN85y6nAufYU/rv38Vwuqp9JbTUIt8Yhcv/nBlz1SoHRZ1vjbLAE3qH6o
WXZmk7zIjfDfwMSouyDVhIZRngNClKX7pEqHPRCn3b1A0/wf24xvnOVuV1IfHB55BD7u5G3R6IHc
ATjdLYdt4xs+xbzYH4IszqLScZJqP8y6dXcujd10JduxxD1iHOShX46spbmMwjR+qmn67LTlU0OK
M2SHT8u4MXKbkHVQo+NkhepFhEtYCZn7vtylEB9esZIlZTP5HarezV1cN64JYY3KRZA9CJ7/zqpp
W4ucyViQNlNPE86zKAWHB/HrX2OSVDu8d62czf+A3T/JQ0yagiwFhUrB4cPhnO0DOo27uEFe1Q7R
IuI/r/xCvVN8hxDoYV74U+ORfdB7v0tSfLu9zSzOaDYecUiSiUKrHETDNPzLy6HWfAgz6n+RSx/+
iFndy21h3GwsGCE2lWBMGS1E9xBN6MQTazq+6V0cZbB/B5VBlqMjUppFCQnTct+jK+nPpZhXJdc/
t5NvIiopEXqRU5FFMW+SvaLtL3DifQnr9GfC+MrBfQ2A/90Lvgmr5OBMnpJeZBGFcNkd6Fy9J8cv
f91eaJunGPEqmUAet1Aho6ntXusqeZhzCsJZf8X+n9snMCVfK9bUU0dIhs4UDv5659FjwXMp/X0X
rFWibTMwAhZpElBshKh0j3N+mgZU3SYZ/C+M14BMlvHNpgiKt8xK9KBkciDkAtC691JPeCNpB75y
/bOQvAVmV4Rc2AhxAge1dOEFR0JdL2qTfvnFYzYcm95Jz+ARA4F9rMJmz/yR7DuiwE05F9uUeUH5
9G83If2QlX2T4Y64sO8OiV80Kbb5t4n+r/w57BjD3byYnHpXD35/CnHTON7evtdy7n99IzCB/oVS
QEgpLE7V4m2gJupXUmU/i+xKGkS/jwt70o3751wUb7e/Z9sMVx/9kKSk4zDPsYMLR6Bp7B+mxh/k
W4zKHzuqoR3Zymc+d/nAhPqPBFVEp59htLh+X3I0pjdOsg3kD9Txv+dQJj5N0RSbAQsovjXtPO8o
Je3KjcxmICM/4bMIRlmi2iCUK08jeFL2omL/GxVbg8RaQopr+Hvo6QZwD5CkXkOK1+uvrha7PBQv
MUjeNs3CN/sgkGRNfUidLKqnECj8Sp9YmHzpXPfrlm3kmyj/fgzAzVAji6sz+uAK8TeEOO4oz1dy
uM8XwRfX3z/sUkDZ8XYGgaKoX0Z+vgqMHkgfe8dkaPPT7Rl8vgq+Sf/gUm/k6PjMInDfnaZmOPrS
/1ExdDXG3qbro28i5vkCzbVmXpKI9sHJr4Ozs6xEXNufNzzAj8EFkOLxKVquKupoptplBT2PyLKA
t9r4DcMRwGVZdkUGcnXA8pdD23V8z/op2WVOovZxTtcklj+/1vtmb1jYjsrhRexc5gDNHFN+xf/5
VJ0oE+ULD2kHMULQgi1LsK3M7pstY0Bd0RYe6FwKyl7RW/NcC/Vye1d9Hvd8E5eW5xWpWDA5l2GQ
6UGpqj/UWb1STrOsutlkEOpeMJJgiyKUvpdt2oCQo36GntJb1YQrjm2bwPXbHzzPb9BYqnztXEDj
H+9iTbxd2XprbW220Q2/TrmbT3qunAtXgXcqqq49IjdpV3I1S9Qwew2o7v2YDlMa+RU5lWoYdm04
/LGo8Xh7cT+/WYJP7N+2yRef5SrVaURT/aB9yLTl9bkMnNdJeG89Wavh2oxkOHdQKj8ZyJhGZHSh
Z9S6/SGk4bRiJNvohlvXpVpK18Mkurop9r2rm0Oy/upqG90424JFF7hqY4HDZc6+56CQOYBYIl7B
51kW2AShSa08Vw7SgTBeRg/YSM9N3syHfnZX3NfiYSb6LOEh76CwE1/ypHl2qv4R1IRHwDfkbnDX
XmMsu8gEoaULSEBFmjqX3su/Q7ntKRybu7pB8a8LX5xGb3rP8E082tQvhE1DnUYOI3eNX3wP2vkx
qcppV6Vxe0jD7O22V1iW3ESmhU0iqyuWIxrHcTn2vt/eVcJzVzIBm7WuX/0Qj4RfhjQYMXqifnb0
15z9JN7F68JDF//e9v8Nr3a8Pku1h2wSWfBTABxNRtdIviwXI58brtwMvPSY56TgU4z5EddIcfRc
QEtLlO4eckd3AKW46lkXYtj7vJJHxuGP/aD0thTERHegpqwYyBtAJa684j6WIb3zUk0Pt01n8UcT
xgFaiDx0C+FcpjJj0KaCDjbws+MByIv67vYnbLvLCFedn/hpOidpNDdpC8vI4eRPqB7dHt3m70a4
mhmkfWbUOYEQCh+GqusP6UQunqwfk7BbMZJlBiYGz/GwfVUQplHoZnjrG0q9jxv0K92egWUJTBQe
q5JiTJwAC1ykuJy+NEG/D5Zt/Qe+2Toh+pFPo+clUIauyl3Ske9+qlaqQpa8zwTgucAzCSfH2BOV
dyMdf+A5HcUCoIAkH9866jzysKtWzGRZaBOM148szYOwTyLgmIpdjzB7QHVVHRw56McRNbBt/mbK
jEKg25nyQCcRn71+T0ECvwdQ+9vttbbtJCNS5TkrEtJXSYTGf7ZzmnbZ9x1Zy4ptO8mIVZCEh0Tq
BBN1XfWHO/ffCc6jIaAr1wnb8IYjJ7UoVVAUzqWNIQofeE35KJJUPGVDqFYqNbZPGN4cogNnLN0h
iSoB9V8/i4asewKT3UpyYNmwJiKvRmZJGjdEbl8uvyunfval96ug9FQu45fU01/9ZVyJGZaZmOA1
cJCLMfeIc+kgQrYb8gTSfPXjlE4rZ7ZtKtfvfjhVIVwpWFcUSeTT6SDd4D5eBnQD+tkrV9Vdrqpz
MqYrSZtl15pSRKT3ZhkXRFxSBuo3OdyFnljxatvQpkP4SSNrvHJfRZLflyrmpw5ddSsUV7bBDX8o
s3AY83QWF1551b7BI/phKItkd9uXbStsuAOAOIHCC6pzuTI9hDn/HofFSbrLtodO3xQdKqHlqt1m
dC54YuHfMtyen6Fd7awByy3x1ESqzdnIw8Vz4kstkmUPwTo0DIR9fXBnNUMYe43W17IGJmItBKNY
6TTIx2dW6ntf1hnui86aQI9t9GvO+cEL+oUnWdHDy0oNsrQ9blvTqRbFas+MZY1Nhre09Fy9FK24
lOBI5aB3Vf10UcuaSqjFiU3syMB8ogM8NyH7Cu+abNhNdXbXONMhKYZ91oYAhJOVyGrJwk26NyZJ
67cePtWS+eEKIBpS99I17b504nPvOL9uO4VtRteF+rAgym2lbmc/RPcYHqM0Dx/ULL6wisy71utP
WeqeF3dt9W1b+Pr7h4+N05zgZW2JLyl2QJ5lr3GWljuP1A/xtFbqtdjNlDtlaExHm6wTXkDZvodP
sh3Etc/+XJ3SOH0GOGeNmMo2GcNy0Dqqsqmf4wvv1alK5KFWy3uYhZdqYBuLsoERbetKdUK6vrjE
DX/yZHsiY3wGmvrb7cW3eIupf9pVTuqUTArQQ+ae3knAktq9EmmW7vrBD1a22NUg/31v8U0woRCj
1CnxxAXdr92+5vrvsB7X7kO2wY0ExEcx3+v5EF5ikjJ28FJ/indN1dRvm0xkYgc9HbRpDSzSJc/x
nBbrJL5bSkVPrtcWK6eeZcea+EGC+0+mOyYuTSEikWTHQlXVTgXx8zUzyFr/6+2pWExlQgNnmi3z
UPTxpVUeyBDjKkjmY9XqOlmZiGU7mehAKRrQ28eTuCwdU6Acyd3ThKev3ZQM7LxtDtdPf4ggnMR9
EYAF/pL004t23Pc5oCtJk8WfTfDeuAz5LNHic8Gj5l3Mg581YGeL20KhaaO/mVS5IGUq42TQ4pJB
CNj3VLuDVNduRLxYSXFsS2wkUMsCzUO/qbECqS73uimSS0O9tYd52/oaCRTgN1U+SInw7V5VmCAr
UMtdkZUA7PpcteNKimk7koygl2aqrQdwHVxCr2GAfvJ74c84hcgDWG1Oi2jvWL92ItmmZISPmHlg
k258VB99mfuPg3JDhtJvE6cPQc49ulIBtnzGRAZOTgFCkz5EoM2b52tE2Tml96yK5WWTW5jgQORs
gDZybKwEee3Oy8Al1A56DXdlCVDE2FWBH5dTjUItjFTu5cTfyZK8XpOsRY5RWm7j+PGJsb1CnXl9
qhVSkeu5twPfLSM7sNfxP24bybavjLUuA1DLsBGpzuAWv2LN9tcSxS70iqdcjT9pLc+qqVbilK0M
aWLVYjSSuIUuwwuZsi8K4n4DaJ6dJj2gb+2bp7vDIst/UIoZMke8Gq981xLETBBbOy0A5rQ5bDjU
P2VM2I6mOFBmfUKbzvNtO1qCjAlkY0J0bROG/BLqlkEiYzmjb6493B7cNoHr7x8CvACLq+8CjXrJ
FXtZevIK2BwasFirDpoGr9s+YpwiwUCmCZCG8MKB8zp1wLzu/DmbTpPOyLmtXLJSb7NZ6vr7h8lA
VI6QNuivm6BHUUEpNfxanED9uD0N2/BGoIRqOfjLk4ZfGKANu6p6m0Sz8u5pCVim8k4IORSSOppf
Klk2u9FXz3NCnlTebNynhq8ztEJ1ENDilzGlDxCAfnQQ4quav4iyXTnPbdYx3J3xFPh0ScJLD2WO
P/26956zeF5DkFmCiYnwYiQQy5RjAplov+auODdl/Js09csVeezWwMON07aJmFCvRf6fsytpkhtl
or9IEQKh7apaepPcdrf9eeyLwp7xaENICC1Iv/57Nac2bkoRdaw6IEgyIYGX7820z3N8Kqiw0+Zl
+1TULdnZbC0TbaK4Fo+VtASbdSZ9xns8VIEBMAHUwH9V0ue3kd57JqCLV7ipWPMpzBpwWXzackIO
3MFZ86Y4MAFd0cZlvHnzZUGKWog26WQq+vJ0vXHL5mcStG6NnNo8qoMsRtJz9EtyV9Pun1aMZ/B/
n9S8J5NnmwgjmOuuHIYg7IMsciF0wAPUB7qobo5xBLhtIMYu7lfl3EDoEh+o3ddwFDMAUMXPdS0P
S+jddT7Kta9/yBJ4JqNqM0EugU2BnzUQCMviZqxfXCm6nUdWm52MsPbdidKx6cJMtXU9JlC6aL9V
sdv9g2KysbtpCNTEck2RqzSklPyMcac4XjA4Z6hU7vEsWArAqQnlavKx1NEiw2wuwidW1f+WU3QA
dfWnjgQvofayrfG+BNP8j9T9P9cn5X3QIzVBx9Pc0QKwbz/rJSgO86ljSVmp6biFbDv0LmFPpFnw
IF4wfhJ8KXec7v1lkpo4ZE7LAaTKIaJH1+HrNHjrsVk3NSY6mtwHN2/+6RXRJ9R3AQt/faTvux81
ISldDhg/dCD9LOCiVuClBE4xyJkf7rT/vgNSEyiHkt6N+pHrZ8LbppdypM7P2C+bpBCRt/MJm9Uu
Q3uTN1QFceHcLMjwBDGegM+6j8f2eWXh2ZMoVmX5+MB5eNMOQP+AzI0FWedt9LNZQI9O+wecUZ6L
6bbiFmqqJnFU50uCSu7MVet08unqPSh/6Y/XJ/v9dJGaJOpNs42oVFox2V+KFVQ0i1MCkBe1n/x4
j0jdNt/GgjM7XiCblvkZaivGBDy06rytkhyaCICC66OwuewlaN/MdzGIfpgJXGrR7XimhJJzDA3t
HW+yDMAEyFVzxahTx1iPHeczqvOzYqV3Xe7e2PnLxvmm81O88aIpsdyroHGTvuQycbgb3OadJl/b
IMeyn7vNzwrluMeSMu8hXpb2OHr5vPMJm/UvdnszAF/qbq0C7QPjgmsrR0l96IvV3fHQ9/MHaiLY
OIWWvHa5n0mgOaEXlrnCEcnoQZMHtxhAWO5cvv1X5vPnNSskvX8fxirmoUPRDT7kuQdS8uZ+U+JL
UZQFlqb6s1Pwu6pfD8M0BRDgUHc+MKVA0p1JOD/NQ/nSQs5P7Kq/2pzOSPCLzcdTmPBpVurSuXOc
rn3g0ewnslX60/WosX3CCMyQNtVIc0qzdex/Ucae87l71vI2fmn6B/JNjUFPoo1mLquWb0vI1Vfd
zvPP6523OJ0JewMeHRqTccwyXfTOoQW2N5kXuVfxZ3E6E/DGUMpG/NZhWTBuIwDv4cvYlb+ioRVJ
7g5/h+sess42DOO47g1b1LqLZJlXQb8bEoWPgdg+3mYiIy4dioc8xy/9bHTa8gzpRn4fD818vt66
xXtM4lwA0HIC7Vps45gEPuOqt1n+nYT4fr15m2GMdH7yfbhP0PlZ7jq/hrr+1lD/9XrTtp4bgZ6X
YGAYOHpOo+4LXfmHiEDncCa33cNRkzh33PJS9GVFMy0YOZRlWT2JWHin6723GcaIWp6XS1iznmZj
N0xJM7AxaSj/db3x/+4n3lkETeQX1QJ1jlVOMmC252PU4UWoao4KlUlsROmNpCCrC87b3H1d5xAK
WvwxaPle5mlJRkxg2DzTDVjrjuFpk38aQFgd0+qfTrAkBqDuts3chIf1E47m4E0DYo7FSwJW9OUQ
+FWVLL23dyVgmSETJeZHYw9ulJlloRrFnTeAmdDDyrGz21q814SFbRJlaSpeGLAp5B+v4qkTbn/j
vv3lugfYmr8M6s1mPlRdFOP6m2Qgzly+uRSzQMMq+i5YNO8U8trsY4T2QKNgQMZDs8p1j4Fo3ANH
jOyYx+ZDRnB341K5eSG8bNjEgwimpB4I7olRUeS4/KbXCAi0/G4jVPR0BKhbkrmAqOAu+ql0nS9b
vPemYrOPEeF0Xuq8kAswwzi5nMZJLHfFNN5WG0hNSJiQcRWvDEaJQE2ftFr8qOt+xzCWnpvQ3Q7o
ANRqSoKbC/8XoHIvbbdXnW1r2siSBV3CHoUMFBfzqM4mlfOrn/aKniw+b0LXomGYweK20sxbhDxW
lVJH8Nh5d1Upb3tYpP7l02/CCmWsRS2bwstiT3ysZfB9rsev1yPWZpnL/2+a7j3wAM3jQrNOaY5H
RQk+Zu1OO9u8JZ58I1hXFOMNccRp5kdF+6Vvi/C0Ov6UMlAxn/GA+e9tgzDC9qKYuNbdRAG1HKIH
oTyS9NHuIchmIiNgtVwUbzeCRW3kEYowLnyxY71jIVvjRrgyD2KetZTYkHGtdoqnuT/rQPy6yS5/
gNbcoZsLF42rovOTkk0Ps17/d1vbl9uTN45T9lUbjmREtMYVO+WxqxK/iG+7xaQmkRrOyaCAmC6n
5dmDtubq/yvmbk/s2eKVJoXaPMZtsNXUzdZQRg+j132Hytp0EqusDm6195ZmWRdMKFShiqooSe9m
vgAcqvLObGInUTY7B39b80bgliAH6qngbjYNUXPQjh4Sp3I/DDU73jbBRuwuA5VS+/mGa7CyDZKl
W/XTOOn8823NGzHbjgwaEYsL80w9q09KKm9KAOaKb1sTTNwTAMUzKP4KF1cXYOA69mHtr/dVH+jb
yhwoMyIXWvClN8X5mjHUN6vD6MqK3xWdyNu7myxkwhYEC6KlIGLLZp//PXnlD6nDHXijZdUxEQsj
0NaQdVNb1irpPca0mMFO4ukdz7G4ponakiPJy0bHW1YLwU90DOjBwxp9X4pt2vmEZQAmakv0OcCY
IOnFC6lT4d7RCxC5u+eYi4u/c44xsVpijuM11ASaWSjFwqZSk0PXreKoQbRzH7muPmyBT6DUFcnj
kvc8GYcmeJomOuC2pwlRoOd7uPi5yQ1MXJfbFqyoaLhlAAcPdTIu5fxYt624zRVMxrd+m2UFCZ4t
a0hUk/ulUYwdAlAC7EFCLVNlEuPgLapwt07rrGYzFipcHz5B4fE2IXdq4sYKOpRq5lhlOSqoJWXf
JSi6dyxvO8+aiLGCaNSMNlhDIGGMN9NCZxULTxfMiMvLQ+kylUC98HEJ89eiQZFmDeoE58aD4B/s
bw4JezDJbNlYBvN87ONCu2Da6ul8uu5YtjA18hqgT6FauCKGHNKkIHa65wy1SPTWs6ZJ9xav21hW
cbdlvNn+bQN6qjT7V0X+x5u6b4LNubtx1G6X6H4Ry7Om3XCuabW9UoB2d46DFguZgPMpn0Xf5/2W
sVltZ9ar/jxx6gBNtP66PghLcJg4cwh30k5KfCGXIz81DuAeDUoldxzY1v/LV9/kaG7b9LFk7Qa5
Cmc81/HAEjaI+dCijnvHRJZcyiRoW+a2o4o3OnPopI9641DBov5h6iZgM/aOWDYrGbnC6pVV25Wt
zhqtmoPyKnI/4ul5J5OytW7EgesMbe5qjkoF2mUSIX/UTN1GmU5NcjZOgblXW7Rk1CmLT+MSd3d4
U9m7zrF03cS5OcIFpoYHayYH7fzcPJF/DZTay5NtrRspfudHrKVOtGZeEXoHTPJwiKXcQ9fbWjfO
5E7NWSeInDNUb5Kz0/IAzBFkzy8trm/SoRVs86goR0wql0N0GtYg/OQB7P1NBRGUjG+KXpMJLY+8
BTIK1ZRxFqqku6D4A9nuQC1s9jHy72IsVafBKpV1Ne1Buq3LDMG8R+1ga90IKY8tPIDG85hFELE7
V3D/e9LqPYyFzfpGSC09WQF4CVQmA++hEVsK0pGjszY7prEsOqa0uvJiOm4dU5lq8n+Wqv/sC/bg
MQVFz72CQcsnTIQZa3U45zhjZVONV5WSfVqGFVUBznlc3J0Tiu0TRng584b6EjqqzO3npy5cP1S0
PvRj8NDI3XpmC5bBBJitYqh9FCRiGDNfz0o24kSDkj7MJGJp1Eg/ceuKfKvd9jYyD2Jq3ziQ2ax1
sPHMq/vyXI5jdLf1VXi6HnE2m13+f7OjQSISh+oSNvO2iCRNXyOqS+AZJB+jE1i32p2d87IIvXMC
MEFtPB57vY3ekNGuju5RpugnvKXybvWCIblsbqLYg5tYYsWEuK1BV1Td1g5ZU86/lhyZLJrugnEn
v7dZzFhGPNEQ1YVMZqtmr3lOi6RTCiW2cfO9C8XOtFhWE5OgDNTz8UwEArJp+z6pZqc5X5bGndZt
FjJWkw50WLnjzJgM3NI4Y/HEiy1KYl3tFXfaum8c5Ym38jBq0f0QioAfvJggjy92VVkuOJI/fYmY
cDZPNY4uxmXIgB760vDlqRP1M0o47qqgPgPGep66DpJx46frIfL+YIgJbws93m3xmvcZBIv+BrIF
KMawv23TJiaQLVTDFKg5kBkAZc49MtXijrV4/7yt60Z0ew4p8oBWMqO1+0OtxZpoLPQ3Nn7xrjdL
h+5xo3i5as36Ma/SMtiCOgkbJn9c7/v7TkpMerW11KEfLVpmnqIgqiqLoGnOAB82PPEiSPXu5Ns2
ZzLCeY03tm5R3GddBAcd1tg9hEBgHCtnFFmzDfGZ8mg7ukWoAF2Lo+NtozPSBVQLd02Eo1Cml7E9
rg37V6M8x4OG4/X231+liIkkc5epRknf2Geb6BNnCc7h2v/j5TwtaL6TNNjiwgjysPOpjAXr8AlQ
dkKVPm/LnUcUy9yb/GorZEVB7NH0mbtEr8B7vYDj7Wclwx1wkaXnJoRsgEjmWvOlz5ai/6ajSibM
YXuFtLa+G2l47ykn9gPdZ5Oz0FPZNzoJAD04d912W5pMAsN5xsqdZbx4bQbIs5/4K4BqMvT2Hjxt
AzAWjcbv8v/OEtnmBO65Vfxj0xb+Scv123XftH3g8v+bhaMBW/DEHdKhgtYrk1j1J9K5KF2St+2e
yLx+/0DfrxH1K6hKdn4V34+j1z4UfvT5tt4bCwaSFgXqK7/N4tg5a7UdnYm/tG5xU5ENMXFvoICH
ZmW4iawOou8o8ioSuVQv17tuWRQiY99vgjYHrmbtMhbRzz4PnipWPU10HQ953dxd/8b7CTIxNUQ7
wInx5KORrroQP+1E637FoyU7QlREoPCJiASg3+l/fCX18foXLe5kIttiPTGX04BnQYHqXGcpaeKM
uZ9od93bpS2DMuFtZdStuaCxyHBNfl94+iXctm++U3xeK3keQYWM09+X66OxrE0m1o3WFPXqkccz
VSlyEgOuxZ1x3VPCsdnKiO0ip7pWYE3OHNmkbocqtLB48EixsyXY7GRE9lZD22KY0LzGfcEhBK92
plRLz6g7hoZMUIokCvzgQz7cdtlOTNgbGJlWL887XDMx5/MQ0jrxYmfnGstmK2OVddtgIgUpRAbg
Z5Pg0eIxbOXjBrXl5PpU2z5ghKOPe2gNFiBsQ0GgPjlKqQeZu34aqHoPb2zzJmOPvsiaFnlUdZkX
DyDsjifvodLudts+asLT+mLelmisRdZu82sxkv+NTne+bhtLx03wWdm5Gy4GmjbTtK2ytZvzU609
vWN5Sz0rMXFndTNqSN6rPoM2y9eKbOmkyr/zrXtmovnRXB5s8LZcSwAIGh8Ujsv/ro/KMuMmFi2q
vNBZAR7GPUvVPa6jin/O4GR4VoB37QzNZjgjBBfQ6bizn6MaF9ixr3Eww3c5Uim6k1i+f5AHV/3v
e6s7FBSIt6jLlg7P5E5Vvhbt8FjRBuyTJOWz3FPhsGxWpgC8w6FFTVt8aNZAmId8OK8uPQIq+j/I
2O+FoM1aRghGoQvOLz/usqHKnQR3EVUCZbP767NtG4ERfM0w94riNi1r1nxIRuKvSQmBRJS2Tv1R
TbN/W8pgYshGGnqqciTPNgnFnifeTKw/e24rb/QpE0g2AP42r73gGefuXTjOr/2cf7nJRiYB5KIi
2njdIjIJEtAEErcfuL/FKNksn8dor4zcMssmoqxbZlf1HfZUn4pFHRxC8OrhLPX4+fogbO0bMddO
vEENKDIQrZb5MDWrAs54bI63tX756pt0GW6DYpqV8qyZe3nX1WN3H6pdAktb3410llWOH7ejElkJ
2WsNsoi6Pc8dJ+3OemFZ8kzZTl917rLJWWRxNMZJMCp28gDWvCe8+nWbfYwYZoVPOCoQ24x0/Gfg
ESehfkFvW05NFrSRiYWqHI2LtXMe/NVvjoyM9Q5C02IcE08GZ4z16PYi05XoT8jH+B3oGYe0yMW6
Y3/LImQSoLVxCDkjRdrM78cHAtSaZvlPpeMj0+3n6xNgG4Vx4h3jZa0cnBOzOSh+tdN6JNt8rxy5
k2VYdhwTXabqXg0SPLhZ7kxHVJqkXYA6SH86VsPydz4Gn24bxWV0b8NsLIKi0H0LqDIeuWR8f9n6
QXWyM9WWOGNGFE/SUVuxLm0Gruke77ntujZJzLs9cgaLlTwjCkpV8MBvtipzUJh4h4ri7UQmqB6E
2i0/d5PTPEIqfi9/sgzGLIAv56WCdrUo8Ewa+4nntI95Fd9GPEhMlrC5nfMBz7wiK8Al/zTxDuIv
ObsxrTBJwuZIbAFeIrBW1+pXRVGLOpDvUS0P8dzuvBBYrGMi5eSMM9y09liw40Uc/Us2L4RfnK77
qa11I6vQgqMEEvqIKOCk0TEO+vDUgCJlJ5ewxLIJNZuqWIJpc8JWqSEwOmtIqpc/4mH8cVPnTZhZ
UchyLMTCs659aldQ9LV4bNpZ6WwRYCxDldjcsMv7JusqdnBK71jW4bmcC2w1eB5gt2nHEBM+Nq1T
jbSR1JmQpUq47HRC1Hi+bh/Lam2Cxxwas6kJlzrrepAT+UqmnOujvzpfCrLddq41EV7hBqmlaSNV
NvH+wffZHegF70ZgHq4PweKfJsYLVy9Vr8KlytoqnPqEBtXMj3XExB5O1GYj+vtCHYdxIPJ1qrKC
t0fRDl4iOrc6bDMTx20Nb4MJEhNt5ef1WlR6rDICVZ0DJ1VwHPCse3eTlUws6pjzCFTDRZUJf30A
fGg4uU3Ibmz8cj3zZitb1aJ71QZF5ufzc+9P97na5G0JkYkSI8D75ox7BbCoc3wQ4MY49Kvcw0hb
lh8TINaEcyBm1HNmucfvtEPuNe1xR7WnX27xTRMdFk58CikAiEDQ+V9yNXxoPfHX9Qm19fzyyTc2
z8FchAMLGOr4Et0PK3sIvfmRcufv681bSDaIiQuDTHk+q0IW2UzW741QyRYUia9+9OsXR3oJABuH
qQQ7PP69/kXbgIww6z0t+7xznBSlwselVQ+e3x+KVexkdbapMPIV6iyuniM03+m+TlRZzkntuHu1
i7bWjU1S1oDhQuEUEVAK91Wsy3CfD9VeTm1p/Q+UmDNPXUVjJ/Vd8bFiOsun6HTd6pZNzGQ8KwQq
SwpNndTxCZSIIxWf26b+7DulTmi8qGMx5TsJr20Uxn5Jp6Vox74sspa5+fMYth2A65XYyXctq7SJ
Ul6dcCFr5xdZFeJ9jQj9F+vDf2o5H8kU7JQuWlzUxKSVFUKuBTA8I4GoO7xtR+x1hELQlpTbJm/b
z0xMGhC9c0SmxUmLZZuWY4mdID9G7EZ9TmLqcxIH+kWwEZypCAF8j1rww03F5+vuZLOQEcREz6TQ
anLSpi7OlyBWZfExnKadTNfmrUYQl3nnA5+CSVZdNyUuBEiS2OF/TVt+csMccACQity2HJkQNeap
YMRtOfadcBqeIXdS3i3V5pz9eWK3JacmRC3Ip1iMo3JSoYlKolppAKL2OAwsM2HSnpUsniunlE66
NeWTt42PvBnuOlfeltSZuLQ8Hr26nes43eIABW/5c7tAT7Zeb1utTfiWu6w6mAU2Tuauj5AK+reN
hz1kqWWlMPFalGpVBbJ00hUVIYDOP0IyrkyYHJ/GSOysdTbre7/vzhPqRxe/WPK0adqHpgju/HI7
r6gVvh5mlqXUhGupMvTGufCwmW0THrJRqHbveN0eXMvWuhFlkKpsJS4l4lQOxXDUeTwk0i/3Wv9v
a3kHTmWqSTIOr6SgggYyMzpDW+MYzM2Jx/f55CZDJ5M5/0SiJln7LYnn75E3PcasOObhM40+rc2P
ID9X4HO/xZBgDPl9nry4l7jVEXEa5evXscw/el7w/XrT77uAa8K42DhWuYZMeFqX3fgYtfEIMoVy
vB9FuXc0fN+TXRPMxUE6GBQNYpz4i4vDYe/1OXt2AsHJK0AyEPqo83k43TaeSyfeJJw9KxWRnpen
XIsHZ3Eetlplkd57x7eZ6/L/m+YL6eX11sZ5uoX8rEp+iPz2G6D9/17v/WVC/3Q610R39SEKN6H0
laciAN1N3VbT/YStNlkXPz6HQG6ecKFYH1oRuQe81O1dzdD3YwmvO78Pa/aZioSv8lSzCpy8L8P6
Vz5Xx9xbzs7sHKF3cSj9Evjt/qiRSrfgJfP5XaPPLTjRhjVzy+9eAKK77anIIQY/vigwck7lcWHz
8bplLD00CcyU7gdfsiBPiXTvoOnxuiAT3wkvm4Ma6UAVcLAMzUOUBtv62YuLIdEOMOVs+VpfriOv
D8DmOYaJeRsFW5VveQpmj5e5jj6I0U2bZQ+w9z7GwDXVPvMZdyQ8VlE6NgMYDeanWqvnAoxsc43K
5tLzThCu/Xl9KJa5MHFoURd2LnGmOM3rPH8o6237a5kLvXPXZpkNE4YWtLOaWlkixKB7IkWBg1yT
Vq33V671zsZk+4SR4y8bYMSNE0RpF00PS1Q+yar1z4UIHhdI1962EpmkZr6LC8Om3KIUrJ+nopfr
kRcuP5Io3+N8s82DuRh11eiUILNPZxccEPUQV8mo/Zfrk2w5WrsmXMzfRjCNuWOeRoX7FyldkZZO
/i/07oaD28f5EchTeV9JJlCWwobHsYj34DgWX/6DTQ13NDrs3Tyd6fyF0I/+8gqlQlTeio8O0D9y
cHdi0mZA+vuyh9p8NpQVltt1jNVB5+VwWD3cHF+3oCXiTcwXqnaoBM0ipkcA6bVE4LanW1Deg5hl
D8n8XyX1OxuGifLyWx2AHwFJ0ChqKB0OybLpA12yxr0rmEiWsDnFZabDy1pdxa+e9xOwqUPuzYe+
fWayTIYtPiDNTKh0H0GOTSQmtpVH7n1ylufBi46d+KbInu7df/Th7/XXuINTfTiBGspHQt59XiWe
VD9cujkH/DRJlAws/J74oLUvv66regmH4A73ajhuFB9qMCVe+hfvufdljt/ribEGFDWpLortcepF
zQO6EubdkW2fOFZkxr6imuGMHY0U29FvwyR09mTQ/+PTf++7lzXpTQYxlXpo1hYz1oBDGtU4wA6Q
TR4bjI/rc1iSZER1o5zyZKtOceEdydBA6y44qy6rpP5QCf/QYlfCz3h1Tg15cZudy7r/Du/v9c1Y
UPoCooTORuJ04a/r2h3IgCoURF63bUcedAn2/Lo5C0HuLpmB750llDbXeOc0YolGE7UWOoOY2HJJ
6IXXJpMXN0kZ1nuxbnU947ATNWQTst5iAMl+dOuP0iUH0vzI1V3gnUe/T2X/IuY8mcWvMcp42Rz7
Fbm/OMDrIMC5czfz38PjeyY2lhyHyMKDKMsllcfzgksSdCAGn4lYLtd9XztSPYbNh7YFu+MwntoN
DNH6PPh/xSB/h/nXPMVpA3NPmr9QCZBs+T9anlFgd9zm6O6STlycSGwQDWUXF9l3XNvsGPlLtXpK
oygmBJVXdx/3jTrUUbmHDrc1blxMqqgGlWVVBGnuV8/TOp9pMd22CptoPF1WQRf4ZZDqsV+SuA0/
kEllqC7Zad/SdROS15OSQI+hDtJG/Q+4iOcGYqHX9w9by8YK1SrQt4Z1FaS8muYkpsGDy8TH621b
tlgTctfGGyXR2gepN97pKEyCMjxI1Pfm36U3417bOd/2HWNF0TlphUtgfX+Mv7uTnI5BFH7gnGeu
S/MkWIJHVHT3yfWv2Sx2+f/N2spb6AoOaxukQVU7CKAQvHAjaBRua91YQKaWawi8+EjoQKLPT1Wz
CWinNcPU3+hKxtqQU9WCDscL03qE8o6T43E2jqA7e737lqTXJIRbegEGa7IGKemXv3UO8jndf/Ww
wfVFvjPbNvsbYSy6WAYEZNqpw2p5nhiLjqoMvOP1AVx85p2l0wT0NWXdKVIUfipn9soj8eqCAw1A
rZ1Dga15IzWB1nxXNgH1cdaID44z3pOcPcZ629lcLbYxIX3OhEdY32HofaerYykhzhU10W2lha6J
5YvjImgjVaHzc/BrjuIiYd5tWteuSQu38YbIdQYus2K9k0SxrHE7NO4dkyxuacqYcuoNHZ/hM5VT
SPUAnvKoOIIPcUUNDKA5H5beDffu0WxTbESwF0ZesMTcTzVJcMrfhgSUi9ed0za9RuwGxdT5NUfT
bhAsiTuPuERY+Y2eb+y9uZKz68Q5TXnfpVs1PxPe3hX+nmK0zSxG2FYV7cZhnViqpuC4xtNri8+Q
fK/8wWIaE84XVesUiD7yUncWfuIIkXljHdxmGhPIB2tX7iQ8mvbVdKRqOuUbO7Oh3Wne1ndjDx57
v1d+v9J03oLTNrCHEtz51z3GYvU/AHyswrtKXHqp36PYu/ba6NBufXvawJR7uv4JW+8vn36zH0q8
W/KROTRtZf+wEfW4vyjYen/55Jumu3oB6gOim/CT8Qkg6JeYbglbyrvrPb/Y95213kS7EWzisZ5X
kqp1/V/jl0+CsRMn8n6JipPD2U46bjOQEbWuX/V9T8iasn5lB1255aGhLtnZDm2DMMLW8XrqsKB0
0zXvPglANPO1znCJcvS36UF0N2a4JkOcktLjbNo2hO+8PTlQroTc+1Ac+8DZAx9aKkMgRvr7dPtc
b+XU0y0l63qoSnKMyvDhP9WuYWwOgSM+9rR/GfLxLmD5q++EO3mqZYJMZNwwDKIqIrmlJamrz1Do
WWmSt6B0OV73M1v7RnxvuPtlsb/qdK3jV5TX3slg3PEty+ybiLictgC2Lv6SdkqeRMcemlz8L3bz
KnGKrjuE063bmgmPc2O8DgHDvKSxFx7HSCH16oN/gFjc4wizBLuJjRvDdWtAKAwrTe2Cwrv4Oe7X
Z9wDvFyfBVv7xr68cSC9oEqrU2DkgKZxuyadml7deyXl99c/YZtoI9JB7TDFeHbXeD8YGY7Nw3zU
vNxj8LK1bka663Dar+6SBl3YfCGa+SIJoH11E9jCNUF3oDmUEKNRSzrGjnpwg5g9BdK7jTkP19K/
x3a8Taxkfg/TQLQ+qJ27iwbWdatbJtYkgIRiYMc7H1b3nA7idTI4dCv56YXTbTm7CbuTvKuh8cd1
GhTx80qcj6PaDu2o9xJGy7yawLuaTnKANJhOQft+edCFMMEa4PB6m3UuVnuzh7ZuTKK+ieY0iMRx
qIZn0eQgeqwfrjdv6/zl/zfNz9KL876d5rTEeQF3qwIlIMWkdtIXS95uIu8CMamR9e6Qal+dS+Jm
ZNJ46lify1Le9jZtSpJS5gcz37RK62ksDrp374uwokmRk52nJpuFjLCdJRs1XZ0hZU5XHFgRfXLq
cjvdZn4jq5YhayHC1qm0maafDmEFqnxxa3ZT439g7eLZRYUPGpdi/tHRsU0c8HVeb9sStCbYjjd9
I7E0qlQ0uAmuJTasccPSL/ZeASyv3Ka2KGcrKp/yQiGqQvfA6vAQKPZC8vhj5XYpC9tzDSBHwp3b
RLHdP1B3WrTFMGNE8RZWZ+K1zj0KNveojyxeZOLtdNOBrQa6Wqly1ceAkb9JNH+6PhWWazoTZbfh
dW3VqCxN83Y+xrq/n3x2dKW68xBsnot6hGGvTsASzybgDldz2OWjdkjdoU5F4Z8n0BPNYvoGybqv
10djM5SxB+P2fWjA6zKkNCwzp56fJQgdrzdt81kjkic/L3vANNH7UoPbQoNffnAYhDQb5u5k87be
G/HMIUIue2g8pzXx+SvtK35/eTC5LaBNlJ2ug477hdOn00peCqHvR2f5dt02lo6bGDvmQpGcd0Wf
AtownapSgQkCcbDTcYvlTYjdtvUSL1l4P1FD+V1DZzQhrv4cd+VOCFj80iyqCvM4FttadWkcFsCp
nYdJnwKd3zvu3g2UzT6Xkb3ZJ7HWNHiS1SJleONIe9KoJ5e0t/HHuiaOr1+2S+Hx0qdlFOdJ2K8n
Lp3v3rxHG2Prvfd775uy8UGgzkTKXd2cpnJjd0U4N//n7MuW7MaRZH+lrZ6bPSBALByb6geeNQ9z
Tyml0gtNK3eC+/b114+670wKSiZnjlVZdSslgSSAiAAiPNwvnH3DZIMhA7X/SKvroWy9mKFvi1/L
Kfbn6jKrMnVEi96hCcozBbKuEdo9JpE34shtEa4l1ZcqbiaQT6YuVILtFk8ABUqm0B4Q7CfwKrfT
x95lnpOeuPVMmq9VQUH4Uh9sKI7o+FDGfAOmBU+RYpc1gCCPV3U0bLADGSOe6MIN/pCTR9t2/Iz/
Z4UJ0HOPmBdnrRz7qmUp10T9UZ7PCRMyu5a1hbeTuSdgAiUU+FZM99UbKh5gZLyDac7s2XLza2A6
9roK9o417imvruxZb0Cre0nmG48x7thnXu4qbnWOymHHjl3Dt1kwuyv751X3gMHPP39hvHyKXRq0
bQ7HjxNWp8VVMshPkwj+UiRd83FLE2V4CLhmVeouwRd0+XdmJ/eTNScQQov9TDAQSQBcv7Ikr3OB
43vOZv7ie/qxhAqCbIpra7wlhJ9kSb1x+LnZcv7suONuKB6Y0KiQ9h5SzRdOo+FFgK5TbjKmxfUU
5ijv2kko9pDdTNrv1WgP5VfwB661iSxMponu6VmDXQcROR/aOGhEqb7UsbUBlcmu6chzzcYvb0e9
BesxGaOSQgQF04L6cRlMaJAefOlAXz5ha3fPV89myjUxk0pJBLmqob5qAfTVMXqMXXZgVvWZNvSY
6OwmCdea+1518niWcfag1jzkUVZDQd0avqRhdmrY/Pz2PC0MbSKIwqHWyZxZ1Nf1UHvaHth+TshF
NVPlmhRRbj85TChG/YpFIHsjFeTMaH5RXQSjG56liGcxd6GkfhsMJ4AGb5rB3rSxs+K4FraQNHxL
3jHJ58Clfjg6R9DH3MRTfhPOa3W18zC/5bjx9oZXcadKghpXCD/r3HdDG+wxOzvHTcBtptaKvj+v
OK88xFTmJR30D6sY8XUWsXeOToDwyMhLwa/NKrUBYdvAnilLDr1jH2ISesmUeDVCYaYnj6yp+CzM
pMm7GFGZTDZEm68by9oFifuRJ/W2n6OvF+1hE/yKQoRSZc7BSYRM6MlNS9vL4nnavj36wjqZcNfE
DQBggN4GGI/6d7IIHlwtb2sbPLGOexFyAQZuhGIJkbYy4qHw2xZUm3UDHYgk5GsKEwvTrww7afMY
yhKim3z0eyA5PGhn12hxhKbIJXk4vL5hKTUHNWIjbeYPXP5VCuiYBNM1L9pLqgAY3rCUhHRlBLYx
Bvcnds5I7kQfrzV0Lvg/E+Zqz6ESolDUr+uq2o1qTvcu4qv39t55fXRlvnkxzX2vJe19dx4gLM3Q
0eZXqVzDSi8Nf/75i9PCFMcilI6ofKco83wDCno6AkoWdCsZuNe3vjJjdWrRkow5A294Hu6BQPrW
EeqB4PSYFXrlhrH0CcYNI8prMDqHTe3T3LXmPSTkx24ThADjXrgERmpAplneDVgGHxSId0nWPotg
jYx3aXqMsJzScWyLqel9yz6LRuh5U8z1RxaOfpCGT2/voNdtF4eKX5c4qWbQ1Tlt76vB3vGpvM65
u+mdbCXZtzD9ZoAeOApshVv1PufWQxuPD9lYrziF1w96yozOeREFSDvUvS9o8K2M2ps4q7aoMVyF
Y+4nWbx7e4KWvsDwPb1NQ8HRyQ/9Wv0E3ek4Ci5JnOA8Z7idLBuKrlWRfcrd/C4Mxh3L3avLXtow
3MBmY1ZMoX0CIDHz8oYfZ5GvZLVfR+7jvY3DfAolkMgJMHgSZCPYdKJ3A0RT2pJ5LkSLuibeW1a5
aepxn2bhymIvrYJhxsKuJwJWkdTvoHHiNZVyIZOTr0l9LRiaqVY8hzJhto7Po5MdOHa2DXG/zzG5
VzS4LBCArORXQ2MdscpAuuQElpon17Heyy5dKQWfbfX3Q5gyMaixFkMBxBQQ9kkZ3EasEGjhqj4X
RVxtpyqPt0NWjPCviTxkXTetPHVhSUxkKmtJoWcZkFPWJEfU3rboZ3x/0fY1iSKbtBGJ3WKHBbZ4
17LM7yDHsOKvFxyeCU1NrHHiAt0SJ5aMX0TrXuu8uJnqYI0EYWkxDKu2glKERYhpyVv7QdflHVCj
tyTvNzCWbZqDNygdD2Gk5fbtuXodO6GUyQ0JFwLFcYoPasFgM5P8Pigh4GYR9zAzcXAK/mHI5L2T
p5toHg8QqbzMx5hUkTUYYJMq4OQ0OtbnqJ0O3eQe3v6mpa1lWLsL7pdcpRjaScAQ7qQ2OBCnlcP8
0vob8VrXTl86jUNOKa7QM2ePNLY+CHDCv/3qC1FJGGaeshKNyIqRU+8k+3qs4djDYxPFBx3oGxBF
rhxZF77CBKvGAwXYrcZXlECd8yj0VdJ5dcNXvmJhAX7jnuyZBQIJDO/O0daJyBVUgVbCx+t5DWUC
VUle0D4D8c+pIM9IlXbR5OnpfaITLygjkP2sLPPSFxhhG320VhUJii1Up8+WrX5Uw/D57SVemnvD
wumE/oo6xuREebGrQgkJvWYzpGL39vBLb37++YtDdzh1EXfKOvfb3gKlFqS3d3PUrPF2L41uBO/Z
kWLoUqgB5SXY32XoRmBZCtcELZemxjDcKKIDI3VMT24X/CVo+sjG9qDluHKaXPCt3LDdTlXDyHrs
nRatJ/lt3z5ZLVqHgw/oe43ir04qVxzQghWbBJSQaXObfsDuEZW4Kl1+mtz21GXuZ0LsJ6Wyy6zY
hK66VpkSV3Tah0R5j5S4le7aanB3xLLXEKYL5mYCWKH26BArt/El2UEEZGeHlY+p00nsgUNgLLs1
LMvC0ptax0rNcaLTOfVdtPUhxaP+Un1zLIfxsnBj4lmTmIrACnP7VAYgrwMG/TNLkovUi5QyVY6L
ZAxi1VuJTxvPDj6CiGRs/nrbnBfOliYFpaQa/fwjhh7K5sRQ+eDIflbWgArQymZdMGkTzMoVFAZU
1c2nBs0iW+gkJVfprNhKKFhaV8OkR4umAbfdxO+75Kah2Y8ZPUkeideapZfe3rDp1plTGQdJ4dc0
zyNvysKs8UJg9p7fnv+l8Y2AnJGhH1LSZH6ZNdYxZaAwFX241m+5sLomcHUM08blTar9JCk/QTLs
PUv4fYkWu1GOx4s+wMSoZhYAqflYzCcwXQhvoj3xKLTKLxv87ABfBJu50j2uBfl8ksG8q8bkQQFr
uHLSXnCiJkK1UjmBYKFV+MoO3mec+HkLTvGJqts64u9Ill/mRX/DpzZKaTAh0ROgyfJL4aTNideJ
pBCF69fkWRZ2kQlRBVsFvJpdZ35dAHsJKpZxX0p3jaZoaXQjKI+ZRWo7lLCBXF9rqn/kefPxsgU2
zHcAaAjoThfSXGj4BDZplBvaDCt0Y0vvbdiuQteFo6DX6WvqfAOJ/5HG5MKhDbOt0TAe2GNX+MNc
ApgKwbEDkAhrmPYFszUxqbLlyTjiVuwXY6M/uTonfmN1oHj1MldAxBOCFqm7YmILEfgnKcoLEwua
OE2qBj0GIv/mou2olvue7PWYbMKm9yAsfZm5mYjJuO371g3xHAZVbTykLvZi+Cgy6yYKv120mUzE
pAsug3kChbsvhvKe8+hBWXzNWyzsJRPLy6IOwG/splMXNNsMTWwe6If5ytwsBDETyDuxeIIGOuZG
deiFblFAQON3iv99e16Whj9vsxdLnEDNrEV/n/Y7B0HGA0LYSUAoV8ksi70KwUyuWPPSgwyD0ym3
p4BbqU+K+EgjG/Iu9OPsXhiLTZnfVFo0CxSN/JZDX9myErEDU8qausiC0Zmg0pyOsijR2upnSQzR
07FvtwLoTE/w+UcTgAb/ssU4z92LxZBgLOmKstG+dIGhU7UbbaOAT38ltL0wh2RCWJki3A0iN/Zp
0v4lwSohW3Eo54vQt0qZAFbIOLM8A4TOT8vhx4BYOdvOZXlUE6pa9uDotOI49rHU99IiqSfzcS3F
ubTAxsznED9xgrKLfXsav+u+vlK0OyBG3JZAL729uAtewkSsRk5iSysfrFOZxEh8dLG9tctxjRRv
wbxMkGrY5tYUzi1G5/n7sqh3knU7J+tWTnJL82PE4jiLoCwGHeRTRMPwri+TfcwDry3b6JpN5f6y
GTJcRGNNmYhUH/lhz567oqJeXbdrfnRp+o2o3AUjd6RThn4BEeqtVUQ3NKzmFSe9MD0mRpUVoROK
jtknS9aPdKD5hrQQpA6KeBMNqlt5ysIam3DVgg1CW8jR+vMYZ0iTgjBT00B5dM6eLlqB3yCrbanm
EWZ2qttY3008sI95DVHky0Y/z94L9zZpNWRdZKsTOiOhNzQH3dFCg+2K81xaA9OEo8mpEtweT7Uz
9oiSnHlJCQ5C2TZgYsua3dsfsbQI5/314iMKXdvpADz4yR7q53LmHxp73o4V2GkuG984UE/QDbWl
mBSuxCM4Zrg1QfEwBYNjaq9UPxZSUb+RT9ZTRMHyqk4kU3vVo+NuovXHjFkziJ6md2kCUdFcYPkD
vYZsW5o0w7JVa2eVIpM8Uae+qmjzHh3/+RbKPRdxjShlQlkVIGDokwvEqW0IO7TZbL/njMmVE/3r
ry9NvGlV2lY6RkScEnDJIKk/pfuy6LN3PdDjH95e9tfdkzQRpwz8wxBAzORJcx7y594eo+FepLmd
P7/9gKVvMPaVJiAsK8BucqqAbHU2WR0FX1tU2NimJkW5dpJfeooRJ9CcYjt9lfJT1TD1QJs2u491
y3dJUdcPb3/I0kwZewkVtq7Xc8VPg6vcbd301V01S30ZKMI1uZb6HCkQKE5I347YPVjUnzi27dtv
/vrkQEjnV9ch7MkG84oDrCKv/oKq6WPE2/eWovvLhjfmXo+pgjZtIPy5kXdlG3ce6Ja3ThFedAZw
zVKzJYLYZqDy99FM+9Az91DPwUfKxTHIq4vW1jUrzZFEfHP0TP1U2xTEPvRHlK2JHCwU/12z1kyy
IhQx7gg+lII/t6oavb7q38WddTxXQkZRHuNaXfWMHW2Xfr1oTcxKc1JSxgo9AuVZF0/IaHwCichf
MpMrGdrXbQFw/V93VJixWVlNR/1u7H27HY7TPB/efvPXw6lrFpurmYvJnXrqQ/8VPF8D07dRm0sw
SYzRhoxY9refs2AU4vzzF/HUbUewZ9l69MsJBBJBKpqTyKm9B3jDWnnE0qcYIbuaXUjAiwLYo7iE
nCxPrK0CLnJH6lJvi0b1K6F7aTUM+7abOIdwVjX5bWQ7HtrzB68gkB+/bKIM84ZsZkJ1hOR1LpDG
QIGwPrJEd2cNOWdz2SMM19o6ss2GSDOfkOi2G/pTOdKtG4jHy4Y3juBuTTRFVnXweU/ckxtN/ZHy
IvHtJljTw1nYTWZxOe/jUnRjMPjgIuanrG6ibcNi9ySdmm/f/orXj0+uWWCG8HzpuCJhPspSeV9v
zqUpqZJNSr6mrrWRzQGdMG8/amFDmQXnZpAQXG7yyU+LvvOcXsagCXfXUGhLo5/N5YXlAfoqqmbC
h8RhOd8QWVmb1FL5yrsvGB037JohcwtmSqwEQbjeNrIGwi3uat/V7rjVpF3D0S+t+PnrXnyF7IeI
ZQAEw3+E7T4TifMMse35kU1dveI/libKsGvS1hmo/bjtp93kJF4FrcZPMxXjynn8Zzvs7yAo15Q8
dCtc4KpB2j4tbnM7PQ44ktPsw6T1LqvbTZjTXU6e+6La1eBCrBSF1kDphbHrpXLt9rT0jYbpZyCz
bqrCsf0JfbVPkGd1N46IV2Pv0ioZpt9TJ6pZjOED9kDGr0UOFTjnMQ/tTa/bnYpukPXVZNqECpg/
8iwnfmb1LC8T0lWuWa6uY15ClGwY/Shn2SOZwSAJSd3+apAsWLu5LUyhWa+WU0ckeOoGP7fK6QkA
SYgbRtHa+X1pdCPUTy3TU1o7cJ68f7QS6zNyhJedS836dCWigZcFIksxqA3rncNc9D58wlrkUjDF
V/a3WaJO3MGpnBlYaeXqew4Yjdd24Iwi9A6nsc8d62IPRLoXFX1ds2jNJbo9R7TR+yAZoF7Ohd6C
y9bairKuLguTZtXadpyyg4JP77f1WfdDRF+Gujg0ir1/2+0vzZcR6VkmA0AU88F3o+zQOftZS6Tn
97VoPWVr5oXj89sPWtpThtFzGpSjVdnA4HcQTRzTOtiCxWstJbk0umHzCcEttyBh53MRpH6JxsOO
DONlNwWzel2Pw1hlOP74SMjrK6WS+IODwL9GxLAATXTN0vXYZNAKKrPBb6iV39qj7K/tIqs3OOAl
GzTUi/dllWUe+peTDQmHIvRmu819Swh3xSoXpo8ZBg94EOolArvA6tRxnHXouewyzn2Fto1fo2YD
Rp60KETv93HDPWjYgDY51lc2BGXf3loL4d+sbJeaZ9KKh96PaQd0OLkjFvh7M34au3ElK7M0Qeef
v4j8PSwwT4eq8105ZrtckwxMKONa0F+IWKYsYd7pLCd9N/gFkeC2cZPkwBo7u5IRyp9vz9HSBxh2
7pBsEJJVA/wibXZW3jXbUhXByugLXuRn1/eL6dFBn7Rt2/V+TrLbUrYPYI/ycxY/txa7TWL3yg3i
duVZS6ttmHrXdK7OgCHxs8wewN3tJjdd78ibdhRqi1YQtbLkC4tiFr9B5RZBTyFs/AHfAG7DH2U6
HXPb/XDRgpiF3MIOE1GlsAotZbQva91thtq6SBUdS2oYdAsFmaANQApoOZO+pcggHtOWy8sOqSYh
k+tGBLFvxjm40BD7Q/pwO7djsrtsZs4L8mIzRaMOwKEPXz4x7kQetFPnm9aumjV/e56DV44IJtLg
fPoQQZugI8bRX/J8zL1a2Ic8SI4isL+FLP162XewX79DOSkV0J8YfFxPbDR68GHLA/7jssENeyYa
/Dn2gCVwE4fu0hrNDA4HkP2y0Y1gbac9tSoX8aAPmuLKtc7Aj2pY43BZsizDggcUr2TTpwMO6Hsq
xbyP56beVKr5/PbbL4xvVtCBSUlHi8QwLcihQKsL4nLhrZzJZbvfLGvDsLoiTTD1mgLZ3NDe2aRO
YF029WZV2yliqKMR1voSFaxN35ceGAzX2E4XooBZ1855l1pQsOp8ZyxtH4zs09YK9HDhxBiGyx0n
isM2bv0Epf99g+z2Ic74mtkuxBizpl2EBRmrWbV+NRbFLg76fFPP8Z0TBfGmAOUNcP1SbGaLrT3w
dT+hXONzXOLmkGKdOiQ7GfOQHFaHYkrtncxrcpTKyh/HdVLkpYyxWVSfe4arvySjH/dyZgccOKEd
HOvkIapt6yDADrxNrKK97qTV19totqE3PzDLu8xkDHciO426jGO3Z6jGsWb9VVWjKCcvog9S7s+T
7wuX3k25k2kyt762IYlcy+w45eoRCPg7i5cX7j7Dq8SApRFOI5wCkWu6BfvD+NfY9eX7iybIrLqD
Y5eWM/i3fSfryYaJGq18Dq08S7HgsjUwS+504JMNMZzaz8H+YDntaeTqniXFZfl7s94egy6fkha5
+1jMbJ/YQ7Z3QCqye3t+FjyLSRBFFNr/M1mOvnaL/kfX0PxrXbhrenJLoxumqNy2A70esgagPe++
Dk05X9G8WqNoXDhRmuRQLoHWr6pL5CHseJOU9ZdENk/xlHyCpOGaM1n6AuMwEIFAy0IlA6fJogLP
NB3vImu6bOebRXaNIvoQtYh3VaVi7QlW9F7XSvvL20v7uh90TXKoVIBpuHTl4LeFI73Snjg0ULj2
mox+kNKZjrzXK7ir83q+cjQzS+tFAr4nABsbn0/7wBo9IAObz3UWkIuOZCD2+fVIJiM36vMOWe3c
0h8K4d5UMb8Q9PNbVb2ZkTxVE9CN8dR4TcivqpSupG1fj31gKXn53vTvLAdqohRC+32Z2h6DGBAF
tNH7e9SeKcArrqH4Z7cbW7jntVnDAL2+Z5XJ6hQUgvAUUo5+kcp5SzSIrPMmmFYOOq+vNfKkL7/J
/jub3F7bBeZrauzgLout+khbB2qFVbomKbj0AYbRjcTpesu1OyTP6i71OIu7L6imVCuGsTS8ETQd
3qgBGkGN37eDAmmPVXo0mIrN22b3uldC0Px1foTIrT7VMygZXHcSnqWT2k+DzjowFaG+IRyxEhhe
t29l8rZY2iq6WYWDb8dpiYSTMwyHqEdPwOwOemu5ev5QnSvYb3/WwqT9xuOikNBE/t8+FXqg26gj
bFPq/tPbgy98ikngUoMguBrn3j5ReTu5ZJtJdnfWVWO9+KRQsnn7KQs71yRyGTIHFVGOp/Tt6AUy
/YS+Os3Vys1uIR2IVmVj4WsmSmZjeDTgepCq88acH+KhQzWm91jWXldn8ZVjFPZXSEf+/KT/+Dr+
Z/hd3//Lxzb//C/8+qsupzoOo9b45T/f6Rz//tf57/z3n/n1b/zz8F3ffs6/N+Yf+uXvYNx/P3f7
uf38yy92Ba4B00P3vZ4evzdd1v4cH294/pP/29/82/efo7ybyu9//vFVdwXkMR6/h7Eu/vj3b119
+/OPM033f7wc/t+/d37/P/94AvN1rou/XTXZ5+JbY/7F75+b9s8/4Db/oTjjwnaIDa6/84Vy+P7z
dzj/B0cXrhRSUYrrPNYKqLw2+vMPi/+DUEUl2LaAVLE5P+dgGt39/D2b/oPZ1IaGsCMhb4jS8f9/
w1+W6H+W7G9Fl9/ruGibP/8474f/CZYAoElH2edxXIc4Dgz/1/3ijNGE5sgpvE/6wN4lI0N/cDHF
G4ZP39aar+TDfjXcfz2OUX4GvjnMZWaMRqdbbKksiu6tTN7pqYJoYFfIFe/w2jdBPtkG04rAvdE8
kmV5Yc1OmkX3ijXSa3tXeqCvkptZq4ciY93+xaL/e0pfTqFRDv3XR0lJORfCodJ2DGcbOR1C95TF
97Wds01upe0+BFcWrNsF4WPeopmsh5hDkdsZOrLT4GaaKNJq03wb6jre8jF5IqPjniaZ3L/9aucj
ibG6LgFamDkcpX4QzP+6umHVChsYlfg+HpJiHzrdu0RatygADkcBcOBWcuerJXn3UH34vz6YC0Qd
KaiyXSLNNBm4JXKbFyq6b0gEQY4CfB/CAU7DbbJ9gJYjj9oTKANb8kziwFo56BjX4POC4FMlwz/K
Rs3ATIN0OYWEDNTo7gPcK3YOAM9POSr61I6qHbfLCLJBlldyUe5lN4ByMtBsZU/8PvEcNu24FOo1
UnLzxmcJ4rZFkIBmsitrCHXi1t1KqDEHYtzwMpu8WelvGSmzQ8Hxo//z5Ct4DKoEE5whgfvrqs9x
RoNGNMl91Iv4aQ6yYVsHc3TVphXZIkG064Hphyo0jw4DiCFXHv5r+DxPvpAult0mcGtKmtZgswYa
d7xM7jOXZPswpM2WO9YG94pxP7RYgEdYpLNz7K496hpAtqKDRKh7RR2krKD3VvtNaD3MkJ3GnbP3
m2getnGR8ENjFY432rR5l7ntg5Wmh6Cr6GGO0nI7hHngDUGG+8vTlOedz8aEHpzBLoHovIriZPTs
UhQfenGTV4N1JKlM/KlDj/MOYjFXrGzbx7CM5K7OG3AUV+GhdrrKK1N908dJ6GdonvHiMCx9UK+1
26ho9c4GsfEJzL3ZtmzJhjg58WaIoXsdcld72bqbsbLex0VX+uH5PyNgbztq9+VDEU1HqwAbZ8jr
Zt/UfbvrIefqkjrbFLUgkN6evjS6l1s5Fmrn1ultI2R5l0wpNLvH/t4u4Kbp4Yn0NX1q7elG1sW2
DcZtGDvRXVPw3uudPrsS6RiCNCg7ilYoL7FK4hc6ukbmrt7RjNZX7ZBtG06+1b368vY2+OlafnU9
QhHm4CwDACZCzPk28iJrAxIBsDLPQXI/TBxdqRLMRXNc3SOpXR86GqT7OIsTb9ZpdlM7aXlwZvWU
DE3lhbaqT2VH6i2PALYYbZZeA39dXpV9qCCwaT1qTe1r7ZDgEVq3D5FAV0Ec1SPONdONM6QfSydO
nvkIR5vysdvi6iE89ArXV3nzvazizs9doOB5AADBpCcX/MDYMGD6KLd5kvo2DphHMKnej8rONg1r
+btpcLdBmxb3Glvr1Ct+LZDFvYqtESXVKthUYXrXkWSfIkacwHOTeGMXRNdDGF1PqPj6daR2aD/N
vIDk43txFbeKn89+9eZ8Jr/tkV12OL8nWdV6ndLNwa6ccAcdm3ATnpV2W8iF8cZzirrZWJkItgon
7m3HoD3XgOo4nmd1ABR02CRuGa/cpn/WY8yFlMTGSQOXOJub2kQC4grIm4TJPSEaMa2b+THpu9vM
brIrSH5OB8gYBHvhWsk24t3zLMvhJiqLBAbX683c1npDqmQ8lTXbAbhTP8RDSPatO20DBIFTOsRy
QwrggwT0D47oBGJermF6U9Jea72q5W0o4/70T+rsG1H6VkI5Jp+fqDvtBnmR3MfhQzkPqQd3rDYz
QYWCVtPVWKN47gL9H4CsVQMXeRiC/CDnMTxoZXHPlurj26bys6Tw6wwrjoOgQ53zicU2kaVRMbk0
bUl9n08QDwmdAy15cgte0cSLUWy9knF50CmbbwebbSw3PpLM2sVpR6CszW6V5T4JJz/Ywh4/tp37
mBb55LV6Visxzf6ZhzNeVBBHEEIUdRhim2HTsWBoXQcnpB3WD8ALK48x+2vXZZkvZWmf8KIeyedb
qxP2KWMB32td3s/cubEAsruiaYVy4vk/TahTL22S2uvdNnpsrNw61OpY2bI9lIKC6yqBmLUVWvOj
Gh4yqKC974ai3zZhMN8HXAG8SMrTz2DhBO20TQoAZIeC0G1Io7saDnbHRJZ4ImlA8Dw6pVfm07Dp
soBv5kp8qWrIRFVteqBkqq40qQcvLnEtmqRMPFlR+ZBK7XWRArmXqJ4LSzYbWtlfIQiV3tjJhzYV
3Tu3LINDk2bZVsx5/27OdQ3d6eYORxJ4vJlwvyybdltogMdoTsWtTp3qRpcgZ8X2e2CqVpt4lg5E
EtkGfjS/UtN1mOXtjTXkal80uK016MnieZxcQ2YDOsJz5oBUNHG21WgNvuhJtmtbbEpKdIZAFz7r
rOu3ofuhZiS9zvOebuIkhV5oNjykouIHNhC25zYvd7PVay9U1mOc1An0rNzmDiSCXzXYa25Dt2We
qtzw3mqSVZ2u8y4xdpHE1QZPcXA0++10RvtkCgbC2/u8y/ObKplCj81NcXAIbbcyy0EjPWfDxup0
eVeX+SZotPKDKslQ6G7CTYZc96as6/KqzSl9T1qbbyIr3FdJyO4dB2fLKkzG504kuL/YCjSyhD/W
FPFd9QEE1khzAC5SfeihIQU+4p1qw3IbBhndI3v4VQBmf+Ihs04iIaPHVW2DcNrq0Z3leM486rvg
3JYXZKq7lV1/4nHh3BQWV1eg6L2erJKuHOYMGvGzvwJtoXDOLlgQW5lsV7YdkZrrvLu3RQ4N+oF/
FAOkr0LSbYDhLu6b27rtp0NYh9DLrX4wJ25v7LntVw7VPzEFxrKhyQQU8wSUTgwFrF+NH2INdg1/
3N2D8fgajVIPUk/iZgxc7VGn+4Gie/8lyXD1DdmV27biMS2Rp27Sr5BPCD5NbPAExoZAu1sgIGTW
tRPm+24ed8WcQG9rmt7ZIXVvdYPTiyOK+clS01PtsuqalKOXRLFe+aKfTQe/fpFLkOmSwpW4qrim
4qousP2hsDfcqzab9kTk7Jg3eYtWM2TZYVfERxtmdqghrrWlQT9tGgjo7csmaK6CCOSCI7oxSIBa
aJ+E8TZTumceERBxK+zhmJf7pGiqbxUZ0fjY0OgWzMb3RI9i02T99Ina+jFpMn5VBnN4kwYKqhst
HfcqjrqDXSaF58QW3aOq8GFM525H48G+C4J53heyK7c00cqrOjU8s2oTUAn1eXQaWUHDQJPFSOFl
5TTAmiScjT36LZgXNxLXhWsyNYFH2RzcTg1jG/TsH61+4PcWiObeQecu8rLJfXSdhOytPJ2P8f+j
7EuW49a1Zb+IEQQBNpiyqb5UVertCcMtG7AHCBD8+pulMznWPrH9ngcKy+FQUSQIrJWZKxNRQrEM
veDi1nOzG2EDDr84nP7dFafs3yYSPoDJP55JFISY7KYc8vQIq+xT2dj77jxJMFnXqpMkGcqqPSxc
+NjwOMa/R1xxNdwz/oZgTQT8fUII2d3VyQZHOPFcoThpWufcDtjRXciuDlH9G/a9poudkCeFHcqk
w1Pc4vScYhnd5LKOma2Bi7vtiPOlN08tdZxzE2S2MWtmRik3E47Dl6Axzn++bVuyCUDJbOgyROkc
Lfa9LZDXPlpI6hvuNWkVzlOSd/nwrrGi/OEbz9fw1BfiaY74q+qKN2qGeYt06GFXeHCXo0boQxVC
9osw5DJtuKhjZDX2qQsdNzZAuh68hSEZ1bhl5lN+kX7D9zOpMYAXjb/tBqVF8F4Y+d6Lafyimjlp
VDjGfjBGX0fVvcPRiz8WOgpSTZFCka+N3LpmCB/AAbz2M4zWPL2oxMSt6ab7WhCJRhH6EMhOxaxd
li2TzhrP0F0MpqhwNdH0Fx2sd4dJ/vvRoyaLwoBhz8U+wwCo/LnBzP2MyUtkBl7nxnl0sMPEzRyw
HQ31cC5QFSdhOENMXgxPYRg0L3aoTrZCy5QDSupcg5bGV/Slq7hKEdrZ70ofCQ9DrWTKmsg/eKrc
eVxG2b9Xb3/iuBFaXFw1cG/vvolQeLH8edW5HgNjHC2vZJrKWIVDGHuBERlb/zbH8b8+KcJ+5QH8
83GHPkF1Ra4XjP9TeR3G+n1c9spZsOic8G9q4c8Y3f03AmgAgNHF9kg/4+DNLHkusMldfUlTD51x
XFfF9Jdj7X5bPj1sjqI3Ij6PKAH0+Odta1U5NTMp1LVr6ylZTEu2trI6JavZRR5JvfCggo7/pZn5
EEL8+bEhClg/jKCdogGnn9YYSiTAXipQ13XUOvGACx9E7u7MGLz6eJNuyMONV6dLWEnmUwFXt9R1
lt+NW43ZrNbwLzfhH2c78BHICoCYuGDDsIt8wueaYNFsxJzoVZlyP0j4c9DFUVvqKJl08H5hqJMS
g/zfXUOGeMLhcuo8xpKukrd/X8Yfor5Pd4YStCAulhhmIT+DppzD9aTxJ3PtJ7rBFBLWsml+DPDl
v8En9NuKy0FSHZxESptf1j74DmfMde9X0hzKAXmxCO3a2pVg7s7weNDk2PrlWxAJc/UFsp6mZYb7
ZFOxh2Uc301ZsjOr5fTstVGMGusve8mHqvrzb3O/r1jGgD79z+zjJKpFBIU0V2gvTSrhSJ6J3gS7
jlVLjItixzHg7YaPzhSXog0OROQ38Ln8IkZ7rnLln3VXqngV6wbMrH+ZqjK4LH31OBD51azSe3Bh
cr/vavuj9yebElgd3fxgzqEnrWJAOhvUiewi+cSTCXmKKEqbaccXjHojou1niYJ022DUA9DG+rWo
abUHjHIekYSz+/cHC7zv06tGSeRjAtVnHuorijLyz1cNVVrAHLnqKzgAczCIPsukTcqazScolKpT
0WPmYJ1PqGmKk0OOcoJ2T+U+z1pTPXKnaQ8BrdO+X+x1RsWxNbUJDo5CVBsK7UvOQ8BWcii/zeZW
SU7StbT1jumu2kb+6GVOLdhpisr1ZNqDVxN6jZYlT8qRmg28cJZb62lvi3s6YI8OL66YPMjVx2pX
UuEnNRnHTc2JSh3kExwWRD1fkLu9ZK2kT5jTajYIdIP39hTGfObLgzfHXQPJZGddf4fyM9jReeUJ
qrYmbZiYD7Zf0TBHzhWzUio2YvqFmKF544SDTBY97yHbgs4idzbBiFQbgiCdBKhFhLwsWr3UAo02
HPsTuXjgMKRO+zoaEt5oZ+Mv6gUIQrUlDtXb1V+Ky6DXIkbUsXyYrUOBgbpDNg7ImsL0/7mBm9cX
viDofGGwZrUwz980oCnoQthlaElSCK42k1nzGCEBO3e6P7VqGU8OGAM8MkAXOWXrMbfjcXL79lAI
P+t7cixEOz1q3o0JETzmfCAX4O5LWgF+2dVIR4ujsFDZ4NZHOq4myW0wnD++OG+tCKczLIN4DNs9
72GRPvJEFo0kowaInK23NRQK7+tQ2K3nAebsCdmuDV3SFc8t7Ui9JlHuFaeIC50iGhIK2ejkId86
W/yujRW8e8/gQA7UG1HY1dgT2gq4OHPCnROQ96WYUac2JZwqQoqxdiP7rIK6PSv1ht6PdzS64XOX
2llmppeAB7FBHWAHnAAFJpdieV6WVt8K+hCG+k7dIifSTMHzwOrpmTELxyWtLJrmJYOcabrKtn4x
uos2CHgQ6Bc9vhFsqlNVxjgB2kfPEA+dICymFk5MrCeabxEE2hyV/aGGTmEnLHyErLDfop46zMHo
KIlEUSZhBLM/O3biEghNYk9pjafYjYCBIc2DDC+BGvxXrWu2aUf/zCS4+Y58wWl4moJh3uuaAvGM
LXPFL4TMY3S9eao9Jh5NybIAiqNLAXgrlV1TbyJadVlEe7zP0qExEVV77gQ2r9mEj3WOyTwYTB0K
P/SvY6Oml8brn8XaeZgso34247xDmlo3pDXjzQH22V0y5Bpe/57bw6BqQsrIIJJOtDMi0tiM2EdA
1xHcWoEm+GGcR9JLPRXEXav1d98dZFz7M/pqMERZA4v8tCUdfxLmt/awD/b+HL0XNr8xvb5GUdnf
xNyUW4QLQ/7FsPMUTXFxaJ/HTbvaZ8+Z9CZYbAzG37+23rzpisR4xnntQLldFFYQjTrAhfBleyzx
PmTFEu4LCPqOEdJVMyLaVEpfJrQI8z3q9HK/Lmojq3IBYhDKjI0jMjJbfpzmfHgu5mZI6qka9x/f
aiElTKfmu73i+uyY3WR4+1zPA4Df0vxeEDS4wat8B14rvRumrIsmxLiy24jQ+KeBttEepeGYdJFN
uqAc3iYFU4U7nlFox0+Na9aNhSa1Ga4fb3DZdQjVCUR4DhlOEXHVlV8hXrVXF0widudqqDCCVqxl
5iFlJlYFCn0P8fSHSZddTMAoJ1wHcJ1CUuo5Z/6FQnWYgn2c4q5DFo3TFktczKR6QHwAwPRO/bTw
kDh5K0zMEVijIy8L3BULo4lekXqSlWHQnQNZzQCNIA8itI6OvsllrLT81Q3lrurz6tZ4DG5X4yrT
qvZuZT55af9zGRyNs5+KrOf+mHJsiNci9HDwFPN+1WFwcFWj4lFNGVEANct2GJI8dzAmU0NOR12Q
LQiIxMsw7+bJBCnFqO7BuhQoVtlfUcV2j97MHmrMbDWYOU3hCLRHetzWrbpY4s6Xc1h+j0SpkoqG
36qaN5ey5ns5m/YvSMIntQVCVYDLhCAbwWqDxg8+Dw6WDZnWcCrtdWwBzcBU0d/CxNJJlRogJF2A
0A1V8dvzvjVtZFLwE+MBTXDxlxruA7D476rn4zKQOM2QyEVc8lmhTdrZRoJPyzUXc7lB7GwqGIif
IW/cfVAdKgK5KV0nfZ245+zYGDXphKdugILAjq7iae9znvXGujfbY5MNnR1cOd9G1On7PprqpBq9
duNNoU50M2Ly3hYPAVP8oZaryfySE3TfLX9oihVDSFPztZhNeZSS8biGDul9snlWODR6Znrvuc2a
+qrcIlvwdYZE8LCOL1XR2cemI2vsdPLKxsreAlOYhBDapy1C1LNoJvq8KPoz6pbUzT2gfLXzwy6k
egkKxBKi3fj/LdJxV0Mg3uhSQuKF/9AsVAGCf/rC2KvCzOwun303Llo+fBma54p58Zjba8lwGxGW
kaeqAVMJO6oGbvG2/Euv+bkzox6eKboE9GSUIcfiU6/ZkVDThQpxMzWJMmxDZYwcXpP+e8X4QY//
sYyAFsATG3yP70Ov8tn+hTtjE0oWiluFKc7YmDJEmELuACef06WsdKYlp5luxFc+zWC2FqYSnvss
LpgzHGZmvY3ql3ZfV/W4l9h7EFzF/lLhf7RGf14k7gT8YANQ/BEayU/3YmZjURL8uS2tG+FtAwPK
ORUJulp7miTSQef+weayAcctsKs1g0i5zMcHS/vpAajR5P8YPe48jTQAtFCwzDdVZoe5BxNduT//
/Z7SD3Xon9eLRYRmJMAfNCWft4gFaEtNhiq4Wll+FXW4awM9fxlUEGxCizOIuCNEhn5O3zjxtjxq
fmjTWrRU1Y5VnnNY2krtJ9dbEgY8Euh4mz/Nfd7gtEIom7VLs/Py8aVcqvoMB5yHj/NEVMWbqMo1
tkWwHOA9NG7D0Y4pLEvaHVlWRHfP30DBgm2qJmeDqGqxUb4FqR7JKpk66ERY2Qdolk44LGFeXH5D
/+ennYA/SVGG8spbGD6UTN6s62oUie0vty/AXS6e3CMD88qLut1GmNHGMYoYgmmdRLoC4jsP80vX
DizW6F2uMBs6OkbNJ4b7sVMSA6sciSuxQHIwqPJrtaLcDpq+i3W+YmPoHZv4tDihD1UvyrwqgmQ8
UVeQz9IiW8pIZrIAH181dbn1xwrTHtF6jyS3ST8V5Q5hoFDEMVU8UEgwIUYBRFpR+hT0ur5Voshy
W6LiD6zazTVeaERz4Rjrum7vDd654Kg3+7pVe0NL/8l/K8theJgwdHEoGA03eEPmu7oPXD+2xmZd
H1Wdf9RyNcKCdPiC2YXdUol8Q7UkqfEm96Ex4rsjQj/1G7EkOev53jCYdcDkPT8siB1JhjlkaW44
P+dq8NLBzy9ihrW850b148cXZGIkYF5PZTnrp7wM2wOpMdoC7U8CNnB6NIB9NkMgBCxat3Kc1c2L
WP/wsWWXi14f18n8pkH5oIPJbsN2VKnigzjzFvGbUJwIzJRg+oIX3kWUgZtVYyN22l1NjIGgFf4l
Rh2Htf0agLE6zrp5moCmX1eFFPJWBe5J0eeuo34ML/L1TKyZMMffXNG0vruQyCUtAOlN10q969om
ijGUTc5WjGHcCFwOk8W5Duot62eeIrMrRFQa1Q8dYU/gwqpUDP4cW6rWrNGYGQWW+D6jJElKSsu4
x9hNQmT7NqNGfa6C6BL5BT5xmPKnkXheovyhH1K8N98bN4Z0cn0gnt22jovBmZm1p4KO04a5g5tW
zC2fcAJmXe2452KuHvKyUWeESYybh1XW7jHPXVhYR+bsVBoFZSC2i+8VO5SqoM9b3W7CKbAxUm/H
g4cmC91fubPwpk4WRm0SYHjn2IXy+1L1L8EMT2boLID8lt6S+TIgG8YgK9AupQf9AisUdpNGoeTW
we8gnJed35P6oIri0GGa6sCwWMY8bYir9zWAkgyHWb21S38UUzXsBtBPWVnivSoAoCc8DNojDNGm
uFJOf5VRArcya8s8JZ5wtlGDIVAKe7a4nqZwN5TBK14yFIm+wXGAAasNYOEvw4zqDaO8/6lENfw5
VlOzU2Mvkkw7pD5FWPbUPVoTqqReSpYWjq0TJlgDFxHRHkY0VskoQwULljXYR+HA92hARmXZRcvu
2yiicgNIl2dotMNzPwY+xnndFHXLdBtdoXHJEZqvlo3bMRJQ5UBBMkIrc0D5VhwENAsxm2FNZFb3
iuNJHGTb3LSpvNjQokiDvpoh2cJNEctsTrqhRRzNQ3/EsFvsGWkeGhzwm3Z2h9gwNh4HvZntegVm
z1olYb7iXKeqWh7DhXeHUO9DylUy0VGj/OuvBVwfEndy7Vbps0tL/MLNML7xuU3MnAdfUOoM29IF
OQ1apjv11IGf9QproBot0sYCj4STj4cJcjRPMaxI4mmo5W/i94+AgNrNirYWbNmKZDDXXsS9IXJI
vekZ/BicZsngLOVdEHjHY9u55dZz/OCyyv6BqOVRYkomloMbnPAx9hi1Xjwj9fWpzVe1gcFvELtQ
S90LsSpxMSN/qQlhCXKR8pgrsu3ccThjhO6LyOv1MIR2U1ZKpHknnA2mfpGd6IPXLkkByjv0p++5
ni5j2ZWZBJKy9cHC7OhQNwlZwBO2iHS8v6DtU9M5zRMDqlblzVmXluBMCv9mdfeB038+n6mLsxnF
M/ok746+/5deyYamEHXg0Os69xv4Md2TxGWdIBnrBZoluVdByLbDtEI3V5gdnnvw6BJQLG6QHwQy
ck969ETSjm6wR1jXsYRV8db4LonRVP8IitzGS9T723vwDPjlCiGYsl1jMDvz1lurNl5Vee2GK8kn
8rSiawbQMj4xuhuCan1DhF2GU3M8cy6OBc61eqSX4v4l7Ipp40m5pmvzvWhI+A1Ia5SSiqWDtSIL
Vb2AqIZN1r8XNB/JeZ/uF+Bi6DtA1vke/azwdEetAll24VW7Fiv0gweN1GyTdfbrI0NWWe51sbuo
9tLaDnAKItTioSv7zGt95x1bmcy6tkMDDlr4AC9GEptOtdsO4SzQTOQPM7C0uOgHvJ1+fnNr4+3d
GazdxyepDiiW1nz+Vo7L+0DcKlOhG6UI6aheCJTMlOZZtEBegOmHxpnKE6kGDSjynvNuegcVDCuR
eDVvFkq7x0iSLpFuA+FX75jL4OUpRRd0QmbmFubQJhVrIS+zp3F9YYsVGpni8S74g9EtGARawHLJ
Bekj+uogI7JsczvwhBcR3WPa75vjm3nvRtF2mfA6FjZRnmyzUdbdyXeit8YnMnPr/K2rSPMa5cVm
0pY8Cku+/ftD+4cwlt4XNo8YJCh3ZWZ0p+D+a5FPmEBF2U7DqxvMZcwRIbwdGvJ9spQkzCncZ2Hb
B77e+y+0YpuVOH9zo/0HA4NL8CmaKHw42L5/yEOVgvyjjori1q7ipcGlJly6L4jG/goRRbsbhqrH
sehEcV6Dg0DxeuWyCGMoyJ7QV/8lIAuQE37jP5cx+I57/w45GCRyn30PSw6WQ+lO3FSkwxN1zbNT
LfPWHWHDBugSDRbW1rXrNKx5h2HelAVkoZgN8hCVgLM5mimLMcjbPVaUHUvLd9wh4z6S9PgfXh8j
bikl7ZJMGpE6JI+yfLKHoAyWPWqm8DkHJGkG9S2gcj4gse7sWRJtOBH0FE0zPQ1z+btq+xpvSFCl
ysjpAlxM7zuv/kqceTwNFtVHdG+x1dqKLyPQ46RmyPH1G+m9Rqj9tPafpiFQX5wFgK/nzi/T3Lw6
kX9Fpz1/iQREMAF1TLKQwcAGOiS7gev5hh/nxLnjXqrRda9IKSvTCrx9rLFkEkfF1aibk+M47o0u
/AmYTOo2RXsGe/c8muknSt5vs2LFjnZ02PpsBB6JdY4RG39jta2uUhFw8M5rIFCJGi86Lqpqd1VZ
jDs/EHeFEk5fu7hoBWqkCYwQ/wpUxeKSVyZ6CgL9VjlghQPlwd5GOfW7MaBdQls1249vS+p/r3s0
TN3khtsAhsW71gRq54VRgRTZPmXiDsqylp+htVWb2Y/A2lSPIWYTMohW1NaBR+/Z5sDlWVE/fygS
GNQtug4YNMUi3ECn0h5DV5uER9Oe0I7DBiL65njolbQ/wn5CFjuZmw62Yc3GZWt1astOnrWdl2vj
3Xpa2Bd4SvI4H6ddSPU3AT1U4pUDgx9qu5z7/OfcROJUquU9KKDwBOVvs8Gvwv2KEikZqto/L3z6
Lb2w2kU2+rkaah+KZaLHHFE5AgIQJEoM39fc/SnRXzwoCisov9LeiXGEe9p+mu8/vb+wwSOw6X6i
vJkfsJux/Sr1WyTX6Xz/C5Qw/TZ0DD/Kl7EB/AENr9zLCk5DpTtuxqjzjlD00APM188Yv4Bdrz87
r+jhHagYi1iIHhVrJ5qUYFw8KXSABzu5KPGpsrGZGj9te4ckESC0a+BqP5nzECTD0jVprXV3wnzw
EEfN7GU2x41wZ1YlzYL/PACERjhjn04lYpkssFJvmdBtcNtmDf0mI6dC5DvIDCEApuqm3k0wlT5V
SweaeRXAKq3144hCRGVCuR/KX4EHZsaZxXmi5BWupdVvyMkT/Jzxh+wryO3WmgK7QroUdMdrvNaE
7SNHVzePjT9qJm6jNplW67rvfNbBw2Z20tUxzkvrQJJQruuR5eWUgTmj6BTn8tGd3S0dvOYcoj1N
xFp226VEnhLs4Argtcx9XHIwQ6Lx2WZ27K8o7/khYrmbREuoHmChq4DtqiRC6/U0un6XQtystlaz
Wwtw+4hAZhiaEfoCsUL75kpTQirEIKPUdfs2EDLD5EwyqGrokza9e7XFpOJ2pPM5UmH7HEFPCdlh
+wOU3dvY9+3LyJx6K8Ki3Qdd12d+26ojQKs2RclTIVoKyl9IJcgRcggA+bDogHADTnpr1J3DwRvf
VrdIus4rXiwiKDF0H8EukLXxRwn/8cUVSqXDMPzGWIvZlGPdP7DODNuqgGXPyEAwchlOG4iEF6gH
OGbdQsOffTF6l6hxz3iA/BlUOWpe2Puk1arGjVOI5tgD+kwg/U5aEDcngyU/6laeWRl9F54cM8fV
W9xw+gaEwEvnkh7WEI10DcHKBha29XWoZJDCf/AVu5o+5kHQXAIM+sQhQrZOwBHeARTnmOpwriCL
2qciGIY9j6pfUFY5J1L+DoD19BGNrnW9YMq3opB99jlwq3DqH6rOW1LsW/AKaotz6JfNQxHo71j5
sLddyC9BYH5ge/Ksmibc16jbD25oSjCOwFaws/5wwLultFnH/eyQKx1oGwsyzXHoE8hKEfgKXhTz
C6hhg8ePvxUTewYcQR5E2U0b3BOa4i1RKbQmy64ic7Uduwlpw8Uvpy7pY8EkbDLW92Fd6m/KPLMR
Bd2oWXNy5zZKHOGbPYFUIV+9lFDV7+3k/Or6zn32vYZeC/dHDfDiPJQ/B0WKTCw03y3eWhzZOrvA
ghiCw7sOI9xcfvedbklMuKjD6hWJX6/T1Z0JQt0c+QjHX9g5zxN/sP7oHblskWHa1TxRq9fgkKMj
dGJtn5SSmVgB6jhP9y/NfMYjAqoSuuEpYPor6Tx1GKvoZPuixYCyFJvWqVTmBDOBPYMrXvj8hTgw
sutLTyaYh0TPOhTV3i4j3XE92Etjh0uf+zIraF+loe6np9aq6cAH/q5Gca3m2vzs2PxUIG+ndx4M
Ko09NCjebhpBBtAa25Nkvjrr1RnTosFcAQiUW1i7MqtbHWxMG4ZwC4FEObxvSaxCTzzr/ULjweuK
31Z37yScojcMFHxfB4PDsGu9PZ9k914VbGNZ4BxNsZQPGMNvY+mO3WOj5mca6AWxoLW/wWRMnSwY
CT0ZGRy7KOy3UwgAqojKW3WnexnI+W2kHvIFYgpXu2bbIaV+Z3gBwrr0bjAzDeKyA1BoQice79hH
Y7ErExMssQNUBXE065jO9VxeDVCxXVEue8Q1LY96VF6qXEfsotXdQkLp3/oo5xffhxQGO3XQP45t
OXyBSDYBXJfvhc+wF6FQTuulu/gUsx8Dhug2jYVsf6kZKmqsXZu/N7WXIF66/F6M0UvoirO8q4Xh
RzltD0ibrB9ZMHx3c0bTWTMXWyXHFHaJ0LoO/wbfyj7DzgEXjeIJmvrqVM15GlbcpLoK3cdgIdPG
FPoyLA27wcxFfl/LoXqXoeZHItitmMJflqId//cC/p8EwD3DHOwO5gQi1/882IZRTVGpMmpv+ZqP
Se0E0+H/QdL2kTH1qSiGsI3zuw7TY8FnxYjluXRknrc3GWAQAhJRmUIoU2y6UZptX0GhPjurg8Us
m8yxDsvgBuckTQ37F0iUwRsOGVRPZeoH05rCcQ0dvl3xeoGoTXnnL88FdhHYOaZCrn8L6P5wBPx0
8RzEQAS5OCgS5n5q5H1IbC2EHuCVXZpB1Hsa24ac/ABZNpNh0w6TCEu6TH2U9aBp9hYwxbwiMUnB
sQZduEDJL4zefij5rPpCvGE5gglLW8nHHekDKCOC3k+gUOm3kMp9VUJxMAvkrSL995DrIom8tj8w
XrxyVEDJiFhqZn7MIO0vrVc/wr52eoq6v9n/QWv4z1aG46kBvAAVCUv6T80d7amLCau2vtWuuDAf
7iPhyMim6b276HWHgQTEyUAIkUF0kB/g+OocQiv2Ha3VXo9y2gVsQZ1ROacZANdpXMjFWy3qNdvv
8INexDSRjYRy+wtTp5ZjasAXuU6jAFLLEGx1FAlsPZ4BCwDNYMDGPu1biFsRYh4zwptn5HYVaVtg
32IuoIyjKMnOEguhAgmAUPPiaYA1JZL/GswByCY4UsZ+h5XTIfMOsa3GsAOk2UVWtW27QajMveKD
aBe5gRAUYLuGmPwJ+hWy166z1bJfDtOYvzMM1XwoeGsW6lgymm/0FD3nLgnux+KypRsqVfS6stdg
EgI11Hod7xvErAbsORVs3oFvYJfX26pewUDqY926bDdFyyNf2M/GrhC8CyWvkwC02RLniBQiN55B
gqZQxjSx28zVpoff2q5upyWZZdHFmM1od3SJwbMa8IUgRTAke3WLNavC7jHHEM6JiROacG+LSJLx
VNtlTca79NiboBjiBMsK7JyXNZ22cI7g0yYoUAW6o+IQ2lc6bRcfVS2q5tSEIgTCzFFftWQ+FAGk
G34Dai+yM5KhYQC4lRg5zCJIVTJA22cSCYv5k/sW0/h1Rr32Hr4suocKZ02jx+2/72r/AxPgkEFC
ucYYZ6772UG09G0NBEuL26yaMeHce4fPzS4kkBXlg4t4iKgpYs+BlASKAYhKcn/Nakow/hfplHJt
/nZB/0QFOAW05YJYBLMPFeGfOIkb3cPZoN65NWVkIIYHm5gvLcKwltFsGgfcGJjJNlWQoxiN45JH
y++qFDaVrv6yBl1zzCEJS2sivY2zgKyS0Iu/OGL+Gzf9PxAdzjy87R7wFE4g4P/zSqFsYZgF7MYb
GeQaF9S1KVLQv9Ox44nvhAU6OnRpJvhKRe+8R1w/of7eoMw792Rcjkzl05uMhg2GjcitCGvn2EJm
hJEzbREUXv4aQ/hHUIrUXtBrh6HLb4qPbUq0HrbLLJ/acBlODsA5BKmRrwFapFhgLvrRbbyEdHXz
Al3Oi+XNE7dSxgJgy640Ir+WIVINRdv5G14tfA9EAcrC5jL3VMZUUns/NvhX68pfETbODSZP1HG2
nN0Gq5YNwGcAagJJp3UAWd9cNRvrAaTVA5AJ65rXuSyPzGKrYWZWqSHKTX2r3vA7x0NhxGnK+7gn
wAZFUIOBwjTlJPmCHoRHl3DJ68zgcW+1zmiNETX9f9Sd2XLcSLJtvwjHMEUAeEXOA5kcRYkvMKkk
BWYE5uHrz0paP5TIvqKdx9tmRSsrqpXJJBBw9733crULoqC8sSZzJUZP38cOfVy01NVVHTHXRrPU
20wZDEMDq91nCQb9mUTulA2n0iCfJmlCiZkKuSdl9prm+VeDCMzGXwoTZ6K9tXvxD5mkEAKZv5ry
GIzaQl/fYKasa2lf3EkkN/RZ7LGL932mHPTs3oFOv8hP5rpvc+4/Hp+OTY0hbc5WaXI9XZ8y/xoR
MstwMpX27b2KyoW9AQUmulmH5diW4WjgfRC+qPZq6E+T980pKn9t9I69bprqZxLzjLWwju1ZAPGt
kS94dC7ZtOycAOtfU5ZqTaQ3PlAQhhK/2l6xge8gU+uzzNSH25cBo4fvlzEc08YPq6YNw4+VGZfD
fU8zsekjtNhgQRtj8BvqoNoSUbJQVk1x+PtB9qE848wg1+ZycqAigPv487NThIQSHxzl/eyDwQGI
k2+mIf/69xf5Lz+c4wuyMZIjk3Huu7PJwU4ds2qhv2f+uGwXgiShhxFnx8p21d2mwbxc+pkO7u+v
+j7Vz3Ho8pNBMxC2FOJ9qr/GqBe0tT3cd9bPpbXCqCVb2LEgcJ1qzwyLpfnx9xcUb+igP69Eh3kF
v72rBcVz3qPwfe0ZMshdgmZMiE+j2djnoZ/v5mCikVvyLf8vuW+Qw2hG9q5scNVa/bbxmmw7I4mF
hUYaySf/gFEyYpoxuRuYFC2m2NIJZSu7s01WR1e1dWaBYs++7cQ9JEvvrUSbpXvDn/GGa+/VG2tQ
5oDEHhallhCcd4lzry0w+qn5zNB6vlMJmewqdr61XZaSZA12ZmXqU9JmT/WkmFBIZ1zHAdum7Hk8
WuRYKp5og1TZtnQchROWGZg7NTdJkKQPIjoltHHmFNxPo78fPKfi5FSaDYacnE0ehEsieG+xj6id
WMyMhYEWehoMG67XQcbLr4wwA2WNd9PjKCFP5ImtyWrffTW0CDRBvoevgP3AHMqr5no7RrNLJbE8
Job5c/IK1nkOQ3JAltukacNSe/yLrT4glUSbxTK/tWlgw2Nw8rMnWCoylWFSwPMgr7um8XPDbs6X
XYe5NJ7kjIDNYF8Q913Po/nPzCpGYdlfRnOZLtJqf45eWq96zx+OUv0OlkZ98YkhbonaxZaR74CG
NS9LQqViROugwbx3ZarfJVoX4TgFEcb00TkwoTR5U8iiCEOeKZ09G2JC2TlyDV5/whs9lWtae+r4
sTG3qCBbr04GulrH3KWF/0rc1ll5i/ZWXVsL/K1wKORK1L7edO00Hj2/RMyxl0PisAOoL6Ywaxhh
Gkq82sXww/KrbO/YkRmaZZEhhxrEVT0xbKaq3xVxzyUjq1DQ469MGUchEuBzOfNCs1eh0rnlMUVQ
XS0RQ4ZieRlF/g8tSrUGXZiHau5RlfkpZ4FcsAzdgP/TXNkeheGQYdCUWmC5CjFrtF+NZFvnTnj1
n4cYUJKQJHSxcrI43o6zrkLHyofrAQ0QYok6dDmdhx6INnXFkBV9sq56TA6Scb0uxUqogYBH5z6R
CnUuZnfBk6e2s1BYUOPx3hrrYE1YfAhFWvAPaZCycLKjvdj13m+9cWUb7bcAHiIG1OFSiSwJtTE+
9p5ZPc+xPi6ugXTnmtO5FIzrffuoACU84eVzV6Y9MyGa/PumK1+DwMN1X83uunKbzdsFJjGM4LQo
eMpjM+KXZ7BwuGCMNXk/FoT1bV8EcuvIo25rfQDHHW1q00p2qMf2Nl0cffWHs6Ry9Cj+DSxYTRQw
Ai6fnVlemlS2J2Ng/lbc8LClduHhT1xhSxKsf4Gvu0tV7RxkUNWEvfl8a++lSvXJWyp6qyQHtFVs
rIn7Xlr+P4iylGL4JmGvnqVVUSAU7g+TnPylc34HkwF5MSID2HpmuxIccxAopFgleXY/ECjZRV01
P892fmgMu33FupshkYLKMOOHt8cvncCPHIdMxb24Ziiv0flz5DynLbcFqkNu2nRpqTczp1P6cVbj
3ZD3ekVJFW2XVJ5mOw7uUt4DgQtGF1Lph/FXM2oMQ+aoNiDstwqQ33NFqNHCRY1g7bxYBkonWd+z
xk4eMp0oyEukBAbaMTuOrXtnjmPCPdTUR9WSpu7LdDzHBkyFNLuRW53axDlH/OxlqZ87lDRtj1bo
TZW/RUluT6jCVF/sJnfSftkh4G1UIOYbWXFaV9oAoOrq7NyBxVjPBARi3yIUvrRBWC/2i6VQuOjk
scCr7Ixjsl7nU4AS1er2Pm1ItYrYCO26VMiyHj8iC17WbV78MLT+lVbLj7FCD465dFZV/mRJ857g
x3B1ZZX7Av+HG0TebVw4t8nsNGdbz6jduOAd2yN8zvrWrAmGS5qNbQjsnKEylt85Tk4wsfU6C/wv
sxE0N/ZENZuM0F+8JebWz/1hRb8aLYNiqzXbxSY1v8Q932KEjUbbztkF0IO9vkr6eLKau6mzlzCY
mC3mJd1rp+sRntz4I+FMM3mJFX7ItdE1GZIdM0SuNFgmiYW7JCsJ6XTlOqZuW9FTQUvByNGnvrsL
MjtdEw7wNnnPbLss83LDTqztDMKKVsFlVBuYv4dlrm6wx2LhxX9Qjt0v7g3/NLjupUErD4VtRKcU
n+993r1KHyNFVKivUo5HPG5qp4l1EOsNB5+TOsuSZJs6Bb/AxLz1HP1SFm7E9H5Uu1lUj0tje2dT
2R15FhXtExIplrj3ovjkzYq1E47+nXX+eNvXDA0Tro/ayNHSUyss7OoRNICECME0Zq6bYuWrZjxG
UbMOTKIMix+0a4yDDd6yg2HYzHyvqbBlrh+ZSyTG2B5TYynOTp+SpCCbM+PS/xptUpcxUEZIcD+q
+mfuL8a6N5UM06sFmNxEc+5LEaYRH1I/3sZC6jAotNwEJPp3FQNk5s3GOZZ59FrE5MP8VbmMwZlF
PKkq6pObRMUG5zZ/fd5tUosYByuAqj0p7Nta+NyOk1x7HqtR0d7CxnDNF6PEF59k52zm0jSul97c
iUeoBeoiNe1FpOdoa9nj24iWdG0Q7w2XhEOSDv+IBBVPWZw8WaTOc12QAuYZMzFS2kR+VBO6deeQ
I91cGU0LcUka3tawSXvQ8rT0R7nDuIWxemHx3NSLt80yXD2tSYcA6cbFv0IITwnzNgV398XvR6S4
qvpa9fY18GNujLacV2QIXhzsZIfG9i8GYCd7kv0/SlBhAE3fLKjAR5fR3NGuiCNPGeR6z0EppMyn
ABlCq5uXPU7TZz8jHOSmsAQIE+Wr2SQjZiTMmkwnuS10q7lMlRVOM0sCBhfDg2DgHfnJV9/FhKLR
rHexwXTTrF56pzWZ1eMfNhbavr+XuR/CeY5wTIzWLg5Nhnfv48MFpbxiz99wnzvzmSuRnIhFN1pB
MinzduvL8etYlPgP5WdxYjv4MDDktR1Cf/zPoqV4D+Nj6m8xYCqm+0Y7q7KveXChsa2Myd8r8rgj
k3je1qTOVlciQFR43lwdhUOuqksypEzAnZrHbm6rC3zDgjw7TB+nfOtHsi8U3e7RM+cqXChzGjV7
tI6txdGPayqJ7GTbj0WKkUH9k7vjU+SN4ktUoo1gomazJT3aBthQ+x0VsUtF81rJydw6Efh0LM7L
FzU4CEB8P4omYgwgzs+wf58ZuluHnHTxOq3JrzhTF99QTa7nVtzgyUlu+z4lJTfpbjcaEbPeyKaQ
cXxiMRiIj1ZbIql1pkPUTR7YfNEfYF2zbCro7oJE3it6+7uKvmyVto+NkZbcZviaDFHI3aTd7qbC
iGHk5P+uT4cg99SJBfAN7ZJhHKJ+nG8XZ9qwCkitChLuh85uuGi5OMOMfWYvkfFTVCq5YWqIkZPn
2zh699ai9qS10o3BUf9U8zGsuWLvs6We+UvM7KXPgnQteqluKCTgejreo+sOJpO9S8+d+0CSv3kY
ihrw7+xk+9JKnHvXGfvbIaeBnFgfawXBEJpZikTb4b5Infw+TYskFGMMt9CMpqN/AHvSvDCwv8JR
axW6HGwXm/YtZN6i1llWZD+wV4bcNWPYknvZeZbWJ40+tO5SbIpI9/IoJplvRnFbNfRJi58n+wyY
30vpvaqOJgJn8As75ojV+h2mR9xsQWSe/bLHCqQ2weCnl6kZjVWp2mplKe2eXQR5GsC8ZShbspWT
7Lal2YGUGdf8amJ8cYOmXHkQMxYrbdFNEmM7ZSpfO0PebYt8BnppacWgsw4uXfNPHzXGvvDmZi3r
oL55+5Ja/Uo1OHIg/Hi3leE9FD44I1Nfg6rulO1rI6nu5bXeDrpiw2KvZcW887uof0osCScDB65V
WvWuoHlm7lytJlPXuN9oTlCU56ho01CJyxy3BgsbBnWuRpPUVVmQfawK7Dw+28GvVl+v8DjSR/VU
JyAr4j5RuNmmH06UibNQdEhBXGxMLtIfybqNVPVgwiQ5wsCq9k3cH5LBb29VPUDdosH1EudQGmT2
mnpowixy96A9hnUjrW/5pOMzxKknkHo02sJ7qUGcgoqzaWaC5RcWXEyMpfmYCAo2Izb8fRDI7Hao
nq0e5hthTJqpaVJbSV50B5BKr95EtzSxTj3hpHPsJ7s3od/Cah+ycNFfc9J8e+MWyXbkapxFjIWk
uJ0q3NuhNnPcYEg7287L65vh+gWui74hbwiiJePZ9AaNCXTYyqG+mcp4wmaD/DjW3o3K634zI3Pz
UBt7Unocs6QhziDodrXggpr8zP++4DXKiuEfdorPe4ThTZfTRKR+VNIG0a+3VenvI2caL6m7tBvh
JsnG1zEBR0KlO5baxE+aBprjEihbnAXm09+fFR9wAY6DIgcfBZeq71uY8/+cLy3G7A9+1Yh7OwA6
RaRjX+sm31Tu9KRViybSB+YKQvle9SXllVKraiTaTC/59zfyNpD/czQjvavGhnvH5Z/3CaG+ljPO
vEzcw39OEGBGjNFBEJyILSVACOMY14SgKBnskrymRYcXT/PJG5LvPqbHC0Z3va2cHEtTpPnsqZSE
EeCvDu7wviCdYCO1zaZiCSLzUMZR1rYx6F/JBK6pLNV2WFxxl5jUjnmmTj5zXESm+hyn/nxoGvcu
wpseLrbdbusk6m+jwn3++yfw8bGNjeMKsDDBZJBEuA7p/jUlXWoLm6azyHtXFJcp9RxyFaifStVI
ZBBmwkT2XwyXJZGUcl/+/tofSEyOw8REutcX9hw4utdZ3b9enJctMSJreY/+X4J+ccxVBR/wIHI4
QIAM5pAZRxeW02+WFNcr4pvlIYry6Tgb5hLmVXE3kZjeaSs3V/IqzOaGsWNTbIOFPXuFNjayCssa
ITSGdUu8LG/7B8rL/By5v62iQQK7xr7+/kP9lw/06kn1YAI715DbOx0DDKMaCGB593oyGwSsntRm
n7s3jVByo0FjQN8kJ9Sn2Pl9K/1kumld75x3FzQIFwGY2HMdrud3k9s0hb/f8Enf9+Mw7QQPgmoc
QXOmX5zEXI5NWVM4FAsqmk7Xhqhu5ivUXFfzNicU9WiCSPxkEE+278N78gRSLnKu42BMfT/onUsb
Z0Lgxw9TQ4rAM0hwy99V0nj0mYazttRihW/F4thrFi7q5FgTyzpmvfPqVLWxHux83OTt0h0tb3xc
quonnOhNY+fyhnCUWoML6FeeW6m76D4CTvIISu8Ha3DcjdmgcqP1NffN0Iby6gUzfDRIuVxyP04e
YPi4T1oj+9blZrT6ZmfiJSZ85TEuZFrBgVQemOAseCjiE8W9tRmKQq+6aHCeiQevR/ZyXTt77hPD
BL9SUnLGKidVFT+mHhMOw2b4CirauLOfp6IojwIPo9DJXd0Eywvqi3kYVX4yOqbfdjYN5xJw0da2
2u+0j3IrlwG11hpHyALRvJr4hO9S3UD0m5pN0EOuGLMUAIEfvPDHEaKkca58r92z4zvZjBIPW9EI
+8SdXK5I1Op9NAqxmY1pE7fLKa+N70yG48uAd2nt1liOxrHC6aIJMFWuOkAYUat4+N4vQ8T48Ee9
fK2Y+m6w2uarzu/SPem2dpMrN9vCavMuAcGbIKBFM+XgncDysNANzfwKhSj3rVfCVdTojPkCHqGo
ZgdTLzsJyqF299z+PG36+sVLPTgb3rdFGT1TKvcY1+209fjwTKHtBzqiLFR2gjpuJ19n30N8Rn85
Nlf1L1AZblrF7GXpn9MU5dPyKe+8jExMr8pDLbCTFT2GXQIB9RZNfhMThbmYJhkDPNtqM3dGv+qu
TNvOO799KdoaJkDmr1Rrt8cxuwbtDN/eTm3KLzoqgoM7OSvbdorTTHDwZDSoghHIDTFmT3qcrLPX
tT+tdNNObRcq5L5DqUexLYZOMfqQilH0REOXdXmoCy62JmhcUIBQbmlZjVielau/IMonl9GHUje5
o3UU7Enax1JA5Miqc96Cf01RFKDBGumhL3ASdTnoR9XF7tHsqQ6THs7G5HZkoZzeR1PlyeJX+XQS
luwOnl9cZDNNB5Oh+WbY8NDN11Pul9taeyS903hYJ43br4WbOlt0mQtnrXu2jG7N1MWHm6DF2mzN
yyKoQT3mexPqQscCn72bsjZjaOrTWBHKVlHqh6XB4ZvE/dcmilt2IJAnAQZkps73vvwpvNm98cac
8qbOfteKcaGcb81FQGfI/fEg/Gc36+7GPAq+RkIfLaOwz7KxmntIY3dUr1+mlNxNU04zPu9y3rrG
1PAwb6o1lk/CYXn2MGAMOBlJedUjGq66OsjDBijmxms77tnMxYlOydVpNIfOejDNEeiu73cHWaNM
YEp2N2NfjMAkkGaDK3bekLhDuni40XgZSz8oDiP+2A2oo9sM3xUYlQUrdKq709sXP73pFHvGe7tT
IXzdCUkI24nwAoZqrbbADJjukdzyw6Rk+2h2GMUaYbi3bSkrdqo80RixjWtA97EcVvRgo4X28VaI
2oX8Hph9d8JDd5gwrx6cFNIhvvcLUfZuFxGXhb2QMV5uuJVVCkpC2mRAcHYE9+A2LKs0j+NYDFvY
y98Tq3Nv1PXL278FeREOxvxJfuFjVPuKOLdNSc4K0Dkwsj9LATDjAKbnLnlwzNh89UsUppw3aLor
PhHO4KKUYTCLQ5xxl8+xiuHR03ouMfJt30kyBo9D7+EiMxvrtlHik6f6R3uCwxOdSpUhA/F58T5V
1Vl+W+BbTx6S5VsMbGyLpd461uVFxRmauyKFYk0lMwWXBK+TN/qTB/uHsgIRmHfA+oVrTNx9e8b+
q1QStXRsQt7TQ2XwUn3fUhYWaR8aWbSha37NBs7U9h8v65dPBjsfKgpeGTmeL5JXR5348zcjjJ5z
vqrnh6hvD9OsD7MJW/HvRdNH4wxzI6yqsBJtIFfO+xdZMh0VMSRsAsbNnU9IdWuAX4Lut7Fqr9zn
SXGfYXU3Yn2n4LRsmh7+HT6ox0TxmP77m/lYrwiXQA+WO9zLVwea/edPLEeREHqb7AdvKp47bKNG
ARN76FwgOf4FJWJ6oXr8x6d1V3RaihbwFMtEIR4LxKho/qcPyoyez/7SKZyFFaQDDB7COOslZXlJ
Kz5ZWIyX532JJbiP8feQyveQD95LzIU/pwD6M5fLgxe0N1HqxSsSpMExTpnJEsOwdmY6f3mDQrMC
l3h2fSBf1zDvyNlyPy84C4LCos4pnDU2VuxUxhKcvZ6EeNm3xsZwSPlhw4a+JMFX9J2Roekl0V4k
GdOsvL3gc2/zZXhq+7jDu57fMe23ELiAUhce0CoKnq3ZOMvPxq2+cuwxlWnlvE18kd6gxT2j/fuI
s8F8YUS3CkoeUti4pych7RupCW1HQ9QfATatRDO9GlgUiAMPNwR3wEe1P9VIZ0vA28dSUlHoLs2O
7Rn1iiakOZQFxNwSO57lL2e3Sdowsgwustl9WexDMjnzMYnN/DT5+R16WszyC6tcU8TIhV3B/PoG
OUVsWuj9XWb2e5Ki9Y9ixqteKMXQsPmaiXRGa8ZeTJTDWC2u3JpE9tDJEQZac572i6HuoWZyliWG
ta+C58lUGNhnke21Mo5xPlrb+vo4dNqh3gOWpljN7XJjVCy6yutoC4HdW1cUR6dMUS2Ksu5WUJbd
/VAs+d4y09t4Ss4doKGzf9VYskszzsnNbDK36Kv2s2vuivT7o9MQ0oHZji+VMxGLyLtOQ+h5SCcZ
i4dqvNKQ5jxlKD5/J+XbrN4q4ivOUpTlRCZheWgoQ1d/v08/Hom8Afav2JDKPQj972yiU2XYNgQB
gZd/+DoP/otKsGvqKa1Wecz0xPbrlSFuodiLT06Ij3ebZHcn2rsnCQBy6/15QGjVpUFB1ubB0dTc
Hg6yiGx+sxSXTh2axP1eYKX4+w/7njWNROVLmif4yQ6zyPfxPszUQIWbBsd262b7IA+OCFqU0D47
OcmKfvLRiuuh/ucv178imq/ubFo3ngB//oRFWkZt4pGTsLwCyMaib1xjLtZOr7y10h4Ub6M6aN9+
nfr62ZvNjutX7PHrw19icYHrMT4oBPZOWCCRDnxmVjgHdGWrHTPA33G0anFQsqXNM06ydR5hzAIc
TJ5z8pOb0Tfj7x2l5cqtfWM1JtaykY2AZ5x0+hil5gPoi4JIbT9uptYt7n3dzRe//a3cBQ5hCWA8
a2tes7YxofHnN5HskNmm8pcJrGxL/hvLT0SNvShzM43RdH7zXloFBrUhb4+Tm30HpYc1NvA+KST+
2wcLX1WwFAm9BNHizw824HBhpDM7D3KWB1ebeoXOBdy8bU6DGX+t/E+frfb1Rnz/u6SL8C3LEzxb
3y9G7CaT8THWkoc6GI5gfdS3vg5WLjCIQFUNE5JGHpuCBwAjc5bSUxSGcwB9nMgWi2TP/ui8sjNO
HUoJkSUrjI2f+PIcj3a2Fgsttap8JLCsZekJlofD36/7j7eaj6rEW+eZ9sZ9/PPzwuYUeWkunYci
pXcqIxInPnRV5f5WDQEkc5zvPSvb//1FPyxC4hbDb4eBF7OYyY3+7gaPo6Ia7HGUD7IQI0S6Mtol
FRnLCCWmanR8Lyx9llO/wDQtxg15e7GKBtAwmZ6ZYgqiS1M6bKOO0Ngnb+2/fCDCo1iS12mhz06S
Pz+QFKQnQT6O3XqZwZtG5mPl28i5pn4cMqd/gJ18jtJEXBdfqW3izr+BWFGVsKwce0K7Nl1rfgzo
/RIAITkqQ99E7ddP3uT7q9wVkJdsFiaxGotx6fvjI1PSzfPRM+8nx5VH3i7hUX95bdFtw7rqPXJO
1q+Fvugi5llvayyI234CNIhV8GSSq39aFqYrAH/8NaNTCu0CNOlnb/J9ZeuK6yapgLIWEyK243dP
MGew/LT1fP/ekUlw09cx4c5OH7Bc5nufbVNr1RM7cnEUhIog5r6eGvG4eJsoikWIRebekppeOR6T
XWOWwAyGaVm/oVhGMzmUjSMvI9S5hi0j9y5XjiEd+b2HNwp4wj8kGQjCPIIQ2Vjx8AQcN14xk7I3
8FSwK1HN3dkYFCHMfWFY8i0qdb+3rMVdwa/Rd7anX89tN/0KRu3eXFkpV91PsRZgTKg1Y/eQN2O3
axrMKtpzXkeN41/P5nJCkAaUPae3bC97jgnx71pb9iEOTQwBM4JgO6ni1U/Mg23g4IuWYzXDEYf5
eCJegPPVNTCtl0vHOZDghGvT70EwWj902t93pi23eUCAEyCOcXz7QlH8LAOd3F63syOA0UijnYVt
ZEUHY2IGi3EwHBq3+ScrCbQtxrEz6p79PtjJSqvIjh3m+FWtqYRwL+0mG/3V6quMsGhGdSfvptSo
HpxqKfdQ/+M9Ncl49E1bHzsRM1mq5C323fyC94OqL/b7o5lhi8Ctrc/c5A9LTvq47ocvMylt9Fnj
ZMzzjV3Ln0LbzldAHlW/QkBIz941Wkf1Dek/mXHemf5m8qxkHVstjogsOVuiD/aj//NtZ0Yzip9S
TCxOuzJp03rYsdCcZKF1jKPpYs01cKVKtUfhe1/t3semEHXomqU+N7W0Vs6YOFvLS0fsawozAoOb
o0qmH8mVgpRG5XgAOfArSMZy4w1wdVwjUPt4qr7X2m/xxb++pTYxNbXrSiMwkFB+yv2k30DVL1Z4
QrHTZYcmEs+mW2mcNmCyRiRObczbQIY/1ZW9lCdZ8Ulp8Uam/vfjyKWjooLh4Qf3DW/zu7OVIYBr
ZZieHtCu7CFKn3zizZZkRWXjZ99gyZ6FMMYbyNDJUZTz3RBX9T6auu9239z0HDt7ZoksslHcrg2K
7Te2j/hm0oVD2Vtbp/LvTAwtYZFodWj5g5h9H+YkUUfJobSKS/2gi8U6SHbXhQ6BA9w9ef3ZdsAP
ByA/JADFay+LH5jT+t0pLYhuVXFjPBQSjywgzemsi28zkIW1MJtonxtmeyyssWSIOjzzG05+6joD
SR9s+Y/zIe/JZ0SZTdIljdtzhfV7G9iEvu3ohyD5vfMob0+95x5SKJqHToPuSUUC6mGyim1VpNOe
JUdzmJE1xAdakZaYmq2ABYrvy4Gby4mx6VjCcByD8gsbl0oVLi/GHOGryrABIYR3hNPYbJgdq0pu
lrTzvgWy/92PSLB/P4g/flYEc0SA25zp9fVE/vOzitxlFoIeGiyGdI5dcDOBhOmcdFv0JWthqs9K
ig8aievxRGKcAifD42p0r8+Ff81SmhmWr2d32aO5KEASzbCsvbF3z1Pp7QC0WUeZzM2hUubOboLg
3ObneFHi2Is+W8cu9NUIE+onz3X5vsC/vinLstnf4VIZCu/d0GHsYzl2bEh7bFH2w5zShJVNaXsc
CMzgpAtuzDfZ38SEzL4zlg9Z2yoGUhz7YoGzgOkmXSpzxXlXPXtsQZhVcOpQGqE3bK0I/FWAycDS
TrTGWnFljDrNQTng8FsEZMgBGG3nPt0hFeZrqg7vOOC8PspcsTCoch7ryuQ2c/JppX1VnTwDW2tq
5DNjy9girNxsGzYI4JBh71DrFe6tH3WbuTeTR5GnRzR7g8Rr3oQ26zxWiGTNXTp7xyvue4W5lUgM
gazA4+eVviYz0zVr/3WKJrEyr9sIdOCwqCtwDoTAvCdRa/f2s/XOH9Cnb78AUPqEpEhbMIb886oY
as2cv3eyx7pjjJ7N7k/TIzhGzLYR05nTTG3dUe+NGoPtQN7S1PZnF8F/vTJZr0pPbePDZPD+53sY
k4ScN6nHRx0YYTNrdvy15q36ZSajcbJKuU1lDTc3aNb5NYCEhIE4KviXZcpY/PTZduL3HTbpCOxU
BEF8hFok2nfXJJb8PHGkYT96ZvNj6u27yqv2vs96vmK+nefmYhAorBL52XKDq0b670cErysRBKkN
ORiuU8c/P4YkuMLBmAY+0nfWcLjukJzucKk8DjbjHR0DpDVcZlUuo4ZuEvdC9+RxhwW3SkBNntqE
Drhy/5PG+T+tBf7/aOfvtTX4f+/83fXfi38v+r3+6f8s+nXd/8EJc9Wu6VRN6/rx/2fRL9/h0KQv
snmEg1/i5PzPol/L+R8aElo1RjLXMbHDt/6z55dv4a6gf2NLhS8tvvxf9vy+TwfTjQWCv87kK0Np
+/10Fj9dVoCdyi856VNmBDZgPpf1uBgc1q5qQstY9sg567FLkB6HcDmRy0C6u2T6HA/HlGllv+3d
B9/9eaVJe2QIdHCfzMQjBnfNf/XmjZtvfR8JK2R2kFcnR31SBAn5ThN/+ync66eM+Ck/auLKroLS
qChLqdCeSrVpWWGjDX9j/ibOvMnZ3lFW36nOD2puGCk2oUf8pyKKmLph3h4QAdYDc45C/x4lgLyb
1H4k8bSie5nq9aDavcijVWaxNuhmJCI5fmvLTZQ8AhxaT5zkZlCH4/C9AOpfsMEAko4z3o6YE2jC
95LFGRiKV+LSTeVqKQdWqCn2ZfwiyBrW5GSi6sGqXqGQhq34OlrPLAYShXgV/SGzom2F8y7L1TPL
nljoFG0Zop2wKhx6WW9UU30L0rOKTExQtv7F+tJDa4EnaKInTOZMTfPeQI5vvgSTfzvWMOgm1gqA
Tcqu/mFgz9NiY+N+GkrjUk3sLxqbne+ow/WPMrtezxqup+sd/DT7Blxz1Tv5OmtAnRrqkEH2iUuF
BE2YvpO/cIRfcPntI22+tgVZ0Ixcdgv8H+VLYpDzjXnPxt3GDGevy1eZGz0Qw2a6veuy6THX0VOb
9i+xfrrOcmLbvbGp7OYHqZI7L4LdXgjw4mVEekdDro3oYrq6Psy1d1tWxY+hx6RoWS9TC9i78Bxk
73PG4C3kCc7myGg4xk3z3MMWXwkT1EqAtFi1vwrle1gQr0vRkezsNrhXFuz4/+XuTJbjBrbt+isv
PLIHuIFEon1hewAUqmexbycIkZQAJPq++Xqvom74XjvCP+AJQxIbFQtA5slz9l57KftdMdcvsxBn
TDpBaViXujAetVE/yq8qsY4jZNPIrPFey7O2tGeyb+9J9sj9tYs0X0/Em/quyPfMtIwLOvJQjXA+
e69n9x4DwNX3dN8SiEvFZ2XUDSBs2vY1klCjxCzSLJc5Qv03z+UZgmlgoE43UUVrXvERVeBrFGN5
aL8t48OVHI3tTL7fmMSfriSuAqDNWzWp54SpGuLkjrYiubTM6sNlwsPVNoQ3gb1iDI82PshH9a0B
XHUKG5lhEXQtAuN2raYNbF+e2do+RFaLQRZUgb+M6R/Krts5nh6TUeDbt8J5Ud/E3Q4QHa3zbBR4
cggzNLOm3ujiDlAUOYIm70yvMUAl9HClbJe5waQnPxOMG2iNuHfNMB29bTzygNk21Lz5pMZ4n8Vp
WCNJlNfU155CJkekd5F5vfXymtrb2Ge4lXOjCIyJslOhMoPApBcbAzDAmto7MQf4MN6ApHVoC/LG
N8f43eFmFOOlAlaMeuBeRsRsoPF+YZQASbQKu36ATHEnHbWD+oFXWJzpzVwMGX+Oo3HKreaBNG/G
lPLsFhacnlsaNzu6H7syAcSz9gHKm4OXtDvpvhpRFVyZxTNWjKb8rLPnNr5Mw23mvmTtDM5xCAq7
3sXZALaABhjHOMRM1GQ+rCwOsM/OdI2rukIN6nDgXkCh6kN0g8qGnpZOCIDEKQ+JqdCAGU3X1WIk
17Z6SEwSJb8i1dOoAgddvvdtsjG9U6JR80QTPWASWGGCLpyaYj3okyIY4z/m8E2vOmi8e+FhibyS
czAePesGBm7JLLaBnUaaCETjjyHXNrKOGXC7fiGZy6jVT8Zlu0Z09Z4Z5xPHmzRtAFXBUY8z1urO
urj9U/2SJFHIeTMyOHJGeAl2wjn15W6wvofhlJcP9vjhLKfJeipkTa/tki33WfQ4ScS/CZcYlwOS
T1+MKqzsLWw4pgY9KRzmb42ld11JQyUoyV7+yGqEx5VtOxGFBth9rWaUNCIfzGA6mMfKXR4jJW7S
DlHUeKqT+kHi5xK3UF2wjtgXSqqLUPq5nV1QjxiSPHHmmdtrZJ5oSEfSisSHjLnVJLxbfcg3RlFu
pMWDizhmn3h07LVof10MvSm6XUZxnuTy2Eb2n4ZOxZBcsLJh8SjpGxrJgMtPndeIJMsMOrfvsu4q
lJBk635PJO7Jiid2UQDzADHtYGtzst+oluVzLoLENM5GJoICDw4ulwHD+zVxrs8FfgvLT1zzpkhi
zi/lyzDor9dfTKL5RgDrz5iwm1oeB2lddNHtmpQNRE0fE4S1pdH27QI3VOWvTSIJ4TDOTE0PKKp2
OiHaLcHdXa2F12fcteRpju8NV57cNnmHYOGLZH0SibwxyDOUlcF+uKktcQMwa2/Qo1TtT77NsGsc
otrs+IAY6qCL5iHG4eTocDCoOYY6RMq48cBDrR75tgznjIp6xBUBWU4He2oe+v4jncWX6wigPcZ2
oCcvJItdWTCP1bdmq4VturwSFXgwLIzf6YaJ0BPE8juxDkxZ2z27yKF2zGtL6DGLxWMXtyFDqY2j
kUxgXonacwjqA22K5aei3Vmq4SGcm3/aPv5/rYmvFev/uyYOSMqs/uO/bh6C//bvpfH1m/6WxlL8
QzLvpCjGGO9I+1qc/rM0Nv6BesUmPM9i0wbYw2f+WRpb/8D+rZM3KiyOUVez+/8ujTVqYwKxmbNR
OJtIotFG/s///jX/Z/y7uvt7Iur+r7//B9rGuyot++5//BdexU+f4N/OTvzXBrW2gULFoI8Aqv//
PDslk8IpYsD7LPqWGBIQ4ESGR+mmxaHj121j+AZWqIPGkd3XGnmEzp0S5IkA1IMWDdJZbBLX+PI0
jJDCbvWrnZd0PhMMhNKa8ghEBwyI25lEnFTz3h7i6mj1cAfJFu43nqfdorLdDeuih4t5ZWPgGlmQ
SDJ6iM04C21anb7B3GZrpdGzdQ00RK22brIcv02TkYb882Hp8uboLSRPTcMIPZXhj9RZVJXUcQXH
v1C52mFlrL8NzqGhBcwUnybfQhGMK2wgvGTR8mhfsaVXPQ5sp7L+II0xmrQ8JhYBxFZ8lDgvacIZ
//yQlm0gYTXuxzJHKbcMJfvqGjp0XPfW2rXhkNH2Qaknc3+Z1vJYFb7ZcaQYIeBtqoQaRasnwtHj
gjAkU7Mv5vXN8a57TuIefv6i0hqi0vWfkza7BRpFF0cTFfMNXJA9Ein2BTFS3j/2LVwd2J1bp9RJ
PJiLd72o0Pr0kxmYNhFcmX1nxPaLqFYV6PEvteRLMBgt7t8ek4VH0HOiUtOXWY092LpazvP4deqi
dTe6tDCS9mEhJCRcEX1kGRoIKZo7vd81c4nBZ+5PIOEwZVjDrUv4iy8kQZQxppmzdOa7cviD+c9C
rqYZmx0dlbsmS6OAX0XziaqVft+SwJRS/KwlxSlRScZx6fq3pXDu19jJ7th4YZleaM/qUXKQDChh
WunxDsu0t1O5gb+YfIWmEO+OVlo7MLJhgf9hJ0YTDp3xG2UQZzobt2b2uIf0Y77U9lQF9jDXV+JS
G055HdZz9y2BuPiUhtYOh/RbyVBl7PHbD+mcgISNAPw1eMfNGELfshltcwlyNJ/0t6oLiIzUH0WS
7NoICrwGsImR+yPpR9gRvd4Ih0Q/dA0bSmNKuP0A4PvOW56yqwutiJfv2stGX00kpxl2N7/mzr27
oPOcE/Grtuo2IA8opvmFm5i8gHw9CBUvBy+uQ12v39rR+ioLCpUyb94t2AH+Gk+HCUPHyBIQjOAd
/EkV1XZZuoCqg2Fs82rH5hx0NrD/pRuIRmoPrY02OhvBzi/5PF9t+UxwWsjPqj0RwbSu67wZtOaF
p8Ajn8BeSX/DSjKR5N1JzsQz5RRioAkbOvFN9iZxOnIAh4u6vogYkgV00sV3WpybcWK9TAzz91Mv
j7iDOZRkEfQ5B8tj6y175Pv0BiXBUmVDZmVpW4+51V8WLodbxdoehgPwmbnyzdz6qNv0XsXPQs/N
TToMqDnQyZQwSfw2N6JTbemfJLl898pZ38wOHGQymucI1erRuZpevTyRO7uOPmonHQBoZNpNbALX
xLSxbtKpNWHYJtVhWKIMAeSLlybPRhaVp5IWfTDZ5q07cIZJG/fSieWmxKZBghnXHT4SCP5cRLvM
rrZDYnp3icdCCRJLkKyA5xHiT163r/rSczDRXWeXV9yJhGwFymUhbVf4f9VwYG18NEBzbmXOb9dY
X07FyZP2H3m7VbPLCRowptHdD7j4EXepXa+NebhEWHNl0oQs5knoJt5N547JRrTmwdMKRWpV9buN
m223MiOf6zo7sCCjbMU8a3lVyDvjcXYsIdRCpEIvjXJ6dMH3kwjHFjazNRxznB97pfVnBaLHx7qB
pZ46wkLU6hj5Wba1EUq9+6PPIHTIZbc2pHEG+lzHG4H7CfyQfO7Q7kJs6PeTxcNNFkEYWfMpy+hk
b+uV6ECRurw7ru6cciTD3hpjk1IKQqQNawm4kEeeejG4X8jPi00Da90fxvhplRbhI6MZ7aK4J7es
ZR6SDB9ZL79iKB2pYQes5q8YAQj4k+Uj/SgPioVJ3JvDgN5g86k6M3SNEdA0Acw5l7eqx+RN2OkN
csDdSmbcbhLzi613d+WYkosCB2MlavW0auqhiIunMl8x71cgxZsp3zC/Q/Xs9t0+RRrHrMZ8ZU9h
XKW3W+XR1mlAh0AXAf8liN3WB9biFK27b6S8FyV65hR2rYjiIMann4vfQ/W1ju6HjBuIuGPH8K/v
D2RnPILjqUKzftA5McrMCyOodIGXRo9tqhVo6uWXM0MWkYZO8oZupse87B40A5nbHAdLRf7kPGTE
wbrig0Plq+NNLBbj7yjCmjx5AgxBhHNyNDIAYSSNo+dKIfSyA5Iivcu8Rt9M6K9RrBG/Ac1DrLgg
zF7XNrUNZwoXjakIH1TX+Hp3SgJv0vAkcqqbUnpWXuYnVbrsQU59zXL8moT2Qu0vt93Qbq4vZZqx
2ZZmcxDdjQ1+NCRDTeKiVIfRa62dg7aOUEUj0HOpETPCrMod37GSfBNYru/rrqPXBVQ1be0A+HW5
sethOTLbRQHUnVpNS4OlK4Hqs4Eaee7eREcDYddOmeKraOQSUkfhy7HR0smEfAZVv6cQJ85cfa6x
R5CKgIxRM+oODdA19NwrLABq+EIM/clkbPSbFdbqaYwZZ1ChNCSHNqGIOebpXv+gVSuHwrxMcAKJ
tzGqa0ohnX9ZD2qW7baeoSo3dIS0KCa0DBZOYYZyGJitNFFgUNuEnW0pn7iBCZVmfRFrHTGMqV6H
CStEkTR7J88Ie2hQeI9zf5XI0tVBQJhlDBQN+uS+Dud444H3CnvFs68qcTFqUQI7LZ+W/uptkG7O
gIMZdKk9qbxoaUFV+haJAwBru0w2Ugsivc6PsgFMkyCP3wzdAte2HP+oLAnbjOTQxbDuly5ecC10
YP2uUfMcznao/yFUw8iHVMlddl3jBW9HSJ7LiuqgRuqhgy/yUz1+oNKsDjQ6vsa2dxmBro8Rbq+g
QmhbVWzDqUIwP3Y1EnbX+VOkpeHbRKJinBB9KIoK/kCFvBIQc8DD5rKoONo6bJ0Ig29lSYIBqNyA
KzeFMZ0QkhLLyaLO8EQj9C82SE0ZR1KWUu93TtPPh0iNq6e6UVr5xP3eXouTnRGtb0MeT1tVEIFA
P0PiGyRuEEtrNfgr+gK/G/h9xsXJ4DlXDszN/s7Gx8NZe4Yar2R1AzrjNZuQ781jvK0b97B05AvV
+YNnxDVcup5VtRg3U0MQqqrMD2ERDhtnxZ6Ix8hlv12NDaDS9Ohem1c8zOG1yQq47tAlx4QrtlfS
UCc7/2y5zF3OTRqBKCB46Q3WDfdXvoaEotJgWGi65a0bU1fSOQTN/9YreiuRQ7eMriEGJ9XpIZ3/
DQIzWl34SFCW2rTlFsRRkYUuZeYh0SYicicchFkFpyf5kuU1b2elqS4awmEMmkLuk5aTHVR6BkSZ
Jt0I7V5ZOiE40xIHwHEC6QzbjtaXP2gSTCR1VLm8QbAjzE8D47IcRppLG9lqQZcazUYhHwoiwooZ
7uvQh3TLovkAlBK48AYvWbdi9ClNzdgVqFPb9iSn8XOdMYuvnJAmys7AxaINT4WIVVUezJyne9IS
sgZm7AVlbytSmJB6E1nOq2+cTZINQ6jmO31cMXzO87AVg+HPo/0LtiPk5KQnR7OONvqyBVnh91DR
32y9pwazTHDfxXBe6m6Hg6AM4BfrFJn1U2IwOU2z0vRbspV9J5uJQu2jdOtYH/Y0nHrtPmuexWQM
x2ql86KgNRqTez/2eKen0cq3U9RuU5kBIFfzmWxQC8yDEL67tnRVsu6hwxtpQ4+7mfXpawVvfltV
w+fQG3TkPF08R/rN2GvVZh4z++Jd2aXJatRbDeVzGDmt3NVRJPYNWTeB02pEg2T1wTUw8kBFj27y
aWq2djOu3FT9YbbjiqdDAQRBMArW/QDp982aRnE72jlm734yNnLtikPK8YEiGh0asNeRRqcsdks7
wCe3O/ILyuxrZJocqfqZ4J/5s/fUW8JF3I5eZ++rGgwo0VWviRit+7gvDi2eZiHFvi89TgxzlMDQ
IgUhLvp+xzPOCQw1aOPpF9Nyyg1njO7By5L3AgeFGlqqmtEMAZOenFKrw05jrK0IoL11MOxCJPOe
uhRrXNEO39hA2tthzG9K2/2teVNzkd4uWjEVVun4O9HElwcz5+y1juXP9jDuUMP2O/5KXRpzlhpH
Vp1S/22axJ81VqzRdsLbX7RwbEj23RTDuNwv+WUqLPU4lZ+Y77hE1UoqVzUezZpOtIvKmX0bdVSR
grasGC/0aFWt2rbPwqDFhBCkQIVYQ3b5+cefD8iVSUSaPOb/mMnMs7771+f+fle3TPa5SjIUvmtj
BMs0kUYox2YEKc0//nz6X9/TC0QGtv5kFAr6w89X1K7VeGDuGTSYeWP8+zf//Y9bW6Qn4D3oCK5f
+fPDZmHw/SkiER+UWfH31/jXK/75099X0QgaBFDq/36J/vP//nz6ny/fxY7pOYMM//VK//XC/75M
DJnzYVbr4e/r+fn03++21Vizion676v613vx8z/YmnI2TWfh98ry5LHX3hVhkiFOkVfZOG8/TAyT
zwd1z/aNlSjFrrjcJGLaz6LEV65F7sXLpAqVnmAtVS1kd9BWxPDUtOxoQzearfaATOive8ntXNr3
xATlv5BnAGJ4Xmdp3CZeXl4gQ/lVl9f3JHd9MD1qgjhOOLbo9MB/PkQmHrx49m4dcqDv5Ri5N8wh
Dz+f0wbckRQSDWuhy9HfM/vQsfviUdmTepjqB9yuiM9aRH0GAGJoMo9xp3+MWf45uUm9l6OynqMy
ocaBNvr3r3CE9mpk12t1rd/hZmifxkwN+2g5Fpwcg06NxUssM23X2b2z0SKQswP6v10Myf9UtrNC
OCLXhym/1KxOeJcrittmNYjrnOW96jJYINUSNlNhBkRBXj36FUDO6mT2nXsnU5uwYZC8+zTr9BdQ
d4vfV+54ln2pNpGN39SszF8aHkQf8ay2rYZCvGRQwEiocIujbgc6+vNXwjp2ZW4fjZrBoItCK6Sp
p+iZS4Lm1jGQ2LIODkkNLB7T4JsAo+9mY1hvdK0Y6LZEdw3+7hfQ5gFQq/XPVOr3XRlx4DNN7YY0
lns1T8YfRqv+msAiG6XQDqttv3GwwqJTiV80hUl9JCfsCGsfIaTj/tHRBKGomZuvvm1vvdo2UTrM
zpa3mnFHvaBkrwSE8mHIvvprjeSl70VFqDjaeZh8VDr6otBcRkrboW0S93bM9mbX5nQoHUeEVqRf
RrhJv+2YHGzd+HA52e1rQVo8bA9gFBGVYLO492Vn1iRaaiAKTElaLHOJV96VzYJA5AMwix5WHj80
T5PxZW4ykt+85j6K0696xf4ISoGVvJRheR0QVlV1W2hJcTB6k9WvhmwlM5B0TmX3QWWmn1OhPdUI
PEG9KU6LA9Vq2Sb3bpQeKtMx/MUoo82KnuxUu3QdC7RZ8CxnA1yK+ZZh69+WBlMBfUq/sxV1ZNEl
Ucase+Io8lMBEo2zbCZd0ioDAoHq0WBYrSb34l4/rJ7TnlOuRdtfw30TjXc596qz6Ow57ATj+NKq
y5OCnBvMXU27ZcnfFI/djnyl9WRUDIN+/uQph1YCHMWhYa3PmIjeJqXxu7DoZuiOTC5C7xmqDONR
UC+KlTdHtx4bU1c3QgvsNSFQx0o4HUcGuKqRA13X6x3ZmvpTA4rivvfEdD/behKgBX6ZV+6qRNM4
1g9U6olQLVmVyWuWr+aJqLxrnp64MFVz2O77IFqXug/Wrtt2mbsBfFndTDU5AcLu2oOMTRsRJV42
AxjgbDfJg2xNGTQOwJusKqZzOzV37dzRzBsJlWJq+5bRr8LkrOhMEfXNXHGUd9CcbFiaVPuksqeb
FXRLyD0v7yYEWehqkRDLKqFJO5WX1Vo4byvQh5dxdUNZ0KQFtWeEre32vtVH9Zljr7bVDAu6jjkf
09phnlzEYlctRX2cNTHue028jtpVGwKg81hHg/eYT4yzs7UCDoFH85Gj6MFzEivMdAK+tZmzndb1
3rY1uuWmSl6HNEpPWlKqU9vMdujEHA7zWH0McUOACLGzx3XRHieVxbux5AsyGEDMGnMgXx5gXpcG
LMGXboFWeX3w1lo7atcPP39KJgZYgkCasAcLeyz179FMrmR1t9o1NNhuhoI5NptDHYwF6KM00ZgJ
c67V6YNy/2UcQ6W4G0i8JepqCbzFM45z9O5cR6oiYSYfZfLLMmcamW6+3JFgQK746Je9ah5gG5mB
0O0Oh/9kbbLJRAoRJ/uuN7g1ynm+6OSUBlIVzxjK/7jVp9d04ibvqo01k9XeZP03pzuUItE1mWcY
yayeNe88IHKBtZ8nIJnW+6S21yND+PUIFwhKnBaBnqaTa7S2s5XpmJ8GZeanxZviI9cPnvJqnIyV
EKIyGd8ZLc831z9g5DWvhfIOLWx3lvJzscR0w90YpIBdLw6FFazYxATRZlk36m3oLPdYe924NUT5
PnTl3mvsLxdBv0biDzD2KUhTQPVOTRRbRLgC3Y7B85N23E4qvW0lb1X2LCzSwZyChzkxtroWsSR3
wChHGDrN+KxBabmyfJ50haISd0cMH6n5gOJwzDnfLI7xtVrcWNOoGySlDz79KWuvCCpuGuQbMK2S
vPYHC72R7hNkyUC2mOhBxwNDC5V+F272TEYaRa83nGqOYKP4yCOaQL5tQB6qrP7Wo2vPsQJlZ20d
JjTghDiNEPAZkHRLcSAfdr8O1WNphKVn/rEcsBfqxU3Gli7wfJdn6x1KiMOqw43iaOukqCvb2r3m
miOOtgm5zKa36/+egfIHHwQ5vys2Gtz4MoNOmaaXfvHuOqeSGyjwbugMFgvJwonA5CZB0Bfg1jvq
SocyRr9pQY4tbWb37WoqAvJOUqRvtuzYP0a9CAZ2JliTxkmMEZNOMGaCOLMcP5mvSVGGAg13D13X
GrtHWzUfHBMe41Gc1mGYaf97hq+RPWQYk0P8THMw3IXAH3QTloaS4FpTciBH0rzQ58/H8t6xoT/S
Wb5EznCqrrtubDb0uizzhd5iG8TNkz0gnYBMcI4QgXYpKM/UMX9PJV67OMd5rXscV2IGFqQUNXQr
Le+J5lsXVgXhooWB5Mr4kwKPnVuNxbk86GuTccOqF8uMi+DJFrZ3O8K0x9e8i+x5eVis8kaqlnP0
UPhgkfjBtnteydXWFkmw472nyXDOJivoDE36TjFBspirV0+/Rm9GK5C6GHN0Uk04DxQNu1pnVZ5w
OqwnyuopaJdSbnjetFgCGcDIfR4al4gzSJaFw7QawIc3ze0D4cR7gnIYOOBl3Wl2edtb/WHlR7VG
rCBbaRzKRDSEKbpANGgIV1iNuob7V+J2oqtDK0P/atiiDZafczWuZ14tXnWXVzVRmA9tuWUgSYep
suwAoflOY1Mm+mZ+KsfdwMs5NvEctqX1AsYmp7lLpyFHpgQ1TJvnVxMr817QXadRY342vfm4cJDT
kjAmY/UwcTzbWGJEKlZPJYxampo8V6WPYxb9yBB9XWdRYfFQywnEH3sJCdJ0a9wRaCdDX58z+or7
QlQOsog+okk26u+rGT/q7pCETj1xTnVyCET8PHCZDERTagcaZ8dWwV9Rlth08/WsqaVAImVRviZW
IdCUiPEIO4IWoNTIoquxqPB1m2wuch91G2R8gpADFqT4ILLmS8vS4Y5bxzh0kfmbsZ7nIxVEQ0BL
62HV5R/ojzcVPLUw1bCYjSRq1YaXMjCD3a1TU556ibjBYPq0t5v6JNJJwJO7wqaccbqJGw79pBj1
AarC6cK6u96AyoEPWiXRFv5turMQ0/lWe+NGEPAiIXKuMqKzqS76LdUC6QIpWku2DHeCOpKRX4bD
oTx1hXjABvyBQTtb3/No+jZT0wrIGTq2cftuT3RUgV4h2TJbArnX5NzHWs1jD9Nu4JqgEhEOT5lh
ML1qmu0ossCx63Q/5GP/ivtOEEiJbji6Hwr5YhaKaGi7OSAQA9SLt9yLV2tDvAHPsWSWDGEWx6hW
9xtjaeiFODnuR9NA3TNge09xhAVD3qe38dSqQFokW7pOku7ra4uTVZtRpJ+7Tgvzj8fObe4Ex3Do
bWTao50fdiTf41DQNCukfMHOmm+SiKxdu+GhUmxifkvnHf6t+gai9pDDi7nNmgXLaWv90W0yx+ze
V1Un9vbIO9nU9ZPpLjciKX51lvdmaMT9ALDltlA0wSJEq81wQ4Sa2rbIjZxmuAZNE5pepekjNwVD
MyurbwyVflWJ8aLlt2vbEIVGYcKwyg3BcCUk0+BFTyU2+TK11iuW/SYS5Xe0ynePJkSiyzca2gZU
XUa7rTNV274Bxm0ymTr2VCXKgkFvFFN+Xrjhg0Yfa4hxCWE5g0byBaJ9OM8VuHZmokcdweVkWcMu
L+vHauwfFL3FdXbLY9Hnv4qWbG5yLUIdGdOsD3fT5LbbwQPUWumcErycDG2LvJ+iE/YekErj22Pi
BXndtWysFNqZ8O6rTJZYYsptHyGYNczye62YsfUIEdopTTZ4CRCPdtodYdp6sNJtBKzzgursc3KS
wbcFo0nRaYfEtUPGTinhEFwztze/SHKBqgz3R68yoLkjL4bCGptXV8EmngFhzKzZRlqmhIF5LuqK
4VGWABHdMgWwe4UzuqBZFnYNsL1hsTBacK4YiGEhKMQlddH10l8xyPZsWHbSSA6DE2usODHvt1u9
i2QCzYCKwtehKDfTkiOQK9SWTiK1VPInSsmBX6gLaaEyFEvhCgBNNNtnuovzvmh0NtuqWEKGt0Dx
W1td2uufWNW0jdlZOorL7MqzvP4jAAzu9jyCQ3P9wp8PP58w8q4L0KlhaszX6DQtGjk8o0KApTwq
R0VWqhDDviTnjgKWmQ3Dd91bflnQ10LyAYDlEUM3RyRiasv4KSF+U2iLEVzwHVfUPAELL71ZbvqW
jq+Q0au3nMZsdlj0p71dRmSdpAgaiukTSyj0q0K3EDTRyB9M6xrSip9P04rAToZ8N864B4mjpWtb
sMNGUWiWGZD4GAML3Y4vTiArm1hCbZXGOXt+m5wIznhJ1VDdqjKOdxwRrxkhAYkIHxrVpJ9iAwp6
eKAhpLoxIJ5tudCuHI+DLRG56vrFbdodFNJnlWhyT9b2ckOK2K1MZ3NHVqa5H7qufaiFjnMYniND
esKZTZkQN86huljc31NbvBXttD70rnlTE44OQ0m+k+A9stymqNZXcTQj+WgWPLqeMopNtzyVVext
3YESmqScBrTDLWsTksE+OmEUOtvK+ywrQ21xhrLEtdWdsL+z5jreqZlVM7M+WZFVhaiZKOjkQmk3
JCdVF18FozCOp3ed0b1MLXpleMQLkur0mwnLZkzL565v3mador1p8+TYSw8JuDxm+MldNbtEwhcf
cJjD2gYrjmVNDEgpOpr8RFQBRyT85i1hSJUAVYUKgBZZc98N9eZE8tZQxp9C0mGNijUEc0LEYGY+
ao9pZ0cBHjjFpTE6f6q6R4AAdVBG+bZ35UemUACzXVJuyT4EJfvBCIKOjPVbq8qHTjjnupbfBRMX
JgOApptRIcNNLoUtsq2LXs90m84fSdtOKpQg9kjqgAcEdVpeFlLL02n93YG78k0HNLP6TjAP4NA5
Yw2yfI2oDuxc7D6gmzKPsoD+SS/0F9upq7CG7OWDHdxnWvSQ5/K34pnbDJb5ZYvY2oAfYIgSMXg3
WzZv467obPynHFxrs7hkyvtlrutn17PIYn7FxptPW8KDUJTmuGYRhlXbsg2r3l7P027Ol9+tazD5
nFGO8gAG8ZLn6H6+OSni12nr7gC9/WBM8SGfZmNbX38kl++WRs8bIbrM/g3mRFgac+wGDvx72Wx6
90/DaYEJC/0Am99mKYecNkm8bmyD8kofsJLaXebtM7CHvlGYZyIfiwc017BS4JxS/w27rrgKz0UX
eJH9Wi9IhOKahqFWO4IxsyAGmlb9pJxnu2jcbcECZBxTfXKCYqi1FxIX3itvAeUPbme4CoUQwy63
uENnVAewbsWkY6aWJV0J7GaIaAoNDhdlBtEOxlkfiUilJ3OnVdX6XffOPT798tXVnDXErZKESYva
vsmz7uwJFdE3doYn00E1162MwkT/tJgx7BVopgfh5MMdCtEiQLVQf48bQGXFt4PRPsjR4hcxK0wp
lMSo3BNiYpbkIKXWr6J2B9Qj3XzDLPVkOVb0DWThEVlV9aoEySQ8vf25XxLr7KGyaScThc08zicb
IvQmZsKL8FN+OxPVqm7l6jHOjwrMK50WJDi96d6DR/HraTqMaOG+uzH6NlfbegLCS6ukje2DNN3h
rpm4WLIW9TenTnIqXhlI3HdXZH2VdeJlwQyKyaLgHCPMOEQTHN9VS2JuLXMg+qCyRNDN1TWbQCab
rNrJofjMK525EivoZe4Jt2sXpigWNJo3TXDmH5JhuGX6YocztHXUFoSPdHqAnf9ECGN9mSSO9pG0
gK3G+ODDHVzq9Uy9FcSk70tJe1Mz1tPQKsJsydNegcnvY4dZH2i5mZhPTiELMR900YmCa1R3bJsU
DE52T1DVPoqQqc/gDddOkYVzoaI79YThHY1+IHijJ30107TQHNsbItrGLe0gv3Hbbj+35LKgi5yi
1L2eLgkBHjjrE/kEqife9iLy+xF4oZM3+POn+MZ0QOrHTjuFRgamOU2NJxLm3pf/RdR5NLmqpFv0
FxGBT5gKeVNGqtLRqQlR7uBtAgn8+re4PXiTjo6O290lCdLsb++1O5GcjNo7+ZG0j1qGXxI22M4r
5FtnpLu0wA6dF8mmmpSFI7HajeD3gqSp97plHXM3wiwWvo2TA9NXDD48OppadN/8rgyjoI/bfOtn
fMHhDAY4tSLtPKZyOZ9ix0YPhu0xh/ZG2v5H1RJgxRm1K7HCPTeSZJEUh0F3XgZ3/oUqc5zH+pOK
58FoPnqqQunL5UHHNJNTjzQhN60KUD+ozvHWMWI+tW/fBgsHBLbxYSMXLadHSd2wWyoUQ9yRhpAq
sEbrgYjq4yvrSGCdcKLWK3LGxjorOYBos3iNu9J7+e9fvK5wtxI0xKqv6pPd2s3rTM/FbNMtlgwK
TymztHkpq08QG0IF/bUp0EEjf5MnY/PkWm+KNod966RP1cAwWesLtqGyRgOfP3PTiE/tNIYbIiM5
9g3nj4xcjOE2Ph4/uYRJgm0wHbjTmq3xaoT1X3iHd8Uvv9YzHAtUgMznibxI69ZbmyHk2q4XP3UX
/0zdX5/O843BeDK4ul3fcCbX7n1kGJcqfwGArh3cjCQQMarYdLQDkOF3HegAbrvS4K1IHLzeYnqO
PdVeYMMHTNvFCd/h2uDKSStlOW6y0go3vtlOgVJ4NSqYAVu8A+2awrIEqM46Lv11P7vob9g1gIpr
+2Xs0rceZRpJsYtHQx69Xa0X+Qs6OwRDYgcNZfGBXRMLUhpFFeJnCpvpNrkMwXSmvOuBBG/SNIR2
sI29+VN/5jzNSN5wZoQdSyrsaAkt43MCFyV0WC3HjaPUDXYKBW/s+pnWT2sjJGjseO7eM4p3LGB/
hFElmzhtMcsxROvvcLu49bkuJmFRMKAB2dXbzUSzj1Gt51JjacOjUnEN6CeG3+MSezJY6Z7pPZdb
tKXnOLffQPBvB4l5DwYNo70oqG2rP1qufKZauDsW9a7pFveIf268cdi9DZhCglY6fANYPjL5FpbW
I6298Ny3kuqgOad2cIg2StH4s8wKqoIrBuI79wzcckyPu53Zc4wLO/gvxhiuTdea+XdrP65+NLgK
54VtRL0ZX3Q2OIeiHPeJC/PApdWaGx1Eb5gtMM1NDBomQDYjt/KANp6IRYVKC/1S9u4LsIYtyAzo
YTEOULTTwAiVeaSd6zeOMHWWY63A0DNOLgRtR9g+1v/RE/7/X8xRhtvCRkJpNdaG0QnnbdSF0bML
DL4Gq3hyjfk7hbmBN1HVGwrvV8Osbl2xEGPHGuSY3JCX/0e5PMJBiRWjAVXAqK+ieZB4WqCkOE5h
miM5UCqtShyWtvoLXjwNlM+RTWQuq34RnvAsEo2InEPErIvrK999yqAPDnm9KWXl7cU4rPEzM5yv
kmuaZD+aZ7SbYSgm3Avpq54WjAx1Il5G1D7TSbWMlHjE+sTdm+mXSyi7lmV2LZO4Ix5FbqwCIeUb
l4INnRk770GIWbVthnjX1EpbT11jbtykTfdDI7EooKy23SmkpiWgmsFZydK/pUhy28KfiPLVKwJn
uPiqzjrp4R1MlXFxZ5OfFF6q01wXMUAi3E+z7sAqrwjuxdWj4bQDJx+/yYyTN3b7v3YYuZCxijUk
o3KDVRMALIGnSC97pKRHOs/OsWDOJuj6C0BYZBcYVYcEPYOWRqYpfTchWWEETBI32zs2BitlNPBf
lirVEFsVLTnbZFb5wU6Ed9ZE9oVr7EePYyp/EUMx5kOonYtm4/TUXPfenTitCW2ODHmMe04raYjs
u4an8DUdvAuxIA6FWXgn9dATS2/uQi/L5yT+pewG8lDBqVoK/4Ke9lU7iXUrZHK265QRhRGJ1Rjp
kKYQqq1Yowqt+6UIewoG1dIQxBm1H60KZxq+2bYq/hR+7qxq/69D/TmmMKoiseheCXhLQr6sotQF
xIsaY8J03cwmB00YIZuu4EIaxYnP9YXcodOExBGSRYcqDk1qvYOEgdCHeNJgz9GonGtHRzvWCSqN
szdC51aI7p1R0k8e28neQvrBNFJvkN8RPmXFZEW+1kN24HCQMVcxXvKoO8X0sayUT9PAnMBmqYDo
pGlECQz2FdTQBsst1S7WaDySbGiYQnDRUljKa7N+b1pieq0wwSlYvs3bMT4DxcF/EjGTGYnGL2e+
/TgsnEK7CthViCSmYJUjrOEjWBa8oCPhKd/ba2m6FWnrUN1rM9PgG7GbjomLFcbr1CSAAVqH+A/G
9Qg7+Bhf2RWsdZ0bHz5uQNF4d6dMaOJIzVdFApBbr73mPHwlp0hmzKwPtdXMq+96qk9SD8s9FGvq
Ohh9hRL93HGfnJb9AKMnQy8qlJyarBeq+yc7FU5Gt/k3mhJSy0gIm3jrQtW/cpzbYey6cc29U96w
yb2mDlCEmJSXF3i3yAgUZVEi6gWDV4BwMXxr9W5jkcQh8ctBeDM7r2QRcD+h9AcMWlyuoRyj8vmY
aBaXn0LuiwTTk83UGKdmHW5ND1MVw+x72Dp3oZLhag09Ow0a1PiP51TfpiYzUYw4NhNoh5tVRTmU
29292QGWrS8LQETTUatonjCKL2NEAx1HVsvCak4VRKB9YfIXmVby2rTw5RnABzXKKgZ+NgXTfK4U
56kkbjDVN+XDVh6rBuidlUuCA5OaaaycCedtDj4+4KRarVqigjXZSZxwbgvHhYY7j6ziLFDOrBfN
RlIoG5tz/vAzsKSsiBl162kmfaC0kr63RLAKihsMtSjoI0jropi3Ldyjle5V7cppcGyI0uqRW629
V6sXza3Z2pLynlLjh3kl26T1HAWJoCzQIKtBW+KFgwsW7hLHSnSFWNRi8aWKkjoWvJJ5QZhRen+k
DSoCdmVgaBCy4S4PHslJDV4/2lW6oQMu5EfZtCa57ga3G43rGFpFCXconrDBswUEgpPeCmN2zOO8
D7NFekv4X4xi9071VbeJm8gNwhIsaOLggJ4sDAaic5/D0XzSUwyOnjvQTugL9hdh78xon6qIcsu6
vbgZBUFLTQvGYbZQdOOV5UUfYajwZLfNsQ2ppaUAd2XA61xVXp3vsvxJNqyxlPzQDwcY3dH0v1Xm
f+fsc2tN0OtA7/iwvJihryP1N8UfMbCmJY6+KXtzXXbDozHEsCWouO/fzBDNLDXTYzNNj/8+XeLY
UK6SJVQr8kddysvMPguQDImqM9YemmY58xktvduSKXEB5JKAGiogUdr0Xbo6BtT2WKE9nX11sP1d
qd2sNuSjSVZDP+mOwulJCAAQ33tMCIM2TS4NZ7VLpwaTxq4LfTSYlKyUzLpiHGxjSkRxukZtdmW1
5IfuWqToztkvuQOtwXNmFowRJLmkoMkFM5pi/g5twfltSD+4YHQcnMbXWlrZtglhwL9EBj09UivP
3VzdR2vpceGNwSi/5zYEoUaHOJi35hUDwKeO+4yq20ACA1cdnqTaGU5+/lKa/kwzNDm21E248Jja
qaLpYEQQWMGDb57t5cwPzR5pgFl6vaUu6N3M0/U8D48Rxu1p5P+qleYzbmYyAJpBnF6Z+1GzT76B
mtjY88vEKG1jA2cswY5Z3jHBVWYXDGJN68F/TPx0Dt1tAu2QK+Z3vC5R9rceFs+NXzDokbhQAstN
UIALztAuTjAtuQ9WSl48In9Man9a1cYrhTlUf1rfCQECDLr2iin+GdjhQQ1UcIOsxwBx00RFwjYJ
G34cJg4zHQR10d4m7WBNvb3WovFmm1JtI5qfHM4K4NZvsho5+aOAz7Gl0YFl/digMQn6YCAv43Na
oYeaKQ+TLO11HNvPIHjuZP9euhZ3mFH15Is1KrGSeDwtvz/40TQYsYvZZf1sjj1x8OnRlNNT2sh+
m4f1sU+SHOBwSEzKesu5lmA/e/Oy8NepAWtg+N22YFJni7IJu8P4kW8byhcuhs9/0PTGySmQi0YG
k9T8tRjYs+rUcqnet7n+rCZjj2BAyML3vrmKBmo2n8ba23BGu89QjQeDZZRO7Zg15mi78cmuYc2F
1FuRG09PpL/AC6KTrkjToDmyyoesy0gn5jnV6ZlyWCliXfvFte7uqD5kXfumlHZL64CpUVdndAT0
U05PSz7pSb0wFun2eMAwGRnOxmZSbCjvHuJq7ocOMxAv1MEu5qesyq66n+FXNxgNFMTItvXe9eOf
iAed601MNEK/WfZE0UODlBhJtbbL8Dc02W0M3eKddv1DxNuKn9ijcKFjLFLDqiJqHT0ocdwljtVw
T8FU6Pn6XiKyMQOnqBFbCwsheh05ftpJL0NiUuIFz8L7zXtT/O8LcArrOQ7FSnLH2fm0ZQfRMB5E
xPsTpzSXlfRqsnatctdjlJK+YODHvO/HBzRcoi0V/3zGHkHbcrGit+xFgWpbeX3I0FKSFm2rs3jQ
AvXQG1Ud567mq23AZkbxk88Qa+UPpNvYBneWXS8QYznvMPnLmK9l9smATPPMwJnWB8HxYFfXxXkq
xqNRciRh6kzcvPdxubmsDAS/WZkLaCCYogic2q+ypqPPyLNbkeqYC017Vy7OCLp8WJyUwliAYX3q
yu8s7B/SZV3NOpJDilaLXmEgt7riCfeDDEYj+ztk6lPZ1OrVaKt67n9WuXpls6Vhd5GNDJ4Q1IQ/
mYcAnLjWX1jFt9Rue8rhLKBmD9UJ1oR2fPZ1bQ5m0Vkrp/CPNlkNwmfcKMwO1/6U8u2lE0WPA/2t
q2yWV8SacJvV86Pop5I2drZNj32WyacG+Ub/1kiqraTs/3Eg+eZShw42HtNKFc/RuEO1pqYjZUsl
wEsDFFw3cuYER7up28/KYNRQjxaLihdBvWW2nWKkbLjzcWM8R9q/Uut9vJy4LTV4XqfU5OhWC+sw
F2W6mWsvI/8zMu/w+pPqzZ0xJws8wTvSG9egVwRVVzkXt9XfZxwjJDY0nSXY3zeg6abSwQUr/G/H
r+nIsaZ/Uyq+/bL9yBNFVNkcLpWessKjvAVaQs8cB2rTJ/yCeLtqjDI8DONn59vpWiZavRodklKO
xDFtjbfETvine57h8FRU7PLdjFQDSPE20noYYBplxIQrpk6voo7enak+ThEH7aj5Wxmsj05DstKj
92Uq9BdlVG9jb+8iTjkMGPtbPyzluXO2lkb/YOfl8u0GEC/h+HhX146+pCy1NaiTja3tGyM5YxL9
FGz+EoAttqv8PRXTA9CuDNLxW/QAM2BQKF51sj6/BWdCFMJnj3t5QCxmVy/9Bk5zZGz4ijNxDxtm
bYd8E57ky0W2pQaC4e3FnHag0rEmDyVHp11W5Bid+vRv3ep/CHNeO67Q3Iq39Av/9DyEUbLszogz
xqat+bzUIb4Jh80zDh3YN7x77ncm+kfWhBeNxl2Xd3SFQHaSTkpYRtde49H/9nD4Y2bGKONGBDPn
5CdNp5dZY7uiw03Xx5thwsPAxItlKYNZPgdtWN3tPv+dhb5pc/BhTTu/iJRBlci3IZVN3OfGMxUD
O050V6GrwMiJySKV0FzuVusUFrTVkWaeZtY3LpQNEaY1COJL6AwvKfc1G+AzVI92G+Jz9axiT7Z6
Q3kz0qIqD7NwMW7BVegH7RIK/YyRYu8BuU40FMZlEfayL1lP2GDEM7PGNaop40bi9DGPFXl2yGI+
b11Ye78irK9TbWCnLufAw1hDK/S19LsPpjRnG24PY7BbzxU2M1GZ00xSstdReQKdrKN9UIsd2mZ0
79PLynVrsKozyIzXoUN+2/XlN202MrrOxckV+gWHS+Dke4TKByzIUwGD1eh5WzvOxKSLI2YqkOM7
Xg8EqXVlAcWf3Z6BAYRraJyMPqP4fSw4zbSYNZfaFPtj8vQPdQ/J4LE42GuetaPjRID0qwPkSXrZ
vAtAU5+yaoIztvzALkO4hSOfIejXbR0w+XOLkaiuA0G7YWPnLymjpSZy7jhwb5AC9onQBV09zQ7L
Ew3x7vtsF895I7hmECGBOx6urCl9FjNuI5NSj7kzH7SA0Figz5ui/YCyTvwIrT0QQ/fTjc+wUH8H
cABbPeQQzyU5aPP5z8QSHSwHvNbM3kfXPlGf+IghhttUFdQ5dhgqtjnps9mpvoLAXx3zPPwWLaqo
1p005zGSle6c4iAJiVCT59FGgl14ccpo3zoUvpXUGWXmlOI0bv3cxWzqU8muFeYEh/3LPGi7qdP9
I0+XEXcnLxpODG8JbYeEaUZzrcr0bujFG+mZYNkWxJA+z3nx0RWhiyTorMPc+2Y/bJKI14R9hkXr
t8y9R0VCEMHD2o1AcjqUVYVaFg/qbKTaJ5g2sF5N8gUsjUOBM3D2b442anaWzH+KOW1X0vZhDY0M
NjL/bs3lrjGtTd2HJB1C/7XokvfILP80iQsRugIM05b/YkeemJbhNmU2T1wbpwwL0l7W8q9TAEWz
OQ01dbHka7Aq+kpyUWZke2r06UXD3krO4t6YLLpq2fSLebrHLAvGlKB6hWfVU+Vm9/0N48IxzkYE
Cj2/dPI+JsXB86BUNKN45mZ8sdqohHs13sLeuGMQDleNXt6baku4Ht/yVO0mWZN08i/REO6zyouD
NGn2uasNa2Rv9vT5TzclG+Lvj6bWKF4LO5Q49SKz6ll1hLLyp9JyOHZH4bduDC9NGX60GWQBl19I
a/y7B+zU7ruHGcc3cLbQr9gt2vRNTTgv7Kl4L033N1U/nhk9jR5XTSf7gRftB0XOI+ODdIpGuUS/
7ty82U/oaBY5MkoW6JwCKVb819t6BjsCeIIfkzv0rHuvCMeMhktctgsvggdJ60jUatlIwaZ4rVVl
YVjZzq3Hnk1BiedSJRV7etA2jkFSgIXOpTdLs/xX7HVXRyLKRp06YS7AGlNZ95mUGcnlbMtD9N/P
pNUU15g6P1gVY9BnWVslo3snNP3r6GwOGufo3h9eQTKDa8qfzDT/F7eoaG9Avf9l+aCtGjXeun+4
6KAbx+pmyfcym96MvGMrTdqX0P90JzZ0vUgQuz1S6/Ve6AxM+qFw8OFiV0NApnQDAvhqSNABlpfI
LuOnaRSAzeZNHrMOw8nPGMVDRDgwuGRR33WLGtIVWQ6JhxJs+6XWCRCW/bZta9R+C5qVpR2rZFx7
Bj/+MBPpTC2WWqAgt9SMDCJ/5Z8spt+ZKB9+/oB+Nv5OKbhHNYfOZ6zNd17aKNh9sjPS/scm9oOn
VkJShjySoLmZCNV2ReJ7yxyuQK/WLpo9wqXGGmUm/P75iIJjZVdK2I55sxQtwbCWBf4WmInvWpdv
KVZYZbQ6lSRfN4XGVsNTGM/hV2GMWPNMvl1aOMiS3ni8qCAZGVGk9hNgtVse8dbNNZrYlL+5IF9V
DXaq689TIneRp1iuh+KjLtIv5YZvvvDuDQCEwH6X9KWvKAA7zmUXbvEyMncj513EHHWM2Q+xUGpv
EfajeCz2Zs/r1zfFlpc1QPMAqjDnjLUFqyeju1x/7zle7VqRXFuuwQp7z2JbZIaOF9Cs9a0w+RPT
NPkolAe4IldBboirY863vBDvif8OEy+Hp2I+eggbuxToewIJxxTVR+fp1dZI5ktouoxF3GUcLdkG
F2yXMJ8Q9l+bJPnq7PBJ42+vBn6gjgNQyaktiAv8jh0Qs7Gluavj1hhO3ckcouWkOnICupWM0C+p
wy8NQPB5QgugVWQDV/S71oUKxhSvK2qtRTp7BUj+TeJaMvtVnfm32WViObnYY92ueiZ3x/yiwzet
Ybw3rYNkIYsiLhjEDlZ5OJ1jOf46mkafuvZdN+lzJq1fSezdhf2MGRgkleAA25Ai17B1RDBh4lQm
O9v035nJVOvSWq4YoewufMhL2uuUWdTRJUir7tVSLMZ6OmBKbtlfC5cyQwIAVsf0OiUHj77JT1jo
3ZPtaVef05KVCtBxPPe6ThTaHAdkkRmxmYPAmrvhezUbMN2UIbYlwFZcW87BFlWzzhPU6CLGx+FP
xSkVWKMQ2VFq+mSrG/GndGV1MN2MVg/732QqczvoMRt9wq2R/woenkw7qzqnVPgDpWURRcZffA1J
Nz0igwq7Tr8xDb8pPNRT3cOKb9qLObwx+2Du7mXZOi10uIURPrgU90uYoxuPF90qCZ/yM862jneg
MShOFDoXk/Ax0EZwdBBwjJngdEHdHdyAdd9zTfEm69edkYRdWvCmOg1mftc80c8Wd+wV6mi2HplW
6Sp7EnkVkmmTYkfgcm/LkFZ52f6zE+oIwfHnWvQPrXAZZipUz1puYbZj8TXcx+xUI26drZ2BMVPG
P7weS78Gjposq3nqdUvh+qm5+nlO0HQEOnzcp3n2Llw8Hroy1gg0SWCQ6qGUwDhTfH2vhaB3hrwU
RxWQa231MV/LpR3ICXn3phwKQZj3D6vS+Hx0lEWKg3kI5YD/a3Q/umNyVDWZY11K1DJy/yVncbTo
Y+XAbp3pBAaxUe5J1r6T713hgvW2LtCoUdRvTcaPjnoPfI604ypbFix90T1HbKerTiLU2VQuW+jv
LhPqER7BLq7954Q+1J2xLB4M2bCxm99GV364lNKZU7cl0H93urzelWXl8Qkg5IHEqWHj8SdVyz7k
PZk5Jx86lpGBKASg+J1WTyDRDVJR2jcvU6NeelSiIjb8p9y2rnZjopcNCe6BsDhY2WvkfOleR7f5
5PPFI+mmODztMbUv4Vm0rvaqrOTXKetN43HLTpZkT1ZraxidPdF/ojuCs2dhmi8ZdZhUt+jBhPuQ
eBC+VOExaAE4qpcgUdDhV3wqC90ZkU+m1DlhMDoBMyEkQBjCNekMypnnBKP7gdqE/hk35S4hJ/ku
+vi9Frq3dkT26xXdDduki1IY4PXnUsj9I65ZU/3FMBHNKeam9MuLHIAWUcSS7j2c3H1UdDvg9fA/
9RluFcidtW9YL5Vmdaea9mndQXlLYVh3PVEzWkTZFFumrXWxA80DFQHvGxF605DUVXKZiUPc0Zld
7zAxXDqD6S+R47ttMI5FOM7y4s5MBi2hM0XJzLpHPk/dTaOJCE+HZ+/BjJ8UT9EL0P+dVcEtJe8E
gIiOcbvF21XR8abF3ktjC+yp3sAQ3AoxXYzbuBd3BcNy343XupsZePBlQSg64+bkHkIAMTBiL+Qb
PaONGX8lAUa6f6P3oeRzh6xKIpHac42mFIFx6GoILnrMdCbVmLm0zVVl07Cc+cR6ljG/M0TIObHO
BQedFX8HKQPFQMA2sD5kzOhNRGvb8e/I1bwAhoiOKe2S6wjRN6nf5tCDGMoXtZky/91sbO8pFSRI
2aNXVhgO69hStwoZhwRvxpQJbYjqeI4ZzsKvJhK8YCJv9px85n19gudw6XtOFWHYHZ1hRGsesdB0
bEA6NMlE7muVcm+7KrRD17KWS/SYHzSBrxLxyLMWeSFf+LodMDQkUCoO20CJ/qzZ2qmeOVT6U8DT
laJWmOfE6W9Unb3oSMUnK3eOmSbHTcFhQExZRrhTjw7EGcFykh1kR0ivaiA0lE+Ki0CLf9Zj79ml
+FxV099aJza2zvDekPF4yQz1p0RoTJhqBiZlHJsZtRUEvXbNBNjOvJLdTsirEfrlZmK3Dmbu1St4
D5ioScSvdGhmymX/KN2SLGskLci+yb8+jvc0Ko0bq6GopRslQagW+hXNv5kLXcVoi2cJnW2l4sw6
0lgUtP6gWKQ7ZzNMzGPTjAB3OJEJx9pN6IYNqGnOwqPKFyxeu8k1pkQZGZp5+Gto/kaPCT9lnR6h
gyw7UO8GkSNexthaS2Y4pGMAmFYlSJdSrB0vPaQjPmJZ+82WGPJ1juwCWTnWmPoygVdA+xnnVDvu
SpeCU20FzyVIaxmiZCS/iStt+P3ZX/rcL8i7qkSGFhmCp4mBcjVC0LSI0+FgdJoTkRKq+JgKjz9G
VDv7oR8fpYbzlbcGrG7onVIHPSZJXX9T06PZNl22GWsXj0e80ej0pSqkzNaYr/rBx2haFuZezPD4
MdrivOKYE2OQ2rR/Zq92dqro2y2wYybGP4M2qIPTJz7eJAuHnEl8mCqAP0MZ/cOV8uZQqcWdlBlF
V43w83l/6ZIN+8oPwsKQm54ppN06/rXTO2sDqXsSSbUvq0OxiJ5VFv1If7fkEByjaoMCcsZl4mBs
mfNTJfnUtK/e+s76BIP8KOeRkpwuckjB7v53gncrfUP2lruKwfutO+1aWp+yxe+RTYgDXaJuBoZ+
jl8hQe5PkuHqgKNvXqXG9NN1BNuRPkK5AJRY2lfQHdJ1w5CSrP4j14oHrpHJDI2DVCylw5Ikc6DB
KHDiyWJ+5Q5QLCTtNnsfmFXsR6UbQTXZ19TkdG0bOEkrrrp6kxznuhv2lss5vCQLqBXWpRcVvc58
sL3LErklbPbkyDhfpxMsJFhhHMfDnSuEDfOK4X9maJyy7D4OkF22CYn9CArNWqLGozxzMdKGS2sT
XRv7CB9S5PRrZfBCj4zgNpAt13Ee9Rw5ljN0b3P5V+O/ts/v02IYbotQrOvaJgdgFH/F/FrXWBxU
OnNrqyWkHoocJvHp5tPDY29ZGf/8iFMpeIKvaeLbG+S0c02oCU3E0hy6tMklofcbjelbjBNx7Xdq
68Wo8bFCCSTzW+niNwLtvKu4S7Ab82YZGHOx+oHRyE5iig1yB9JbVWh/ABBtIhvaMKit4WHG8bz+
bHoSCZhwKn9MNXLiiYsQfERMaXb8qgvOhHWBx20eRLdpsbkHgxD/Gif6dkV7dwv8S8kymtLUq0aa
LHC9fN9SBpwMQ3noMwsFSA/XWTiiNpR1t/Fn3pjXep7KTa3qtexzceHIuk2b6T2losjXSCirqt2U
U8v3ffQGJM6MdADhSQ+1cZ4zRNxPj7NPXUdb0zH3XYQGR0vXRBUuDZ6DyoGkz5tmZrTsoywz4IRQ
aJziBLEzc3GByhamDiMUWslr/mvEip9M2ZJtarxTrvr5pNcfmQdt3m4s3qbC08555jNHVQRBBvnl
hFbDGZH8++AUArrfOK+iqYHnpuF48tu/Agep5mNIx8E+B0lE7KmWMGqr4n0h1+JoiQihZ9NYH3Xi
qRtJ5fzaTIn6tx1k3LzG4eD9HRUcG7fnasV8LBgwpa2mZKiOGevigCEM2L18lJbJQoHEFJdcH9LW
4q9WdJQ0rAmLZpO56h0ITXtUnvytvSTcWsp91KHULnEn8AEm/spsH7GMNtSjTStzMPcUFzI0ylpO
1bO1hpY/79gXJlARGja8iuCNrHaxQ74kcrj0y3LeT3q/M3XQiHrdfGByegotG2JAx4S/s1k39SUQ
q3SmZ/hdVa/nW9fwPhhRW+u0LLMVbI73xB0fFiaOnT2ZZxXtdXf8ihUChluWf1KVfrU4UnR9VucO
Rhvgr8/UHWGB+vKYdvzPhsreRspM93Po/IZcvYMWjkas2Tvf1plaEoM3HBJ3RB/B7AgqD4kYZ/vJ
0DEuREa3EtYzR/kOiHKxyjswFDLPweNnvOu1Mz6jdikMRvmXrudEVN59+WSE+qfG63sm5bcbUq9g
EaFBYMz0Yyf1L5iYjCJSWM8pS48xYxmEkACEHHi6m3GyQTXWXS1C10ob5vkgNGE1vKStcQNmtswb
y8MgAWdym7My1P25gLKev0cDIC9YrMZ2nuIPXYJh6iNPW5ser9cyM+Je1K7mjMRCNrl3rMJHRk4+
JeJE8SxuCKX2QxT/W9p/enoDN4gQV+D5ZFnsquO3noPSaAAl2f0p0U2u9TnYHHg0gFQGXCuV1+8c
3X0mo7wAYSogX4UN/Jwp+6KFtydtbq4W07md7rz2HKpdHhPdRTgiCFIHXl4d4rGMj1UYXXTONXDC
+KWkZr1OQ/zTlkTMm36ZUiWlQav1wKcouSnWlDsBwaMn3u+5VOHXYzTOg9+bdybeqH/JCxZ0Mv8V
0ReIRIEXsQfmQscqZU0VXBp7PwnOJXT4Kvw70Zcl+D5tLTc2CqehcDzMyTh9uX7xtzZ6vZOcLwBR
xL+gJaJ1pYWnvNGQIjvuJx6TjTFZBm7D7JyRhrtj2HfFWSXdA5IALE8z/ocgcvShRG4GnUOVy52q
sAmLt71ucRiGXpuFpH+S6pxG3EdJVzBMmfC2E2jaj0L/NNPm1iSQ/yNMZqOLWsW+Z6+5Xlf66yi8
8llPRj8oT3ZCCULvqfuUI8YkzotuGSmpCZYmxJ/14OOlgyW7r8yqX9cRrmHKnw7OQKiZJxAjM01s
adY+GT4hhVLwcUwKB1ccYqjTbsgBuQinlu4h50P26rI0XwsegVEJbev7KJStr4a9yvN55+Fz2/SU
YcUVEfqcbTewhUcppdnz9OERXmcLzW62yg8R5dHSk6fvEpPqpiHhkp0SmM/sYZ80URLwiBtDw4wm
Ta5DU4+ngotQxbyAW9wxRJ20vjzV2E+ybg925LtbxLuI7ALOfC9LN7HBK1enwzcd91+czo0PSkWC
ZumwSieHnWZSMDEreixhmVsuWcO0LpuNNWmPPG2eGy7063xIrkkKsxe7JR0Y/F465qyQKUhvjNV+
kMPbYElop5Yqd1FjnCIsl0cRuQQHqI5HnxbcRlqqk7aAj+2gRVNYzaRNuCdzpyyjn0TRyeJU7bqZ
GA9EM3tSUfWbOPT9navF5iZ2nrs0t4L/I+o8tuNGsiD6RTgnkQm7Le9ZtKK4wSEpMeG9//q5UC9m
MXVE9XRLLKKAl/EibuTKivdZD0I+BE3HYiApt27ARYGFEG59EP+octPmEyz6cCqxGefjTgcslHlP
8rB+Ga0seepnBBnMi7cBZCqBnBSp3kufO1+NexveTZ8cXJYnuJyTcD8O5szCx+Kg61OpYirvYIFd
PNR1NK/sJHpH6A33hCw6SLeQ/mRnjRsqsEjezqFLDRM/v9nzCGQQKbFIy2YNWIHKGUnt5BO4lOi2
kAxWE2MqO5Jh0yz4PGzT9jYdqhk62/xVaUCX5p7TdrRVFuwDrwn/FLRUIeB9ppb52MQCfqeoIzAQ
fyJ6srel8pz1Eks326cZHXeX1VF+MWysQwWgv27MrgF5cCBb/TOu7BXGjuqFO9lWFC4hlkhS6pGz
dQxp9KhFzrXlMeWK6so87OKcccOjRSFfKBZrHlEenGRrnyRYxLOZJrFCsBEmRT1ZF23e0ni5Bcby
pmBX7BM7odmjvbhGu+sxv+wbHb/mpJ1WkkqeLb9LjtgF4wTqtkniTdo27a3D5TWlTc4p0IhpzAAr
mryGvjhaMudtKBlnzXbExJ2YKWIs5vz+E+NeCwffjDDSxhAmXBruRDI9dxizWX9QFBK2trkVlt2v
xxY5y5IFfoHhze9T64yDTrpZu8/nxZ2a1e8YXUha1nhpxYBvavHmRJxeAUDSbILxMmZrvHaNxDyV
HQV6KFjcLpjMkLG5L7zHXfnJCZqiE0qNNzpEYIuLeU2O9A2W+5nCRsotx1Ruy1uLgHHErlbndXI1
Pf24zJ38GIT3II1r3MzVQeEoSGveM0EA8ASr/d0lVISWiP1SY7ElJMw4nSfWUoFB76NVQI4hAj8H
fzA6qUtsfnRe3B97B4kjLP8O01LtK5r8wUrkn3FGTcoRvyc2/l2kwWxW+ETU9NKXw63s3RCZPxr2
hHkeLRJk+y7EyNCIEZzXyWqhndedRetGdSw7SkJmz2gIBBLEmDFnB4J9UMEA6caYpcNpZmwt7xCy
2PrhjKJcozuKfnK2XRdYR+Hn5RpQrG64fosILLBCKk6n5lG67ojC5X+2C/6O3YbZdsVqro16Ey68
LbSvSz4Ukks/Zkc9zHvZudV+ycZwSq4aAuftQwl2lcK7x74jK1+BUGQdNaYgcXRL8uqvJs0V1x67
mldPWvAEhvHNsGVMsz0drKgCPEtnc9p69muYtNzpyPFjsTfY30WTd5zD96bKu4NZJDTsVuMj9Hd/
H3nVb1HVb1GYe/sobUnlDGoXxeKQmaTkZiY99ojxpQGevqoUP8dUjtWWPm/gzF34UAdGddBR6fAP
Z+CrLkSLGtdxkcnpbFKXOyb1j9vzqC1rF3Y0dCI2O1urBrMAbQMavmiAFLBVI3+xEDrnP6gVwbHu
onzlTVW+QX8kWBRl1g4vQJeipbvO3F/sbE52k+kj5ZQdT9xesk6Lk03rJy9TnjwoV1RHYEKLD4cn
bVa24tCBWlplkiN/eoa9Y1+Bi9PEGVtHVrRBAxGBGJteF5m+TYkBJNQsN3icQNy1z9D1sdGI4UXN
/Q23HrfAojp7LsQLvHLWpsvoJo3EtjQw+qBelCs3W6oswrDZBtSTrVwZyOsUPFouvj6jY4IZ2+++
D41j3KU///4HVuvksurH2txdE4v40VDwwfEytePRjH/UCWDCVH6+DtL8MxxQBWDeOCaxEk871au9
yHNFDJXFbeHgNCEH50qQmcyYsRuVAglqrhmUcfQ7sMzktN6ZMKB/Mc5nofvtxvJsKfR7LKx3XM7o
Nmn96Dc2Z8NyMna4CbZVON+rEva/Q0aMaQWzqag/YNG3xyKyf/i8uWvRxsO66vMrpPqvysiJocmn
OclgPkQ8tUNsCyS51caZbFofRmryGBU89EfG4qW9uNh4mJDLpL8YDqkwEtfMA2Z2kYpbHu4ducZJ
0BribzFKjdmi+A4WfbpwHTpQBtu/SaCbjCoIKQVutbXjpOwlM5CWitNtl1t4TWeMxkmlJhRo5e1Z
RWIVB6KASscBo8CrmXCL38bpeJdZSImu64eEgyd77acJkcYBbGiZFHQL0x3WwPJYluHaDT4It+x0
QSprxEdUuSAMxJgRJxk9kuIBKDwWXouvg87ImRaF0eofoyx8SBhpWBUfEjf6FWF2x/CAvdf3k2mX
HfuW4TErbzJE+g0GvmeM2WDOaRtf+w5K97Z10AzkABwsTtm0mF1zjU3/q0Uh4+NL3Lh08MB1cX/3
ex4hec9/XIRdcWhc1teduZcepFdkE4D7uK/9nvVU4hcjJ+z4cfCghzszH4jBtrPTv5fM0meXRfpe
1RWBmb7bhdrZdUUGHbpjA4NNkeICbpe0vH83bdozCbEmkkbwEE8i3/sAGdHkWcwO4gX6wyqqOQNz
N/VCp9/xGc2xeQGUHsbmh+qSH1Ol1Drr4FR66iYTQdvp0g9uF+U6NknYA7bLOMVOpDKQMTZkdci+
GU67UbW5b/L02MZtd846A09Ri0hZkdOtgVdSauGB2srPTWMW2NLEd04q/JDx+FnOKfhmbHFj9qXr
BhiWcF1KpEOd7UjZ0VXSpY9uBmOiSws0+XL8UzXkNkXOLsNhLlrbegh39G/eMxY3ZB6BslB0u85U
igAJaN11cFh4I1YQaEjcfo3f+F03jmvQuh2Lh0K5yS6C8HR3s3A/MPQtXgcW2CVpSvBzFDU3apUO
9qPNXM+xoVjR/cEmB9Vrp3+348w5qta/alWw4rHbfeLZw0NWGdui0rDPFma14xUUQzt4afSLSVsi
9QYlhYLNIO4Bqtu6MMaKlSoohgzmEj1eXJnwb2tZkcdIeOa4sjr4bsEVivqEKXhf9cYv45RyDb3Y
0jjBt1mrsb3osEoveQUGy2v+9Y45E/CeuL+wNXgMYQuRAqLRQ7r+79aaDhQea8HNWBqi3NQGTX0Y
IjcymCziCeM6DVmO924zrXRkCtxmnbeOpSzYXPcBdm1y9b0DwrojR8SNfUFkBf0jgdlo7c/uL1Zv
ODQUpNNkgU9zE2w454AZhbXGDW257ghxGXCqCDey3nMhRmYmFQUBG68VHquczEj23aLMGWn/DBY1
g9pOcddMtZ/sSrGO2QoQj8G3Luf4VsmN7eDSQiEmuyy2uoQ4J5xanBqn2vlGXB4HjtdhLN27PfWc
OwvAQKX9GLoYJbE36dh6M6PK+BKNdXEBVPKfWAgmLbGYsplMgKrusbOynzrwyHkmD4QYokPrUCGy
AAIVm/mzmgMTtnrFCaXqzm5R/gFTYxC0JYGaaPmN+mVvopqeJ1Y/2bkVDk6nklomY5nLBNhm/jiS
b1DXrrNZftqlw/rCH43PujM+ygHIwuSyYKo88aZn2pCjcCnNHr6FTY7AGIcbzV8WXvRsm7pR/6S9
7yh3Ugrm6/CgJbVwMWYgaBFF8Th/YqzZ8rkiIbIszgZhSdxkEvcJaWPOy2i/zuxcfOinRhJ7z043
Vy9eKwaW9fjdwor6rm72bbZ3PEdoosIo4+G01T5jDXUNxWVsIP/17XT252EnraChENIMLxRklaOo
SHkUB5VhdistqGOo+s0VOatD9hXGpvDt9OiaLkEhZ01f0ISrU3PP9yAp252719ECZPQghllGaaHg
ztzuRXjNegYxA7yRdJwZOaw5eHHdnTJhllcRW/4pm+RWJ136QKwr30asPWM7W/w87LuCInrLXcqF
57FCVeLTwpnHJ3UAjAcd+rFDJtsXPDL2heLQgcoJ1zvrCa235cuYdH+aMkpOeT80e0D4zEVN/gMF
gM0Xi6VAD+bVReeFJcEmtfaZohtlYg2Avs/OhEMHul33Q12XFmb8lzghdPhHi8R4rMqn1CncB9Fj
iJu5q5T4nDXdyVPT+PT9EnddlvoymeBBwMXyHUAOUWq7L/hJMqSXEQJRSLM1osCtTInh1LbzMVnh
EmrL+9dFkmDKWdb2Ocej3IHxbfhkjsF+RBn6KgPmw1Dq5ANv7zPWFH2MW6gYnmcuOAbHQtLrWGLU
SP8WjoQ4TcszmENEa7C140NVy8865DMBM3NYC3uxV5L8XgW9eBtBQh67JovIH4v4yNOXuiUfxROg
wcAhGc0qyUkoEXB4LTon3wcmJpCscMTJlHMCU481EloR07IuNoGCxuMG1p2kRrq30DkXR2S2r4u/
XuSApBxmeqNmUoGpOKbp2D1nuVhRTx1uyqJsXxJndFaBZU8bCMtcxyqZNzGg8qsvMReXaMw7o3DB
TJaqPILC9De5qEc8+5ELzTHwXrUVQQTxusVmxy7VU61+h2q0q2rzGlqknRwDYEkVpkczjFAeB4wm
7RA1r21KzXUDfxSdhi+VOWRbFqPRXpd980qFBKFyQrI9KPRdDND8lbjVuC08frT/vhTUSnFSTZ39
vy9JzpE9CV7DOYmO3HVteKw7OfO36QLcWQbOxTJ316Nk2HIQXR8jM741M4fuymmT8zzXcqddOR1n
k8Ny6pUd9nMKwkMxZJ/E+Pdz3SU/GOwIrtlbn1z5RzgS0nOrdt55wzK5MXVs1KSqZz5qKWS+DCfx
SCCM2incorHbfIrGO0RSnWzQO2/eZCKYjcQDPN6UjYFz/wmA8S07hlB9nocuwPxisPnVefQrbqfy
1jEbcDoR0S/V7Pos6SEiA6JYiE7B0NS75Wh9agdOUnaGiwmbZngxqkZu6hRzZJ6q/lQuL8S0vFUw
Y5WeZjJXhuiwIOZ1v/e6ukA/zdgIpM58+/dSxBWGk0zCPfHZSuDB/5sgFFIR8Nw0Vnf/99LpuN8A
vkpZAqcgKA3fWE+lLo94f7aYq4K1FcmQeQo+mj+3j7Nf/ZSBpFmC5gaZCvuMzCU8iCdat/ioSkhV
NnwNCHjO0c3yXYi+T/NMdIwhIKLxq+QiCn3Lusw61U51qFQ6nf69oFg9BwPfjCRZhGOe8sHIi6Yt
d0PIhgWTFOaXa6fIJKWG88YtlZ1Tmho4erhLtn6mD37OGGL2jQThWF414Lh9Tlp9D9byJS/N8YFg
K7OPTYwHNz6LO47VRPesat/VejE0FO0pjnmvylkdVGFDO82SY+/pG3ud4ZEg62tjspEYE1b+XfSA
mvhQcZs99RwtolZfZ7t+nmGqP5Rjeo2zeNi5PvpO6xv+aXQkS2rdPEkRTq/AOgmTMtuASytuZEKw
NwXWfPRnpkZGxIJ+oq1IGL4UbgSG9pW0B0L6qm7OSJ/lQ6OcZ9PoTw5NFnql8MIyyYEqGcV8Sbme
GMF8fSS38iviGL6OB7vc8kTynuYatmzzTYDbwR28vFTDPp3wKXaOc2NBGL9YzXjg7JuwX8TmZ1lB
eBpdHv3cgqHXWdG5jfQbPrzhmQ9ZgdXoyejMkgbjzHzwU/+ZyHDHw3QhgzLAwn7NmWPyF+HAHDLC
9KdNiWFqgikrHvNU57b+F5cBUlde0E7SAoiqhmdL0OYRy1SeFMqYrXR3azSDrxqkvTN8mV2SpsLX
YXdsd+Z+H9Z0uTpuZK2pOzRA6fkHEhcftMZRMirbp65v7IMU5qXIkuEpCSp11eF003TnrU28ORsr
GwZi5/NEl0SM/ueAz0jwg9bGdLRy23xWRb13wNPlMINPWR68iLwVZ1ANx2oiSdJhLt9DR7kIWGwb
iBV/DN9/mCQ/yMmGTZVXAW6rSW1BRWVnowdcWZEQ2WMRyASgP0u3Vzc3eW6Q4TbMCYKyIR6lyZZ1
bKiS4w/5itMgPZshDbMTppytD/dsqysFvtmo7euY4qtoS8E3Dw4lNsObx7rfxn1yjloWUahMf5W3
9Io7Jd3MQ/ve5fKzlxM9oWDHEFggaCbkjSnSCkv1MoMrPrphuejqyXAwQQGvmoAUEnT3PeoDGQEC
aU41uDhosK4OVAGv+pRvsyidX9ZE3LUD5dvwNDyVjnxt8Wwj/6AHODnbj6LkSF7EDmjpAtAgXWCc
2caUtuuxXo8kIp9AUh2mOlNLOBH7q2GgI8YjBdKSDbjXYmqo54c24GxMYMHc+jSeAIRg1EClCtaV
VJsg5P7qZ+ELAZKMUcTQv4fNQK3Q2lfqWBM03btOws3aSltqUoxbr4XaDdr/yCHnbWugZTFJuBdq
ka5ueioGbVwjZ4BrM9Z0dnec1uFvsbdvD+y6z0GLeJ5RlKG4o2yKVh7dfz91qkAWoxyJ+R60VtO8
2FFVn5KCuF2zGNXDCFZzVCCKeW2++NYzBZUNFSNgbCRFRtItXwLPofkb7/ZzYoTusfY9RMhxYKVY
MH/nIao+n5ak0sbd8Y6Z9Ix1JzHUcvZIt1Foj1QFonlG+YOhRrbWU3rRYDtpq17VRp6wSU8cmn9x
N1izRRGbTJY36VpnxTOfpoyVrDeTt3FOkYsdI605xlu94RL95mTUdXN57oDUqMDcj0bq0UZElNjX
3UNdYhdkJPkQQU9CqdDOFhTnu7R9CoYzjMl0dvmiujQhkC670kCPzOMUwRrOsY/V/dgfqqF8nCzp
nBR8fKuKXFaG/nsrTDgyqmIkWxSfPE+fVZQ/9e58mntioFNHxqAxN+Aa6yNknvCcHUjQNFsFSBVD
r39fkEb3RnoumyAXKKoKiJQqCo+CkMtk6t6hfWjDJaHofBNaIp01fYk+kQdraFf9oHwqCgDaiBL3
pdQ9HmweW0TL3+hhgONQaHqe7IpzFFCzUrNgdWqafkdJO2Nm7ydzxuFT0tMdet5nMsGz80xMUsGj
4qCLu9Hc0gN3nklDxT1BhyXkuA97/+O/nMrkHwzL21LsQYd4xBrXqO55Ec4HETVHU1CBFGcgsS0f
RJppMDSL35n13nt/WY4xeJjkyDNOu4SBczMkeW8OT/3XFLTplfs2XuxGvzdNOt5c7f/ENq54Zg2M
mgbwadVMxZesAngNbP8xf93snOVkNXu/Au3feW6zPTeMeaM6Pt61cL8ouSI3lozboSxPrM25Rdi0
lLI/9QqsQnqAdE5aZoVjQPHgvHaVOHG2InTGiXfTJsGBWPmSiAKtmWu750jdV9sYxIlSpthpQuEA
9MI74vPObT3U3o5SUygiz8ssFozcgJOBKVjK6DSUTLwUv59odCDemIjg7mXyGW4uI7GRPBYZdD0v
76wLC0GDEaj+E0e9QZW3+ghs+WjEVNVwi8Wmkbz6U7CbzdPgt9yv6mI8GVnyOdasr+ip/1vRULUZ
xlOy+IclXWl7D1LOrgYHLbro1YH6wi0t/7TBwKxLTGBbJvE1frHfKplIo8WBt58NQhRhk70z1Zg/
XXKJmIn+M65bdvMjbagjMXerfcnqc6tT6EaAmszNTBRprVnBpr55R81pNllhUSpmRR+OS2NP6VVP
cRgvwTqqqUrY0CtR2+O+xYs1dFF5jisAFxZGhzAuIMT4FfuCugdtDJEf61RZ7JLmWFSc9UKzOrQz
ITBj5CM0D8lrUi2B+PaDaXffzDmO/hqqLuc+8n32TlnVsy2LHoOqJg+hu0NsI1d0svpqJ1z57Jg2
cSfISoIIByEyXFNhjq+WT2as/FV7MUU9GHVO6gQ58pO7K0PeNP+p0hwUDOd5pPj+HiguZxx8/cyV
5MXrllow+Ir1KXImnhxt8lKZMPtSqhpCGk76+qdMK+RGTUjMMVJoNPbwjrtIXX1M8Eb1DWI650aB
CzZCARrILV4o03qcy/6IUgtjp0WMrU3jrwy3jfjJrPlQMRCPpE3XlvI+l1pPSFusKsK6YudkjHxa
FmyTOd4dwaqN6GRIcLD8xSdqGd7RrIAUZ8egtSHH24279fP9XEQpZasWB0azRtJui3UQ1a92JEsq
dcnrIlMfCScgPbp0qqatJJnZMxLFRjRvy6Uos4yo7OV8h47De2UbkpWC79x0hqN3rAeOjtNbQy4O
dWbcQ53gsDw7xwwSzFC0MRRUyUfK5EMb0yI2OG+1bWyTZuQDxVcraAJ/VRuRP+mni9+XpyzApZDZ
N9gB7ZPvEClIFBCDvO32ftM8m9FvtwJIUrfOY+bkf8zKftV28hYVt751UcSzB5G25SZ36300F0fX
xcCMntYHFHsB0TmOhoVmDw7EhmBLdzxq629iaZCTQOA+olmy28ZYtrFiPNAidd6SU1DAw2A4ePTq
+HN2gm+2WXezc64jijEfVJ50sxrvTRh+iYDMKfGYxnnTMXHZOn417OgJfttb1KSQuH/PffYjkvZd
580jPTiYU0HKhIjNlConj/DpAI/Zw3PZhkcCtyeJUckjxoGSal5qk/iIIe5SOUgp/iYbCnCjisM9
m3gaBm6MBwwJVOlQMHSoNRGc4duaw2e7wURi9Hm7VoqgjhX9GROQOabgNpwO1EGY8JFI5SLP0F28
0slZtHhSIpNknWNQ62iyBJUUAq7cQjR3PeAa0hHLSk+lFxljYI1qU6/RkU+sDbFEuMlxsbfy9CtX
leSPLFoUxIFjNNuCj0kVH2WrnG2QPwILfPZ0+scAuRt78zvOExarxd6YqANNyVVvgOmpNij25uCv
+a7PJHkttBJqvOd89mlOSR9D1X6ZeIAcDSxwoAYhcj4KMyNgphdQlo4+BDdDgIqYtu2bP2icfNOq
IRvhw6+3aoGhhEdFtilpCt3RUcHDgP2411RXZ7GkwXZjmFX5ljl1XZsZ+m1snOc0uNgBfbTV5G/n
4lR3WI+JSuF9yvnZc2rzFtdkk4q3xp0u/ehcc4P7vQr+DNh+aPN+GBWRMCzYhJpdnljsNe504d6d
YT4yQINXzPA644KEjvSuiE1UlfEMQfHTmJI36i8B7IbcNGaPDPJAUIEMYPTTT2InlhBhAgshcKpT
aievnjJvdNq12ymcAFug+WOuOWY+H3o++I955mWb3El2gc+BgsMSP/eakRmHJU9y0jdpE3y2ORbe
oFZgBZ0Z/STRwDy4j9cCY0VGeYASjOXUUvXsoNRXlNNZm/QIW0YJpAtJ/2bbGAuw73ugjvRT1vkv
PGvl6jUMWf27Co+/vhhus5E9W906Fu9cs2zdSiww8L17xwXJHhGIZlg5lVAudraRUhtJCK6njs+u
MFEWEfclHk20JRE+1hUWs1gRu1Voif2A12uIxFvSwQJy7E0xUVEOaAG1956ryN7YKcvSzA7fhtH8
6pKZ5XPdZGuipnfHXN5prPYuZgx2iRNDD6DcpTh4hAWtC/5LMQbiq08UYx1u7VnBIfTqmr8NWoug
k53BnXmdThUe41jx2KxtHGwJkO572lQtgywpoLK7BhszJZALAXmn0FAbuaXVmnvQGNAyiumWKd6L
qJHHco6tcPnlv5dmqMHULC///73/fhXYapV3OmStuHS7O5wBTk77YigM1kYIJM4mxX1ySvB83vIy
DMawzYr8Ly1H4dkL4mQZw0gkz5CkaJNiMWHGUbwbR4sjphScV1LwbBUujVXrYYhwsmZaF6WazgW7
WHuY7C3Ito+qoTVXJWRNo44ejHBYJF2Hwz9lE80uU0JuU2b+9WS56srtG7nfUK89rt7fsKacTW9F
+T7v+lvuwaUdPBfqyfIrfKnWftLxtiA3cGsTwLaU4GXfY8m630lfPZqxf6uWyYiM+APJMTDSeXIM
VeF/sIe1zzXBgzKeP8165NwQZtEuUB5ve5Lnd6JQVM47rdj9+zLxrM92KmrYdTDE8Fq8VE1wqWY9
vmO0qUl1WaZcsagzKGvzTlzByDsoC5x/cnEAo4IIpghzMCS899IMfs199CtQKUJnxsbD5V9WoccV
K2d0Vbc5GS5dMbnuzilsi+uIfRNIg7kN6sZa+r1w2WR2fVtoZKvUiMHkat4a1TZ3kzadXaiwX+fR
eO7tBI85j8Jcx/JaGBS7qfkkMZ9tSPJBMp86fhVBlJikOMSux969yg+TFx2oFfmxFlwxeTYCBSFN
qxh61zZZZdos/GmPvXBLu8+Tylt7b7TjLrAa1hLxTJ2LHQcvFPUlcHwp5prS7TJrR7PnYCVlntRT
3W/YFa2pKfzGmDYclPyFtDc/VsQpn6s6OQ08XMCrVO7OaWu90yD+4MbvHC9xV4IhfZOZbo1H8+4y
BiON8Q51hHlWEbLticewPjqxQzZB04VUMDRRU0Vyf2nJ1V1NHLzBG1dCb7na5ngwas/cDDMgsFx/
lrODl2yW3z3ky00eMhLYtlcCGuMFSZOXHG7AULGcSjRHk3+/56YSFz7NaagfSWftqqLytk1qoav6
tyrr41WVz7RmS/QnXwP7H2GobUDQvg2h1PuiC03qQjC+oHdvqqbcTRQN4bwJIGuQ7uDE8u2FpSSI
4rkfWOL3Uy3z3z23G6ks+xYVtK8F2Q2UwMp2wyV2HJy8yvdPhY9iiv0FOScAFvGdsELa4MJ7y9z2
j5o4Fsec1XalJEukWegK5pdn0+uK00g5SRoOX8Y03aVuL22v820Ia/iSjxZopnoAwaA9dpaGZjYb
DNgQqTxC+rhQhgHpqvYok+u74vzvy7Y7Empj2C+cp0nZi8+MK95csIDT8NZx0NkX7RjcUtIL/704
rf7EA2NsiQWuosktnxxIlrCDpbWxkUQAtsEx2dXZmN01CjIj9LwtVNnvmix9ymOaK1acX1jUCn/a
6pbPu6AJZMU2Z4IPW2XnjlYTT+VMe31+MpvGSJhH+PrfSzqKbJssHH2TT0hko8armDQdWazi1C8v
/371/5d/vwdWkDBzH2DsFAUdaOMQQ40ycHZUcBBP0Oq8E1lyENkxHfaZCuFNNqFbnUIZ43VyFz+p
hW/VwOV8jCl8mHxFtrVcfqD/Xpy0D07w2o+TYxn7mEjUseNS1w0S38pnaXBJZCWwP7OlYPxBe+4q
FhPJCXSpTUqM2Ec8jtw2MFuQQbbrU2sOBA10UZ9IFBK6wV3sU1B3nuEZ02nd2znmDXmD4g1HaZL9
OiP5uA4JBeAoZs/WtLmAk2zgTqhwqk+slM7QGav/XmBTS9zrnIb70Pohnt9uE9tdrLYzwviYzCcT
ns+eKvCLbY0JdkLj9zSS+5tt7DmDsa5oJyV29jHwEEAkxXXKmox9AiZ9R7T8Vp2fp9n8SX3qWXGm
pWDe6aKMmWzUAiROJ/4m+HjhOSOYYKu7TmEItNl5FJUx7Kr2pwQi9tDY5nuPf9eIO4BA4W6Wv8zY
BXE1877WGIXWyqueoznDWUOPYqLaY5qYO4WDCalg3RbyFHcY5xUDgq1OTYUBLR8JM9Q7iiPR+P2/
08DIM+vidVCQK2p0UJaSYGcD2O35uar40WSFjwRwGPoO01QdsPdkuvdpFkpYCEcx+G9m8OextO4Y
Z/YTri93zJHPJT3g1ngUg/3g6+xLBuGHamjcmQLcEcXBjXnfWp8uNsNRgFDHvVRoi0zAryB08M8h
iKRsLQJyK3oKkYLPmQ+xtNTBXyq2Lp7XnhLCzZ3bQcdb0IuzfmULR9h4mLeWEBhN+5Otpvv4D4ZR
PiTUya7CLn6N4vHHLMCv1eROndI2yJgFh1p43yKxMacG37lJ3EY0A2wa7R90jz3VuuOC3mtsQa5D
nNAqH+gonOt0N8ryx3XrHRzi4BC2vIVxeVMYHMKeQbArXRYXVHCMk3isgt3ghP0BXsDHICAmyeiV
64QSejpIEtd+gbPCU6mS99ylFZXn2N4P8i8SrewXYKjbynwtcZiCDigxpTHBwVTQKwunVujGp7QM
n7ys5g43BjvxxxK8dfbyNi/vVRS3FFyzb3H4O2u3+jUMN8O3n3zOpCse/oc6i1LYBXuahbigTX4M
gA05NsiPBthb5LTxznD9v+WYPEV18KiVe+BmwHOs4pIcBk7lWhYfIAneq0l9yOSDOfeM0wdp3SYW
HhMS2wxhibUY+KqdKkSSVNwJoJC+oBcozPpPM+LiqHpFSiL+YX/x5nBMnQaudrDjL3ZjaKKKnAVU
hL8ZcEXVOSxyNUfy9pG55ob3/1SlxnNsmHrnxAaKaVmd8UnsVW5ytdn8VPkBkZKEl8fniHxI2T7E
OIeG1LjYXPor07SvSRmb7OUZMifTmjmWkrtGeeIEQd8eZ4aipSgle3CK4NnwBY8w0SFcBmIfqBLD
c0YJHbOLq9E0olAAEOINymgP7louQFsBLAiIdKJn8tMgCLyoT8FtEKAtfZPkjoneqkKsyRX10UTm
AJoFK6Pjz2d3sdBqidwKQF7P00uSR+36FZ8DTFb/0hvQ+kaAN9zgP5Ts3o2m2tPPjXjT+isT3E0/
eU+4BjaFYxPoNsIvtzT2jUHPojR3oC4OU0MsppKFJLzKX5bC0Z2sy62ShBIz+gFcK7z7SXXwCASQ
H4EJ7NGxSK6YDnT3yb9XwCTXdOwg1syPTjb/6Mo4QpbDdYi9zpYeuDTQ+En/1DpWSAOMuAi4VKqR
FDcHl3r2PiPwDpP8NjKyV6L64q7WYeYPflUx3qZxIIlfLid9fBonu2ABHbC4o3RwZdhYj+nc5QbQ
s4KO52+3AMSkjh7+15UOzN+0YHnykoMd5xEGQnQh7SWs5TPX++tk5XsfvE+a/y/r8nBDxenSuUGr
ZGPyvcpXIHlABQ38lzEPYF/hEBe1pP1mOsw9qYmwRoEx4o3XEX3W/b1hMGeG5kNqWEjETrm4Csdw
q3Az95J/e3QRjgL3GYwsx6EHWoy/pcY8OKoqPmSJwzcxWucCGpkaxHAKrPHDK7haRqZ9Cu28nTN1
YIAsbNNt/5AtQB5uWLg9f2b0cxwUIW2QPAEt7sToje3OzsrLWDg/GQE93hBjNf2PqzNbjlPZtugX
EQEJCeRrNVBVakqN1b4QlmXT913C19+BTtxzI+7DVkje3tp2qYCVa845pmR97VTVp0/WKKy5+anF
/5N3lgIjg+w4PPmU5BEuAymXE41jY0k+2Uv4n9JQMiOXkHiOyv2a9pTNtol77HP3z/bOo9IhTNi1
gRqaPkdizPi6LB493LDd3HqY8/aa+iimFYZqsRBKRs8YnK26kgj1rgpZfnwZY/xQFZsNwl/wPvND
6msDUyRtCkA6v9ySF9TBO7tIKMTdOn1O8hng5bthM3Jm3Pj2MPSYuLfvaDvTA95rtvFdfPJH0jrZ
YA1733I5YkWccnSQnWzDhwm22Ys5ElwL4A2qnTf+iXuIDOo3bQ0oe/RVOIzDwKjN7TGR9u8SsgsP
aNMv8i1v36IGrM8GsVaAnhV3GXhiNsyXzMkBPrg4lotrdSe1QmMRLMVadZtyOMwooF9sJjqxthd7
bMM+qim4cS6IY4dxIIHnlpLsJ+DmY289NMg1+24VxKCt+oaNxoZ2mvsDu5Zmemz9T4O3ejvgxfd/
LWSNDAkzlsrFDSpXXyL04N20kI1wJ9Jg+ZPXxk82oYk0G6F3s9st1Ku3tvi8fJw0crgKNfCMBwzI
pPQ4ARGp1ARpxX1NFT2m0fzcueZxiJc3DP32MUrIvmDPbUYK+loocuxVaROrWf1VJZWosf2V+cm3
tBz2YjTfZyC2jc1zxwR5q2hFJcuOiGSEce48A9F1I+5wygO/knkQ/tbnkRWtQciiSL6aDGyAnaPs
SRG2KFelW5NIqc+V4dx2VQlECnDxbiz1beeWJxXzjlrofN1YEAvskXA0739uKytkXWl7lyz9q3wW
NtVsvXbJRG+k+O0XfVC0cH3yWL3q1XyEipXln9jb2bkZ6pTp7DvDD1BorEZyNmgGjP4WlOvO303E
oNe6bs9Gh/j7Kv7GC/Snijh8RymDV5whxlQQxjmUASYz5gsGgw4hTwtCowuXjrKABOR1dWlz8dA/
L9ilZsmhv9XfgPsZb9vqZe0VyBoJwEso6BznbR5uYjTcYbZPvWpe0ll+CaNtz60dEwNZYW3Opf9Y
uazBJLxskVkfVQdOYHYmklHTBuOX7rmJ3b9JUiyEz3E6e440WbSZGk28DWeTTJdv8XiGBJbBTGG/
g+Hy4GY+7HWKVi+LZf1dHUuFypoeXa3doHESVDMR0XW38HNybdBgzXBZR+gnOAW+jDy/oX7Du5Sp
TwUj8BH6oTGb27DHnR5bg/Ktu8k2zrGTGWe6zx7SiFOUa8bNkf9+J7YAr7oWEopIn/Q9S1BGAWXB
LR7d6exxIs2nLBwqnYaNv2YBA/6G7LxiTFCXOYmqYJr0F6FfKOGyBV2n5Mvodcl+kImAxjkfLAbh
wWD/mHmI8qBfk2PDiQQqeomlTCcNORIQdIGIdXmMk+iASDG9rJH50UG/OowdWfoyM/bpghyNJ5K8
EucaDKNgJGU6e7dDUbEjkCbrhjwVNxifqwPDfLrvu/KWsr2UYlPO6y14HqMhvjK5U71nYDz40nlr
zahhp2dgkOVx5efPFITmoAdi5sSkuPMagAk6Zo6pAQDF1fQ9T7giLBdMbwbqipEM1WYCHq25THmQ
JT5mkyLBCAtX01qHfYlTGUT7kzPlz6WJD7Vf/SBtAJ+25fBqNz9J/+w3Lz7W1waTQFV2D4WiInyF
KkXz675aaipYT6lv5emt67N00FU4FPI2SzovbFZMC9u52W+nf+Rycw5n9N7Z/TPU2y0+oP6y5ksO
oqpYfExOc7E8FJufD+t/P/v58v/9lraIYYR2PJbT2iefwd+4Po/o/lnPE31sEKRzsQJwxEM3FE+d
ASTcY2DAlg9q1zlOCS+iFOgPo6n1OcFPlfkcNjuIX3mYVh2DKduXIRdWSGTaeACmnZ03DNTifSCd
KVZYw43MnaBPWIqnTf0QGeYxQWykyokblVDunV/oCjF/mA56pBnEG8PZTqi/TitMh+P8WPu2IAbr
AEGkUdDjuc5bhSgLvSFgnMaUdFZDjL5m7EjlK2GJl1iLu6x17hwxPTPXwyC36C7CZVdVFjNDDDFj
AEBhYDw/SLO+jkb73POO6qCTO53iRE0q0O2jO8FqdB8ZOIcJ95v7pEI+Ih3V2vbJJIdMujT/Tr2H
kUdrUA8eUGdbPoPo/UPQ9lfRAANYxfy3MacY5Jr6E9WgY4azSAXkcf0UT5l1VnGPiL596MaIHVAd
faw6IP7HwRQY1x5r+9UX8Zlo4QVS8r2RAgZpBmoSMIK0NTfhiaAC8b0M3klyZ1kViE6VXfBU30/J
8K+YZyc0NglbXeMF+6XmRnasV4wqyphvYn+5jLB6MCg9YaBCWvQHbvTAqsn7EI8UwIaQJdOBlsY4
/WWO8ok5AzOKzt4LOj1h/jwsGwK3R1OiGCOn2X68xRVxnc1+fIhWAs1RrT9UjjKgVh3iUb+JchPt
qQbcYLcn4Ytz3cNMW1mqd7I9W1tpyIb9dczqe+zcW50uKGn9NR+yVz2uJ9HKhzq690nuASOonwEd
vLqxNXH9/MvHDInMxkDelybydYfG8QlNA0/EOjWHOGOEmTbNDh6uxTAbZc0XcOqASANrjxJas5Ad
NKm63SUqPfgKxa3S4hn9niRazIKOCt7qTkgPpxtpLbk9T2duvjszyowLy+/60KgvPyHmUqkRCE00
8SsDGLaoJmrTpeZTlDm/myWqKHjV9hnYBYjMlFhblIVurjZkMg6lyFTdxZAWa52fT2VaAI/tRqhg
kfLCwpLncVulDkZbXX6Wqj+f/fyaOs2xr2C1kNOohadvZCPvhN+koQs+lut1WzYljr6Xhvs9I5RS
w8wOavzvIkobLWjLpWPB/L+/HtNWEkbzHNJKWMw3sl/ai5U5l7HLq9Cz4BZB++1b9500F7wZcRC+
9cJgjXUXUxNWbRCCnQRuA7blkGXVk2yWd7uwfgmKI7jfIslRs5oTgtj9fG+RG5z/KupbINrxxEyT
7qgl0O26LiXtxWnz4VO2TiNCI/kJDZTTxT4u8Bb0KIdKoNuzSxeNQlnZ+pmZQXVQJ5oAPmmmrcO8
h/Yx6iMGe56hDi2sa8eGuOL77S1ujj12+qU2zlQ8Jyed5O4BTemWHqTZzNYHWw0vVuf2562LfufO
GZ1KRgusnivspEHt6dzZYNWkN8mGcvqK6Y3H9bdZ2gjmczTxIiNMUg/laeKgnuFeYC8CiC2Jb1es
danhw8UFAdpquwlkq7k76Vqf2JvcRVHsI/LTCr7h0LGwWEdquptLNQwDnSAqTcPBR69leL38fOAb
Nv/5zNl+nyLotod2D0Rv+/Lnw//9vp8vzV67/PDrsMEZdWGyj3etERHgXSkyab3npHRIW/93TdvS
Lnzptw8/v/bz5c9nuD9BhS76/POVzQPgP7/N/tnzjmC10lJgkcq2bM72oSVIdqm3Dz9fVoS2qfYD
ZlS7swfPTQMbG8g21X1CHqyD7jWtLCwWa/7PN3G2x6PavpPp23UQj+p5jhuUrrkvrQu6tfmfD15s
vaTwoLc1xTYn7KzKhUxBfTn8EnL2hI9M6E3LmzH3f4rVqIPI53C7LmmwaM74go6tDmbhGlM8Na/P
qwWfCeGFHQ9xdxewuQN1hsJEIIYsPn8l2g6pBcJzeEhdMV5aZiaLmy71Y+tbk9WP5JdNuw0S7XvH
ZC2Rnv4Bs+YXE/9dUdQXu95d26cPvDavZsxRudPHtGjv1pz6IWPhP/BkeZvm5hq4zl9nIWsnp/VP
Xlv+wVrjh4IdqDOqNBw1HZN+I8JhLjY03eXn7+ENzXmqhxO69Z+h0Q92BKXPEfKSRUtgGIQrY/md
2bzFbXulLYzk9cEmTc/+ceHhbU37IXnXAzUObDl+Y3hkq+cxZrVkhhiTkHsLTGGe5K1N92fQUIjy
GPlcb+29WgwF7oDuhdF+tEHB8XSwhwHMQe7/7sqeZxHgjbnuHhfBnpTgwsq7t6OIov1ddf0ji/z+
kPHD3CXrFEIVuEQdtnrLT97tV9KOZ5YHcw4m2Uy97hh7/0ZQQPfAhf2jsQqxWxP5rOG4BmjLr/Sn
5BejI1mTquIPT29834+gIn/72nxrRxCMo9CfdVL6xMPG+043PXFvkTwmZRaS3/kDWx+Aa9cSW++o
wfPt78SFkEFF0Ri2/qOxvguvg0a2rtPeroubTj4z0gGZlhx4HbP0Qsf3WPrm9rkyOYtTLJ2csKIF
JTyxELhMcaTxZo8eQatJ7nCAXNPuton/ESA6WK7gjWHPn9VWx1h2L7Ui1UD4llLMzD6V/vqRdcbN
EJOLr2oGzbnH6JS6I0EBBsQfITuOIDcmyJp4J7dulpy2zHTD2zs4y4Ta5PPhBrMJdd9rclbLeos6
PSJRAuVUmSAeRaOywkbbk5qCccOY5KQTZ6WG+iuPGbTAuD8paiBQsqn+cd6HhH3TIPAndR5ZOcuI
7GC4awaflKGGMLH0b61hcGgryTs0rBYXOitxRW3TNlyhmSjiDtYAi14L+31eO+VBOXVY9eO33XbL
mYczigM0MyXReG1obHrKcFnNqgpy+MHNHJCLQ3ZSxZPjKeYUQ3wNLMetJrl35WndytjruPxIJtMM
lbv80q1RUCpHiXlRnibqrkNg6vauAY/CTLYsR8XCLjbbAM2eiwxi3qH0KuCqdUQvNqx4gpykm5Km
Pc4xcL3BO3E/ZhWTZunJnriYCfA2pzbz0f4ryrYcnzWxn3NCkY+GwwUorPaumjJ5mBJyBz6Hsx2O
0hRwCR0QThoILYm6xHwjt3+x2WegPLArtRhjg8FOgyJz45s1o651rHkIAlEiC1MQHi3Gv606Ffmm
4PH3JQBhXsx6ja92mUNw9h6allObTjFlx4P4k9rdn4kOPiABqEhpHpjCmO+gSw/EOKE+PZrOzDsW
QvIe6/LZp2ECCldyNJuzK1YWiRTKUVHbFopTz8DOITESukvnaDxFaW3zCE7P9QYKplpEkN1BK6RS
AYmotC1cU3K7KbuCHdsVvjt5WPlv5jhwWWOQJpDUrolDhdPi6zvHJ0ulfa2O0z0deWxhZH/0+vEt
861P0fS8KRaWER1b32qW/3ycOKlSbxOC8H7O2UPNyn7yim9fU0rFiWjiIEvKTnePMlUYk1gO2R54
nbHauKIz541kjR+j4g4PRrdjZUVHX0TuKrkZekDOesTdzV2YErLehBFt2mD5Zg9e5luP/4PGHzdg
dn5kbRvMlniuVEVO245faytG0LaWHE1unzgWwUlatXaW3XBHEnI5amy1sn/LXCo8POM9VUZxNObl
WxZUfy/rduoO3XTJArGNFxWABAsurTGrmBSI/rDwRONoAHBm7w3Pe4ia4redgW2lAfoZ7mg4WvXX
ZHtvbedSG1Sz7TIJTY6/HMfDUtU7r6ps/s02HCGt+oN2eqBybHl31InCuSku2PCZtUT3NJn5Fdjf
k8T3gL1SmQi9pYdeVf+uqDZxtGQ7C84GhcKg12bey5JGG8BnmCZ7LwuyqT2UMv+XLPLFmioyLhP+
EqNZ6cCwJGiCOexw1OKy8CljGm9t03sGxFncOJl4nIbm6vaOe5qtoT56on6o2ukdmws9RCgo5MER
hhvrgEDKAxz8TshEf1WVZQSVTzq/m2GGlrRo+5gYpECmJzSTB8y6oYfi6Nv2ixypN+VyW4wEDSXx
LuYI96rPBs4+nzQ0XFifR0dpIQ7hlcB9Kqk1bFZuWs3Adaf1ln2DITlZNPZJwxoOxeecLiZ+SiiX
2Tw3u3HjMq4CQKdRzQ/JsmGEx+kCmJMaH4kyU2uPN8mFN1yTcHDtlX23xNzyV9dC24xbJPwSf1F2
0TQPRyyFyc56021RTJ+VHZRB2VTDsZEcn10oib2zjudysFg6VwcBJGf7PvTNNwOAKxiSe4y2uT83
IXjcdL/OsK9KZM0wrdmvcLo12R2BXowd4w9XuXHKrfuxjl6FaaUHm3wGFzW+SJMGqEJPOOaOzkCL
WFmo+tjiAgK4FuYuaN+l/KwWnuqGnz7Ptjh1tL3ymPBOc6lhnmriYbEHzNHx8FpT9gRrtzEfjDQ6
+T2hgiEv9FGM48LpESUMgeA9SyBPOnmGsQ4T+E1NnQXWNraVTf89McrfdDR6mSnHVb8ADxVV5q/Y
mTlPoXGgN9TDYZ2Km0FsuAgvu9dpHx/KBrVLGvWLosHzXM09BNdavq48GtmrG5TewB+Eu32Neii4
7PVxlqw1SWSnJKksqoOTm0/AYvWzk0NEStbhtcINFEjE7IHvGBmMwVnTHmx875CmKOUkahdGWfvd
2UPgS2vZWT48Gzi3qID6sa0Jxve0W7OrURe7R8ew8zxD9mUq9hZhoxwAWCAyQF8FMJcxav92c/UR
yfzPkk8xa7361xSp+HYuPkwf7EeN84qFmUr2nCmmcIw2ZyBUxrHOQxOxL2ChSP5b+8VhMKmzNVho
7ZzFpxtJ+ufGKvejgbBHLCYhItHVDzJh39Sqb626FQMAD0lqfQ60bDOVw31eEScBY3mHpU5+rWaq
bvJ+uJ3h+QVgTsWpxGe9zg4XVIx1Liq8W4+tZznLdxdTVoAFfc/pdToDGC9xyMHvIkaDSNPqy+gl
3ZXG8pkZoV20fQsjiaWgJ9CwfDi2nh9zICN3RFjgm/Dqeuy2bu4qYmNssWAbLIlR3KQcL8MW7tf/
mLWvRVw9+jMPtAofAWFYXt2V6+bY2QIUw8gTWAiORt6X19dN6I0dQZ4+eo74uBvfipKHOV7hmBYd
S18g3MUUztxqVX7A0ojDpde3bBCefWe5DiU18eBnNZeLf7+YjWS5bD4Ng6OCnrnowtaH+1gBMKED
tO/XbO0zUd3MjvsUObGkhIDe7HqxeaW9+Gbp+UOrRpIgBJYBpA4SEWTalSYtshgGtzzHBXe/3UBL
9JbZBHmpBMb3fOH8Gtf00v+CmxGfbJrM0bkqbBJFw60TLFCrK2LKacxLyhMbFNZyKlz/Gz5EdmPY
7DldgVejwH2CZCT3AtsglitzGyGZvnsXNv20QmWTvR00nvPSsPqym8XYCw9NRIzyS1F+SBd2dzZ6
c1/pAsWNxd9u3nNdQJlR4q7AwxAwAHT1mN01XZOSx4GR4SDeBq7UqN9k0zMqg39RaravnG+h7PLd
qSmscXP+GE3unw1ymVP54RoOcAjcYKPZAXA3HvrS/8jKQT0LSxAnz7qHyeumS+l39XX2kXVYmFPB
VXx5VHfu1q0GqkQfYOUF2dRQeRmmC/eIOivb04gBkWpso3h2Db2fF/CaQHL4rAL76BXpx7zE4wM4
bToCThhFIN4khMMSQjLlJLzLoLcFwWAC0jCgJ5tLD9sl3WCjTz6Bqw09WPAK52+FwVNB0YUdCnnj
YWyGAWebp+Z2zhWxhn5GAcCcuksdmiGpfK2CZXIdrF3zIwxNk3qEhDir5y+nGo5hWwgoR5rsWyw3
lQZCwGGLK7lNThDdqUtIUyP90HgI6bBm2jeghqsMecohWOq588J5hBFd+gpPFu0qjjHd9iOnTLOH
h05Ldb4rCXFjOX3i9zAVOO4bfTtUM5L0qzuNFBTx6NwO2BEYql1TbCwCB04zXMp9TZD10A9/OcY3
oKyzfbn2kl7rkmA10HjJ2yQsSoKMHqjrIVEGeHWsCcM8BHXU05ZQj3vFCwvRiFrKKLlr3OxCfS5h
59ShG2ImUznll65VAD1hnPLHw2jRFzQOuNOkuKsU0wmNGS9EXpx0h5QpOQNXC61nFgmAXZIbxskD
lan88j6erBMDlxkaJaih1iwvEykwf6Wn3kn3nD7Ws7STG8OAosYZAA5zFJ1AEN7Siv0I9/ircduM
fiRod0Pb3KAkLcKV5x5psmyiR1zqaWCZOE1GxU8t6jFG66I7VayGgyg1uB2q4qXvzXFvpS6Lx3zm
kVlv5BybhBNxQJKeJ3Py2RZK+HFWTCcAKELmvw4XsHrUBGkO6Th9WaqCjus6NgGdfM1D1TWvdTuo
oPMmuRMIUwonpSeupZOyLk07BR8+/qO6+b1Hxp3gzjK9RK/jQnggds1fkwnaYdR6A2HqJbRgdhgZ
Szyx3brp5nxdsifKoRBSWT6wEMB7p4YrO31yBoOFR22tHjVLlJvR+hWvSU3jyMxC3noBndId0o3m
bVgWK0yK1OHA+a+xQ550WPWVwT3fNxP8uhkacWUu595wTmnTviaR/nYJKBSJAfCbcPvisN6cNeCi
PP89zRadcibdxbbZ0soWQVsuiFWk+BgoJCPMnrXe2esl1twCccXA+xc7j2uJll2jSynYIwg63AYA
dXxq+2/kg85I419Z2ryrgVeiys2rWLfuTn6KzDDNs/RLlE2c/DttxH8p+rrOR2sRy5kCIBXgVX7p
Kis/sR5OoG74QY3x4Qj54xiVuOJMIL9BDbOfMMEZpsMaEI39bK38EQn54KWe3PuaK8wqJWGK2n/o
JuqvqNi4bRY0Ue0tMDK5EfCv9aFJDXKCuLWONL3gXOU8BDGQW4K3IXnwFAkbPb34t3Q0ONredm6f
MDROcVCXmP1nRQlaWzF585fgcVEd2WHYeyrHXo2ZHZ6RlSCxEJD05I4XB2mL3iko4XJ7MqVlSlIt
eyC0Suugjp7KNjvrtmTuxUbccb3kwwzC3yrVhkqOMKQ6IbNukyDrrvEBsmAXYuf9qsAfHmvj1qsd
4mTxYlHogaGyVPd2Rpe2s8j00CF3cEewqUiVxi4RZXzE5U+pU8xNYsnnYGFBNkszIymG5l123Xxa
E2Y+zh/ryIXqQijHXnyDe+9ulEl+UBUatI1RuhM0dlKueqfruzY1xkNc8dxwXVAAfb+J/cv9aBTf
MOoABWBXd4zHRkyfNKEbwcTzlLqk9seJ06d0AkxUp/Vx2R6S5nYzGcbcQ2cfApubu2+5G3+pAeNU
1Hq/8SXCCXeQ4PLEUrue8yundtQ9zmNpvlKqzM1hZZ425uEWr9rmtiZqnm1vVo/zU6MoOLDQjyeA
KPWmqy6yj4NqUne02Q4nQ+ckdtcPvHfQf0D6sReICUCOcdBHuryJk/wOWyQlZ3Y7HqdGvTOouCcd
pXRYivcIxTljJAxahzImrXl2UvC04FzWJhToUfIOXCpq3AxWcymzjq545DqcgEh//yHGTazVwDCm
uAFxVo1wh/P8c/SftSrigHAZ6IMIfiAnEsiDJWyhbZufV+LBUR1eF9bpIQiZA/EWhCikl10/D/Gu
K+InWersmnEqTOQCh1+v7+W2H3Mm+hMqPOob3YXrnCb409C49+0y38EZsPYGRobU99DO7Q1fEOEz
h2OG/m0cCbVyBJSITDY5S2qO4HsVkA1MatM70u5krHJijuUSJoRVl/K4jpTG9FuRUy2WhLLyhrIY
VptAj3xIbXcax/2uHEcoVQDODz2U2cbdGCrtr3IFtiKG4l8nuzeS7efMZVvSZYmxhy19LLQ2MUIu
b7PN/ct37DPkoK8EaKdKMb8Rby3kDO2TQsaMtdw977qXcXS/e6JRBxaRx1kCSC+skrWOL6x9M/Pk
46Afm3izMwk/0I41J+rCT7E2wHnivPuC/w9+pdwkHk8dHKMszqX9CXz4oWbYCeIm+v2uXAlMpkra
W00ird4A4E2WXgosSDgoHkXrv6S5fk8mzI6k7uSua2Y8DJK9Yiblk2XPrJ6MTTpnF9DWHGtzFiJ7
o/QwPM0yDmeJxVFkrQzpiPnFhcdoS9FCE2EwydLyats37laXII1RhDpeuYXmB7ugNlgjw8HC9XE6
jH1Yr8UjS1PiP1gbfhzq+PkYPiSIisIymMaFiG/0ouU+nqkiEP18a5ZyPLORinQ7BUvCoOmJ/QTh
+shq8S7JOW7MCIZeyqKoY5F7SsoBq6hhfzD5rjdF89kX27i5VtPRyR/jmk1Uph9paPN5u0m8GuZv
gsjfhJDfypRtC+d1HEtL+jYCFzzF3nSibiHeR/7qXlg47ga7O5naKu7pdQssX3P8cpqHOOYYPhOG
PUCDdY+lKJtDOi3ewZLeDf/0p0iM+rS2JC1VQkfWVD0tGzDfSQwDFCceEwxHYUzQZZfY3OL7ePoq
KubDgQqvMibmaDuu3FwDF9/BuQe/FQHZPKSd0QST1N8C+labsIKjFW8B5sFsv/a4aamQy84TtUAk
Lg6dQwK88GfF9coWUOGYtokvT2hG+/lfaXDqHsEL21wfnLjUoZ9L3pYG0ll/6aGI8D6mEMA3m9cC
1ZIH0uQeNwYGt5zN2FikMAq/JObrX34OwkI6L33VlyfblP9yk3S8JOOvLYKI9OCdqSO345iVTxK9
0jqKhkTiHI/ZORs7sc8M8FKWby1n9o90Kemz63DOjSCXHL0FwnsPeNnwlXsqTIVYzaIyM/ETuT3e
N6PAo1ejExFaigJCAS+JZ36o0vujTf+ua+0Ha51/u0UOUp9YHIdC668lGOpgGKDwOkR+2nvtAS1t
BghqRkPio+EKnTIwhS25QCDIl55HVeCCmdiZPAmqvGC/lqdRCKToPTGdp7iHCWfqOJiQhuQInsOK
gB+xMPaPVk/EMrpSJ4sE4mCI783uLk69TxtENwwWeaUD6ptc2y2l1o8mWnDQLKh7/ixuRt4lyClr
vVsKdqQLZ1OnJeLvdKhWRK1pFD5Dhkt3tWLKwWzlOYjAtWCCq/qZ/RHDpDK66ETvEjDj6Hfn00Tk
LfovNqL2iGdtb079WYi8po1sbHaJlvwBCeuGY9xk1zixvpaSi1TW6+/EQq2MiuFsLci7Fqt08u3L
RMCFz34+lMw1F6xAuOgr7mJ41M1CQ4TBCOnp0DALgtOIUYfJU8HCruauTK/sFPzQb1iTWQ3qOLVh
y75oWx1GxnKdGu6aNJR4p7QzvyweS6FZQ4To++6KyTujVVvYgTd3SIUxy0B3LP2tMMw5xY2L4Xfi
DpLU8PZ5FpDLWpIr3ugHSZ0y3gfYeK3vB9VKvktqXYe4Un/nrmmHNQ5XQWYyGXlVl8ELEbx/Wwqb
UObPNBG4wJhku3xbYwm0prK/M11cOYLeGPhDd16X6RtqLNrzbJdvRrdaF9Ph8YL76AXzpNqzE4bd
mXTpfU70pR1Ahki9LE/GR+3Y8cEwF3HSKa/ejQP38TCU1BanQ3OX8vMK2nYtj60qIeYQtkrK6j4r
wsQGcqkajoaWcIyjVPJsDumTMkZqN7ZQFAgIThtr/S/J+NNWtd5X7pQfu+pKlvxJZ350aMSbrBcI
gXFzHytsFtKGYTrV4rssOmuf+DSW21x1xqjkoR24d3SisHa5tYSUG/o24VQAN+Ra2Ni2bfwpPOcb
BRG2Tsko3RhZ2Ca8bmojBFg2zjshrAch6eAshUvLxvAHWu96XMhPzTMmAmG2T3SMaI7wWDYXbXyB
8EgRdzJYoa3IbhuJXQiezRGhkxK0wjT2vN4MH5ToIV9ZSNhumtyCa8PWDeh9zQhjTyPAj8llD01O
EmSBGZ/yIb3vRu+5b6INOwSWxEf7Sbs6qAbrw9ct9FyAVoRW/B0iWxmqOqGwIOZNNy4tK8IyO/Vt
Iq4kgNNJutet6AAynXuybSahvDwvfnRrVpXkXcflZ5oZ+BPfuUrszMx52CnO7J9AX3ornHoMpnu8
dE/9iH63/chg8a80bnNUwioA/jHT94Qp15rlNENkzwrMUVTDISsO2YEoBjL1T1dr9FZ21ilf2vcM
0WPFNIPLtTjKDi7I7KDvY3/YsdlnqWxw2tCVf/ZgR7s1xig5z8dpMNcr6/otXzE2LxiTP7vUPqfg
8Z8cx75ru+odr1Syj1gGY56liLPlTHyUGN2Efh/XwT+RdQM6mGFQrjXjZkzZszCeqLIyHxaGFSVl
ExCg+7JFDjkQ4MYFwqKzx1tEziGxrrBT/k33pt2nR5RLLh3iC2AoTRxvAF6AHcFR40UjqoGZnwut
lRRQd24oS4GVDWWeR9azbzuk3q2Dq4icRlaBYXPNs1B2nRcACMTBVNXI9nPr3YnN929PDtS3Kap4
D6V/Z1AEHAAcyuKqdKH6iXZQkuj4122DvR2C8dCpU00xAyc34zy4CR2dV3dzofOyiEH/2KXB5CjQ
HrIqLn3s8AAr9U1XW5trL99bCcwHsx9O8Hb1AQ4dLRsZiF1hg0H1W/dpAqDWY08+UfSGt4gKFEL0
nMhoVqDfjTtsnXbcEOwx0K6dcOCz93ijvm2XKAMyShe6NuVls/sp0r4MVmAkB9Fa92ys1DEN5oGg
EwXm4LzcBogyDmLINbfjgJQaU+l3IMzwgTGd/9kyUqW7sTO5X/ttSX2L1jbLoxAsHrgsnm8no4oY
iIflFPPTDTskplqv4ZBUUUhh7SkZI5xI7toesD6ciHE8s09dOICBKCeBQBJg5vSAuLGbB+RZrtlH
WjdLCgZYWMxudu38XOx7qpBZOrAPowdVBrFjkxhoeQ46LOdJKn0SQ4VJX9afCQZNJqdgRl1nH/HP
dVNIfrP7bJrjXy05Itcat5XxxK4TtluTvMJhYWatvPcFXuFh3WROL28ZlZlFArshkb8ii4YmTRQU
Td9w+qrOanZvtwoCJhsXPpp/NBclLhFh7Z3d1PfMQBSqkADbm2P5W7Rk2zuPKs5ZzBermt/EHXiM
KQQfjciXY912PODxSt8VpNOOQCYM0gx0mjYFhXaYcWxQwPsVdybjP7ylda2eTOlE4bI3Szc9jJrh
GcyJd5lX0mo0SweZ/NbgN4BrkI8xIwwu6Mz7sp8vXs/aW0rXYz9pYi0mbUEqwbDj7FdViF8LcXjq
4/OzkUdcQsL8ky82RueTHpa7jKqEfZVt9kLFoqoEUGa77Eia/2HvTJojR7Jr/VfKcv2QgsMBOCBT
94IxT2REcMzcwJgkE/M849e/D8zqVlXrSaY2bbR4Zt20YnKKAXC/fu8538Em0RZw0BJ9+CCthXQT
Rgc+pQvthqmHBaH3q6TltvSFcZNwYtUyTumTSLSl0nrEBCwmIsaDKtedGZ2mhLsd+TkbTTE9CXJC
sz4G3i37fRWzVCjDfGJ98xdBra9U5gHLzO5LZquwrCtE0ZUJDJN1fHSTlx7+5TL2T66w31wdPKCZ
j0vL6u448Jek4nB5Tp1apm7+ZFjk5zmazkTAoNkeNDD0KmIFTaNe+i6KOha+a1W5iOXhwuU0CuKQ
SCnsFhzOHOuu7Xh2RUPTqmwqJrDZbe/hv+FIA5wHYFQbkbJs5yudxg4KPp3AihV4D6JoodA0qDYq
P0Iw7CCgrEI2927W2tpU+lJ7t0otBJHevlMwLscGb/hIs34J739r7OfnmSQGJJzkScIMvXFn/Hsa
oFeOq2eUlJyt8/DNQLEk6vwNX8MatoBPmktwbGvPWk6gWSoxHeuusnYMnKeePDMChY2R4HccCrsc
86xELbIOSl4RWp73wCvFKuzhjzh+fTdo8k2CJIbtkryJBOBCaGcvs1TVNU3uxtqi7Y+s0jB79AJV
S9CZh5vCBTe59i0aBCFZx/DOWXSCWLeXTYfqRxPJjyxi+tJ7SmNBZSzXu5yQ4E9x1lIuPv0c/duX
3/7lr//2L2/Dv/ofOZjs0c+z+q//xudveTFWoR80//DpX0/hG9KX/Gfz+WN//7Y//9BfH/KU//2X
3/Kf/qL54fz99/Lnf394y9fm9U+frLKGFe3SflTj9QOSfPP5GHgi83f+d7/428fnb3kYi4+/fHnL
26yZf5sf5tmX37+0e//LF2FYn6/Urxdq/v2/f/H2NeXn9q/Zb6fX8eM//szHa9385YumvjIeEwLG
lc17ajm6+PJb//H5JferrpgMuq5rOjA9hFBffoOi3wR/+aLEV2HrrqMcC3+vdHX7y2913n5+Sf/q
GLZwTWUzOpeWa37527P/09v472/rbxmp5zlxQvVfvkjF0yl+vd3z0/v89fRpDSmF7Vi2I/lLxdvr
FZgM3y7+TzZwVyKZgxZnle8aGqTlFPZy4VbRiWhv2O3QPjmtzcNUk2B63BWAAYMF+a3PMqE6NMxT
laFNqQbvwanT715RbZK2XJdS3JXc0Ftao/AMCCbuOM8ZmQI5YF49n/Y2CVVztuZ4APuZJskt5pGf
sZucPZ+E53KTeKQeePFtaasHHChXTsh7RtY/KyO6Tat5oDzeI7KocSm3+84jWNUd4fSRpnrjU5i3
yHGYvtO70thhbiyIP/ivzI1o3AdfDldHq/eTQZ5ARdaY2RKn6ppbc/Koo5CMaScrgxAv26sUmM2R
EXQwVpKrFhn3g9ecUtOSG3LeI4oEANNd2slVKHW4k8JONhjpGNFj9GExs06EjPWrvCtQCvljcXLC
vDglhU8Xn2hWBGhs0k1Mv31utqWKbupgpysEAi+qQI1LtCIsIgxHPNVTU3conAoedW/GPwL/g9PH
kh4xALX+GalhSHM1u/azu8RqN9ow00wNm+k0h6SNlaVPmeitgxtjrgicYcdMvToi5SBsTA6P1kDg
vOHq49GursXkii2jzY1dIva2UEzeqKA0kF3ECGgdxUiNDiVVI7NmT2Rbi9TvCXnZxo2mF3aBd8PW
rEUhDRx4sVrS3woYGMTbCOv2tsEGhhKVeBImsLwSS7LWvqOrJCm+vdfE9BhWEtN9wweL+Jib4VA3
I7l2bnRrGfkxwMw6WN3DFBN0McFvNdhZacw8J81Ix7sMIJ9F1aJ0NPIesvYahuFbMebHBsCzKE6d
DyC100qI1f4bluOjO0cTT8AP/ZaoVvfJSYdF6r+TOo9htXs25sxuP5hFk/lwg2CSOFqL7EGJwM4Q
MaFI7HdplRlLpObZTTckh7BGcjKG/pXKVy5Ts2M3bxkRJcpbRyosbozc2jrQ52Mc75U+LoN+fJOd
YS2QIp4lIYpLZe7VgNfQNFDHdbGVLxkYYpjuulUpu6cx59pjvhyuxtY8ZWaqr3uTksrAqnNDoJCz
JJhr1Qf0Sj1BjsaxmWO5+tK+J6UDQkzKU4nMnvSqPN1NtU4phb17mw/R2vYRGKBL3iU0hRF6VNtR
d59My3sm7xONl054yRQhVzbAIU7uQ2RwaZfRzAHxSsbGfE+RvbV6xyyHt9UFb6QFKG9TLwo3EQjQ
IhFUqun3aKJaTZt5uEiUUqFm/f6rJ/j52I2NZYTAfsLojLCHGQ8GmasfzHJRYa3n/89axXU7eWcZ
0k9MWmz9UB9xcxVkFcvpWKQQWfv80pmciVQ19gjEnK2jo9judNqzxB0eZMyExxLp97bxfypYVcpv
7iwzOZstA8qJ55USAYNIzbnXFFLTMoWDkVXMk6ySd2TSTfRlOtV2DTfIsnHs6c6u0vHEBfAkF7Vf
kMNNkwGKffA6wzbW4TH0a5c8KfcV7zSGWhouC+gaD1B2qQYmAGea0s9NVckbPdAfSw2x5mCxso0m
tOU0uBalz2Gv0D6y3twG/vgoPHGA8+8IelQxmY+LKPJeaTGEq7Tm9YLoex+a6tVnvjZ2NCOxqJR0
plKixBlWmnBSAIIaMEqhT5Cwgsl62Avae0vb8xzs0ggy2SH2aVpsQUose+PRHKnZJphEKF6yjyF7
xRBChTkD74L5XtOT727ODQvN54Eg7RctnTNzCvkI2fJbSMPp/5cn/73yxDL/q+pkQQD662/X8O31
jyXN/DO/VyeO8dWydUt3lOHohpImX/q9OnHUVx0xqiWkrYQzlw2/1yZCfDWoFYT77wXI32oT6yum
VUklznrLzms6/0xpYsyVxx8qEw5bhiUtS0pLVzo3NOXRHysTLZ0IxR3deK0RoXDU4jUMDXHQTfsI
iJ1DmBxZSGglh5kTHENpoUyv7IdAq/0juLuTN/jmzlDlGXT1uJVhS97MpC9sp2BpTC+D5YwoM+Ac
j71+yEjS8ydbe1Hvf3jBfy+4/lhgCSX+w/NwXSorngavMi+P7v75edgEbtdB2RgI00nt9Jjn6rUY
yXOFsjL0EFLgVu19X2xArjinpkjNVSmGCA1/8hLpnbVpOgz4Re7vrRR5n0U7VyCrZZY3n0WM5GeM
G/qQePaNXdEDDANUBsp0D64bvmhRKJZ6plbT6HenNJiOUV6zq9nWQfeBf6bOjZuTxxbZKV3QltM4
CbYLYLyUQLOftLU11ItNG28cdjac8j84O/0sreYtkDOgMvHfzdp6ae2Wsq5nbaHDVVxhIt45ibgo
6Wt3mdUxLnfyH0TZ1y+a0z1ajPA0+1Vj3hQKRkyR71OyGRoeELNfla1THh2W2cr+IWNbroOQGudU
mugVyLK1UeRNKBVJe+Q0+ATljL8c6euoxQLt2+YBG121StuctByHYFoo8pyTNgMGkFVs9vh4erWZ
rVR5ZsVbGskPg03gFvh7+JRdt43pLNvk6SxanyQnt06gj9Iq9710piVjE+oiHIWyDZ4bZwqXcOeb
GwQXrxX8cMm0bQlW5g1Zk9o6u7ZhKeXhnFTvoCbom+cAhz+6pvgqj0aDtMwDyh6izGo1kBxKQ43v
ekQ+MZoXBV2FwR0rvI0USP3kcgQtBJaAsEQMB9SzCIo7a2rp+o99Q+AiSr2qPdZe/FgrmjjTylNG
d7R7DUxB/zz1GhBkIu1BS1Ihp/QvlkWbK6Ir2H/7hs0hcXIGQCYObox2aIRkQGAd0MrBRP5AwtJs
ehRUrY28eFP+LW5Iw7UKJznZkbnV4uwcCIyRUqMwcQraQKaLOIfZ8y5MPQRhvYX/pEPmZFkxjYzM
Jp413NeROR2FS18ChUZ3hzkRDn6KpjEpwnM9pGvAYczDggKsR0cLbuYGKsOOllZGsrwMOrk0sEAF
MYEXJulUXMr5R2+kj7GWl0/NT3oBD6YrzzLH9+fhAGtTP1qHDXo9Y9QZYWV01piVe+leiDTbTwHh
xYSeAi1r21QnHRh0AamIyzwfvBuLgfK0qJIeplFl/QyFFxxKXWw4rB8d3uXlKOg7OOapLmR9W8GQ
2WX1yknLO68P4804ymM+hd8Y4pxKAXKiFo+ebL7bxq2GSC3qSDjL5ANgo9NIdKgcd5CHOBaFzMRt
ei+ReSqgajDWtuDjjMBN2uqJLNrXwtQf6yJ713XCnNuC/FfSghvxYhjFuW7rR7/5FMs1JEd6uwS7
9CLSa3rzCX9Y8WpXQf/Yl/2WqHduA5dgZoZIK6Bqx95bIpjmGnAvOpOOCl1J2ZKMYsbNKU5tdFYM
FdkONsoId00+Hht8PovQzA+6myasVMazQQ8U5lp9rSekJiLL3hSJIkh6uzJ7qlLt0g/fS5B7TDDl
2o0hGZN+RcbDopV0WBM52wj0CPM+scTM7DdqElsTuu8s9RC7PGAeNqID0YOJINr0xZfcuIHhvPkp
jU/MAh5lXGR8CyHS6D4gVA7jNKEbxgeuOtvYfhdG5a08MnwJcTggH9rWsQn0qbiji74MaiiviA43
GvGAk9cj9UdItVV2/TBoCv076ngFZFCHAcH6AyW9P85ekYIVY4049secKBMY0N6GUf3ATsVAA2pL
j2yI/rT5Q6/670rZb3kaHZgWErqaG3AXkKOuspkNruvGyQ6ss+a1txD2i3U+Y6pCWX8rdYURj/Eb
bAYcByBiXvNRkweap8QR141DS24zmYX/YNTZVUuxDk858rPPnVFYhpwL/Pomd6C5gaVuNsNEQh28
hH0S0k/rNAODi90M20AqZEucKch70dBsFckhz5uJv9h395wfSIcca5fE94xu4BCwp6KNZH67gjyk
aEe1alUURboj84PzaJgE340ee5gmqvs8hnVkE0nCUyV1NMLtJ6oYJcfg2Rs967Ut5638YsS9dpOX
GMjs2vd3JrigNEriS2wAHamLYedAH1wrnk2SFsFdNtERGQduxyL0t8KVj7xlDwRmnrmZ5BF2JiE7
ozynPqGkWDYvhYPLuWVlpwfbyT3CVm2FXU0+K9s/ltUU7qUEQaUa8xh4WvNKipMOzXp0HwI3U8Q1
dgx0K4zl2Iz7O4zeYIacPP7uow3Ao5eOp7YrJKr0DGOrH3Yr8GvjnVVIueYaJtAh6RLkMeF0EC0z
rginPw0EL776sc/qVIjgRzN39ck4765FAqwCOx5qPoWydIpzbR96xm0LMu2aiSrjTtUeJrfmfO9N
TwiMEkDPunM7mJqDKow2fp2cNToiZ1o9iPFMy94KOwLOzCwaIaF/jkJnAWFEXBVcp+XQT4g2ovfJ
IWI9nErjqpsUA1W0GjSoIGZS1AQagqkt22Ba9TCC8cCEVwNo2EoSC7xUlaguaq68iswLViolsmwy
D9mEmCl3nPwOLVK1MKW+6SqzetILBsCj2mEXJgvDdJpd1QcVyzd27Eih94nrS9KHJDdUYAkeswJF
T1pye9eZZANggrJqhh7BI+660Ii9mymN0SJ2D0jYuNCKWy5UTKJJeiQjlrNsrtgVO8wUUYOriQAD
5Kwd3QJN8i8tt6BZrLKWmBpHePfVLNObAOWkGA7TBDWFurXL+sipeaXZMbMdDm4dkQcjKV9LxzmJ
WUWIg1ihlf+mE8je284Kti9R0e2IrYOFvZDuzgroLbg19CjfOltDtCtpbVUukuTMgPoz9ggHPE/9
qDHgRcV08g3xwyFujZH3e5ZBV1OdR0+/zPdiYA4dwarN9ITqqkPAlBkJVPT2vUGJd9MFRYApCJVG
oIX4ouKA/FoC0G6oc3SHNofdGKfGTJ5a7E+TF92LGE1xZVCKtE1PNIbpL1xvAoMEFN8P/VUrqltR
wChCJ3XTdfoPhvA/zRglQ6FAHSFk2XGNPpQBGBTLgYo7dA9NGNFtKxATE4xeASmCTks+Aww6AE83
eKuAGLu6daNrzhYd3RUt0n1awLyPhtBfFICx/V7u6WKh188wvOj6u9fV78Dts8UUIeUws+g0CvVa
2AWmKaNhTBfH4lDW3yeG3lN0N2QfqddeqrawF5VSj6nMj+CytrlPt9L3xzWyZ/YYO3pTJR0PpFsP
SNReWkjpUFWqVVvkT4nppTdE0j0PmsUUAUj8WD6PM1s68Ky9GIGsXkuRgyEMbXKeG+8164b7QW92
ZfVkFNFbmPBgkOI/cNy5q/PxjrsWD8Umis2TVbfnqGcLjP0I1+KksJyGLBCEbcVavXDBu9wMQ4eh
t3hGPx+ughweBryKC6qVTi+fJoWtL+HhZiWigzA0GOJH01ZoDZ9VyBIme2QojfmaBJ4Np8Q5gohi
OY70S1ET3p4F6VMRzSkiHSP6vhmvtmldopEH2bnrsqIRg71krsj30qz3VHjh0hAQfZDIkgZm23I/
y0MtFf9kpEQ6lBcfTccFprZDr4KDYUpfcy2kp4yaK8xGss8OQmCRHObLyUSnswtV8DaWiYLfhJQN
Twqs5+mMTLLapBqHE+AO6HfK+ETlyNbWYuQb6qOuygTrva+vReWghPU8eWg6tmgvrZznRnb+qqYb
tTRzuZ36dCUUukk3c8tjzEj0QgDaKYC9NnqF+QJrx95B1QUhVrfyJdamTZpmz2EyFac+65pzYcnn
/Kji3HuGWuqfLGwjxLLyqUdrdGVwMIGJswu6gEk33hBE0wNJcwpQR0qMdGWV3sXLUCO7KYMbO9bc
C7Hs9aKNsxFUC7hM3dbLZcUZ4OI7GR8ohzn7h9amN8YP2/a6jYU/x8d6BLrbvB1Zs52xL++r7oNM
VmgWAp5w0J575df3ujdlD+4VFf+7LlRMyrarPSqnfDBU3mxwwDz7JYSJyhj4kEYfWZJ5274Po6tv
UJxP6Ke3VtpG189/64iQdhJITIlscZGYTIfDRmeQZW5dMilvTQ7mCzb4I8adbTe6zzbK9K3vTenJ
yZ07NdU06EgnTis0IGn/rcj0mf1gb/zJQymlTfo3eAGYDvyovTUoeWnkEU0duFgsR4MDKinwhY0H
TyFS3JVT1y8J+ku16iWn2XlCuYEevdeey7gl2pR0uaOQ7paoBc3WgarB1haEfiyR5ojFZ3WE156F
OI3NQ2xE7M7WcDuayWIEkkQmUn2lH8cPR9zicaPkPRWvbeMYNIWSXKNQ4cxuh8vKJJU6eIiKFZFn
4brx01uVNMN59GgGJrgjl+VIi/jzR8E/gTFufxpl4LOPXXOCLje60uRON7ITio92/Vmt4dHpdrzp
yjPeuO/owBWJva7boFv7cXZyIlpwM2B9/GTpxcOFtRNp1RTX618QdTWlwzKKVfogwyd0E/g5o/Tk
ZYLikfz0Wblav0MiVjdaPTLxMYP6EM8ISq4eaHcXXgxAXTWtDBkM8Tq2x2jRdka66SDf7rqewT0U
NHlbmfqdLow7d27BNAOxTJiM71KuvhO5nGC1yLA3NrUJNKAIi2yLhXScve5qZeMtW4JPemFkxXdk
RoUGEU6hUwZMQcb0R1ZU74D5Drgw5Mt8XoWmWKOEcKfbhldxKELvSBbCnUvs6APaY/5KtG6lOe3H
FvqtR66K7547o+sOnukN6wlFZNBUyPUpjPsRskVnFXicyuo9m8JinQZYo2ElpKCSAkpJrwo3ISvA
hEBl3TaMiuKC5/7rfZQUA+mg4kNkEQLSJO0iNGpqHiphv9X6he90aJgrdf78Z8eeB2oT02cXX5Mr
ub4cN+6WYk5Li7xiWJLO2m8gCnGMwp6H6AYOJJJdW2Y/R6YMiwwIwMIfkId56XBrEOZxTLPyrQ7N
fqlrD5X1YFGBL/zS5ViS6PZKkt/w65qrTcfaNVTnljSxoOjNhNoa1XfROgOWholJdzLgUQ4IR0jK
IbiHkcnGOtKXSoPuSZMFJUKZvOBppRpM0G1FprfMaKcfIhrVCykQEnUErgTaRMQj3I+dNXXeWc1H
A2Sgb7QjSetD+7eRlM6I0+9cm4LBoh0wv187AuWxMyccqYmPeUIXjo5DJLOriyfkGXvSOJyXET9T
3VjiYXSJKhKzCLa3sMqmVodhWpe3WM64NVWOrYzs5Ju0iszd55KQggQ/VF6JGqvBhJf+LD3XOX7e
5MKyjhVUhGNEY8xiJH4uTfe5qGibaUV7HxQzuhbrBuCe1FqPfdChsh90jmRqHuw3yKkjYe80LSNU
hsdvgfW7gDBbpekL0RY04xXjemG29woL2rGd7510Yi0LiLClgeaaQK8DHqdVEX4tODprg3YovIKJ
aYX9KnSnB63rtX2VW8hcJZgBqa9DrcFCat/7mEC7OV4PAQZRRxMIy7kvkeruj6QmC2uALWFYlXvH
Eo7bKGoBs2r3sW/5K6XX3b70MGEos97iFuG0XVyIY2sPiGXe8ZzqAElWHDwcRDixc4tqpMBKMyqk
64y6yBLZWJN9b+tmivuNhZexcqolYld7xdvna8919lzjSL4kExOqscCCMtnh2Sh7Dp/u0vFGZ4nx
INx0KfGQrvgZmE6OgJZnYLYpdDaNqSyOUrUrnXTruGWOOijZ6BTRFzlNqywz5hDjYGWIKdtYydTc
ekP8YBBeQ5IJwq26IFExLNONgNO40PzG30xiGHifjQlXVXwMosY9c4DmJALauw1pN8zrtomLzHEC
jmtW4y8H5tdgJFqkTBHezMlX3tWAkZ14k3eQRt0so9TbxQ61aEOYwVthEphyC0I3Oro6wrIR1Cfe
RVZ4iZOau5omWZn8YO6IUGxMNgidAVMO/XgoC5QeRM2DYs+xrX2uEhRYxbe4M2FSW9mOHdA9JtPP
pJL6Mbb8l5IorC1nr+hQdJ2zVGOeL3QkIVCqSXLIeqRCPZlunJblq/SS+s5HG9NUhn+Uo75t6Fde
jJlhoQ3nz3U9adSq0nF/sskQBOWEHdNiomc/39DPO0ajro76+KpXnrsZO7S4Uo8epU5/0gcg7+tB
dhbsQ8tivsms1j36rhmvXARFGGW41KdwuIPKyHXQtRdQXSnjRGNruRn7oEeujAg0MiioTTe9pzM6
hqq9SzMg9RqckqVDcO+K3N0K411YH/vWWgWNHgCsFZKTb6g7OLkif/l5N6Ztxz5uDyOE42xLjxDr
eATwiCX+hzMSOSlQL6zCuC+e8dl6+giOtamj+/6HxMq/ajMVPHjyVTSWg35J1LveNr+pvqj3DRsp
iuZxC4+GQdx8gYeDZP0CurlBUPwjnjpxcubyGFabQVNyh+2bGcWkrJuGs/+vV1Rre+YCTd+uPksK
kPk9pC10QIODqaEYLGQL8/3gQL4l8DG4Q2xXfwsaJGuxa1QrdiZS75Jc7KMqpPHC0OBQajTeQlMP
7kuufy6/vNgPvZ/tNF5JBEZVfttoUGKYSkJYxkmKMss5pCrBrpJUtr2Ieo6HnmX8REMwnEqQJqcc
i/EaYn+Lkthst7HfAhaJ5SapVHynsVZctaI6kcm66CAXHSt/PuFzvF9ElW5suYx4f8L62SO77MHd
efOa5ZviXOagbxzvNlAsJjRk7kJDqf3oT1eYBuvP4oV40m8c1NsDPX+5JPcY214/VrCCSWvzjfYc
9A9+IfUnWmY2Nzp3kAV5hsylaHyL+4+pgudC4oJ+zuBtaYTRPwFKn26Im9TzawCF6EYAM8doUXz3
QY6GWjec8QNxcp7By3U6TfvPDV/kJSERYXAKf0hSHW6nGiACWEUIFmaZ7jOd7ozb4n7BrJetE1rx
e1dSGTgGrXTWuu9k3C88q6g2gUf/3xZjshYhxuqp7DM0LisYTeJoWdl74iqx9hTy0jBgJjsnx33e
m1IB/1MBKJaUMIaqlrzp8FsgppK4VgVPFTitWDvloSgujVY8pAozNmpBfaePhQJoJfgjvQWut2jA
qtVs1rMv6pAh/d42dXv3WXiOkVsfGKBQCUzUebYGSD+7RSKtLz8v8yzw3aM7F4+aGeHOxwhLOVc8
kT/G0IUkwl0YRxgBx/ItStjWlWEc6fF7jwTB3bLApVcNaAOTAwAQGEJeaL7T0Ue6JzsY8VrdXwgx
OhPpN5E5PrwFvavtQp1xPPQH945VlXrDN2jVlsLCLw3LAH9AsK0tYKAdKotdaDbqEhUxzcTcvu3k
c+dWzQVB5zvZl9WpFhEthbnEEK4P4KXkj9EAOH/2UBsNZWtI0ovWA7O1YqEQuxdLFYMSMXRJ3raX
XVO3P2qWBVilHe5ExznaK30sVSzNeLPpmUg/Pfo0/sjKwxzpqVVpIOfRDCCHSJ84Xw/hnVmaw3kY
0n5TatkIWRf9P/aDE/OEjr54pC+jkQTusoj2n4+ssHyoPH197/f+2aepeQgji5NfvDLb3l98lkqx
62w+c46atTlfK+Z3Zm9HUhrdQ1IQYVAE4yFGy4+spSjOKe72BOYBWHPmXk1A6FlpJpvcHIdzExYU
2haTl7TEGpfCtmQjLQCcu6d0at5je8LbNtdbfW6vlFaGtxna1EUecnStM+ADcB0Sjeuyq71NKkku
671DG1fp2iIccGH18HyRQEFrEASCTElQbJ3+ydYLlODKRVne1vm6h2K8rRX6/tha+eMmKUV1/Cze
FYPu9eCsItX7G8saoZAiHK8ItuVUWP+U+WRsW1NdQ3xDOyyseNFCq9sMoFMzr/IOytBXfdg6a0FT
EPF9/VijxV+yfDAGnWs0DRH0kimlR7vB9rE9UdozxNPpoBTtdBztpt3hnuwWFgYDuxPWk+S8jFa+
qbat9Z1ujvWYz7OJKqavZnSomzsOQzjv/WTnUOy1jj/s3JQwNVMvTSLRuAnquLvntC93ouwviHQv
WuIW33qLY3yHfRG5vrEFLpYDbu6CbRsh/uH09FniBg0N2W68lUVH4LRhcbvM707eR94hW3DZSLts
fgkxfqkf/x/jbkP/h6G9EpaAnY3WURqGziHiz8PuyXdtkzgVtRITGq1BDOeKsYFlh5cA8Ozysxb1
JfFVukJe3BOvQPIM5d58p3w+Rn0+piFi8jcD8yu6kXJvT4exaNJrz1jqn5e1/k8Eq3/Uq/5185HP
otD6H7Wv/xtVrbOeA/3vf6JqvQ39jyr8k2hEzD/xSzUizK+grHXbdQ2JOtVRCBp+iUaMr7btmIgc
UGtIrGAGcpK/qUbkV/p6uu4qaQldmYbxd0Wr+dVggi5dRcoXdkPHUf+MbASJyJ8FF0rqKBpd23Fc
SzrC0mdRyx+FIxTFssIoOyubjpUXt8cuV+qgym2YVnhCYsC2bYaqLUOQcD7gVGyAB6Tp2Xkccec5
8PTHeEfARTRw8vf0GyLDdKgnDNjTuPbobuQYSnILdMBUePUa+Ja9akCZ0GvP6Qv6fUn3rwx/CM84
W0mXVlin0L4K5LSkJTbB8fND0xkBaILR2zbRtGvDUBztzHWX0NtxMg1GvwE2Q1pr4fmUleHsaOvo
lbvsoofPD87Asu0bYfYwTt/jWMEDnDcQ35/ehywYThMW3n7Z2ZV5MGJmkLrW5CfsA8memUa/wFaz
1VQuLiPZJQzAujMVnH/osJXfsQn7J6OnSvJmVUZFcgeTR5/AdcgoO9nA6sJAtdZYFh+GOltVTezW
axLVFyOg971vcFUQBWoT+webl5E7ZwlL04qjXadHmvo4NadzkeTerw+WDC+Miby9PdzNYTenAjQy
SpjCQ1rAp3EF1G5qTsJIJhJoh9sEu9QJY9rvH1xphqeCAJVKq0+5sh8Z1lnxqUvyl9CK0O+Rk8WS
NEb0o8mPfkdqTaKhhK5yoye5S+fDq14FklY9yMXWN9J4wz70YaMX2bdhLWlNt9qu7KPuTNstWHbE
hq38UtvAl2kPLvXxALttI8PkG2Tqkq1JNVtHQmf1GxUvOpdhNoEuKj8B53RI+I3y28//GscmvwWI
G0GSNz+y1u0OuQ2DZq6e7SA9Ea/VHmdpRtfHzqpqmelMaprf9f61quthk9GBJDK632hG/6hVUYvn
pjwCtwuWpWlyWQ6R/mQZ7bCEHMzyi1HhvvPkyQVqvKuleUE33O+z0g13zDbAFozuLTtetiHPbDtN
cB7oWOBrT2C/Tzoy79HrNw3WGEotSNoTxvcedz+JHlwmE0iMCWse1XifLUwqumzQ3QOkCKy7PcoT
1+1Moh2ichEEGJFKR76GEZIlIXz95keVE7aldJ/bpSkYUADs0ftZLoNXZrRJ7wiLOZwR4vwaeWiN
XTW571D+6DBTgffax8ZCHhz2WN4QMzCxich8XmPJeqpcrBGYJ/BM+Jdh8JKVq/A8SY+zXQSUthUE
auTfzS668/TvzJN3GRmDnFZ0cEu0rhvCPDUfsvgsndnUsjga2XuXT/QRQQJZNOOdidavkXunSTJz
9OjoI6796ckuv7FRRXO4R0YEgKSqYYEUrEBYuVDRB377kjLhq6r0IptqD1RgymNzTna/MXuHs2OT
nOtIcG05CfnBNAxCrXh26vHKY7I4lns/walyxOpbEjgojuhKHPwBXlZvj+GKtTZcVPjk6EGOF5uJ
+WZQ0ERpWRaLiak1gT/1gx648RkomI9h5dEAy3fbQo+i8WXsRq3Dw6ielFcOq0ppb5n/No4pLQt6
KzcikndJrJmrws+mxV0Atpo8qTqnO+s+fQfkBWNdBUCp0udQ5iUkfPIBDFECmIzHVaNm3X6AkZ1a
wtzqRrV2k+miS+6ApmOwGQ/DY6dmg1nSm5AF5mPVBDbL5r8mL6NXpas1twp8hjbZZBzkduVMpIxC
prTk18xnGsz+DgIPj5Q0/DseNhmGkbkX2LTUG3BzipOz+385Oo/lSpEtin4REZCJnV5vda+8ShNC
KpXwJnEJfH0velLxXnSVLGQes/faJi27XNtp+DeaEoIyNFtcJ4ennd3U6H4GVty/Zi7Bq8XInkrX
EMWoZi4Q0+HA4ObRRKQgZHtN3OJmQJ8IsU65cbkbTQenazShYp/Uq5ySp/y7BWiysaNk7Wo6dtTr
7Z5FMnIb86Jx/m1Gd8CpFJKuK+rpqco7kGtjbO8FIzYWpYrjw8U/hSFiY2pSnBM5fxWy7XdOjNyK
GcnOc0X8r2rCLwXtqx5EdSsl2S+dIwIShliMaoppfy6DO9bKfGM6c7D2sJIxy2Lxbc7Zq9Fl6V0M
AcEj6BVGCbwc1bU8F0bnrjLRntj8paea9pwnyYIDGU8Rv3h2Hotqa+VnoLOSMvPXQWvl+4SI0ajD
bFAnYs3K5OZM+ruRbXdr9GBR9aKJzyJxMq3HcQmpqTwsaEMLcZewxX1cCXvH73EbqyR5icDyRQvo
PdaKojZCpVLKam2kefNmtIdUQrjJR1Q5Rlu8Yi5kywEqJ1KfTX6xUPjHpscREpTHqPfeGlBRQhLH
3gTxe9XpPUf2darBE9NW/3HsL8aBOWfZyrSY5GdVdQjcpFvlNhl2aMT6xNt3EfoBMYfZmqStCclI
e8NQfHEdFuZmLdItUI49VtL2MQugceUBLloMzlt/lPV9gOEKQIukJJmrvZLNRxqj4v/SrffGugVv
p4AMxcBrX+bBPxC7qx7sNPIAvP9R/tTY3dFevPUo6ok3vOd83ElOmPV6QNJ+m01Xk5am8pmGDtgC
tc8sP/Da9mJ7Nk55qvSztNCbDyr5zWz3l6icVz9OfuzKQ1Wr/bvoy4M7GfMGkGeE2oc0q2lAV9rj
ngXWOnKqtrH9EmX9fhrhs8a4FRqWHV0/MWSawa9gCiE7FXYjadmWvxmD7gPORQ3JNXthDAzaGdXc
ugmJm5n+ch6ZQJvYkrInBAkyr+sCH4/LpzG1frY0i+pcEldtpU9mTRRbH/vbvB12IwMjEi9QNZj9
cJiyzt5ULLqqdI39Irr6JJZsDCDhwPUBigIrHHAugpsYydgeJ/e9d0BkLR8VldZ37R9w1jNpag95
l31Ydvs55KAnrckEi9LifB3LHEMeQExejfHyci3ZTO98QhXhPHNjSB/vZh2IivV5trw4CZ1kf5ZF
i0siMnmcFpRHa2EKtxvrjln5xJucAzFGXBEE8bcRHdNhOsEp2xk4dWK7PvSltS3FeBpxt7sea0SH
l84EZ9iML93Ij1GM6PoCQZgX7+Z6KoyLieBxRCeIXRMCa+UENPNBk2zMhuubVQw044FuPFfMZhP5
wRop2xeB3e6kdlyQsJh2bMRBQebB8XP8+cldfATzZ6fLmTkPLwIZyqsE3/va8VvkKoFP4ttUQqby
xTObKUxFCu+jU/nGpq4M6F2ZeEZNx0tI4DqJvasOPNMqUwQlNQiBYYdIn0xoHuOB2cos+Y/L8crT
U3wbJR9gZnTMfVr91MvYsnAJbQIqcyot5ytsxV2LGUC3B9bavfFtQcxUx9ZXJGv4eh3+dVMS9Vzy
r1PjDQHnyTfhBuhZP8v4mFnDBEDSf9NjCfgJ4wkZ0Hi70vS18+Zr4FVby7SyP8qSMFyrKHqWWhNH
TOTyqrfWHXJ4kJstPD7CHjLPtM9Fbjr7OSrf3a4AhtCJvQtTiXy5Ewur7cC27DQNJDrNY/lbVX+F
qcTZbslHksKaDmwtq3WiAapkzUxcDTM9zlgCwPBdAI7/xAkFFBuLtpliBolm6zZgFtyUHRVPE9Gt
oO46ajRQXZZ9WuO5GhyxLnN+AHbq3jxJ6DtXQQCLZQgenCYkXi1GDBt7Yo9/zoAXhwCMKhwfWauO
tmJV7hNI6oKzVLmfH9Iou7IH8/dt3z0mYFQOoKhJT6PrUjMvhh69g5eZv45IGZL4j63HJZtVctM2
kY8Pm+zDgIqlJUbuXnCNNjWaTqQi+jZP3Ret1jGEbRzZ0XDGDrZBAbDDz41tKq2QyGfzxS7ttzqP
frXWb4kQ7ronbKiNOXYVHEOLjIIVw6dD3rOwFL4jD0PHnsaD8VsnyTe4lQ16hZL8AGzXZVdQj9V9
ibwxfh0Y4nJ2ByeGoRB6M6SiPTJiBLfL6bC8fFDbfGCcIEC+QSBc9QyPbvYDFgqjs81fG6tGVc97
nHdQ9YPAeuECJ7yHHz/RcPNz1AsYaM2QPNfaexUWOVkxYsAplxwbITJ7oBpo7elBsozo9j551dBN
5xD4QjHMjFGHT0wQ9qo2UE3F0F0gjoEmy/InxVCRbynfBaRrRRWs2X5UtyoTj0bbsCyZ/eHZJGyS
rmOTEUwmzIvwKVW7C9KUR6923yx9pKUmeziEXk3YIfjlHvBOXs7pvsAKCp4C69MkD51id1Nbyn7Q
CsEi7FFv1euJqXQOfi0gE8DW3huVIkwM9w3r5tHxyntkmPdg7j9EB7TOYVfnxVa+axhswzdKh0UA
IhYW3WLnct+o4TDluwTJ2jr6Zd0Ur0K/OlpANtlpPXN3OYfc53D0c70zhqsH3nnXssaYQMSgkcnP
E0lk6zGfECQDKDiVbULYnOUgMpMozRRy1AMjzz0/MjhtZch0fep+grK6cTDxEIPZRkbW7I0JcI8a
h7XoW3T8E7p4q7gVGVQQbTU1Bkh2Sx4O++LK737eKMsEeganpOxDQu18j5V379IKKBwDvl3QEqWv
KUSnlS46UBefk68QVPoE4wUT8kBgytNoA5OP5mev79Q271izNGmyrBqDnzArP1EwdqRQREizIurt
iJ1P3RPJBkQU4lPcQy5WDZt1q2xQPvCP8/DcIbDfjI3JNofVp5s9Gzo0zklnk4Q2dqfOco7g/YcV
ddHbnOqngYn4yvbPKe7MiyKUuArd4JgG0fMc4W60eHJci/ssMrsfJug/jav7vfQQ9pe+YPCL5Zrq
e8G1Am2YymbjLXHKjJEzkEVEQo4OS9lofslxGqxwACkctq63VjbGXaxoam3l43mpq30DVPDsfHdK
7bKeZF32SB+TgL2aS+fBEowjPAmEhtCWDyYy5Vo2HkK4+gEhABCwVq4j+MOUUrBd7R5jm7dcBUFM
wK+RvXDTiXMepVsfZ6lZ/6FD+szSMAH7I0lESfsnrH4/wJPSc9jxOZ00uDBDPUau4W/r0G73wbud
1hOka+MapOXR5wnvXIZCUFahxoU3Y0DoWM4q2wN6XgTizHJYw25t6b31fLM105NtGwPTjZGIbOum
RN2X4T1gx3DK+hpJhb+AmskzSKENCqqKEfLhNohpGOkDCWHxCaO3uNJQ3AZSfQuVfU2RSxddRSTC
XKZi0Qr0EqxAPW/SAdaYmT0jVb3lvnnNO16rZllOdFSCA7XTlGXA0+TnhICemITqR+c+0qyadarP
3ogThMsRafhDny+wQwD9u0xZv6puPluJewVAGihJ+TI5itA7+xunM2KSaTlsB8LWuMPqE0zS4TlW
qbExXNFvOwgzDAjN/az5axg0gH4RqUT4E1vwJg5XQ5J/zzH3His+8nHJbNnqNPhLbv1M8JJ37xqr
x+LJL87hCTr2yyvpq+mNgdaujP2WlztGlh2k2T4j4I/pBejUlphy7hnD2w9WXG7HkpKwwvu8KzHH
HCLJ5Knhu8+icu0GKbsXQQwNmWRoHVnbdCnFkR0uDWv+id63fFE1Zp5J/WojeW67EK2r8jld53w/
I1FHQlkD2J3lG7BTDybgDOEl8mM6K9RxpkcaRVyjYEidf4blxEd6xCMc2+L8/x+VR4BxG7K/zxp4
qJN9yduEXHn96nbkmaYwmLgUMoZ0S8iFsIYNWsZtPI1q49iCDZfDPBBf6QSpKjiaA6gOOc9Q/Scy
0HR0G4IsxNBJHhdVA7psHLiEmqy0IcgsXwSdjU7RpjT61k8eGnK3FAePbpzBGjmrdmtvZnL9rmaR
cqG1m8YybPJTPA74WhxDSY4O18hZVPoXhts1rI1mR0YPRFK6x9ZUaIPpRJFCv4FQQSfbn1Km0tSP
iAKNjIMnpK6eK7SArsldIWJieEd0keQjPSFCO3g8p6xykg9kntIbCbLmClyDj3gfK+fXxGa8j1rE
ZoYPWtabhk1B3F/lePnZCcfNMMUcqFUGGVcVnDYLhL6u/7SCDJwpz9ONV4NqVsraDtI/FIXHyzrE
FPOAHU91L/4FcSMh0cNNcBUpKJ1pXpWYiRJKsOUaEdNFr0oPKK17Nd1G0L1hEmR7A5bWyrNieHue
gQwI25Y9u82abClgspk4I0cMVkZztFu6XjOVaqNakAiSN0BPwcbKyzuX4mOTf+keXH7eMz6YXCZU
ZvrPj9xknUwe8g6LqKcBI9nabADcime0hCjfPEaEcO5OTMzXE7PddT5M8wqW9XXKeDSxfn+AvcFz
H8OCIkRzFXGGbrmSOQqVyFlrlqseh7nbTyV7R9PnK51wEzdPUZgRVCfDj6QwvywBUWInRb9nB0uA
+sD62sKzmUE4C2IEUyKFeB/hzLH1dxng0nSe88x+6hWNLLgUUmIxFTx0XF2xYXLdypdImww9UQlt
ktoIAJlXxL63jATaHHBQNH+3/CTbJkclbMY8mML6i/YEqGvREhXXim2jheLzUbzTB2/EZC0YlhTd
todProSiYoVkwBuICxvhLGyZfG/TQbB6J/2oFrwLvDnhgFiVqNWbIRKTohHTm9diwtdF0THFFUST
K3g30UfkxVDhpp6CbRpefSyTRkOoNStFyOZ+T+Gp1umE4ng0cHLPDmZCYlyv8EHGDdt5m6z5YZk6
bsFbbkbAqYc6U6QNwwRNe+tLj/bJtchY0hMBh6lN7mFZfzakD5xnfjslraaYzc+hicLtzM5d5zLa
NZX3XXZutLE697nu6AUTGdfb2W+ehiDvDzbT37pPWYhiw9rYtZUhKhPHOcZoM5MWbOrFzKjq+WFp
HSuzf2/VvaYDWfnMYaiaCyQM4T/SXk0SsreuuxLQZvmlIA7w2P6ZqGfWtvvQF0Cis572WbTc7RKT
Ixr2VxWjziPd/YuZ2xdDyeNgL8tyYkxbAR9XsamtpRXT8BKdAp13K8R8BUIOZqvIbxrGbT/j2cpv
TVcwoPcnFEsu4WeJBENSx/5+fGaBBXtX179J9huNMxAwx/9TRKqAXE7saD4IEm2JJN1oD0J9VQ8M
odRrJ2NMwxjbh9jZBwXFpZsKahuk9H7e/YCowhAX+c/wqI86TIGdL+QAPmWGKQAC5Sh8dPyJ3vWe
f0+S2OOrTH6DivgGZv705zViU15wCCbfc2ghmEl4PT2bd8iWEPL8ntoFbwKpETyGHbeKGQZbwwxI
ZoD3gaH7zjScHVLughf2jLPHnorWUKcnckVJG9ItchtCUiLckLVR1aRkmds+QjgpjfwbKQwkrBw7
atXUNJIDywdNRTAPZzPhBRCq/9fPzofHmp/h4UmRibX2MMZg4fmJpuIk4EEBsIt2jkw/27RyGP4j
/Spz4P0yfHaAOPNI1c8zLOUpCD9mjWGwomNcl8xcejf9DqKM+hnw/moYxVYgipu8DJEhUp8VP56T
Biha9ndrxLk4mfoT/9JbOQ3fZqXvBCs8uC08ZWYx5rrFMGKW1ie2Y7h/8ARDbzrm+U2l1OR1gFM1
lRlxbu6RyFK5zo2BA0UQ0p7ztK3kRJ5UzhUVDiRpOFa1ib0pP3TNci21drxkX2PGLAre7aq+eO6V
meDTCDIDxCJ2pCh2wVQJHEI90VgJZNUpBO1fFxLboGNzZLYGczSv+JnPaEnfa36/u6KExJJNa520
dy99YTPJDk8dUX4sSZMWxlkWWuWuYkO7rl+6OrpCsp62XhaeVVKHUL1YZy7J2rldt/vEtnjBhQPZ
ItXbhkPZNXrMPNJ5awfjLYzSfVd11+o110F3DCqzYhevGaFU16nqnoKeFHhS6h4ZrYwW5PsWv8W9
nNA9I5hWTO463CglJaFFX71D7LhSirVKkPvWYxBM9I+xvI4w6bLROiLUA/XRaAe3cv6Qa/Vg4XB+
cK0/2AnyIz5+9gH+v2HI2Wwg8WhUq88jIYF20ZOsN/lrkCrMykVGnFSK/g6E2srEfM7jg4xjymna
2BSdwVbSfgi8hEFnbUQyeNSwqCJa54utNm5nj5+jK+3iQrCo8PFFi/xpbi3+Wpth+QmKhAXHNB0M
8LeRo2YCYoj2iBQzf/75mJL8HuCOo8jqV1Ux3pXpRxe7q0+dDoDjL2i7rld6nbjEobSoNWBY8rgY
UfWkWjQ+uqy3KoPMlkm/XtmhN2+lpzDL+VxHCZwYYcX+WjGo652QsYyW7s6vQXGbA5eTMXwXlb/R
gM5b5th76bYfyMLZOhARZrfAvYPmUlk9kXzorndjVr1Az4uvGL6KwL8js/iQfvQd2em/djCTS2Hm
T6Fqz03AWV3jSd/kqAOUHc+sb7pxa9TGXRmEsDIsIUdXpsFSGUT8O39DQ5StEWVCMey815IlXykY
WLOZv8a4h9CkGVjnjPdE8Ur2I0ZPdEYah/e4D2Lvr1tFbEkSKEgMn1ddwD6A/UKEzLFvLxV7MKIz
Bz+9Js4fK837VfjGfx4xBvhnRQoHawB01cjJAacE/ok90TZqrM/Qz8muNYKzzTN6kk139NCPbDIt
H4qBrZqPwwD/PY/lVN59w3oiouFE+Em78jy0OsWmC3Ogmgk9PBHhk4+bE4/Znpn8geQpZrcara/n
zbjT/PRPznRGlP9Hd9XPZmfFpzizqen4i9HUgffEXz67xdswRH/mjDA14YQfaOrP1KDFzo8++oFr
ER4tvBceZTXguC69u+iaI1Yzm4FBvSnIsrLz/mdKiw+jDXaQItzTcpMyYWcbMBjkYdnOF7pxFNoM
0Wb9XXf6NgbEFDrjcLc9GmuY3d+jIT8bdIvUu/qnSopyPzYs/5sD7QxgIVRGKAztI/qe6lb3EYMg
jsfA3jZhbtAJLPPJgKHDYPxlmOQhlsyOCbIlhqAkzBeQyXMbbn/fsM9YcsSiJesbYwZ67hYwXaPu
0/LUEEr3lirmnOncVYglZla+amFPWNWqaDzeaXpIMM2/ZUvK+jJFZVNeXm1VS+TnhKtaEHZQYe2J
n/0csVESg5YDOIdU1ZucBPVYLnlt6PUY5UfreUxfwCi5ZEwxyB2D/gIpjC6KS/7Sp723gy1xZBwI
2mekRA7py099eW7DITkkGfhCx4zXhq8SFEsJMS/ztPOC2WWGNpMz037Y0Gz3QY4jI6JByhZlIihj
7+gCVBIZezYIuZuSa3hH2jOBjq3+bR225hPhkZvSmDmYc0YgKapdFHQVJhL8tbPDOeA7KEIYwYL+
TLPxiPuXxKrOCXZWF5KbnqJOYbxPzvDQ2udRNO/d1Dxl2XPU6OSAAZOEnML7JikEZkRpfTSgtAl1
fpDYRJEjEtKr2/sAyMjuuhtyXcagsQM9ngmIlVokQiBrIVmLGMb4N3HM38q1CeIi8WtDv4Fq8peQ
nnf0kQNJCPA4yXIkzvc1bWR1qhWCBXjpK9fG4Bq60N4Tk/TMwKAD4H/kVIkd4wT04ZVF5mSoFYrH
AmaRZ0HnTqsLhjBn8pYtX/IwuyxCqKWvpCeROy+svTl39zkH+jKXkbf1S3ns2dBtRVt/V4wgwbtc
0H+SbNF7j4kfQ4jv1z3KJW5mcZ/sF1PHhPXRiODyUocw6k6tHQ7wCuTBFrRavUzQYgCdifRvmsd/
rOjc+uVG18Mnz+ui6JxeFVNYZg3RwQviiRjSpUW+JH57yrrukOTY573pR5XI2bVBrGsKUMWC5cII
hfCPOvhxUsZCZfBrDUG4LtAIo3igejaYvfoVE8GoS/4SIUFO1VAyyiZ4PJE4iXnOuEnXXZQ9IEN3
TwRMvcajeJxsdSui6cZKvT6qp8l0iWJSwtxo57FT5nby63eqmfTDU4+Te5YzDiorhNPBuFlO+Hnx
DG+Gxki2pNUAdw4JOiwYoiAiXFtFdxg86B8GW3mepfwyUGvA9diGjvchufAKG0MvN9HY+M+pAc/D
V9UroOmnLNDHOOFHNRv1xhZQds1pF4vuM5t8UHR5e3AkLTvilr3u/9ZWcyIhCbd/GMMxw7SHHuCV
J/0RuwQgMUICqC70q23FD6Lu3+vJPCvoLJuMJSxR6cQvlxGouE58NDJ8FCGn+mjq2yAhjUf1SXkt
jtzgKWnLmPuZErgp51cEYKibesSww1jJFcfOsc0YmAUfhmkwWYG6N6av8CsYNBqbjHzXwk48zmlK
lXZxSZf+gxETS4pBB3JMzlLYEFvu4nEFS+bsWNva4rtjWKn8U1k4j6Q54NEO9DUznN/IstiDxclx
SsprMYZ7HPTPy8YmFM05MhifmuQMM+kdfgqc0z5t6pRb4CPSnnI+nB81MAos8uVOBdRrRNf8TMtk
ZXnu4x4Nf9ZZ31qmj09G78qrqwMSj9jS+mzWk5JTJgQ9kRN3P5wg2MRbxA9QYsr3tGiP+Zz126yV
rNzdjoxNpNcB2ngcjK+OgF8WEHgjS/u7jbjt54aJCbNTHN7NtHKC6Sfh2/NtHmgwU4x+o41E9tIx
wofDMwfkCCGFz3LAGr6rNqE2fr3ZpK4WHcI3nPd289d2EozChT65VfDNfOYiB//DTLK/HW6WucBx
2eE5K1l+td0VdDwW2wpfOD66xMDs53344iH1ukvYjP66mVHpCcNlImIsGoRoJ02ucW3rYkWH+8lh
DIfBLx4T3b2SatWUPRjguXmNDfUkQ46AGUlf+0spaZJNnFuHmaFDMSACwVpK9dGb3IcjPAbDPAiJ
8btDsEPNWzzOzRxcq6IOriSs+FdytkU0JOAN1Csi7b95TeC20jm/dHLZPBrrMTyo/MltrJvrAQ1B
SYDWyZ/kNe786OrKM85H62AM4oPZgNi0Mt9jcKeKsPxm5xvpe1JEyIbdU6qIxWk93vSst+/zhPSr
sKf8oXYRrPf1cPV992Vop3vtsXeNhc9sdPkjSpEALJjscuy2PPf5AaUg8xQbmnkz0qT6rBoKS2/w
ryI1QmtvsvIgRuQiC9y9fXW0k+w9RZKwsrpYEmYQ/wDjem5c89vL84bvvf7TZFhB0xGMRBJX+yjh
qzRN+5/CcHQwI7tZFwb5AqPFkkmNuEhb/L+rDP+FcQhZ2HE/7mzYQxvl2TcdtfYW0IU+JQruh6YO
5BRjToCQe+UmVvdtjOZfgDfdM1miaouyqsSslyQkHj15QUoObJJcU4OZd0705syhXlniHS0JBPuw
gdTsX4o8mbA4g5nsvHGHrap+j8xoz3Bw/EoSNEe6TDeCzxeaI7oa4ByMCLGAdBnR8lPIhTUG9YMZ
J1tVGd4VK8iH3yYX1bpvLvkygdtritmpOkqMNJcQDPoGDzS8sjL/TmgB3IQuxZjvInGqtdU7cpuR
Zo+Zm9sa5P22ctvvWvvNcSrgLUmMgybMeRJ7VdQBK/aCN69U3wofOaIRsgVwf0ZWT/JgLT/jLn/J
2vjvbDSftFWCzWj9VQfzex+TwFAT7eZpcQsvZY6vr/Ju0k9ock0WdGkkqlMKFJMGTiU7aeefdmBf
hpD1EIiuVVSkD+ifnskQuTCIVcgxulfbDUzi4BapaKveW/KkzAxbZUFMIobXJzxYL+HyVBXtjoSA
C6Hg7NjS6lz4bHcI3vwd4hhAPgitKmIG7jbfykbfVINyAbT6FNszX3VaH+P8WRJFPbf/hjH4lrMa
VmGLD8YO0CT4w07P5pUO4EBeHzs60/3D0r5iWYOZjFwflV5Ms9yWKIgjSBTmX5MBejN4L6401toC
btYlGYWDug8Z2ShjzeYDM9KsJQNXBihh/MipdSdr+CUzi2tAtgeRgXBKyon+jbz7NVcRU7X+ieHC
aZA4fmvYP10vXr1a/LYi+XU4UdvGeHVzZB2mPivtLHYDgljCeZ/79t1MnRfSavFJRBpwTMfBBX9g
VQzoiyxrOCjvZ+oGerd45NrHeeWUzh3Wzk1aAOMmRiE0HTLDE6LLS0sIJzHK/kEk1QMZnKMVXlOz
Xe6H8iGwOL9giCCzA87zL63su0+Qo4r2PuXtSCnqKjRKKv3XK/dS2QSs+Hb0kQZs3lDqbebQQ0oA
ri1g1s+TsFJRhPCHoZ1pvzeFc5foSWwVEx47dfvQImgl7p4qO9g4Vv04tMBcTDtZqPIb9JhANSZK
F7PB/lB8upN/sWMCnyQ5ffhoXqB7chGbct2ZGIJbX17yxeHty3AtmGvBxcVbVG2XetEjvRWz0S1c
fhiBQ2hYC3A7rPRxqJubq71T2sttjgUSHyn/xwhPaV4/kaL6DkWMSfC409K4KqsGCWC76GTVI7DZ
iFt/yK4hrLxBiD8uUtHUdqno2GLlAaI5Nd0N0oMc4+74rMQoNB0PesucwfxWs029zK9oRYYwET1R
+2Ub81OiPeogPzg4GXPdtrevRMKM28AsEEJiAmlq/4U9+p+hnNZ9iqwN7CkfJjjUtXeBjHQ0lH2X
cfUYq/oXX/rVtNOHxsU1hAeOyZ+G8UvMQBLPn5bt7MqELMMI3xAPs2auSzTgFsVR0WLgSermkFMk
mLXhrQna/R2sYtcFlybmcFrSIAaKOrh/jOT7bRCkf1VDMVzJ5JFW8odKUzJKV4eI+Dt2gGd7kyLd
GmfrM63xelTd1hpR7SfjLqLh3XiGcbfqig9KbF/F2qDNytc4GFbStG7kTjxkpnPO/7CIeTKT8qGe
0qNuwzOD13cyYG7Ee09bSeu56lv0aXp8Dnlka02ts2yQG55Xy5jOORuZTUU3XgfmnQHAXqSc3mIQ
a7egky9nUuid8X9N/84KE2sPdCVdYYy4jKo+puV07ln4r0LmkJVFVxdotHdVyMoA+G/LID+GE/Yd
FY6PIKfbt37z7piEr1n8+oA8Ep1sZRerddEFjO/K19+zhsXAVICP4qir5zbOJWybE8KSc52i9kVV
2TPKg0sDXGsUN99JHjteUTvNrlk63nqM4wVTf3RX7OXkZx+J4xTIzwHRCYG7864swNCi2N9aHSOV
uqbAN2Y41WXFASfriZqX0g6xp6NGsCGv9BwvrKPuXYjeWwYamO1wAo3BkqBz+lWXn+wyizd9PtxV
Me6SITgzmGTzz3ZHoExPwlXVC0gSGmdXEDn2BssGagzj2Yr6vciJGK/7u1NWHebd8oIE9qvNiV8i
3LUfTLx+lfxGQXKyEHLXsf3EeNkh3Wbc15pSXMaO2A2zcRJtS0Y18VPc7lDxBBUsnqsVUbkcwIM8
m4LfTh9vZ/b2cHPrrbUIxPXjWMFCntU36pYXg2xPi6h0jFpwxpeMWidG9tBg/lVSnryAgYRWKCiy
8NMrWL/NgvGiIkchMJDacVYjZH7MYdq1sgAOHI073FOvZsFAF/4O92e+oQk/dv23iYNiOZLJXHno
hH2aEyJOtjBx3l0V/1U5frfG4F2RKuKA4+Yr6unTYuWH5JwwD/QTbOdwjbrNH4ON+ED0IsclnULX
3wJvfud6uChFLl+6pBKSaELI48E1819NU2lV82vZTsext7YR1jsmzTNK19A5J2XyJ7U7yZXR34aC
nasZHNQkwRLiNyy+8yB5SN3uF0/wN0PfA1Sxk+PN6PQRBtSgNxlQWK9t/8gyl9kO/tkIPImW/DhL
bKedxdxPdebZyN2LPW0id/hqcNouV1foBcyGp+c2NO4wu8FVBcmvmW0cdO5IwSuqM2/6J0P5ZhOO
vK1FcMBOQUpGsjb0fEKVkPF6EbTmJ19eMz44hrwWyv9uBh+XK+MfulbHzB+rfqQBYY9A8N9JR/0B
E/ew44DjF5Z1hGqa0ReFVDJGT/2Im6dn5phVJDBZBsJoEAzVDSwhKqn+02+3Uz7s2gYruE9cGtm2
ciV79zM0rHeCnPhcL2Ey05MYz0bMwFSHcJWQITWmj0qqsi8C8Rt76ibeUeT4OmwuKdUDQPDnYRFc
9kh+s11T6nwbu7CnCKsIEBz2v36AbBSFxSlr+G6w0RIJn/A1AvEf/pZVv3dTXd89o/k1bSL6hBg3
mDM8OjWbnXA0v/KrOk7tVzgu2dpqHzUBkfG1Brqz/LEo6wCmOWsAV9SxbL22xjKADUZCQn2u8fSt
XCq41jWAIljG3e5I9QO299vVxpehg3ds1dExc32Ie3FMbWJO816QBtKH8jHlpOkWLSUwPCKAGxah
QwucRPcjPQ++73KmAvX78HUeGA0Qz5pjie0wmm2TyR/OiXTRwDJPYETo3yw91buEHbTVPxZDeEqC
VFzQM/+wSv6YwZGvJ/HORpYtPIWm3w7bVo6HNIF+yNYeoB4r6Wsj6UpzwkmZzFd48SdoGTrOJCaG
0lz3zIKISfHsDbU2+TvLFCWl90yMyKEUZJr0/x+l1+JzMB6B3PzKYQMPpzrRvO3L5R95htlzb5R3
kyZ5X4TlhTe6hhtoJdvQ9AbgA/wBnuzFpTwwoGKsfKf9DUsiKlPLvNvafuVjs4/rdv9/tl48mFnD
ui3oRsYhdXU2hD0eRm3sp4aJYh3PkNCGCSJm61Nwhde2UjHqaePT0Nm7IElyJ2aXiVse04bOYJNV
iuabD4eDLGY/55kMgIz6V07ocayhfolLWRwW9VCcGhZ9oB7gCQu+hHYBn8uRLkkGDy0c8nOWuu8z
ZPNsnsDyRuD7ps5/IkhpPsTWf+ydyW7cWrZt/yXbjxfkLlg0sqOoQwopIlS46BC2bLOua379HVQm
7j3WMeyXeN2HBATZOmmKDHJz7bXmHLM4jQXoO14i6WaM5q9Zuk1024PwC82VY+uGAYWpNm7N6VGD
nSUBeIfOcMjNDljFK9NErRzn66RvrnlIwC/o25ueyQ+K7SJlThNklEAA8cdRkTQb5HrtMTu5qaiw
FDu7wwDmyRJVsw7n4jLwA0HmsojQ67tpcXAiC+WQwaAZX2906+K0WZUJs1ib3C0IbDYoZUQy41xt
2uUUTMXQr65wtBW2D+ZlesgjJojQS9xVU3VkgM1Tf9B9hunO7nYFdJyWAdkuDNHxhHO7CyySgCiV
sqoODr6ZPLRu7WEuKo8dPd1OxlvPI9tQ29iOQKLcaXdcKcse0Vg5P6geHYYPqjNv08ip7vkhGhaP
PoRMG+slafIPmZM90+GNtt4El7Buq4dpIUREhXlvzfDxHWKhphoXjcgfUcl/bwzayk1D34ekIXqp
3OVDbfdrStCWd2x2mEKm4pHP0K7KmdM5qJzc/jqWbXOqsyW0kXaVTs27qQbwRCfdW4sRRaDtO/Wj
p8JgzTQmf8Ibts8rxD1FjMhztKJlbhzuAtP5VkbZ+JRryU6pUKuOzfyGbtOppaONtZNE3sGrqBdJ
H1g57RIT6R2pipEhcPWYYA13bpvDTI5ntJCuvlQ+qYcd4dwmetGmLz/DnNylkS6PcHGbk1WnvPQl
m6mQpjaMO+RncP7XnfTglgga/Ia5G9Cf7JWsztgffwTMFvi1OzD6ZH6gvMeogHIL6FOnYUHZkhmR
8RA6MHFhgdNrZb3ZVjlirrj8UHmIbJETQTpBPcmnipuh+OEy91tb8dAdNbtl2LogcG2URUx+7OEB
rQbPsIOC3y4uTkA2VT6jr1Fyn85L5Z/MH1HAXeWs9imy4nUMRxlZncv2h6zSKGaN5S0CkSJqqq3U
5XMR3bed5t3MVV6FY75vIiTlBQbCuYJL18WQK4wA/bu7wEDyerzzMxZyFIbhJh4UwqYSFksHHUxj
5z6yS2MxcFiuQVJQMllAmJjLbJ2soZ+JTXSbG9Z+7PqPdGFRavMeisemO9Vko7MFMnil0G6l3fOl
VjtDIutjK0s2bmuJ+yzSW0VoMDLZ/iWUCRBLA+XKXF7CAP+lJEayL7sNeYSr2oBASafPWmthf6Q5
FCHPDc4ycT7Gc8+oKeMFGln1LYMPjKnQJWnkkw0PP48MwamGHmYRgmeaydVpMaIvOW108/mLiZGw
y2spKzyyX2Mai77CMVZY6Z1ipB0vb9d+5B3dJpB7gNAGWyu0L4nyio20hkskEOZ5KVSvcKzBx9Tt
izBpBdSy+hx85p7OaJ2bFWL29nZylbyJnS9WwQdo1AUc1Ans19I1Is3hVCJWvJfogmkpl0hkMV11
UfycwmicOxKD6TutitzgtwDrSNcbq2x0DjOz3ipT1itcoViWA7B9rQpsJiR00HjOgdlk2U05V8cp
hsJZld70EFskXMNmceHzBbvaDncw5oj1ZrxheLAhJqgjWy8yToDc6NyE0W5EunTTQXtFA8f2KcBY
2ZebNs4KoLX92UNHwuaN1LLMUNiFySiNM34JNWJmbUR6XGatk85gUzvoFAB/BOyw/eG5qnjnW1N0
3xCs61qmtTEMHF663JUx6lUswmBrCm6ovOfOM5OcLpJZW1uWvm9tuYvj8lOmTBpmhIJ4YsITwOcv
vRT5nGcPuyFvnistz6rmMCK/C9Vi48PLpgrWVoc3FvEk3SppvOdZtPoaDCimXJ6ceSCnC7QstOen
NEppQYfHbGlQDmXAXIvBF3umPVA3nFQm5o2img+C4msNrlBukyg3Pra99wBg4XMcI5OCHLQbVcFI
vT9O5SnMsAP7JA1u7FfXaZlLdGI1RhiV03BbjlTteWTFYBz3RBOOK4riQ2m42bqBsx00mKeqzrtU
I3oQDCXM9QiRHXJjuCf3Dvs70u0W8JwBKoifsYWp5ntSAwgU6IHGDwQfmYP5wo6nXNof3303eWSn
B4SCmRF0qb2VHB0klWe8pY9F5yOvt/dT3YPzFV3KiAsdaNTUezZ9KeAHvUj1URLLKWi2reEHdwt7
E47Gbart7+NQLraHj4M/wZGPp09di2UkpjpdYi1z99gb/XHxvG4l5lysRyipvcwg0HF6SHgvMU5w
yVtlid24OqtvyUz7OBQoGSc6tKMRfauofdd9habJIyT4NBBnw2SPJZettlfR3avimgKzJItATKCn
LAayecI4mBCxY+31xsF2T4MMceEo+lEMEuujLVp7h82EABVeum4ISYtwbQuXtEGvver3jgFHOknw
mJARgC0JHxClHxvVOjLv3CA4hjVxn5IIUTu07K8dYlJSW3T81AhghTmctMF50yJ/qCvZMNZWt52o
T7V1jRGNnet4VhfgK9dOLAQZaT2l7KU9SzPNsjya7NHIMxLTcy8N49tYpYi+TQAcGPh/NDTl1g6s
qMPA4KAekXiZ9SVr/c9+X7ibJo0eieIu6VKAra4noH/uyI0v+e2zJBTnIrmn907eUGU053aym03p
9cnF65xg4xT81lNCkl/MetL4BWbGASjbkHXpSSqEX8aUNbdDp9wD9F55aGWNiKJCv5M5TrMXBtSw
mWHLDi0uwbVDDHBPJCbfAV3sYd8fUvvz5ISfFLID9g7tk6aRcWqtCiIK/qEXX4JIMvCHQcQccbZW
vbEXc4gMbX4KIA85lGgoXJj/lg7upGxBdKL9bUT3OWAeM8FqP8wpLOHBKB69guqrbwaxseiXrIsJ
31oHBLn7UqhAHmfV37SueAKijyzZ+ey5JJ2FbUg6hLMEiscki0KMX4XeXD17Qb4ZMqd4GOk1E/RX
6YPT4YgFRzSZIWpa2YOdG8DOefIBuSA6SvZS6LMDzMUKjtHbFx4pKBES051ZDWxFu+RS1/mRJfwU
erC1gLlWbZ5drngwy4tg+3yOk0sTvfh+65/Nakyu2LfONjTYdTeZeuWhBS282TmXZeOdI49GiWrd
xyCy3ccwQB5ZuGCMzdrcwgpSpyDxTriNYOfriIBZw995zGEf7aYdznM3blxPkbWdDXSk6S+sArxK
G5R/vMwYvY0lufNgZnEBSM5H2q/dNmsbGgihGR5jJwVa2bvbIl7+SgU+QVEoERA7xccoHtpzQUKW
lRBooYPkkxOZ902uSwKERU7SXHczSPfOjiNkOlybnQth40bY5iffrUqexwoFfCLvMKhPR4KezlFJ
IycsXmMRvPSBQoRIdijijNdKB/bWqWBcU6eD045oX015HrD1W3BNC8k6GMXAO242NwoF+l320V9w
HXDzFoZfdRTYZjtlMLSdU/LiupPtON1a1N3iQc7ULWUs9Xh9qxzC6+28izaLtNTgAYbA/yrreT+0
3YbFyL5xTQrjvIt3YYChBZwJ7S3I+vfgL4J72tx7ZFjgN6rspXZHcRCZgnxknPIcqcorOQz7FCXG
vdnJo+tD+yXod8aDY2dbg87Pqe6qcYVTKWH4lK89J3jKCY3a2Xm4FUlOKJTiHx9xXGOeqddNiV1X
sbexJy8HfOF8XAY5921Jd8DMgDB7lrMxrfg+Hr18g4unvsn5p7vJ6vC4LPoJu/sejA0fNQZJfIfo
+5TVgbUt2dL4vvmUUhz/iDFTVeMsv/ZoGmsnC27aKhMvIeRATPnjEf8GRFoBGOSrNyfAgCu6pBEv
C98d5EOJ9WXdWJ1zXwn3e1PQSoJ3+a3OW8xbBpsSM+tP9vyl8k4p/e6tQ72Ehtbi061C9mDsxWNz
VzQmvKVuM9iF2GUy2GcakkXRs1vE2D8eZ1StxzCtF5E5g1w3iltauy7vfBMlKtU/a8XENJf58TVr
xmIbTnh8ShH5oGbrEyG3em8XzlKfewyRlblmxoNTVj/5We6wlxKEq2V0FeyyqNcRHW8CBOMP3Njo
AK2ZxSmrMeXMCsE2blQX3fxm+Ue3nMTT7EbdU+5U3dpwqNoiEdUbQ0IImxu5IcR42ij9rZ0hSJsu
EkjHmr8pGxW4mOuvgcFbOAECu5YG+LI0S/eyNO4V69SnSRQoCXzZYCZQkJ/yDkFT0O5pHD15VlNf
sQRtUarCMV5abh2R1H3u2SsZFcm2Ecr5ONWChF9YB2NQo68oPrkFQjmbLhcg9PrcVGN7sPXrhPJ9
I4hYuFGRrB680Ce/xRLfheE/0uNCMESv5lSA3GPwh72lrSiF4l498vqJt1lcrgY2lmQxotbRRnTE
1XSoY/eTrz2CAfLybBZ2fObHDNFCxltYXlObmziEXrRVPW5AOw02Ie2DG8s0BXJg/GB09IcNafKE
kHfFS2lhoMPmuTFDnvwyHLaCwgOfiXdPRl+8L6NY71F63YLAsY7G8iV1P+hIkwVsM3xq/TG/9aX5
PEdsxbrGZzQpxkOVxR/jYcTM6VbMxdnKSipYxl6DpqgMDd4N+H1IPijX5mjUZwosoDKmWe1I9oub
56zW5r3womTf2zTJ7aIMLlMR/qiZkmARctHFQDVICu8VghykfxiWjMW7Idyg8MaDiv48wm4uiR4x
XTHf4vSd93MUH4KoYwvkDXTgEUFHlwDwyCZLnOhoxQjWGCvC8YZIbgBJaebruEvIhBq0MJD75hp/
cnZtdfxdkw9J0TWW9/XiArKLTzkjzHMgyXBqCvtDIdPpwHiCPVk4rMMs3NVdh7e6uEObQ5eslfNN
ZZEb43oWjffGvDZOzLriRRcJJOeGPa3YM0EZsQ95HbVUVtTTvUjGYhONAw9q6TFn83O8RiB1VzlV
440/dZ279kyfyl4uU1hU8LmFWRZe8/1cq3lX+YheoDYxP+YVxOum+cxrM7uJgq5+dkWJgcMeiRxD
+JXFIPsJsWw2lsEL2jWZ8daFyZMY9Y+RRxs4Fkb82g7+ytDnRhvTNxdhErT4+hEOwT5ARrwOG9M6
efkVg1axLef5zLuMhB5XIbsEC5SGhyw2y40WOQKSEHoEEZZARsqrFRjENUg/Xjlj/dEJoEQ43kAp
FE8n5uQfzKzb9RE0HwcyFqOxV3Sl3q0okwMdKciUs3Ow/CWTLITLq2vGQdFMZGyLU5XMJ8KRegO4
AcENTZNOR+TMWZumR7LAvk4ahrVKYPxXPQYGM6qP9aDOUFa/Z6Nu1lKFlKBzsyLPR/i6xfA8uAeP
kCD2viSp0iXGfnofjZG7IbKZ/kGPIIlhERIAW/p7yQuXRM1o42A13cAI7fjPyB6pHbZJ80xLKCEM
K8pv24mnYIAE4BLccFvHhTxiuwokIlrbr7/6c0voPRDJRjrfRoCGF9o9uNvMi+s/t4HjUW2kE4tA
QWSVKS5sN5nkHDL7R92FJ5XQyozoHiJjIpUlWYfSv6NThTMCR9INyTj2Bf5Dsa4h+9PZaJ+gpS3J
WpIC6M3/o2iCk7hgoYDBb48Axm+pdQJWQPT67M4q8UDn9dxn0blSWXupVP8cFNl8UGzKEGyi7jVs
xOqlsREtk6SUdJUu2kMFuEMpsKXCrVbdYJb8ZiNaVsRhmFpOJQExhG4q4yzZneISCEQirgBaxJXG
wNdZYbcOGrErbAaTlsiBRtTzHUZlNiX00g7SJIOuhNKHVtG9z1FBP2UCWHGPCBcBPI1eH1eyLoKd
RxrYinbl45SYR4i77TYt5H1Podn1gQuZA6m9OxMAa2afo2Gw9pIkGUE7LaVLw6b6M9tuciIMA6rr
cKnc6uIsjCeqpn3UJrftwHu+QW+0VUTn5LMV7PCMHCNRCBzLQG1TM0FkzEqtmKwXRRfsGMl+zQK+
GcLu0eqmF9kikla6dWkzZBfeFNYa8Aepcon+NGQW6V91+TzJ4asdAPAtRpA5ecMuHlmoylwyGNhz
WkP6ZJgkwygLi5+hNLGcCC4188tMY42K+qzYJCXCJATCcPPnfkskL6+McIqR8U3QEAJ9Z+YPiVGn
B+BlAGNo7OxSm5SSEvlKlwIfGUgGpbM5xzTe6nRfmPmKB8+9L2l4kgkTbauk/p7aipVQD+WO1FK4
dyI6x/H3OQJvjDKPEIqGR4QdFV9U98ECDrlpavO5Kyxn6wlj2oq0Ppdz8QzfZdpOIr5IASapK5Hb
jxWtigDSKC1v+AH+wkaiM7aV4HI2MO3u6CR+mYyTk/I2M7qAigPzhZyyO+D1T3jJ7UPlW69CGWJb
fum0wIMeivEa8hD6mYw2wISpiX4EC5/Ux8AY1SUepua1t5BFIgJO9okM78Afz6igrXwHcgu7Q9Hm
2+A1rWf3EqUKivOcPEy8VW4MOiZrmu73HnnsjC0fOicS2yjIXkyiGW5YVh1kN9C1IpSeQYNDyViU
whZ6WAVIXFWormDhMSZOJOCqGpJQ7mJA6XPGRe3Y0YuOv2FG4IZpdzYJ0h8GSYc66IAGkNH35NRN
wwqFjVSOBB6wvDOv6vKrDOO7YSIjui1IUNP9yfKQq8iGz7GuJbDwtN/5Att6Wb7OPY7xdrTW9PS/
QQx7QAJNUsVQ1Zs2I/VkKIJDhRtd1Z6Po5Jmu0ublfKVmim12qtoWzbJUXmbZgBBZX5uWkSIjhzx
wzcQcaDqbwcj3sYZBiDVjXyBO7I4V9TaxFY42mxt+iW+BxIQE7D8eeyCDckOdNzRq5EzLW6QeO/b
GgyaR6aE5sOpKONih5dD7HS32qhSDphc+xDd7QwffNlCURCtbAPmg7aDa45pCX5adG1yVMnj+AWB
moH3BXBYFyFMsF02ZGatd3lomY9dlG17lR3vPHt+hEEGN8J1Xsh1AKzYUvu3hBcUTCOWijuXoPLs
YT4MGo83Q/f1VJF5YcGQGuHuCXf88aiL4dLFagIjnezz3KWK9+l6I0tf5fjS2ha3zmzj8vQUidA+
lsLaDD/3FhoumIdbChnaZhOdYJqJtMWSVG3DbHxQmgyfIqhWiRLR2gujj22GyD2myd0J9N1A0Kiq
1IzuE0eaGXC50HQzAzfJzkkIwis6MK4YHpdaQYQlvI1TV5AoF8vscajQnYLISW+Ik2M2YJvMEpIs
+Jp23PNxgq2NAL6BidhuRo5HV2w+zwp7GNa+jeWWHwOdESow5Jgn/UublwealDEEcvOumBIkOSQT
GAzYyEQ0yaUg+IAuORmMgdbbYCqxNVPY8ArAYgpBwB28cJk1qV1XOB+1AqU7cEOuSUT4YWaet5+t
ZIP3HemVQ4MMODlz89pnfFPG5gaG2wHqTL6XGWt+2PG+tJxi54y0y/I4Ju8QRxl+ToS/UL8xfLFH
ijPMoEZbba3FYjLHHNFnJ9DEwOrTmpBpC2dpr6yrJ/JPGDBx4i9w0Kjqzyby7ZsWKeqNkfAf2TMO
P2ajdA4MQmNQo60bQMErQFf7saZn3EnK1yk9ivpTaforGChiW+MwKuf0yQJf10AG6x1csZRJ1hrh
f/cQONpYFI+r/tqnNDjBJeDgyvi0iqpGCqXAQ1aafmTCbpEd0E1TzfONUYU2RXR8iWPiGsp6USSh
EmSwjn8XW/FdZ9F9o1Ked5ZmasF4d1ON6knThV5ZZuozSkk/VqV6USLEXTyDDUrpFAyLraQCVuaX
Dns9+xvq7mEXwYVi4cJuW+YucBKyPWD2YDp2JoEydazNIzMh1lAdnqoRySWvibUyQYyMcWDeYjCo
K7M6hEVO7EhePWelYq+FwNIJ5TNINO7Oae0Z04qgVYZi8QKFdkLNQ4IuFpZMZc9LZd65xy6RPwCk
HouiBI4xoUS3FTfCYrHvk6EmjKue0eZAcQq+KrKJYDh4r+xM/K1JlGTKu5FRQcOWzMgjZhnIURFE
d6gHxuscDvEtmzq+OMHHgXWW+LXXVLhsK4KcAjrIHiQmylVzO+YkfDDDN9cWRlrGQd6neej16e2L
1ettqUdjX/ekIM449FMfStk02LSXGpwg/JhZFlR+lksqsd1iB06i+jSm4QkOkNxVEQ/pFFTbLrAe
Q8OgIsvRvrkXXnZEE4zJSbfVXhuoK0wfdKOo2ZLOzrfKTQ5eSl8jZ7RPVu3wNNMdpzdDcBSCa3oN
PJ/OIqmUNMZHq8tumzTd6RlEnZ4T1AOtc3BG5R1mdOlmFWB3G/Gd+zM9qDrxsg3jOehWPtvzKeyp
LfLXMadjlbMqxpX9A0fdaw5VstZsk6ypeuDsuxsjNCDVEEFhhzbpEMTtFFOwD6v4R8dImE+Ke9pj
S4Va7KsnTYpsCTC1dn1gcXmISKB/rbCn7YpoTSlbHcEkfdeO9h6J4uuAaY6+H7DvSputZXcMmAoD
oebkP/EfL1PIMDwQ4/kBpJp3RDEHfq1PzpUs223b35VNAa4ghyk+9+JKwt8xwaoEZxczpsq28R6D
5HSccTHbaoiOoficzQMhenWRbnoPnVo+jBcR+hjMO8enpWJnKyJ0uZTNrIi+mzIU3iUYi8hXt29f
KOY0cQsTFaDErj708JbeflBOZ6Irh1sn/Jy7c+FvJL3GI+aOUu7fvhV2X++DWZMAIPg9tfm503aD
OiO0bt++6GH+93f4T/79XR3T4L4JnNwkvm0ZBOKMYFBjtU5zOy9fVDk1t29/NNNm8lZvf377iR9r
4wZhXLSGeGUdiywVx3akS46jlW/f/pJ1ShyFlNPeq2lSC+0e376AMmF8bMeZYFTLNHmRdG89U7xO
GTZ9rFdvCRFvX8YR2SWiABIjZHeogsG9k0uGBFGfzL0s866rSZL915dS8d3k7fIiqY8tupYT0yp2
N1ht100D7e1//9k6mz+Cac72/xtI8fZD0b0QJZBemBjUsr2yBEwMWgJgt4IttjKm8E7LbHhhh/BS
lvDGEgwzI2aZh34k+vmoSUM8iSq4dTzDwGeo3c/mON61TsBmQ6DqAIMRfMemgbmzD1lfjbhZg8t0
HjjDYE9LE8xUWoV3ffeAcS0BSRmVh1SZ84PIcXkBXNaf2powmdST3+2EkVOTTZ+QR4Q4t+fuIbGQ
6wdAYDEmKIIYXLM5RHEY3Qai+fd3b38XLH/39h2CrHNTaGzCKDtf4J1sC82ZqCYjCgjw3rG3UWvT
d5LPb3+UcGqZkAjxrHOcKm8/fftj17b2YUgvs0PQSaF6dR5jpYgsR/mHhnfclr2ejgHJ1CvRKK5m
FpGvx4U9xyzy3Rjg9ZL5x05OyYMlXbbUOsQL64yEXZjeh9rrfsR5mnxrtbm5pQXBNQdzcmE1gihj
IGAp0JeVllUf3AGHS9sZT0Wkm51OaY0HRKvfsvdYeWYCkaSyKza41hX6j3U26sY6/+s7UIe1XdXr
WvjN2osmdfWjcbod2+nb25/mGUctZYuNa8R9sbQq7mvfN56squCxiZV7dMPK3OlKQ7rBcXSqeXcF
ft2e375IjN6AvO0lgwVLTozInHFd9pS67ZdcNhH/OX+iMAg2qtfmFuTazvfm8smbRuBo0qjvqySr
HmetT3Uikk+Ga1FDeNbLkOTGijx251O7cIuoTz9odtFHOgfueoK0/cmLi+cEdc01amdxgg6VooUd
nNn/PPTBnoJdsFMy/K1L0M40B/1X5iTQf+XoslUezJ2chMPTCbINbEG7bnCIf4wMPu4WRXcxwdOd
ZmYbrq4DAPxtgphtihhhse9Mp10w0orIMrvaNWJ2TiE+T7fUBDWYeJYj3usJKOftUOTevYRhjeQi
UTvevnPEv33lfDAfTOtGOdX+/zP88zZqp6ep/P7Pf7wumLR6un5nqJyD4H/70eHbP/9hO79D+JN9
Ubbv//N/8fulvaD4XRj+yoLhb7nu//D7Ift7muJbSUaClqlh/v+b3y+t/7IdC7Y+/ydtSs8Eut8U
ROf88x/C+i8P4LnnMoQiVk+41n/C7yc8oCzSKSjy5aQcYZNqJDwTfZvDXs51Frj/65drlAfNP/9h
/R+d+qVZE7q+gnp3bm/p6q6pVz+0u79cjV8EVXCOPx/GoZdn2qbwHM9xXPddRkDU44kGxJismnL6
SsiEvKON/xyZ46UM0ueabtW1yeLkD/EYfzrqu3QM084GbI8cdWA5u4vKamJ01F0aG/kfYtAyV9+M
jL7/7891+Vd/uqTvzvXdJbUr36bvyVHriqjuGCLHBlfstO4EXZbfH2q5bH87lONaLh0bl3uCe/Sv
n94I3G9m6AC7e87RL7eZP9Bpd/3r7w/zqzNyLG454pIZSqp311HPKvNxEyQrHWBvD+k47qhds/2c
dR2xFv+TfPF/eaM4QnBCHoMNbvyfz8jVg9TsE/nI5poRj8+rbmn0hx/yrhvA/1Ec2Ladnsp4mj7/
/tC/upiOMk1JwpWjhLB+PvQcoTA1ZL30xQciIELXgZmHrvH3R1k+kncfGfe/YwlqGTx5jvz5KLYT
qJS/Jgx4eoSGaCCSW+Ell8+/P8wvPjLH9VhSHK1dVph3JxO0QyP7nsPABlfW7Vy9iOrx/+0QRIz8
9ebLDEtSpbmcCbBWRtk3kkpd1fUfHuI/ncm7C1Z2JSoYhI2ribkWm7QM+buHI+r3J/P+w3ckK7B0
bVsDc6X9+O6+iydGvXYisaIU4iNz9S0AlT9cr3c5KWI5BI+pDUJuSXFR79YFuKgWOehTwugg3BEr
bQAoXxrItCfQERZ/uM/eL+xvR9PLWMOSpjT1sjb+ZWEHZtslcc40UtOluAuZsG2yMvB/DFli3c0Y
1kjnTdWhnyUuTErZ6PL7C/qr42vbtWzLcTRf3l3QrGyEOXU0ZwxS2fDsfbFciEfZMH1BDFRcsgAQ
ge1Qzf/+sO+X/OW09bJW8Qh7Sr+/71uztNqGCcWqrFMPn1XbWTQlbUN9sTw40ri0Rk3btlyFrmIL
/PuDv79Vl4OzQHra4U3q8qr/+Zo7qQnDJLbwS8ApqABc0vYycV34d78/zq/uJI8VkiVSaSm95Wb+
y2dreTPsyJGbVTilFZMQL8viaBRN/9o4FhyPIIZusP39MX9xYbXkc1SmRWSisJfP+y/HbBMItnFF
o84tGPatyT8zzDWpo4SX1MowsZFUYUVqolYRCBniCfvN73+B9wsnF1fz7lG24PJSRby7uPg0CUhU
JSR9mhMYbcIQAVnKOAHVZdsX16bLovmmQHKUr35/5F+sDa7rcvJScvLYpH8+9dgyBN0dVqByYpge
dFOBJr1sDv/5UdhUCW1DB+WhfXd+dhwqp6xA4Al08mb0JQx//P4Av7g7XY8VzhOaJUib706jQ4vN
FkayXiOyoO0B+Ca1cbk4YlJ/uGK/uEE9kwQ44XDZMIO8q0uMwepKdBExOYGDcWql0SR7xn7Nl1lG
Y7qNC9H8oUT59RFZVCVFiqvelyj4/mmlEACwShjd0uJDQpgibr4VvaSyzeruD4/DL+4Jnj57WWz4
n0UR/tPjkAgH3InBGcaiJC+ikKSJZs1/fMsrU1iI0rjroGXqd2uo5SdMKQh3WAU9Nop8O8PKFN51
4Te3uf7Dwf5+Rsp0eQNCYbQUBdi728MxcsvSJSEOQ6AfpbKv0IT+cNH+/iFxCKW1VjxMHql1P1+0
uR6asaty/L00GjPBOHMB25n5bZ39qfT/+9nwCmAExpvP03Br392BleUaFaDbeGUqGh6gW6zi1UoW
odnvH6q/LYtUC1K9FeCaOtx799SaY185BQ2jVTEHsXUzWOJrsoB8/DE5DKTKSNqkA0E+vz+qtXzy
f60iIcWyCkrM9AyBgTm9u5J0zXLarAinjfyhby/4wo6FBZ+oV/ux9+9Eqneu/TkV8x/e6tZyX//t
wJpHWlMlUzG9uyXDoOymMefARLaEzQMscUA15a0fPFfB/cIPSRrIQXD4wXP+4ZyXG/D9oeFzWOTN
UdT+7e6xxdz2QGUBK6/jA74iAkvtH9gN99HNw3jzXd1AkbJf65tjufL+sDb/7d3D5V6WZh4PcoIJ
f/35xoWroQNe/cQz2O2KMJl9VqQgtwjhQveKNWz3+1P928377nDi58OVWeii+0C53JXiluR03IrR
H1ZohCfvTkoSJyjZikiXamV5Kby7dYc0VKMuAeWOVgZaHnoyQ7TIBLAaK8BnD6PJFb9BXWECwBuJ
Ttqkpc2wFbxwRNlqMuhb1U0rNfBPqwKchmmYyeJo28l81ZXxtavUsVrinQUWsW+FTGyUWk4HOdhy
TrYvMVtwn60VVM+N8gb7plV2civdzgQ3Ir9lxkQemj19YUj93I3jY4J+i8N+Qpu8K9U3f37KtGAi
DkFB5YS30dBDeJEx/TNKcUmGO8PY1d5Xu6k2I7Jk8EO3owF3QSAMIQcND8BOI1Kt9ECWWLdxam83
xzi+nysxMSpNdj04dWLkbpu+2ecAQTL1aOG6wCV8VCHYVuu1YLAnFuEIKDeTVrS0LmFdrxEdb12s
Q7ZtQpxy1g0wGtsOyTAqtsUoFRPmtiCVbbhVlX1PZNDed166nFRTXSBQYMA7RPf25IBI1Rnsw25k
XK99dF+yWbHcPDGMYZjCX5bUCnGEDxgpjVC4hOrFcX+f05D3oqP2n1r7NTLCLZicZ8Nw7EPRjK/e
qF81b341RpfMJWxBl9ACxB7QQ8qlB1kdJjsZObvYjh+TqEWtojHNlOCDm5XoP0mB5mfRgKGZUt64
doZqa9DL9Ae5s81+h5hx7cTJyjb9o28nN6Ma7mT5IzaMTeSVFMR5im4IzY9sN5ONITqEWFEToYAt
OmyPlQDL6MZr35pOVgdbfSBU4oAovEG65mLwwv3S3szeM0PNOboSDIPvT1cnzz52THc4h3hRlAI4
phKFcNwluym+z6CQVF8WoD105HC6AyYeTTuMEQ2iJ2Nv4TwjWq1RxOcida6LHQpgEqj1pg0+5NG3
MT0b8W7mNyAbDfJnZ8VPwBURbZQrE32W60Cw0aDJog9G0n9wwJWWCK87gtAWepwLpYMk2+QmBV24
pBPeOOowBse5eaqXEFkb0MoIne5uVtgj0tslhbdvPhbmZdTYWeTOUj8GH5KOx7i8OSruBTJVzDtU
BwcZh8/YRlYjM1Oc4N6+La8+5gdhXzR2f12fne6azg8doP8xNrZp5P03ZWe2XDeSZdlfaat3ZAMO
OIayqny488yZkvgCoygKMxzz9PW9cBWWFmKEJTvzISwVIZIgLuDu55y9116GAe3hqEOhO5xNWx6E
re1N8RQPPye6yTFTGsP4PjFK8SeiJ7YibPAmqSWjnEI+JN3XbtxIYofRlw/RU9wh103OlniarCcY
Lgh6HiV+7wn70cZ2VqaznsbHqoDIDE/AFmdIWTC7gZl9qVuEn527EH57MILuxnBwtTd2vXehfMSk
O8Ds7LEMZXCEo28zkl6f9nm31+OD29xGsJkr/2nQj6H73REPvfmqGeglQF4nc2UNpNHcUX/W3hfm
0vx8WNADjvUY+Fx1sttuBXpggVyknVkdcgOYP3CX/DpkSu6hdcUtaXGb2GJesZCPwMLS8LWTK0kE
c3MZwOLUS7PEFD1wLkPXIk9WDeGqe9d7SHGl76RLTEBvhtfelHJ8z9GUOTN4wGgWDdLnTWqRnAJC
niFqt5Y4429HWlDrCnvNFp4V1DTmpQurBFfLCz1U7WWMQZiYNn7peoWY4EeHUkM6vLkR/OShIzil
zOxt74Q4h+UzNsAl9o2DDPG/u4N/52nqJkvLG5HyxindvpuQUZShd+l8AD0CANNivmBGy9uycZAh
jAcMracktJ/sGaau+7t6FMZSDMh6h2CrA0XylbapuurVKgaf5erAgkJqIlh046UV5HZmw77OvV1c
X5Sv36TtPnUnFIkbwSevpkPU3lioU9CMJY80CAIkbxrvhHHvuBu3PfXhzmGYgeFrSVKC3m1S74lk
Ab0/+uEG27p8TeSmImUyWqMtzsNdDoQwY5kGgtW8GfVsBz0W+TlP1uwTkbxzq2dyU7Vml7yqeDNm
TySMIVEAbgPLOFk64jAxZQ/Zq8Ckx8POAgZDgE1wmXoCMp5ctdNqVMTHSm1a1MgDYrGa/HUNSEDG
2AaitOt+s8nOIITvQfbdJejeGy6jwMjWBeNC1OWdMfZn0rK3PQ5Ps1EFnDw0A73wVvVACJlyRtoT
0VeMB5su1R8aQB0j6VzEfy9kybMJb7F7ahOYulgI4m7nZsjEy7Pqv5rJc5J884272jrbw49CbRN7
63W7JiJ2gsXuliC9iMVR6266/mkYechLeJcJbgpAKu6XmrRvVJ7pj4x2EdIiLfmBf9Hq3vwQb0n8
WIWHwQOtfUyil8g4pjlc84ioo+hb4H41xXISGJfxdfUoXKafCNJG96edbJnes6MhSW426Bfz4AtV
AATGe4BAlnnR6ocCdj/BdYHcqILUITIhf3LSwimzIoPx1gu+FJApwknHyfNMuB0EJtL6giPd+1US
u6dcGWvPYpPU6u4xh59H+AaPfOck31Oj3cw5X1UkGSCaNMFAYrbUG2Vpnvs4WhvdcxCBuonqbwji
JFcftA5K8nSPaXHrlt+sOF0bZA41yZ2Ix52jV/Nzq3q8cerGVPskPgSegcVpXNaNsWjUg0Qqo9Ou
ZuzzRO7GM1S/Sz8wPTWOuvcKPcm0zvCbMeHLnYGXRxVPJfLGFgkVrMQbrw8PdRk/MZu6jQWJrh6G
//GuaVjHIR8wYU+ePKe5kCiwLUbjwdLh7LTGS58VK4aV67HCUFfZ+4HBId5e2IavmdgBu0bcccnH
h8GClGfelHMeQJStkVh7DhsBpV8a8PmNLlFuPzqiECbSiPXSBOl+roNvKThmkrTSTeFvSq1cZS2n
ouwBTSl5gRFOrZd6uhjFUw/yMn/1sw7n87SKhA30yV3pGusIQbyVEe2gOiAc+g6hd91r+CP9COb2
scG+1X6vZHfi9EvS/Gkiukx76P1vHoObEcUiTpaVgmk9Eu016tZNNqFrxAu0m1xjPybqzh5HUkxQ
kzqcrpAcqppFCMBCH54BdKz0jqQ9s75R6bCjQ3XATLiL8TdANcQsmUBvV+vYlQ/YQBglS7ykubHS
GwiI4O9eKrsHpHed8hPDmxn7FmQZmullyR1THBFq69DAejIOFlqmpH81kT67UXTEDr4NYQrLggVi
NIjBKA+QnB/MidMufbIqS/fZkH9D9g+KN+tOQsp7xA5u+aBNZF+1ycboY8IWo1PkBPeVi13att7b
8GvKc1gc4fIysvZOTWZtxkgg4Oi3IAQJ3XxTkb2X/lkbcEmrELRx/RIrTCMOZNpjO5UPCEsI0Jk3
gQY58roF6MpxYtHDLA/TZdgmS9N2wfXYxd1QkwPgRKwrT2E3bZRWP42BuRG6/pr37xMRBm5aA2Jf
6+JVmJvQKe9DN1hHHEdl0hxpxBxS/WIVjykiVbMlBXAIcIp7U7vIWEUFEYLYYOIFzuYX122A3nUG
sKnXrmr3rXXS0fCw22mwLVa5jMDeJBO0rZKCYiIZyhCFt4GrBwCmCe3HtmdXJ0vC31T1RFqSRfoe
riOOtzMwl64UsJOoys8yCfSFrZMrQCakd9M5+OSNxB+3WeMc8xhslYpwThKVt54SieBLzlwuVNM2
xwqvEg/6pJ9BK8MPCyMij1BB21m2pWrYiCp4LsZ0Gbvknmb5c8LNcEL9RjndPq/qVZZoaILTi2mQ
I6k82312I6/fJTQTZiG+DlQ/F6fB4AFxtBseQ17ERhxQZ567YoZ4BouQoO/SCpB3xWD+MCXA9Gh/
zHFwSWxBCoI3+0z0Yj6cY9JmhNpEOBKaaU8KG+fYsyeokRCIArukQ6KO1oDVsLC++Eb46CL9ZHyw
qszbofWPE5l/Tfg0KcJ1xnYVAVyaiCGIQOyTifNQ1a9Svqtih8/+FODOQ1Rao6D0RmcV4jtuqdc7
BwVzuiqSAs15vbQb5IvYejUXJry78nnK0KTSMUQFPFJ+gBrMeJ5Gb2faHVsO1WIhvgYq3g7BsMxG
8cgr+yVLq00Yz1FPnnfneflNqlucXUBhBOp7FWLrnsV3+UB0wpbQAzDHGDc1vECuumnnRE92Xs0m
PLnf1PF5NPBSIEocafZqibuq2pPbv+D/w37AaQXbBvZLKGTnWD7HrKJdZ6F4hkvjzz6tDAdMt4i8
B6Uf/KI5Zba9K/R2lQGFNfLTmLDt3Qy4J4fq1sy0mRh3QwGOpK9aatVb1VdHr24RxTP9bPC9oRsy
w2BvWcEii5JtHJDsCnVZ2vaD1kX5sohL7DnpoY2S6nWYtO+GhzinhNxF5Y37v9wqvvtAXDeLOfpW
ngBfbdJhuvVtPhM7mx6rfPwZ6PHSevIKQiOQZd96YwShr1hJecrjgMPPj4JzrOAoxhPh2uGNgfXZ
Qf5H9IJiqUiIiy+c8xhQQ0Qw4aLFGDzkKRBJfcfn0CeQNFoMGhidWCd76ld7UaQ3dvDVEoSR7OwA
2hgOaaqOiEy5NngjDWARcfzLIJ2k8HBpJ+HVHCRnZYphXEqoLlc5ocIAWMzVGKc7RslnixIld8vl
0NJfxK4keyBH0TILLkm1H2wkq3fUYlaGfwW0oFoQ6OcOX1KIicjHXLDIQHsNkmKgUZ+ksRfpI4at
ztsbHFBNwps45Ml2j/tt3Ri7eCaBOsNrNoXGeso0iJR0fxNNbLXsK1WD0lbAzTrSy90MXWlB+mF+
HnE68WSR8QrQ967DTSmwMVk/ERwvjTqC2Yy0GqRuUMD9QuLjDR0RNYewvY21daztO5uqjLI159+n
ur3xyOZwjj5jENY6jALIev3xiQybdRj+IFC0NBhWXHwiX7QfRncDCNUNgSVs+vRSQcfL1Cscm0U9
kHjzQ1NLJ7qYlKba9IUo+Zr60+FoO+CmjvZeeHCrWx1SXgwjZpw5aPdN+wUyyoZh/FFPsyOTwHsw
kuRRQNtkhabD0wD4L59R6hKp3YJeUGBo3zUk9DRjUm8E276r2lcwisUIsl7DDvaIsDqyybrzGfD4
L6Ot7cqKJir6FOY/i7Ce90dJHyBZyBE6M1RP+KEK979NXv1EnPJuws5YJNT2CKAZUZxzAOcNgOgJ
B0T5WAesW0CCGASGD63LoOpVUrwHM24wWSRgJWBibTT4lDEVkkdlboEUtXFrbCSq3PGWwBHOyUeU
0Uio1yRVzOxuvA0hZ3d5GFBoCir0Ku4x6JgXpDXHvJuDzu6VC0JhqHUOhXQFEqrSpx4eb5xUjxOp
ar4c17hSl5oFicd8LPSDVOTpjC4uMWjQFjDhIAcBDZextDZpj6EgOuHeBRe7DcSwjnmqQaZuBBz1
0YR/jsRZ3VTeITCLM2lciX82y3q2MS/Drlh0CdBBu2v3xWCtsTy8FVrzc/CMvZqBpXrOEgL6q5hI
Z3QXVRIdrTZfM1Vi5SaFKI4uGh18HUFcMiQL+jQ0MGyo7JT6UBQ9d9/pr0kP2qe+tBUZmeWXRtwB
BEPmHexTVW7i6N0KznVV33Jc41cccTZJkLjBQ6XiNVA0An0D2ltpsSFV0ydjmZhYQKikMixlpVHJ
+S4BAwbnf4+U5U0U2gi8XTs+Nbop+aWhqGZR3cJA1HFq4uCjN9b7TGQH0ydH1uPshbHfJiWlplC7
wwtsfpMFc5FlHUWTu1BG5z8abufsYC2XRK645UsvaKRp/MtN3732BOJ9b9DF4lWZBosFgrDp+yLX
gNnCk26XU92VBC7AdXvB9J5VZOLM+xK/c347BlHP7j1E2nrk/zHHNDt9X5thcozcGMhZkGslVVBp
VRu/xpKhycZcOcMc0mMjvVk4hIYqiFGCTqRdxS/Si6ejmzhzxLg+kEOpB+XONOz0SYsGG7p+aBUP
GQrLW7qzpMb0eQTbmyTFXceg+V5H3nZoe+CFiw6ozlqRBLTVgqpcl4BNcDUkI90sYT7VWSsee9do
3zLCNN5bzzfah6hnOVkS0zi6W/gFyXc3iIpDFRbhPdM+318FmOteiZCK0t3sMumxrlb9Rm9x2xkq
M9Ds87kSz8FpFYRTYqzNkk9xhZCMiXLqVeU324lqbPP0HfuRGXSN8+wrxmrIE5LfKchVt/NN132o
Zm5OJGm1Vli36QFU0qC9R+IgGbSyuVMyArOtAYVhdYvsbzFN1FNoC5qPDeksFxSWlUfHD+inPoIf
5GioYyzocmhcdGBZmnTygHDRWv1bTvYe3kBsvskigztPgmnaq+eoszpiU8a+VEsvrtoDSvGIE1tq
3qVjWV7KkQSjDFXwi+uLoV65WGOAuCJPzqTp0URteq89k9knYzzHfcyjn8OCWw3ED3DuDHG/ZZri
ZCQCA/19G+fdZYROYiycpjHuy8Qwz60ByxpmJ/Z0MVDyF9WY3NmcnQ6tjc7a0MzkRtcSh1d/BBGq
egN6VE3ime2wi06aqF8CcI8PuujLV7cm5iasYoc+v1LYSvNU758xzlQgu/GaLrvBJUaUHhZtVoul
Oev19tF3BgJD9ap6cXo0VVjwWTH6xB3uizq/boJhddGKxPoxyKgEY1iiWCedYxaMoH4mGAkt97Aw
IIxPYFVjJ08z2ra6Ya6Iu6GQKHNRRtu4RFjM2AJN2RbzDYV+2xhWs9EhquZ7XNFGuPIhSGSLTgad
v06TDpByV4UOmR2OMGBrOpW77PCX8zOd2IsPHOYyYFWQUusH2WkZmbBZn1A5c2AXD5DfS5PlOhPO
RqHCKM41Penk58zRKx/hHUkshrKqa9wnkzt8RY/gmYuyJS2SLLAycY92n1rq0bAzswIIm+RUFWqM
E/s09M3kbNqUfM9vkSnqfp+gjiyA+YSU6g2SooF0esu5L7NckI3V+pwkyilnF9IjXTSHIOH0fiI8
dUJvXSCS3sW0htKLEU9huQmGnDXTF2wRK+oOW23NKrTpqaC4JyR5GqvIvfG6FNMuqlRBR64nW2cO
V8ERA9TCIEJVtpaTgyFlmCFoiSaR2iUy1L2jl1r3cT+fbqwAfcjCz7CmAiPnnCIwaFhDtevKwOsW
MU0PPHARem4vihyscCimSPcGCksqOpqCip2O1BRAd3ZmX4TEMXA0i7Blvld1o7GoZSvLA6nsE32s
piJnpEY+qm6z0fEB+iQdzqrXuMgd0CcdklRaet2YrmIxxvLikWyrwwL2ZXVjWHXh72WgAwjnfUpT
TBI2fisSv7Pma0aKCcMVIVNYw4IvxkDDojRxfhwiWCmp1hTs++NAmUwZoPCGCmoNGpkmdqie03Ru
19DyGuUVBY0t0xF032VbMDgyqoKYtQVqIqN5s3N3sPcGyGoT3wxpKvFbj4Ep2iiR9H3P0aaCGzJh
qHpKIzs/T7Y/7EeMl0Qbd4bbLI3WGSs6X0jej5WWl6GBb1R2zrrrzPFY41J4AJhTjIx3CBZZy3nx
eIjB3agnA3ZUio0icbSTpXnTVysKM+rDABFMdRcIvQ32ShTR8Na38N/O5AQRQyN7DwcMUH8ne22L
fuLwKcyB+Z/n1gjOiP4WzbTUMm4m+leztrv3PhmqaKeyjEIbVJd0sCEMpIYJ2ZmSOJxpcpxTMbnY
mNNh9OqXQgxZctuWXOcypUGhH3Hft94eHGvrHQcq4uxr6LUGMQ7N1IGI05yUstCMgLzgZQnrDlvJ
WHiHsvTa6M0Zh5o4Kc/pBEjoFMTZkxpyu9qSWaHp2UbPC7cDJMFzn62y0CYmfWInDk8xLKl20cFq
0rtl22SNfPPbku4DcT1Jiy0LoxJrdi49SPcqtLBqEuvgaV9yxH0UU8B1JTiOjuC/PrUb42DquZVt
ST4E5Iwk2mq32EA0n3SaQOu+KEQkxQYrZJAfMUSNVImMccOC0hFbWCuAMkyDmJmxjIb1Bm5LG8js
rWHSD5QElEbxs9TcCmL62o4SxrULI000rPDL2AhErJlbwfnBzDCSOJX8JTn8v2/Dfwfv6vbXLL7+
5//wZwabLAdB2Hz44z8fFUmc2f/MX/Ovv/P7V/xz+64ur9l7/fEv/fY1fN8/fu7qtXn97Q/rqyb/
rn2fZfr4a5rr9+cK57/5//sf/1D2fyL6nwf9/1Ivz9/+jy+br/9//2td4Wh+f/2z7H/+gl+yf8v8
h4FKRqBYQIWJxJ/xev9eN//7XxgC+JPjIIZHOIJI0fyX7N9w/6EbwrZdG6U11fosX/xD9m+IfyDw
lpw3DCT/juma/4nsX3wQg82qEQtlkTAQkTgwhz6ofeKwNXUSlHDdh3G+7pJAMHtmruB4RMk5pgM3
U2ZrOc6R9t2PNIdHNjaEtTGHKDe9261oKRqYmj1swSxWBwlSxJq8bYsPE+6EV+9zACDk3ub0voZi
ZWYKxPxnAinBrfqzJmT+NZDlzbIvE76nEB/kKJUO4oyFyaaHDIYw4hRZ2kCVBVk4tZ+ty0KHlVzn
/RFx1TbBg3OJ4Y9VaULF7VXgViMJr8x7smSv9i0xLYt0dJy9V14zyNe4JmbCcgxmUqjoE5WH8XcX
z600hUCfhLrkg8zDa9zBY+7KtsCx5sKJzSKnI2auUoullRxjKyGvDO3cYsQqsrH6+pWbyyAHyCOa
jPz4p2f3j5f3/+RtdquivMHcYc4/7k/6mvleurqjWy6bIo+ZOau3/qTwDE3NnsIwtBZmWcK4zItd
Tzv1ADb2zYmbvWuUw94c2m1JiptdOs5dClrJyGz+UdbaotGIVXbqh3FkkC0d7dIDXF41GrxMiDne
jrsrQKPS7+4ifsFiIDJo0PEwa0GmU/7R+lEXLJ76AW//qcOQe2yYvv/7X9L4IEG7/pK8eeSOOmSn
oBH+/Zds8L0QQUtz1Mmmkmjr7gUnK44qR/sJkl6SotCy/nqw9kNlMkBq7uUw9YtiwNBKRbCq2F/2
GslHczn3/ZOL+6Dqul6ch/gfRSHKaV18UOQ4EASDbmBKz+GNfr8mAbtwq64PRBJxPkrcYmvX4V4Q
ntR20WcuHeNvHgFPtzyktggOLTBxv9+dUumhL6wedLa0T6EK3JVZuNAGZtRbQQcZZh/4n5rzuEtq
7K8Pt6MSXJvgRj+5GR9EUPPNmJV7OsMOz5iXq9+vRWVF0cAPBW6OWuooYLquc5wubWHnJ6l2ttuo
PSNXoEoeYmsfXokex8Cy51d+IHNm04/hf/7GOizqrulxOTaV9Ienp6h4ms0SImzjTCnYbpeJs3EJ
be0102t014Upj27kH9uEDlKvNc1qaGg/RFOwI6JAfqI9/PXzfn9lHcTYLIESwwyX9OGBccGKCdXT
EQucpl87erOurLKFeTj0F+r7utkoiwvE6F5hCK8CWmweQBL82hteZ8ze1ArrysxYVFweNK2je8vJ
PFxS+IEX953NWALVwLjwUgZnCfN1GSZAgU0io3oT3l89MTdPkkntMxBee0FRgMOC3PDhEHexezeM
FTj3CSZ8DL5d82myGZRIxwGkYmn1GdfLXM43E20LrOuLjhrDoZ03a6SOBt0+BYnu6frolVNs7Oo0
iVYT6A+FpO3oG/W9lapXNMXrhgDOHBrXsZg//14n9bKh6FgSKeSAxdaajSjh63oJ4Ox5ER2pPnX5
c1KlPBaR7W2le3HM8Y12oTy2eUkGX1FsHRVzqkrwi6WA6IzEmAex0RewbNG2JMElCtP8vhoye6HJ
tlwGAw0m5tFvREVE2+tra1qTv+tANXqhC76dmLPRdMFkN1SnYVG4dyaRFJve2tiMntZlU7IN1TNj
C+1KEmblDqX5i6M8c9NIWqQp8YHkxzx/8q79dSdyDBSANocBqWMs/LATRVOtRKYDnbjuRH1VnzRf
dCt/LhLbtF6HhkvxTSqTHHWyQzMQgQneYHANd51Z3HxyNX9do7kaVIlIyB3Pw8L0+5vvlG7XyjkC
3B7As5k9TfLE/hlnssI6Ts4W7kht6/C+qZrbPIYlzDqoLe0jucEWxseiZXjIadv99H3jB3943QR6
Yl60WVeMRvr3C/N8ZVJKjjSgEwduru8tldmLpa4Tu2b73ovhj/eAFrO1HjUbOebqExnqvLx8/Pms
zy4GE48j5PVA8acdutH07teBgeyLfO0H4iipnCBDxQ9GgV5RkjEAqYKMs+sT+snH8jcPiWmyMwkL
ToAuxIfFL8wAMCBk5CExyPeZKkYl0vZ/WiM9mwIQAxoY/wxQGAepkzmbonSekZLpcfddxSL+5LSC
8eSvN8P0EF7rHFr4PJwPzyxI4AFGJpy963GFSJJoqyp0LtBmvjdhOmxESKe9N9Ea0PmIblT2fcKk
dn0rO4vZxMxhreftXE+Ti2YM2hqiHmfh+UAc9PVJCQ9iDLT5Sx3IfZJo066Yf4A56CbTYg0S2nxS
a7vcPxqmCb7RKrwTRgRSsRyS7NGUEoWhhd660Eyi2HKQH+0YjktnpMPLCan45obk7Dp98hyx6OWx
n916jZ4d2gzGX1gir+XYu0YNoXNMD91NmJuoOVAfrkdOU6dIBqvMHR8z5tDEjxEXqOvT8boQg+74
6flaCrvLTVdQRRn31Xjpg1aNhxb5W0eM1iFx5Lbpggh1x+y8VxGsrQiMu3akbRTeXa84qSUHojLY
aT578eCXxbcgZNqZ618ER6k7vwPNy/a96UpzO7RDuyqUid503lkmn4lV6QoEIsH0PNQe20ewMwXb
RZIO/aLiOTtF6Gaum7kmDpUXE7mUbbKqMy4RwtchHhEgIMDqjEfOnvBLrMmlmxIdxg59h+2g63J9
ojivy35UefplSCniGe+EzdMQqaU0SBAwm4oZ6vxNXYIGYLZBDQGQ8oBmV5FWgmCUTJAnxY9RGVM5
c5hjWpDElJW5jffiPiCLCu9/DEW6Ni5+kz6riKLGnsGUMxExyaYzMXRMB3JPI6xP9QQQkPJoT8D0
2jRukcfm7SouAVwWIn5BCgnHBwWKZPtehIUnlnWbV2srKSc26qBcV0BEpzyGrtr/uD7gCkvPetLe
C5GPW7QK+TpFln5ImPwXkeEdilYj9bXgpCaa9ll3KnVpc44dpTAunywEfz0lzi4wC5cdCnIb4/jv
y2A6EBxbwpFFJTfpS9lmxTrQeI8k7IIObaMyKnsV22G76oMGq8pcAiRxBhXUl8ZnazIV8cc10TIR
5xvCoZC1PlqNPFzVUOmAwufWBMM5zG9al4CnoGmiFcMFJGnX927eU1WBFhV31WslhPxsPfq7m+Li
OqR2oq74SzGH3Msl/Y+C+vppVaJhf/cgpxvxKqbDWzB8WU1FMM7l2931luA0BcTWmP95iTNvnZxP
2dDn0v7DobCcmqGC2ywX7XzjC49cv8ybhuW1GKcpsDdrsGf+wKC0y9xpF/hy32shYB5wr34jq4vr
UOXlI8LKfPUfPzt4kV3JLfJ0tlL54dmx6Gz1yFJZSeYFgmTTaHv9gIIkjBE9JkiPtIKTFLEWg2Am
NX9uepjsR9jonzw68zHi992Urowu4W7RnsEH8eGYAQuw8cecS1Hj4IJUijxGhMrbQppCEKzYRa8f
0yc34K/bFt0gOLQ6Nr+5jzPvsn/awwkoa0yPmCZgyWOy0zyZnjniF4S+ZeYGls+9Lp0fMaEtW9vT
34RISFq2SRg1S/8SpzNitrduP7mm+ab/ficgQWHqMSBNeAyZPnwopRxi5sCMKUT/QnNQHiKrJViN
XSqJO5STnrlHBRVtg5gxe10HqDx++NggN5Y/Faug7Bv2WeQU87L67y/tb5oSnsVZXlg4nkw6JR8a
PEOpexDr4baaaNdOkBDva31vGEZGcwDvSO+UKYLWVqyJ/z3ThGIaNT8yFmStRodvakYdsqgs/u60
Ub5WMIZXxmBBzyI8vgWPuyCe10e03xcgu4WGle/BbbwIZu+A/LwhaJrcvEWepNkOvxX6r5SoTYCs
n1W7fz1c8Xt6/M9gMcOj+eGxCHnUKBfRQKmi+GKkzg8nw2RDk0Ie9SIfiPYL+gUWV8zTIBKg98rn
ivTRLdRzHRqx88m78bf3nVMVnci5TUij8vfHNGm7ljFmz33v3FMXjunuupqorou5Wz7Gmsx4JkX8
ODGsWU/FtNc92eJNYe81wmlWyhOWkrgo9uazVDBM+a4ywm0/KXOVygJUtasfE0HWTuXcmD6dOYi5
g6NrOxUkX9O0/d5oRBVc34TWx1jhkVD5yVL51/M0nUMcXdg3abaYHwsNG6t45mmzzAVA0NF2nEcr
r7ZOBA4PTD6kWGrBbIq7PQENj//+wZ4X4Q+vHK5Rqnebfi+d4A+ft/Kcyo8jsFPOXI0yosjX1zLi
+jOdJIIBOqPgG06unzUxPv5oXHu0VtAeMz8HdvHRzuy3OVUXpL+FEg2dA1T7vZ/hrMqid99nG7+W
23pCYePMpUSckciWlsZdEUsLlSa9QXB1jNYdAuVrnflwR+RTX0zOJxcqPm6pNKFwv5JTPHcmcS5/
eAaNgjR4n1E7S6VOOW069baaR119P8jtxETn3NQGkGLCEX9d1si4rCaV4ejXN4UAndSjpK/S4can
+3BTyeShcIg5Ll09WhNqsCVu2jQ+Ox4J56M7ky+SHlW8brPOs9V9bBPVI8FzboV6gBzhbJ3XeMBS
F/dADrPe6rQNc1fU5F2wGZ+TVstPZizJmcGyj6C4rNiqBYLmZYExbmPo2NrYH0biI+NHJbAUTV6l
s8rJB4sYLauFV+XomIHmM3oCMBfWmLkGq+kc0Kh1FkD3wp9upKslR0/+AKACSTMM38uKvcQzi1UW
j09tZxGgKZ1H4rXzlDPxiImDGbncYuV5MjR6fWEV/gzmbN2xvpd4nsO4/0Zz5zySUbZ0csb0IPBr
9Ob1pq67PeIXSbSWOqWi/jI2pnUaWsc+2e44LuyKHgoBtwbfqwNI3TffAlYMy0AzkkwovAsXxWIy
PIx98aqP0XiyJ6t/6LoCrZMfa8tKWfc1PdLdrIoJqubGjYPiNKZEi7kVJ2Nl19uxxKBWsmQkQRHc
wHYb3orcJMcC3hsGU+u25Xi8JPT9PnDSanntLwJvjyZTXWbaZ9AHlFkwFmtyN49xor0pAcUZrCzU
9rlXUyR5haik9PZ64taLpCmatYYE6xYkZ+cV8ng91wCK49s4wcOvblASundbTbXQvZv2XXPG5+tb
L+I8X2t0dpdhNJyvX+gIghBUqT8JhVazczxzqxTPCUJcYu30H6o0Xbw2VbKIq+xnE3dPkY1Mvp+r
V/oHya4p/ZMlu34x6Ogk0jDqVsy4WVC1kzZqCSmQFK9Z0mNazNsNrFpWwBaENT0tfSfck3RCtZZm
kX6dL7N3QDtmIPYWAMg4pM1/tKKKYjEhjWE+xhFXSIBwJrttE3Cy9VCuHAJQ23ZpPgAjb54CWVlr
VU9iFUiow6iEeeairj00fXPmPa4JGf2SFh7iqyLZdNXkYygWw6Gb3go/rE6zHmkBDg9kZqjPkUDV
vvMC4nCoJIe0EEvp4XKoh/zuuoJdbzgolhQJn2+vxxhfopYTyD4374rGvMix89Z5zJ7LcLpZXuvm
RGdGZedUnYXj1vvRJ4qTpBYtbNBXT9jFDPNpcu5YpfXdQD92rQQPUd8GpBdk2YZiiyBo3xiOxkDc
YBzSRZj/URrtbEnTtW06H1GqGriwMnBWIFoN4WKHxmmMSpyCRRbgVsGkmmniErNMrxt68gj96Bni
NFtyUEO0A9QevEg+kGdvcEIZa1CPg/iue2VE5JIhnwMmdUExwHFvo/eQQOgA55E1mPWdm0fZKS2T
NyRxhJ6N3iWrcB44CbyEEYOYR4Mj0m8HMzBXg300ItMggIXEKtRONlkj5s31NBqNZYUB26XIaHLE
lvPfiE33W5SaFmsW/bBR5ynyMNMypp4WjDHQXmOR2QekFYJ4h8wH41qVNPFrBvXLVqY/gmk+qwWc
vJSt6J+J/Dh52RaLbjGX3WaOXbHWEMgWXkKisGvdeNAcN6lfxacoVkQCLUCmhWtr6r2NaedfGZlH
22YqX1M/z5YJ4azX13xyxj2t3GDDt3mTrt4cWnTbJu7YlWMF7UlPc8RdPomXeq1+/Ta2FrrHcDa1
Tw1By3qTTFudVvD2+tSAoQTP0GOTzGW+MjTitUhlPSuQlbt6qEmLdqwt28+3zDeb7egC80wKz9vY
JAf6ln3ruyGqbz2+R0fyXAcWi4sqf4owAbA8V6+EqC4nqRxMDuVJi81863Iovf4ncqj0bezp4bLn
ZSCQNX52/Krcm1Wkk+D+/6g7j+22tW3bftE6bSEDVRLMQVQOFTTZspFzxtffDni/drb3Pe+48iqv
omZKNEURYa055xh99CX9IgGuXuQkWKdTvCXoJd/SRQElah77pgqvNq4UKOkXPwguvaKQw+rNskLe
d6RM3mHAUrQP7kyr0u9yESbkgU9bOLD61UpQqFljejKHA8UCuPY6sM72qJ/wHnc3Ydy1iR2fczlM
61zW0yYfk/Q6eMyR5kfQiepbANzJHbR83RtZ+BgVexmPg6tPLclreMJ0z7R3ZlFxPjHnZSTw2Kt+
uNY7AjSIku+3vhljkzAm2KrDOG0I3uAUGpC6mz/C0onPFerBFf2i/GDjCm0qTJ1qWE5br6/Icij1
ZIfgdM5vJHYjbKkOyjjObzrzVhFq/q7LDY9eDGkMqRzqs263H/RtCHcswsc+dLi3RMStQr/c2LJk
FG6QkKJN9N1SYNloOV9gY1FEGQlgTnZcUxTj7Y7MnFjFY9MSrjPo+paml3KdSuKYRsW+FUmKyYIo
SLHxA0TnutePKOPekKiFOzFya/V7xjQTGNK89rLTcp+bJw+H3KdQyIP2MEaKQTruSKJjQwAYiN71
WChoQTQcVUWOEis39ktxWyrx2dcjhEygM5kE9Sn2jmKC9C9visJFjXQSR3EyaxsZx3Cddyul0IcV
JB6E3vMGuQzzC5F2/RGlOz3gAYps1dVulicxh3i6l4DVXF3VaMc18aPvtcrBh7C26rm2Rj2oHzXR
o/aiykAf8G3Snrtp2GhR0T5Njk571XeyQ2vNGio0u27o4782QXkrYqQ+Mmg7D02hILoh2qC1jB/L
vd+v8FAo1aQ8+rjesuidCV3RtKS8z+tEHuLZJcDs53IFoW50PUytKAN4MYDVyyvAYyH2YfqWGAQY
GR5JbBTz2DPkd1mL4klEWHMCxUhvbY8Hg+1AVSoKFxz5aUJ0LH/COBlexHu10aLOY52QnWs8+fWd
wgI8CK7quQOyDFyW99FbFFMIyI+Vf7FzktdKs44PuSTIvG4YUs2t566zj0aii3WX5IKrNrVR9bFc
GhuqBTJH80HBZIrOWq8RWtFSNLYkpi7dVaUTHOUSQVFhjlvaWM4+LIS1tuaGaJKjmKUzA/3sy6yk
dY+mpcByRySJAqYl8Jx2Q5gY8DWzzrbeFJ4ZKcZ45u1gtZwEPsUZ408FzfjSg+cz2htF4+2qqL01
KfxTBT8KRulRXFWtuhrTQ0U5/WuqrOp0O7IEFXlbE3pTWp3jNn2/Xzrxy2ZijAdnnUC0A2M/vrBW
MNizp8PyhClSD6bHXgx3YcFvMKZfr+oX0cuAXPHX8QzaLjixDb3iCRpwFGn+vEXd0eInxHlqlOuy
D6Mlw/hIn7ba7GwthFuYDVEafPzLmoZaFT1eN0H0JrA+1YcthweV6YTS2NRR31latLfphiyHto7q
gzQjnGGc+O5k40Iw6sEtbSXZ1GbT7xxqHsRm+ueQtLvYGOtrXMdPTkbqokc6IoMGTVtTAKRHyAlX
kBHbPCf5gbV8cgMDKeSk/9VHnz9KLx4Okc6gxWGiWiMvWuuBLV6sCj5DXn4lsNIwnA7xptAUoPzt
9EIgVQkYmNUYbUsQsmgvXfuOzT8EDeNNV4bq4HdZtyodqr62Ip4GItFHVFsP9dTJbWgOn8t/iVVj
P8bTjGqYh9EOt+hEw3DbGUG9B4+eHpddFxXjtGoKC+Vsm36zVY+pdOErO5Ilsxu4cEpJCs7lFRE2
pieYlgfef3PxxljQBsxj5GsxlVEQwXxAP7tDJMBmbj4s2CuSA1yYnm2PzMbhoASMOUg6ze6byCOA
9MVRw+CqB9qpD7r2EmrRbZiTpSrljsIlvkRFTSEDPMeemy7LPGHo9WTl0I1xZY/MczkVyynx16oY
2GRHFUoowiPsLL7UfbwfnDi7BkQHMmood7jV+qMErseOwXPRtH3og5MeLTxVdsdgLAKSvLJKFWPh
kBOIkTnEYxuls7ZH/7Uvo0faL8ZBDwfwIcs2j1wX3IGBx6lknRcBTtAqc6ZlfSefPQo44sCr42SU
HSDgtF1ZccJWMVL3pYd2NQaIx1pXwrOvCUcouvza6fUbtFI5l0gPKVEDj00RFdfUMaAPtG7GknBd
Su/JGwgdCRljV4owSZio03XWWQffJrXE8LzzsgZRVEgXlfauLwmHKRRGpAKBOCZcprSFMlUnjG57
wMdvRUMauFeq1cryZL0Le+wFZl7M9hREJl0zhLuZTc8GlJiu3CMxnNxHNwPG4ZZDFzDFb7YMSJpt
qj6RC4TwMiLphFSm7mY1bHaN4TsXSbdd3rzojeDAHGo5VeJBP1JDE6LOTHG//DpGqHQ2x6pm+wIJ
JhizU9EpJN/W6q2bQYLz3rPI236lYWHaDibdDmQP3wbD6J78wrn4OOKDJMpuYM1JveHRUPvWpSxj
1ndBZKmNBXrZJyq2VhBVHponw4yPpaEqpy50tqhqQOk1xBYO3IwJCOgJ5pxbHnbQikPQk3iYNhkG
9EikWL168ZL2/AlqBGimTGMCqOWN7TnZzZYwjuPoXDwBtDuOtWuHsxv7k9spJY4MRM95UvK80D+0
adc9qT3ZHp38PsoPpx7K7XJDXZb2gj3pupnwKs7aNLvDUjI5tPbq+2XI2uXtfcH55Y+2tVtuDL6R
Yw5XBVL/udau6RVfwsQ5LAV5ZNZvvRMhpcDNujx9WZP8iv1X2icEiXlzPpvg1GUi+7C0Pems/HVD
qqf0rhfjd4qrjM0gp8iMs+DS2RVUzGbNlEMkOJVLNTkvnxvb1l3XksK4/CqurpqSvcZF3UE/ye2w
WNVEmaqJeZaR6Zz63Av2qR18j7nz4VAMiDQxixovlWZulko373ijgda+19J4oDmnXJdPQQvVH61k
Q2MzJAPLALjATCkuJFcCY0z1PW/KN1qL4YH0lXNa1NYlBJW0IjTPRBWD3d9JzWOYB8Q8jb59yQKG
zpn/4FO2rh01ZdLJPnMyTe1WxdyqjTA90A/T4BxRIs73w0tdJuwapj1icwPhAxSQ5RMgIpI6TqV5
GD/rFUZtC2WSkQciAVTifxh27uw9NsSVivWXYsPfUaLT9cwVsUUM2jH6VOuTFXfGBvwhiYxY38g6
N1bhQMpZEbdgoPR+PIUN93vZRUxGiSRELxI9gVK9mzBDY3xTPieMJ3dJIzGL2eOn1jUKVZRvXrOq
XDeRMa1Swb2p78IIl2xVP3nFZ2LSoQGorZyRpTBUUFICfhF463g8TgpbqW1ilA+51ZZ7u0i6bdnX
pIxlYmd6FBWUE9Z7PMo5z6namAPCopIInz12jrWNz/vYeGgkYmN6U0OqZlv49h6/G+Ix/CtYaqL+
SP32XhZWe+8PyU431NdwVjIFkxVyc8UkSrm5D1OC65etDlvJ2XdP6Vr+2kPkQuvPUW3TilTYFP3a
6pnDTOjQP9mA5QcOxoTbqr2KIU2x3Nj1E1sy6TSp69eNfx86VrrFTGdepKyLvaOn5CPQpzhKhz58
pR2LtDXcBixP2fkXzvH4itRSId0WaRL6xacUxfhTROaVlpTDgz4W2k0qJcmlfnRWXQJ/TnjQJR2w
cHyOkWpU1biqangcdW196ywGIkFBGkdcPgVx3Vz7fAa0DMm55iouYGiw01fxmHqHvrLDSxIklGHR
kylzLv4gBAWKGcfqLQawNvmyUhl/Rkp4RxoV1jgVCVSrvsYWEFqnupBtfUxNvIapn2HGIMbaLebY
Guw4rqbALHF8MGgi/c51la8shF1M/ze9IwKum5DWZ0iwad3G9kav4GB1E9vxOUZHITZO412KZoBa
JMdk1479D3w59EcV5yqn9LsaZhjtdPL5cgLfZ/civOksJwSiEP4pKmtjV8jpZQq7+XLwnvF2pmoV
HJLEeiZBlu5F2FH3OwH2PS57cpW4kerFvrX9fURqTm0o+m0yK7LaKk0+NVlwbyr1sGoPAXt/7tQs
TKtIphtdpwGSFMGcXkUmszonPFRMkg1qnV2BAH4dkIqKxfOgVljLojnIih17hqaOZHA96MgG0el9
0ghp1w4+J2Qe1aHETniSB7ueu5ultJippvkZZdJbzhFbW3EJYEdQZUZ5+WZ7gGo9PXxyomba4hlz
OFJktOtr8ALVwQqytY2EmfGN91hB84TXhnHS1jYDILZIiifIqNYxcoiJD+Yvy8NeJf4xF5ZYDyPn
41SpJ21K5QO6mI20O+1ueRS1NCuxAoch4auV1p1G+2LYfKiy6lRXowClpOneZnzomuSV3DXTmkAb
UXDTxMk9kctlNGazQmGeuozgyaHUsDpHIetd72G1rZ/SOco4KU62NmcIDiy5Tcl/N+Jvqv+uVfV9
xSrpz6Uidh0MGQlDYJ2chb4HzpJoWreJZdPS6pyOaVmnblcVB8ywL+zNvoT8GGYIgd7QMzBIt2wr
wf2rYTMZmj3Okina6jWcS8uLn/uwJaU+SeyN1wwnG97aJqPJtFZiOuZG9IBVTkdAybizdeRcDT50
JMbsCksXLhS8a6Kl4yrOMtx7/VqGHlF5LYxLE9bK4DXqgwLVFRxRre+jfKRc6HWJC3AISH2B7GB0
jSt97ebUTQEOAG3J2JSHxGQI1w5XLQ7FSVbZU2hhII3MBE7r+NV3IHK02ZoVw/JqKvnVRdB4dO1V
40YTJ5NgwYSCqgEH0xSL23Q7QCTuD5k2EqClR+g8TXJ74k4eE1V1wXXEW1TE1YG0a9ALg7RPkx09
OzItLiH7vsHB6FoypGB/t/InqW+o1dBRUTAkEcqn6bNXNBQ3OjJpq+BGb8G+Xtn4Is+6Hl5s6Fey
N8E/EJpnYaCl5n4cPP82eXWwpRe4S8tj65njBf33CwYXD32/bbkGt8DSz5QNSSvpRthvIX/juslt
th6FxWAshm0cjk9NCWAsTkGNOcp3x0rMba8lvIadk4pc5i6i/m042uoh1ZxTVUYvUV2A6qrzF1X3
vwgBamlhM+RAZzjeIf8XuyAT10ba9q6auJCVkrY/7+g0DOTeRXrOUw3trgfC4mKlJck72PvMii94
Ar/bwTckpfF5nE5mEAc3xqnWvlAC3PQOPQJftsejSTbSyQReNWlTdWf75TueI+tg5Dpn0kBQTW/f
6bBcaDAW3d6YEteGIkomNPFRXutdyqp7FU96BXezj5V+7bTMS7Fxwi/Bs+oyvsvvHFlf/KmWO3ss
t6qVMUZyPkEdbLQ8/2EYvdi3IR1vSSMM6+W1oknr9m2jIbcy1pL1bdWVI1nsUEHEhLfNaD6kh8aw
CsqnJKWELCOgS5rM6dMVnAtFRqxghtg7HYAhhTgKzEAcRse4Yk+zTuzvy3tTH+i5BlG4nhwCsjsC
0dwoU7Rbiz34JJv+LpgfhX6p3XR2KCfSBI8qtW5fvQP1OVrse9c6NABqdZZ3oNQu61SLvJdkKpmW
ytZ2doED76iTxJn3ALK3WoTXvx75GR6xnjW3Y6RXej9rwQJHtmPoBO0zLepDI1ASx0aduUmn6i+V
jJ2NZw5iOyaluIcbuOOy1o4stvdWXyf7Pg00hNlkinc1VmB0SJfW/FHoFH1F1Jk3ZUqsm632c6I5
bMz5W7FE5A0ht1rrAGQBKAYcWVFhejdw808n9Ps3kQ7KbeCDXFVToZLoF7oimH2wJtpmCD0+Gwhd
OTuFbz4W/lYkcBKjGhwJgCOKLhDu3DXT9jHtzGRterazj/sKygMCow1GCsym/HNn+QEaO1dQMV70
nCRVukAf0ZjEu8J7rT2l3Jithx5GjJys8sWc1E88+solIiRtk1VhTYImcYFIRPKDVtThtZUNcTyF
/sw63R0tpXcT+A/nqa17gnAmDhe9z29+aUas1Z6bprW6H3LtNZ6TtMutrUPRWb4kYggOaA5d5H3V
1qitdqWEZX2xrB5qWt694f1mUhWnVQ6PZ/l3hPx3k46AIQKknWenLeuVPucem2yTT2ZJBEJNHqPb
FHQOEnU49Yg3/aR32DfGvtuUnEdxD9uMEBKnItCToEsL8opfX7T5V3cdlIea5pPvNSZd2/Kg+qk4
6Ge9Q+aMN79gzJWYcPvDs9PheE/vwolmYqhJfe0AYZRNXm60IVT3YfKQCUBUk7nDmIWR+RmHJ0yj
8F5LW9V1zPLQ9NWDcheo5ikIM7oFTMap4bL7sbJfu2qAvOAHb2WLq7oklHOVxCZpbfzBBJTHDvvM
vJsAZcRPS3pXB7AjIjwuMOy12qvRpj3Fji/dIMmt1dTGd3ZsoB3w6fyrTbAmw7ffdjSUXTlp11JH
PaKbKSUfGYknMifFqh+4G41pEMxjxXBTsIfOMP1TwagPJhZth3Y7PShGN04dwZLW7swIF76nlfBc
Ims3tqgCYxWBkCTRFsTC2gz0dz1IlG0jEHtmwkZW0vDuDM9mI44nauX0AxqcQXx55fTuIN4zURBt
snYWkSJUzepg3Dp2wQLdBaBiUjp/na59kL0H/8YJHx3Z3Yi3afdeq52tdAbrKpq3k137GQ3BSDIg
65gZ1XfUrzR/VWvjm2gkS8P+RqPtWZcFnaOYPDyJ6IrhpOpKhuuPckhugbWwCLe9EVkvpBwaTvdA
M9JDOuA99TNLostLyiq9+bAGE1yf1nzpcXM2o+a7TEwJhMnbWKKtgM2or4PtfMjGe8BW1q19IbdV
E20Q5btWOyOuKqwekQdDk6RO3NEFqlYlZk5YrYuaZUJkBQRgGlgmYWxbI2rxizX4BfmHE7I3tCUb
XXb0N7vvm7VQw8OEi0IX+oTol+DwlqoYzkl3aMzO7Wn61fWrXvWfNY2Ude6MD3lUUeOpCrxHgzBb
6rYg36u+/97gEHPt2H7Ow/AJCd9Dkgf3eRa/pYXRkHZr/Ii15MtiX2ya95rIIszFjnjOLThpJIS/
1JZJO0W67UB8buyE61BmNOxsckza6Ahqyg18OhCT86ZnyXttxvRY9PguRPM89Q1xlg6x7aAqXDBj
3TpPxTepRKobmtY56uOPETUWohXGMHxuTha+izR+DYzkwWETh5AD0o0J5Qu0lu7s6gwGv+3AkRaq
dRTgOCga2ENBeEMGXBBJD6N1gpqaxLfccx5Tq/vCEf1VwvBc6w33cT9FJ0lGzmpE5MiWhtufP92X
6tg/IA/W99KYXT4TTpJ1RtrUquvHBkc3P6buUW5BQTQv9q6UOkj6u6Fh2zBYaf+wPCWI1O9oOTvc
OnzLy9v4WjrhaXn15VuI5sm0Hewce/r8K0LpnVNN6Jflp06estAqysev30CKZeLmraNvfz1ug2Zt
4Xa+/Xp1J9YOYB361b9fnrg8dtJkxe6X70FK9B9q243CALbhCHjG17iwE4XmQdveiM/eDEP9VWoz
qkMb9jahU+uBDTs34u8t113qVbvcLr5818lgPpCn/YOsuBXY2Q8Swqe9VJyTDldqRLnS9G+qJb8h
gtyVEaIbRAbvU+jfZ70zuXFB8Wdy1D2P3loloteyEedSo4ObKCp6+JBmVjyN6Gf7tV3lP2NRvqaB
IVxy3lJgE8mdFSC/UTV7X1g12Yb+8GEbpthwg7R6qA6qBQnbvtr0IUd7Cq/kYdyswRiumerUq5Jd
q6IqF2VoAtdvHrwIWsMIkhcv3sRn8VJfS8nqDQDyS09vpsgdSicYKJ3mvURejtZR907oahSTXoVn
xezEOrQDRsCZRD9hjplklNgqdN31Dg6R4+9NMXxM4Ex24aM2okgRGAObJEdxghcfNGcAEFJhmFyf
SnuAcFSAXOpeSytW8d2aN4NBrjt2+EQzWawS4BlBjmoT0iz3mCipYA3JnwmEdS+qUF6CM0AdEQTQ
Tp1cIzVYTucknJGZybc8SJyVH1MpNQFAicnTd8KeuVR2d2Dkke5aIwOJNQsRJcprjU3iSs3UHzJF
DVAhf1tXbfpIWnTAPNbEyYK9CvnGwgGMV7oWXtjj73vdufVhnu4Jft7FHAgGDg3Ie67RwmwvU+7f
ap2A3ypFdWMr6jGDHECGNWCAguUYtMTG0hpaoukIySZMjprtjPeGFh+MklGsz7YmbtpPj4KgqFGw
0BdkwqC0N2MKWWmjnF09IT2xHuIBkxOuEYHHgqzQeVmjzOrA21lj5BqDFW0KC6HVaItdUfqstVrD
5+iLj67zv0WiFJugiWZPEOW4BB5U5AR1g1ClAPDTBxahjRCtjY4obFaVZnhwRGj+RM69xCjNTYyj
jeL8CIBh2PRVGW/A7LGw249JQxJFZ7H5wx2zZmbWsYdXH0RH+i3nJERiBntGK3eZnNAyJsOTaU7E
inpax46fsA4J+p36EYoVtojOuB9E/kZWMhSnM9teucoTuOax3TxLsnBcWnhdmX6XAqKNHyq7KkPm
1zj9OiHVt66IxCZ1c92Rykj7qITy5dn3PVE4WxqsLqYV1IrTk6BlGBUm25TWgW6fsbFM6egH7Vhs
MiXwtyF5sDAoEQgCl09CsXNmCjKYR+LRm/eJD7mMWVXiNmDoNHDmsmbg28b0CGNRsmmh5UUi8UYN
BgvJBaAeiLh3Uz+UIN+Gd6+DNdSWzYXkSmXLHBDdSj9Bb3dmYlVj03hifDfN6o3AosumjfoBa86p
kHCPuiI2YKpZzbcCtFX8NnmaR+q989NxznU5ltDXeLou+GEFu5W4Zhp7g/+lW25VGAe61Ij/DKum
gJmn56H3IrD2cywEiDercdWqv0YCqLZS6jTuQHqGCYJfuCcskVI2K3TrjE8EBjiUJVEU38Ix+bQd
bi24i9SVx/kyWoJynLB0HSCZp+11TavcVKb4QkJCsktmxJgHkRFk9+i9KZ1T1lzVGJ7hfO6x1fxU
NaDtHfC/ddXTnUBWoUCkrdL3uAxfFE38wKkFUTfgHZU/GkQE8b3uR96DTOkN5qm8B0/wqUQwcX0L
eJxnNWx9eujCnVrtC/z41J7W2hbgvDXZpOdMp5kdB/VKVBZZ1ulEu9sX34b6NBqMao206d9hQMkE
IC67UFuII3PeTR9P0YeV1D+wpmGHjhxuiUl1Ap2iXA3fuQ5Sz47Lo47fecCgyz6WPaMXqvW6nWaE
/rDjFougk57JJhTxj6jtrnbbNIe+RdDjTea4SXV4GznIRF/m2a5nqzga6UHNewdCoR1CqJRs2ZJ8
Y1VMYuh2QnOZ749JqJ6iMHwMbPXaJBKum6GsylDVGG4ZD6bWfeJI1Vlsh/tmat26Dm+Wj3hNdTJn
W8UvwH09SjJlZgbTjqrx01JosRopXrKPKBxXXGF0kcKAtnLanxKfCUiVIygeyPbJEqxeEcvAmDTP
oYbWnmTCG36xaVP5u4zYQCxffNeJeV2DWn+VBtO7Z6OULYvPno1KNhQM6RQS4gvhvUMBVpV5+CxG
8g1/RkwOwc40hKH6r1ogaOOV9A/7x4oRwhA5NAQwv21jbXxik7xpQ4m1qgC5anaqshcKKwwadvCV
jWBknSbDScfPDZPWtevAe7TJsXhstHnZmIYRj1bjPfqjNe1mI7NrzQ+R3cW3SNo7SfdyBQsr2w3z
KZTJpIPpayeMG1XzPCrOq6L59ePyBajHV+kJ/6xOsnqMIB7tgWfn6+WHqlXXj1XiQ5d1zNvyjKAW
HcjzjBHi/BpQ1Lqbbnvu8miav2V6DCjxghFfMD9Mwlo78Xyik+dXW77XGD1VRRdffv2vwTF3poHq
dnm4fFGVZ1/K5OGvJ+DdClp7HrCagPP1LD9BSPpsaJSQqhtnqDIqQnaryXoSfvmmEpz3fX5C3tfl
k1Ir6d5HQPDnJyh6+rdXcFLns5t/hSrs9D/+ChQ8uiTZ9z88oZnMX+9heZN/fMK/32SbwYRvhqic
w5uKu8AcXvPBLimugvacoEtCOqpWL4D57QNeB4VBAT/l2CBZMIGmd1NRvXTFLGu1I2+7/NR2/NTl
Qg4OWW+wWbX7hFFfcggIuAhWbXvVuxDCqjmjuMAP/syVjPhfAb+oUX8AENrkE0pw6FcHszKZ0NFq
WkVTTNOFpujeH9P2Cxj0sxGZ5WesGczzcrN5MzP0Sj5e/+fWMAzmo3bwWCDPcVNdyFsJPn+LdIzM
AoNT0+wwnWkS5nebdN1zEyj+qWtpQyTC6p4VVKfnDGPaavmpg2L6wpKIvXV+Ml3Z4lpq+rtThd1z
BfD2zqjk/fJIWpF2GwBe52nD/KCSDaxHfbgCJxiuscXgB+0EzkDdTGAlzN9cvhS4ZtMUlhLFwQu3
1CAL3g2rcA6piQ67jGf83zAPNfq8utFj1m/M9r+W7/PHChff3XTI56eprxIl5LtkX3hoygrgQOIU
v/6zMk7VbcjZhLYkublD4CKhdB74q/tNS5TNtWiGdG97Hu0FZxbOZepz3I0nFaVJXQyumBqEx3XW
8evCtzSZksep9Co3slBrzWUILL+MXV2ySTpujqPRp6foBxmIIZTZACh9Hm9VAyBEkRAdhEBm06W8
tI+ml4TtfZaP48NgoZSNDFc1S4I3ciRPKOAyrsb81VcJe2k9MqFJ8lkrFpMrz/a1nV8V75Pv/XJ4
/r8GOV3C7zS+8p/NP0lOv8Gf/n/CPWGV+b/jnrZhFP7GeuLZv1hPAi3LvzDVmJrpQHxypImd5xfs
SbGsf8k5kQ6a08J6wsTyV8azUNR/6QjtIK2omsoT5yzYv2hPQnH+hdnNkJguGPcskKj/g7m6/fIR
/SJv/RvM9Xe2zz+sNAYBsOzRpEFkJK4U+r3/IBfYkaoUpWj0l0IfB4aS/pbh2K7rJ+Ujrz9yZuGr
wBEeThTc+omunvVKP1lJM9wYkLthkTOqYRS+UzWFaqPS/DUKs3bnjW7JElfg5XjJknb9t4/3r7/i
7+96wc382yS1vGtDJZ2K5jpgEmXOx/67VxJpGBtyxbNo2ozZDuxcv1bU7t2zyBPIu3DjRGTJ0feZ
BSH+uAG/6aKsl26pu0YfOecJdUjS1g9jSGZI3vwhL1j73Xo8vz0FA6eOgdQgBQ7n5O9vjwW8TWWo
ei99P0+PurjawdicVkkfJZhpu+ogGuvLYT+HlfOH8Jwcg095hyj2Aa21syHoSXenFp1Ty2an13zu
g0byE9kmgUfA2tCwN/syEdohKRQiHRyJOaBuOB61rR20lGaJyNqHABYLRdzL2Ouoz/9wCH63hi5/
I5m1UnJa4wXEuPv739hoXah2aea9dDb1C3/PlQFxjmlIu1LIVNRkgaSnO9orXa3P0G5OvZ1RTmG/
2Uk0beeuXhn5LgfW+IcQ1MUp+/vZoaiM0HUVAx1DvuXw/M1J66URTFJb8V4WxYvZOv15LsHjjej1
E9NStlhKITYKJrsUq92KOJ763Efe3ujHJ3yF/qrIMrkR/vRNdapqN6WRAqKzVYC5ZPipxhHMdxrt
itGbRe8GxkQgx1kYqMSEdYj1ZnMBokHG+5F+GH0PvngfnyOFZ/33ozAT4f7mFuQoWPypWJRxdHPx
wrv4/Si0soCE7E/Ba6056r0zz8YabfI/dViJpG7N5EFOnkLBQWkqpHMYQ7Wv+m5aa8YcYqVEDyXJ
eedffAzVd5F8BxiEkJhFo3GFclA+2pPCgMq72h6UdqNqs31qTo85O5JDUNoVC+xmSua/0D+Eae6t
g8Go904bP4ok1K/2MH5Zo6EdMAuuemUwHhPhbKqgl2cMosyRGju4BI6mu4y/9nbom8xCg3d7OFUy
zb+q/rnwmPHXtBKaKFEQAITFcP/fP8V/0K2WT9HgY4Qqo+ENpvP4+6foN8Kqxrb3X5cD1sapfmga
sCmcz+w0tqCJw52iMdKAzECDiVyZOCOlyc+b8A8HVJlvDb+duxDbHNUCDijJFHT02aP5t3M3akXg
N5ZwXgzuMAfbI3GsFWwzIqM8VfMlHhnZjDTwuNijNlvZk7GPsuAptqDd9xW9Vun4+pHbwh8uePN3
0+XyIUHrtCQp6iwa8p9IKXZpvdoVkfOCU6VQCu9O9ZFpxsO4n0oY22X33tHAPjN7YT7RAOLXqQfW
naWMx0oFOlD6VXWMfRNFFN1bAoJpC/uoN6dKmTZTjqnBKqZLMd/Var9FPJaZ43FRUtWIbF0oGMOu
qR/DxsvfQSro6zZWyUAxVO1g0ITLyCfcayG6d9ENtwE58AxUesIcoW/02dnle11HU7W6z0pnvrix
L9Zhe4wyiJjpONwrZPoBXA6F1D5moFtjMNBiUkswxXyJJAP7YDlmaBWVzhURvoaMjbPrKO0j8BSo
fAZpCH84Mf/D2TC7j7m8LeJXAcD9fjbYDfFCYdOKF+El6hP963jbhyUwjTaibz+eBdvxNbNF4pRy
vCXLARgV5h9hNd1Dk3txbDQQZUIv9b+/M/V/LXGMWFTJqq7SKyXl7x+XTFBX0SRYA171FtcfZkcM
JNhBDjV5o7PQPy22nkadWGq+clneV0Ybsxqz5NQzI1pHpb9VFMqYXx8u9hi37+zrr7Net7cKHcY/
BJ8rvxMW5jNYxZ/DusAHCc/gn2Ag6jlVDlpDp3swAUGrRb4C3JycokhxGJejpLHz9Cy68hxP5Vyh
Ma/qEZsyd6tv3ITzI8qJPyEW/vcdnLWKd6PRClbx2fyDY2DPcmjDLMNXmbB5STIaKxi5mAjNt9t2
LOVL3wnCtOZ1s4PQCzMsfqo6f7hHgjLica7/sHyq/+FjMmk8sWvDSmpggv/9pANfNmpRnYev2BuU
pwot0Bpx52c6ryROCRA8ncD8ATt2x5z3aI9ZsG41sdcxM5GzpJ//h7Iz2Y4b2a7or3h5jrcQgX7g
SfaZTPadqAmWSEno+x5f743gey6JZYt+ExVFSaxMJBBx495z9mHqHV4qcTdMCQalY4KpNC30LRSq
m56gDChyFACejvKB4Nb6tg7G45/vT5Wo/vs6SgUtTJsP23Xhcn14coLRnHo0hunzMGNN1kpB8CK1
1AR8BI9aQm81stzzmHOiFuA4Lhov6qDosO23IkXuyEpbVHnI6Ha6w5x1o9z4ArHKJ8vqB97qclOC
pvHwFXs2YyRv4cT+uuD7AcofVx/75wxlOkIdTTxkfvuGEDU4qQ/AyBNGujbOiXm5Q1pdI3KzBP5Z
Zw4qktiY9j6G+8IL3wzh47/Oc5v2YX8uu+yOKCSBwA5rWEM075BjV8Wqmd83vclA/N++5paAXeLC
nuK07X6kVE51JOl7G8Uzkt43C3PHZerT4uiyo9kjE/YsFGuaNw07qTsZ/C/HOZhudiUr276qbQpZ
BeBrvMQ7R+x8K6yJDONkLf/9hYDK3ILtIl3WP+PjNbe60q8I8Yyfg9D6Lrwo2yeDRbzGyOA0qZ17
GZ5Kjv8Akr+yj+BrWMoPtbna+FSmTNifkJMUIu3329UGLWSB3LV0GEHiQx0n07Z0R5Hlz50l4n3H
IJMDDfoTtf8F3CHsOl2NoNiSB+iql5rRkpiHSRMtt75MicXbMMvnsJjnE1BGElZFmu6NphrBA4TO
rm3Q8uD/P5UzyrhcELHo4eI5lenQrIzobXbYdqEF3DVJXX6CavkdprHc4fBCuDMWBpPJNvZhhcvT
sMAuMWXP6oip1rWCxDIGrvP7qSUZs3kHUfE8+hSVn9yUf99CbQRAFFUGHzV4i+XV/VJQRb7Adqkl
2bM6HGa5JdEk71SZAY421kcUicvKBuKtWxWoCp12emkWso1yJun6JHagFz65Jh8wKtx2tq1TRrmG
SRb5Urn//rICPqmkNLX20a86bavNy9hVduBKkeYR8fqiLtNYxWRwjbGAPkt+gY+kA2fqeBNywNky
zuKwvSxU5qj3aO0HxtdTAGeq0Lqtr0U/q3w0jhELNpyHABE4ebrLupswdjH8tLmO+lluMSYjLqRj
hMG+hmqOfuvPn4D5+yegnjBYjQzFOQxDNJbLDvjLJ1B25TLKdjpGSoWP0HeeWReI9B15S3WbXGGk
WLjAyXUYZe0+N2rt4MzjZdXUiKUS9r8ugrEmYQ4kQfhiT6SUmr53VzCXtg0if4msekNbewOfFWug
vsQAtlpH4jH5fhjYTknVk1jK1drNlbyLSVo4tMjFj04czmCUrR8OopOtneY6SbxIVC29P9RL+d+0
HGTielgA2CexXDod5+K2TJ1PLtGHymS5RCZEHax37AT0ez5ylkSOrrmqTP3JRFMUNBwkVa2v9lB3
8pYqFR2531j6LgjRgIWV/YggnaDguFpmWKiYRuJn//zBfTgWLa+KKHkbA6Ogh8Ht8eHBhfsZAQkb
OUcvj4NJXjU7eHiPG1c+dLZAUtYhPq3pN6wTg250H8trgzJ/Ywal/lkpvDwQf62Q7y/G4twhqbo4
Iekf7qI4y8fGt5ApzN5YvgyA+g9OFXCEWKF68nYONiWEzILcRsgx6xoNJ1nsFO9Ywl7mFJlD73Oe
6oM3MqXRo0afgpGWq/HrC+RCqRR4HCiWK4Qqq365zfkMJ8xAyfCk1hYpcvRX8MHrFjlB1ffUdmb9
CINNbCmr2ZDtoNxZKGF2Ud1H8NWNiuqkMolhGDOSUow1jjZrPzTo9ChGiQ+WbkhgZW0+aRPqc9m7
zs5tw2FdN8O0e69YrZtqrK173PiHP98LapH+/d2Rbu8A1LNYsCz9Y1GYZxzCUmd5iK1EboaU6DXi
UJ69rHJYOdCRJqLY64HT7RQ0rV7sgF0Q1rsFP2nlSXLMtO6c4EZENGYY752UTrMBiLWW3GARqT65
Y8zljvj9JXO7EPtuORDgabR+uGM8GZoizMr+aU7hu9iJvC7pGl26bknRGgnrMBTod3ofEblpDTm2
JPOuDvp4Xaa4RnS/xXqUWCaWRwOaxXK2TZ1u3EP9GTZuOtxZqGAQbmGlUieeTnfECiWziVQ5bs41
eb3aAY39uAGZRCw4npNSFv19wECMoTgjQUwEF6XRQj624dKLBFXiYFsvMI55pmuy90yL7iHD3G1i
6M0nn+iHHipFMaBGnf4YqCfav5wxuXy/3K8uWoe86kfcviao5jZEvRwmdctpqLtlSA55w6i6nTpf
q7YiLhawQaV8Qf6GcKQm4HC5MVXNFqPXWPXtqH+yBFGv/+1DtCTQwqVD7i2A6A/bd1zoSKBn131C
Gmtfdc5wq46IwRVY/xdkzuVJHe61GPu5Bn8dwEOKkZKAw5qXVpBV5xG25zQTwAe7erTDqVn1Or2v
xvb6myaPvwd1T5rg8m98bJlQIM9szVsXSwdpLPnJgueJ81SDPLTcrcY8/agck3glwxv3gYh2oWA9
SXisLbPHMeT0GI0CKBy6F5Oot7Q5VK9DPaBZNNnXcepfuC12YqNxEERwhIIRrW9q802zXCVJHSqN
MVQU+BstkfbGRhuxK2fR79XFVqcQ7j17y8l/PcUsvxMngEPhyycjIZlavYaxbL4Rc2yeTCtCdm6d
oBXBRZXFfZtO3hqEGm7HvpM0PUrDWpPwjU2vcJvvBlKxU1zSwvUwK4bOCC2oJ1RdrxBdUDLSMmW7
HvL5lPdrVVSNHQSIkMHlvbS7H4WMfxpLlQIwflqzSu0HOkFf8qSVZEGmsD9RDpI+LkgTEuD6ojHH
rW5l3UWwBBZF/vCkyXE6ekV08175Lv2EyDCxy1gjYaNLd7K10nVVJ+lF5cftd7UlLB3ysBpRmlNB
T0SK72UBWrVo3wUtKSJCalw7GCOgQIRBNLG0yT0MPXQzVGBLZ7fxuNph1oybSGccmkPSZ7jQ2+sw
jGD8JmBMu4jYuQaNAIKp8iauYlxntkvq9ReH8mVdkSKLnNS57VJaTqTWxGss7CiUSm+45CiB/AaR
32qGiIz2qwFMaprYbv2O6aKW3kcxyY1xXt9F+Xz2mAuwDnT+OodzeMwciCtefq4dhFpTlez4Oyiu
Mo4tTJLLyRFbTjyoCnVcHtK498eA+iCqHzhXomda3l/p5XchLaWtb6XhBkUHaivVSVreqFrhGj3w
VtEg8/WIaW+Z+3rkzHiYlJaRT5FY0DYmFDYJroBxmUuoA8oy7CDEfCQkkiQ94hJDzdnTONqUsR9f
x4lx7WL1AZpUpStVsZbLGwoFxOAEm2hheneQ18xjV9YszSBIY7Q91TCz98nsdRRjsx9LCFNZ0/4M
wgwFjEghkPiWtxJ1jQECYFcQHuIEmkY4V9d058QaKjii8ryV20j4+LEhVxXSBzZlzls36oId+X1E
GCw3Fzgy81g0SJLCUTwYZEGber+kZCPFyfSzF5XZRi5nfykEacjxZK/MZlz2j2pTtd1PT3/05PRW
C71gLINopdDrYZt0oI1QJd+p3g1AuMdhaXaEOiOHwIqT81BY53Qm6nqwLoeollcYClf1kN6bRYKz
cHpU+0o7picICsNxWsDai5AHa6HeXmr59CQmP98OneQMEJCVNVZ5jFkPHSp1PAgzpg9W4Id7JpMm
5MtsvAT4QIrimOprmYnnROucMxb6NSoLb62W+qTwxp3mxVCEvNQE75fle03z3tR10puJ6xz1x0iS
BNChlbOIGTjYppYTHAjuscjAvRkSKxLORWwlfvpi+pQuzVwhNFvaScwRf8w45c/pEwBPguJK7evs
y4dWC7VTYeMfiPKeqTq23FMXIF8yvddB127xAblwpTHVLrDsAs/iNIHULtoDJLNdxl6tfrxMPRJB
Y2M4NKQ3N4B/1LfDoAApNmc0TfoFPCn5X9TVREI33M1tF0TcFny8PjBiEowbbJo164I1puT7clZY
uQ2B5aNR35eFNh5LjXRbdWHVzWxH5dcCNizKP2SdbSTACdmaiwe323iELp1r23noW3RuSSQd+mUu
ybMNtj4bewd6/ojwJUEX7RBJrHJUvsdUC5pDA1gguGFzNI69sH2ET81FDbnxzGF223rpOQYxtnXd
bNjKcuHX8UdIPr8R1niddQln68T42QA6Pqoyy83pAvX9fF/RBRisyT0zkWTTsYH3hIgVdfJk7oCc
iNppoD1Zrzl69rU7J4JkA1Yre8GSl0lhwj3FV623ab7L0x59rhoce1q9NsA8NMU47mU/9EyfONga
gclFdkGNqPamsHvjqHrZSQn2IaPRm2El9ZalSg2ifOcB+WN/rfZatBLkW7KGlx6vUn0rqTBpO65W
wu2AS+Tmxl06DOaxHICKmdjQW2rUbRagvao6J7xvSvfRDuKZJd+um31ovQFL69Esi5OokgM0nIsa
GfDZCswvCNz0szQ+GQbTqf97CUNb16b7zJ9Bi/lQh/ZMJ6Ye/An6oLzf0fCs9mlLipfE1k1j/Vqd
FxSEPdXbmAhL/7suH3qJ/USngXOTDd6XPhKkzC7TXb1DdItPnOy89CKzjeo4G+hlFy9I5YDZmKpj
TMv+7DTowTV3ng9zz6c0FGRaaz0bkPogKs948nWBunAKDl7YGzeF5403E+iHISu0q6lC5Qepqj1Q
yN+OLME3Dk47Cv1rVuxyi5uu3XX0UcHkDs4ZnSgSGVXJsM30cXY1DXG3NUEB8wBboMkI0B2JKqE5
kb1MceseTYweGHwiCU5yWzjeq2p2mmXc4lYJ+53o0nsvYlwD82/edt38poZzc5fSj6tlsknCOtkS
skZOCdGP+GB4Gfi9GmHvc/aBmIry3Bdz+xpb+rVmLo93I4hJrVzjatbua4RtVRMHLwx2+gWtntxV
XtbtPAsvnLqnhZ7AOqE3u5e36uY0mvxORGRFNpMNi7Btyq26mKGIEQN7BhrxVi6ojgnwmSiRLq6j
JE/YKOkhqgZy3OjEz1Rk7foDuXu4pLCyUt6dPMI8linAMc6vp7bs9rNoQFok7svQtu1VNKYPY3ui
lxy92mV6WWdJfUrH5GveeQVom/vctV8BoE03RpvRDJqWiaV6YFKBT03aY4oSP9o4MSY+THLxnkSc
9Kx2CEjsJy+rufWXtZMMd+dMD+kiCaa3We80xnhgbgApGG35MjXJTzUendrpmTaqvYfOzcnWL58m
K7xu3VycpN3W2Kgp0mgTs8D3/asRD3SbQ1t2d2OZ3quaQ11idesXJgcfifRs75qQpSt7ZpaQWt8K
u4fmxeJx9u0drnT54N9ygPg+1bQ9u6EWdOi18vL9py3beFp77j4xy3LXOMbXqizTs4Co17tLFgTh
aZfxorkOdcaDvLydHZeUgjFLa8NOwUZF7m19F0bSehzr6jBGw1e7s/XLiEj5VQUqYD0ltnYsxxaR
JLqPFTlCO71upkuxXDkROeZ2MEx4nZLJYe+l7Y6TDfT0+JjMob6tRzLGh2C2t7lsrjyH6bwqoURV
3yOsJJ8hNPdua9Lor5wj7nznFZocDIxxH7eCXWBBfWIW36q92BuWq1w31xOclIuuSPtToMUvs5j5
67mJ9ZEzyTmXw/OyxoydFyA6yS870jMvp3a54vTe8Pi00cNEUndvNTs/SsQDISMHz7FStCd6d4FP
9/2zZI5w6CqD7k938uuo3JLLWt5Qz6n7Orli+MMGyJ115FaMdh2NDqIptC0ZoXx4Vko9luhEPMSD
uEgH65B0yaOsc+PRz/atW5hIJsPhKbTbeyxbm9lzxY0O/fLOy/PbzsvWFjqq6y6oWaMa57HWEjBx
mE/dLF+aIN7ZIpyyxUs6a7iWq4jo8pw0sraj2Ri76Xc8VsA9+m66xluLJKUv9nm39CLIKDg6KQo/
cnqfg0A2m0AUziOG1m1BwzLLTonQIOzY+nhsCG/aDGEhLj1u9OvRTLKjb6cv88CbLRus1C4oN0aQ
1LZRwuaJ/3+vTh1lXKdUJJVOxnYI89CKil1SNd6umRhKqcobgx8mwPZHbfsRoWfohjhUH7SqAgkg
+2JLduO8izKw6pgkzH3WVRAzUYAO0dcgmfqNEikY2hcrN5yDk5uvkn7RKRhjIBFAamFvtcYTuezY
9LqHIp0hCBTehZPpHooRbwF1MHRUfW81rS1he2w0SvA13JRvmm11u6m8TUHws7GiV1KlOsRu2Hn9
OedCjO69N0cVSvj0R6m57oqDwEhNadrH2uGEOjrX0G+gweYJNmk3Lym76hcrC36mHc3Yoic1tiZf
ezA774qIiJWadgkkrasKnuxR3fScF83DkGKEkHbEsV4PbwrHj29dXX4LC+8aKT63sV7uvdHWD5xY
N1xOVPCcXeBZ9TvGfdi2qzDe9NK7QcNrXxAJT2KwheolSS89PqhlR5PXaNrP71qlZYJWpdbREHl8
MvXpK0Ng2uptdZkj7UQ9a37PRX8/SS2j6uXca+PzyK2mvpUZDQFVIqq9MTbSpV1i8YKYKK4VLjUH
p/VeI1p9vAv6/sY1WLrTMNCPMfp86n0nfGU4dq3bM2dTmvVrdZSLpdZuItKGMahUPkS4OT2j9N81
JNFuiPVMtqKbDn2NTEl1kVUjAmbzKbCAB4rYi7aoERf2A0fOJg2r/ZjRF4MgchXoDrqdhcHmdmhK
EwNqhLonEs43sO/hK8yK820l3jW+JjsS2YMdoX5QS3GI1WobDPzVIgC5ZmVOzVjY+T7X5Y4RQ3Bt
UjX4TbfHnAC7j4PhLu2BEqmFhBBps8vkRrDG7GmCbjr7NaQWueqbxZZSVuegPqizXGaQrJ7JFBV+
JyESVhs13JgCqqEcYdoaLcuxdFD8ATRArQgRZ+/78RGQmXcecOAMhZZdBZ742WT+F6gRzVb2PB5W
UBH2V6XVpjSeg41WRJTsS2COuh8Hwuv3jS6+oXi/4WzebloB/nelLq8G9sCfZv08VfZ1k8z9BY7X
G783qNrsS6GxE+c95Fe7suuN61YUSHWXbKf5jJxQrogeWPByJlQjGdwMDlCpsJ02vT3CTRKccJlg
QA6JOFBjjWMBuOgkeqs/N3p/H9YtXUHLdnSDdBBL6ijoPsylzKwbM+LAvKfGqMv1ZLLjiKzdYMSX
ex9H7DoPCaT32tzYemE2f9KUVCOF33u2jEKQsZksDMwLrQ9z0CyAONQ5Xfhs9Hp6iqsWTHQR3kQZ
KKE6mqx11sryWPtY59KqNY++1KLhcTay5CmA1b+hkUEwGITstdW48z1uxVXUYeVcAkQOuhu8aTrO
M1nHN940hQfDSqptOrCsaw72tRLX9MmO8PmY5JejrRg7TtGOdUHb+mqiq0P/pb5o1exceHjZ2h7v
jvqR2A4PoxMCHGm18ZPP5H+7KsjB0DJwRSzmDB8GMZNBeHGW5ujTyE+Gj8KEpS4c7Ew09Con383i
p0Xuyzrg1G9p4B2sGoS3rZnVpmZv2KauMFclf3pSC1HmiXbtVcb4ppaGfKSaxSE+7XMbR2Wjd5Cd
Jb2cufumdi+/vxkDGCGDMI+qAykJ9unMKbmiU/oWT/AzFlC1LrMbNTP1Dcu+qAiH3jLv/uRafNDW
LjeozTTKNWyGLFyRjyKD0RcuSL3ef1LnhWEAjkRMKMapRbUHKJquppVb9m1sCIM9BKor/jViuQBQ
biyyi1eotc/g8059bYmLAo66XtKzH5qIXIc87jFLMEhqnPps2AxT1VO/GC97I2Swgq2CQBzsPyki
Yu6njZTlGxlW0SeN7w+6bPU2BQ0Xxha2Qdzdx6wenZamFsMnf3Iip9+7tT9uAmjkW4hsX1i8jZuE
HPNVXib0NRBSsAOOLgf5NgNN4zubQNIg6139JypzYHY9q63AW6HVzS2leH4Re3gRcr/8MlRTu/3z
EiKWA+3vDzGrCM8x6iELhuFHOaWJAE90xqJaw+Z3pDY+lJ6ApatlPgFVFCRqL1ddiVwvItgJ3hfV
udfMQl4Ocv7sBf19iMDgWUctz6Sdj/3jeJW92BmsXA/Rd2pw6wJ5Lwr5yokxYgw9R6fKTc9ZgWvb
i9wNUkRUvYtikA7XbVtjN656XJd/vkhq6v3hIqFQ0hHhEaPiiI8f8EwkIE0BO34e2p75aaPF29Qg
pM+LjgJDMohn+aSe1gIH3Mqrl13DgOiQpDsOiOwk2jDu7bnjnENV9dfmBDTxLmhGbU3sVbWfLPch
MEiC+fOrt/4+7Fw8DRYPssf5nUv7+/Coo70uRoIWnhvagXeJ6R3ptUFlUo+fRaJX6UbT1pKvfRu1
d8Zi5qbHPe1w5borrQoxjC4nRIDcyW0YpNAxE25nJSrWCToGT3NRWtUXhUX2xnEdEkE9AsxHRE7n
WL3bvmcgAnfvffRpRckrPJ5mn8pQsqWGzS7vCPpoPQBG1E6beoHnp2P0qo7sg+jmcwmqiQ7mSR2D
adY5xug8d4TEcsrVO0u7hTAiPxn1f1D6qAcbwwczYpR1TAY+doNgW0WhgSz+CXpP0vmMZioTfoU3
7FufWrzKUULDrX5XUbZu5OFVao2jjxB0lxeEqI0iIVatJB+Zbuh814R4IJsRKP9I1EXYfsUvXx9r
cA8bM6Yy4bxhHh0m9qhVQew29UXOx6NEVn++Jz5IQpd3RvCbjcqDCBlKRPvDLuWW/QyPQ/efbCOh
lx/mIKaLTeEU4UZNChEWMk5ZxAOVFTrbCUTFe2luZhHWJbI96iL7qo666gNWlbMam713A4uJYhec
xiefiPH3e5kXy1R7EV4jVLIW/covg1CnDRosXnH6rNrtQnfksaB3fE7a1LrnmHGgmXITayNw4qJ9
LuGdkcQafTdr5gscqlZ1x1RYPap+lfwM+HFHAPTXReyTXMJZcBxq2DgCfrEaBpYW7owmAsPlhG9C
Tu19CpOTGY/jffKUCuej9Ib3hOkIt7RlEt3jqj//5a2VpLnrYR4nz+oK1oGFWGBEgQvfmJBZufWj
BbBeHsalrAX03K1nXIdF8W2ShDty+oPJobv0/qr3ThfiKSssjX1LfJ7qRi5gVAwecUHHnKkI3urL
XieIMdWshhKsWFGiBNX8GiBvoEVNKmDg0itRfZ+8GheokB0dTLOD1AEiDyXOsV+GQMJwUvj0IE9C
GVypiac1oiyZR+9S9eLUHYIctj3SH47Q8q5lTRTjGDGO53JCgIjlBcpJEErYerdF4RtgfZINrtou
a04GpLf7QWvlrmrAaKs1QVvkNVppX6i7VbNGzqCtfa9u26jENNgaE8BDpny6iw63aMe1v1STajer
cTavtIkTGyuHzvwCIKiOB0NrJxg8nbuO+3Kn1J2JXcmr2nDeGwVdMr4YJVWK7U0C4E3u7GxUx8iA
H1Rxlrh6uSG7VjCQe8QCK84xqKLWCtJ9oIc/woiog9hLfvTTcKnOuVo3PQRMsoGTwLGRYFE8x0dN
aLvjAaPoC8Ci+RKOXPPdDrqfxjARtMlNAL9GPPZGVV6ox66ZjJY6yvau1G/NqbC3qkOhflsGgwsh
95xYVXiw0A+sMk712zaH0mRXhJA5sCLUkdFrzU3tD/qpmuYKJPWXUdgTI1rtG5h2f5XWydW0nDuH
CJt8Q7YomXvaaaiDi4hE5t0wld/HxizWqtgDrXpF7CRwbdNBgeAT3hIvJ0dNC370krMJ0NHhGsul
RbiEGrrrzGy3sTO/i1LcxZpgat6pbYfuHMcEfYAZ/GQ5MX9Xxi/LoOsKNkasOcSj2R+VMuGMD6A3
veZd0J10TNHUuTipNcmIm9ASEQ6bqC7IiKiOlWemG7+YljNwu1ZCK2caHqxMZ8TIIEBJft3wyYUG
yFSb0kRNpdXFBZH4XPuGuVcfyhTc+TDXECuSDkJorXeN9I9kW0ZjdlBHG1WzEj9lrXJX1KugKPfF
NFt3XLOV6SRvmolLqFyESn/eF5R29fdKx0PctsSje5wp7Y+1Ql8BvbDhcz23NjGAyUCnh9QRrLC2
Xr57jcaRWYZXdPiPgoDhaBJXR9UadZfvtVOBZbav+o2RtTy6S2mmXuK/ZWv9Pz2ry095KzgZkLbT
4q3850/dfGu//fabLaT2drrtftTT3Y8G+Oq/bJnL3/z//uF//FA/5WEqf/zXf74VXd4uPy2IivxX
g+mSzPZ/21G3VfetZS/9lv4HSuH8x7eP//TdmyrEPwy8JRIrD/sDWj9+6Ls11foH97AkaRvpDSdO
TKr/Y001/oEbQVrIAaXuLgFmqIb+x5mKaZVTKoMOC0kRck/7P/91CW7e74c/OVMJvPvtGOEwHeB/
bTGrMpRz9mOsdOXAL3GKaT2b7jlrRLLzGPytDYOkx94yzz0uEvPkk4gRrPpe2zBQp3YoX6x2PPV6
e48F0zn0QchE3CtPDuFha0Uxr28YiqZHBnVkx4wwFzsvLFYqKqDqMFk0kJhWs4uvzY7PvgA1aJHM
BPyoOFY5EpM+NU+J0YNGlJPYEmx8SHU32wk3tu7AG1McuTcaHIp0YRm5wyB2TpaTVWPqm9ivhguz
FHsrqhP0C3D0mMhdu4Zv3I2AMFivjZF0QWijdcZAtS5ohIPXIBYm1PJ6l0K7Lmyd1HWO93Bu8300
T1sGOGTJCZFvoUqQXNGEW5EWtJKWmYjMPNoj1po1MqD3BwgsxG1f+CWyDsZNfki6VvZDG+grAvC8
60f7Oq+wtSlwfx92z5reIRYwABEVmVEcnTpAy7Y4r4yUcXo2dfM+FcUtmhcsxOROqnyEKWVRMcTE
LKRh7m3aIj+PZvvoDN2ztIdk6/BvsNDjFnQxHFplGhxY0y+Hyty1fedfpORjrOb5Qf20Mqf/lGJz
sOZsXTM3vGjRSm+4YsEKzUdyirEdrOIgeGrRGj+P8chnI60LrJzsznd8js11Tf1lGMnPfjCuIJq3
jzYhLsBsdTr3y3XSbP9V10y8Ceil7Swg2UjUKE6QBCYy/GLWt3MCoczr0FabTM58pohl5d3A74as
ARB+vYgHGDEEl2U2P9D/fZRzNwLOv8/G3L2tMT16oXuoO+trghwDcHRK0yIG/VjJ0jyo+Okcd8U+
muS08UqWStDtBcpv8+wy0SXvING3IHHmXZwPMMud6qtKe8/C4UdLju8N+TyH0oZrySNM2174ZJiW
2Q4GT3H03CdJvXrzy7ryz2f2Nx/273sdjyifHBUz/Tr+ix9sOXj/Ul/ONnddZ7gr9XIZ1ob7Vnef
FBYdXH9x1BL31FclY+lqbB9VAHKwJIL9+WVgiPu4VCwKf5PARaSMwrGX9fHX1+GOXVoIB+JJ2VKU
FK8udsi1ObZ3tBuewkBSD3bRAi8yhlXJ+XAY2QFhWec0h4hBHMcvfeLUKy0F1D1HTIyLQ2b5Fclg
brOunegujP1TWizDeXmyUzLjAZna2RWUnOJEyVicvOWXVg8yOE/ZNQhLfz2G5o/A7sqdjZZEZqYP
Rd95cstkVUojPXUteQVEKmTrISjqUy2G+oTfj7kuuTIcl5MfiQP/f6hr6iTXRl8SCI8/rShf1VdN
kg57t8kuxmL6pjOCIJaRHqCVFCcmDfkpWr7667ewpOLTeK2+m7egk1fqS/VX+7nHEtmUX0v1B+p7
aJQ51MxrJkzw+NLOPun4jYrMjQ9I9GElL69affXXb6XR7kKfvGR37c3gxXXrVgfJuPaIs1+Fzfg2
VtIAhddSy6T5yQMzyoPbMDlPfdPa9nqyL/TuySCje4celklGmJQr3522yE2SdTa4DwkunVUL3uKQ
lAPy/LA6mb1ZnoTTl6e/fpuOV2aimwfHycc1YRblaVp+UV8RGLseFsJrGiDsj3LKU6ai3MWu6+Kq
NJqTmQct9k6++uuXxDQQ2mT6YUjiH3lfDWhvuuakfkE8cRsDFOUs4FzIAUSejSh/nRX2F0Y00c4j
sfTUORn92SD0nO3Q999ybWq2MD+IcrNbaKHJNOenqarCjdkAYAKkI04wYMWmN5k/x8OXItDNY5a0
86ktwZb7EXSyKfeNEwxx9W0LtOCp9qJ8zdJ7NjlarrQI7BsJBfrGK5LpAm8sN184ILYhEB4oWGSe
LK/5EmUsFnac/Kzr9KzeUbm8eav2BkYNy9vcBbmG3DMSoF9zVuCG3NIJyvVeBobY+1iXTl7R5yeX
yKpkxdC6A9pHmi+xrPvRitx9U0MPM3ptRekcXrXypQz8c7fc744bcHOrL8flniKYjb7qpBmLgKuC
7+lUJ/WVsPIVd5QZBt2xR5Z1mjSpHzX5NdZB/63i5X5XvwxN+8+vUkuMoG5IeTGXR+KvPwiYCa4K
rKho2R1QaZr55LPvh/NsnUwkkpt4LgiumrtSrIcuPmTmOO87rcpP/fI5eYHGR6Z+jyiVmN7B2XkY
WuzAtE5UJ+nBt5nKOUtWRomsu4hQjfjRo/oXGiwptCJhkh2aVJKjwf9ICu1pMn54uW9uhccO5nnl
1ThvNE6w7lw/Dx5wZZJrOApkw72deo8yb7WLtL1LOvltTqKvs4sfKIvtB5e0K99iMjhgDN8Jnu0N
4ZUw4iaymivd2Ey5Ay2c/MtgLIdVPH1DxUe3KLJJVW5fQ9OvtjJhxlTNIUpPyoFDBuEO1FeztfoS
qd9ANYDLuENpl4m9CDJrPbR8j7aWvzHZ7dx2AwAXlo8LyifS7n2ZBczh3GOgNwR+oc7KTDixKF62
soJ2Y+Tzo9+5e8+Z33LQq0lDTFuQDDcwY+XGyRb1iAsBs8uvszjzt4MN5xs37La872sWVBeax90U
u0AdA1Z2zWDeYSXaS0fy0p4SajY4Y1ojGPUpGKmM7G4bjYzSqQzYKCmmUnLpb+0LN2EVmjLDOoUi
OaDBIcuw1TeBMzWnzrOilapHmi4u91qQTmsa69Y2t7N2l2foURIhzO2CVaXRpQU26QqIVww33rek
g1+ECHP8hYmgR/WZym8KxaWcJ5OGtEaeQZiZN/VX2XgUPo6cDnWt29iiUN0N9US+J7i9zKxuxZKJ
xj7zNkiYvmkltU04meOFNx+lRdN/nLXHBUe0I//gu3q5vDX8rZWzS+AnuRy0eSX2Rsx4DpgzP+YU
CDRMO+ihAA3RrTiwsqu8vXCDNj4GKMBMWnNVTnAFTvR5wyCBBcxE1Rk0prfJSI7pl1RbjRpMi+rs
4HjxC+5K5zLIkq/VkkBWIZ/e9AUQEgMi+JecyS3pX1EeXjUdOGw/BM6fmBxb7TTj7RQoXhp9PEGz
Tc7AmO5lhBVSjCSPcsJN8cIY3omHBVSzIAa1gYpKkhysTS16tr+Uk73Par+4IB8x2bZhPa/7PHfW
anJVCRuWAnkT6lqpb+mpNW6bvv1pht9sA4nSFADLj+L/pu5MliNXziv8Kn4BKAAkgAQ2XtQ8ksWZ
3RsE2QNmIBMz8PT+wGtLugrLDi28cISCob7dZLOLqMx/OOc7l5zMOeQB1K8jNtSiEmfWXMjXDd2d
6jx+cOPhkAdDhUScUPkSX8IhGK1q23P3WzyfCAvfLNBeo3iD5dMeou5Nj6Qvw6/8AR8nzXw4AhU7
369cs+YcsdZ5CCHgiTKIT+MSAug7xP6pLt6Gsxo2mVvz3Pn181fdh2wULYZp20dt8CMjTuTN59u5
xvV3KzqUYDgOAMHnQxaRZeo88Z3FN6Re3dxavOz1zSxSvWD/X5QLmTZJPTbeNqGJo/dkKQuA4Pgm
iZjaxNFEU9S9xG7aU6bqYOVUAlh2mB4mwPyrpveupjMil3au7qj0gdlhsJIQnTcFA9PLzNZKNsQR
h+T8rgZSP3YHHRFMQZKFeJbpuWpTbxuR7rNV8MT9GlrzPIh4PTrxZ5eCtum4VI5kDGzytC1viVns
0fmne8Mq0Q8o73flsrIjUWwXu2QwN7yF1n6Fitv4GXAsZ+zs78wWR0/foUTI5K+8aYBitiesav/L
pukftzrMhheiEy41l7Pdl/+IGMjE6MxK/2xco7m6bGVHY9wRPhETDwVY/wbguNvmTnKHgcBD9Vj9
Nkk3Q5P2MfgETGmo4FgXCSxOzPc0Ee4mEyjKoTyvdB0pnham/gbtx78+/niuwEUW/yOv659OSP5+
QPLv/4+oXsvO7Z+PUfiH1FHyp+HJ8gl/DE8c7y+wYlwm6oxILOfvuF6OCdZLWgxQbMYX0lskDP/J
9XLEX5Yxi8VmFM0dqJm/DU8c6y8my1L0gJLVdmAxVfwXZif2P6yPURqLJWieCQ3oSJZN/tK4/V1j
VqHltEcUA1s0akG15WTMrVUdwbmlsag4acNCVR9dWc5XrOFIGUVUz6RsTqiEe1miDAzHOuEu5L1C
JO6Mm0pHRGbmlkfhnQzBeejVBJtmJqesBO5wywlAQauR+I8MbpJ75UcszU2HhYDbi/GbOXXjxYl6
MmiD1PgYoyB8wobQPOD+hz6cK1Phfma48FI6BoNr8p+fITi0N/Sv9hWVXrDxIwI4N4bhpvukavyj
T5F+C1mDv0RhiHK21clBLCN9kc/yQ0W18dHhstyXg+8d8R8T5a1aG6lgA7WIABX5UrgFkn5i9fxV
U1Jp8EaU+pDbBdwHDPFw/WQWgmPswuY0lgMXHMtpSXJMEatfjNXjXem2/u968CHzkuUM2rZBsKL8
mbEKqigK3gRTwJbZrUOLg7KoJlEA2rONXPOtcC1jb3lJFq+8yWA10znGIzGaDpHatvlep2W7TXo7
vmTw4ADKZ+17GGTzuFJ5V5GXrrN0NcC/LrHpOOlpngP5vcF/9I3fyX82aoZ8HU3BTeNzIaxSjxEG
BIPC2O+tmx4AD65kFQ4b1CU5Gvw2kNNqcrwEl1dEpT0ko/GWuilaTUMRFGR14cEZq+TJKjyqHJBN
P1ojYmHq2TW5pWkF0SPz02uic/muW5GdscDm31C3+u9FOkOWTjREanpwTZxV3DzqyM9/tbY776Oh
cQ+l3zJUC1UHZ6tpG1oJu11Qk1iBctr7QyL8eY+gCqZ8SgIO1qpwEw6RhYdHpYmzFtS+B6PAnF06
jftoepN4VW5i7xLMG93KcbXemXAc75ThwVFTje3U677uMXVNUcS8ysbsuXUt/P4Ek6d3OVq1dNVY
VnRvjm76muDx+Bm3Hrsatwd3teoH5H8ga43fLVf5rYWze4nSAnHhUJvWdfCT7NIKxps8Fo7BIiqe
TAw8qpTjinAT89qC1t85+ejvFG7EGz7HiE23nhTBZYwDWI4FZXGZbF9cnLaexSYg8qM9ZqYitqOz
ClJZsgir0CaTKj9mpa1LkOplBGRdTAEJvZA4CZDw1H2nq/hUtRCQeHhyyyGg1xbAeVrlRItcqtO7
dmqzYeU2oU/XqI0uufcIxOItTOf/0ze86HvgMNzqGqbzm6DJsuI881o126KbeZ0sWDB3hlsNb0NK
xbBuYpisNLEeVKXJrDh3jDoWu9IfZAm2uSWGsh4NjXDf74n9/buD+r+ZSzGr/vNAiH1nwMJBCNZB
yCsAa/z5/KOcp57RzB+Tfio2UNpzFgqx/72AIkVtl+QVvrzO3kz92D+LZqxv1DrGnRu4PhMI3CSA
1pfXkaCwX9kImLPIxHwL66J7tKRd4i1qnWnfyJjBg9XJOzhdM8knyTc2qukL6XaMlFtowRsRMD0J
0V8da8OX34bRrZH2UflljWOcGycnnzgBsfZWdg2xEUlG6qqhTcTUVusl9EBhj1w5JyCvU8mP3O8q
wata9Yv1oc9p4YOlJkxDtsgqt3lvBwxvTXrrq5aGvo2NMpn0ltWjJodwW8M0vhYwYNk9IfC/sMpC
IVergcpuNsyn1rb8iDFZXpwbO+wJWiKLcolmQmzuJWavUEcl/YcSOUEDcvbrj8SjOtvazaBOMUno
KxK81HdyWPKtnzv6ZyZHsWL7RC9NoVMcgyC1HqOcd1Ke+u7NC4NwN/RiSNe6s0kj97pqIp0QowwJ
SGz4tsifpktIwMOlCU33LYtZ3K4w6UavZRuKXTeAe11h5TVWduPMa/J9+nOTtMnNYWPwLjomCoC1
G4/9mpE+Dw7A3swOH2c3c9ZVzxEStTrdCF9vI9FvCKTVrzjXQLpO8dQ95Oloo3Rz3a1UA9LgLPyu
QnJcXSuINiO7x3Xsefoz1ZOz9Kuhg7wsd9XPZuzia17HLChje37lZ1teEm2NV1Rp7vtk9OIkOyV/
B0M6sfNqzcfQcYJDGs0/gnK0EZixKt/FfWq969iumUtI+StGpn1OGR1teNg6JOm1daz8Vm+Tym3x
hPLZ26lKo6cMPNwm6mP55I5VfzDjcNo6GNx+uDhY7kyvfGsgxm6ceZRPFZTMrV121QPS7oVlvuD0
wxCBtS/VPdSh6U7RCNHFRGSCzyO63c4Kqr0HgugTc3LIrtukf/BDUiMAGHMZOYQRoXDoUA0n7fBE
QEaBqKqytqrJpyfQnExDbSvf2Tw6J/x4kiiTfMA7uASwleZwgJnSwyWfxMY2G4YDUQo037Kji+fi
O0ywSj3Pbcvoxh0n/+xYgTglkZkeYA/V57EeKSdq0GNU56hitG/t7XSJYO+N5oaFGwd5gT20Kdnf
zxhReaOSNwqCZYZZOtXRGihGtA0dCQORPHEyiRqVrgKCGw6+mHLwV4p0IcQupN6xBvrfNBt/MBv/
ti8liAYQGHAy1J7shAJYEH8+u7Llfoq6lkQupy/Cg50k4bsVsgFZ1QXxaquJA2cdU/xcmoHwTkeG
zUOhM7LbAxUSqGWRLagRMVcciyS5Fd6joWqLXbvH0tsb+6OJgnSfuCQy2V5p7xC+dwfdRuANQQcd
7SEwAYyU9t6KxQwrf0ocWuYkfWjMqV5rOfobnvT2YDYRAyEsgUe/COe1V9a45ckJxDQ4kbHktxCO
UYDvjWYyyJV2pt/FFDM4EnXBN51WW/Sk7m5CqXhup0BuHGMONqOS7TbNHLo3Zwh+6g7DYSV8fkra
IyHFbKW5yxNSZrEsuffBVL6ZQnabsF0sHx1SI88v0DOogrM356nbxKmVM6QQ5U6l0joaSWKtJjtu
nsTi/y6X8oxm0UchUH7O1GK7rgymrRWjiqkipDp5b3Iu6CbYIon3eLFii8ZNZnt4BSmKhi64CaRt
G7tDYI7+SWy9Bgrh4IWgtBlRMd0tzTNpOya46Kq5t3qabCVgOCPqIDrID5udQabcQ9V7yOYo4jZJ
5CxmN+KTqDZuFsltQP5L9DBseDYy9OXKtpxxA2XguzAyEJsz9ogm5NJluIxmZWTw1kb25+TM5a5w
OfdnRy0REEOADdMpdz3nFUZlgEFDwqU/x8vfMM+qX7mCMVsQx3wts1YbJs70q9ps9+QoFwerL8VS
0xO92EbiW10p9xvmefawiXZQndTB1R8cfLloozG2qdG8Fo2HLsiq6mGfGtJ97dyKYb0IB5R36ETP
FfaKi+ws/92VASnm2JhPASK/b2NaUm3YvblvlFt9G23tIFtLi34ppFJ4nGU7PRpZwH+sx/C9m+oS
gIoRc/GyU7UA/efp4oaAY1w38EmzxL2v7S7bEBwxcLxbfYF0tqwc3PcD/BiENCeBhY6kwIxQC/a+
/tUc8XRMXYduQ8Xm41Do+GoSCcj4vFe3Cbf1bqhwsMyip4iHTFnf0Vzlz+QWlM924ROdkg7VNw2R
+5JOYjgbJWEBQTihfCv9KLoDVjTel12BI8LAx4BOtq2OzWw5m9wUqb92cujzFHbu0RV6uvpOO1y0
74mT503hU0c8/b5NLebaxpA89cKjn8A5RJHpxhVLREJrrxBavHuMWXJc53lcX0qzH5pVO4jhF35d
eR1Kp2QvkOub6v1yTyQw27I6bbt3rGb5g+HF+Vs4Vyn5PHHiX0cGqMfKSsbdHGJwXjWhTH77tB0P
mIWMm99SQKUe4ifdsw2U8B5+qSWjkMC/+IHIU3vm5CW69mCMjc1KpAcFNTSpcVVBF/2wjCJ98fuh
3fl9w33b41IH0Of2tJqSV7nEhaEUfYzrdt+VjKOHwIuH/SRR9wLgleXFNWx9akokQzZ+U2NFMC/i
bGSm8W1IK9IP8xwHTeiJB6C/xg4AiHxI07j4ZbptKNcTgTj1KkRN9Z7iid+3PM7vuVd5pK+mvsWu
iV7lp+F47Y9+SIwDaQ/W9ywaeaJywYCSIACSUnK/Bw1DiFdzsbPWweQeoyyDjAr/H9k9RmlqLwog
yjC9VGRqqc0oIhYpIAp0rgV9yzI7uAZZY/9MfWM4h0uJV0ezYpa81H3BVw3oBQI1elWbDYAG9UEd
SLWIacImIQWFyCpeyslxcBu40T4ZZ/VXvUmMt3HulyLU6RgEVkKJdyQYTEyXYlXhUd30iYNOIi3d
TUwx+mp20bdgKXHdLJPEdFL2Tvk4kQuW8MIHS1kcqsS8pUupPDdifjVTHF409VTS3lJUkypp3DlL
oZ1EOSX3Unynf9ThHciSnNiI743b5scE8u6mWy5WvVyxhW+0u+Dr3h27TEG/BBTHz5+L2Viu6JYI
1229XNu14UzE/HKV9zXZo6t2ueCtgmTSeg6zB3+5/gu7tzbTUhIY2IA3xVIm5Fi91lwpNeNdiogK
jcvJWwoLMQ1huSGh3n+epBevYT7xNi6Us4XG0xBa44gNsNH+aBtyIIABlUm6FDLk//mbMY3YAUW2
S5o6BY9eSh9zKYKKpRxKg2h4kgNmttgsuaXJ2y5Xc4++OY9ZT7gCnr+7VFgFq9LVoNsCqQqlV14S
e5S7kiAzhizTnViKtJg92wZDAnsKTQnHRr56UEtZ59CJP8F1YXJc6DdvKf7cpQw0ySveektpGDmt
fMqXcnGqhPGolxIy/aom6cb1tltKzHwpNktQQZtoKUAjKtH6qyZlzW+983ybOycyGZaMA1wnJ7fc
XVaU5Wtc4FkQhAr9npd6lxrfe/e0MV7nADWIjHP3PcAqtmmXWjlcqmaeVgroHvg97YDbKk4CRM+5
mourl1wF9ddXER6GiPjHUtjbeanRWQrj6shru34t7PQyATW7C0NRrXEFGadY1tmzJqd9zUjZ+ey9
ZRDhx05yG5ZWocAhvyYKxiDT3CCbSNey2tutjF4Nv5HFJnCS4TWjDD7C1l5aIy9G0dpFttomQWOg
c03jfU2DC9zF0BvsXeNdwF10pgBD3McM6SpVz1AaEF25IsmDYN2Qg+qeFCPWBU6fiDUIh+IFb1P8
MOsoeBkZJqyauCtek9AZL+WsyqMsponGJao0t46i2PdaF5dhxPuFHlwfyyIimFsA8CKhrTK8p37i
rQ6pwYMMUVRD/DrW0vroXFqmiljaQ6Acvp8xietD0efmzutlcVKVb8VrqYeReNSyOsW4tK5T4bOm
nnMYR5mfGBCfHXYtRteaGJ+I4Ga25fEOZOywSwKOlKZ1qCYS0TclfS9GsXU7auuqqx78uDdZjERq
83EukmiN0hclxViGLyNFIaJFdOHvjeP057lvvN8qn6cjEqjpzR786pzG3rRPElc9GDD8v/NG93aQ
aVh+m8Po7PuuMR7dZY5GVwCfg0GSsbel6N7ybpoelBI8W2VgeGevI7hNxRKgELAOhnRJUDOwywba
1QlinF7GecUy2JviiCsiyu2f/dfcb/iaAXau1ZykqAMmg1PLg599DQztpD4Qgev1q2p0kYXzhE/n
vhmtrSVG/QxxBlNUF/vXSRtpuWgZvKNNjOq+WiaV9jKztBK4/mxYzB3umhi/Xa6fQscGVMDlc+Sx
T/fo4QVJfnMabKI6ta84w9pbvExLsziIgH979dOErDNkr13xmkJkrW7TMmgt2ob8dCKAU9glzGEz
Ixsv8DiYzdp5fdVfA1tem+Q+FglMXgH3yO4d974gA+oQwNZ74/mtCJBi+osfTB3qZSLclXZFjFcA
UnfSDsiPmnUSq3FPzpiOudiIPQhk9CAz6X265ez+yluHCjXnzGa1bTWSTFwrAzfmQ1oOYQohdwlH
gmjCPE+JQTBZ3ANMcqOnWX2W4W+eiuvMwm1oARu40cfMVeGkOeRulmwMUPSPbnR2bq03UI7WFo4t
c67uGgRBAzlK6jX1X/roSfbFqqbxgNFQMlxU42mSv5r40bIT3t6E8joAklxWsf21T707XpBGPVWB
d+AF/hHbRMALEVBGHQ1nyzsEtV91GMynqa/3PG8rh9kLs9XjpPM30Wkmzd1ZttbJTdWzVu6LrInr
Y/QTcuA28w8Nt4DdK2Zn+BxG+b0ym/ca957btc91NtR7J52Co4EI4ZuPIWQmxgsFnlmET8CExNlT
pFisW5GEl9bunvIsRI5PerKhyC1OaRlRNPyyFx9CWE7yJWs1+Wg5RytHlo+J+YMh4rQdYnlvozNE
zdVkp5ZdwCXUybwfYp/RcSSAcqR0JGi9UwEhy+YnjnDvOfHS/DPBtbsbEtfat12Pa24JUSjy8Lsf
dvDTE/lTFMNNUUitO4kBbGhhNLjjG2bnG2AczLWwRh67zFPFKmyLeS3B+4DrRLyeRO6VnODoAXGV
tWkHCBHxDLDOrfJgm/cz3l8lnV0j1WukSaQcOG7ZPrrZWiZdfAgnR6+J8+oxRYXtrfdQp2RmArfE
JzKnhcAG03MJfNB6W5UCrpszfba02fizCdRuB8BIqPzTiK5Dv4S5dx0r56GKx+AUoERVzgCNHWbS
Bpofi7yhf6ft+d5yx5GUHjGZm+9IGCeLQdAhm6ieUWwC9asSvKo1VWOWOJ+Qkn+ZuYjfWsUsuA6Y
rSVJTq6SAWTCodOH/SOZ+HOWzRFTSbcymh0FC+41BE/bcCzZ2DsQIwGytytvFBYL1Czf1AExxaxO
3juL3MbKE9UzWpt4K1rUHJHsXNpk+Tlz/cDzIhgCJ725ISCNaDUwuXtzEMY6CcyPUWD0n/XobLqW
tHs3ZyeSGbk66gLQBSltBF7pluucnfP9OGrJwZiNzW8fvBRb8ik+k6csrp4dum9JJeZ2Y1C7Xya6
t0dMHdmnWZoI1+bB+WicQp2hRbBA7omEWhteXVzSSOUvGfr0uwCuJ1KhMuy8feOZkMI8Ej55y9CU
sKzrty0RXPeka2bnCgMSA+g29F6GCrCSrAvv4EES4FWz3XDb9SS45wGzLhYvSbBosNNHAI2EAIoQ
WmUV+J+d9sKrqr32ecizaOcXGN6yMplWptnZF3MSJXgODjLq6CKlebEaPtuekPTJVnb3caD9t75q
5ifcMPauHItaHoUzOy9VYAfP0GjMc8HhQcq9l+JTYxg1wgCoKugguRje69lup21QQnfmEi/T6TCQ
QPcNF0e7dbvlhBJ+4p5ZWhliq93GzLe23yfuajBJRz+GSH/emKQgIrVZ4ZUM/IpyO7Y2KZjoSr77
WaJ+lqGZ71Ei0TbXnjkffdXSHkpZlU+zERTM5+XAjEVZAATbUh1K5lenCYD23poaNLp9p6mFp6CS
yEBwaVxHf+ZdHjFxWkQ+liZivEM3O0zZutZddyAw0996dA8r8KAhRIYpuvgN2/pJmhaqQWFsp6kT
h8YYP3RpBIigI70iIzV58StrRmo2j2tDt/Mv046VImPdLs55A7+mBq2dLIEn6lzT+12FQyiiz9Rh
6yYjd8g0tHIFBia7t5nmf0s9+HLMZuLfoQdWT/sDz0ftl3dWZ6Y3aY3zic8yzhwl090wdNMPJvL1
RU0zKO2YZQtKgyI/V0k13kM2M7Z6cManhLn+aV6M4I6kE50nVyPcKgGd6NklKDfzvXu2UPOKWal7
jppUsUzJEzCOKYYrAj93fk4s8z0SP9LnZwmlmXUlvsDGoWLSfd68JNXkPfcZcwkC4xFU0RpU6rcK
GsXWtWkgqoyi30qPuem6DNH9xE5jHlmHGNtCw0TcMOCIUSlNrfUxt1OCIJMan5fCkAeoXFmHYyZi
BBr1dcBTK6clxpmUh2cHFzLIqjpZ1FWk4JnEtOrxgS1qtUKHYu7lwDe4Tir89Fnev6jCvydzIVo7
LszDtKqObYqUMSwtdgLu8qVsvPKKgSfpNKZH323X0cazQFBTo6o7/nDzahBl/WTlXavOQsQM6yx/
vBcD4piqk/Nladu/sVpCp0js0vD2f6KM+P+keUCO8M81D8/xr3/bfxSf/yB74HP+kD0YFgYQOMA4
eZA/4P0VKL7/MI0YlveXxeSDW8RceLLYRP4qfOCzfCQPNPq4nf0gQN3wX64Rfsv0XI47YCsoZ/ji
/4rwAYbXnxZ/y3fl8j8PMTquRwdGwJ+H57Gf+wIW30OSotuSafa+hFWEA9zNsO0RHJ+Dzo9giCL3
jLNTjKEEyvJqzkxcwvmPUdkXm+RhmnnMATnYodGi0y/UizElTAmWMwlchx8SbGO4RNXG6nsRS4CP
Dktb12eYNdfvY+idKRxcdrnBY2qX1T4njb2s5uIQ6gaBq2Giel0+/O2XcT+MGzesSP5bVN5ff+SP
P4eV8qC0YqpOqykm7nAR39dVYuxaNNIFggJ7FZCABq/0r9Lwr6/h2X1MkKrKt5xt6cEes11httw2
HUmSG6umzXTMboJpw4egEdMpRjygx+ATcG2i3sI4V7gO5Q06jrH7EqkD+wkBdCU/tO1wDaOpMt5L
uoe1v+iWCy7XfOXOYUXOj40cPimGg53TJRMzma8C7UHjcADPEKV16mfTHA9f//frQ4ZPDoqwseqC
aT43nDJraS4SuC4Y71p1pd772dMHHjz4FA+RtY9TJg9xJp48yd9l1PM70wt5Z8TsMs2Gs5UdLoup
yTZpiRnQT4p6Ys4nmlcrvfOaAHRYVb/iBE0fcrc+mG41HxpRUgY13ZqmDNou34SYq2ZDb/kRi8bC
yffgJmVFGHBSHRwjArtkhogVAQ1XyEhRRItV68QuQ5rmkbt0LYJSPHd9sZ8JtFm13pzuEKu+a2Gp
I1BU/x7AsbtHFngvAv2QOIgXsx58iVjShiEN7fN+oMM1M/spm8N3lJb1gfRm95DgC5Wdx0YURDUG
kWMSRt0afk+JKAC0WBT1Lb6dOELJo16CfLRPciochH7xOsD2tZ3SJVFOO1dl40LqWMrhvtZqGJBD
gIsIuoubF/2rwfcRyuZBZIN3Ja/UIjiiTyAiT+FGaSrHSsNuhM2+sfwhWMU1KP24fg4sU537rvf2
mtWArxmFGsJbhM5B+ins+EecKMprw2i2pMy5J0nI4KqzXwI5fg5IPe8Fe2Dk2v0WJcHnFHb3ad8U
MGd+eMhy17iwCBQ2xRKo7kLhds1i85COY/xqBeVVQcsBWQ/iPwStziX+0Xppses0MKnZ42VGNEX3
FL+URV+vast99FLTuJRd1KzbIUfy6AXb3uYnW+Mso+YpXwpbM6O3pXxJ+iTfswSZ2Mi3dwpJBgBC
+KpMlwHmIC0GSGCTOo46Y6ztBFJ2vEXlm2BQJiwxiGd1tPia2HkuvmzmdY7S2i1UdygGvqbF+4Ck
M/toqdQkJcknzyU0DnRG9boI7N/LlVwtEczIvuw7VFXICyEt9GkT7ylp051RtvdwlEu+5lCRQJr1
Kx7c8TCHPyn55QZg2VvaMMMc7fJajF6+o7JmBiKmRz9KefosyQRzNHc+4RWreIz2onDai5ebn9p8
8OvShWqECwIqxSG20/oUNXdIPspdZNnn2QedmndgebF1bXh0Vyk3xboZkeqgjNiJ0kIQWqHdWsK1
LGKIuLWh1/ZmyKuFwuFSxfeGUSi8wFieAuzNPDH598nEnxZXhlrBCnF3TYPl2AwGoDZW8Oqa9J4m
mtl9OTJiH3oy05KqKDeyru98d2YV4BiUeqm8mzER3iCi3xGgVG45R7L+xYyn/NpZ03NZKP3qMTsf
TLhPThmeWScpVurG3VjJHzjSjJMXUkgOgO2Oc2scUj8h1EjUL2CcoL1pcFqZAKPHDNpi0OcXOtp2
I7NCrVi/2L0/bs2sDo+lMi4eZG2gZC3+xqomeKwTNwvNwQYY9qjdYi1aj+UNEqHdXMTHlAXbusxq
7xGCwX5q+pMKnZ4ylBbNJp4CnFRubXGpy7XRpT6a42QBtUX1yZbxi2hS9NMdqZczcqYTq8VD4V8G
Eh/uXaYRu2w0bq0XPcRDg+rdDg6y6bH1e566m6fhMveGeqi8bl8HrAg9Bu17GvVfw3j2Kp99Z8jr
r8YgWZWpOW3Qr+rdXCLW9np+HGESx7cMecDGYo+1zgb7F9dcvxePM7iVG3mn2JCZmohO4FwTNW27
FZ4qxxtZWZT+wRZkXduYXVayEN1qcOV8zLsI94/frzMk6NtusgzCv0Ps8/kc7eAA1Fj4/QG+jRDr
KEpPVS+iC43XqZdOtoE4JqDuRt5eaCKRy3mK94GZ07OG0Q5dD/dFLoGiGQ8Vwq/1kBr3EYXH0RZT
ClWxew5mN6JZM6yVa4UBVw9kX7aXh6kKgIiF13SuxboNYDg7hn8YPczy+C19Zf4edN1fZWnLleHb
I4kuJLdjw7zzCAFOfP8zynGDUOmmqf/YkVh4ZP6WbUYLyxzkOiiWzlG42t0WKQ+VsHNegbJpt5al
9VH1jLqsev6mdTntI2CFV+mlT82c+ztzrNCrOe3OqGjgiRCE4zwPL9D/Jxo851ViJqCYN2HwGdEL
SfeHLrK8q2+h20qG5pENXI7MJJ2vjYEFzazWrDeSS8nj1pTL3BKypbRwraMYkk73GiWRcZ/H5hMD
jTcR1s5DXIys0OT0G8+HvfMAesGe9KoLeGiwTTLfNcXwnPcMlKuU+7VO6PNL99r7hfnSSHvgdCRm
zC6mcMt7skDRj9CEHHmW+3GeBltTNepkpNNrNlUDDQzKuqrZdiabE2XmyYNdJqxPfE5Eu6lBJxjR
1S7SJdisOnbUA0blkaZDXwFYOGfNVMUljg+u3hG/iK4m65wMOt46VqLXmHQSmtTUW7U2fgen8A/K
7Y6dJ8Z9qz9dL1ZMpt0P163kyRbhGa1KsWej6e79uds7i3vuy+nUL3an0ZKw7Qp3jslAMl6CKsT9
9+WGUlWAzzNVpOUttqSp892TMuqcyS97eJRl6hRpbIfgdIMj6yyHqoSp4ggMgtl+nmtcUj72JatM
1pYREPJgPDg1g6ivv9ybeiQlfjleIzGAlmDbwTgIY5Kx+Li+PiSow05D0lx66YW7bPlVDj9vU5el
iwuAebPtNI9FBksqkYuHrW+SkskhH6yJVA3l8y/JbCq5Tlxry8f345HDe0gIufvyY+ENvG9TEPDe
kJ5lWd3FXXtfYChaf33I3OBb1OnPyCaJE/DGMysbve4jlfEErb7Q2JWaF57UvI4J6Fl1nT7p3q63
vIkAs8z1XTLE5dqzx9cIDequ1Mnnl+VizNG0aIhY+SyegrZHhJdValcUFHHE3a7QyP2Mo/HSc4mS
Sw48xHJIuF9+Zal53Q0YI2Se/h54WtY86K86dQgsS8kkytRbkyY0/agANyHOjDCe+Kxkwce73y2g
iZyJ+hPEEb9Vjd9JIkNXbBLtRkwCmbFDXzFcZUwFO3slBRDniQwJ3XExNZO9wa7jbTre8CtEmXe6
4LUifC9fw2jGLIysFxMNullIrFeTyAu+Hmc/VdX2C5A2VlWAj9rYuzqftik0uXnMEJPaEUvzCAjI
tGtGWWydipNc94Auo/led+HG7Q1n/QWzsITxG351c5/36YvZt5Sis4KKH6j9EOwRFI03O42uLu3H
dgqoaBaGtfzNOtaBQeEy/saJj1KUf4Cl1e4Lt5XM0V1pLcu/opjWCDC3Rgh6VGanbNL4UPsF5a+Q
ravSfvQ7sJoce7xnGN5ZJnRckDLIN/N1qgR2rOnz6xMyUzP5csaraZNYsJ0HizOeWKy+ItYtKD6E
cmDFe/JQE1JNX/Qf5H1Zc9tMsuwvwgnsyytWLiApUhQl+QUhyRb2fcevPwl+c2foHjYRR683HOEH
ht2N3qqrq7IywUFUDYh9sqiHuhaFWTHuBwskSs85NC0i0A0KnIbQWwFgKIdAYdHlPK4PzUnVFmps
SsgibjvJ+lBB4jYK2wbPQnWtIURs4sYSjagB81JQqIwdb5Q+x+MH1Pso4ytsCN+fKwHFYxUC36g1
Qgcz71hcoBZEaGrE01IGka8aJSDNsC9DlOVOAgfDhSKfKG4RbOJrN+GbUtfmqQKURNN9qMkL0WhN
MRZvcmfqZlgmNx8QaZTHhjemahgcKbD5+ax4bL5O+RgSBGFuDv3XPFFtjrbmocNvXKEuWjX9FCCb
pmLA6okS9tYHWUiN4LA+pBChg+Vxknn39rI4WJkeV/VHjlwcqu/mH/Prv+M3pdh/NoIMpAqkWK4S
ylOMSLvHl7uJ42MLFTqI/DNQZVWRTMBebPr8N9KuqECQABOPUbc6VhIw1X31DycnyIA/EDSPdUEA
yqlKmT9lBSWtEjaySOFco8bYbkR5D6qC3ARSWi+5VAI+EjI8Xqp+XAtuBB+qGQBEulUWfWcY8vUf
e5N8hGBLiR8MpokUMwFKUUFKvwBeagySLbeLWIATQ4AHAQtcNbUA34wBxRgWOpoXD2YRBQ8zl6SM
GZdabKNORDKlOaO48hsPgtFKslc+iZS1Fs0sUHK4qbuLyNbQ+xDzf8qT/k88J/8/FvrwAmhMH0S9
PsL+4y+Clet/+CfkBTDmXNCD2LEASCbuKESc/ol4gZ/xf8AoiHCWgH8PLgR08q9KH17+H0GFYNb8
R0DR4ByG+hdNCs9ei4BkFm9MTkWZjvh/CXihixuqRQT+AbZD+wqBb09ZoUHlCKBD/RHErKD5qMzh
I32+mYU7MHpUN91tnACgDiFQ2SGyr7uZNR41AUgWtSBu1MMvlAs/7mImiPgP1vU/30+E6UQk0iFd
gu9nmiPDvDbd7nG73N+kbv9pmCChw40niJGAb58CkxEMhPAgvwZjolQ2Hs3AzajZEr8RpSuSdCIp
gdNEeWiygxuRA3oNzvdMDz5RDg8OUgQEUMC+MKh5Vu7MFim9PZShxKg9BgWvYDh3T2mMFL4uH5pf
9aH7VX8+7oayJqRkLgifE7FJMZ4RldtCtmfKhbIMQlDw34siz0w/N9VoKRcBil1k2K3f8WRwghGC
+0UXTrxoIfVRbYI/7erxGP6u//hPT3N4+KanQa2AZwQX2w5vCHD4tHv5nT9X7Hr6kN4f98DNR+ze
YszTd9MFcEI41hG68D+Gr+wr/ha/6yNzCiWj4Rz1q9lxCz3RxkKccSZHmT1wYckOFQ71pTozJ/YA
/5Jx8sPjodAWnDjnUs7lWTCPJJB4gOCPwC88bpg6R8Tx9rQ6l5M6T3ZoON8L4JaQkME02kKvvscz
4GYRAgOv/sI45m10b0WIM5+zSjrBS4t3U+h6KIdCWNdAAlTvp9Pj8fydXPj3riJF6DgRsX4PKfkd
C7ieM2dojcTzWTDBMLXxsy5mW3yzq1APJ3gKpDZ2rM/rlfYrVSxERH/Y+HyL3DSulQA1soil7RTt
EHtujZhgXlVL1oliB+eC19vWaxb+Xg2Y8C77mt8hHdhq9OSV/1KO3hvQGo/nh3LhkSSdQSQwQGmB
on/66s7cZ/HtvWk/vIwk4kQ3QtMlcJWTXTPKko6SsNcEIcHH3005Y2QhGkIPCAk2aDvRvuJpz3vn
x+1S9vycbLuddCFqGbBf+sku6n0B+XcEoyCiiPj7gLzXNKT2424oroBEHGStraEb52PnzAInZxht
ZtCVSs/xyqwWVpbWBXF6s3JiUrA/z64A6JW2mc0+adm2+GgWVoAQ2f336RVn+3qz+7siD6G5hjEA
8JLu64/iiTnViJ/8QnDwXV0ZnoWn++PpophskTjFDVNlvnI1FN+ixexlV/oudpo5Oo+bpxyC2eG8
HQnqC/7VfIvmp1V0ke3g+Lhpyj4ViUPspSIeuwMOccmJXwUkhvoqWthDlK16TdnezP8IoHLPSZj/
CpeyxJxR9GiryK9Cm2lh2mkfP/9+0wPYPxpu9CFIPGNRAlVE1e4/LycwF/h/8qd/LpG/mM4ENHHn
bhHn32+aDnqPHxNlincBAwwVjwjnSi618r2uM5QBjhDmzNJZPbppKjMRk8bqsqrdhi2fbkBOm2+4
bPKWvoViaK8b/OZb5BYqP1U/RTt1NOI9+4LMdlUazHF4gQX42Ra73ug3fZR9ldVBAkmvbEDRXVwp
ugaMiA7EuxX7zbNQJdHCcCib+eos3vSE1AbSFfyooLqzcdoyRnKm+JMMCQBD0CyTsoWNTTEvImEo
Z/gTMLrz3kCaDRURb/4LqvDBKgZ2rMdHh+IdzOCG2y3SYomnALjCHUpoHcg2rcvoI+jzhdZp30+Y
R9D/VSgZR+sDaE/z4QN5Io/5rtWPaYAeTL/kIlzJ+e9sdIGwkjWyYCrqflGM0hoQ/UQWEkWfmqK3
X94beJwHsOioCytPMQgCYSXBm1C0GcOluzwKuHWahIhNhhk4AntjgqTJzyZuDgHcLksW9bXA9+hF
3EHHoVWtFnUjT2yJ2Kb5eOEpZkcgbKbYtF3XZeihbS4B4k/98A8xC93qzFvn3mLMW+3mbGRy70kt
wvm78RjxOkg75T9pYaNwEDCKMIGyB1BxC9cvZffOgJ7brqS6qz0hK+FY8SBVmKWeto26MA7aBBHG
c4pKpowQcds1fQlM8Lcybh7PPG0HEYdaQaa0Qtoh3Skz9GzY8RWIi8SN1p1/1v5/Helg6uQywcqC
lLwEqR6/CpFxqPklm0EbAHGqAw6vVDls410zBLDiXIWyK4gQl8leyvjL40HQnt08caQFDgZWjcJ4
x4NlGOpsRTCeOCZrT4ofhNAJSVNj8rVxVWt5ZLW4WqzWayZoWavMikN8dPv4Oyi74MoPfbOZSzCE
iSKEqFDEo8YvXRN07vzUWT9unbJ/OeKoFCH46zMpj3YonkGtf9og01xyAqjsYDD9BVtC8etI0ZmM
qfpoCsp4F0GqPjVZyQQifo6SDGbZgmV1oRvKWEjxJSlA2rGfnY2GB5jdVULkfxcWgdY0YaumpCuY
vmcikLIho6Qde+F33j4/XgLKTc4TSxAkKjjlRdSaNh7ChW3DiQ4KVVPHZ7R3FjX0VqFU6s/MFU+Y
qyau0mIA4HTH1qP3makBCxvQ+AcJxXQLXdBiiFeSr5sNO6pcA65EbFgAfavKhDwoGMUAnULtA3SD
AH5PyoUFp+0rwo5JAshw/Qk9ATabdU4Fsnvkeo0W6FxArP48Xh7a0hPGrCjZoAAhB85f0AMR5qQK
kIbtQuyFNgLCkKHOO1ZLeT7coE719AiJXTDx1dbooSRBDxaGQOnlSvdysyI9KnsYFGxHu/SCjFyG
CqbRBN7DRz0wlFWzhdWgTBRH+CVJBlgo+FjgX3v7BIUpwqYTl0KgNN+d8EY8XuTAKNNEOwmVSkJ9
TMKLMmwZiHPF9ZuvTmYJ3TohX7h4aSMhlhyll5DiScDIgfJUQLsgnty3ujp+/2hDXc/NzWqAGhbQ
E0gQu3xf77sSxGIiDwiJurAMFI+XnTfBTfOqUiHDCmZl1+c2MWDeSKUzqAHf5oEFHZ8fDYEllrqq
ex+km9zgBvW5qZ9D5WvyF/Yq7fOJlZZFcM5EDJrWGiNljY4HZF3PTioovxe1Ju67hyxhzAfUboO9
EzPUxb9QhhMPS/aIclWz8366mXoWPK9Cjgy+C5yA3sTPzXh+PN/zl91xaFnCbLdSx6XePClyYrKC
DamTq6L5wo6htU74mSB1AX5zQE09U+7i2AEtl6o5Yf2zq5MljHSWjjNbHSbFAz1nffDB/hl9PZ4W
yjlliXMqgF26awZ5cEelNlgQNMd1uirSbsFNpjVPGOc086CtDDZVd2xdqOCgaOtdG95+8umcRpzS
jutjZopB6sfFv1iEBMES7PeXn7VNnM6688QcNSyDq1ZgpYV47ajiDVctnP377gooEv/e5AoUU7JB
GnB6egXXFav9apTU4QrtIE0AbsX56+NRUPwIjpSdE6o8mPiJxaYf+VIHLBN8gLJ88MEFKiu5C13Q
PZBAiDh7oI8Rq2DBf6GNjzjEKpgOJ5EPRpcFPA9cIR74e2I/1nPvhYn5hU4oKR4AnP+exbCSwCDQ
opdAgP4cCNtFoxtl6BBXcC+mAPS/3qQC5loE8d5DIbWbKe1oqKhpN3LEMUHWEw8L2/wao/hv6wK+
p7+/RVFSNYdk8OiC8xjI3LgCfaEcDsMn1JNFMJz4468KkQVrkBGqQ5FY9J6xk28hgR6aYsVHQM4B
s1o2AQfdOqgvJCA5WQUJ9ESHbgJDAV8N7z1wKzYfRKiHDuLJ9OICBXuASZly05brSeqhIwdvFIrZ
2WALuTbt/DJT30XwW466zxTpawhBSVBdaYoLGScQmoxS2pxAocvbiiemJ6WM8u/HO+/+FcSR7hIw
zEMXpD7v+vw5jD7r7gMERwk44zy5gLzx6XEvlMA6R/pLDYiSwPLPcK72DJ4jJdeRbjViQwMh2xtr
5mv/KT78LLELPdy/lzhGkSsI9tGXAD5I0P9AmgDIsm0KId+u3nIqcLoZt3Cd3Deb3Kxxc3sLCuwI
AnfQTrhKLjkT+yGMgKBNCyaf8irnNMLmM9MYs3I/TS744AyxFw1xfEkBbYPYjZ2wIEot7RbVlZjF
JOX1dliwqZQAH6cRl8E4AOfFMCrrluMhRF2CJL6BIdbQOBQExcdCXnfMbzXOwDK/4IReH/h3jqVK
XBEFqxUaAMCozISQyj47q0dYIc/VjhAScLkN42RWemDO3pKPPc/gvf6Ia4NRJT4dPPTn78dL9JRf
ANFbCQDYf8SHwnm86e+7GoAD/b03PFwV4PfoRndEMhKq9Kgs80do5YGH07PKlD8+7oYQVfx/Sat/
xJFuPLGyBVca0Kysqzz7p6jQwV34LV6GIzgB9mDlBBQZChlP4ybb9SbIIlE3sFt6q1Csh0rcHwBz
FgOwk6w7uO0JwvBreVU/LTlTtEtRJe4NyZNRyD9EEMnmIMfR10foZKNaCmQzKJHxmsjSwvboMcOf
dOyfH08mbUDE9aDJaimhBh/FoiDW3YbNZ9SrklOUfGfKgTRt/b4AUqgetJ/ZD5WwH37WxRW0JCeQ
MaAex+MPQqy4wL8vbEGKeSJLHFW2zdqojnHbAViRdXsNcFgPhROPJ+uatrh3igg7wXGgp+YSNI9K
NjPeHjqbcUcjwr6Ld90axTd6aKTr1syN3mItPM501h6MfWlqjnYs7edUz9aj9YyawP0GBel6u2Xs
x59GGbhC2BPUJ8vwbCKcPRaKQm33qUb+HvKNP/LzoZz599GWgd/1sioZXbWTzYFPvxuv3lcA2f/s
6wnLUWmRKDUj5rVv3R6sXTMfltcubDnKFldmc3VjLupB7QPw7k6on9KcCM5FVT6nMmosQAvE8odM
fP/ZIAjbUAOLjAuMwUsrKlDbCL7p3tL69ePGaUZPIWyDpoZJAzZhFNg64VbidXYHiO0q3rYAxj5x
q8aaPtQv2KUX+bXZ9c+8W68e90yx6iScchjzrJukCBai/pq4xsyB322HN9B8LJggmtkjhQFG7Nyg
5jG0uo70lmdNBZpfFYDb8rdfnrtyHXsv0XB+PJz5QNw5wgrhYqAUCiSdGgxQNzFG4Kk25IZQYCFr
61CqzaL5LQWS9bgr2swR1gIylkqulNXkTgrY5jN1aPCyj+Q1ykSGDQdSG/NxP9d4/p0xkWjLvsa2
m0IA2b3q1OfbBOInRfvBYKv3Vqy5qbf2ajCezGVBG94NWagPg9v6cef8PJp7nROmofOlJFA1eISy
4zntJVtXbm3kRrHynrUX1IVsQOENHAl4zCxmHS30SvPYSEAmDFKeeV2OewTlKnaNUinwyUBTNolS
RkddtLyFQJ+sg/jBd7Qw8V5Bwec7IALsTwvjFu6Pm0zdiK2mRlkLrzvcN2tIRZnJuXDVTWow+JOe
Uc7toEZlA0d/7Z9R1bHVTGVpwSlzTiZ2eL+SwTs9e/x2vGKtP4rTWZrDrKWFDgTKdULCKTyIwvNa
jA6QG/P34UWwyxN4/DcgwVyhxmk92elH8sRtUeZ1YXbyU+6EL4PRXbQNWM/2vgExYdvfKU65zp+X
0huUk0vCL+S0A6/thG9CMbWhgCYu/x5QVNe0T3z9KVdvMqp2Hq8tbfSEk8JiaykFeEtcH3ksDrl+
Jf1TKdLCfcRT7MJ1T99cSB4YOVM2kjm3vKAEKty3e+9S7qJDjLIfsz2DKs2dNuEaogDf9YpfFRve
9h2QWr8EDrtwn9PmkjBNA/iugELFJ+RA8JhSVYOisOHfpgzQNU2ddSEK6GXhHVkM0eXxpIp3zwtL
5gkTJmYHURWwpXoVlfm5FSbdwouAoLb/94uABFGHGh64WQcb1Br+CuR7294q1ii7tlJDxmM7+OAM
IEeNyuj1hRNCe6rK8965WcS6ZUAa16JL1fFXIMDUBx3PewdiVRtIJ9uP54z2TJTnybzpZVCTFtlw
XCHjpt9rdm5I1mxeKtz3nPXN/IauzyZbsqkUqyLPlu6msxJMlREicXCebTY0oBBid1Zq8q8yDPfC
eGhdECdL7opGYz3Q1tf8ex+dOxlchQBONluek8A6cEwgWtaLCwftygp+72oi7npwE2iMoEqjW9mD
qVqRAbp+U9IVU9EnszFByKiDRkv3TNTLGf460eW1bDrxOjQmo9jg1tIbI1l4mVyzsPc+hjhyvCZP
ExS+EBR0a6tx+1O9Kx2QLmTbyMxW2k5+K5+iVWYVRqvzDpJ5JpiA8I59PPO0uSBx2hqKzxI/w+Km
VvmLtdT3r3rdm2tOly92ulG2kZ3oMAKWusr0JxaHhTe/OKNxFLP9jD8jQ/n9+ENml/7ONEiEuxB1
DKMMEtYkbT+mfJ1H4IiTDi0SyQnYoB73QTGwEvGcgES2EvuBMLoy3IDhT54duHBXeH9+1vrc680x
GTOVESUJoaBGCHRfPo9NhBfyEwNNj8cd0JwbEtCdcxDF8Dh8P+pyN9BvRY09yiQrKGDh8QydwXSr
soDcgL/5Mo3Nl8xIP3uHkWhvSZ5Qiz4fGAhmlDqT4hGNOs53BhWGC2OjXK0k5rvUoACnapDgbEI3
DY48UxpQ01honHKrkcDvjAVdmAIiItdjZ0ZVkN+Dgw0KMWBA84FQ8kBAG0KX0/AkRBC7LswWzvb9
/caS2JTUk/B+leAvlO0ANuK8XTd1bDdFb5cpAlKPd8Xdg8NDSfzvbYd63tSPFTDCyxskfozpOOzy
hSfeFfX0X4cSbfN/tw0iSW2Mk5pz+Y3/CwIWm8kWQeBqaM/+CvzH77Ez7tod+C1Q94x8LXOcKj3S
AbDfyna+ArVOuQhn4Oc+730LYbS9SOlErpi/ZdSDJ/95NJJDvJFN5S396F75N+TTVDMw/B1nJBrK
kvXY9FFKryxM8zVCf69/wk5XnBirEMvj3HSvvWUdWCiNzkWPF8+EpuS2dD0b9NE2NAuk3FgK/VEW
lwwHh1yRIGiDQcdRb4BKPex2U4FQpnoqogWXj+axSMTEVr0mx+Dd5F1vxzxn68/IfBq/OoMzMstf
8orujkPgJGLywgmZq2nuozdEpzHBzWeA+8qQdWAzjdoudDgsL4/PA+1GI2sXmAD8uDGL94CEqBpo
B50LZ/ur1kLC0AiQawns1Jr0PxxCb3jYW6peOKXVmC+DVTjQOFkH+vPjL7m/ZVCKTtxpRRlG+SjM
L5PD5PaW7IhGcSgNzhx0fl2bvtGvlSNEBHbRUt3G3PJ/bVL0OM//zR2EDEbRVHOPoBc+jd8TgvmF
FZhPkJMwSrM1QaMON8I3q6UO501yr0Pi0gtLL+g6lPe5Gqc35+FZWXWvzB8ZbEY70PmrC2kKWjCB
rIdQKgakpx26idYgXhpcBDOcwe7WglnvQlFHsboOwXC8qtfjE2clg5F+Pl7D6zPk3gAJTxsqVIyc
DugZ8lNWutFs3gI3nV3YkN10wABpynpwGtfNVjRLtzGCXYPHmPQ0Or+A4VvY0pT7iyyo4GW+hRHG
N0zCn7A9DLLL8BoQbwclcrpxlTPtgqtPuYVJ4H+uVaAhmDOGRfgit0h/99sOdDaPp5LmvpCgfz+W
lXgQPewV7YOt/6idb/USXE6IhEm7VPvkUvjeNWtIArPU5Wxf7q0eYXcaxkt6fg7GCAfvpTDbD241
vudQnt0vlWRcg2l3uiCLAHhwyedTBdM22ZotrOIN2B5c+Ed6YHsOo59VXBKiIW9wPcP0aA7Y5RgD
hKK2vAmwfcB/ZXo6FJ5XoJGa/xfMIuiyTM4IDVHP9A8Bnn/jJAZu3UOPE5U4uNpcUOL7MG2qpa0T
p12128BCutpaKu+7f9sKHFlvMCVxFYvzlqtgOzu3tVpngimJHRYJDM/UdqCJeRLfKgOVsI4M7frQ
Xtgl950mjqxBQM0QggxzOMe/5B/9aVr334OrrORn9is/o1jEni6g6/7zuDeKvSTLETw+r9lARGeI
oINs8dQ2uZEVtpd/plDTrcBK/rgf2lVwDajdGOYQsn1NIaOjclilwhr4fo87KtVzxNlxVxiIQYLp
V2c71N4n+9E/qXjUC2uuWbPSqoyWlpUWUicrF3gWsoL5bK5Bn8RUpmxop+ICVUPOggjlwmVPW0DC
IS2SMFCj+UAooLzjivBXCDhzncem0Glvj6eT4k5cr/6b2eS0YfDFeRh9Crqsi8w8jx4OkbcNxqWI
BMXmCoRXJKReJnUSuoBiu50cSoezETS32hffesUz2Bkc0WZtbgP5kYW9eN109ywJaazGOlLlOXrb
2FWuiw54jfHaZnVoEK5TKz1Bxdvw7doCa+pKsAEhtSLcQrjbqw/ezG1PBzXdbtgitTjouckuLOcV
LnLns8iSiJ5n/3X7gK9Hn++82oHZOodGoUP3zkAU1GTs34H1o6Ulw4GRxquTVmESYh0qAfAQQV+8
4EXQdj/5HgtaMA1xxdy2ts+VPZfZXgSKyG4dQ2+rFgFpPcWQOnk8EMoGukZ5b/Yo+P8SSDKiM3kj
udMW6VErWk07ZQkpQrmryQqCVOg4PJnRvuqAad70V4oNIi1D2ABKdIjNbBNYi2F/2lgIJ0gUwqmJ
/nGCWCuzAXK4dHq34fTJLdbhCoUjluiAGS226guHS2z4zl3v0NqpO1iNs0I51po3FYe3kcK1+lWw
9m1l4aDSPo2wNnzPQkwXpdyueuTMMxgYD9DCsJZyC7SY/PV+vFlF36tHtZovCMCZ8P49nybczoN+
EvHXZHL2AfqbB99QdR6+dW1dfNMzlmr+aGCxa873pnMIBCE0MdugHAm7dB9vcmMtHS0enErPS/Mn
UFykq8t904msQoNOnp9mjdkjEBo5UDE4QqsCTGd6tepNMNFZMuKBJUYsIiIaG3/eX3wztsGwsZVT
vVw9Pi+Ua4OEsGuDlMhQw8FMy89JvW+Ag/B+h1q4YFcox4VEr09TlIWDgOanSNR5HtpGzEvPLdWm
0Von3l3S0NQNVJ44l5FOavULsl4leHMeT8z9KIzAkdB1X8lQ7N+hcekrPPF7bi3YPBYKBKe6Z2Vn
gdfls7RTD6LuvyAeCGeywHNoX+IcWs0utxmH2UQLkUBa5oGdZ+BmuwgheBUZ6M64/Tf4SHZ4jQlv
0VMEuRkH1JLFt7ApTtU+OMqnx6OneU4kDF7pwJrJDfPCfTFv0xm8YA1yNr8ju/iA2K54KFIzmPRx
LTz3a/GzfH3c7bVw6c6txxJ2BWDcBOxtmPQDqOxOzZyEq1+SQ2+m6+lb2/jPmdNBVXebWzFKTZEA
LQ/Fy1LgjfZUIvHzDRPFSnVdck5P0c3OPxV2vBOfoXGOAMLl8SBpu5bwcSDJjbxOI0JMUvnkytiI
lS+U7S1sW1rjhDcD4lN/GBU0DliKFZ/DhYW5uqr/vTAsCaJPxhrC4CPabSG+Ne8Fnl2FIYr7A5Tt
bLVTt20dbsuDw4jZgSvXFI/VV70NfhVHXEIoZpdtSbLZt2aT7qrDYHlbcMs9nk7xvikFq//fZwNK
cz6YUPBp2DBuELki6J49wDjDi7/ln8AULupI+hv9gX31XpVNg/Kv4hKupVPfr8CDJaiQTtIR3pON
cDd8C5cEZH8b9bMAQfOr3GCzBccl4BbF7LMkol/q6r6JBIFzs7X2ltgdwpa8PnlOLKFuaAWlKgYv
UERWVgyjS8UpgwsPJet3vwexmTVuBasuoYWOtP+I6hTFgALrQXh6PI8UjxP6W3/P46QxgVjWyEKP
VrgCAb0eGKyR2JLjIdL8RzDqwwzlXLp4KBAqViNMGmQKanUo0J2ih1aI9+1kB7as97ZsPkFY2+gs
aBmb8qYzYW53SzFRSkyLJasByl4rmyFHt7LDb5p1aCFsrM+ZR/AiGsHHxwe7mqzJmh2mYsGXv38m
WTJXUPF5KfUJNmiTvmegHArLwE4W3ZX7NzhkmP9eNqWPysLrESGH8gJnywbk136H4MY9aftsqx1B
mb/rnNSsmoXRcLMtvmcKCPtVyAHLtT2i49yXCF5zMH1++qgMf242fOukX6xnTNDIXjA8FDABS4LB
B8jWJvWI3iobyghWvIpgkZtV98lY4vorOs2R48Tht8y5WXyvUxaMjP8noBWZCgVTComks+/zl6IV
/pQKgERd+VwGEKfsa4dTg73YQ409mU5pHVl+1eyieDxFirhQsUpZWZUwbDLTtHkbNojJTIIV+Khc
kkDkrYKDGPW9C4eeNlTChRLTPgBVT8u5ojNa9X7Yctvo2UeMjNtAQtqJfGPcLiXmaEdeJSxMKOYN
qhnRWWfnm2FVHdJNuYF4kM3su223bSyQrx7UVWQFGxAd9VskshaGSdmz/4UUbxg58nKsKApADvlH
uelf/KNiJR/q23TpfsULu5U2m8SLDfLUWS+oGZ5FfG9lHPx1kAej+GhhGPOi3Dl5KuEdDR0PzWCm
gL8LfBdghUz0rGoXjd900RKrDgW9yJKQ8I4Z5BRiMThvTwIKpQBtxdPT/6WcstWw4b+ED7XRPXER
OkibMcKYQCs+kYYyh/XyjxIUMqUmNAVu6STP835vwghvSJ74jpGD+SAzexWh265bQrNQHGSWhHhz
VThEkoR56g3mECNaNJmoxLITZJlGu3BC810xfAP8zAtmdz70d4ZCYr6hJ1uHJYOJgnqqy+zDtaoz
T97p8fmgNU5YAa0F8ZU3YjACkneafm700l0qAabEf1gS8S1CXE9KoMuGp+5kjnsf2cdoNVjQAlqY
GmoP8+a6eR2JvueP4/z5pYX3gg51e5tfA8vjqAvzQwnMQ2jg7x4A8KjLdF5t0QHS3k3WgZGYqjkZ
GvwUGcglPMWQkNfZbfGSrGKTfV1yWKiDIw79CNc75jh2Hpx3jFezoYTWz2bY9QtGi7b4/N9jAykU
wDkDh/WB8JUT9kmqA/1f6jko3W1PBn96L6XSGyuL2urxdqM8tFgykiwy3cSNeQcn7BifhFfkbPRi
x5rwVvTfj7ug2BUykDw2mdKxNXqYjyXyFwtfTnmgslfH/mar8UqpqUWHdjn70tkYwA4E2U50CnfS
J5Au69wNVuAnt3F/QbzBiPbcYlSMAhlgyZBwnUATLwngD0BRJDLYid9Hjf8iSAK0xUW797D9PMGU
GAQmQcSeTZULAbulwCfllUUi9ZVQ6fvSA+BFEiwtP+cOMDzQVii2Q7QJtsFCoIOybAphsKGVPeUF
g16EHqLspbbJC3VdgLHj8a6gnWMSm1/G0BbzeBymZI3AaX9s1ulGeB1WECh0K6tZFavRrAxpk3xk
eABAJ/C8FPGjPa9IauSyAsVROZ/j/DK58S/BbEJk0JUdhCKfQfWOjCKeoPvGCd+XKDFpx0wmzHrM
FmowzWvWDaXZj745gu+ZmaBnxB350s3jU6C95hAXEaaXxxNMsSUk9DdmtNpXBnh47ZjqQcDqUGa1
4ujElZnZAVGoQUHicU+UnUIifr1e7Pp07onRsJAMdI3lXxxyeo9bn+36nduWRPryaQOxAg+tK8xn
110iRVhomLoNCHOelBBoVfMe28Caaqt7g5LxJj41wEfH6+kIXNNzs69DvfjI7cdDob2gZMK+D/6g
RH6LHgebvbSXdu9vhD3ilqZk5W60YUzhSwYIJzux5hKXLCWGzsqEW5dLU1nGfTTP3477lHY9qusi
3V8HRy/Va1u1NRcV1wtYKtqmI4zGKEFiFBK7c+CiBI2lLlkS0Cp/lmKhlL1AYnXzSKlVJkoQUtM8
O6wg5aclCy88yiYm4bdgUY7bvPbRtAC5cq2FCOKrMBwfL/z9HA1L4m492R9YNWZYt2sNDTE7eCgb
CJuGRv60NPO07ycedJoHBXqQP6NSG7JRzXgZGSDL0iXvnfLcIYG3HD9BIrjC7KCu5kV8gvL74lOU
5lWR2FpFi0OGmea2XeXkud1r7uY2++l/L9UmU0L2LImt5Xx2DIoS0z8dhoP30a17cHE/QeP55KOa
WOecAZr3uQ4SLfnz8YLT5os46GwXi2zJYUzIU/TfyXO38RJjSa+A1jhxokW/YocgRuPysd0HF8Tp
mPfHn005viRKUfGjqWUhme4269nrfOGcZNV+LlLVUY4vCUz0JC4vklRjXT579oSvJF+iUKZsfhJn
GKlcEjAFvru2hs9kGyw+LecpvXP5iMS1LYP/DoyIIeeyl+AsrBp4J4NVg618F+uLJXuU4BJJozzW
UwkFTDiynYkQPgD/YAnxfrNPSq1PEIPW/S+UgtSv/abfyEudUlaaxBPmtdwqNVj3XFGOCzOFbnTc
QUun7p+Foj5B99aQO/BjPN5WtAMozhvixlWHbqomK3O0aQaigpRro9hgj9iGiGc3BvPObptj4yxS
HlPOB4kWTGYJeynDLRGsRat8UbbK27CON3yhyyWyg+CaC7blIelXKsIQS7UJFBNPIgeDgp9EkObA
CYI8sAxpp66Cwn1/9phJrxrojmaK3nTnxxNK2zGEBUgzsRTbEbkLsdi3od3V7wUr6NBfNB+3T8n6
s9cEz82CIXUFXdYIo2kBtgG7+oZ3YgR5vXOxbV3kVo3RCuxmE+zlVb9qV4wZmpoJSVljSTGDYipI
UGGW+loKKiLYuKYyOsiYLZLrX9+dd840iezLId8KjT40zW8g3mZJqPIJN805e1K2ADltpCOwiYca
yJtcBy4N1U6yHZoB4DhAr1zULQQCdWW9lDOgjZMwMAojQAMtGfEKSnJdxW6MpQWHhlJXxZLQvoYB
aVWuDIAMu6gGtsFUkZ8UWwN4sdr29qAXZzg7iJrIT8O3/z58hIc6MqpL/fR4D1FOIQn4KyAAp9R1
z7leDwkwqA0YTXvyIx3F1487oE3d/PvNHm3ZspGaFFMXNy+NmOv18PW4YdqXE++CkZGZSmMwcWr1
BQS7XlZnVVz101pLVo97oJ2v6+83354WfjPxlQSDaIov05p/YWM9dbwn4XUmuUGKCDXLI7Bl4irC
Qm2iOX7h/IIo4edSAJtyZZLoqd5DsCmaU7VCmOq57DbJKwQnF5aGcruQhKvx2E25nKFxhVGtUck/
QGX1v5xd2Y6cPLd9IiTAgOGWoai5q+fu3KCkO7GxwYCZefqzKjoXUf1dXdJ3Faml4PK0vYe114LQ
qp0q34+9XO+WwPpvAHzzknh1YJZvmBOC+RpdBmB/O5Vr+4T2ZG/XPd9sNz37bV/YjEsUVK98l3fn
ZIWnAoh5e6AR0GsaTL9NLY8FZ3YoWdmETOo7a57TxshX5RT8t5t0iYIC05uYzBGDg2JdP5pulAWh
86unNzbr2km4iNkgUerYhg8GJEP8IFB/N1CQ6f8b4tD8Gwn/c9AXT9iuglj3fhQbN4vL52FLtlYC
V3xC0vz723TlNfxbF/hnDENRCoVwuJXlzJLOlZ8NdVZgjttMgXMLg3Rlkf7mEP4ZQyjLLE1HwhGU
aKEp36nmoTneyuidLcsXx+uv3/TP1zPdNu4iUFEABC1pH/pDefjdhejNjv31cOC3rsq1Yc6T+2eY
fiqEQUE+j6LfsKIhlDE31rrciFW2Qp4jOBXR9xtyrSJzyZJg+7rjTsWRWQEfWYSXx3lRO3+fo4X4
nGULojxdEp5IiAW80xuxy5Xn4G+N/J/J0YZCdNZG6qEjDD37R58+fD+ba1t/tgn/fLgHZ1cGokcT
6hYKiqWfBhIE3L1xQa796gtPbrRrw4MCDHK506thvCn++P2PvgYN+Btt//Or59lEvK5QrB+3052/
lYcMLG0QsYHcc2S+Bqf5xupc8XsvUYtFuwRufe5KNCP96G1/D1u1HVKRfj+NK2t/CVrU3DNyc8Qb
zwYvLUs38f1+D8XxG+/wtVUyL9wv1QxGF3j49QCVp/Ue/Sc7chwiIMjPfSV4c7+fxt9X9YsLfolg
BO8uKEXP+AG1sZM2lVsjYQk49t+dGACb1BSh3tkbmrLHIhXP9GRseBDOCIqCzfe/4IqNvEQtlkUR
5IuNidpmsevEHLUTsp598EhL78YQ14oil0DF0QG3BapzZ0C2s4WVxCSdcA/pOWDz3VuDXLkwl7BE
vbjSpxNW0li3YfZ3oDIatoBeg5tgjuXdLYjEtbzUJQQRsBPgFM7T6dGw2EZNdO5pAkFldOvduuJn
XhL5Dovj8rlbcHXyPLH842SWoQ0RgjFIeiA7v9/4a/fz4nVfjAUyZTYG6drkHC+GCwrW+Unfl6/f
D/DlFcUzex74H0PjVtVgyBkDVMW2QMJxaH7z5vn7b399P/Hxs4P5z8d5UHbNbOHjTb3ryrvKAj7N
+BDOcwaIkceOdrWt7adyXlN06bXy7fthv65NYdgLsxBUrDVh2bAzEIu/s/oQBSIHgVO51hug43ao
TCVQS9Zr9QLw7bZ70al8uoUwvrag5yv8z5wrMvF5ZHD3ivrQLZ9BNYeeePp+Zte+ff77P99utO3k
eYWJDTaEnf/0FIj36dbVPD+I/2PksGrnK/vPx+csZ2U94uPL4xAbu+poJ/l9aqWuGwIQnfynGVwi
sVTulwM9V15runYMAM6ME7SBblyWL+MWO7gk6iwgGDjy/Gwl0erQHHHlIx/p+htu0ZdXEV+/2Fgj
8Oyu9PH1YdX/dIByPIPUzf0tltGvvS58/2Jz+4UvFWiS8evH2HdX+dpCZ2xYmCEk+CZkMey1FrEH
mr9Unozznsy3ntEvXxeMfLHzlRQcERJGLjYDmj7bdNiLp3xXJn7spv7KKkL/Y97TG/7+14U7DHf2
b/85aO3C/t9p8mXI7XB8USv/0YvRSQslkXjZdhF9QlcwWkVuBexfV9Ew5PnM/zPkRA0zm8/kB91b
+dIAlAey6A8vJnG26RJzJ1e3CKi+RuZhpAuP0FadmVc21nL6AE1HoWMLxWge2QlLnbtiZUTiBV3W
mFlwkE8SHU94lpJbj96XrysGv3gt1FKYkzpDzqALGXbjEjb1rZzilU9forRE67RaeOdPQ5mdQUm+
v5Wl/zrTZQeXgCwJ2cFJOAif1N7+iVwTzv5r90FWpRnW++HUHPJnLFwCKbRTtbf1GvrBxdZ9t/fz
jbLnly85fsDFe2E0Tp33PozS4HlhOT/11ImM4jFH4wml8feG72sIAQa5MB+MI5q1IeENmBt0z1bD
brlvVySq03Z7q9n/yj0+y5b/e8pnYGp45WGI4I6DWq3dkxtX9ophvQRtGa7XDKKrnD1fVDRU7FgX
dSQAMrQVO7gu2fvLw41lOhuBL16hS1pOWy2tKaYF5DYOqntNkKppWRkE2pcQmwWHZuVOIZQf1zP9
rfC0znpZO2xKvx/92gJemAlID9jMoqBBrghZgc8n8tFxMfEuLDrrBi7H+trPxkG4sBDj6FJkD1sE
pIXO1kXmgcYSFYG0YoOKA3esAXbl3NvaA2K+vso/qM/ouqmydl10TMW6pzpaJqTjCjLLo8eXPfdd
L2lIY4a9NTShsvgQs95XyZBb6PIzBr5qa+mFdStVxCgPYuSq0TTh8mBbTLyJOpmD7aYwaOp4bp+K
saJrLQn82mWuV7m0yD1o/LNXOWT2huO6/hA8WyIgMLLnaW6acFSwqMv9YgRitegAnJj5xKKyEUXM
ugIU4Lbpb0wzc9ZGBZXRblRuCraGOSzHWqCo3ruROdssrcWoo4x35WbMJrbyq0Efygo1cdtu5+di
GuXOc2j9GJQDCfNJV2+8XroUP3MCb03f/u6RRkgy4ZSphjsAkDcHWAZoYrI2fNVCtGCyE9OgNTi0
qjFxary0plcZUbboMhmF5itbo4sdiwJSYxmUK1N1bJ3XQwlNgAA0dSwfd1NRDDtDuX5IXfCbT500
oyXrvaTymR8GNX5bMVfQnjfIeIACGl81shd3JreLtdNpe+M5RpV0Uz2tRd1PTw5K3FHQiDyyFvj4
HXgftl05An4mBL1x8M5G4KuLdfE2dH0xSfdcp7dpHTH9ex5BBC9uEQRcuTmXcDAxKxytcwm37z4E
80JHrWWQDsbH9xfz62gOnHJny/TPAz7UxFqa6fz9B0hkY93TCWG+OuDI2zfya1cW6H8wXo4AE9kZ
JNEHx0K8d/ojEP/Nfl6CuXqnon0Ptdq9c0BDUGyOSBrYsfxvwGCszoXhhxoXSFstvKDsJ0hljGSI
Jjdk0bN1qzx65QG4RHFRQTWbbQwgmrvJiczpCTyRITdUpLOjJ+6/3+UrHrZ34RhaWT9keoKXVttQ
LGgjt7nTTh3J+r0gVkjoTnXDjVDh6oG6MPXMN+tWwRDvp7wPLeN9njdLe7L1sXbzyDTa1cT8mNr/
JU+IDbqw+dlY5rotJrAojTIJsj2xblLEXLt5F/c6N0neTBIkycYu29p/1BPKglsazaviqNfWffWk
ZPgonr/foSte4CWCaykNz+8Y5uHVSG7jkHXoBfj+01eu3yWCa9RG4AeyXfaFB0Kt3okVuy+Lt+8/
fi0TcQnhMnLayM4FTaSJPKEVGw/WWoGpZnhpNhw1cONGKeDaJM6b9I+ZYqooLKIxjN89lOPdXLGo
QB/6jUlcuR+XMK7ZI0FVtOdJ3Htb8e6nyDYerI0Vy+2wK+7KA4IJA7Rg5aezu+UbX9vx89//mdFg
te5coNi4dzrLjMeSklgLdFF9P6Vr63Vx430SmKqYcZ5y5j/NJd5134zz0rmxHdd+/MUl96nsFkpG
qLoQMhxdKHmspmzM1v/px1+ii7IRWVkqg+ogFzKEY2vvXNJ9Gmb/+v33rwVG7oXVkJBlqNuggaZP
pZ1PMuk8qXG84m44yy7qYFjlTtulkBPzQ8RQ9pZyYm0zMPFs+ACQXGN6OnRQA4+strRCf5GgqSOj
XOVli6bQarFDtI12Se56RcK1rx6ccTIh1eqjs/bGob1ini4xaQFoaHhlFGRfknGMGD9jQTqmD/BG
jHU1OLeaKa/EcJfgNKeEHpCZNQSpxtr44fnzGBWTYCumdPfYFkaZ1mVw6/W4cmwvAWu9Pw/Wkndk
7zVNuS7BwBSa0qEh9Cqb/xaKXKLKessWwlSGOni91689cLilIh+NyM5nJ6l985aQ1hWbcokk0x3x
Fo9Sd+8ICItThzYbRCjlm9lBbHPgla/CprXch0kygIa6Qnx+f7ivjXthV5RS40x7CuwYq71HqmV7
N+eOgMAn9+T90AbsOW+Cdu8H84xaZ9fdLKOeb88XjvAlvqxxuDkXxLZ2pjmiAx89NfowQ+WLhblb
8ZM1QlcM2uEBUtSuBntJyInT/PYXAPGjxsIDGH2/Al83UNvBJebMNBYwpEAOcNdh+LCrq8fag5hB
1ZLPQA+b/ow5xZ5UrdpWGmx2fQkCM8k+87JYlQgE+yoo4X/BmVTLy9iYH4Sb5VoE7S0I0tkKf7VS
F/Zn5DATjDdkh5KdkcX9EphD0mpGuxDEqt7asx1Bk9blpo8/eNC6LCTp0BRh6m7vEcd8Rl18vB8h
T7DhFbYzdKhDNr0hu5+lDDIfkrcMMGqPGt27k8+zhLBBAW3XavBEonq/vcWge8UKXQLiJu0Xtlzq
ed8vpdeHkxRzYrtT/Zjx3Ljrib6VzPpL8/bFml0i34ZaAhcLqTmAlfn+Li632VlEIPwVv7Rr2YVm
CkZ1M3w1IuDFPqkOt2P42INFL0/ziKV/WPQBl+GAUtItiNo11+cSMCeZWkoajGBdDs3o1/I6gZXv
zBt/P4YgQ4i/P8x/36Sv5n1xn7lv2K1BGdlXS22gia/0dk7eSojSBPKhWgwoZU04QrIhESpCMJxw
gssgrvpmv1RuzAL3h2EKEhd8hl5d54NIQJx5jj1JY1E1zxY5l+87ROqWdrdQ8QOngVmhg8prgfsW
9mOmhnuXDh1E73LQGUm+k4N8C0oBGXcSEzanU8+SOuv/lAXNQx3MDSzbIGM3H/OQlRq95125NrzZ
DcnARLTUwYGAxsdoFnGoF+8PzxoaNcq+hdyx3L8Z9q9W7fya/eNdtb7D/K6zwegN3Y9oQXPPJnDF
YIZ0aYJfytWeChkyBrEnB4HiH2e+joiwxcPCIY6p+gnK7stcnmoZ+GGD2oeDVIxwh+3Q2dOSzrnK
AGClvVcmPQfnFjIUHDl3FUxDlIs+6EJCJFouLbvFLDMVDHXSe+P4YZQNBGznrFuVLQNbMcVDN3MO
OQpDTae+EfYUSxt5lZAak20jP4MH5CErZmMd4FPvUO47C23y4G2Qi5lWi2unFJqtLIQ/oH+7BWug
ImSbH0wHQGXXOADwDkArHSsCq7gylrE2E11Y0wOXEJCEzgmaNQU41adZBjTNedu/AkPo2ImAhPq6
w28xopqo/jeeTkMm9cJy6GyiRvYKOYNh3zmQ825cR5+y1tpNRoWzlltB6AetXFeT7a7LRRWhC14y
YAZHR4GL2W/ruIEM/NG0KL1nGoKPhsIPx/2277lp6DJcrKraa1sVaW05ZgqSbNDL6QJ998hUQvNT
NbCHZQCxEUCQVkyr8qGuWP8wI3LqQ3fM+qNjFECDgYAJqbvRVfyoAwdJK6KmPhTQsXhvimLa9cJi
iTE3I/Q9pz4eBfV3AaR73wnJ0CC9UA/E5pmLrvIauJwRZ8iB0lmEw/RuZkClj1XQIO0HxnNn1qdc
O3dBO0Ha3i+ccJaOjphD9oMDNfdFdaByLDxAkqlQkeHZfkjG4FBU2RiRfHD3nhxt0OoL6X+cOSVA
JmaYetcPJkijPKN03mlgMHCBQvTzIdD003HrH7ldom9J6SDMDDVHUyaDsFTNT6P19IB2Hchj5SNq
QEFdnZygnXeTx1UMfhEeDnYJJFITqE2PJMR6glpKE9Ihn1YOFX4kRPsplRFsc88NoI4GqmnCOEkt
vDFJg+adcOrbMjWxk+9ZL52TaZjgz7JkGbIMmEBOjmNHAeEZH9umLyLDDQ71WHy2Lj3aYppPvK2h
hiZLZzv05rtSix055/qHm4tpPXfu50wYnD/a3FnmAB0L6L6FhiusB91wKxrEcDaDxg/iufWmmU0a
ay+4t3Jcu7akMupn8auQ9YnljRnPHTE31QjIufKKduUUVr1yzih04rXHuoGSOHgj0fndWh9NI/ok
q/BeFsF8qMzgzWyqCXtfOZuht+6hc/KpBNnmBUxdzZc/rj+Czqe3frS592nWmVobtfcCjAHZTF0D
kpqiM8OFoUGi0xzU55TKpMCKoUhFXtoFDQ1Dy/N4YP2JZdXRMvIaVhLmRNTZz2Zs5pCYpV4Fwqwj
LrIGIfzyrvRUx4FRr5k13JOO+ivkmQEkbpxuSEkwHutMPxp8eHGIM0X+KE+ZV4CErxfiJ6jd0Lwa
yBP1rJeZZo/SyB89MdfRmBGeFNjMaB7InMrc4YfaLcvEcAd/U1TTFm4JCWugyTazbYHA1tbbYOmc
VZG5zmZGzLn2ZGUkC2FjVPqg39Rs6j8o8Kh3syHBwmRZaGwt8XS+Kmswo8xmP4usaXZ0JvzQS/9n
kaONvOdkC9V1eawkdQ8qb41IMipXLjH5qrbdB+qx/HHIOAx5LbNY5v6O8/4Xz4qXYsneAshZxVbH
T9Rps+MU8GbnjAOEQLE+u0acj4fZDGnTuya0BTW7WyZGX7VqT50qD4rDpDu5MT9D/QpZZstA2KON
J6+o3+1sRo06y3+Mvvmal9XyYlmL/NWX+bS2dL3vjLaGHsjs44Y5Hc5aoWuSCC9HL75fPFQBM8Nq
Geh2yky0ny4jXuMc8q8hsXsezou/6jS0sUp4ozkZu5M/+nIjDAX59t5+ZYaudstsuT9zxagRaqhX
hLkAotOk5U72hOJtB3OIDe06PsfNAhbOyvvJhmKIGgoCfDE/9m631q0JclQZZQ2gyDKLyGTNK4WC
SehmAawAFcujJbI+bvtgTkzTZ6uymR7PuNVIDc7WWYadcIaVPRIRjWNVJwXFOXXaZxCodKmirY7q
QOEoKppMAowQdDwwh62rwozdZmFbT7feh1+ME1DDNky2FpDjypqozKu+DivV4XHqjNQbS41ZTn+U
W2kIvC11omf3jtLi3vR8gRd2jgX34nFo4rZF0U+1kcrniLTdXb74qPB4C6gZUcDZOhoQW2+JHCnu
Cl7tWTftc9wQaiEyoc74lvdII05Gs5YjpAty5qAndGzQSKLrN23MGbRCc9SCJvDS1zqsCvsItHr7
Mgz0TCnEunWbZeRV+sbBrmdQIxIv6UHhu8xoWBKAGEJAfMUrmshyCscJtxIPsOTigCnvdEEgCUTG
MC/YESfjvZpMsPZl9Rp24UkaoA0TEImQnrWrGrUzWLsdGhhMX72cfbnCY6sscKaEj6ZKSzNDe1Ru
wTOkWaInWqHyIlcNMouVHlJNOlws3/FOYhqXBO7RDutC0kLoVW7UiV0EW2Mo1hDbTABYTfw+P6GE
s61wcPJWJbPnbl0GiueFHbUaj3MOXllmxuaUk4Txfi00GvBBDRrq3BpjYtqHmowTSIu5F1adMYUD
bc0wa4UEp0PWHOspAx0UdOkipJE2hQ8wbGDd2UhrhAZb0qHJwbfjQdadr8sWVNq1hqBCu8lqPwR1
cdo2+m/xaeUPwXEOZBcLmq1KHyZoLHJUMvl0x0bWJqQvT463nBpolSxhRWQdzpP7gj5gN2r69te8
NOoohxEdUL1Xs1CYBosCgMyH0Hf8vdmLJoITwVGaQpdUXhQ67Htr3rmyA5jDNlCd8edH1VY65GMX
oIbrOjEwQeZbMDlgxiU+nvxKiNScso2R82Tw5yadRqeMTcveKUOuIVIwx1TKAstDgA5H4fkcvTUx
DwzYSFx5sbQkpY13b3X2Aw2yuC4VWHDcZdvQiq/6c49rNvRvtJnfEYvnUK7UfaTG/FCCdbkaigQ1
xPwZbwq45gQGYrpdQqceJcgvh/ucycfFUBJS2mNGQ6gJrBcPraAAQbQrU+Kq0i4AW109w5ODxNrB
FD1Jh8BqX+3CC1ZcQdAghz2wGaj37cyODEvCaxFl+wyt9um5WZa0yKYVM8zi3XCMPnWRV4p4Y1oR
FNvAGjQ4QG8MsIak0s1JWkAyMdv9aFvoqhEvpcOwaUf1mjn0kBtsrecFkxjQ0O8Ggq85RS0Sxy0p
63bVZJmxzZXaIIaxUulb0zHrrEc+8iNRHnD9lWg2tZNliLeFE/mGxk2hqI0gUrJ1lxStbW2F0dNP
10arXG+Tdt1ny2ZQPlwytrbK8rRMYgjLugR4CM+0N0NSMOs4rPecONx7qTJy53tTGQUAl0q/fpk9
L5pq54OU7gcbUe6v+ayi3oIbqEeFJICfidCj/F7w5clRxWq2RQI5qHbjdi36r1gwwKGG9+Pn6seC
MygVM1LutqB1IeaYTHY7JdobWewSq0yqsSSxmnORCIuidvoKGN3HsCwHcxiPeuhjJctVETQAhsj+
w+RiW8zZ0cjq3VJUBwuTDVoracX0kFmQEULY8OgaQR7xGW/CwvGQ6sjs3D9zRZoD85w449kcz4x0
kFMGzceUb0BaaWzMLCg2yIA6G4ImECWgzt32pRkzeNAH0hcs7iz96U5otOztWAh3VQlmJ4YJIsRi
WC2VHfcNzjbVqn6s/NY9GUEdZ5575DW8Q4aMPZpMILiLLgo1RiLAAW2Lwt/Irm3CCk0oYNJGm2qX
0EnCm2ry0PZGOHiVE88anZatt/W1+4TO6yW0hODROHRH4bQHq8CBbFzs9sJ4hKV7JR18+S4H0i6g
DLqwQE+ArzCypEiXDoNjZx6QPoZRMAe4d+MvXSu6zlEqD2mbkS1F7g8ICPTTleBKO8KFvnOqOtJ5
uyOlvNfGuA8U6aJqUeliBR+53f0ZjDaluR26Pd0iCP3jq/I3zArkhEXztlRFl/LZOFkTfe5NINnZ
WK2CboghPBmXPYkUYxEaKmK3hRxiYERLZyVkgPAw458syA4AxEZSSRJ6/RSWLQXlfLsca17/kmWB
vLiYoWIMEIM76HtfdjJkxOnjzAaLTA1ySlk7vyteQhMM4CztEWuHiHjtEL8Mg757qNpiDTKYx4EW
R4uXEV2G0G11XBjiQ9IRQVVzsAP9w+mbO4Gwal7KAqBZih+BnhI/gIETaCENvCwHuacaTqodcDHQ
HrKy5oaEmhRPw9L/8iG5fedz7xeZ7AkwOAAjPBtZjip4cHRlQ2bBceKJ85M0lyP13YPlWYexA78/
U97KIapLMgsxU+Ba2xr4EGLoOqwL52RLhrqlgE+Jt6+yf9TueDAmeShJfT8OCjU1M1LzL40jUXbk
ng+/SwL4NYCYhPzo8g80Hdwr66eb/TayYQlrBEOBaWzsBs2H6nc/+HfKyF4qXX6KokZWX0LjTuR3
zLMKIAVnEGHwCpbChFBraz8MTTPHdp1lOB0u4ldfoqrqGzOQaXQNux3lRVtEuhKxQyhYvkZeR5Ud
7NDjCak+Z7G3i0KNv10ccpr8ZbnrkQh5cM5PdlP+kIgDldUkjbKSxTRTbiCfUZj3QMwgUIekU+dD
6N6zQviyR1p8Ijv5ktfmwZ+neCL5p72093mJnEvdxt2E0qCeP2sFrHLVJWXunVxJUR2ZZCoRhWUB
JKhnq9uOxNyCpgFI8tJbq8GMp6yIadescC6iqWMJEtlIziJ4M+Wd05D11DapoyiIb+cg9SRHfAJv
LTdhuUgh3XSauxEQaBxxe9wugwilWMLFb7to0Dqt1AsdAfthD+PC1EH4uLsmUmY4Jne5WR24lAkz
sxUBU1MIRd5o9hGMVmAbtaYqzBqVqhq+jfEM53TdWa6Ma/IA3lyg7S2ZyH7+tLIJ7pOXDG7+Y9bZ
z5Eh8J1ALkKW1C0+Kf5RBoncgrzj3UJkysofJOs/y95910v/4gXkBWD7iBj2kwLuOha633oZUlFV
cw/OmpHVkZPxOybmU9VloeH1ZmR18KI4R6pdwaQ0Lx6e3or80Y54trn/aJY8FJ2KRf0ysAdRDn8c
/db2z21tAzH8OgYnV+SI9t7m4VO6XThpaPHaT1pDotVHCzDAFfV834NxMn8WjIdN5Uc1wviZB7iN
QLN2/W++kA+W+4dR/QRV0nZGrOwPn2jnPVq1jt2ZH6hd/KwQokGgju7lrI4T2rzQde7/WtAXuWLj
uHOwX+MM+kDnKJldxhTReYPUTqt3uUfXlmNDZ9L5xcifxVsXQ/dUyedc2W+aVig4INFlN/igHXc+
aM/aIHbx/03zgQT35zjf7e+0JSPY7Y3XgRCvQusVrJX92/C2lLgJVMWB4OohnFchmW7dVXpFrFSZ
wzHvPbWZljlmQ0eSQQJkCxrFgbOkWo7V/NDahxHcARpt4NgExgEs7rZQWo8akHS3f4zsqbLvs1rF
YFaJGWh1RbVrR2dTDfiNBWBk7RPNnYiUXSLt355c1mw0Qnyf4fDxMNPwxNzTeZZDcDAQmc/mI9RM
46Hw11r/oYMGdStcRh+KsO7gROM03PkI8Hq72/lAzPL6pyMaHYKReGP73oZ5czzSLiUSmhJIsJT1
R9PKyLXdP9rzUlCYr/PATl3y6kCsjmcd3M0pXpwxQQzq1mjREUVUzCDJHOV94A9bXbp4Fa0ZmDAk
lcUmRy2yLKuVTXGAPfDewIwBHIcwtYBMpIsEmSBp64+7VreP/dyGmk8g9J2MdWZ3G5vSnwPSeDAp
q2mkx8HFcS6W0EAQVk+QvERqZXTerQIsxSOgLfQtzz8qJ0tM4j5VYPWp9SdCDFzeMcoKb9vq7NVD
T3G3oOsaefrJ2GeG9WZ1iBz1y1T+rGh+sKFMwmcv7shzVuMYZVh8k8ObzqvHhkJzpwzgYMJ8Ft2e
NfbLnM8/arki0FytmxV4EJPO2RpN9SYyu18RxOCsy5BWdnHwXJJFyBWlJQNENbsfOlClm5Nv4tnl
LwZw/Aiiy/vcuyNT/TD0PdrtHTeaGSrgZXmsREEjZbgoWFpeooYOR4J7w37Bim5RE0C9axpCPeu4
N2cw6vTbjv+2e7Qwu4y/KByeDAzcYTB1YLknULgQTtL5WVRkH46JqNuE4BLMh99Gy5KFPXJ8ABB4
SDkNJTYGhYOmAEwpKyDUYB3H8qzSlCfOWCBl3oSkBXVPXiVqdBJIJsY2BKjspYon7DZH+6HvnTwb
qEF4vEt/Jo5euaUPsiKf4DColYffMVbjvWHU6F/YI30oVJXMGajk+xKZjD6sXDjlxEylpGvFfkJo
PoUrl1TuiZY15mBGpvV7IuLgBXnaqHoN+chnT6WQVzyM+ZQgsRw7cu+aQ5T1acvsg5HhzOgucoYP
4QWnoNjK/GVyfyKIRZpAHVxDw8HlqkBDSBnlYxvzBvqrkKF0S69eiRIkVRQmEWaxzYG/ZGaT2ll+
qOwtl591dhDoNVhUztZtd6K+BeT6pqZtrPLjDMb2lt9lMAEtMJygQv4/zs5sOW4kS9Ov0pb3qAYc
e1tXXQCIPbiTIqkbGCVSWB2bY3/6+UJZM1Vi15TGxixTJopbBOBwP+ffTjMEpDAEXr2iYeM0m9R3
P8u/z9XyxNHw6tqUsRUz1Ba/fR7r7Oxzbc3MDnuxhrVO3zRTG+X0GYlVATXqTzRLMkKdw8Q1U55c
YD9uZzZEwmjA7JNX3zLDrO6+FNY2v4AuefquVRkQBKqGvP2iDTdD1b3HhmQB9uU1QqurGTlRmPa0
eckh80tC/d4Nm+7UaL80urHpS80JkkTb9NpyTKyZF6zLkz9UMDHVDoaFHRH3A/cx1c1kZ/b3TgOb
+ehpb0brHpgps8ms5Tp3a3iV4crOUrocPz+1Xf6j67uTnjlvTS99EN463kvhfRmzH2M8vtRCB24r
X2JF72SgZ9MS7ZHUzadOkPAwGA/xVB11v7ufp8m6F7qP6+N2bI+jxTEyeDu3OCy0ym15jAHb48u4
BpDFdi+aOXSdR7E+rDzWuth4OKi1uNolPaFPSaUHy+RsWb5PmudS6g/52N1fnEq7noHYNPKGvi18
JV6afClsinunrqNiXW37MAq60NBndirZcFnm/ZDN4PRnauvxplXudLtkI0ITN7XLZ69o07fM0kBN
sqo3A6FMfxsXWrP11l68+rN+2yaa9uyaqflU6YveB56bxTUQM7h4oirx/6cs+hyfQY/XNz4U73nu
HtvxSu/uMu/u33OdF0rzX5F2F1XIP5F2er8Wuu0o85zYybHq10e0J1/+/Y/+vwhLzE96qEElecmk
UKwNgC9MTqBhWPPVD2WtV38ytf/5ff6v5AMnRLkkdaX+9t98/L1uli5L0v7Th397rCX//ffle/7P
1/z6HX/bfdTXb/JDff6iX76Hn/v33xu99W+/fLCp+qyn0ProlvsPNZT9z5/PK7x85f/rJ//j4+dP
eVyaj7/+8b0eqv7y0xI40T/+/qnD+1//uDjW/vOff/zfP3d5/X/9Y/fRybdq+fwNH2+q/+sfhv0X
3cQw5ru+5zGnF93A9HH5hP0Xz7EZwOO4pq5bhn1xxVY1/nc+xfc4jsHXG0LYpIUjbVH1cPmU5f5F
uLbrUYGZtsH323/879f1y435x436jwpEr+aRUH/941PMiKsbunAY1Gjxulx+j3lZiP+04FY3lo3Z
r1k4WP3Wj0uR8iC7cEzNwKzv1WOnM3MVlcPSXK3+sO7y0rOCtaiq28TQD6Y0t/C1Ktv6pXNltnG2
t4w8PRua0YIGNGLz80Mew2I3dNN7AQV0s2KKifrJ6TcXeuifLvzf3+A/v6GfqbT/eHJ+viGXfH1P
B1d0EIJ80uW5kypyLUkz5ke4bxrJSyf/8ofdYEzwhxdP1GNAgV2cFqGpyO9jNGlJPZ1jnjwg2Xzc
eGW2z3r/nKtkfNTrermJW3XuOQCDpYwtyFg7i3rYi1DUqXc2k847O5bundvvstm3qUM77iTTBdFu
oXbkLh2r9Tdqb/fyNn59m6YQJqixsAzH8j5nsNYsFmvs6jr0m8k+tU2rdZu5lu+dGvNdlvXMBreK
sEuUdsqkae3sFmbL8BPzifCd7qYfy7NZyfmqn9M9EQbLdQah/pAM8pzb643XCGM/SG2+zV2JQqBx
QD/SuZKHMl65mHHsh23bHQYv1iI909Nvjb2rrIMj4uRmlLa2L+rYPvlLZ9Md6R8NWSyvfe4MkdmM
1X6ageWcqrpWnHIOUyQmv2berZbvB9ecN6Pox5Mqq1MzdcVeTysa0sFyTnPsZwHsfvKicFNtS8WE
wJ8fUh1AGcclKFhWeSdvgo4vVwovs9EOhek8D5neoCPoY/PA43jNWIs11DinGdh8qYVQc/z5R2ao
32jsPg1HvaxHUziWbZq+cB0f7PHXB6y3VKMaJ4d8MHu57Uy9uEwK59dnkAuetmeCnJsEMhdXneOW
GzC39aRrFsOkstzcp8v8JqF1Adbr+rpdBnwr46LfX+SIV6NyrrScVFXvsgaISvTDpKyzQyWGbLN4
LTIgVBsntzDXrVt65Z+7/C+b/D8/ap98iD/fGuvaQl7m2JbpfI6+aSYsvQByjHLXzQ6YK6FPIJj+
esrceJe2hn1y5w43heUyht2LF4+0J1gfIzWdo6b6hqYZo49lod7a1D41suBhcTzxIpc0vtYnzF/A
uOWZJvk3ot1PTrmfL90VhucInVvjeJ+FS6Nel6BHWg4/JyOtnZ3DaOXll6muCVefvFPTQ0aCf2WB
tzTJycZw1Mi0+J0879ez+O8vQ9iWLyzdMO3P5jc1T3M/6DmkA33Lri9HDwVF2Z+MyXoCKazOsS/k
Ob38bdGrdqeq5jnNKJ6pbB58+y7VRtKXPcs//vzbbKfxn39LHHeIjNHxglEbujNB+LQvDvdnUNO6
kxyCv3srv0oe/3wrluOw3m2HSeufQ71U5biLaMATBq1ZNj22gVNv3it0MMefH9B78y+Xf8aK3O27
Wi377LJG/vEH7ZZ9WhAZojbKvO3Ps6LsQPam7lRhpwowAv1mH/1XC4EnnnPPcC1e92drQDP0prcU
JmDsCEEAoxhI2ygicpVAvkZk6WWSv8vO8A8y1qydY/3QteI3Z9Yno8jPa0d1QLdqeawB6/NmPq8M
6ivNFmtYE9vbtYW39AojEpVjB+zz+tlPQHJUhpQzbrNbN23H39y+T87wy0uwdN02MfZ67FJA0r9u
U+OSyWEuujIsmPVwSo3ejDQF9ZFdONtSj09erb45uclYe/Q3p4w2bDSnO6tFpTVnzQPe4PnKseNQ
tMl40qe6wH/nD8VvDFT/4lJZumu6BOU6lD7OZ4djZSrh0Y+UYaoNrHDNdK86MmiPAkysAjg/ty4g
ktUPGErlQ1cbvws9/3klfj15WSf8amhLIpO9zxu6C5NXtULU4YoHxkKAMYMrp5b+pSiL9tXJKwHF
MLU0XOppcVKxcRZNHGx7CDRPktSlgMsKbwU+rUgOQo3IM2+KdKPHUGMEAQDiXHrDvHfuddVBPru+
dRC26i/DuZzGr1/cEZ0pkyDmzc8DXY4LAoeifhaFtQaQ2BaUPBxpNqti83Mbnp1e/cbP/DOe69fL
4Bqcao5vwA5QbX0qHJFwz9ScSR1OGfitequG3NsmTeZGs4/tqXY6/YwirY2sxUdNYwIWWk5+yggd
8FAAAe4peSzsjOh/Ze4vxe6DOo1l1/1mq/8kgb6sbJcqydMF8xdMDz3Oryu78PQEYHipQ48M/NbF
mKDDZl+nytWvTbe/giIbD/ZQHodRKWh9/dHoKvPJgNKGVyyPcKZ1IGQybjmtkiu9N8FHZvfQ97Ad
WZb6v6kYKO0/VXauzlRpn6PJ8hkC9+n1rosOVc85/mdl17d6hv5DJOfObAfeg/8y9cwm5n5fl934
499XzxdN6KebqrMVUqxyIFnmZw+WI2Mrz63hclMHH6hi0rJgNeH/FfDTIy+Zp14vpt9sPv+ikHAN
HmmLboLT2PpsPuorhQyl4demrtC/TQCqScogJTE4T7mZym1tp/fFLNVdzrSlEI5EhZ027oaxxWSq
d7UdCmmjzs3Wb43TFlfz0EnYHKUx9zjuH/R1XiEaf5dh9i8ulissS7gcIJigP29FreElThU7kqWs
l9skA6x3svJK9RCMnZDpfi0n73c11/+oGBydat+n5mK7Fvz119U8oEnKVy5hULQGm7XxOrRDf2Ri
wp2fJhFTGd1QuvAITuyFXpkUkZWhE8eRyAg9xEmVV972ev6wqOQbjrie4yWNVhm/mEXSB32r7YY4
C7u8gFCPUx2pof2b5e38OZ3ol1XmCIMBaxSNtsVD+T/yHrg9vd+lXpBb1I2LxxjCuWh2XqZthzW/
MHlpjFE7xYSeiSsyhKLF0vL7cWvNiYqStYXRsAC3ZbWx7LWMHA0x+Br7yWZsQNbaJT6nqe2EqSHX
bVaVt02PQAuBBfMVvLHaGkl3t660sfbIWPra8K+oqw+jgcqAAYofdhORhAcB5GhEsdTFqfD7+0rY
3r2ykK54SFY7zx6j6lDn2rEwMvug4hQqfBE9siECktfxS6dJqMO1Pw02clZHV+mOgyMwtfxaxjDc
xvAyOjGvuEZlnI3w00x2N8PWhPGx+jUo0yZQ/vRUdZYIzCb9UI25rQlNDSpqbpRGbgu+OPxgKLa1
Q0p7w0AYSyFT85HITI12rtonL1bq4Y5WrkH/0FQbNuY+nFTJiOrEgOhY5cEU1RJ4dOZR6b8laJcC
yg0nGnXUTXpc7FMLp3iNJidQk/MislLbqJ7VhzdDGnl1KPm1XZHMJ2s1bmfNah4qLAaTaeZ3LmBT
mJimipDvP5v6mKBGddSm6LRtOsst8QO3xPaLMEPmHKCAsgOEMNlOGc1xrOUc5sOdcqYhRPwMGN6B
VjMphUyXC0Ba5aOG6LEZOAIlXWM/bjR/fs7l8m1OQf8nOcSRVuUTt5bNy33rFhMNWCk2c2FXESmk
Ry+tmO0x2+ZWHVe/aE9CaNdzWYgwGefAMb04WKpabJZK+15MjI3paxRU0NBXXm2EXbt8A1HMIs2Y
wrQsoUeZnTBALkm6u6CXRRYNudaEffXWxxRui7ZeVEoDypQ4Pag5uxmIRAu8gsqcmhCwhbIGZk95
x2Y4rJ1ubYsWf+2apqcsK6CJupciNeet0vz3wWnlzQwIHJiyKXas/yHKvaqB4TpiMz8OceEFqW9+
+KV3LxeGb5RFdYLK6wvmJRfLHQo44yrx+QF9Nd+JntGxydh+Sxs7sLExHlf9w7GXKspEAbNVoJtL
Zpa4LK3nNmGiTDfEaWhVfihYe4fJtkm+hOMo+0ivbLW1VwSL0rQvzara28wgTazRgQChlZdV8z1h
4jDE+doGgriDsPIcB52ZX6BjqJAq2SaJwEm3sQZ+TFYOfrjMqE+Tufoul3bvJ3kfNIaEkRuYdCp4
yglg1dH1M29WK2FEoLYs7BRwMW1XwO4QeLDPhrupy05KsZ/4C5qgYWOrVOxbbI7taqy7xi0eBrnq
mxQ3Q1QepACm0orG2Q2zPMBw99EivHGfzQ5Sv2aqMZQQY5FMGKvGYWREJVHDqzG9Szc3giFIUCts
DJp/BK0uLCkrbRbpl3KIyRhw6i6izpNHNvslKi/iGZnDSOSTGkKUQmiXoGgXX38wK3JdvZyZo6sh
6kimpbHT5PSYWt/jHplq58Ci2wbCWv2xZUcKS4IpgkIWzh7OM9BQQIZjyZ2J6+4Bj0y+Y4CufvDW
V92Yna2ZV98c3pporATGypoj2Ysw7+Il9JANbyg2H9NqwfKS9wT0GpA8sMabmKnCdRqfc63d+kA5
wWyay3bSUVzg1mhgMEjuQIKZRrHRv/sgEI2USaQqTH9Oddv5xXHIykdRH7I0eZUmVrNqvNDesxZ4
FWqITtNq4i6iNLNKmHpXbXJ/aqOsw7wPX/glxvGUp435gpAz4EGzaTfGM4Nns31d99/7y05R83iu
CRMLsLfClk5FRBVib7KleVsa9GpZMw2Yj52vNiKsbTqtX9P0R5oXbVgUyGeZsyq5kGN2uyjtVnYT
Nhi9rcLWz7XAnbVXz2/3Xt1Yt04ztGSccIAIX1/OXSoOpL7nR5p7ImVstPSizO6VoTPsyfM3Tme/
kLTo3nB/2QdXFCMpsKRrFy/6VBnbfHotUbndNWVdRmaa+VuttoIOZSnmQS9D56s/rwLvojCYVGqN
axjbGqMHynsG6cWInsFbVq140PtuDD29/Cqzatl6wJltepM+UuR9SNdTd7Oyz5Cye4VMduuOrdgI
Rv0hj11ZTmUPdS9rGdZVR9YdGBAdhY89oHaxdqwJNNZsydCDeYuUVT6P9p3pzztp6xCMpXWYUlcd
OsYqjkOjAstPGZxeQKp2dvEw16UTum2GIjIuxEYOyffU7KZAG+Wwq92vNukPXqpGUMKzHFYNvhSN
varteJOQdWIj63Dg6q2hfLf8xrwD3wNU1JxoWbK35rI02kEEnOh1YA+6/ZomJkpkkR18Yzij/kfJ
YCfXHJWHDilJ01tJaE/JS2oQg1bWJmMhrfTGtqor6Uz2mVipN7oAOxqGoovaeTqW6LbPytav2abk
vcL60ApeFwK30BDduZHac+rFjzTbhwZMnC9zt6ZvRn3hW/tiNvZF1q1hZ02k40zM9jFnAnQyal5c
y/sKKdkBxBDJnS232HyqqNCcM6OO6p3RgaGutbsz0S9WnXQDn3ptNskRkplrBmmdP/dLq4Wdx7+z
V7wZtX5DxCii6FGhj0yCtaveKmsZDxjehrBsUYYbwdQ1CIYrTKAEs6P+GrqthHraWGuWR0J3t4Y7
q5skrVOW+SJ2VqthDnDE92XoVnTcvgjl4rp7AVTMgyyebDmOe9Ta7Tkraz9wL2uUFJ59PdRvQvtR
9qMXSqU4mDBZbCat9KK5K5m1JLx7CtSr9aIETXtY6XlFSnF5leVgyzttSDemeW4yYb5y4pXw/zll
RDsi4Mh5FlByJJSCUV+jQB2YmodSot2gvD4mGLW3dB/u6XHKZfWtG+uHioYz0L3Bg+BwQZnbNtkk
jDMrXyrTeCgK0lRqhqih8ZyxQZn7bnQOtsg/Mkvs7VJ7S9TTrNsJzvf90mC2UDgeIulbG1kmTDxg
1w6EfZtlcdSnnc0ZIO2oBSZmUCzbvE7gkC50XDw1290c2okb3xs6ogUGUSyL0+/bmRW8VH56K9ri
EfMdVkejItTNniD0CWIbqEn8tKhRzoplLzq8VqmRfO9Nx4jMXO6TpL2pSh2pixefqdO+5ghhN45q
rvCmvKKJJtArKQ8Jvv6IkefXsrNRyo3cU9VPW5hm6k6kK+36PFjLfmocPTDm/sdgrd+Qa+Eso9q0
JzMNprdYFgXjci7uAavfcIwh/Den20rTrLPWpJu5cW/8Vpc8aelDN+h7rylxV+pkZ9rYOrXWN5/p
Eh/FogXFMJunxnQYhqY7O+T5uVu+Sj+luqrMihzy/AptIxJ/d7hCS/pqXx6JUhjXbKYVjh08TY2d
MLNL9LfjIBOcxc595SfePWO9nqxMtIeKukMI/RYLnhcNthd1hBSc9GalTgrajkJ7arI9m6y2qQtz
uTcECMCS6VO01LdkNfqHXJj0TpYdH12L6rNOd7lhRnIx+wdtrkKVaWqflLaAWsvRyuTaa1HMOkml
ewfJL1XmWp6dzomDgs1EgkKGuS5/DEAqcyl5OphR2F7nqmT2iz0uAS10/WCoalf3zba7BfQVF/Ut
kkCj3078P+tIO1xtfZws69tsaDcmtk7H6E5tPxxis/VCNaHPttnmDdVjIwmZx/Wh2K11dV0VJE51
1INisHYl5kPEBOfCYL72at5aHkKj9tG+iN0ca8IhlqEDQ6CUL6dJGl/BxC4V2ptvWENQfDFH924p
qH1GMo0FKMnQN1Twpna/ZOmV6cBm6F0ZLQ4eodpAX2vj1MEnMwZWURBY5txR6WR3mPKCQa+Mo4r7
Z5qSYqyLrUYrFZTJQMExxcfR9NfTKI1j5ef0a/5FVWXXuylVX7scghsFIvNkzDoECn+c7GOJznBj
lihCTJVrj6qaTjFmrlDGngiWeEXdyyut6zU5+DzTqBOiaSCAy7ORYS5x/Zx1MeJ2cZ8KIgXRSlbZ
bWkJAz0g2tJef09r865Wl5nCnleEFlrpfWUY0QBixxn9CtmK22Ugvot8tKdpjISTNYGVNJhUMC6g
Sv3QC/ubrs+YJ5gTiQTbnMMas0jsV8xn06vAa/32wn3fSTs753o2blYLnb6qni+BaTwZJfoY/TVz
vW/WYOOjFS8WV1ZSiaVSU2ER509OEl9PWo+WI7tVlP7g3/U+raxp5yxhkjzTW6LM+Tqsy2vWNHd9
j2Rt6LrI6632WHhJH9EYZYdC4lHN1i+lbz3LQlyhu8X+K7qMjRRBroXEu2uNqyV222C1kKYzysJs
hiKUOj1xZSjFaXmTZdhLm1JjrnyTdbu1LYwAdTv+OGwWFAr6UcNAEWiGAVqhfVEwMaQ4rl1ywBT6
iFvrWBsTs0oSVJ26SH9UGcp7DUvaIgjl8GS+84R/35hytxgkQHopymK6uyNn7tYSCv9Shf8DH4OD
Imlhtssa6qPvA7+Vb63SXo01zjeytz5yzdzIi5qIfS6urefCT7+7GteV8/oaEzOFL64+sDtaj5hW
QCt8ckJqDBOaBrCIHEuaD8IVak8L/oA1+jCgCQyZ1J4Eg8mtcZOM5LGyaRgLSqEjlX5Is+x+Uf1b
Nl5xdDuX5BV8GsmhqeevJNoDA+XYcdLaP1addi66Klq19KuGw3qfCoIORjPWaPgQ6g+qO9SWc99K
QRtHqY8yzHK9DV0nF69AJJycYtyoYZOk23rp3XB1DSMsq+zeKwCUEuE+LHDKeyeDfVjckl1SZYgk
2WTkQjpQXMzps2V16U62aOMuUMzGiasOxna98gbCttql0CJ2TZ1OyV75+YjaMm+35JKo5BYfUh2P
d4Ujpr1A3RZOVVZR+K2cRcTLBItNT1tW5PU18QUz18Zba9ynJEREs8zWU3zI8DkezTGGKhk3rsnx
iK4O643AKoNdj9hAF744+9qK/iPuqJasWL8ZJotlmj53qHx5R04TwJA0gW/FFVpU96Mu2o12j0bc
3jUxcbn4JsOBPJjAN1GJOShre79BaTShRp3L4a6oxyNJmcOu7evDtDCz1F5qSiWjPOmt7HDVsIxw
emOpzs14P6z1j9Lo5mPqOBHJYehwVYpbMLVerRwWeCViui3jLy3IdkioibWZipoxVeWVZbBQHGRu
ETXcvmfybzCM5bD1qt49xovaunLyD+YwXRWD+j5PZpg3uUMXYUxcd+HssPTfWjHqRs01tjE3J8g0
8ZwVk77TGuIShklbNs6717XlxbROzmNB6iGa5P7QSW27aG5KVlf7os2dH+nYnYgWTu691vIeW7S9
sQ2pJrtvi83eWmV1HsZ5JjdKkURJTjO+eKSrQ0cKZqEd2guGVPXTVSoleIaHMdgGZZk6jwZ1PJfo
CkdLu1eVHiGDa4/lZIFLXNpOv3v3E8A+TH5fTTPdjaVQ9LvOe6XQLEwVb2vIk7s2T76Us0f+mnXZ
zGYOKvzR+kbNw1ctJsddGIfFWXbrrLENxF/Stb8a6nLnje4JLusbNU0SZk3xpala8sZL7s7ALTTT
Z8+AmUzt9jx9hVCm/bWrGrdAvWk6plikjqEoshsRzmxSrl9XkXK9Q+4138AMDklPFgD8+ByhM+EQ
1Xwskx0RA12LEtS0uSDxNGwzG+C9HHAc1GyKWKFyNKzA5GgeaPSaQVKdIqcpiye1yo1Z0AnbTXVY
2kvv0AGRiqzZGlJzkW+ux9mx0bZOBhjvqsS2pefwdXdXGWxY6dxomxQjHA/j6gVGF0kT9K+0NbnX
F7MLGirSMdbhBRLWfmF3bbRiltEZIetWxkPpG8kxE04FezrgidIp+OaRDBk3/dE71jP4yK63xVdf
4Pm1fIx95sjjMxoaNk4s9msm38tk3HkOwJ07EbU0tfib1QQcKlL0W9YHe2oLlMhNQ60jbnQ61nLR
8Q7bgpan/TJM9R1mNxmzPLAdonXDUE/haN+LjHeSKnWoYmzPqXVPhMWHtkx10JUYHGyRbDuEkGEq
+mOFWppCgypHB7coTaw43cV8X3ZuQlgRaNflfrTYfzTlOpuZtIzJaNOdb7SPppZVR1q95DQu5aZr
7Aua3iPAtobTmFV5BIRdhEZJtFdGRowzX2UCq/1YImXP42wzDRVC1F5bNzYJRVvSjHyWGguzn9Sh
1oAnJyV7ROI8Ov79XK1Ru9T3iC+bw5y9dlWanhnwsXF6hLizjNkg0HMyzPsoC+2Z6aVO+zgsqJ3K
1bpzjQmQBW9+bTMSe5qfEfhUYdwt9aFutaibzUNmosmPk+6FnjJn+l9K8HnbPbUdMalTSrWe9ldr
rH0zVVIF3ZRv1l6fQp3E0yBX6C+zxO221VzvS5cBKSrdg4kTkGL2Ty3dGCYidXRrQlD9kdkzVcGG
J3TwE5y9/vjsW75+7EhkSZI6YvACYM+gH2Tv01T68a7UnYaDFz0DhsEr6JgirFOeqZJ8xb7pn80u
fRe2GEm20GxWh+kcshID2DxlZ3MZuCrptSbVQx07oeajb8rXJ9Our3xRcvtjc71ea9WGST2n22ky
tp6yrpVrzBtTkn6ST0iRbRfFQu0036tlSfdecHGN2ihLnJKMkMAYW3JgSBO52O6r83BJqtHBdTH+
I5yxIQuqMduW+qp2xjicHfE6W61+CbLpg4obtC2r9QY/Poikr33vqRVaiSBvlbVH3kI5hc14KZja
Cuc4OtpAtuOLfhWX6JztBBpF4mZLdUTxRTMPJMnmJ60rbvq1TMJ0YiOiKYfg9/XAzC09oC291wqg
HrstCbQpab1lpUEiQTkWisecSoGR0eUclNb4BJY14cawl52uY6scV/ldS/lVbdXfaRb0Wy0aOgly
PAKHsaehdsOjSJ3E2AK8HZyZvbdznFxuLGUw+efbItf3mjtAFtaCjcsDqc2sjGgnLCpinXb1tD66
tQYcNPYHKxZ2UI6sCpHESbTiS+s6+oK+j/Ndrb+JuFrBBI2Yxyk/AWNSI1UcwI2RR9qCl2kwwVvn
ZrxPmmWrT0a9H4uZJIDax4Q4Gpes4IlHVpW7ogRNdKeVTESnT/Fm0Y55rroCtqh3mKu+XSZqExuz
Hk3Bmlpcqw3n2tI2huPhIMKhH1vmVceMpV3uz++wv/JhSUgmSjmrVIPLEhEUQR6FLfAqYUsR4dSX
fZgUuKdAc73DYjT3Q4vhsCvLY+c7D3bvfucQAUkY0+XkiuTdn7qn0fPsQya0I8rAACyN0WrNh+O5
wJL1s+VRF6fxF9Xl70ojM2TBLKLFcb111GmZ3WGX8Da4kKierN5et6mHHIZzrmVrpvXGvSmi2sbE
wNAjTDoLJRzy/xGScUjwStf6xZFryZOBIRbnobNBAPJWtXQJIrmaHVbcNGRhnNXWo7kwqcxd5DXO
cSyhGBdQpDv0IiEJMwVOpjUnJiAt8OB77g6X+I9kSu/L9kJNV7SBXixw0njqo9OMKxUn7ZY8ZFLd
+mO7Mjeh4gaVgjwblOpYcVeMV9duJ1tW+sDRJ/GyJ7rcJE7zzINEPVB+JJeGbRYtdUHCwZciO4wM
76LJ2ZZ2g13OhbIg2cmJjM566ueBKrNiR+Ko7sf4qsLAuKq8x1ThvC+gEXGTX8BQ82oditvG7Jqt
mWq7asUPS6YEaK4J3NfX9rmZGfndJf7ZGisfDwEvvZqfx76FQOzTJBQD+jDJoxKaA+bz0SX7oX8v
teaLJBih8PPk0ZmZFn6jC8aavbttw/uIH4F2HtBk1Nt4Mu7jwXoZYnbmhmsA2nhcWLc29wtDq06i
lk5y4mRe6/NX163N0DE0DHa46sdx45c2r3x+qyCKjU4PTV/TQVf7XWYs3y2ihrYO2H3jWV96YV+L
eHWOEBmHmKchzHEphUW+v8w2P2edVMFyKVXx9aE/79kwpLop0umHZ7JJ1Zqhonjq721zU2qkUMp8
fO47nm8HYcyUpo+pN/Bw8GdYGb0XkQACSOPRMrm5CrOVXVHORRGxtxD+pQj7rmWXRL7SN7MD1Oml
N77T2iF3NYeVmLaGVRKuaCsranPvoXE6gBZ/2qQuUQG5UZZRFpMrN6Yu4aSJea8v/f+i6rya21bC
ZfuLUIU0CK/MQYGUZEnWC0qSbeQwAGYGwK+/i9p165zzwhJtb29ZJCf0173avTPsZ13GfilNY29F
Pbwle3fIPgbwKET+R85/sBN2RZ5RpJTUz3LyFuKUhBINdz1nIoUGqufVK8kWx0HNFtAS9ZGQQVbl
lwuvauV3LDbWjEWmUtOeqyLwIlnLoywY5uN84v0ZqJ2IJwcWOe/UKusvjQuRArpPsu6D+g3F1d+7
YYo4KsDsOFzA10n7p0IzPgyIxivDBW3ldt1uGRmyWGrl5kjiRctbb7T0YxhY4WYOES/rW+qn6Gze
/o37GXKk2/h1z4Ybc1xhcZOIIfpdGNZ8HVpiY1vFH0L6zlp0xqyGrj6jBXFU7CM2ZC7HMMKpKBiQ
t0f33NXMqaox51sxeg3hAzwN7hTGjWXKrDrKgHKQUvIi/8SL/j0P1REnd7tqCq5Cqthk6Y345Y0U
yZN3aRfE4tFgvaiaC9NouY4I4W2Swf9nfNfdVpXkvwoObhsf1WT6bZ+hWhWbeeA6q7jTrtxTbQCX
z9rwnxHn8rk/CN8KV107MMAZZkjr1okAEdrFnG3mqjhFDmJW6JWPLAebMhbh2m6Xmp8d78oBawBh
MbKq7aHw0YHTeA/z8Q2s6jfxdWAbSbww4rTeySOBCYpelZU8Rk2isBbZu7od2i02SE5UbuxAuEuD
ddUp5kVAxVZtOFKYUH9DKmkP3CvPeeM/ICYS2uaEv+ZnugRdscln9T0xTW7QsAxh3JFVpHe5OEyT
YODG1bb3vNss+96tUph9Np18cpHvLcnbpPDOUZ//K2L3LZxntDi3JY4rzVG2pbO2ZLMxk3MLpYln
k/TtOswSbm05HLs2O9raInN0ewup8Ihx+37yoea4gX3iQ5evR13wcYE4vEuL4Q0J+ur17uOENk53
4mtC7cImYTFeU6LJQQDSyL5O4i0yaLyPBsOUsP0ORHHCEMBHPQwJhvPB6/N5T9fGs+bg2VTs4ouG
0oXw8fvTJjc/c+vbRyW8L7sDHjHbFNG0yXUO5Gfeg5wowPyBnIhD3EcKt57vXhndAWvJIu5NzTTx
Velvsmx5F6QfUV2ib91wGRepPk46/iP1SMR2eOuHxNlWuU/eyam27sialMjkUSYQHbhGp84VaEq0
0VzEIatzPdQHzsVpXr0lQ92dovaWVMZ6Il/sesE6WDS/bC0x9EXiznaCFye23nGfnTpNrqsXLMzN
gMCuoZodonq6zu1w7/Z2cCgVUp2upnuAMYAEXnTF6YQZL975krACP851i5xe+ldEruCUpHVOCe9A
SlH3UA1gR0g4T2Wk/o6zwcpQxE9ucSMEVPXRUcA3TD3ul5RPuLFquEj93ygFgcOEYNuH/j5rEB2G
wYaqUfJ2a5F7sZHB8AvgJUwiQJCEpxa5ZDGX5RrOmndtUwZb13yK0q23ttWencoZILhxPm3n4ndb
jledkB4beK12FpUPpo2q9TD/XG3SjdcmM8uOvw7Bbt5GcZgG5v7ZsZ9kWX2Ipj+MQ/NrqMmpM7Vg
OU7OM87pddzz84tyzh59i6pzm0mtlBPGx67WryEzAaSiemKjNCyHXAcmnICrIiI72jT5SwsewK5n
3IXNNRkYOTmO/Aw6hMQWwsdKkO8Vuddvm9aZV8Zdvt3sj2bUcSgZc6a1v85U91wEetsV2DxqLgIJ
NwDLoWw9PBRovZw0Ao59E+NC+lI11zwxs2soKwdO50K4a8mm4DhBHJyrC+CBbuIGFIT3oqkv+OBw
9bhcVft5xR1gn6lwH2e23KoxOCw2s5KZA1eT5O9FB03ARbeKfSK2JgybbeUdGxl+gI6iethZPkW4
o8ngO4pRqjpnLDZDOd9hj5k23DpTss7o2RXMsLSfCf0xOJQ6vlPJ2LFT43n1rfqhnMKzl7bPxcA8
P0Z0gCRW3gvkkoMf5Kcatucq6Lxq1zK1LbwOM1S/Lzy+tVbrcT1AOrP4/3VNSkA+3Zc++hqxUFKQ
Qb/NLLYze10ubBAiLFY61eFp6P6QqNy0nLCYXYhXToXZtgkpxshmcZxUhcDQwe37CSqWMMtEQlrY
YaXZ5DB4uBVRjIWNf0eH1jXwJ4ohEndnYcPnh/wI6QhpVqHaDe3nPBYOUx/WsarIfqlAWyf24HLT
E45xENI0ync/1N79bPE5EygjXRXh649e3Px7KJ0nGMGUOLUjbzkX+bOdvD3T479ZlhTgEs372PBa
a/b2gfvkLmiKz6caxtxGh95TR8o1SLweZWx417b6tZjiVoKFbbOtYy4RmryNtbOXKt+C/m22quM6
rJI7lwiw9pge9dRZQ/zjjONZ65wE5iqL5mCbxzY3TvUB6KPBzcIBRY7jV2qwI2EL4+36J9RIQv0Y
+g8L1518KGAfmhMHcZv9axTbrMpfy8L+TGPQiJCP/5oSrIAw7rReovTfaHUwuAoMcX7csIixnRbz
nOzCqX2fneKvrXDFhKNPHLXBo1j1/9B6Al09Sbs4lRPnPz9iH4/tYNdGmBSWuEFgYfq5slXzW4XN
1Xf0LtBwHZRkfFBWfBwFEXnt/Foimqelp85BV0F2wVHhpDHjGhcLnuKm7tamIkHh/qXna3wvQcLO
2yHxB4RT/zmfWX/yFvqBUK+qqN5lyfGBucFLVy4WHiSMxxMxOPQYFFuOF1kQpntR/PbCudpFQfkR
TlhKchQ9NIZXO+oY+rB4byhcYgTfW+uBBPi6EU7P34Gs0DKJ57BVleuOxpfey79Fc/nb4t4EzCU3
o8AKp7ziTXvVfFFbPMLTORmdaRVnYbHRsXzrF1GxnjXVxgoIOTcYCdzau9mPvE3HNer2EfnX5d27
UxKaWgqIjBqVPiyXfSn18ySNA+FE6w0+omHVWAOv43C1p24317cFzCqrTdSqv0kcMn/E0HMcIopM
84EVEivZxp3n3/Fin+0qpEd9EfdTXrubtAh/K8/t9qqbT3Yk9s70J2p9ccZl9CUXX+2buJUbe/Ee
0tqLtkaH0coaONfrvn5ygRetx/k7Ju6Dps4LpxElp8jjbA23N+QMD9NKgoIACQn5Mx7Xk4KjhOD+
5WTJbeIxfxobKNWCvXKNrLZj34TM6XK+Iu6ytYpBX2Z9bW2AWFBREzLJ8tsZ5atdfeXBNKy9QCtW
vBkLgxnRb5hL1S0euwLLQOtgnVLLKr9N8BDi8rMTJtWeRA5OeentZ8GLWoi2uQ3Qg23sdcc0dr8s
ZyxPgx0tlyZo7Iv2smvrOK+RHWV3c2Wa50ksL6oWFSMw28e1aU710FtHJyabkMFTcmIxoATj0EkL
xjx1PZxkj2I7geNSmXku7QI44WL9trPx2lbZfhFLt/GWkkkXaadEZPJhKfu73GX/1iL+HSVBRuCv
w5bHpWbXO5z0IJGijNOpJoU6uuhP6Lo4i0WIRhoJxWRKy31qNw0SeB3Q8eKFq9y5OhbaqJ/OKYN2
Oby2vLDEDoe7pZgf8CuX16FNdwyszzZj5XMWA1PM4R+t++XNkkhmwChSXnIsWkmALptMy9+QY/lU
WM9Qgu409DFJISw1Tbl3skWBqScM75sF0H2bY8EohXgC4x+voWLB8kXN13PaH0GRdpjmlnqNcBOw
eWuEKn96nML5o1LO/eQSWFTF8jaYWN5FjPLXJi2OY+5+9eGy6frEPQQRHZfQWNHUKm9NhOlT2MTk
Qoxta2nSJ8APPXirLW987IDNnVzafM0Cmp398ltrFngIG48hOR3W4AJIoDuP0FRYSS84P5MtAuFx
8agb7x8njsQnJ8rHk+i0XjN2Bh3F8DFPc29TCDROwb+wYCU1yaNjFfjAJWgUp8o27VKp+2Ya73F6
43fxKaUK432bzS2G+4Yon38YSuLtUVM+qkUehAmvo+o49ZVeebL7fgdn57G3evuczzVIPBR5zpXJ
qe6mcJPkzNU7ufWQvRAUQLbhdoyfi+QDyPJ4otqg7492nr7IMX7y2JKAIsboq4w9erUcoGPiFpjF
pYHa0AFBcfBfzcX8GAHcTJJhhsqSymNsoZuNpXirEf9XZdDiubOq8iDB10+ava+OFAy83PvluCAL
Tdhk/0qot4F6R7asVxWRhLOZOKppU/8zcZ5u7ILgpIvvZOXXgKyaUV76SboHkLRUx+MmzY3El8LR
alP73PgyNNrOEinzMozJsUi+p2U5QfTPLm0GZK0mEXxQ8x4u4fw36h2oCv4qT5bhyWHo+6S8seAN
5nqnn6cee/x6qrGKi6S1zm5qY/ZuIa71JenQrk7six8Gw31nZ3szdM5F3R7++3UvvHShms+9F5F2
8bVg6Nypu6ItDunSNkjDU/YsAKQ8x6NF5jRwIYSEoThwgsqcVQgK+aFrufoA/4p34vY0nOx0Z2nU
PxYgy+WjNrOqxuU967b38PMwhohFwMaRvRkE3XXqV2MSjr1pNjxOeT7hFfS6JzzonW/ISkxReraS
aHklivbZus2NssczmBkbndTp1Yz2erylTcrEPLKB+w85WslLZLqSdVsF+5/fzP20ORbi3m38mENt
L57HYGmfqfZhjiue046tuZblQ1kA/SZX+gTJ2nmyu+rsp6KFuZ1Vx2Rop3VWD/6+wZ+BWVVMl/65
7pmGmnxeZWPIyXrOmt/I4C/ayHCjuiTeKYu5JdNWijdZ/o/s+8jbPyl37Go01Ik5XzWUY56H20zz
56E0M9NN2YljMbjrn0Smbfz+br49/Dz9eaiVf2+HCyMvW6ENwscOahGf4pEs8+onPCalxRg6TL47
M/dX93cQiPKqkri/iiiGdmuIfbm/Z9d+XKC5dfj534EsWqxXUp1MVubvuc3JMYINgmSUXWZOjlv+
3cMuEKY6C495oQftzjR++SBJdvwanP5L3Z6F8xJvpiDW8KkNt+Ywe62ZK5x1GyXYyaPgil/79js/
D3IY/HNVqTfcuX8oDm1fZnWDkkSB9yqrvNmMjP4uVWcgmg/2ryRdKKSIsNsRAGt3PqLATbR4pfMO
jxkhuvU0aRjQ/dYsS/zYICgA9qr8R/8xdNr4kbDcuOUSRGeYtCm9uD0EWe8B+lZ/osxDQhYIF6Er
X/I5Ay8d9u3DoIp1E6v4XPfHcUhxZwKh34UMR59+HoayPTVTh0YNvPppGhJSPVG+rZNREI2y/N8V
+DPpzh+EBK1dQ5b1v18uOd+FOMaEZV97oEyXfEaMiqdbvyWO6A1VF+kOf9a49qTPG4YgxtpCdPwV
wdteWxDHXrsyw7xQYpdZSjCAYXonm5rGgeQUEdA62q2sXouu6Y+a4MyTteRnQoIGYdtioBJO3bEK
zE6C+3+ywiTcZcqbGBHShtgyJGVPwEqDJ9QA3h3eHNHE/9Bpe3Ojjdk1W4AT6vPtWLAiPLQgEwXm
sZTBX8QKfxP7w7AyTgN2+fZJ47wlnhFPKt9Rz2FRd49tB9Y0Vs7Zwg4kAXXy5c+DV/qE0eeK0ENR
xvspebOyyH3mlp/9cqeImLedPLat0+zq0ehtFZFeNqb3jn7zmGXmjy/d9BzpSW1D2hROXTt+2+Dn
9xR7Mc2XrQfaRL3UcaBuGRWO8uGNm9e388k3orhzp3Ffh/5lYEe9lFPg7fn7hoOvjHrGGbiyMndX
+XF6//MAkC3776umNX9am9hBMEDvD0uZf5HNwlfK2vpUe4VDH8I0cDj30gst55yToNzhn/ljxw1L
KbLOc4AtcR84tt6TiC0OP+uwG0b1KSU1turtyt81hL+3Vp4+pL0WT6Q90wsO/r8T5pUHk43xNo2z
nYWB7xwOrNB2rAPuE+Gek2q9B8uMAD5pHK+tnex/FgdzWxUWw4vI6B16YroTNgI76Yz+CnGsXOsp
Hk7gAvCXFv2r2whMTDEH+rbN8/fEzvKdzKTZW4HO38M8+i0oH9mJweX61s3DmUJvOJ23rzKZ7+iW
Li8p131m1d3vkBpuiL4gleIQ7+EwQxEpI+aIagTDPzP+evp58EL/zcIde/55Ro6Ij3OabQqWvv/+
ACmGZR9Z3+BCmaSyaz9Y3R6g/vDoJ9XwGORWdEhK/28nm5NVt991lynG1nn+a8ymGwNBP/VWOq1c
/pOzRQR/E/Vw9WWMMEQHhPdl+0wUwsr5I1IM9E1eYmKX/nTxy2550DOTGTtuP0QGTCyuJr2Vhf+v
cuNqk2kGigCxcHckY8VJN+yDNVmw7L7vEhR2hna7gf0dLdd76Gxt3wPOs+/dEq0KgiVf+gaqOhE9
SPK3p3Gtmh1zzQBTBowUvXQZI+2mOmlxC12FgNAap8CDI5O95XG7bXo6rn+oHTQ1ZM8uRugVpWeM
326hZD27+fnnj2gVVnd5gEuFt0MbvKGdvrWRO3y1EYBq51wwBLgPPJU9e750Dl5oVes4TIKVh9Fo
uwhUnZ9VDs8EfgoQ/B0+5i57cscGOjZ2mkNOKSu4Bq+E63oxWTWfEcoNDN/BDHf/fQmBb1c6k0cm
MsN/pkrntQ5n57Bkw7RxWs7kTuJY26bGU9xVwuE8ELHSsm6WHkesxi738RA+MZgoSIExO2xq5NIh
DpkVVYyOc1FsOe8FzzMyzQPuv/sYvv+e9dpfp26pLmIqTsZmR9DwMCstoBC3Vrb1aLAoevUA8V4M
D1DSy03U9V/F6FLQvAzTWkaRussMmTkh7IUBkTqG8fTqxRLOdUXA2nGrXxhCLGNdCou6iqaZF6RY
hduPC+fWa4hpx3z8Lko5r9Yg0HdHJtgUVGGRGTJ5qhnpUxgxniD1/fXJBG+zwLPPuOHtc8W4Y3D8
+kFbUw30mpNJWfRHd8JvF1iBQ7Gvyu9+HgBvn3WWU+XFEsNwJxl2sy7enapnl8MLh3qL7s/50Tk3
HcK6zazSyvxtRfRpzdL0tydZs19M/liIkg1EiMfFk0yfXevcaTtagREGo27jTnchklznCJaZDf81
MNPeC8y2wJt8X4Y+Lx3rnIc71yingAw6Hgy2+N9VKszaskN8eIx5wwkvosnHZEuyuqP/I6aaYurE
IVq64UFq0zHWmcuXzNyktMoRD43CZ2tZ01uDNPLV+O5/X9x+xWoRQfOUqAbBPme34AE84O6KX6ps
elLEzzCr45UcF1MBRyGZF2rQ5UPtur/igH+DBOeMSX43v/ei6967vHHOA7fpddB18/vk20dNXDTD
hbQQ6ozMfV+EbypFGuAWMN1zvp32S95TqSJLQBHO7UM8VuJ5ciZ2SOfki8F6Kofw1Sc2xg0yfPaC
vEawYRZRO7KDuRf9Hgq0z1ynL2Pgjo/dSA6Od+HzzwNplaspLf8Mrwm8JFU9QNv/7+Hx5wT582tY
JkMMB3+ldroraU7SiHlZf5c6opYih5/fm3HngfIzgchfs5uzOHb4KbOJJHf56ITeDmawjRWFC4Bm
uXgo7fHLdVpe1huy4OeBAgj7bo6ntac9Q29OH+wKn0sQ1UfiYkHg2cate3acMDv3c6gPaVD06wZd
j/lSPR7m25LlWI26Z/0TBBhOmT3eGaW5hzBHe8jSzLmH00tfYDJ/QHs/ZD0vy5aZC1XVQzNvcgzo
H9JxjkFVxr/qoViOjcrpNWrv3YJd2NYaen5kMbzOEDBg0j6QgY3387Qw/qLue1sFCtZ+lLMDhjI9
/pwsOwtMfgFLgA+b4X+s0AAD/PEXIA/jQ2RoDUsdToI1tqPjaCO1umoeuQgR8pn7jiPYDYZElfVB
O5l/qC2cswN07fuxl+29kHJn+3I+/TxzSnWK7aq8n+UzEk14KZSbXK3Qep4wb7t5HDIDWBgkisK5
9DV01bhUdDLcnv78WqzZMoy+hZLnG2+r6qRzhr7Ll1xXPjt3bujcDnEW3B5aWqlPhu8gyyJ5RzOE
lUkOd7gxzrMaHVxPwsHLGk1AGBnASthZmyhR3hHPEO/9LpmGVafm5o0fD/Pwdv7IAfbyKa2aY6IN
w9CAYbIJbumwoBWYYMfwpQjMHVRFfpKD6+Kn0GgrFVYhwF/pfW6X4EejMQOGC4GsHkxOpQvpCttp
MGva9X50DERXNxieOxtqJjFXdwNvlfNyG9V3eeefJjJ3zCSju3GhAmKFPAh0fqBXQjSmflyGc0Jy
8tWTRLsrPX8MHuGutAvmYyYm/xp08a+c2CrkgSUmzKyCh7c6jjFNwDKeV4uAjY5m/DCPOXF1FZjq
UCbhXxyJzU55qXsm0PaOEQnLRqWLHSY2rqs6R/waFqiIfiKPgyIq3kcVSVbHc4NdLR5ilS5//QpE
bEUJwQM/lZHxuLQPRGAvTein945Mmt2SOPSd4MvYZUEVniUJE6SaeEH954fvjUzr49lTjyUTqcfw
hq42Sn22XfLgzGX3IRzNRh5F/tPkVyBHqnm+o7FrgQYg3H06Y2DJxs7ep3BLdq2J1ePPV9B59GMW
Ly/E0MyplcidYUB7eH9b94bFNXd1/57kpf8gkQAPItD/0oJnP1rAz69rY4s9LfNknudGMpPDzmS3
zKV5DwHQwOXTDAT1/v9vWUbHWxtkCsn20D35GPF+yCjWbYX5+crLPb2HxPA6dOl8/p+HRXf/++lQ
Ci6RCnrPf38kxx3VxRJm602r+PnWfr7T4DYmyTLMNj+/oXIOg44zF2cjk7OklubD8VinIOZHDHvK
fJ8GS3ZO+nG+U0HPiJ80Dw6o+brQ4HCtF7lppQJiOuouXy+frRzlNXX5/ckT/Citev3zB0VmoJyS
SNqJ0C1PERC6tZddJIN6iu14yJsQU9z/PK9xAMZB9WgRhv90opDsguyH6xijbk6a+jD6O5Crs2UL
ju+P7fgvWU78VrON7nLXHCMfJvAYEdb38aZEth2uaatZGQ9Ga56xSseiXEk3z3eIB0cr8J6L6SrS
9KrcTL8M1vSRM6IY+wSXoNylbGj3oYjfGbdTtDBtxy7072Na1/ZAjaK1TzMB4+p151O+WleT8zK7
mtwbA2RZ+zjjpirYUYp5x/3mdhQruJaVzXJ0DD/5yG8/TDPBjeLecUjHEUN50FNnmI5fbVKZp6ZQ
Yk225Wi7VbRd1xaGapw7OTkeS53tltNiHGGGtvOF8j+4Ynfx1HPdrkvIfzzDSHUgcPuahFhN4IeI
jck5uBrTnco+vXQDUfHOyayNi+6XSbWcO4J1tZ3vlMRUaU9QGPowG7Z+Fz3SpgNEBqhtHC5vkWAc
KDzmg0V/Qmb759kMtP0KorYY09eurhzW/InyLYWHMhzLjZeChC3w/HOlCHajP8UEcOg+BqG0HtHj
1gRf3XWFF6ffcbrBip6RLbcYaBfVqcryFgmMMFfWtBfl1OdsuOH23XrYdq4ECVx+hWq41KSkrSJ+
TD35lpMQvtpDfT/G+j4SFArAnR7QsDryEFZ7lIgPgATwKimqqmYS+9jSNa4t2/xStxGKP2ADcjlH
bYbKdHfFIk5MTxdAuulwu6yvbTmbFy6OlxSy3k09Q1G3zbPfMkfpnZwwjxXb42Hi9JFOd6LAxUQE
NTrnCzuWsJDS+mrcLr2PvU9VHmXTb31bv8olQpewcadJW2yH3L5rgjR9kpLBbsP0BjnpjA79qG5F
Yq0TmVNEyx+bXwvdkS5blu7bu9NbJRklEElAByO3GHsrW+evFPtAYCWbBrp2qdU8UnvDSBve1Ta0
u8tQY4m20vE+Gfrvdsg/LeKNa5Wa5iAy4XMBp8M91lO+HvrgaypywgoQ9bd6Nj35s8KljWuHAxgw
f1J/p0t8Vl1+q5iikQG/KrEGShbXdcm7cXGjQxT9C/T8lw0eycAVf7tPWUfvEyoZWSi0934O7it6
bDZlgo2K8Cu7kb8Q1pIFV+KA79L+DXKYpk8hL4qBCd75+gP054zD02wnZ+GQn/bTGkNRcsSwsrWk
+iOV3V0ZnvIXzvMZ58eaY1JEGEAyJ5LLcLq9gxqrgOPdh0dV4d5stDj3fPxx26YC3IKZa2DkEdV+
GOeDlSMhaZbOjGccU8gtqfwrMu51KilkmnP5WzdzsfYcoCP+SLEWHt12k6hd40bRA+xEZo8qINPl
xju3s7/jEUmD0TD3K1NB1Sz1geh9vVvScqt65yHjhdxadVasI6AipC3gKSgxfJYSHCE2djwvy1vv
Uo5U37KPr7oR1QGfIWUlpvO3sWqehRHDsS5SGo8kRBXdTZvBZ0QelowC0VM39F6wLupnx028tWWC
TZtM7/6ozrGu96Zvj3qo2f7H2sEDovvVRFk29Qg0DMS4v+zIzPAILOuaHv0xq/e5VbDoaijSgcj+
JcSlTlimKNwdCAxHptnqzPaOpY29g0vbFoHOowpghCcxEuutvJdsWizmo8HObXscNJmrtsGkCb/a
XPJzsev8+F5rOsOmmkndSNVFPiUX2TnJLfUjsL0xMeG2+jBHL1bCqfgZ0gaJ9Xgg+Re/zkZRXdiQ
9YpMsA5i9RHbXM+G+OwH/nhIgS87LTNwPtls4rk14hMN1l2VLicnvfG6sRY4DtyJKeT4MfXAoas2
w6E04/AWsThHifnENFPi3vWvndetU0N5DPEaUgguMztSJQnVQdFj1Vv5tqoHbq7EAhT2q3lysUl5
sjhUrgeNvGBBxOWFAZDccoFtgGWMFYPTZZCDrK15Q4TcSfiQzOQHwMefx1Hcz0Bc712ld8XsbFNX
verYQw+0+Nf6HZgI2T4kpfE3Tiimndu4DXynnMTjTdLXLbOhavBIehsmuUE1ckNmcLdmuSDjwXkC
byVZOYVDKUjLU6Y7ecfw7n2c9XluEmtnjd1nxCxGNqx1tz1xQ6Ufq2MGBbXv6eftDJfn33VZXMuM
HJpaIoszwdfoU9dad1G7CTv1lRic1/XcnJma72czPHsR7WBWWm+08OVuHk8kTXGUzijPMELic9yr
l7IO39uZIhlXv3SDzHZlSWkkGTfGRGN3pQHF3S4W0yhdd/+qpNoWBdW6paNdFrqNtCivLeGPr5GE
DnUDcYBhMWe6+TYc4ZrT5uHjaEJNelLau6i8+SiKAKiD6zgXgT125RNUWXLD0LSYdqFwSTH4xT5u
HXKwLMtc7i12JZKetPTUQyO3rkyqs5PTgYkTxyLRoRsrenJCqq0SYh/tYvMsuNSsvJsclj+QdSJz
qSTUTy5zN4sZIxwH5ibmjtNjaq1HRqo+jnrs+b237YL0rcrw0KbRr9ziVDqhnfExSaZjk/KicBwb
JqalbWZ99BXHySImGeyX3t9coDtRDDRBtz9z1KWXLcswf0O9Zft7GmTPjTYnM1GLLfAwTGCwWm0E
GQYB+M3zSEoMwRmkd0cey9akfBYdhPEKhI9l3loh+7fBbV4q5T9nlFrf8ZHGsWLRcF2nj1ntLOxk
81k1OJhFwQw9msf7xq+7e86jghxjPBzpGiU1JPZ4dW/D0i/PFBw5IOwA7lAJR/72q7OX7iodAnpj
oWF+pFQfmwYhs2rqrb7dj71khK8QRNvRwR8v3Okrzp0nOtNpoRicY+pNHz2sY1XG3iHMnI/g2QWL
dgmn+FbbBsuIOyk7j3NdsJtvQimuVumupnoRjGVBVOR3brfQZpfeWu36nDYmUiq3Hk0S9cQrM2Vf
YLMcus8x6K1HNmPSlwIWQEZraeJwLej6gLYBMLLzBaSru8G2zEqRvHajOc8y9E9woilUdIZvPkp/
dPleRmO/rSwAx6kBoADz+qHCxElUbl1QGceHgdZn20XsrdueqXW5XeKw2jh4mzd+pGw+hdOtxrlh
OBH/cxvrrR7I/vf+QPOsn9ywT4yDtECiJesYb5SriNMMw12uqB3oA6UJy+l/mtXgXOFl6jwNQIBW
7sak+NmtAYeV8k7t6O6Xxn42gmUqSJLoBgMKtzmhePL8nNe8qCd746y9ElsZzmxvb2HMi4MJRzKE
MRxpza4tG//c+cWnY7F9gu1ZZq4ovv1OpfGpLfzHpMheSUQXtFCwptk+3Q5UFrP0YyQLGAr5hNUs
QdBr3vl1DE6yjU6ImA7BQLP2q5SuxJk+tNTKTnPMvjoSjFhz+f3ulgjrRc+EOY/cT+yCzko36tGe
s5AAFghBmkVMZbZRwSzSsvEGT5qKMz6ZQU1tJKcjuuWcPP5FdzM7VcfhGFNg9qkrgZW50K8mqQ5N
3U4UHumPiD6jHppvykhnzfVK8o3gOU9q/4j1p14hxUKcrpLfnfoNKfIWnOTfHP4/xs5rR3Lm3LKv
MvjvqRNBBh1wpItMpjeVZbu7boiy9N7z6c9iSzOjXwI0A0gNtcp0VSYZ/Mzea88+E5FeP+UNfKKa
aDtTQ9wJNm3mHC6MXdbP/qGP5kf0L4juIvcn+VvfbT4X2zhywM9AvfbJN9mXsfNrshJaruzBIvcd
Fe0SEJ2kh9pI73q3+Wa4+xxyemJG9P1tdarLQjtXFugJ4lSBZe97cyaqg5QnRsxkAJZUHmJ86Mu5
3TZZQQ5sNmF6jHawpOUWC0CGfQ+hSIIeyA6ttwiVIUmZIYOP/rmbwZOWgUECCnUTVWtonmdErEFZ
Y4EhZRMBe/GWGhg4SSr9McBAKUMI2s/kKJzyCWHipB2d/KBVjtwpuyCFdyp+TLa8r/CM9GgrTwQV
/IS9J+k8WGS601yv9MrkrZQFHjm8c0zpZ09/nSH38SxElEymwxro36Xp87tKs7CyWOUzNczW11o2
b7bDbcs7t8nHZ8hZw8Lre0MZoD+oqH8PNBy8pDjUKjI4wDkhDynBEAAT/MYTS02sm6Vxb+fOL6fJ
UCY2d1HWMr7PWn9XEB6/hoLyao2fgrlyLK0fscT+arjOe12URIQT6QPb6mmoukUrGzw5cmgPuA1Z
HgxYwuYlMRVHZdPTopKbeXDE9AhAYQXs9ubzrF3Hi+pwaMkSsYJHEwcxci5AgjJBRE2nUrZIFCc/
i73BGAj1o2hObagnKkDnWvf1rku5AedpSWXJifYwY5wkLcalPiD9o2/tbzk7x6lLH7tSx8rSmFeC
aU6SqSIW6ABMHJBvwDvW2Trxem07tk2rmIccCAy6Q82kxndR+upFh3W+UNte0sR0SVFtArPc4CV/
1BwcdtjL2L6j6KuZzVK5CfgEEgmTbkAtKSIkWMwOrbgfPCdD8o/hN3Ohjmg+VtZhPGFd8Xj3f0Uu
/Jmxi9+0rtr5AXRBG0Mai4VnloIbO6Oh6yMU1OX8Tofbrnx/5uvr9Ggx6CUSijdk7aDT13DfmtHb
0OI7SaJj2NSvbUW/YmsNotQ0+YDw46xKiHNlFV5dgkMEUfBd8UvvcG6xRb1FTvrmppJekXxmq5u3
c43InV3FezZWxyDpzo3qiPhq+gsUDGpkvXqcNbVRWoF2XPY/Atwoqyn2v6N53JMkLqmfuFjwGUMX
X9l2+WNw1cXXKdhDqTgox3PXq2CrhmY5mz/sMNr05XnWHgW5np6u5xT1iMrH5KEc3HNq+Me5B9Zp
dsVTY9ovWYPYZyYtiK0kOrC0fbYAImSMk6IPxuMW0iQd6pNWvJQjbU2lnrWuxXNYMC7RxbCTLgks
pBPsQIewMgraAgEMiUjsPxw9J5ZlGjyeD2TbEmCuDi51UsC76wlEDASOzy8yq/Ot4DmJd8/I7if2
ddz5m7Lqs9W0HCCQYeIlX2dl1IIgZBQJ2xJnPUw7GGyCFHF0qs9aiPOTEdrKbXV43pzY5w6spZHD
NbQFVdpUMZnMFk9YirXzorS2XVHa1us2KBk82+VtdNGiVlX3VobaD6YC1dYnD5idq/Fp2U8o9gEO
dLxLGC/kZjktcthjoMODet3hnVtsVDkq3VA1e8apd+iJPpeVSQBRYpsbJmg8DYmj3QcEkUPpmTOM
jPVIaHnXPaHvAJhm50+2zM5p6N8FFc8jW7wb4bcdNLHX1QzPwyy8JqyBgZD8ZHtN2Hd8HfTuDMfi
2RCEHg2jtdZtbicMR8t8xv3QakyccY3frcZdDLdWZ0HpQJ9jJ2dLi8teRvcE4B2YLQw7ZxLvymqf
RtwOM71JzMxYU8VDGMBOScIQ1W4OYUPU2bujNe5+yE1iDkz5rkWsZhL2yp458Zu6g/pkDFOufAMX
kR8T2ZvRONrsabiUXF6GYuB5QwWaaw9hzkMQjU6xMWgHVlLOoLwjzIj9Omu1CI2w/1MXOBSCGsNM
aZsbH7n1HXXjMc37S1+pPTFduzB1D+TvXKdy+JXV4k5HJukhl7yCs7gZ3eQxWXpSLs64CI4I7XK+
Kc0eq6OlURtKOIC6k3H2gQ5ZNxZLSitHqtUa+vZTh8W4cQyoMFWKcrmbzGpHmanPyE9sWV8jC6SY
HXT7aYmBo4ac8DKXBH8TURbVbCuZTVsjSkaKxyeCDz8xqjAcjYmKY9VIgcN+vwXQpWB9UYylX+Zs
vsm0faKpg8UwEPRGjo6/RAZnGk4ei+YPr24NIYSrXmNMS7g7t5kAtzQ1vnlNaYoK9hcA1kpp8Orb
GjMze4c7z8XbcUuF9j3nDwkEy92gEBc7Q8Q8taXLK7X4PkZCMDktQwKrX1XmpLwmN252mX+wLCg9
sw8fA+SLAWByDqFo085E7rlOYBwaOCtxY/+ou+S1RL83sdD0Mlu/yIllc4fKZrhEWHaHAZAQfCV3
UxegbxxkSmJEDxxhxwYxBxFyKn0qnvCpcU3Sz3JuxKK3qWasB103w01NQBhegegl8vOEkEuz3LoR
fFAx2EwTq7vI9fuVEWTTJpm5IFPiPAYfR8cEgCSvtA82oCXffq+F5j532/BSmRlvic/zOPIHD5oe
G5spXavB34wz9xwFw2F2A/ZJGpFiSdL9EFkRnFFTgbCieoE0KBfejznq5HyxKq9t7WahPCC5lJcp
Ew2neBe5a8N9iZhIbcCZ5Kti4fVU7q+wRnZL48AoezS/UPHPK5unq8fdvkVhtBazKLdaWTZra2bY
ObsYy3u2SQAnJJ9au29KoI6Iihvs9QqzOIpp4LYQLbHvbTjj4eUgOk39LIKDxrMeH9Zel/2+woW0
Tmwfk7U4z47+kANNWAWWuwvRVPBj2wOaIqNf4ghWOXQGCBIUzYh9OPosR13MZviRGRTyXYbmHTMI
puyEWcAUMdqqHPcT0RNYmKo+0Y3mx6yYnhj8lcxE9TPo3V9lPrHerg+lnPpbUWvHQV4q7p20cUhZ
mwVsu+V2bTp3PIrO2Jiy43lDbl8gjr5qn4eRq78mDY2r9xrq2YsZgklrG7tGjixgVyakYuLx6VcS
Z9KG4uulaMkRbCFUmtb8M1A6kwXL3/ad+UDgJdo+0i/6DBSoI/rjrImT5tTXXOvNlSvYH8cTLZdg
Sh0NWDImSuwJazMBPeEts8S739NTc1wduQXQgqruIrviQRd6cc76YE9vTqLj7NzJKn4zjYrNmNYu
WJx77Anl8tO2DDqPCVKFTUvUKxer7RUs5K7wj0PMzdp7nVPbuM4GMZLLAzdajbUEjAXL1JyeB9tp
D/gRfFRq6xgajNfoFHldGnBQWzHReZ15sXAXANcsmCNbT/WzFueLn8cZgVdnBK6jBNK6nkstINLa
NdnujiDPAxvwSZYQKZy22+W/dZNc48rRLwkmfW9OErTHyFQwt+v3iMMchO7jKzEJJvvHLQiwTR6q
kVKSe1s3WVSODC0ZmXCeJmQ/Dm3NyEWD3FU1NCd+sqV326GnvZmz9p3HxabQQXrysInx39nLEiE8
Zc6vNtdI3WxAfoHyWelE1wO8QWFvhO4FNXzIYpl3mpHoluDpdi2sHMtnJnjlHJHfz6oP18JxZipY
/NwlQepgsSqa7g49O4YKY9uTr+TP7XXCJ2XmogQt1vwoYMtv/GiRFmnHtrVP+jhugppfUggsCLEk
g7VqDPSl+s6x2+DecWgXq4gSK+ZZ/6ZM424MOprc/h4cdX0IDeekLVUvYPR522MxX2ntcHPHKN3M
jdrjRequEZdWXDFZ70nm7QPyCqWS3xPx7UKa/XrUBEmhojwHomVIZEETdpk06O06KYJPq7F8GHgg
UxT3u1e09TtyEIZzMQus+aSUYx47rNROkN+ka/xYgNIEPCnJU8dQ9rhuryERU4QwshEiyHrfN8lL
4wTiJxVggAfDv9WW3l1p44dz7lKZp3XywlJXXBJndI7uAhBSw6Nhlm/ZgP1zrD8h1ZhIA5o7GMJs
OwTYS7LfgrPqfuqp1M4qrC4Ao61d3IRsFcqSw1tPNiLhCHYnXBj2jGWMvL1hHcNdn34WPcubsCGe
KUbZ68mSLXtuFJf8QbRtcsiT3mvZ6dDZgh1CNTsTWKwXG0FQF+fKOgwI3mlGoAxQPE9FWn8ZeZ9j
KyE0EJYSjkmIfhtHuE8RrJOmyngGKa3eCwfnBKqSjTtQ2fVKPZaR2kXKdrfVGO1cxo7lVJh3KaSO
R+4twLHNz1pDyZwyMJUbHaWkW3yNHPu6YHRhSskmcKA/6LQOYWQ+cr76rJGrwGQTCmoA5O570lUv
Ze9ejP7dLsW1wewcTFX20wLdRjs20L+qomfPXc1vRsBkQUVbkErTWm/7kXFIf9RhCJ8S8yVsrfho
BoW1rsCurFv8ZWPMRAS8a4pDFJDHBCNqwhrTMmpySrmJmnozThwjYgpsT4bhvRnHj2DIrV1tIfQc
MUSkLQNNO8BbXdX1D2toQo+Xk7ozKU9atWhby1MTh+pxCOAiLM4aJeINIWffGrWcRVO30edzw3Zo
V+g2ecDudQgYCMt+Mk5Rr+YDQBPmw6BtoC4EoMra+mlsFfVnS7D0cOfORn7oi+LXkIqNlIN+xcJM
5O5v1KVJbdeDZ8Go5HFcgYLF07QrG5wlQVbdErcrXqBUvgaeNABn0gYhgGXIHJQzT4buObRdbIZc
UfTZ71YAd6pdmuuQozKUpOlYeniRAM7XrT2s9SN5WDQXE4gwCxNHy44fFV50F5kUDmYtgzUP76/E
sl/9Kr4lssi3E8sIOKrVk2TyhsghXcM9OASCHRs1AG2PoYN3cTcaFTtzmfHIgsSqn2xSN9fThE0B
AgB0mQZJ/uSZ7aSWOPPNoOnJdlT1k5V+OdWg7pirdcgsoznlOYgA8DII54Zw9mwaUbVt8s9SuOa2
6RYpDUdJRpmHkY/TzCwKtilpyRzYv8VD+zoG8jk3LUaQtL5pYp81/GgBQNOqYV86BoyqqYdARLKj
4Gz0zOYVyQoOcdT43jD0nx0wn42epS8IbUewP9xeep88z6RAQckjSxiX51im+6oYSLLvqZiDKd23
XXoXW47Y1OUitUJWAuK5SzhQjIZXKEK3QnVcbkUeHwbwUpnZ+LhjrKdy6Dz2+680Ih9BRwk7N1a7
Ffq0q5sK9M0Ib8Jgb2G35nVsInAS4w+16Bubyv3wreJLLWILW0GvrZmBiFr0jHZgU1D/fBdz/djP
OcZ0xitlCn8aHk4EIfAbnT5Wwc6ZV5Knoy20bcHG0VLqRmRaIapoZypKdKd8zdBWrSE5ldw0U1a+
oZP/QLK6rSdQpIJfVtTSWen5gEZSc55GJX9lvfYpK3WMXLO99CN56cGDbY97PvtOo+vwcj+GgaaT
zItO91LCf+eqMTW4ESwuAqk9gZxx17M2bp0ak8rQk+VWii0WnTMaFIzOLLjQuGeMwiAy9ygRjDb/
zoZl7NMiFXCMb783PnuScOHN9Sw/tlYN2jtsXOXlA2bvWpOfboKAVjho8ytjHr10FsMhRgzgfsXZ
A76E18RIG8Y7p2JgSeuQdb2vMAoyRQIFNtIcKGq8UVgXwLc9Yteqno+QLARrHnI48uSnn1qMmjiy
VwByvkcNCa+RDckaSTtZ3+KnYvWC4EHdkYjNw5steRyCMsWWEpIfMY07kDCrIlijn7kLjWRdld+F
vYeLHW1lnXyQ18hKueqQUsx2vXFbs2IBSINNMPkyHA/XU2MARU/ogTtAIZql0FcQKiwScerRMM8M
5nehiyVNB8oSIO9GVBd9svQ6YQ/FIq8JbT1ozkdFPhUATXxmAdneA6Um2JdHCaejHKEP1d0y0lU2
scgD9Wn4o7acB+IhtvPkhAe9Le9yFCY9n7e2fbakAcACq6i4A+Pwlef+yEU4Iw+hR4cGOHAYxIDR
HPcFiHBz9kNOcFlLf+u76iYrigy97k+6SwiDE1V3M1aRbTQghHOx1lta6Yk+5PglkcZI7Tdh3qNq
PWb2+GOKkPMVWC9WEasV9uZVDSIb7ccutCsvCGKggxZUCuTUwCgTSH/LIqyzF28caYm6E5+wHLd5
/M1x2rMO3pgt10DcDcYuVFhN8wi4VpPS2Bu4n7tw9swBcrVPIwSNf9HB9e8N4NochwyPcf81yfFY
2GiEdRKGjn3g0f67m3ZJ97Z6rDC+8Z2KgCyAanrROl7ECuk4gKFnV474W4s6ZwdU8A2dad8Oyc1O
KRt7FCfjMCFJDFjaouj2Amwp52lM93a3L6WbsBswVk2ZgFdKOrGh0wuQQ8hfaEixEEZt6yUpoVYh
UTynwlc3C6VQNOAKag3j0y+ZcOHnvRjS1/bDjP/MsDPh2VM+3DPGauuCwPnhYsX6Z8IetwuCPVOb
cWUzgTxMBuRC9jtHN5Dm2rBDk76g4HciqTlOr12JYrbkZ8/lhJioM14NVd1P3aBvcjylt5nYP5gZ
hzA35mM6m2KjJqhzuK9bKZ5KP+go18NhO43VWxU02T5CXmhVXOeU1e+GT06BWLT6TX7HyrY6zlHx
5gIyxp2e75zQ/cI2/3MGdxrHxsckjGlvT7CUJNfB0CcOK4DZk9Z0X+s96DBGBEVlJqfGzA7+tRGp
c68P82mozeBiYu3aYHRNvbpMu1NZmg/woZsHtUB+JrvmcTj3jMkHa2mZERdQdJ4L04X1I5XaOpLo
ZiGJB68LstZI30ZBwEmC9yDbFaYydyNlSplp6zlAwzKDg9uW4eKVp3jajRWOb9cZZm9oetMrdc2l
n25Opp7bux4X80bjcl8Z2lIxqeOCtCPXQT8B8gU2gdlx3UZo8ltR7oDqu2RPi/w6NPgAmyOvm7vW
NJ2PMwtbU9QhsTf6fZaZj5z6bODZcZiqFocc9TLh7xJ6HjivxGdPVeTRsTJowQSCr5WCAdqF+mvN
D7npBUNcTUbyJDV0VvqcmNcSLbMflb03UzfynlzDpPFPVpS8xM14jLOEgVMGEhawA9Ea0VPqsDgc
4+wdktl27PtdMmUPEZJ1J9T2bsosojPH4s6poCu54XqwuLVhTOGkdodpC2QNLPDIDDtX8F2s8btJ
1SWu4Wz3yAZrP492vp/eDwUIO8F94MnI+ZJBeR5UaMCkTg+mUbwV4MHXDpNq3Hksv23UD3orP2xf
H0BmJYxD2m0kSxtpeK9vxs4G31gG306SP6YzW7J6WaoblDrm6L64YfTum0ThGBJ1nTtyV+QiJt+n
i1C6cN4Q3wCwLObdhLjOTpyjMdEkBkp6FQ19DUbCPYEFwKb62OSgEJfG4Gij2AbpUguG0hahTjgw
z0MwPQ4qwiUUvrkBmt05yWBqhpuQwKSdTQFPkJ3l+ahuW0sixp8c6zgkuMYbOV5EUZ0gJaLOQZ/a
sTL+zylt6t8i4ohotG3HMpYgQkLAiJT+59BmpjK99ntRnlNNPblcx5Ny57cJpfUKW/ypIOnoKmLL
PbGrqjdytt4oE/r9xM1/Txvy2Jay+NlqKJUS3WEpvcisSL45KfgyPE0wo2gt43utFNzl0aNZa+IB
LK3FmVwXF0MogFREiWD2z5GRZoyNp0Td8oB5bV5ADILe8mLGRsEmB2l2iYBxFebjnaa6fF0IWe3Z
aDV3pb35ezZs1GKKCnTCsVdqSu4HH0Vc5U72xccbufnPL57xb7FttqDmtUF8G7qyjH8NiDa4sFHj
aGjnVGUtwTr2xi8699g4LOtB/YD7FxBz5tqbygbJQ0nKfI6UlgJzOtYJiBKDhR5auGCbaCGdGFl5
a72K9nWdEJgRQDQSkTrEJeEc8cjQ1GgQqq27oiy9CmDSvdlVGKbluHMzpU5GkRICPNjsVbPAfXIm
zUPT69xX3VhtHQDZ/4/8NekuV8ef4tdsBihCGLq+BFla6l+uHjSLIFoMpLqkeeGoKSx5K/zwFLda
+MNk7c28MGCvl7GTL7HM/KzT8GtoRsRBEe26SKOK0VVOm6QBRt6gpp44m/LpmoBuwQUU4KrqTLSp
zA5/R0jP8MVQqh5DImf2GOWb+9DiD70B/6YKECMJ6TZnKos3o87fm3r4CZR5AQM2ujfWQ4V3l01O
p8fPgyvR9LXkuGWt5bmi6XbzVMinVpPWdpEnbgI07Ctl8HA1Sr14TOPgka6d5o8hz9kIBUApjr5V
ZJfBEbZVSg8DjF+DqHi1hpVdEdIhly/sBlhmZZyKA6L/JcEGE0+ZNDDvwNNkLZCjyW/FHfPk+TD2
JsVIkQ/rij55iWbu2T5ADpy7gBl1SfGXOfo73F/3zkTm6pKJcPHD6ZgR/rCvJNnNpjG6KIGD10KF
33rfO9vRgZbVpIjsgoXwnuvkl/8OZE0TlUBc7kG9aJrEdifltRbUYjWEJvgqi19p/zu+sTIApE42
EQR+10UA/53b6APzAXlQXEOTBQ4w1/eJSLBpay0M+hAGDn4Def79x5hb8py54mFK7fAXPxyI8o5T
1Rie/aa0vCGFBfQ7YL0qev9UtG9E8lx1FFB7Qr+iHWsc9w3YKiX5hFy1rJEjzM1WL7k5N4Gti/cO
dMlaVfbFIKb1yhYIPbze3LEhd7whNI/I6cyTLGcU2VaT38JeR+PTqXe7GGwKe3Yx07LQY6z+aUyj
3LW9GL0eOtn9XH9ATD1zfWaEFuTzRdeDcuNWiAXACYJ6K6rwPuvFj6iIEtgu4I3CRbRQL6Uz+z3o
lpAyL46F7k2MLDAbo35K5mqBTpYNc0jo42BDql+CIySJx2u1eKHnCSl0ohGiyMhlpYdCf7YamPMT
mmtvDmEumsbcHCCa5bemBxpd4ij2ajsWNLm9iXIfw6CvBlYrwZDgB6iS7e/D77/+lNnd/O2/+ftH
UU41dVL7L3/921OR8Z//Xr7m/3zOn7/ib5foowYv+N3+x8/afRXXt+yr+ddP+tN35l//x0/nvbVv
f/rLklLRTvfdVz09fDVd2v7+KYKvYvnM/98P/q+v39/laSq//vrHR9Hl7fLdgqjI//jHhw6ff/1D
CmLX/+ufv/8/Prj8An/9Y9dF+dfbv33B11vT/vUPzf6LpaSwsMqAj3IssURbD1+/PyTNv4jlNHWV
rSNpUDpnKU+pNuSf1P9i2RYuepI6pWOaiudQU3TLh+y/MK81lWsZhtAtqRt//O+f7Pb3c/rvbxmv
xD/+/s8p7KRUL4mw//dAN2mh+UdM00Yl5igDF/Ofy4FuYOgvZmsTCzYtEUvmRA1s52lq0M0j9iGj
w/SsGkFFot0KvEF7ZNgd2aiIedPeuEdgvc7bODnPCaIYnr4PAVyIrYOHzLXMBvvvwn4tlkDR72Bk
61CO+qMMC6a7zM/8Inuw2ThRbnECcpM7Y/KsueAMNO2p6N9Kx+i9oWoOcMpBTdcUvJqoN4ZVc6SK
8Mx6LOqK714PHgLodjJVJzl14hRD+iJzhWqtcxJBfissWx3+585eYBrkzq91cpWIQX7GjmqvWpOC
YhhLjuh6R4wDOtesQ0XkIhxueQwAK0VSXGqHAb5CGtf3RqoZN4xdCNOiIADBBGwhgOfl3s11AinZ
9DHFp7ewetLM4jswyiPrgmAHTxttMXczaYb6Y9qjVQuig10O7xYuQi9Ox+wSWiw90BI7ed+8qlq+
mu1RBfzScxBSD+RgySJj62gD40My/VYdkjAgJgz0XJjVadzirtdfpgpaTxz76Q0m3DFQbrL3qTlV
7yRHfVTsLJAXlQW76Po5a/yeZLXPMfQUfMcDI4J5N4faLXf2gZHVl9oYL4ad3GkWcmNaIkiMsXM0
2w4dYzVZ9hGNrQP3sd1UQQoumVUm1lbS0MOYdkZTl9HGGx/SZBKtin6sNKcTNsEnCcswUBlvF73J
T9kfVOXEjCwX1FYK/KiPicVMFp2BHmfBzhlTiUk4lLhTnNdZWOpaYmSAAdd7SI9DLx3pX+N252sh
w7u0eOkH8xXijYkWgjITmhsjOXtvFzZRIiaidlz95yFqDhVRH49aZNDM473ZlTjGSahGkJbLn27E
urEIkaY0BWt4BEkhkxfR3ooufUZmrQ5igsQ1qu7bcJk6+U0XXpDS2fyCNTtBgpmYkmts66PGOY76
UB3L0S9JwXHErvU59BczjJzEwcSfsmsSVMROqIdPkIlecKaiajWXJ3XP8NABjYTr84ztEXu6zA8N
JLBlMQLuPRzT9RyajJJKYt7AzPeeGqtqlyfjZyVa7vBbQHu0Zeg67/UKVx4Xh4sibFUkpYt7eIA1
gvmAXLaqISpmij+iISNDbkRco3XmTiOo9uj7SyKT/6lyvssYy2SPoptZVcC9XwORBsxDihPvIy6t
4lcoKU2ZIi/oFTncCPZlvDBT9Vj8iKxwT1guza1Z6kyUES7MMbEdCrdNA7KP2LfgaqoRvHenFR6j
rINMTHTnyLtchFYh+8lNoQzP5LZgxIzVCb34sg2L8iVJNTGeYsb7W9V0JcO3k67rT7pbVqtO1ido
rxfbLR/7RaGUh4G2jonNtHk6z4D3OyfW1xL18kGG+o5NVkb+OLNEG+X1SiAiXekw2yI7+ygZnm8j
Jplr8K6079A8AZTwc6Cd/GkVI87yhrUmogLkyBUWmUD8sht09E0qItIrLzq3QsR6HCcry1Pdsh8H
BqV2dy1L4zkT8QO6Np8H9ZqSmhfWhlhbume7Y+LeugZHGDYrW9MvglxfmL6Y/oiCx45cc92NgbWx
64+mJXkrhdp81AjmlSbpESmbUddmBd0HaC/ZVX9awXDLSjINg/qV9cO+VCVpTUFWbKweeGmwFCBE
HRTbznZmuhL7K0udZFcHGsO7YFpHif4WOcgQMTgT0wgFQ6cmYi6VHJMugo+aM7iCcrNxCZJC28v7
n1s4HqRdwS4Yf9FFOXBy+29AuyUjkBF16gnRhryOJTV633yBFn3hwCEH19WC+7JjDjsHrudW4yd7
FWz+dr951/PKWDNuDmgj4zOYHIYJ2t04wP4OiuZgYbmSaQO+j+t1QvRYWeqJINttB9RGRTO1GuNR
N13LTC1Wv/iirPkas6mZJZgVSNcEgG1xmvlHMSku2t6lmyBVoeO17IboWpnBa23xiBnTHZ4CYiQt
0g19Md1paXl0CR9EYn/L4uoZR+W1a51tJ4AmOMggEt2lQEWLPAz6nWZ4VZRxxmm30IgQafn3lb2Y
FsAGJROFtBmW6VZUt2nKiGrzX1vJ03f5H3Hr/3IrAOG2/gJvBd0Qy6kmqJ4DYkcw9z1rQ0fTqpeH
Wo/vS/SBKzjVGHOC9KQ1dbgF+44YVMy30isNvND88amX2tdYhsZy8O2Bs0/MpgCutjjabUP/muv0
MLTlZchZZXequXU6UA7QUj/YVRu7RkQPvg17hSjhJNXp1kVS4aso2x263seRe72NZiA4UBxk8Tb2
xc5gkS1jpIK+BHJK0u66xPsV9TeJexo5LupRTcX7URdPylhiPkks6u1ww7T2HuVdvIkzeE5TMkcb
e7DfIqppBW8GhoF5E6g+O8qSq9ZJ9M1YXJhH3GLB5DyFC8V+HNqh6+9bgwa3RT2gpjs542zqXfwt
QFgYNBTWRvO5jYvIh/gc9S/w2ZqjTCpE3qjtqlJ/RpTzyoCrY9zdH/w6y7eNjk+IJMl2HZldw9kv
HkqZBFty3ZaDfJ3kROK6b9pssnBCQft7slFY6U+RFrwAdvoOxeYDDDOa2tb+YgD+kQa4EnN4bBCV
h33vMiJsdkDDdRaOerAZlANeAXCwTgYdYwPyoGZ202OyKSR7xtDJXqK6PVdYZWBB486nGEXGyHNc
jBQcNgFrI6lJc1M8+tqEScNwXhIFyoGx9nqWnYmtrpPeUNbwN+zFAVjdt1b6bFWpwAnokCjkQn6P
dr1rOnh/hvJeuvVOaSNcEZaJO6e7U0zAAZ1xzY1Rs52xfx1HqGX4oJItS/EJLBGT1Nph8Hw28/6l
zT/h/FH3pOJbkPQVJSNHKqDFoAsecFZxT+dXnrBe0pA0EjnWR+W/4s7XNvNMki9ouwqeYcdxWatz
+15pLO2XJSaC/p0/BjvF0Fpa+U/fXDBVmpNTI6EIDUboLnOW7gpkFaSLQe+y8V4p90ZvT5KtPRv8
i5Pwklkd844kpWZso73tHOMoZfFXJSyVnKC7JBMmqzYXaLLK1zZ0Ylz7gLzaOOKtmrgJo+5VyQsK
C/XiBICwfR2r1mwiDreinb0giiv+oRWAOI7uvpd7CI46Q1b+fyD+Dx2sR4glPdIeI1rbpVHspqb4
ZVRW6zXgbLzEzHJWHgDs9Ui7zPT5StXfdNZf7sT6IWlvuF777YjnibUpmqPKNo65AdKwZTgwgZ22
XWfi7Yg3qN2hVpiOh2Lui02bvdb7+74m6JZsW/cIEOtas/9wFEi8wsb0NkreuWyU98EX4nbCe606
WVkzPg2f89GqAsnmqYBNYAxf5OWmkAi1c80MfLWw7Q5zOryG3aJuL41laZm4JALBbW+VfUdiC3UR
RVunkgfR1QcVxUeRMY4OZfrVw+RaKTO95nZjbWsbInmu2/UuQpukFOKTwmXhZ5kw7jut+k6S+FPP
bNxERk5evHkxZ+L9whqXCsbfow/xZ69y5TEZBqb60hO8EofOronJ9XGrRdYwjztUm/1qnASPgqHl
68qvpCYjBWhgyjtUIPMiCzwx22fVzOfZHd5Had3bjfYYwIAaPjC03XXqVzkCJxGZs4rAU3gOmeQ8
Db4IcGRbVUPUc4V65HH/bUtiSHGQGT7Guk5vtimjyl03Jq9OYo5nw9ZYUBXhTxPe3qqp2+J/ODqv
5laVNIr+IqqgCQ2vyllykNMLdW0fkzMNDb9+luZhTs1U3bHvkaD7C3uvvYsMVgeJy28TY/eLww/1
A+5CWTQmzQZb1KYqwgMYjafJADhUDs4p18Ex8UP3QPwvRTpyAN8FGlqomz0Y85VaC+oA7hXpIH5V
kXF3O48Ne8ZZ6/02GAbmx1VsDcRg0RL/5wSwYLvupw3GbdxAlWFlhnVcUhTrzxEK+iJMFUQUYmex
x2aoCNKLSnY1XM2HLDzaegCSUZQij2uMjL+x+QNK+zTn0wnl8kfl427q2mAnOh6leuDHttMVYcnM
1RBB8ce4xjAWA0BvPLwMFz18UIQv+o5XnYRPn08qhV+0ykc7WBDBSU4IpVQxPrdWeemBlT2Mr05t
w38j2jW8VGK8hRSTtfsnmoKNyFyTyRj9R4f3Xxq+Iq+PNmgLlyPFcFiKI4/nwWq8g9v6QHuF99WH
0MBmgp0aiXMCkvjr6KTvyq6e+0zegnq0mVw2+ypo+ZzgsCGFJJgqFN1as2sdpXnVMA4Y3OX7pBjY
4k+zomroV4Ga/4AdgrZJdhQ8YtUQ80Lu1iJpvTdd9kdMTqxwXKxaOZSOevin3bcJUSHBpaxvvYs1
eBs3nu9Tar6RiWEvbAKUuDU8NpNT9qELNhXxEF2tDvDT1AMT0KhgEbOeJCXmjBDJL+pvWl7CnvOZ
bWjd4dQtNtIj2HNa68b+12fOmRmaBW+cOE6vpXBJwAl4PzIq9mgHFk1svLWAjAH3q9/QetUu/WiU
1neR4aePg2lbYuyqXdpps7dpMNTR7WHRBXaOuowoK8HqB2Tg3nNcvuh8XqFRJK4xe01K8W6UDE1V
Q55Zk/GwR/+xO4HxGT61FmHP/XjVXXvHA5NyYBQfyjFn5CLDmzkIwlWj/RAMn2Zc5D+UOv81c4Lm
PrdWFY/4ppxhDEob3tjU928GMQgXLRkuwxxiU1ikiw7IAhBi+SdGe1gLcmxJnt95Ifxv/oMf30VD
NcXhj431ZZnanDwWAReRxl0bGFf03kfeGnHJcubuYRfQ07HE0RIVFksU0PMVd0WCeLh2IrGUcINW
JQQOeA0WVxSADgYc9ZLeNFpPUc4/Qc+7Dif0kc1AjGHd6pMftgfE1Cw0cYuvbT+ajy0foJvHkEZb
7g2FCJ/9P+Jj34XYX9aDfTDkgLqMb7Sz2dozf8cqVm9cMpoW+oEIkfXOI6cPIIJeC1nVq4EiGpQr
Y6Okf4pMczpaLooLu9hZee2ypx1Rwxnz31g24R6yKOs82QVAQhC8uwMdbMKDYzaQi3Syd/JkFVCF
kTn/UEDjJo9j3m315Jf9c2O2LrduvK9D+w4l2mU5ERboB3DAN82PF9RQFyvbXmMC1wtv4goy3J6w
AIKFAGqT8Vmf2wFxsfTyPbFCmyYgPk6SJru1WHxiJ3VpU3nBKuGU5J7K56QocmZcA6+YifYb0Kad
cWmHHqANo9yB4yif8tZrFqBVfrMW5k8+0thkI4IiNfhP6N+3XWddW2Gcymp64T7YePGUbW0LQ3Ar
wmqf2cmOwX1AuUGRVCSrivXJ2jM/A00niTA2V7xGrhymFZBRTjLw/ZbreQfQJ8si6ggccUBwD23x
iVbR2pflEwpGeWlTl0HYSHhC0GRXREUDEuWW1XmJv+3Tj6rmygbW8bjhwdx+SYcS1fSjBmIkfsYZ
UbYuLfWReQTdwCO++PGPUPtcMq2eOM5YZT2CmMxXrWbgogpHni/DYhMpLsuZ5CKYHyvtjDPTSC3X
SP4R66Vkws0ou2ScpyvW4f+NbVJ9aCIuzVWNhfqGhJ3uv2+pjTDU4QagWW6wQMfGUuYeftzUEIQy
JMamaUZoiM34XRB6DO9mAq4HytwP/1SBnUXzvkMSMZ6bB9hEafLBkQQKI9xyk7OGgpSkuHOhT6X3
cCpfE54b/CRgubPO/AKZvEsxUkWkaMpc/MyQnAv18Lzn6xCZ6Q4g47vVnruuviEGnJuWuRjj0Wy6
z0341+jUAS0RvwHXjUbiGBnPbme6qTyG6Cj5+y7pHU6Zbe+AroKRcpwnOdgfBa2PMQ3sTkL5IQkR
mAdSdx0fAafV8vE3/X3wkEXhKPfX7CYMYVz7dsjAVCNDK1K/YGIxvLQZc1ILUynSqpbkQ8j7bNUW
blNuwV/DBwWmsLB6EL2I+rfYfPEESaBVvbRe2PVRZU3lv1D0rOYSOFB1/EnHgy2QGF+yatelB0O9
N3n7mTMu24hWTXcQki1Kq9rGPD/GDrrq8eKwI/XdIYQ2KMYl9EeXaQy7jzQLq7Xs9WtsVX8FVA2d
wWsIy/SfsOkLImIvFRMhi2oGRRP83JJ5Et7lQgf29UF+KUsHjBy5pD5xROEQBSzf8ROG7mBu2XPu
aC2+u7m7pVmxIX9VF32wi503OYXxMnbwC7ftFhjcgYxCF6cWFCkrxKotG3Y3CnVJjRjDnZ0bA2lY
OJjoXFPtMwgFaJvwIGlmjgofDnTikhoVAsh40a6JBVa8xEYCXXuA5Nhmn8g1KQg6x9w4ZfTkuC9B
V/s74HokDGNCsHigbR8jmtIffq6eRzKA2gGLnRcnP7MzjxuSCUYDEVxKgUEyKvlin8MElbXAh+W4
/bEJel50h1EwGtxb20cbkbW/ogyeB/SmZEXnCOTzlECxR3Jem/oPa8gRsA16jsSA8sAmEGHSvEoe
MFcl1qzPAdN3DLTYnKVh/EAgsxJ74J7sDN9XQg6JrqvxOCOMzKsO/CXKwwXRWNBznIbY8q47BMKf
SFFTEYnDZrPLvPQ363/txCU/Mw0qSj+IH71+TsM+Ps12sZ+9hyjZYx0P/fEvj7rmNiLXJ5BLUMAz
PqfiwV9QoDaK+glhEVxeK3Q/vLa0+BhHmDu1sVEwIyCjcHpn6cRnGMmDDW9n79dV4OMsSInGdTuI
sOnoXziYJrhxQmB+6ByaWf6wXdmTYqxDtvuZN624TsSG5TNC4da89UVwpMAmH44sEQRzgrBTA2FA
FtqkN1LbRR4QRKY/CkSisRcteXcuqLWVneK+zYHis5QNT03KiGLub7rxNg2gJEqs7BwSEU9feHOn
4BZ4ry7rTqK7+QUR7WM79/d8SM4RK/Upw0Ee6tDczsLe9jAkFlaWb511DEPE8AmQzZQU6DXts+v7
zyKGD61RO+FV6l6VhVKkZL4ZONRqyrJ25FkaWw1E0SF0e5BMuE3hPxnzL3fiYTIkQBe3xEgjSOBk
irM0kit+/GRjPxzIaAEXrd88CzvboQP6Kh4JRWAGR4yDVAd4zcEhvFfR3RlpV1pnOs60Pm1pP4zg
9XLgzQ6q+RvnHwLbYiVK5CYRZdHaFe7KGMUeV/BfZ4Q5Uc82EfOcRVUAOoZCNmHhQ9oE3QHFnlDT
KS02ukYPNz4gYJlyTmM/fYbhiysQcEXVgH8zNP+yAMFbyay6sZGDaPgXCq5nS5Wskv69iRIG5yMw
7wT6FcPFhsHkwuwD0LJcJBjFtg0gA/yRBAtkQdltsgmIHSk/ztVHF+twri1tBDqr0SvP/ZxGy0bj
oaVDdiDHPDsmWULJWz5jyx4UOv585FqKEK0v3WZmHwVXzKrDa5wYpwDhZi/qXe6bxOCECG/rc2Am
LOHT6j9pN6+hEu3Bb8UWHht0A8eMV3Mu2HJQmQEbWrr9PzUeEajMp2Yo1zoPnA1Aj3fQhRcLoA8y
kFVmJvKeq0dNNOwhm5B3BhZtnWXl2c77WyAnTlH5buNHMJ/nDIWmJ8onPTxY2BFRUSpCRz9b3JaK
AD0gntrI3osmnbi05w2h1HypJAq7CI1AKVqX2doq6e6Ezl8Cm4nH5Djbru4vdgIfHsT7Lfa756yF
lzR4/b9C1qzOkIivu2LeVD11tZKvTLy2su+vlo9bFcAAmck4AvAXoyEcXYru/r+alKsc/Z7GKqOw
3xDImKMGhmdFAmsLL3AxYAoIYBn26DpRrwcfwpVnZ0ovDVs9a7JPrjgAWmbjwOWloSJOEUuivOqf
jJJSK23ntyBdcuwSTuG9GPYIPadjV20n595yv6qGtk+7084JUYtWxrhj8bo2SILiNMc3wNrh0rOR
3TRO8uZZb2Xf/yTYioAMeJ8aHPOio/lYD2hWQw6Bjo54Hc3yaORkNNlusax8LyLa2f9ndk66njzQ
/26krhPnfpCn/rIL2mfTeSvnlGMIl0ZRU3HksF/4lpLiyEgMLviUv7ayOutgfmdDyq6DrIjIS1nU
jFhrNcxNNw5PIcR6nuyC1jL/Egb7qTK4mP3058A8Wga6f/ahcUnb/aeXjpwaXlNGrIq4n6UAGbSs
sTofECcRtAfjnow5nAQMx5Ol61cO4YFQw2iryGcu0wOEEyzP3SOUm8zYhbNwmvF3luM6CBG3pxYf
vah6xtdsFRCOqNXQQBOze9kzBV9YRRaec3RJy6n1T0NC0FQ8oxd148+wNuy1H8bmNnWyf4QeKFzG
ycvsj9N+aLGvQpNFi9jAMjCMlwfPvrEQjQBOXDUTfY1RUKnidC7lWdTTN4z8eukJpM5VJ3hftP1V
DNWrkSVqR3gJpcpLWYM15FLyENkEv5UbHqzE+5lrRm+sMXzqDfuBr/6CtdYRTB7dLEbJMc4XoqwR
9D9CPJv5qG2PYcYAhSEti0tC7krcYwCzL2WZHoc6SFYWewfsW/iJ2aAxVzXN5OAzk+n7+D5whPUJ
C/IoBVBal55a1uve1W+tZMgEfGE1FiNtZDbuR8RGbGkcEtlgsFSXNje/67GSzCrAExsE4fL1v4VR
/y5eDdsy1yHJ3ZMxnVy3QLNfzv12eAijM3l2vea5q6v7WLB3c8V4kKl8ZgbuLHWDCR61C76l0P7m
WG9G/S9X6jsH0LJyjrDbvuXk31ILu2nWmyvDRINUlx9RCP26m5otKLHnnOUzsnSMWhgHReE2664d
trpVv4BMz2nMOkgqtR9SfLCeuQJigNQxHmgmY+zXEUZwgKO3spvSNaAg4jd5n21GUlKz+r5BBYPE
WEIyq7Ph2+McT/HmLNyRWrQOLpGJMq1JB2boY/Q1e+3LYwrfQ5WEYJ1eSo2HMAyXlYR3RVFfMwqN
iVmlZsSOEy77kPu/reu1EoLG9i8ZwbZIiy8GNi3/usG+jVuykrR0N7nHQizE3Erw7zPuu3ZFE/TS
ejmYWck6G+kwd4/X7PNiOvpmhVefx1eF3F4dW/ix2UUi0ZuundxVkgI1CwLiEv0qZlGL2nvgZz2i
cjI/uGWp0+CFqnZ986sIVYOr+ton+Y1ihxCtzPuyYMuh9mjx+xIfMqF+U0P06RTWwayq93Wb5rRY
mcsIzcoIaczuNkiFDdp3sCLsuj1/eJsFHuSs/TPLyAQhUT9bQb+B8m1gxAm+aQh2ckw/cVovwtl8
ZPWVP6KCaujoCqhVbvyY6QAVsYmLhzDljYQuGkth/pZ+Jjds2g+s3C5zScFqKsNe6hL2QO0nNNKU
b8CqxYnkxk8kz8deOZozldiE9NE+APjBDGQml9pzvyHlYFqS8YmRFCkpJEqGBh2OttcN1VKFHH5R
e6UL3bbJD3jbNrQ70WAdGs8m+BQE0hri3dM0VdmOI+U+jBhmifT6rWdS+EIMkUcJnoRBOAIAxp0O
FiS8Oc+GYf48mMvrOuO5SGLEPEOtkESAlIqrf00IITrHBTuq4KRrGqBcDPuJfYzLh7aSVvzEK16u
IKKtwM4wolYt96lNo04+jWK1tBCwqlwiqecenY+mvoiNfyksinVSflYl6z3PoPowHrDggYSI2iFC
jQyPpUfoq9dQe2eBZopqLmPCQXHHqncnyU/umJ9ZIH9nHiTXKLBWA2Zypm89sW3SvXSQlAD+Iw0Q
dObNtDGEU6+lM1+QJh05uvixAhNsY2KzS4u7Z7a/ISnzPnKmRUpY0aZzp7/aJdk8ts+9jujU5z+z
s/vNXNWHpDHOhfbeG5Mc0azy9+ClqnVrnv3ZbdciESSikMaxDkgMhIp0Kt+stCiQdthcMCJMMLCV
5mYm3XLBb+x2gZbLTuAe1J21EWTn0M8hx9QVDY7EPPmW9B27dhL8jFRjWzfmH9c7pKMZPEmVYpdr
4z1LdDJHtLWRkqdstHR8IFKF2vDBqSsgDmM46107I9kKS1ZgJaweMIqjMKWkD7MWs+IDJBXVFghM
RVPvNswjk44Q67omrA2YMFPGbp9GekOI7neQtiz6acgRBLBgbhtA7wJqZ4KxMoU6ayqnPhFmReSo
hBlUFP96CqkF0Y8gpzwwX/DCmPTK9JXxMW5wf1xDan9zXEo2quXfMhvvmBQpQj36T+46KS+dAFWb
AU7g8aL/yB0HZHfXr5Mi3JhBf8/Kx6ajWbQBXX1TSaKib8GDMlkn7t3K9H9V8lCmeYsaQDdbKFCb
8CRYMm8jREijg0uKgLhfbYLFrgBh9pxgcR+cfJvJmok8l4oYtxiZaxh9cSVBrvMTUm1JQCvAZye7
0iVVskzyZe4bDLwltuo4+OiJJ7wYvRqoWYN6W+Im10bAOCYmMsXvTH34/x+YqYotk4TrDHhrg3qC
PEujh2I/hOT0xQy2GBAes/DLzf4gZ3nHzBYt02UKREWzNmDH3Ya+eppGCMeoc0mj90CRAU7oprE4
TxLiVwqaa1IlWKOa8V1dVf2pHftfRqPljr/JU+HPSKahriPOYIfTtqDEp14gIal/FdNAgEII//vI
SfbmyMgKAe0zsHkTCgCbStrcLv1AOLXH64KybL5Frvci+w5dl0Jw5BXxBGxoijDscd+HbnrEkMLx
EHVbwQSk5mBb1B2TeSnaK6T3ZFHdjTydN1qRH5HGiLlAlR9TR3J6R8wyebCruRo5uQqs1JD9HNF8
uiYS2lI81CXxR5VCGq5jJEaytwG8wRi0G/+vnalW2XkXhMIsWESDohyz++TP9zolM8kSya8GkbCD
8/MaI/5ah0ZRr83UHF7qyak57ciEhHu6qMlmWBR29E3Qh0GmVvSpa5/3325uvR2cc4RNQA9Ght1R
eunoo+AP8tbPrA9b76SZs+0kQ2k0JM2timCPMG18amdaXsY6rWjdK2EJW0sRYSfD/gS2JkZCYADg
iezfGTLZIpzyaOl0AZEf6UFyKdOC5dEum/vuzpG6y//vOF2mGf+s4c2HLooOUaKyrbAA3EZmByfb
wr+mT3iVrL0Y+mKNoRJlWBXt54wZEsPptkZO3ifEL8V8WxsXcJkTOQiELLNaw3l7FXzrYzDHmw4g
JBYPMCc0z0uALc1CtJ1mY0fZw2ioq8pfuHU/tV/f6eysRW2kbyOaNBRaCQKchntWbVI5+yvCftEr
M82hDht4I4YPQo75tEcsk2XZED5LSuxuCsutOYd3MzdvWmIkBAAC8q+p/0M8/QHPHs5b9ZRbprud
YnDxJWm09NCIVdX0Rp4m2oMhHDd1158cwXrF8M2PylbzNZw9hNbVuhkeewSHOzaxQpNQlXBJON2F
XC0c8rQ9qxpcCgkFTApMoEcks2oHBC179td6TI8aX+Sj/aGkb6G5WOQXJ/nn6GavpvR/YrO9Gybk
rETBihTJfUKLt4XhT7EiGNJ0BvjEPDmnQYgToHkOmwXzOQlBvl7ldRsv7AZhF6nSyRpGKlKxxw4h
vvpgBqnwuV4fkdIB395S4zGeEzLGknJnS6A/xI/PTO7Qs3LNmM5wwJH3qtxfg53YcugHH+exFkCN
BF4jrOYo7uTOrzp+yRije7I3BonmqyjsnicEaMs8bm5lKT+iVF99mfJDMRTQEFB8x0F4ygOGzDFh
gnUjxUbVnEJTqcg10Q8ZEVFJkXtXTXXwanq5AQgJpyrisBCmmLLYH7ejGbGNCtdMUVfe1FzE44Jm
CMUUIk62dooAj3iUhVPX7dFH3bScue1hLPTqmHhCHamaPxzIk4uYwoW1ODBBFG3QlfkD4FMH7WTI
cVHiMW0KOAaSM4vMVP7r///IosHbNVBDzqZ3tbMCbIJlvBmzbrcmXneYBhbFLAiJpW2359EYfls7
hJQIVpF+uN5rp/6L+2jciCj65LYH3ZjAltdO/BMErbMOu+YbDxtULL33eo9Ij4qTzTY8yagTDHXq
tBsXBDJz1UJgXeDEKzrhL+DL7PoY5IVrYU50rY/EAwgGyj2E/A02BUXimoC39xiBC4ECiFnN8GP2
X1JwAochjJ7mbF7jhMVkQwA1oXC/oWo+yRpRbGW6hSA0gsVI965d9R665J3owkO60eY/rQkbmUQw
pEG4tDFDvWgO712EJIwIPsZYLSop4KM4l5DULJ0iubNqWyWma60AeaGIi53PqDP/hsdOyhA+Rw2i
I7zvsGnHZ/SLH16v1pHT/xeOcB963gcmqtnCV+Z8smf28dAA9Ii3KIhcGKXRO2sveu3R/B5SpJZC
nVMpHDTh8S+f5RQZ6QI7NiDPZY0bZOF25Gn3rX4btL4SiQ5dmR0NK5IIGxK5vLNFwrEzIb9ls7Dg
zsedG1lqlVby1NehRbeDlpasq60FJpYZUHVUCuUzivXlwKes2HOvtI4+1AOplqf6aAcsD/gifByv
kBxjjlrDZZ4YcJPwi45YNi95TTjw0AFnQpO5IL+ARSjMbX6wiXWSX24w+R/s/jT39kGH8aKsmUYX
sU9gRGwDzOHbmTviJR9lNJGRS1nN0SZ2iPdgPLvqiAiWyiKbtht8sF1fg+EOl2r4TRqQabMMwmNi
y5NVKWQTpJ4uQCH4+BInE3i8V2Xkg/Ja5VOSHr2BfZlJP7hmG0w4BHBFuqju3W6LeUvTUZ6NqN7k
cwCvQ2LmhbGlUCiTCMDXgmzCq1/snppU2zBGciM8QJpVO2+QULVQ8DeppEfuUgsu6/DWwhu/5GwG
8e/5X1XLrZdHTYK6rfouhHOYuvnFQbSD8MZj+DUZa9hPhyT1TnIs3u2xwNGZvhvMGAkbRus1qr0a
owuLMZ+4YGYG8BoYErsHTUSSMKyNG8pTFCCiNaS6ciLv4jZ8bQED8S+GgLmaf+zCwcP3+Jy68GvK
hy8smIdOe+uZWURrk2eG4RVQ96gOTs853Fq8LMwsrqyxf0tbvkTNb8ORtgotcA3UP+ldzMV7rCHa
arcGWtg+WQlFcGwU18Hj/wxP+U+4LtJE1V7zyvqzaM+Wiiqfgbm4trKu9qGYUcci7mO/8osePtvZ
U/lStoZajcpZs21pn2ez3MX53K7VWK/byby5abKb2Kq4RCMewlFuAMA98pcrTp+sO2qs57dGH50g
ecqV7W/4GxI8EEb/2lh/VV7qrkFobl3yZLd2yeBxtOdmK4hSeohJDmbrxwfKg+e5Lck2wa4+SqqI
VnKHYysISrW0sphc6ZHPjI3Ttg9YJGZ0yWPr7WLf+mfUWIozXWydilRzeJaa+Zr/QIiiKo/xYORh
Y320DuSVQr1KJ67fSpMYm7nz0SXYJnJgYCIHQBYMPtwqfS7iemdG87hjDQKRMDbDW+55Z6P0N818
EaSVLM3effgli003q/FQdla16IcG+hZHiG0VxnGY+10wJReBFm5rAng+iv7MqkYeCvZHsxOxPyKQ
mPQXf1NH9B5hH+lD8hhPan8Cz5n4OMuIwCDJsTvgka6/fQQ52aDcTwI+0g1vtrsvJlm99K2818bF
C+LxlQWkeCoqtcokXIsoZcmou8p+FmkF+MiC2vv//0mIhjnlxkmjM1kMqHzeEpGoYzzydKVV5B4c
0ja4H3PiSUw4q9yb3purZ7UWvdDbMQndN6ZY8RIdfLiOC4mtsVjZLrPYGTPjiqBQC4UQks3If7Pd
JDoHeYby7EGKCKa1QZhEmaf1ZhC8bn1Z3wTqzb1ZT9DqcwRVXSxpQhNFEmMg1hLH6hqMu7GI3LJ/
YgGcrwvfKF+mkpODdJ2IOyll3jrZ/9Wcr+gg/0qoHLd+jm5F6SJ5pMF8xkcNyuakHigzt7fENrFr
JFm5eHGTmiQJWLmvUQjpwXSyO8jk8FUzaelC1jcRNdpm1kFKhHgSI+Yb3afR79EdB/1bOztbIN1H
e2j1UQ51BMAW/L6hzH9NNGHjNBR3ecjAv6rcbCWr7kZCdndpDL0c4ip+Ha2QATzWRPrCCpWlqeIN
/HdwnJpBDFb51QBBnbDB4T5Qm7cE3gZReC68fDhHJfAUTZge8TDDzSwbsKko2a2sbKG8I38dBuHt
2V4+BWqcUFEC9ElGQ8L77bCE1E20TrvxN2bfe4zI56zFeZ5zeavBYO8YwhUrZlQXyTuwU1oVq44Q
biQINnmCNeE1Bv8fthmpCTUiwLOAzNeBPxbYe7PvKHzceWPRkK8L8OWrxC0WpPncgyqp18C+WORO
bnRUjvgtaxHhFXD+lW4RbgWkmUWDsmc5Z6J7avsPZlDeYcAY389duucRMaHowUhhsYhC3cY4GjWo
3SRIO37hJHZtmA7LGJzVscLYhFy87zeYSIJVSiTvGRIf0YzVC1NO2digJ3o/2ROCPeC8iKBTj4+l
TyxNNgvQAod8YKnEw7ZPk9+0hceKuD5jT5zG9Uvy2JOZHs6LdKgWNgQeOsOx/ogUnuIYN1UUPu7h
AgAVW5vq3IQiP4mEGs/OErp9Wd7rCgdEbmCmRZW5wunJ/LyJaSznmdMg0A6kB3hahOABYdTdf1xy
5iZqBuZAiN5WiW38+vwg5GlEwaXlMC9jRK2etBZtHYidayGcK5Vr7Xttr8rHizNW2I1CcpNWZeuT
GdmbaJiSjrhNypmVGY/Ti/Djpx7jxldTju5j7b6pgQBuxKPwQEdQPHhWMzM+8N9l071VSaWvBeXE
1S6Dj4m5TVV7+t1sG3lgaMpjJES7jkao9OY4I/zKGFZybaMwEuqSSus1q+BFlpUbsMzsnIuVAM8z
VHZWFQA9KtVXsFD9Noq4evn95XriWV8idjIOUWvbywa1D0cyyT+UzcHGsvx8MXpp9sLYaN4lzEyW
aej/ukL2r0Vq/LC0dH4As11RiAG2KZjOsWRCPjyG70VKXnJkBr9wCCp1S8mRfDaiiqUruEvzQWnF
ZfMUufGWrtJZAwCDUJ40b/HDUDyMxlMCGndlPVpGwFjJofcJjYlrSl4Ups9xzbKFdiTbp9ZDS8DW
b+nE8pAPulnHIRV0EVvz2XCbq9dcVdN724iorK3umtcGQTMCPzu5ZkL+Njiw9yAaiXJP8+7WdeiE
bcMmV83pD7PULfY+qmRSbACGECsWd6Qv1qDCeKKZN8MNIn8dLGfRUMsRqMRZbNYNTS88wLQE8Wc6
pMJQ2c07mjzaLzQAbWLpfUNsEk46jTsa8L7bMdFyTX2DQnHuE2KhiEglSWUi/7gXtJu9r6cPZRgf
k8cGjI40vRXJJmmz+C2O40vjl0R4JKl9z0a8mExpy9kl54J1yWZMRf46BrcZ78aRIwZdcKBC1jSE
dkp8SptajfIsx/FJR+UjFo6TCXoOf+Hc9U5Z1nzaqLVWXeI7J1szAVKqv2FsDjZqAu5VEbl9FEVL
Y0A+MVrkk3Sq7uzhy5gtpqHacPONcuBjl0EmDmjI/s8OGEnw3Q6kF61EbdPplVujNE92Ud2jemAl
oeDsJNpNVr2ZJsfK3tuPpODOZcDLfgu2jNdHcEz+bF0jApizf4z6zm5EmSJai3k+zvYyKXJUMUjY
zCp6H0KuFFGsDTvKaXe52xnBwBmMkjcjbquzsj5TnIVuMJG1NIiL0ckXnJfOyjTBaQ0G9GIMSVgZ
3XsSpT+VxfIycJCXBYx3vZFX08RqcSibezhXzn0qM+SshvPlVJqHIgb954OaWjgTKtQ5kk9OBPtk
Hmw4Ao21L2zrywlRydcV4quZFBWUql+olqal2aJ9jsL+2wfWvxAJ8SKW45/TCcgUA27WSZnjEGcE
QG00OK3n2d+HdrL2QeosRsXPI0W7XxV63Cg3/M9oq3FLW1GcQuZHCDg6Y8cBAnncrJ6EMxzZ5Z1i
lU/0tbNCQcowe5jai/TD8Dg79a4EaNqG8gne40toZ3JVW0G6jyex9ostlpSzEzDxo7ec8NbLLZPN
5UjoPHWPfI7G1Fvl1acZtl8SO+kqnVpWzTYcYxbSIWkjjmKX5YbkE/SxIO0AtT1xjbDwliz3ljWD
48GlsHLyEDiV7p6aWuJawMzVO+A6gxKWe2F/5GPyZ5jNd5pav0NREeT4ULeVQfoaqPbTSDxQxA+T
tCwzJGAmWbMey4kuMF+imWg3gb3CDjGmMWl5xN9gk2x45Wtf88YMG09ST2bNNlP2mx6mD8cJPtJG
vyiPf1rXzX5GSIghicowhmJZhmGEN8A/Y71WD1mlX9f0ER9q8u6TkQBC6ygSCOEMViLzPrK53jgV
YSNSA6KlCr74MB6SUKCtBtqPEAU5HmhtY/rua+Isa4wHffdKSsu1tNnP1fWpdP1zEsbnwKaftwVt
JZJgubGNR3DNwF5yDjFHarlDW0QAX+5fqgL5SvigZCn44Nr/CZLJXhE4+4Us5ZshMrYP379OunjJ
G3Frtf00KLFhrX1L0vAER4RBcNVd7Q4xq+LnODaqeb923qOoWcae3PcFZh8TpEZTUPNxtWvwtPjx
HJSuEmxWCc3IbacNUBfAfZLnfoyOne6+BBLfbMhWjx9PLMUJh/wgmGJFzIbSKbMWjmXvLJa7C4W1
QBDq7bopoZCiuv6PvfNYjhxZs/QT4RocDrkNLcmgZnIDo0poLRyOp+8Pddtm+m7abPazKJplFSsz
GYFwcf5zvgMF864hrA0aQsI0PAL+ZbXQXIpHkd55tkHKSXsbbRUYm3MSE7MoH6UlfnAx9GvXna92
il+wzh6ZPt6UavkdjD+5IBqODWpuo8egPXCLn4hmgFL0+p+S0qFdNuCrya1d2zurFjPpCt8xQV9j
lOc22obMTDTDkiszsc6WxFUwGG+kmz311QyPbPkyC3MilUb6RlQb5RjPYDf8u3++dDGGupRALvcu
QkWDolQN0ZfFfZWI4tkuQbS1YlBnlXb4swLB6wvZmK7kgmBXCnM0hEe3zbnCY+jD3dzNOyfAFkls
ej8G7k15Y7JhHPU3qbjNDbE++BGw+8SNnY0lmFjjhRM3ukDuq7RyzgRSxI2tazqEHGWobrM+W+Yb
bIb1dvLo7aZHbh/oEEi4wZQ7NJr5GjG14SNcgpG2RpilTXqEEVKwPTIyEtCiVv/8EttSeWrIYKwE
bpRJMYPneW1OE7YsP2ttrEZARuUUKq53fAlayUvT8bzUlpAnWwNnNsTAFuPCKS5U9OC7/bNXaabq
nXzremWeIHKaJ2rpoMqV045P8Pesh/HU1dT52N2vw0H02NgkcGWNTM8sxCWX6AX9eq6b4MDEWJ9k
EhAZWSa0RtydXJPWPb2P6NTAzJhskxDcvTnzckNGtAzeCYeyxi0J1ownTLsbD1/o0U2HQ8RcbC2t
DHG6MuD4NNkm7IRxzDqKlcrsm4lWc3Vnz37Ufn540gpyMBi8ZxdrLtJCnTGM9ZLlx7ZReAgFBAnG
do/+ON7SkUtU/VM2A5FqBg1Ye+vHoTVDyPd0xOoW0mFHf6yZd9jWNey0aGj2E5xbrGyg/szsmpHA
2zRkjddpTRMSDRArx4Sp0nuLmjS5Z6LCV3v+jqm2RhQMQKyJRlyma13E8bY32tdy4fb2w3w1I6rn
LPzE1H9bT/jJRPPKgSA+DqXmLcOsJ9nK6X/HYhs3xbVjzASX8J2/+j1Zuc6pkRHzXYGVYAeUhTU/
iQ5JSLyQ7kg6EJ8q1vbYlkubaPrTBaR/bdECbnN8Dj7mfIIL/9dnqHSQ0a+jGOL6kfpsahYxm2Q7
+ceKbors6OGAaVo2CyPK/pq0T6z6AXPYcn7wbh6EA0BtpIRy3KkdR1B6Ro1N0kd/1ZBcyZbjNql2
rhELtjCTdpVZXykwPXFRpzoAyiSYGkUDBVGPsLDep8kT62UL2fuSJhqmJuHkX3vy+Su2csiNys62
Pnb4fYP33J9pgE5HH+DN+DeZrQdaPwFLUoqxqkVZHeiAoBkFcIYZ+QerdLkuhPCB6u4Zl/GDKEF/
EYwcPOzSGHYYl6Z/QlqBV7VJzVbbm+9F3gbbMUNNZeBM2+HWqCZ1V3Y3ryxcTtL9H0j83GFqTczE
Jmk1oe3j6cthBWbvDTdwCH8ki/KCL45OR7z9XNL/gdvXUXiGCwWt3qsfrCbgfKtDY1NSt+mbHn3Z
88IORppkvuW4SjzCNz4RXN2nOBE2UwLsQlrhJ1R5bzCHbeimjwRtn/IaGGh9hh7IR9QNrX2vqnJr
YxlemWxgaQQDNYGsUPfVS1l59arq2TVEoZ+7MeKkCWqR4HtfQiwI6m1Bvxi0EoyrWoOXrFWyF5V4
F220QRDvt3lnIntgahoFnDGOY++uXx0Ng2QLNzXg3i2uhGxiizNoPy1qrtqljPZeY00HV2PgMqdm
2ma1029mNOKQp8v2m0vbhyAWLO+q+hw/yWhR0NG9GeCXId3yqEPCxSqIeW1T0H8gheLsFfn1esZs
7bvdn7aGzGByHTALmV16nNqzYhA9R1vyZWsrbLDjF18Otps0wf0UwmSRTUuYTVNxVHhfrW6DfV0Q
LCeX9OIpAJ4l/BKXE41Fad22TSZmqUy1nITgv25xnBqFv43xlGBRwVAtjN9y6yLG7BI7fWTbwbjM
WOWDezf8/GBUpzaqX/o4P+jAek+S9svp+tcxZcc1FjTBpFW8Z/blrirn045mUmrtDJSueWEsB+IS
7kKvXiw1XALR762u3E9l+lV79WksXLGVktoZN10Q+riRKSiHB7LA3kccdvFfuxSYFJOTIxeeRuMA
1QWZNsyIBOM7IbpkhMAsG7xWbU0smxT6qjHGeyd2JfwyyGEUCDCJb42txE/dahBwU8JPjsxz8Uj1
3WgGZhhhebTrokhWfByVvYwkquKRJ4jSi/hOcRZbmW4LW4p2rXUx2E9gfikcI0oyDlwmQy7O6zID
A91ixl9Hs34b1pShOveZwPMKHuhkpgbaP5Rr8o42xtzkmkWOubeq6T3xYGf7lFqZOvtyCJlp4uAD
oYlVkgE3G0KRfIwUV9lZ/NH1iy48l94uWvxqXqSJBMTluHed8QmZ99ymAkZXWIwY7TqcxDnwGCxx
sSDBZtaFuZ+oOeT6FaDKKwnRITyXLiGjoPOvKhHmZpyAb40GuhCWLqzWg9i2kXOlUJHX0oRQYgde
uIeZt7YAxa6MqYRxG+q/NcbZPOAFcwpNkj98xQ1B5J/e5GtqKIjvrscBqX3TA8Kda9EWqjNWLhNn
toFNciOV+61G1LuqU3eyTwh1iPogY/cKLcJZ0VR3z2N0tRaEttXdSHXfGI2sPNU2ByH6M81Qy/Sr
PMeDXArpQn3EbnfsBh5nr2DgFvTqOCF6plpvKRYpKPFjWQdH/qOb5E7mzFgda74femzlqGGcrOlB
nV3QYrLymXcN008F+4M24AiFUXI2cGCyNMo7hsQwTaFnCOT5fehNF3tGZiD8hoI5IC+HQfVRtUud
jO0j6/Df4LN8RH7+QAUz1iIA1rMq5qPlVa+UiIN/7lEYDWv6rd1H4aofDzsB8z+OAm5arRQQFYYB
NOhl9abCAnHy4/zNE+k1ZtCNxRrLs8eBbRU23TUkl2tZfCMEvRM1VnI3cT1bZ67Mt5oEDdVJ76mb
b90SPGosCVvqQG2h+jITDP7a0iiuQ0dLAr+nKyl9zXD3xnhqRgqR16nmzEH4bN1V1uMYQV6C2nhD
M7kp8ly/TiK+07E7zhjbSOaLHA1+iWuU1Wme53eAcDvZRZAMdPjjFzSaUbUxkv0FT4BNoYNT82si
MzWct860XeGurgWl7m19qjKrZCKVnO0+AmWnXbFqTC5fhSVMApNMHulffzQCslBAIF4ie7hPIcHP
jfcVu6JcYmkL9ZSzi0+/oRjkfOw6bGeZ5Rwdb4DaRDLCM61603Xm1UDEXAddCqkBEBKzGXwf3LRA
lxb+BhIhBX86vWprcleZ39yFHrdRWnB/yzR6nb2Fo9+097HqECczKjRozEi9uqCM4juB2MfSWb3i
gH8LcwkLS1Y0ZfolhrjFTtdfej19USfAHL2cF2w37n9kxl0bGDcrGOs9vpL6kLTtvT1X8pDGZn6W
zfCE243tpQZvYQcHwyNtYgp0tLFatDaXwmhFHJv43yUcDeAVZrTxjOoBuy6iO0GaKTpZWWYc27Z6
JTAKPSDr0a+TD0nDGa3afyi27KilQmhZop/9xL0iHh9CgtQOFHlBZXiLla5lpN9VD3UxHdPJgIXk
iXnDaA7V2DW91baGUc9AFl0rQrWoGiuFadt1RB7vxxqzIu69s/QYEqM1MeOpuJpPuyJDZufQDgbH
viE+W8y9KZ5yfsuEaIOr58dx3pfoibyYPVujV21TJhpbKw25OiKqZM7BCcddPKUvbhL+6fqMSA1x
fINPXZiY9d6LOZBM9bmPvWcniH8Eb324KAuGoGGDkeZmIG27tbA2Up3xljghD6mB58qeX7vKvxv7
+5kRDcr/cNMlk0OnkZwjKnUwDSaRY1pfl3+6kTwiIDUwMo1it06hxIx5xmJux/1q7HBQiK77U3rt
kwvQJlYgeSheXIM0Y5lk64X2Lb64cZ6B/JTIgiCceV33c0iWpXetuyAjMRtY4L/EYDDuZq+xxG1w
rnOWvuqUH6iPKM7yp4mjDO9lRDXswQ+zvbG3bc7ttOaARr8IXLwYX9StNoN4gzh79iBGt0rzNnDo
Odbyquu8wYzddvA95O8U5w/cUAcAWs2pTEbeIXeGUiOrAxyP8NS2N1G46TqDnLUZqgCacnEDYHHp
aDoIPMovELXZyAUJuUo2wUtMzbsB8GtncnRYuxWJ00G89T0Ps1P3fCyy/A3O29dEIWzKVfKoq0bd
cpykpqC5NgvEV+OCOwuKsNziFeCQskRv9KuFYLEZ2CygKQ3zrUp0esr7GlxWfxvj/G8ZFvdt5yVb
s5o4Rpj6oO0m3wyWzYfZY6tVPg9C1HL290OKJA2RHir6zXdMtVggkEZcO39JQt7sfvbWTdCfXIde
XUK2+yzkWLxQ/KTnI1MJ+PUiOhj6zaXt7RDH9gmCw2vqoGRNafdMIOY2+9Y3jRH7yKKCSPFByVv/
l8qsdTvo97KhZHvGzNMPzqODqLvuuvARax88pHlRJbCxcXPf/XNyS1PrlT3CAv+FyOml6YaZ95uA
LMgES+H5wRJeeKVxTYB/0GXXHxj7vvrAh4ABBFn6aeFQOlZ/vDBlqwpp2SajtCl0twPw0TGxHt7R
Z4ZTJRKODNaMyW4Ca+FYCF8zeCx/DtFoe6KCWf+d5a691Xm9d3y6LP2bmpXeT4sYDZPvvpnoAAk5
fyNMM2nCHMMA8FY47SVLvKee0mC7UXu7P5jC+pGQcv6Nff5vPOZ/oB+//z+8899czwXe6YO//l/Y
nfFn+R/ozuXb/03uFP+yTN92gsCTUjqW64r/A+6U/8KPgd8vcAPH8T3h+P8X3Cn+JSBe8X+B9bT4
b/xf/w3utP/l2fA6A/oWXMs2LWn/v5A7Ld/9TxSzA4TatByfv4oQls3HC0rp/wR5d34/2qPxWU5N
+2wKkMRhQFaJxieMmcI5l4UmcMJ8NHIHvJosC4Y+Tixfa6ZXrPUSt+ECpR2ygtEvOd8LLSV7oy0a
jCpLx3rO1KyWZnapfIKYHdzfgIGRXWyhXehbIii78+Oku4yxtfMCE1CeH1zdWuu71KrwUYaKziol
iTZ3vQ/UgT1JsC/UZOxnhtM3jJZUkHH5HNJDzlImDPyJAl/MNrdFd7JAPyXd9z9/Myuyowdl0+fk
W/RpuPWYnMEpNETCoDmy+pHxKE9qbqwdZy/29Ha0CJSF+DRibVx1kl+ljhZBqwTubLhf1VJwTZ0m
Qe/K736qSU6El/tiJZokZ/Fb8B0WMsSABLbzlh9He/V4VFGFod4SDujzztmgq+OW4DsSrsDdXFHV
FnkuY4guNUhnDAbfBrOhTXtyLaPzQMcD+wHi67y4jvtK9icZwMJos+qUpWFxh85ZT2n7VESNwWjO
4BKBbkyVmzWLU6SYLE1jkKHS5X+k6xHodsI7TNfOmdLjx4wiZU5IRPi2My8Vd3q2mSGt7zjcZe9l
ND5wxQRKFBf3ZH0jrt0+GG6vi/ZDCiMkIkcv2oPBYfehS2EQS+BWJABMytiT9hW3DoaBpgxPdhvQ
3zTJP3HS3vWZb23UKOcDKAPI3jLA0ALJMFxgyGY9DCte+OS+w0B3n8uC/uUMREkEcnZDPJd+Iss/
F07u7iTGjn8elDod69e2G/NNfixw9aJ+b2kpBu7kDYj6mtqSrFfzs0gK+hPDYUu9krOh4hvNr8ZB
Rs3EMixJqOKcihdDpsEeoCweYq3cyz9f8tjcNpSXn8KkZQMD6T2E5fhk9qI+GR1MhLgy7k0xGyfT
y517/vCzQvY4Qv4k9zCUz/wdCFU7FK/0TQDdf4keVANtR9QdI60N3i5JSIJkwn8zYXhsFJr/D404
Pg72OkY2c2YPvcswrpmZvRRCdu8udL8Iu31pTcO1AI99nNCqgHyp8SpRS2I9fdpNPVxdL5awvU37
EAAxqH5wN6Voc3z0S85em34ciosB+Z3LsCYP1ji3rOv1MVQWoQk3Ka8mjYZLlsdOl1ny8qJI3ImX
gcoLb7TlsD6bOPnOnuy7czJRnAcBGI6hn+kzBaUxrJNp98+vFI2jpD9sn2tZcRhi5kt5HbSXyJ7b
S2UglPM5hhkwYx9i5sxZSE6k3TqzgsUXcYG2zdOIcWHr+h1HJPJpZ5L3/7yRuQHXvOYVpaQrfHCK
9tWnU51iJt08t0A8mFYVNNb7/mGqlpvQGECgZAIIiULCNptHGOuFbmlfbCfrfsgVjXC4Ezsvy87S
mlN0pyG9GkX77alM7w2pMtJrYfQajtwoECHxgRYGWc6pw4RLmnrjeh4WK+g5L+eoBqLVVPk1sLOL
79vzvVkmDmADM4U/VGdnrnL1U1HKIwVuDyGwlS3uiN+WoDQXTvgIZfSDj/voGR533DDDneATmQzo
/FGd2QBKA7ipEElAJACsazougA1uF8SZvtl3BAd4DbvXvKGmY8y+IUVnu8bl3abaFY/3s5z5vWVT
AqAjBmaXDqCutp+3fQnf1+rdh6Zz9dmofFwOzK9PiQNzJmxQ2RpJg1yOM/WQd+qXDNOVKFX5xUSZ
dxoNvbwN2juFDAHXE/0+p9whHKZnKEka2dFhOLbxE3vaN1n/axIxKGcUCu6N9XYYYCpOTHPXfgVA
LhizrzoBBDIa+WdsIFak8UC8lhZgaHP2rZiGYzNXpJSzI2VBjQnV01QeI5blluxkJtDRhiauCPdg
nOFZy1s0r64A9JLRTbyKzWARO7YOkibH9j4jG94wRmDV04pO9oae8Mns+7XwgB0mLyNcQGehPiEH
l5Q027mzoPP3zYxv1wqHCk4M4wvFFaOpoofUOVDKyscQg8mqSvnil0z+F7W3DZ/ikjahGGvD8uiv
Dd+V63CqXqwkeMvJchBqkZq+oDVk0I7umiEjddqd5nZwDp2MblyQhQdL1oE66PaQD5yii9fJNJzb
Vj8bjIhWRVF1OwK2jyLu3vtxxui3eOatwKCNukAwfqeycTP0A+pBwoI4P+XF/Ghb7iNA671Z5eFS
HvvSuM1eNd6wF71/der8y9djeCjYVM2Lpn+X23BHWwO0QO4WN+6UH4ZVUxak3u08wtTdRPA3Ylnt
7AZFkmg+2LJFg/ZSTAS5+2tM+sJHzkDzHfeF8mgn0lAQKtGtZW/3DAejQylcqrvcoN8P2K30UqM7
S/LiJSy3PbOklUrbDzvviMxH5aeUbQCFzAA+CfCGYf1gbjs3S8h4krqmkRTMeIGTNY/veQO+0lZ3
G0tNj9yOwwt9TE8kQGl6cSzKia16yZvFmJVsnlKGRHZlTJe2Yg9t8C0XQASQ6heYhGgCUNRk3zNM
qUZAHw1vKkYUEnJH0VBw0zr+eM2wWFTZ0jxA2uKEs3wLI4OtxZ+ck583GgcbkqztEcWdss46qHr+
LInbE6pUf/0J1qnZUpCDk4pXkCvpGuXrUky63/gtBKia+6o/X4cx/5Y5foY5aRdA9lrqNiQSBmer
G4fN4FWXrsad5EUkBloenZWas8cm5qlJkvoz4sbEKkKotY3OUVw9wOUgnO7vrV8Tmxj7DTEmmIgf
nnL41ejDLmh4DNl5wbFx2kEuJpLc+HdNRKk2lWaY417kUE5r3kn/zvFRZZjCnEa1RPdNh5obRtb7
wgH+VcKBphf6Cx62jHS0pZg42PiNcInlzQy89Z7u8hpHWKQ3kUe9ZWG5p1TjggLpCsM7K2o6q4pT
HnILY0BPB4WB4uL2FqiY8Gp7I6Dckiob0T/rtHqBVGyzDcCGI45lg6ynrammJlUuowXGSEjm0zlP
RgZcUn4HITmsmkqciEFvVOFPdGTz5RLrIKkYMflv1rCGh1WJO21LD6BxGAzuh3zofSu0rqNqPxtE
W5zSApGJqL+ZJCgOEksRIVD/LuuC4KrbG6nZ/MrKsGkUEhDtdNE+K9zNJAgEOICFPbqtnKCxj3hT
X6DZ/DSCyGZrR4dR0ERd1IyqvIihE7vxPlfzX4ai48ExS7LNrbwNLs7roLexL2R7e4qtB5OSv94Y
3ybGM4arnlWVvylBQbaq7ZCWL44aYcmJrUtxSdFIyKL8QK71WPVMpgKHiZqkvXmJOsRVz2m4TUFB
45FBcknOwdIE2GKTxLBCRF7hpl6NJtOEtmzIw+Xkg/hIe09j5jF+BD26d1kUcQI3R5AdDwNYR7Ao
1FcoHlVztjHC9fNNue2pziAZGcziFO/Bqq35KFO5ScDJSZ6loA4Pxn6M1XSqcR8F2MQYLr9r24jW
wlkItjYsVhD0EYAGEFz1ZejGq7swI/EcvxqMlwsv6rf0gfmLXwYylAiPUY2WPZbAf0ambyQFhnts
V5+wnhh1A5vDlwqAyx6ZXHbNqcuruy4DqBE8SirCgGTPT4BDkvXQTByTanSF4CG87+oZR4aSlyoa
ypWbvYKRj9aGcu8Vjjhvzn6Cqg9gksWfE23eK1K16BcLKqCcIGGKNvlQXFd4u7BSwEh5hYnaXto6
QyDy/sxF8dmziQCAc5Agjf6QkgHl8tNahyQrtrIsrWNGUmvT0LpJipNWwCYwN46fIM0WzTvgrPcm
SL/GHovaRmInD6sO1WbDd91b4bIBepRjzzj7V0kln6M03BZFifREYUFMvaSuOMsxQrjkXKfMeaKF
ENotzinxZRAG5XCNtDOnPSeF8ewCZQgMwC+A6jPtvTYye0t48jUbKist8WhKny++Kmryzd68TaV/
kUF2dENaYRB2Hj27QaGuyydvwsGJhEVTgdrOOt6mJRaOcC4+RGs9CSt7GohzJS+UL6zmIH/lKAsv
Lk+ZUxKVh9gfCGAPpJOJF1yrubtkLsFjpeVPruJT7dZ/hkBHN6NsP+MQE0IbgK7IGdtvqoEfz6AE
8ZIqInTCiOHcBaAaNLiNasSoNiefI3oVk/FriAa8X4JsCdtjLhg6y1dzch/LeCmVszjWGXli33GE
XFPn92r2WbMl/nR2EejohkzdrsDhfBqZi3JIM+4GgSSZRMxdyU600GUWeiQpKzsiyTfEbAyG220p
auAHNLoaEtQJhFy2qZo72mcIaff5rUQHfWJA8UmMn8QWVoNA0L06aRbHEPe0ninIlBbXep97PK/h
wCFmJSYoeW3CUk8uDINiO1/6UVHE5XD+pKI3jGu55+QWUmstlk3kvabCOmtApbh5fQm8Sa/7gkQ6
d84F3GOsdO39ZGAKV72hB1b07MV07XeoOk9Vm11Lq+VbtL/HrEBtCLWUZIMjaWAvqKxp08r7Kuvq
jXv0oP/RoQ6hsVAwXHCGuSHmM6fixO86b3ZzyBNEXWdmqmyy2itIKZAZyoMZc6RUTKtX4Ujlb23w
2S1D92DWmC4toz+NiWnRo9ufYvz5RUM4uKxy3Llz8EIah4Qs0xqu0WvmWiluyWV3WCCAJWcQz+Xs
rlv1M/aohEXgX8t8uA2V/Eoh0OO9rQ4Ns/zYJ2KnslNvVCTiB2z9XTObO5cPZ2t53wG2Qsd0vzTp
JQKc0W1iUL/OZ+pIi3I/2iZ56naJFikX44/LE5aQhqZCAcMidtDxJR3Nk1wMzZ0oPsjcfpiOvNUR
9QHKGD7ipMK3Lm44I50DyU45cBQowvEhDsOv0ZrwBweQYexmQXdqDLht9MYd7GCa0QtpOL1y/P5D
M7yzSATlPsOSXtkvS5shyLz4RsH8TjQQzhmHcvskOhlNIV0QhfkV5AGYJOMSZXG+HVGoNsJpzgbP
I0loRkrTTSTsYbHlPJVJ8x0VBecpK3yp+vKPU8j7OftDnvg9EhhBhmj8TXu6WpeuW7+9p+JJbAmU
MDYqzA87+QHxuat8/RQPFALUffwq4rzjA52KbaSfIwM/Y1PKg8Q5BIJjfk+t+I1IY70J/ejkdhVg
FCM/kMP4EbWL694ilRY9G+a0U2Nx1ON8MSn6alum/EQr03WM+C/B8qxE8EKqqONP8WmXiHmGDcmn
rYVvJcoH5UW3qtcuONu5PA51dCnBq11MQNCSsxbdq0Q367VO56+mXY5KpJXA6GEQJQCVQhTIm/JK
khi3VIgsRyR+47pRfartDHpC020dh8OHK0QIwYP1hP4bYxUWtJRB5pn0yqfQEY7/2+CaT2IquNYz
EOA2aO0cExd+A3Ihipsvy7DPOtOPOewEu2K2FpePimv/zmqGfJskWJKX/do2ux+joyECvNTOlJXc
wGBFXtQRjp8K6yKy6H3GhroYVGfmCNizx215s3TtHsFJv+V8tPDn+RR8mcnFWHQYMcFlTCv8A/RF
aJd7C5oCXeQj8ycQxjTK6RJdhQSg2KILASKw0OhbDb+sfKhROWNJ3HkIkm9ihSxtGL9nr36BtUBv
rkIC66zHXBmbKaCie0wGeeiMkXrceJvYXMI5Y99LxYnGlIDLBjgVDAmZNsiUGecDE8eYBxiFhpIh
fKAw4NKo3aJ+PJiFfVs+GnYT19is/J1h9O+cIA9BZmwy39nTj4ArG2IYtqwPc64P7dw2q67mRkWf
5psfN4uHCaA2D9mqjMiB8hRcPC9+6+VYXEZq3EQ7SLIr9qX0dLLxofYqBa5PM1FsGriBPZYC/UFR
CI2hvWakZb4MLfn9LpY/RmF8Gj25NFXEfFaNv2Rdtp3R7eEz39d2fOcwQ61igg+2MDL+7Py+DP0/
hWJ+IfynOW2+KhM2A54FPmRke6PpuR4EeHKVQL8ui++2Ng+Qb9/NSiHRFuXRLJ1tJa/EAviox8Fr
Sqx8Vg7MzBZUepvxycR+P23dHFE1u9rWmBxHp/7C1v8CcdzcTdNl8JXLysJ6TZsM8rXu8WmP9X1X
LsnvKW0eUw5LNvA5PU5ocjMZxtgiqy7BT6llVS4hbRpBgDm2TY19QS67ccLnJCA8FBWc5Cp+xzGV
mDeN6cukFHCxh/0amrVkNsp3kRreRnJBxZPiHsvMs49kvZimO3O7bjB4BWyYNsAlRbWMCyTW6Gko
Kacnc8AW31Vxx4Fa4QtUybSYqymboACIx/wEE/8dbvMLOFxMqtIhOaXfSnP6BRQEtNSHFUITqzHz
nKYTNGSK1LvQolQLtykFQQRCovqRNki5A7JLyTUoyWBElGsemX/Rh+B/41bcl3Tt5WFZg9CltTVj
XquR89bGJBR3qTHf+XQZrMzMgMhIRwNdttarDzBtN3vhU0SNhFvd+iB4pUcMYj6QMDdRl7Ec9YHT
ztpXLeO+5QvGM2aRJeG8qknXOBhKboXjpiK8uElc3Apm6DuAk4jYcC5Cqpy2PXmQnTMae09XeqMm
QmKdjAnp5YphZgI6gIXVJlKIISB9TBQ7n+VKe0cpIvHl7m9pim3opw9YFXAEMffWEbpUYLjvifSn
lbTbn6Qud32K41e03ZMvXWsVjPTWumRtDzRBIXZraly4XogyizGDSpxujAM4UbHuZhOnpKbg/qYf
0fBj9F/B4koKfqVieNd1bO+zejprtUcauzgEQqvK/0Qrf8Jtvqodrk9t9+NgE+KIy4/oCC7wUdze
Snc8DV4gDm2GTUnOd16K1knvoQspHb4O7iAGGvKdJPWTstdRZvVbrVicJw+naq6OZVG/2D4PW+cA
WnQvZtHvKQb57KrZ2EcCBi/3ZKoqbA6PAFi0Srntcfzklite43b4Y0whsHoAkAGUvrjJ70SXe5em
i7NrH6KnDjXgCKS6rRjEQ8YLRd7b39KlveOii4WgeneFT8qzPfWR2Nnsa7hECxdfW/ztgQxgkuqR
kWegE3bQncYM7GyOTDfbYB0d4hDcGFLA6zwYqCV/hgb6hlmvPC/ZtBWQV1mLD0FeIyWZcvAyAkt5
TyOA5fPUtuW+aRuksqGip86rPuJKi32cRK+N99fO83jDBGVhGiIJA4NXZ2Pwn8K5+ZaDLs4WF0bI
ORGGOMMBSqLvBsM/wIoF1uJvKzopzIk+rtyez7bPUux383EQyNsUzHOtr7ztHPfHxKLrlWQyxiE0
XKRb7nBba6BJKfefm8zaNnSiQSOcPqxSHU2TJTnPxRb07eAzD5cOO6IFALJhKa7f3ADuAK1zVE6C
/IWlsdwMyB3HMcCWGlTLBICCdAwvoKjb+7E8paKdTrl1sA3HZSbkvEUKGafq5F7Ero1/C6uoPQho
/VNW7uVQn0hj4o2B9NMp62Sa8qFqY6wneApZ0GeaqteFHcCWnQVOBZnfT61rHtQkvynlocXTgm0L
ymXbpK5YYwXwD+UIvL1CyslVSp7ab5wVt7kIR/AfGTjDfhrnE+65+jx05e+gUP01lwe2ZPLNc6f0
sWw5fJl99ZdZ38nHWIMjA6JuE+Nmz71nLZnUD6ZxNOz+YjnFCFaes1JRhi+1XRInS9LhNHC9PVUB
i4+q078Bf2f4Ku3FrCCn4/xrekgQAp/Zxp0fEkAvrrFNxujXMhWMs6zEeVyPzYWWrJHlqPzoJHqL
hgC79pjqURo6kO30ve9O0bKNGzdbNZ7zJnjooJo713Yx7KPDU2hFP3Gp9auO9KeY1tLssU9Jk8xg
Onx1lcQOnuNaKMbyGeDij7Zw70qSjnu+B865R3DYUeWSsu1vqW3fbIGZeBhjGi7SeA9pAPdtXr8V
PCVUNjh8exmvm6jG3J0hu8QhElCtuRYPLb+zYxTYGMpolw55c8KNDu4sYtQJswPsd5upk+woF8nG
cwkTDXQkKx3DC/AG3Ykcv3+yHOWfZKMuvRs9DHHKn5C71yzt1akLSa/B2Bkwq1v0DF7++bdTLe9G
qbvDCIbp0pegCDBYiBxTHhOHvUVEF8QbGZQhICFXDUzj2s8xjogWcqwjYvqcxBOnYmqf2hrO77jE
JWwV3mwKondyxNjEgkkmpGUG6/4Xe+ex5LiSbdlfaetxowwO7W3Wk6DWZDBU5gSWIhJaOTS+vhd4
670rquyW9bwntADJiKAAXJyz99qwzT2daiN0UVqpdGGXYmbKDKH7hkzzS9LRLaB9LfaPGzvdwEvv
Vqki6TQqDgDx3hua7OsAA7jd1Oc8DhtCd0rKGA5g8thm6RAGal2mxmvs1yY94sALN5WtroGfmRv2
T5dC4rov0jVlaIjjkxXB3kww6RBoRJeXPrlHmbDX+JagIb1HYWxuyjwK94F+GCeMH20G2KX6lmET
Za8QfoaFfqx9/b1xnRGZXnxvbfSLSB0d4HZU+us8fO1IuFpacfUlU9kXy2IDXYpQ3xuA+EkLXsiC
9pcpErUhGWzJJuCF9iGlXhE/S8qZIyUEwu6hknqgP4rWoUdXMD8Whrksekx+xRBH6xhGZotorlDU
jlpaM5u2UDQvYuOXiNu1OZjlxVU2GK0s3cdOku2kSL5ZJo6Sln1KKVomAV07sgV5h69F/k8wvHrI
scjc836QLoNhLUu/xP1IYyYoP2Dn6azoLPb6+Kh7zJURKXW3YnAGwka2mkrRXiVvE0GiT66iLGqz
NrfaBEoEzuYyASGHWTZcsqJ21oSDDevAf6F9gjdGkZirjC9ZqySbhpnS42BNGmn60qIhljf1MFWW
LO57+StnSbsO/Y7qsQLfTHSytYi1iea81l0HaC3LqMv4YnqkVMSKfW9GPdo4rvnCJhs6Bi5HRxk/
/UwSEhTTGWmpwBYj+0Hc7NDetZ3viJPvGN8NhH5wr3FT+VTKYV/3ZjctucTeI2tEsx2iqs3Awu/T
/O632j3vmq3tjfq6C5jbSmc7+Q1aWs/00GqWAklm/hm0EcuPtu+IIa7BY+ezXhAREo3ORegRiDMN
p1onGmrwQrojrvfccVZNmv2zysVpJBsaVKm3Ic51Buu5u6AYJBYIiIsehDElqk1W918ivPQddvRT
TZGg6Yf+0KTmuSYYi9QaeMwy1oDAlNqhoLmJwAF9pUhZC7YhdDa9i8TrTOS0k7c2mfMzCuqu/aTs
cwQSUuT+szPp5Sno/I5+04QfpboQz8cY4nTn0DG/Rz4Z8R6h351roEYO391xX0493qjU9RBFshuw
hw2s/vgpnUsEihQh26oXsCCIH1Jlto06SsC9CZ14Rsekz6muj+euPEQoOQ9AKNQT4fXr3IvqRQXI
i9jH0IHuimw5E9FLX7Ei9120Mo7LGVQY06GlVKGCfJuqqjug19liJQEibeakb1rBxsgbgIRd+IpI
zr9mHSuFQqbkwVkVK0VgTL4PcrOsaYULmeFcVFSKoLTD9FyVckiAWCGP0Xyg5YPL8iTy2OZaZoaR
IokIhqt/qqgdsIWwqZgG6+ChCt1NTXcqdWfrtlAHC7DDyBdwHYSohcw2+dTcin0zmTqZ7d90xkls
5dMBS7VJCa9B7JlwDcOv5VTFCSsK3oRH2wNOwsb/ASJ54Q2K8mLDhGtxyWFsxYNbEfsAVVG8kna0
htGvLzF/YqSkD7Vsa8tb0IRfszL9cDG0G269S3KgxCqlTY11i9JMuZaM4uj+2GOwLOLLeas0kou0
WO+XdSUI1iIEx8KuTCpnNiyUpI/i+BHXtdmeATbgoavY5yjDpPlARXAshy0DaHyas9/p7Bl0+zMh
3BXAm+tcNcca5dERlaCJ2DOovqYCQgAO3xjfr552WxCnP5XhbSwXPxd4aZMGAJVWP7e4ruxnq3bZ
fTcaCywDCVPahUABSna1DBeuBE7Q6T91x2swhrmIENgvaxXbALbpPb0HdDmQiSr96xCGe5ahXzrD
+hHPZZIqtnrYv4m31kX9EccBvg6tPBiO+9XtGlCLaDKfZEtpg6hK4phNyP+DE++0wgcjFZOoSjmW
SS2UT6Phb+0puUYZSncKZs9ez3WZp8OrzooIDW7vsYHVMxDjJ9/tM+an8lNTimGZjBWPEOUlBkZt
1O+9yRXvUEGG1Yz4O0gxxIbBj04PL83QLdKKIpOVx0Tyji478VqAQepzLp48PUSh5hN5nMklcrZN
UdshrzVbQU1T69Gh2GN2yKcaC8NqPheD0EaeHjd5WbsnOHVvORvagJVNqjArRnlGGRg7mlPFW71y
m5Oa9oIN6gmyFWpYDd+WaofdxILtNAwgs5q+EE8t/WNNx/TTuECqMIKuJpLajnWqzaBhcjQcsG6V
j9wTsHQU63LP/I1IV6Ntgzv9BrzDXBqx95w2QXGIpvaqSaN7aur6AE1NY02FXAxPr3Jxo7OTMpaQ
5ou3pLgUR4e8FVwJtKxJE7pYZWOsTBCNDh+uUM6TbuDxRLm3KEm52wdlD6sY/s7ofTpWP0fjYN2M
458U4cFbOrQnMI49pYxZ10RYGxDWT9bABOclFIjr6uJnYbRqwKNC+6Qwl3yFzfJqNKlPK45WnhZr
n7YPPzMGv4J1FnPfZGjL6ddYk+aT4GEJ8KLEbcSVO/eDIz2ctrZVtc+AKvAiAyGgE+hXh6jV+61q
O/SvhrOCdPOVDg45gaHBfkQgz3Pqat2D5mBjNrFPxWkUebbgw5HFsagHnKlc2E9S+U+G6fnbDl3K
MlYl7ovwJY8YwMG+JCc3mvZsy0nmKei6Z9aRa4PwsIK1edCEF0UXbSpnEWPEideN7bsEP32rWrXn
/WdrvjuameVwG32Sfg2Ej9Ti4JH5fWSyd5hSPqqIioLszJcBa8jWrJqta9nfOi/VDnXRgYeaf7Kt
juacbmXfPdcC74kMsWWdZoz3xErlxlW/OrQWe0OjXzC4Dc1ZYixpmLCBBsrn7byo/LBrUCsqaKJN
QBrscRJ2eUwGWW7jfjrrrUvrtmGfkhCZ14d8JXSKzoXTz0xCt4ULRKcmsIbPwTeSbxrso1Sa4pnK
wMwXD2yW84517+r0yhATgb/A98labxVPfGghevYY4fzT0IDT0FGPX6SzpEI5bIgVpZ/QhPuxQVFl
+mX7Tg6OwoWJqNtF3bDVcy9bo+1bE2vu6+4PkFbFwYrNK4KNEFv2jBUpI/ODRee4YnrCYDzoxkfo
jsR3F90LbjYbhZj7Iw1pvpZZsmPjA5hgpB1SOUinijshTPo9mbtj1vy6rqEOPCCOijcNHgKr/AI0
lvvmwtFY4JU4GiYlKm0tHcxySQtL3kh99+DdB4vCrTtE28Et4ye3qbS1pWOWKbRsWvjo1Kok/K4Z
xRWX7KkunJuka7QKPIN/HHsXttIgjtwhAJjSgQSa9e1iygDHI1NHJ4CmPrSK7BI1U3YxPEpZiJ3u
yXz0uEtMQPDbxpnp2daT1sF81Gzsuni8CdP0FzVG4NXYJT9pR1NtG2dxlt6yQiFQfR/qrIdMTyeF
RFk5wbDVHj0RChEDh11vOjMhG2WTmRvUdo1bP4r2NW7YxgHYlWs/IpWKhbjz1hfBJS2jEnt2i5Eh
RHraUxs4ObSRn+TQZiuywPC4g831aiRJdhGJE2jWZls1uG6cumYLwOCC1a9bCavRgWo469puR6yN
brGxfePsMlpiiU83SCTjE4Sdb3lCgoHJIADe0V0nWpXvw/pXpowKGOKpLyg9orsOl3z4w4E8XURA
EYjGaaCOrMdqD6H3WSMJZlF45ptZbf2WcbSCA7xobCJsyBV7KoxRrbDkOU92J4KdRVToaQhEeqqh
adZIuhn9MOlooNRdt8cFnAM6SEgDpKIL8izHDkcTI8Zx6TLUdTLuVk5ifkltvAtGuENTjfMZ+QOE
0Gmfl6e69N6FjN7jmC1swfk05EVNloWlL4GSuqshSYa9OwceoWAx12UHUbbX6cYNX6gFL8rK4g2O
XKchUwG1GG9ZpOy+RaKxdOnxl0iMf3hHV0GqfUuKnRzYjmgYLFZKH2o8q8O3vG+/o3gEJRGGR2UE
H7qswDIL2e81IhsbLBmnwO3akzZ4as3CkJTUmtZTjWgwCIc5UpLUzSiw7BWFzSDH+22GAJfHSK7o
MPxSCFwA79LC92IUOT3JEG6PcgYJr98lJ4OiDXtdHZHoV82vnVUF3T9xCWPvU/ZrIXbMleOyOQYI
zVcCvARlDmKfASg6bz16lXpP8HddHHyRLLHAsLJv+b7aioWwbZE7pupV1GTIlt2lA753aSXmwcF2
uOgHg1RNzge3ttRTF/X3IGRwbpcOkkOQq/UmBqumQbJa+qNxLbTkEpAM7pjsvJPZMJLBn2g7961p
053qGm2VgLQKatrSJytsb7JM3j30mkvFySWfSUQF3qNFFOVadQhUdygt4/jYV6KcuxPDszP18Dnu
zZOVk1YTWJTPTAQrTr4FAXhCXomZrh+PbqhgBmeKtmYjUB8axA0Q5Ezkz3NV0Fgm/TOl6LmMCigt
hvdtpCIHBYiNc96+DUH8YQ+X2n2VwNUXAWrufe2k3+FkrFjaY25hsdamhK3kMZUrLcW0DtaR1iwV
6cKgAF1+glykWEVlwLEHsgjS9I2mBElaKCfittMock1HKat7GrPXa/3m4FZ+tQI/gyOW4bIzUOra
c2O8eC8CuulxYyNXUwSgJAg/VrT2MelT72eB4kCtBgaxkEG8nYL+o6u6dl3YVIcgw+EKs9qD7LU5
Xx3B9Aw4aDd9YssLSlUGpUowh8fkiuOr8xDR9sc4H5iws6E5P25c2w93pDECM3T/eVfWxhrhVzCc
bQCS0JTHAbyesXwcAa0lPmS+P4xoND9+siQaO8TI1HRGCvZ2WTQbO9YsHD9451rDc4+J65vn1ApQ
knecnzh8z1noDOvRDGmFz4e/30QkiFuREexlUhFYFrQEDY9hcba8ml5hWearvrXN0+OmQ/3uppS0
G4fSl61s90aweXy1GdOdaHrWGBRvzG7GdoIID8BxHTL1MCTFJpJeCm5ZjGGffaF1ipuOCmD8XvSj
utVjwFY/zHadN6Pxwh8+mPErsuFVlIQr+I3eaZJD+SVsk5dqGptz+fCIaI6569z8TKxBfXEMa/vw
0Px/r9HLWH7+n/9J+FLeqPH5M4iKHLtQ3oChnL1G8BH/zmx0+vbzW/Ct/vFN/csv/WY5svV/WJ6U
WGVM6gP2f/mNLPxGEEkkEnXHMHAim/9tN9KE+Ie0pSukY7se4Nr5FfzTb6QZ9j9sKXSySy2dfpxj
ef8vhiPBXyoLyP1F/vBRGaYpmEwMXpxt8M+cv9iN+k5I1QRVChmgx2VMkGByVFS3UsP7pAkCERAV
KKOI/ESht9iBN3tqM2zFDfT4xTBUH9ZQXVUbMxqo5LszfP/DZ/lPf9v/yNsMn1Le1HzYf7ZDebw+
yxG243l8TtI2HT6/P9qhTD8uyAoVyaJ39ZmvjaZbyHptlKitUWb9dGAJPpV6enbgVs7jBqPWOzs0
3Oqzww+ZbQnSOYo9/Tfr3Y/hfwefxb95Zfa/fnIWM5HASYlnDMsWnrA/vjK78vSAcWvmuprTRo2S
4aLVD6GJUXSI9C2skwYv1lQtOsEKmckaaQVAMI9Mr6cmrll1AzJliT+B8aRna1Hkwkmtv2SJ8Ral
+G296pPi3WtaMVkLYd0CFoVUm5PlZOoODWkC5EMN4AsAOvYt6Q8KfbZs2UfZEYTM0kSQy5xfMOlh
8XHRZzrfhQjQ4lUu2+EeVU5BaVV6OlwSYb76AlWgxFmz9Uo2xg5WFVaT5F32MLh0DQzFkDB71kVK
CJZ5yv28oaM7vZmRBxAQdfLff/WSC+Avp6atW47UOTOl5Rr6X756WFh9QIoxG+vQNteTqenbRk7A
j7sWIgafYTVql7FVWASAFySG913MQl/FHmPeUW9F7USHYRRfpN+IJxqDNPH7wN/2oBpkezdLV99S
ZuDt2vlSZoFxKsmuU8zlpgd2AOLp3LrR8NeTtLlnRcZ+oW7Fmi6YXDlkadDxRalakc6Mz4B0ScNS
sytrh/CT3J8UKbTuJQfljafWpM2t/D4nQd6fdl6eH5KpI5jNxQ6tp3aytbLxPbQMDHouQkkTiteo
2eM5Z4btu+4FTE217X2vWFfFeB67HVhxSp4IDVHdFOhNcaEuJjM92/WIvz0pxYZAMIzbehWv6Jgh
+Iuor3ijYy6zyUITVmvtwQnqIyDo5yBGM54bzlVj1QcnlU17M6bf855YQi0Ah8o+fFHCCdmQZvdB
kb9eRpRmTaNj+iJ04WhZ+SWf0uH696eA8e9OARfZgSM5o008mH++xlKZpehbSSQhgCJlRYDCryQm
0MQvlBPDrdAcrpDQQZwTOxrEr0Gigeypbl6KhFAqotRjla0GqcHFKWyDtbeJOaO3vxrQ5s9pW+xq
ryNHB/PKf3jlmEX/evIKxAa2zSZRuI4zjx4/vj3jAppHuf+VY44EFAdiJRJ4ugMDXYksnI1mpNAh
NI3CM71c8PTFTuhka8WdRopcIg+IcBbFQCZRh3YE0Uq7BiNTLyJ2VitUNmcHHfOSZGOL5mS4TOzp
RW8j7PxYAyl89SaVBHlKAIYjn0AI9vfvSsyX3J9nC0/OnlQdk6rhWOY8Wv/hXVmaGPCjcTZZBZmM
pDooGoxz4iTqlrZfBk53JM/1S16cR3/vaEiZBMnHKPgaGNaUnOn9/ocJwpwnqD+/JGZD5lWXdgiD
8F+HYdOTVWWUMCuIH2KDpFnDsp/IJEGnyeQ7HTs/XjNM/tQa3VnRHAFjGaPVKy1w28CUtJKwrtnb
sNDjHkBcPkE3KZo1eujDZFiEEsdo4nzJ1jMjWJL0ONQ9FY4kj+uwCUvya2IM7KBeO5LY/9Pn/S9n
EU4mnenP0S1Tl0Bb/vx5I6BER+VLZmfhhmsvql4Se1lTicZ8A4RSN3v55NAfhaw707hnjCXph6AP
f4SWBVyAwZw9xj2AUknZhv2GKIfV358ThmcYf/kKPNe1mQk9XqowsU7/5awI9F7SwQiZMgAaUHEK
0lNBdwwGJOncLAvcvZs37j5KDBfPTPlNm3u3j/tT8m2odE7hWwNJb4cYy5AgLdUd5ElInaZAFZCU
Vy8xNFBgRIPXxdh8ySIUjZSOy3MQGRZZgvL2uN8PAofIUWfYEgjcfvHyT7zU1ntI2O/ejHtmY1DG
1Dp6MrpITFnZNHnXURXUrx4k4HUTlYAg5kOnzGxKdfqcCTGp1xgUHlBBcr8ej+ql3u3JbGLvj1v6
pop6E4oK5s+AsDmUznOWps5zCVR8VSHMXz3uUzHqcCcnECKvg9vjGXC0ps2EcnfxePBxI6P8msmu
O0FD5VtXw7i2PCM+i4RE0EILNn1AwX2ajx53PR58HKYD7lDYmoRF69NXN8XdafHqUbuQlzXrqeQR
2LU8EnWLtSFjJMXhZp6KdiKl4vEj2Oyr8udEPbsOVvhPzFfRuWTcdLh6ROcYfzicBp+0O4Xft24a
e4l3p93ZZTl+JLJfZl7WvYJ+GA91Jvm8fURhSEO/MNeyvkzNGUErpxMmyU2c6P1HMvpLt0L65dRC
HNsoEkdvIiSrNdX4hIbfuU5VttWmpF4H1COhEDNyP9mDig8NFPiDZihIgaRiG5OTblGC9Kc0b2CG
afZ0YcHUrrJGi7ED9SHo8/kK7sqIekZQYKv4SWalePMzq7oBiz8JV9NJGYHGn/lT82TOh1GelzsI
LWTExOGdrXp1zKcyvjlWkS9KpVWblFEvoJWQ49XEUbdi2xrdUidyd3ozL+1aEqMbrRIb36LOMRSG
ja3C+xCT0d0BFXX3JBYg3zL3+DjyIjHX1AHhmfMz0J3Wq5S1+2qiuhrr9v1xgwceqecAUuRxCPNJ
oyrKekXHV3XHHVDcef4Q20gCLfHMSka9CiYVl5TFewjE8FXzycpoiuL2eMy14mf4v+XlcTQ0Jp3E
vDs9jvQRio3Skf4ZgaLXF2qnx02gGT4NOKWdGsVE15IbFY+RO80aQ24fzwFTk7FyjylYzc/+/Zfl
/GdMSchIX39zQinONRG996iOjx1pNlSby3rj5wEJSZFhvs6+S+KmWPCWIf4U10YPaTc5PPYZyt7o
76FKjdPjHvx+X8n01rZjSBxdp7CJugJKfaL8eU4aodTmUfE8JMR3q0meu9zuMHozTe+Zbs96yPb7
98MaHOLlcaONB4VK95jMFffHTVdyiof9zCwse+tYjrbWPj0e8aOJ/DFYFLfaARfWqAC1NPpUb1UL
RPme0IybqxL0MqT/7J04ciKalMZOr03z9NuhbZCWAZj48dxAjuXZpVznPH4z1o1b4ALsJ+njUGX5
uupL87VNXEToRf3e1Xxi9XxkcvR4zAY+/Xisnp/5eKzV298e+ze/Nz8246eBa4bGRhPleAuNAZEE
HX8WXRw+bqi3y0Wj8mkdm8H0232ofINFmblMU/99nyvZqMlSw5DfxZB/JobIBDWEP/nHx9Hjxohn
qQ3bScpZst9ZHclYSrj9zRzIlKFRdXwcNfNdVak2tg5BzqsIt1xk8JorD2N4rEqCwKmBzR8diY/9
rYSSccFr/fQ4cjQjOOV9cQw6wLOGRv1GlMjGWYsnt777zprTvQyxCZei8OWubXWcfUIlt4r/oGx9
wt9PeKkbaQh/mji7UGizrCcz1fJdWFlfx6jNLiYmeZKANMSek38AsqodzNaedojUN74PjDSkDbUo
Jq+5mt3QXLP5p+CQEyd0/f3eiT3DIldRhzyKJz0e0PJGI2lM3h+/8vv9tqm/Ekph7R/3P55qi05f
txVE4mkWOygVKYBslXcvoug0FIl/fhyNKAOR3RN3Ty3ExVXsFUfdr34VvY1INZrMlcPEfEVo493r
dIiWkPWNDduEb34IHXrUMnONqpRcIZDArxT9so10EW/6OLteZVQYm6yw7eXjMKkZyqsxwKk9P3mW
ftZRpO2ASOTHKEIamUak4gRl507sl7GfBRbKY7Ybl9bzDrDfW1IA+vEyGAWWMZtlXOlZ58dduqdT
BZ+6YSn1WSsV9zaod9pTjZ63a+LNqpUrw/4FzVl1aIcQisX8KGl+9s0nMeXxYNayWzeK8gD8zr48
7nr8taGYrhlRTTPkDVMjbd3waPl9eJzmn1pRHxhcplNahNuoSaeLyqS6G6mRrfWMtMmqKmuyYWzr
NuKxfBw9nuEZmb7w2R5uO/7GHQ+UfRQa3r35+Y+7hnD46dhRdHzcFYymQahQAo9yfn7Z1J8+Ei/o
1vbNAUd9JDIjf6aa7p6T1gNry9HjJsFoSNRTzIpWU/+8TwPCSTs367a/32eiQontNL7CQmDrVEkf
2CdLYAoW3jII8+qldeZ5qot/Po5IDapebGMZY62hgs/jgE5nX3dK0M5sm+kq3nTSNeJu1XBWkEN7
uyIU+r0sp3YXNQTJ8KGJezzf5PE3nU2MKft+HzmKCAEv5HvScVMjI6crXjcDMT6jKk9ucE6zPDo/
7vEK+nql2ewg+Lo3Nah9F9tMBvOR3UwESNRvj4PW1zZlKLQTCPry1Fra3q7SlNEjS8ulDUt1E2Ar
XSS2PR7Cam8NtgWkG2ZNhRgXf0K0TwLwULptnxCQ2ScxN9gqFl8rfZYjGPPN4yflxvqx4Tf9AiBj
PnHF1YEQlNxBq1bRBwqSzy4eEZKKPERhOWT1zdLpF6VBE+wc3nu4+P3Yhv66NQK+do8Ub6TBCNFb
PQneNUa5NapLkhjlELyrErGGB7p+33DN7EZDDYukxKVg1CrZZ32t3S2z8jeIivyF407+XbfD8VpC
LyfQPKRljCYVaj/mI/ymLw6T7HMqiHIxdI4EIDaUlR6Xd5wR/zTgiS614aSqcjwNo/UqrZ6A0Qo+
SI3T4LnBJDxgDQQE2KMWHMmraD33KzzrZwIhUQfP3evGg9xlZP0t5lWcezINVsCPEQkD6iLxUhYo
YyrrXRNqZST7FHfUdcyi8dqQ+bKzyIgWNeSXlJe/fixSQwJS8CdcgkhgCBqL1lvwHlHdy5K8CuzS
00KOeEqdWJMsXcpvdN2AndlJtIPYAD8vUdk+yGxYYiTNnaxsmpCeNdm2cKT28ttXBu67PRZzsnff
RDQBMuvih/O/o0o5i79og3p1eTNN6W1RlzYnH5lHwa4EZIrZvTu6RtaL72FyDNJwXeFbW9H1NC92
/zOFevKV/WxNd7mIrgzL/V6fgg1Cjmat25a3U35p37SUJkzoqI00Gj5uE3f0itSCx7SPT6N85cDJ
IBV0kyz2jw+M4sh0pjzEKSTsF6TK6bNVESUxH/WNKV7MrdsPqLka5+bPx9DGYbXLrDpGJhC/pqWO
sss7bcFGNb5g8j7lssxfApPaH1AHlsFtYF1RtZkrS8upqbFiP9VZ8D5FpQbGU/ZfR4coHjf8jhrG
XEaWbxxEW4M2zMMY3ZvN+YUvxcLONfU7RyeJVCXm/oGe0ayKyVQCwxaBuAS9c3tklITjy4DN7OCD
Yj3msUYIzINPg2C2PGdGXq30yNXQAxdA+hnokqYWDh1u4n2KGEP24GUvYTDYq5Z+wEbPuufHn2UF
gXYiCO7xPo75ivF8eme/7ae1o5nRM9ryhppMFJwbp3iPtSg8ky8KDQMDnCt6c/t4ybLI6PSmTUZQ
AmSAJFE4Y0il3TIy02ueeDOlX0YntjnGcqxJza539YCkJy/ibqf7Wvyi18G7XYh+JSUZZ90o4vWY
+uGmbsvyneYdZQmrmo4hhrnFkPH+ZBwzqBaUmG1HWARdm6vHoodwiOjo4HJxHoulZJrIF4mHn5LP
/+iUzQ3jl3gWeZSvVGNMq8ch7IR2HdQVqh2q1KTjxtfHKi0bmcSTjgamYt+UL1g+vzoC66oQzrsy
DXkxbCUvWpLVMJNonD0OHw/4g4h3gax/oESzmw28GiakpNNgjwfZJksRVyLY0jiz6AT3ohBfeoLl
ysJ0fmYZwElfDge9AD/psK04MkXj7OJPvrNSibFpT4QJulHyLmAa0lhuB1ZKQFoq/OCEuhOLrAdk
INqoLHw7ry+u3pz1OizvvV7sginEGKIKap5RG7+ILnWfZf2uQ7Z9odUo79W+IWfxoMxgGwfkDCAm
m88sbgornFbhSO5pC9zmVnX8EUsnYZuWEMj1SrNupqzsmyj1ch1XATE+832lgDRtSBWi/bGBTzI/
hhfbjaMLGPBqMRlMvqaGT57S0A8vzN1dbxy6PEdNXYfBZ0obpnNqAkNb9KmmfiyVei8omx96127u
Yhbu9ZrL0GKAkMIMRC8kXeoFGJoeRqyoPHX03bQ+Pn5KmGgXAYgMFGX1l6KwUDla1Lyr0tdXmCpQ
zHbBi1NCyuQS6UmmI/S+ARN77El4OXJFfgYjhW8irasSEYsgpmVCvCLakvYEob9bGk3wUyCKrIeR
ECgQYtdSiBZrBrnKUgjsQaaFKzd27ZWvJEPT/CE1DcmY8waNvW5er5Nu8velC0CarS9aqqYO1w2Q
pbFwwmWW9dVbPOrfIecTImL5JM9IzzxkLDcKn4Gs0dyvozFmu2aEZC5g4/+2TkNjdUone6asIHYk
/obTMgbVto8V00mCp4uOXE9ppbaWMm3qpZk6BOPpU3yBUxpfEogUa6Xaa0Xd/8nqBTrHIEFKY4pd
HrMSqHuZvXgKR+MUk96ITg9UBdnXWxIq7lk+DkfbAc88zh/l74dyKo5GGqGggXi7mSLtVBRT/3P4
rx+CUv52z/xQYEdMhqkgJ0L3hmvdQofK9C5f6k3wogzLvI46ufV2lyH0pai+dCzXWehlylTn8h1A
ayLOx/TZhkq7eOlCtLS+3ej7zAdhRtaPs+0EoFzqJi9EOvwKguSZnTRJS40RrcvKwERcIc2O2iJ+
koZI7zUMqJvFrimvSmudKAT5bkQaS9WRTazrXOBJOuw9v5vLeU1wsANL7CLN4BpWFvSBHzWokSV5
jOOB1Q08itio3pwqDLe2rfWnx03hlMNJkxlJmrqO4F/LNg1mzKNvp8UV0gbWxjL7ZhrhvvdiVoui
mFaVDYzacqv0EudBepFsNpZzlBrDEbBd9i7NIQwd/0TvoV0inx3JDwTXBWfNOo3eaJ4mzTNp6tBA
o4DQpVG7JnNobQeuvxgavdhTwD8VWZDuoVJg8m3ASwRZ1e6NuEMuPihk8i1do9Jtu8+EE+goer3e
xpzMCwvy0Uap2sPTQwZw7lDCa4VHIK2DcN0Emxe31i+l4noVF5R9Pdy8jALH0jV/sZsi5qWiwAhe
8jWWXrQNwyHakTTvcoHp2iKvAoHrsQJATDBcWKZfPL+oDqkxnGXvi2PR9p8VNcYPWionAOSXsjOi
bSGZaExV6Lc6kckZSc7z6BJyXNfv+dB0e5jV1ZUK9aImvug5xF9TJqr6YmEe3vC7/dpDmH3KUgad
noztMK3kx6jzFwhlHnb4mNszyuklMkHyLVQBejFju19l1nCKyV4TcwBg9nNqVfqsD9kVJ1RyEg3Y
ZViFe2EXPwlGGzYQPINN0Q7FzjVSvHgWtk8uEG0zJITJhAzvu1FV49VyX8sou7Q9ht+JndTBHp1g
jzyuvj5uuro6BYl0v/qh8UHB5btfOerQJj1iUDrKG2QdLeQXfzyQ0J0h3yHXgA/QfE9CejPjkAHk
zOo5xSXZ9SPG0yIfts3oDh9aX47bTmsbsLy08srOmrYurSG+tvxd4zzdGDKE4+tZlH3zeRfle+bZ
mmtc1aT2mChH6WcE1aUJSxefmFmR1Xi7ENqdAullC7BDV3OGQFUlCTQkjxYvjg+TOLeT7J3+Ll+M
dPHoMwrknnczpt6bq5jOQfeMXdikiy5Caqqa7JeCCUNwrCI850B3LGqj8aPxUhv3fs6izsq745hk
7K3KYEnOO4s0XtOHbDF0KHuDQihTYIlgeZKaEJxU9n/ZO6/luJUt2/7KjX7HCZiEi7h9H8r7KhqR
Il8Qogy89/j6Hkhqb0q63fv8QL8gkACqJJJVQOZac46p8ChqW3fVQ/NHMJWQ0hSX+aUc85Otm+0x
D4cNs+LgUZ83NagG3K0UH33cs64dt4h47QgjTZ0TIdDA2g1TppS9GOhmtzX5gdjlBhSloaJoO10z
+eK4/mMxb/gNvw5Dp5zCrs9279NDV1Sw1qyAxXbXOls1Lt0TulhwVJZhHWvxVCZ+cAZ9DT5RV9OX
wcE8rWTurYcvAeOY6pde9dCOTPutzcmDlpty7MTOc+2dJ6bwKjdlEl9rwcQsz0mNSMLU3STFrBtO
KljJtn0VQ+pudeLCePpjQLRb4a/VOVOLhqj/nZo+xbrw2BsoynRNc884Je9Zy/F8UU0cJxqRdDpl
ulXgjd0hz8ruQOwJKicVuIfOAnKZRZpDHVutHqKy2FKligEkIMztqp70K5BUdHabFj1A8ALADDNi
ldRbouXKJVVwYsFrk+jT3GVBaIYH0lyuIo+dQ+4QPYU0AhEmvorAagocPGp0UQnDDQSyWB2n3iJz
6w7TCckAGRjuQ2xlm2SM6R3aOJZjs7bOap1C3ZkasrgIKf+cYx0jQqdgvqYLE5UvMPJFRfbnziyc
Y1ZU8Wk0WJFq7QVNhrHFx2fTq+7ybQETFBEoIhGeRNkuC6NwHykK/S8f1LUQTbRO3fghHX3jIFKr
XgkoXIcebT34HvvQTgKXxCw0GBElLgIMFYto8FakC5Vf7BE7eXsI/JQ1Io4GnIncO0B/iSOJO5KK
Q8IgswbLK89Grym7ymidU60mOZQ13zmQDAKhu3J3Zk1fEsaodnDJ8jl01bibgKdtWIrbBxDfHiJ4
7d5mooS3rTdoHwxLqwir84wg6FjpHLp2uo+y8M6GyH3qutGBUgInIAwgV5rFQ+BDWzSDWiMDMd52
PblEHcg7HzjDJknyeK/BbFvj1YNsGeRPtsmsa04lT/C2MWOELOKbNBRjq642kT8o9zWgjrvUs4pl
6GcvWWmQ9eq7z/1ER6YL43vf8mm0Ru4Z30t0VS0WupQ/faqtlHuBmS2Ej4l9xFJ68kqTjKd+3nVV
BBNdj4M5D+3D5Is5pKpRrkNfEZeeR1sN5wNPo0qckMBj9EeyvdN8ZqJOg7BCTHVx3wpmI04FU5Y3
QWPrQuRJRpX5q4pcjmhbfgfKQO67OkEQs+O3eacviUg1otghGIuyyOQX6j3Q5yc3aB9tJ0Z6nFn9
LVWNTxWYhTWdoK3ude2xS9p+qRO0xbcN18NARudjVYvxCG7sOWuGF+6uOfoUPmsl6p+FT24v0M0A
yJnpUzEZnfwzCnaaCpHxqDa9eVGIUli0GiEuqqdykx3rkiaBBu+IxvQC64im8hefxENfRtrObzRt
rfD5Ppuxg4THJvEoY2WyHEvWTaWFVSk1gFnmDVpyAKcL/BWUflD8b7BfV0fYl8uoU3nzIa/2nej0
TwRQB/AxCJeLdLxUyhxD4acTbpksExsi4gny8eBR1crXWtQ4/cjQuhESCSOi9aI7isY+QXhBTK4I
SNugslfIm8cbCceXejKGlepAGlCHYz+OzRP8pq8oZXgsV9A/0S5oD4npJYcxVFTE+/a2FhEADNTK
Nh/HcxmP3/XYV3ErkKHU0IBbdDrsrDHSVm6DK72AkYf3XrEuowknitAlFABpBcc9TCCD5Xm5KZBY
ria8mWbcM3Us43ynF3tRIbZOK8gobVwe7UZLT9TnzGrQbm3CQw3y85MbV8NFdfo3Nzgj0eje+By/
DWUuHit+v9u4cPy9gcdkTzakv8rT9GvvsUqLrai+yk1jl0g4NescpptUSe0XH7vANs9JRM/bYnyd
6o2NVvupUlQ4fEN1Eho9MpJr3EczpBGAtZ95Re0+pm5OshmCwGXb2nd6q6RfKjKIl72I6nM22fQM
Or5x8AqtRz+OCLUe8/7q0xrdRNXUX4PwxfIJ2skUKzsUTYbBRa7zB0JKModIeQRkwwNUkYU6zk9h
D6dbEpE2MLb2l7CiwMVyUXkO1TRdVnlVPcYkjgB3sIK7FmOhpVrNUS4hK+zFy9HMY1QqcXZrdG7r
WSeYBTQGMvBAMb9WTWnfUji9yMNHdMFa8HkI4Zp6on3j0V0uSYNUjkUSbAu/rAhScfwd39SJ0hoo
ZqC4/hM5npA9yLH5GmvFmpN4WqQS1hm0lakO/NYm776fGuWkRs1LwMyN4hl9wmTuwsiNkRn6aqCM
CBCxrQgvtvxT3W5rrf9mKL77ECRuu+MbrG7hDX5KCpFuu7qJnlrzOz+T8ezbzXiyuJ8wIfamhe4r
3rkXRFIkZZledMzhBNcF4aqNBvGmNfeuZdVfut6i9WzxVzf4EAl3CwMm/Nx1Znri742oqUtQCvnO
tG39qjgpCeEtJBftqjz82hddfrFa8ggS7KU70hmX5TDBxYK+vU2ZOW4yHJbUe4GwEq5dndVnwDo9
9uqkWoxmWr3MZTy1cTta2t03LVQwa2L7iu3UOo1DxJMgWUYrO9GrE0YyTGpdJV48MDwL9KzVxm2H
cd8SGB5BvpmGT60WmU8gdF2YNJT1gixqcQgbMSmNAavV0Yu2qpOrJHD2xdFC3Ic0iMgevfXvJq8o
72trw1envmE3J8R8mIgDCaaXECwhyXjqvtFJaiEwz1525ozodggrBtrBT0Q8oDEOVMs0TIMVlQXB
7BW8nLfNx147xXWIGafkD1fb5CqqYWm9aB3gG2S/+kswsgYAOHsmOdL8jFcFGJfyFdf3jC12uxtF
enXvd3weYVzmj7WFHIFcZbGw4G/fdSD/psR0npyA72NXW+2+SaL63rMggJQxXPuGYJG11QXMGjSA
riwryqeGIu4giuLzUIe4f0yYA3VjFJ8xjqLSiKe3wquMLd2i4JQjcNvERqc9Yh4HqkLb+EGL9QK8
6dWpyiFYiAmQSzG2Xx2FSeGkgSkPAnVaOlX4o+qd5jte80UKCPottQV5SUqBzzZwmP80GOXJRt9M
GeyxVHPtu1CdGuYdnb1uRE/ahzIMd+DqPpVVuEWAXz2VFiuQZL4ULstIIDA4Lr/CV6aEsbgEjlLv
wVEhRNUqLGjzzD+JvqmKLaC+j8BZ4sH/Jpzuk59W6ecsnpiI69j3K/dU4By9hDXStKIlcJo8Sh48
3P3bBEEIT787q1Pp6SnhmYlFfdea5j1/5gKYa36PmH+603XxXcdueWAhQudsGAt6FQE8XRHrPQ6w
WVWZYWO3qs80bpv7aKzdQ+Jm5qLrlNe2J3PZyfKT5xFnG5ZG+siSIjpp4IeADAzPY6+TmU76JGUG
4E9UTHaWo7qUWSfnMM3CitrL7kNHOzeTRuSWMhKZ5BoJdXExLYQZiZs2tZ9oXCt7U8dRKosUEdk8
Q+6sp7h1r3Ac3Cv4Dr6P8peV6lV1TZrEfCirPesz5xjMrHWNMtySFLtmpbB8Po22DlMdkug+wU8i
cnASZprCgao1MsNqe5d3vvYypwcqw9UMEfaazCxpSPuPJjziuzyontMcPdiYwfZXW+08AIY7mW4c
3twAUj3dYA0s1bZoB8KMm867lKIlS7iLnDuPldxLzixtkcdZfvWDFHb2qNBchrpF6VyoJ8TQMA7U
XAFf7KQodgTNF2EdB8sXoBng+AOFWVZOwiOhMGhigtm5QSPxCQKewzBzTH8TiPVNDPVuldrgrYK2
IQgW51E1N5NGIG13SXJGIdA9RpXZPY7u+AAN4SnseAqR3jObpNCHN12prCm+LWsqavTm+hPTBx44
3EiD2buVrNMRN7P8wfBzA9oRARX1PDeORecEMDpJvCZhZ8casHlO23KFgCTdJaSH7wGFPDElmd7m
nTwiN3newW07vRlN/L4zHyEtxDjaLhJNa0C+amZNcGuNWBwaK1TWtHEEbANS26dE++rV2F1tbdzY
LqhvCW8311Sjhm/1AGhV65v+kYq7u3ZgoZJiUHknLe7To6LoPwhOGlYFi6gtaRjaA9Q9SlJp+8lI
M7Bll6ATOf5GnP+5RV1lFztGdjCRiwc6Pfcg7tKj3MRgtfKFGlkXt8TgNpgjT0Z9qI5V+UNP6bh5
qA4OXTnXVN2rnD3y+yYgET3+Kijd+MQChkgRIU54/4OLNlMLSS03WCrb3WOfWreqDtxdrfq7WEXL
CZK6MS7FnD8fZOH3wP8s1EZ77hL3pucuic2I14ljai/kOIhLhAJqGQJPQgJpV3d0WIjK6pQ5Fc11
d1MBcR0Ko71S+YfuqM2Riaa0sbG3YjuhtK9cW5Y5L2i0rbXmIA8szKx/UYzHWfGHvC0BNoGU7TQZ
2AfGPHWemXcP61AwAdHLwH1ujeZzbPTNLe5COGIm98ZYs3cEPSWbeABi2ERqdsk6mOAujYeN5hrV
oxVg5erCpHu1bG2J0VlQCASTF8jqTTNGp6h0aPmp1tmi5fa1UNrvqeIXj0LP9K1jw/IxSOniWT01
wDFXtWd4L0z2493QpM1mogDyogCzYK2Icg6Q2gWRW7mzygb0NE3tF0cfFiW9JD/ZhHHz6nQ20ReK
wZfNmndxD/F4HaCLmtCYYPw5/hnVRnCOKMyf5VANLHuH/OQ6huW571zxJYFr7adoJURkER47VCbT
+ICsO/teyJpP4BfarvGDZkcO5VvQswxGpDqCPbCQ8W+mfgjQrsc3JrHNWcVC8L5Jopj/rTw4Y6zA
+Sh2EdDRSVqTvnlV7BVHo2IDV+7Fo7owYXB8G8cYOUvAYyseH3seT6fCV7boKweQxpWxs4zGujdo
tF8LmnNq5/Cw9wrMnS28mw1Zmljyqro9kQ2ZUfrNDEJHSvPJK5OKiJtsWFkANMRcaZabRo+S2Q8e
BqvCqs6By9pdhzT5d41u7ls0tqbS2yB0Z69ilL/Wnn1vFOlA6AgjuXFsiljYOamI1RrRI2UfPNqg
uR/H4QdYKuA8PaR6/IQuLXD9EoeGDYLEbJim6pSt40Z5ITNujr7y45sLS3LpZzHsn8geNoqiiEvW
gsiRe/18jMJEs0IEgeaIuf+J+bm5zW3nkxwlBqiVBC473R3lriiM6duYOyCzhfWjLulztDVJKqp6
80tLA3fc9bS3DfNgOK158Mc6Iz5X7s4HXWJHfETaO2OuSLdAs7CdIk2Tw6TXX0Yk7PeapT2Rftc+
Z6lirDRy5S8g/2wWZ+R5EXl0jPKkTFeExlenEM3UAkdztR0hqV4MM9rKW4A33wdQAMSrJp6+orAZ
N+2UJvhQKmVVsgZ8UFTkwhYtwCeH/jRCwUR56a3m1cUSo0Jzfyz0xNqZjShXSlnXT2WBViq2tWDT
5kr1BO7FAkVJiRXECwkk86qpI3T3Wujpuo419Z4A3pBVtt1sU8Mx9kEQBpsEwCUGyppFN3kRCz+0
g5c/9mJLD9+P4X0hrTEoug1RnNpVbkqrs+D55CqLe45NBSzWaOAGVTou4kucvPtW14enDF3gIuuM
7lS2Tv/kVNoZa2DLjPGtssS3zNLih8Aq7P1At30DyNJ+6QWkG9ryn+rOw14KZ25EynrrUbjcReDO
LiY5rHJE7IR5ZwsQZ2lTIjYu6z1NwIOnMH8zmwo5MfZXtLchuOaWT06QA6XMSPq+V+zAuSuDrRz0
dtrfVxDEtnFpDqwAuACsdHOcDNiAgKp3QO+mxJsZ7j83mW1EBGqHfb4jp2s3GU6/aeakARYz5ueq
s87kmiv3bl7X19F+4wdIN2Wiz5IEzMnzBBqueYJ9d2kz/1gDU0IFMd/szGFUDnJP3gblntyMDbQa
2OcVbhvCG9TyMzkZFDhYpHPTKzYfxwVt10AY42s/Hxd0fJmcaJiFeGitIangSlNUqg3c7Wo6n0Af
4Bb4SGDb6JnO/w9P1OSniO9RW9R4Y33kS30wKyLUlygnQsgc0eY21WCfu3kj97w0+7lHnXHDx8mk
9xrbhILV9mGwtJ97H8dKQ4mINXzAqByfDdbuZ7nXVQ6BNGYoEGlbJB79dVIe/7gsnE8EJLivvQAf
wceJTAXUrAesQTGfDye39aiDFaPy6AciuZEteUynyv/kQw94JNEbYTl+fWoImyxIPRqLke4fFctZ
FkZck0pGfJZh+ekDU1G8C5Uwv3n9d8rW3puVxXuCBoIlf1N3WxtjenWrtgS8RoucMuMbvdmGCNCy
ujia9t3NVLFFD4GFowm0t8oGo+RFyavBcnLdZM50oG2AJbsHjFCg6zrJzeCqP/fKhtX2+wl+unVW
+RSVHOvCcrc4GElRX0N3qq+u2foXk7Y5Ncb62uQdq+KiN49Tk5TbMS7WU5vYeNYVb8VaO3h1XPAC
mbr3GmE8R01aHUZ6+Uu/ZWi4WbfSmYwPbpkv7QGEFb8oOiYYuNKOJAKnCXgG4+UhcNNIt3Y7+Be9
zz+raPEeB6+s7nsPxhaJdI8J/G36d8VSEi3cmW0hN36EJYeXO5gauvGZuIgU/rSSnsaoUbYK/UF5
SG5MHnxYYbjCRyq/LjQIOn2rgU75e+NGtZIuIoTJB7svdGOpI28ImtHYU4R2IZVVRnb0MKT83HWL
NjuSR5Ed5R7Tc5ICMgQkLSVp2V3sKvNVsYr6VhhF/iCs/pAmQ3YqVC3cjiXqNLpNdNSVgwc5etkl
/UikPf6V3iZiWcl9d9eX1IlCpBMXBYAQN5zgrz2CjpO8y25Eg74auZedq7n1nucAdFzXZPWuJeMD
MQug/qpnEdjHerRXVZlDneadVnaGWZfV9jcig/he6wkNfLXzblkp5ljINPo2lZ9saCNvCsB/GqqR
djRdYwkfpTp/bIZ8/GrhR93KQyHS7wxtzSelnKCh1pQW/d7mf+abP/iELrCEItWq1M9mxQfXKE3M
odXYrg3VNlaFWypwXpwfyH1wL/qWspxc3/ikcNvcJS7O8tZ2jS2iIZMys370tSr5nuXaUYkckn7/
2iFT9GAdI2HSY23nmpKr0ImBHQdqQF3pTuecWLI7rC3Sn3sU6Z1TTMWDcL0W9QZSrLIVSzdzyTQx
xEQWwbwrN/bfeyrWi0PNdfIQ9Ayuo22KZXGqLmnvlA+2dz/YdfcoN5MZPLTkK1/oG3aP3C1gt/UF
S8Y+NRYi7OIDMZ/+rakLXHB2p35tnPWQCfEVrLdnl19CK3aeesUEkK7MFfNgdJ7qQG82SUDjeZiH
6UT0UEW7CeaHR6RJzy/K7fnUUNulaovO4fzPnij3/zOl4ZEzDDTeAtcW3uA/XNUxoiqSkboBb3B0
rWiufoodOmE0Z8htmdxT05DPq2SESUEKHzcIF8aDEgzlpq2RIWKIDOhtmndUH+szrVz/gb9ttR/b
1gI1n2h3dvoqPQGaGfOlwNixhq+/o6iuPmCosc8A3u8nxx15+mntc2WFKFs0LX1K/Spcqmh8Dty1
0o1pYo4LbettaN3sFIi5BlJa02pqeyY5w4hpLKvAWbov3SgOwGCRJ4woOfwWqK1hQJTw9Ba/iZGg
8/JbFYmgCizSOHhqYV0rHkWTSSFcYyad5eoFUs1jXop+21rhXVSHhHZURBOnpblVnLx+OMhecW0r
d3hXj5M5rh3ANCtTQTKn9MN8z8keBHFfiypR+1tkUWKwrPaiNzpTLyfBCTCib24SnYyvTNRbJw6O
jUHp1TGQQ5mVvbembKurebaK7HIj/+j/y0f4N3yE2bf9D1ms1ffvWfIl+/YrHWF+yTscYUYdCE0X
WDH5prDK0TjVf6+b//wPxdb/hfdXZUWumRgKLBNfYZbDqSL/1fiXadOztvlq4Y4UKqfqvJ1Pme6/
bB79DhUW4Ujgwv/7v7+Z+us/xv/nF/yA+7vJ39Sx7rqqOr+RIKJXs8TvBswcxSR3wahHSPmS1H55
HHliYQyFLNTCuULYVNKakgflRh3hki/lLlOW4vjxGnmMXj4I8983hWVtdATFp6zril2uYuQl0Jml
k9E46vF9t04n9RhlVIZjvxzX70OlUI8201YSBubTv+y+vyix3rNEy1VYkq1sJTitQOraJ7kBMNx1
72OUSW230JOU4NZkPCZxjoRJqyGnKIA7lwWd6JV8TUkBPj9koBr2emDt/nyfJutN/rHBerEm2MxM
eqE08v9977SEwNR6J3QPsu8iN3rTkZMqd8OiaJvF2IuK7sfPC9V5VFQOJ+Q1Zhlu2qYdjuYcRzvp
1ilSZ4kIOLp2iopXT0TXMQ6Dx8F3rKNt5z7TVS1/xUb7audRdN84XbUdFDw1/lz6UiCCkXa4dMM0
Pcoj+Kmzwy8f99u7E/nXjxAf5t/ssfNnCJqcTZyvpmoWi80/PkN4ZyOUArZ2tqhxbOjrNAdAfg3P
SN1A4sOzau7MtQd5Rg7lXpgCznFVv17wLSgOcqNDmzkksU9/Q45/2ZVjNy+sOcCrWRPNqTJl3WBI
T6g4s2kRJV5z+meU0x2EpCYKs4bsLiBspxTSwtY1lVOC265e+IRsibTdO4NqvkYVzGQMiZ+rsY93
ZJSaZNtZ2Se4OWDE2i9jE4ttELnR0k8db6XP0weS85wTXW0H++5fQ3mMSqy5FYX+LEcfJz+uVUx9
BN5HX7Un2j6z03Fjqu140J1kPCB54Uv3MdZ4UOnI0Tn/fkpeBc55PHQFeqr3S435/MeL5N4v1zRQ
BvZNKJaqYolrXXfpGRA+oeO9uDZZHAHptuIGAb6jLwr6UXv66KD5Bj24jlP/3Zq7Fk2B3XqcPHge
g2UdPzapHdm/DG0b6H441sNSXtJPQLu6oEjXlugmojWz5jVr/Zgva+cdmkh4+FjY6AqMOQyos2sB
nJid2fFdMCYRZeJ2vDMF5DEnRLvxzx9d8buxm0+uYwjd4uYshGOYpjPb03+x+3cDS7LBNJKzpvO9
RedWb83Ymy2Qa/oFgmiW6NVH0/YQF5Oyw0OHwx9r70K3lFXfG19YmucXs6M/uajn3SmvU+DG7bf3
Y26xtcNKe9C0O38MqwfVIPJ3VFUPNK1GjPTUB91hAmeYwC8xtHWmg42l5HhfIqo/G/4QPAWx/7lO
UjgZ4ODQgVP7pP3l03c3mNm14VmO+ID+82/GtP/8TvObgfzCc0GdH1F/PheMEQzH4NCN6MYKxZeC
DQxNoBFnhATILZWk4tQRGnl6H8tdv0MkiA1g6xt0tCLMrpixBJhdLIOXMmIpiBt9OYzqtwE18+Og
1Ef02/XVnwyX2jMdcpcyRqoUyqGyZsy23B0M/PkkHXAUurhLm3O+6n33lwuMjNodwYTEBUyEgzhN
dcnHqLp0eg8eZdDxCU+hCcm/7DYQbdurRnCriZHX/0TKtLsL3O9xObCaHyLBZLGI4X7J3VBtsxPK
drDUeRAuisrP9//86/5jPm2iU9Mt10HQ5aigyQz1jw+iFzWRLpzePag9WRkpQKXDx6ZQlZ/DAYUF
iVR/j+U1nTz4x+XvV8qDhmltwkHLdh+XyL0/3mYk5Ov9H635z/76rxQV+he1MbBJJgpV2lnaHcVw
V0TbqeidWjM+9VrBfVXDoXGo51BdIpXilTwTjQ5nyO1Lfl40UKPb21a4ez8mXz1vZtD7z9d8nGn8
ONwpTLZZ5/A2tnyb+WogsO5auAUREW4+8TTX65Rpsz8d5NiaD8ohX0l9w+0dp1AzNZ/0JD941Ogs
4DrYinKHXmASmnsH8uWq1Xz9We7JY20xPRF+DbM2xJ1pGeuyiVyyVnuxU/voKkfK/BCQe8z3p39D
WXH/fLTyuQDGagKwsiBFqe58A/vlBjW4uCbIPbEPfTWmIPp7fdbDEPeV0FdGYQPAdD6mYdzbGAaQ
bIJE0af5Bk3FwB2Y8JhlcWkdJkUBcTC0TYpLgxVMez+R02Y91cxpss4vLj3V1S1M4R9p2yqHlgre
Ue6hY3LNZVEbfDV/P0OjjC9pZLYLOwimvZYC3iWiKlVXgU59x6XJIpZS612Nln2wWuYjozJwUZc/
u3rlHuJ0cqmcFe6xrjVq0cBXVnL4sakG5+clH8eYO7jHCmhFu1dh2p/Moi8OpUVkqu0MpwQnGv+l
ebcZY0VsCq++kuTdcgs3/OBAf244ZWodbwtNvFZU1LaiLp/NwoWhjl/7mHo+JPWP8TBC5pZnPo5F
waDRu3IXJmWolTpqKcpd4hfcwkM2bLTBA7rEblOogow1oe+LTufGA9mmWP3zzcP+8ymG0Yn7tKU7
BlJBHCR/LMYTWkX94Bn2vrXI9kRJ1AbVegwqdysD7BzdaI0FAl+cxGRXE69zaWgaPU1I9KkNEQMt
h5HdtNvGAdL6fjYrMVYEpJYPbidWlAmrFXkK1f1UkpvXN9lFjpS2497oFk9yNMR5fT+a5P7qKAPX
8pjcsLZZjzlEGcrWFK8df1XhS7mlLAn+p1GdieqOVW51x9VkKrg3jLMEnE4uq/xtMJvsQuJB1hoA
iqODjPpOIxkOE2IdvDkqPsOeQjoGuUf6rydUm8U5jeKtO5nDTW48EY83J52IOyWB5OO4lemolLE9
rixFi/4NTMbQZ1bMB87HhEGnOprpOpZjsxZ0/5wsNwaBDLqqTXvgAISszakL+LO5wcpdhTYv5eTG
zwjVDb11gdyNqgBDeezPy51Ix9ZSOkV2QpiFtNgPAlg+v7+nfKV8j06UNpNAAiimeeUhUCTvJtra
FK9YpshjcpP2IZo7uWsFYU3hpDZ2YZGePi6Rx2l7/fU6OX5/xfyuA+8qR9lU1SekINHBK4w1VtH6
gitonKPPXW63BHu9D+UZKFPxeUx+yEFZGPWlnjdyqCSu2MdmfwNi2rwf+jgZt7aHpQJX78exj9ez
eNRWTYWCXp6VJ+R7yuGoFxCFbOak8kTeEb8j/AiteafDVrUrhwZ83z2PofOSd4V7hYpqf/KzH/Ko
TV4SgO+iX8gh8nfUfRPBKHJYCUCnbpzFUOiFgz1Zt2/6AFCW2Dx12zG5VZCpIVMCNZUQYMJpeU2B
/2BhZsEB74J9dhI00Qudotsep9v1fSjPIMelyDpvpgb6Q+iHKLTbdu3NxUq5ceY9u9cI+zFbast9
6lgbgpcIDI37Y6p75TlT8+o8MbMBdJWCAu5Yaq7lGbkBXIQXTe7CmsNamtuv78dG1HM7TYfTBh4m
uNNHezNpgf44jbn22M0tdx7A93JUgLpf8DO3SGA4ie4+XXll4O/k0OPGtdWaWl3Jod6+eGWfoMO3
LqZm9Ee+KcQdF/RRthRbtUUw6587FYHxomjE+zWpVmcwtznxy3VteFHAFNyCVPGIHm6B/6PtemK9
lOzUsKYIOQ/dLphWqLLMnRxqBr/KFAXLWQ5Z3680tev3+If4SefHg9yU8n4O0Tw8KsFjq008MUK9
vyfZPJzgG3LDS8wEr2qpmUejz5DK0Oy1F32HXLwI1TfAsUQNZXbFyrX/uaH0FyOfIB3rt8N2uqc7
ol+G3w8PxbNesuyQr4cDcgiUpjmMemSfdcUALqsh/eErlYi+4QM0H5InCZcmYSBHrhfYjf3zdI7L
ckLcdxBTlrxf9/PQfM0YKXdBxV3KjIfzZFr9+8a3GAoTq4fN91YPjV3J52EP4JyfHHSZeYx4JAWr
RCMUTS8mSJoAT2R7WW6gRBNqDNFwL4deL8oruKBNXTYAfD1Pa9ZA6Ot1biKxoC1mbcpKH/bCJvwl
jx/DRnjfs7b5bgrWShpQ37U9VOHZizQCAAATbnQznx5yx/rcAss1vKS+yk3XsOrQLKNd0t/Dgzqf
4I/HSmTefJyQx+RZeULgCvnlFTn+xgOapjz+okN/WYJQxlqRJuhAyD3QmYHA5dziVDmQJPEF0yKz
sJm1izOM7oTlrsgLAB5P1BJNkHn9OB+bSuxKAM0rYyUvno+hd7COcjTOL5WvD2LYaP88k6B67/wx
maCer+EXQs+raVQeqQ3+PuP0ACqgZ0mjbUAORzwVwVGZtDfK6ubd+0brta0vqmIZCYNsccfTyAYV
VGQct03IOuxNRHS+SHfv59XSfqr7iq7N329RhWCdEEFd5SERzRJWxzF2WpFfI+JTDkag11dz3tRl
VV/TtLyi+BeH3PSb90N/Hw8zbz6eDCC4/rpWHhuNbtcS2LMPtcB7t2u3KtGPOPmMtbRrf5wYlRhv
FgaqSlq7SUVDHwKWqjO0o9x0hq8fSQmK/JXcFRRxysUwtjelRtMsj8UqJZnoBgjbfxkDY1zHXqZi
IWGYg1BSjDoBbO+C1gJVQVqGFby4Og2MsdNrogWG8KnLo5WOjOxFH7DRFQPUB/lyCMsn2/qmjkHz
oOhN80DZYtWhkrgFBiPHUkAjmFD35RW6nza3gHAreVIeyjodXNHQgu+ZX2An5EzG1YiGeH7L900a
3DV9ap/lP2CCvNkCrmIGOF/hWaJ8mFYVul5SGeM0WZk6NAT5ZnMq2HmklyOvdPUMDWclbmjRXidm
UqzTwKZAq+nx2ZPo29e+9WANAkEo8aFVXuDz4hv75b+7Vr7U0Ku3ydHsVZajhXBEqj8BP79Xpzb6
5gj9k4BE9oQzGHwKtYBDZcfRLRlnSNh8BT9jp/UCAc3KILFp6aYpLNdkmEjMxZsoh6GBbtPL4IFa
qBRqKTXWorfBmsi8t7ppNnRTpp03/EemtTxhhMFbRMjJfo4HWYGiBByhJQO5OBQRl6VVdisAqMkG
rWJ8780+IgASz5lHSpMcacrU3SBxLHzsVT2B9zEsxzu1NdMHHot7ZW6s+47SHgZMEEs5VOORPpMW
lfvUDy5UXMuj6MgxuTmdoh4ioy6jHwP/SQldSwiWXEJlsnZy2MR1fcTVDs/DBK+xrLPiMvh2dRm5
2z4ENvKiwgbuJod6TKCiSm74+1dKfhGdADE+2fUARkbm7Os/xwGr7G3LFGXx8b2NldxYV6YjVk5q
HhvcUTcJMJlHFhW/m0Tw+Z72X5Sdx5LkNrOFn4gR9GZbrsu3d7NhjJHoQW+f/n5EtbpmRqM/4i6E
YCYS6J5SNQlm5jnnMqdXwnie52hU+pijBP//WCf3VOdd/te6z5/w+fPkb8bDHWI4u/06WQ9uK4pv
pKPQUOUpeYpIAJMPgtBj7CPzC50L1AZV7XsQIWFOM7CLuKoS7f1IQ4QZVOMLRcs7GYFEzA/HKKsn
4FQmhX9acECFRI96S7O+jKCzaO90XfpmmhPcTkX1PEV9eROb3QD/fqxsIKbr7q3EUylTlOabOTUv
+pCXweINslz6bFRLebaHzn4LzRKsTUine6xYNLJ7GZpY8zZ266KrPW+DnIN23YY3U7Y5XbfJK42W
PVB8hyzNVJA27v/Yy6uyj71cJX+Z/4bYq1boEMnilINrCslb6tmPIe2wFzo/TgO3EwplPL6E9ajH
SO/6EOQjbdIkPTQsM91FFINLc0WPPpX6YcpZadaQmcyHyG4H7DLYjZOBWqc1wtY60aa7rGaep6LM
mwc5mNPS6LNvpkeeyjKsR4s72d4eOQgFhWI+QqHEfYkTnQp1ykPv+dFjFWXvcadPXyFlg9QiS9Q7
+i/0Y1UnIW3iTCR9tO0UXXmZAFLAlzMkN5wsvbfW43E4B5hKZK3K3j/ayG2dLqcHDR5lp1RP8gRx
PWnAaEPqSlW5edKUBlMXR5ASLSWrR1SJTlexJbvFnVyBisImo/lVUZW/i07kD4qHgGY49aRn+LI8
JvDLoFKRPCvzEFNzp+1WPNp+jGWVJ5gK/VsZ0ArUe+owDk5yMh/LcInMd7WXJtLl1aqnmY2unbjW
73h+8XYC8Or7rNJghob2VYihWClMktIobXOVFlb1JW6GlbAT+7sV0EGW5Z0Bj15V7XyzIcECFuFZ
jwFWzhF2ODzQc3fiQNY9TxO8vnkb6V+Gz6vAUv6Wrs8LGRVCePDl03W5uE1gErid4M96Rnt0oTtB
8SqKoj81yDYtzNmkgdS4yScDoUJqla9NC4iQer23S8w1wG/j3AKdQa/WhSa3K+ejWmUskIGBtkbo
5S5J48I+q0UgpheOc4iLTU0FU178MRRxru1CrTlc/anBBy4jrr7ano62WtAfkrnzm9Tn+qjP4OpK
1L+5rfh3chiMHMoptaU/12o+fAoSilvhwG8nQ+SEx1P+hLYfzAcsvcYWybceRcVbAZHCxS1sH6x3
GRxC4bx2feztPV9/cyGM2pstD48izf07VGjBUcOjfjPQ66osKnIEa9rRc46lTMvAVHeoOJQdIuSF
CVAiAyRzivxk60Lxf9lGKXuOfWljLnz3rHpdeydkggdLn630F0uPM/rgmPOspL1Ttbi+h/6nvu/G
sztxyEwUWusf6H7xbkuDfqdEQLnb9vZwIxF4cqgtz0a9zDuqk7qsCgN2CUd7CmK7frAGsbRnCxIK
jRtwtnVCFFmkFYRxR6Gl5Jk4TwonpxfWS9MbaepOmm9Vcv0roZXvoKX7VWllkIQn9UBXrfK3rRTV
jxyl1EHv6ndalewVeUzl6NWZdUyUgHsgHcvv0G7tZGjlIR6sZNbT3Ju5gSXCRkyrbO48JRXLQQTi
h7hJ3SpemZqhb3QPbVv0fW5CjZahvTRLHcXWGWNC3/dwklfhMEKS8BkMbrm29lrmdntapC/BWjls
zHJ0DpWu+4ARGPwuE+uc7pVlltQfPnkl6LOlAg8+6le/NC0zfBkSddh1tW/xhjOHXHeC1UI5S99l
QjV+2mmEMmuDHLK+oZvra5YP/l+IzC2SyLe+z11e3P2z+BGmNWcjitDdF8LpTgM4I6DJ5fTyuagB
bt3w5fzuZ978yGARbWaQ94cRHcS1/gPlJv0lzhHjC6rxLUrjfK8mAGnBbIxvSKQGyyhFxOsPYfoc
lv0a1g+h8ZLrJAJmvzOALs3a4NXSkCoLJ7N+mUCgLKrM77+XdNfm5COhq6ef3Ac/9GNAeYoSCXx1
3LSBShaGdVdMbnzj0B11cHU7PQxIFvnWFDXuaszc9g4dACDddv23WsB/HgBzQ1MFTBddP4+Drowb
yirdwVSz9qgXYGXiCgiGOiTtIkzC+keISJOnl/XfgMpe1TDXX+lPbFcduPnbODaVjQ1HR2wl40aU
+vjFtb5DWOS+WY2Wb8cYir0ecfcvcfFDuv3Q+809zAqk0zA1D6VHG7Vi9/VWg5L4jU6ls68E1QO8
Adl9METPBTrXb14d85qoA/qTJul5AM68qJy7rCuf7SlcydVdIJ8+WrSqSyHevAzAHwi3/NAlhnio
I5jjTW0wUYUsjNeczqrJqdVHKsbZfaP0DxZovdeIl+tdVLQGPU/iWTNMa98HE2wIwlCWpmN1kAMC
Bb+N8tTYClP/S1p11bXQFnZpdzJq7RIhJ+RACju5VUKLOtUIH+e83Jld0t+loCA7ZYN+jjOWzV52
cxbhD+A85JZoKzuWaRNfKEVaoGQrPZ8AF81Nnsn4/T+jJt/52CsavxtaqLzQ9AlDclWD0kkVBzZc
BJzBzfMQS1t+QBGk6QrQSQP79WxDUJYtglKP9sowOfelL0BCjrTy6r129mZXZ7Tabd+0SzknJhJR
zjQdFWcqbjRenw+N3TUH0Rs5mqEBFIQhALmSv9IXn068RVjm3ne7R9k89/m68wa5LvrK+Z45Ke9Z
9ZZCRAYv9syhq+b5GYIgFcGeuthOnNfu7KmNV1bWp2+ppr6QvzT/jotbi1fuhfBjNNoEcFihaw3i
muq/rsbP2f+MUzrzjdpv/RiV7WtrT+VDl8X6Kcx90LD6qLyLmEJwk6Uz20yR3BvoUybUh94hzApX
Sgqft9/GwfOoeTsZb6MGsTZq1+Yvx8zfm3QTOEHwpXDKcBsIXjnTTnUf27w/UweAdW1MXkaIqvZm
FFUryQieq833OI2qe1NLLB6JHrxEeui+9wiiLJ3eTU+0RWePnIXvy5lBnCdetuZXnYAJp+JNL7+b
oWK+Z/AeRO55gGpvVfrgDVuaE+k2mH3z4BuReQj8kuodlpy0rfrjqi5QYYmAHG2l71IOgoQWXEdT
z4wKLLmuk4t1g3Yp6llF2uhbsxjrw3XgntP8t6mRWKNtnEGuyOEYQ8dUQE0SfXf7Xj3xX/rsWrSa
UOtLDuNsVsK0oaGp3K2cDYZRrKNp9DZy1qJOuKkQFFxLUzdjd+vSxL4MbZE+88nH1BASg9PRvPP8
M5o8+H6xyr4l+ZscZOhomWiwVUhvzpEprfvPCR2hkN1YGz9I4LIe2uqRdwm0tbmdb6VZ1nl4aq38
RVr6HJFasGt2racepM8La9CxZspZZqLMtLSMelONVXB3WVG24SaAAROWWXgsLS9RbyPVfjBR/n3L
eg82Tb78d06GeHUM8nnfBq1+qscG+os6L56dBJlikeTTD4N3RvlXA6Lop+UcxqY7MusfyxWPr7zS
TMXa0qL2xqj484K+0To6Fi/vgLeGF72r+l0Qwd1szWY2tnS8JlqwkbNGZUGHaAVIps6znYnWX5Vq
+kHOQmMGh01Y3eqDGF4GCiu08PaPfml4TxxKF4AR/VXZjOV2snNxDip+aVkK0UoTNL+vqGubs+Br
XKI/mjsl8Ju5uAIz4TagQe8xyarqQSclIN0w5Wv7MOFNUy4KAiHWk6LQYzMvyqk3LzS3Q31wSB+S
OBT7HnakhcwbyWGaXltRDg/SGDIBAiF1+618AQ1AY13iIyvMKjRWXodIHx6sJHzsQ71UUrLj4c7z
AhVl+oKTCt0jcLHTHHUUo738ySdB45GKCK6MNvlAz/o8yInKBD1cGxatxbi0rlQP9RTs+zIUT0Nj
ndu2cc+V0UA0WmQRtKmjdyMnS9j3dulAtlDOQkdl7TobhQ+kSOJDpNvOJlXgwG+t+CBdSis+rqTv
aiKfhuD6NeZPS/pcV7d9VfDVrp70qNfeq6Qptq6WJxtI/bX3QOsOXWwXT+Eg1GORTs1ShJH23gaw
rgAkH8+AqPz7NFde5XLNAxhcQLTDO1SVrfIi6JdQlqQoA+nGq5rYcOvq6dNQNcbdmEzP8mHujJG+
1RK06mWUXOTCGHeQs/9eJKMywf+OuQGhCS1z32Y9gxta+6spr6p5Vl7pYZBsbU27kbFWmfMtvQb/
77W/bSV3+M3n8FRZF1ldLrwu8A6W6NTqcukO7lQtSgrkU1boO5unYbTypfMy9dOCzBhj4BdIEEmn
HKipTvnpsmGr+T2gCPehKJSVGo/wQK0teoEWdUSvwWL0ehUZQHc6oyBzw61yILGWfbikvzbzcWsH
+fer/7I0bPmb7x3uY0aTTfaqaIv+3O81aciljhHmG9haQYzASABr/OfOVAa+tlpibuWml/0MnfbC
MdAfoiTgTt7wfUkAZ5ypQ0zqYm4/GX3jdLHkhBygU9mBcTH20Rx79TuqlpyzzvwRplm8NeUe1xCb
D3eJmDuCWdcfIS/r1u9WJqRbNDP8s+FlNe808G4aDYoicjf5E7q0TM+1sB96GwaGFu7JdTfzLWTt
0DxAjXWLYAbtcbPLgA3nZJrBvZyTLsiS4Q2YFzVhikoSOEKYc9LstwXNvFwusHuzAFyLpsp1k8+f
YsccZmJuq2MOOZ5qbuLCa05l6r9Fgx9tL1Yu2pOhI5S0kHbk8PXJE3at5xnpk0NGh++wmNQsRb9L
z5BkG36eltHlvIQ+PfcmipUvl12lT+4gQyKQNYcwjVfS/1OInK3N0VhEvQcDx6gtTcNpD+H8O/uK
rw4Ln+zICbLW5gQz4N/FyNfDo/vrZNCo3q3k7DQJd9nkbrmSM9JnOxkgamnTW2htxpaGj4tTzn9s
HlFwm3j1lYF9AGsBFa9DGIzFY5T7x4kSx9l30+KxEWF5oyljvFIE9OjLrniapop8vZxE+m5Nk2Gw
8Swrf2yA1M99Vis5KTfz4UlcBnZPg+S8ADDG3JeZvMhJuchXaO1UqrcGEZKtrGp5wiHZZ7tAhWu7
2/1W0epqGBBnv4yVBS2ZTv+M/2mP5p/Ya5i8+vRfE/HSn7nOZW9pXX4PHbp1yMyiMouPHMKqe5mF
6e36/g+uCbVoyjldfS9DG6e9ly5pycwNr69/Wij3kjt/Lszgi/7TXnKbz6jr9vLHWlZ52f7XvYb5
9/rVJRfKvT7/Qd1kfHHL+Uw555g+3TJSWp//gj/s91+fxh/2+n98QN2gZgfPDr/a0PtZjWPeKg1d
wr4nsg2kIrDAzadNBZqg+0T8Jeekx8oVc2mHvYOEEwFdUuWnfByfpAVpS/VYiTFeFEHYXk6oJWk/
JILCcMnTGKYGEncFyXSoJVUolFe6MI51wrdOzoxtVZ8uE01D0Z1jKw8zGZ422j8radufNpSNyoV0
inkGpfRTMmndUctt9ZRqaM3ojXfvoGV7T/rS3SpZqdMj8Y8PpkqxLgotW8sQOVHZAmHIsLbJ1s3L
5oGGzkMBNdBJWqFLtrCEEg1UlHsvF+kNbxKU2b9dXQMdA7P0FXDpOUyuBLNG+1NSuJurbzIffFSY
WzcQt7IcZU7jk7RkqerTknNK3V/mZOlotlBMEbe/Rl5KXF360MBFl0VPNfJSXyLXiFalMrkHGL/n
d4zoSfLgX/0JVLeIRgFqnuWw6gy1J9jo+3Wg1fFZDuosinUxmxyG1caENnme/WliNosq4vRtmV9/
80uz8GimnJDY/OO+83Kv1pd1x5+U/EUuYUHaHRRKmjkFC1gkJ0+FwyLjLisQXFwHvDF9XEpvHGeK
jvQLUVGjTPZaXl68MiCAWUxHxaHd8i90b4Z5q0j6nABwulPHyEzZ8ATJoU5T7zDqKpI0VyfUCuRb
8nbjd43a7yLBjRtexmimU0YQYC0stUctfPZe5uQul8vUpwEZrPe24W3hXBU275mZfiiNKnZgzpva
mzZ0ykXb1I59A4vYj4LX9e1lemjGBiSjeuqQvrZvhiCH/B7Z7vVluikT/zRVh4JeWgQe5P6lZ65N
Y4C3M+ihkNH7aOM7cDq2cxuz9GVj9nGlmDoiC7mavCWIu8CdrYVb4HykdYIsg3Jd68NbEfbeyW7e
f3LRNRhSPBqeWjFaOxk1ZIg2oOMx+rRk1M6qRQWysJs1QJgGKcCqPQc1z0HLCNrLYKbCXdTAHSnU
/zIhg10URRI7Sve6gdYWTDps4AGTPinjTu4hPdfdassOd6prvvROGQFBVUHzqgaSIgxBrvjjonDG
b5D0+MC1P33yshrpCkxQ/paW97lMmvDpZyu7hoWprTlAO+SkC38KTn3CESwxPTSwZ/M6yDA9pt/y
Vz/0M9aau2y7tBu3omR4o8kW3gwU0VrluLamOyh8lJP98DHJJwAvcVB/Tetxealf6IBCbmfzUuqQ
poXu4k+mm/5i/rbWZ1YD/rVo+PveU9ubHikW68sSorKtaoTTo65nGhrnGfrm86z09Sl6PIDvbqUr
mGxzrTY2hS6Ymh7D0GhvO9h7r/FZX0DGGav54bIcXZGtH/OK1HTvlqSltkn4nLPSgYsPQcZVALn1
qgsGzOvEfCVn06BDx36iXraS010Qw6QlnXPM7+t+3TChHrUM9WFqV0mkGBvNTD2XvoKmW2lDm6wv
dmCVI/wgW9Q7sruLq3XGjxBZ/IHiOVgbg6EtNTTryYwp9fewd91NiYrlMZ7pVeQQGPC1x7yUrQVU
NOTqLPRYbCRXJiGcDbq6/aZ0QK74UwpeuQ7Gkxv16s5142qRumSDYHcwKd+mFgqFSraM6yr6FsxN
tnlB6Xtyky1SdvVNr5vJE9r1nZuMBzmYUftx9Z++a0hrDBCJ58FXFcWgli4lVAqN/e8nRH0C7VYY
lx4peZSTA8Xnn/xUFbLVBIBmL3LvFNtu8TWIKc5CWp88a7TfrmhCsfnulMONPlbAONNaHEj2jTdN
rRu3Wubrq8yntNpBurZoKyP7SjX6HMb6ExQGyn1bQeeVicbayMy87ZuURdrOR15w6F+du8vbOu3j
p95OOvrIeOOXaxr+7DbRbF7X5IXSv7pnMmLTQusK/xyn2QRv5Kz4mnXdU5t3NRqB99K4DEb5qERB
PVcTmC8DfTnqlb5VSYPv4bjQV4lX3Aeu0dx3+tBQIs+38heNSXVDqA6fhvyVzIGe07oz0500La+6
LIJbt3ksDBhO5t8U9OnHIo137mMbJ8VCSXULKezhNWzc4GGM8vChtLppU4IAXUmfHOAsQyBqMhJk
CImTQ+Gke8Mb0BWbV8WuE1CdV9dyTrr80FC2ehDqdH7/s0h3Q+SACx40V1+Tqn9PnUeJMCgAWsEQ
uy6zeuZlVaFVM0b4k6VN4t1GVpECGgQVEf3ic5Bjwqy+uwYZUMYD3TD99U9Bahjk/HHM8TIyzHgU
5xwuvFU2fKmNAvFms0N10ouSgzRB7vF+Y7bPQBJT8EBQq8nBF5q4y4wM+jd6R6Vrqiy4FYf+vrCi
0jqBoLc2IX1urpG4q6TWtpEFyCULK32TzzUrGJ0giEjfC5EmW5KUH24RP7dOy92vAqbjqGRGEXwG
TDOrFKr+zp7NrlXcszImWxnRdLdNBWKy0bUCrvih43f/bYh9d2sl3boXqHR2G8epjb/s/qXh3k+O
cxK3vqjEF1tAyktW96gqg1gP2l/qYFQnOSicYS9XoRdEK0tD8JokcHNArGYT0CWuLa731cojXw4M
FUrbLj6K2kf8sUO7qT9yUE1PoTWa7Y0QSr8sodFEVJvJwjRKdaVGWrv3nGknfUpgM+FHOvKUvpMd
HfjoOQeZX1oXgQ+/8/hN9SpA9CX4kQeK+WXwOEPS5Qt0N4P7XYmcFEQpC2K19UDgpug5tSbdWkGj
gqH1TqnkGPw0xzqghJ/W8WX2g4FwNq1COV3Mz+CI0uR90MfBQQuQqFcjD3BMH6BZXGpPrW+GByhM
J0R1De3JheL0zlOhd5ongxZXULeLYoDwTLqyJPoBBXdykpaLcJrFkoNI1WjlcCelOGYHEIK1Kfz7
XS3SlbzsagRpU3gQ5Sxd/oBaI5UHQ8IjG1Jh+2iliaDDpvwqz+c6zX7LbvYj1FXdpUZO3cBAfrX3
EVcScgwbsjwxOkdLOSUczeo5vk5HiNOmJX977a4Jouqu97MasqbM+0bJfwHDu/3Dq8EYAu3JKVmV
FDc/Y0VZ1Useba6MLY3WfEaeXEBW3xzFXEOnkWlHAqX7QvGAVi248e/UIum3kXD9rR379kzKD1Ky
Fx3kljVFTrqyFrK/yrD17qQLNJ8avzOepSlnm0zXLyZsiOFiqI3yFHV0SpR6gpRFZCs7H5D1/UQ6
EJxuJL7nfr23DN94/VNEFlreOZ86Qf0hQYy8f+UDoDYxG3KQ+XBLzwJgLi0dsr9OyAT6MCvXsohD
Umhc9oEI52OBhTrFokHmbDHK8nDF0xfGj7s6nLzHDsFONIKNVzPwfdQCwObFswkBsLPykQ+k7D3X
lP9ZZBiZ91g36k+LBuB/SlrdFv1Y3Vt1Ud97Np1DiZd1q9CKQS6VQfVvW0nrbiXXQJpd0dPiG2vp
a2dT+q77ALYIYBQgJGmDlO6v2jwXtervw1IMtyi1JCjSBS2tbHl/Qst7uL1MKIVxTofjZZHfu/1t
bzjhcUjh5gvhQ1mPQ63tai98b+rKidaGpgw3FUS4Cxl8WWeDxlobbUy9a96ZLjV+mkulDQ3UCj7n
eBxuZbgcglZ7GbJpS4dABs8/H4f8R6roj7GIfjVpyn+k0WXOQjOd7OKTwTJO+uRHIIO1z7jL5ylt
Y153/ayu6+QSuZf4VnNL30ZJdDT1yj6GrQYx3zhT5V5teaXn8H5G7lhupDmgUvMRE6EnNjRnjnXd
jh4PjtUltSPTtrqzPQ+pEiqrTFBaGOWMdMqhpukG5CiURJVI+nPVdt35stpw3gsPOTCw+sB7VD16
QzGpVmuPBslKBaTD5y/dUPmZ67oo3UsUWfznNkkVyoCT8qAG6UFGdXEhdpOuQhA7k7qHHUJRk20b
d3aYmXdd7aEjPfLqPbvM2SX9lZfd9HXanqRfDoXihktvGJobqsL6MonaaQOyqOXWXSUQRgx8tWfC
watPyjVmUrNxjqvrEezcHCKHJE1QYYRVfem68CaeZzKGpzJqVIAetXrK+0E/IPprrT3EFV7GFLmR
HIGzIq33NCVk7/8ZWvT2iwIs+wevoORwm4/QwNB/3jULnO5lDs3nXat/71o0vQd7R7606Hq402NT
XzlVJ9ZlASev9OVj1GwL2I0pxvzjs+FMOo0QRRjzKhkmhwh9OMVUinMJM/udkYXBAW3Zh2EynE2c
QI+SGr56ypCxO9VlOY2Ah7j0xt5bGpBFwSHo/+NEp4vM2Bw+xnQ/kgsYbmS09P20uk2pecaeBkCT
yhqN2PO+qd7a+05DjsSdNKjHIxqS+7l31LGOuTOpuyHo9qpri4ekicWD0Zc+ZQ3NW0pTTmi6Oi1a
oyh20scZRzyk2oHXwxoqbIy8cHrkN9MEVQFMGZUGnrbS21RZyxA5kanKg6Z63ILmH+Xlwj9ndr+5
/nQYccYbbYDL+fqTUIzxAYc0IzKFrJIbqbW+6LUq3qte+BT2+nSSQ2XSL7Moae4thxn8Mk/ofAj8
r3BmMG4EC4M0xyFQL0tgcbO33hQ+QjGjnmobrg5PBJD5wddkddZ+CqfhLAe79QZUnqgTQE5COuwX
PwKCaComDkQO5CJlOk/EZncYgeQsZOYv8tvu4Gc8u40gTiHzDu2jPt+H2ty0fjJ90XkrJ4I5RIb8
Ke7qqyg36JNHx/+8nRy6+cptnQ3IdZStUehYWCSp9pVph49hH+XHphy+XPIUc7JimiMCDgp76fuM
qEArPHqB1+yiECW5HOTynSmMbOGF2fSlbGgD1jU9PadNrWzLTmlcf+GTGV/QoQmliuG4J8f7Sxo1
ygK38sq17fR2UikDDn5+vLrkFQonf3dlaGx/87t92S4V37iHdpjebTQUqUsW3C8hPC7oBLrVaQ3b
jijz3theVS4ry6Zh0kqsOzvorTsvVvyNmSHd05IBUBaumZSornhHGSIHGgljII39jZ4GgHEMYweq
nXdYSdURzegrI45AXnTGrk31En5WiagiWPpkWEinJDKppbuUqbSuqexd5NdPv2fcovLLpPItj53R
eKBZAyWfetJfoPHxlz2kTvee1uWbODfFKYzbHGHTOrhR1QrMz8QLegYv5Mj9dD5yNMfrkKVBe6TT
z0O4pL51fUM9yEnOp+om0sdvTe0irTMPATQvkDDPl/Y4fTiR+tUvJr8006MOOb6TZi9Ob3CqJP1/
qKsS+taKwvnHpVe9U/W1YaEBswc7THATlT1wPz4vrauTF7dFPc6NDA9YkOs9u1p661RB980reE3N
6mS4K+HQOUA6zzfeLapvwVrOB15lr5ypsQ45BQeqTQFEtqCBjp1qdce8eRfd2B28nlw3T0Zc6D1+
TF7DfFRuVmEIXbwMuU7E5qmY1HafKlF8cH04W+kqjA9XU/rseUJeySHzUWMCTitIj0awz+fS/i2o
n6p7P6vEgVRK8ABJ918q0mTks7Gm+b0dJIUmuuleevquUw/wQ77JqUtQzIse3Pzp6romMkS47KuA
pNa8jxxirUaypYjO0lJtzz77Wg77NT9DuoRqzNz3+mvm1DcNlczbah7klTUf6KhnmZcJF/ZMqKOT
N3rfdBJ1lX0bQQB5C/C92QFW+v7b8hGYMXyQI+w8c+xluWsYd6EJFcnHbg6UF1FMD4gRwIdTRqD4
V3ldphuJL1bG6QNpLEn8ryYFpachvM0iJAVtNzCnlVB/mLGqHTOKSaeJHOe0yhGDWlk8yNayJcer
Lf8spvEDNDbDRFzfpTnIT08Jr+A33PdmnMdILrrNOSTW+TdpySF1NPRK5OXow0Vo6+ERAlbldA2R
V7EeZtDSTP1aR+ljWU71m6k01mM6Qo5euca9PVvw4zvLHqDNVk7C0G9BTNOfIEGvl0WRlRvEh2m6
9BGjXvDk83aVZWHXmUIjs92dIzjD79FJdG5L7q+XYI+XsIObJN8TOZlEDqLQRgqmunzs/OgFOnfN
WaiziEKsDa9emCYQGWIhQuLdurXQjoJvAXgKkVF28fo1X+VgdVkmY7JQ/eMyc6xuHOHz5mvp6Lrq
Hi+6DW3zfqV3MFhwqZsKXfrC2v7sk9My3NG4HXvC01cyWg5+QCP8xS4EulTI8XFsmDeTgwNUhs4J
6hdg0feR0yaIkmfu1hlpgZstQ0mSk7wKZnOkgsHzC86dVQjecymd18CO9OolWq6LOzr52iB2aMpk
8TVOXokQmpFFzt2vdHzEp/IZAD3BsQRECWCRuVFCc4Bbuh2Ouhbyjfs0RSgUQdOrHS9oj+wugd48
LWOsVGQt7cL/rLF801qn40D+XoXkbCG3TGkO9sv8tpkm77bR1Sfbmrq9reXerRzGOi6QBUx2dCTy
P1z6OjMDdt/yXPjJWXv6U0hWaN/NO/1pLb23K8WA1zg6x7VarCawGc9OKFBIAEvtW5XyDKb21MEz
flcUgnPLGPm0a2ULCZC0+8xG+y2t0fQ1q105IJfSOrH2VBX6DxkBEvFAGS17CzOvWytabhzsLKzJ
NNiOua18r96qjQrrXQ+di2749MxL+3IpvRU1RbFw6By/RP0x3nZq0u2hx/Pj18AJKss1uqsN1al4
uokb6xvK9PlJDi5Er5erq6+DE31IYOK6un6L9fxyuoEX7JtcHpFjpxY+73ndTtd7Wj6Tj02E35/r
oYWuqi60uwZg8KrO/WQtTSBo2l0GczAgzPLr1SWvqmGE7I3TcQiaHYKbfOLzpnnlpsh89U6GBNl8
C+DtbilNOaFmPBJc6OPl5tBE32TQMtHmJ5RdFMd3kiHQm4+xpSvovJsHbmwJCsGdtlLLptAXcloG
GmOxF0Pu7kMn+IKiGUrmkubGccut6o1kqmA1GGeSm1KyGmQIKYFMmlv3htAajm0RvtVUlU4W3bFP
fhEGK2Pqs20ZT91TBI/qTZ45YiVnRWuIk576X+UktO7wwyjRV62CMUlX7PjWnIeelzJu/3axuk7I
q6EaxTYe+duWpjfBhiCvwkGxjxPPU7kJVGS078ut2ilETAEiI7oLrFMbvxViDA4uhNUonTDIqz/5
/hQyIPG+G9GM+t9LB8RVYYRHWaCFKqmZqZLITSv7qymvWsmPJKelLWPkkM3R1yUXn1p1cDxp2uI6
IdfG6ggdp9uC+hsMC/Uk1c13YZfTzZbZznJQp4wzmxUr23YqswN0QdlBXk3zTKfysu/Qw+1pqEJq
atutSgcmipUQqX4GaTbn3bIqcY5FG0KFUIiHURufFAqI74mjoa+ezLjVHpNkPLz2XgnQrgsOZhYl
q6EevAcxWTdN4k6Hah7iDDHMnbStXu2opEMGHPV6tHOkKYM09IeLjQy6XFa1eDHsZNxpWkk5MC18
6vA93NE5Z2yXU40Qd2WNnlhu+YdhtqTrGidNq7XSpWJ3xaHI3F1dWO0LDYvdVolmgFFtdu9QkfLe
EKtfEQ0P1o1aKfsI6ZEHPvfvHlKZXzOkehZ6OKR31JoWqqjDu8nxwc2ruhDLPlCnVRDEx0vVtJkr
pLLcGecc/+FGPEpL+gNe0RZgllDqMZBIgRI+3QaJPz7maj0dwOvGi0z13uJoSCBd54yM4hCQn6Bq
XkguRJRvg4waLGYyecamAgVCD3wKOToazUi0zCgsVQVEKbJmm42hf5Y+eZVl2mtgevDShDQVO/Oj
x5qH0vTcW8sfXtKsF/urH3KQ/qj47o0MKCBg2XW6Gy/M6v8oO6/luI1tDT8RqpDD7UTODINkS1a4
QdmyN3LOePrzYYES6LG8a5+bru4VekYUCXSv8P+K9z6AjIEuIrCYFQoWwPcegAlZmmrbKEweoE36
QkP5ixkrpnOYy8h+1ECYIcvgzydeGOFB7239Y1kYsPOFNDBZc6t/nHxqM2S5afvebR9lKVpZqi3d
Nl1hJ/F/6KGAPnHI/QdL0eeDNHW6bgZxHGTCgILQ8llExh9j5NYvWt4ln/qHcZiLT7ZmwknEMZlX
67cZwoJ3gjxBcSr9SOZ82qApWpIBoFtRVz5APkKLjTeVZzKnpNe81loRMNJg0KEIjYEzEgSMsK4t
jp3D/CD7WCnPP2gD3o2xF9KOS7d4AEb6R+q14FdfZEEQjPtNKzORFb5CB4RD62OiFz4/Zgi/pnEe
T25f5j7MhoCq1OEc7RRLYe3+2ZtFBjoTZFpkPvVLC++x75tgMokso3ep3WWlV682ItQswG17DO/k
Q+3E1CzzRw9gJ/g8Z2PW+1/LZn4/2mF3zPxMfVAzJ3yieCiBi5R0hxKkEdQ+CllzcI8jqAgiAox5
Dd9Hpqa/znkBEwn5iT88JTr6bTj+x3OMp3b0YuoMTJNXCJ9QuTSdk5tsH2KSiE+xXsAD20IGDIIf
IDVlAp7qRGbH5KB8ndKICjJ7Qcd1+Y2gytsHy8ydngdYWB6AJk7mYUcPz8Aty1ReVsZVJ/wMI1ly
lZXIwzyxrzE3V9BiigV/3op/oZgh+WWOgQPURmpoZlAik33kfjBSR3lX5/1zoFraQ7iA+SRWvfBU
LdM3Q1h8yj3uzZsIuFQLZLLcWVobbuCRzS9NyLPFjZXhbKlRFx9Dd3rfgAVxjRetmHC3IsCnhtQk
dNQ5t65zgUvqmRDopJIcC2Hxi+YPZpeRTGtPPCyV9yYcje8XzpBbomtfZSXyrIrM01RA2h5CG7ma
Wf3YQ1Cf92ex6ysI+Hp6m3mYu7+aVgD7dphpJ3Pyy88xBBcFGfY/QsUndRWZ87PiefUT3cPKXq73
SQ/TFb+NXyA7c45GMGfXLs26G70nnwNFN2mfHI3fi1i9NJI6TWdz3w5a/GcbpWSn/Cr4TYtN6HMp
63lJOqt7mPvSvExGpF+V0fjYQEMCh6y9oMSFcXxtqfTYrbkCbyISdr/uF71iLrmZJCEOJv7UJtvH
coZYXPLOkZY+u9xKbrmW8GKxO1+Hj570ElQv2s51R7jSJd0EGOSvNp3Il7bqbOdgqz2h4cqOdlM1
UNKnDdmhyyzlqeNARpSxLSjY1I3PZmxc4KKI/+wNglwthFYfIImZzgEFmZcsnoNDaXG5cBZ+ZJMA
MyfxzFKvspZZTgL1VShrGUDLio/U87xUNJxPhenWa+GUWarFQdHi+JCPgT4dJvdF5SJ8Ue2+pSpi
TObrsAwykwEyv+5oxzA2QBU5WbtKI2jZOeHRXCAIBnq3XmTWQurIdTOA8HRoIC5eIs0/ZJvZZrvs
QamAS6lgd9rgIlU1VPKdrGVY16HduEclab9ZkOJdK3AhoPPuHfsqa43jyFXnB/gq5EdvX/2q52c3
NRBm6EBHp06pHcwpHF76uhleZBYT5t9T/aQcRRZUagDhsTpNu5Z+vfNmKNZeWHzLmyS/3MmJND1V
Zm+eoUN5V9jl10bLWy7HgfER8t6vxZhEO1fr/FNdec0tgEb6nE6p/kJ2zDooYWR8oJ6AKogsHs5D
r6nwCcBE7JJf+CqznEbydbbJyk1mNA4pBAXyga7U3nvJ+AwaZfPJ88n1905gUnPOEjCW4hgmcfxQ
Z1bziSKKBNy6rH+WpeFTFAVxhNdm5QsBvD/FpzZsnmG1ax/ECGo2OJd8HneybLTu14yC+1AvlecW
wNx38aRmlEk0n2UlQ97kPpWAhvkQKL0HVroJ++QyeOQUebH0Z5oUSOAT5jp5cbkUnmjaB3NqnYtr
pMletHmoWs95oL6X1erwnMIg8SH0suLoQlF9NFXNetdRknPK6Hae/BC++ZrC5Ng711T2v8AaUr7o
cxQ+aDRn7mCpS6wdMdDyxVDj8dL06ucsB9NFRFXueZdUM77aVQpmuxklZyurKsr71OEZtvXHhgT+
ryLq/QlIMtcNr16bRpSTPNI3kuhHV62aqwyWZdpn7tLApOTx1a3LT0Ot9ieqhJp9lynjO5AFpncA
tn7MS82jHwmRDLy4umNgBQ3Pje+yss6MxzLRL+I0L56iLHEfMv8f7qRL6gOxSK7JcTzt29iobjIA
Vl/D1Qqo3C7jP/woQqremnLnLKS7CxQ+o4gdopu9Tv2k9BN0VsKbBcQLLqHfMbfuFD2k2LlrKJch
ayKF1iluGHMTVf2jXD7knjEblcuTyO53U0tcrczgH7Xy6V3l1DT95ToBb5vGYfjH0/DJKvOHdnIi
oN38/lM9cyJaU4nFTNOwlSrGJ5vDC5Qd1secNvCXSVf+ErE6EwikXMI4zuY4HbU8jA/qEsPPQft6
oFn0C7hvlNeEP5DWRGGn3RcxE7mgrclMlC5KWb2BV1vcRQkMCjTg7UNnFMOV1ujh2gbB60zrxrdL
rx+I0MfRL249O96Dwi/OLYKoNayn6pL6/fSu7D+Qw+pfHDnR2RHlYXM18/qdXN5mdvOhKfNIvRB4
rC9xFZCKLAy4ICnK4c1kxlfaVC/UH0BsqEX8Zw7+8A6y8s8ujZafqZSczjSl8IfXetHn0NHhuU+y
8DlSk/a3ipIO8qbRZ7fwptsYhi2Fy3h54BQcepdCWoj/Phh+kh0mfexv81iQ81pm6jJssm2Z1rlX
7rY1/q6Z67uZw36Tty9waZe87qvsWzPGe92cxq8Es2LQ/FyKbdSEgx1/8mkHQi+8ziEwDkH/IWmp
rOsylWo10TZAyma2txOliLQheobBLXv2KWLqiTjGdXWmyT2v34P63e50I6iOLpRYNxkc6gr36ujw
mVP1n5hK1W8Urn1o1Hb4WBSU3YxA354d3aiv/gK7VcKA5NrJb7HjBbz24DMCIApeK0hjzpmRe8dW
i6OjB4DdoZ+d4F1dHBowOF+gM09ImdmTdkoUSN27KQvfOVBCuTu1jz9Vo1IQxsNBBi01IWyz+/fL
f2R+zGPeZXWdX7099XRK+EveTsV5yNrfA4qMblptnht3+bWWFJYMPxSz/PaXkLWtWa6YA9ZtxkNS
W3Oq1g+9a/25vu3LpvzG5ySXQaNGjcaOvy+rnGiG2ZTg4NDV7Ci19WQtg8wSN7TIawPvDPyMtYeh
Pp13ItwMezd7qEOqLEX+xsRTbedM7eSfaqxbT6J9Y9JrVburbaC6N01gkkEZZx6xbTq/cjFZY/kw
FvZ8IRStPhr95BYHma58TWpWPDRUdF144MePk3puIb56ymbqqTONgmafLuEREjqEIE8xBelpfByj
x3UlisicPgGSQekW8F0c85PuryK5OXZV/xk6NUEnOCd/AVJ1OPt+ZF0m0y1efB5ehxbKrq+G08BJ
jE8aV+8hyebvbRiOqZ/8VXVTT6Lc739JDPfPnFjKTUQW0dVn13YvspriaoB2GxigBgjVYzU2MRzg
f1CHq77X694/auRnD7K0OVXuFAMigKjT/ffREwd0632yzMchV25aa56V0T9mRh19GuLZuVrNwF99
2Xd7L9CsKznj5rRAZ4Jpp3BS7aqb6iXVrddq8q+J++IDKXH1ij6HwKOGTUkzL34WZXtV88uLBpbg
vujHmahgFD+pCQ2hMODa0W+Qx9fHbElqUj/bPs6+CwGZC9YJlTU+WNLLzUmGebkhbctNFkB/WEJu
JBJtsfpX0zv3yiOnWYZLPCW8eYrz7HiKyxOcAFhynBZkf6Fxl1leGOTwZc2Bv3jkbj3fnPwqSr/1
qBrclKuvZXCLsJTfBzro+yD5BnmxRq3/lLwElRvd6lDl+ZDZ+SeKLV/kFgDM3meHX7WPUZxT4BrE
/gUggvaxdoAFhqoNZOGApztIc9WTPyn9p9wKdl0/2B97oPpeun76IlaG2XgPsQMKnSwtLtUHl3ae
iyz7hOIhRyvfT05LF+PkrVakW+uTDTdzHgBYFhN1vNitGT/nVRAdlXnhCjfA7rBgif5rrD7wzrP+
48bTx6p26891BO4ZJEDp6q2OKiygdCU8c8x89a71KOU5HRSLd5YC6RHZcMuVn5I8iz/QrBxerCy2
TrXFCwmasnNI7/IfZUfzv1P11rMG5uRTorkhBXUoGv4i1Twovs6WaoLSWdZXx629h3GEQdpPdf1Q
TWb/kna9ci4CZyQAkJSPNnw+J48CkfeZ50NUZ+n+Jyepv1GFVf0VUva+ovOMKrmtzoiuRjAtsCoF
Z2QbzpdbPzoDXHLxgUTwfJGVRe1WRdNNGVfwN363WderDv4NoPUWFcRjQM+EAATIcjWSXfwSfIRm
8FJqb60QxCQG/prCZ5tiOzfKn2SxiUNKE57DGXSJJnP1851CjEej1w8wKzp7d9nNsapMJRsVhZc6
iXs4LfU2Mva8TZ7S2LV+C4q4eYwCOnYm4pC/pUYFgbLROwfRekB6Hct49qDVQxu1tbsLeE7cRNs4
7ju9c/V3jQeOchQWyUPi8EtTVtY1afTwqQ9PrQUoD6VBoXP0WrpJ8yTvH4OyfvIAuAr2nVHqL75H
KUgVve80LSLYwZCAkhGDbvm8WuVW+Z7goHOL8obm7VkBFlNpDMjIF2Px5RI0QZBtmqdtF4Mk1nHo
dftgT6C68SgK83PPrz80el37RK6V+qMlxDQPqXuMwWc++gAZ/OrEY/tuCvoj6Xtw+yaLDFg6uPpF
jBWueldDBUWvBL7w0S9poAYv48/WqcLL1m8hJ+VFbtr87EW+HZ5/yLOhq29e7D6YiandZJibkDTO
T5aBGetcetxst9pZLdQ599M3jpsexhz9SLVdtpPN1QL0lkpVPYgAvicnuFbZ+3iMs72kFmSY5V6+
5SV+vhZTyVasyQxZQ1d+ofvevRRRQNrXtYQFxHiyusarz9PotDttoFhFI5f75Cca7V4yhRDEeEp2
Y5DrVBbX6c3mokcb+CugXvCbTn3RP/DzqgLYPN22Wlqvkua0AehtniKjYX8+FSN/uKKoVYidRq/Q
LgWn3Zcucj5K9VadNLweLHNdie7HSnSLpZR9gZq6Wkr35w/LOsrsIxUW3lF6ckOg5aYmGl+k/9ZI
h+rkGaF3EKWdZdkvgGKJbh3449obOnCp0qpr+33/5NvRr6IUn8SBNiv3zPwGX8xXHq6/domhUNjf
vA4c7QiSN08izhXfVolHa+ou9ttm4bpQnvTCAGpI9KANwzFMIQFHp5XP401ARvg83qzfBGhEJet8
yVWtVB9v9DKl3cPfTUFmc45ogRgjFFWBV9lUHPb2scV1JtJswGUgI3MKh2iKTL0IPrJOnZbSXNLf
Tmu3oK2QcYcsvNancicoQuaCOyRQQttSZBsCEYSY9T5NQgd6XFooxJhqNp+aQX86SFu3kRnhO8P8
lgv2oKzU8tvWpS35naD4c8UmtF6tpQX9b/53EvZY+/9kR9IKneYCg6H27ilyWofSBsOhJoFZl0Qu
LEr2FY6y7LrJh8oCb33QO5hb1ARG9x/G2wbassviS/wko4Li+8a517k7UyXKmTmZ/zzMdrknm0WT
97LM25FizGWWeZP6UNvJX3S6jfTsLLI0b/fUCofX3A+iIdmVfhg8B52p/pLmc7rjEq9fyyrRfqkX
RahWj/WyEgvXnPRDmvsAYS0OMpDS2JUduex+hMq2TiEFXYMdjf4xCaCuKcoQhoUqgzlcrYzq4Koq
yQtqdcBK9OoLSQpCvAXMcb1fUZgl2DTrlJ9NvCLbCHTNPYqNCO+QbgTzxqaZaV90NKq1+6CkHwtc
yJYHS2EsGInfV7M728MBEp2MQ77nrs+VtDGPXC2tqzxCfgbn6cVQarcUZB7koXP3DBLZTIrpwS+c
D7LCtHx4pWZxQj3ZvcEBFe95emdQsfQo1j/bFKRbbZdMvbc+Kxt5IIphsoCJUrt/BeHoqahVevKc
5HkrsF9ExSJaY+jLMlSG5FnNAJSE0Rhy8DZpH6e2+XPN72n5/NBpuvUi6T2Td8kBVELu4hDb0UlN
FdK81CNlE3VqufZRJJvYNjtvYZcIQUfCVIasnX6fVcU9SwF+svzfqwE9trKUwn2ZybCW56dBRfRf
qw9vZHUFTJhiapwHYSoCOYyDwJIVkGVYpKc16P9jueYIHNphz4E6AsbY8r82mUr8iwwWlCagi2j6
OaWMaJXBtHoxvTp5FovQMKNneo8vNFL4nNrGmL8VGso5AgvwJq999WYYtGTJL9WPpZN2/qEHDGrf
KFr4IoMxBdFLEhASLhzdOt0p8jTMTqFB3utOMYB+QgiDLMaPnRS6l3beaAIO+iO8ZTftlYT7fJXw
ViZxAIljuShiEjCXYviWLkwfMhBZqdeZLAO1+1bA2ny+k8syM9XqyfQ5Kw0Dlds/86+nIt5PCREd
yoaC/XIM+eb40OON6fQls9LhqOlgPtF8nb7TnPx/tnB9/2AX8L2UgfukzCb1KVlJarGHSfTq6+qu
zFt6veIxJcVegzFqLrgJMli1Zdzq1jqodDesIpEDFtvjR2d5rcFbty43N7u0PvudQYPL3920BXcB
3PiEgk9LPW4Om11hBuVxIJuxF60oGs1951I4edkgW4vBJkudxdcV2XVZWpUfXdcnkaC6Bgu+K9fW
VZFJg5nIROt7JrC/5d4bcghKs+qq+KH+VNut9lRncJfu5gp0MTBw96prIFsUOtir007WWq+F52zU
KYrrCR4fRC9bmKpq7GsX8i0xlGEs0mha4G4+h3NR8xphM1GsO67rcq9xgDka1ehdtHYMfrFd/4Nb
DumXwrS8oz6OBWVYUfplgpNYI9lCHDKKYeiayNFCFHDK1DI9V0XQ7It2VG7w1NmfZgDQOxjSQcZV
gCs2fuvM/P3oUJiqRzHcAmk1X9y8inYik8EP1fadCTRtC6TAKtds/5s3kCQUA21qD67lWjSgEDgS
WhyrCGnU4rwE+v93mcwI/BNvkoJWWYuh71qvhneVrnfO2646wcKLBuydhOug5v4eoJuy34d+jGmW
JmwtSgnhyfK7bo32bRap9vtYUdou5ptYHNHJfpvun/sNak4uwcjPmum+BkYlOirLRHXgI5Wp3zon
v/HDy0gpanXawqg/89u0luq+dbPGhNuLqNvaoMVNpr4ZjUeX/AeULwvpLZ2m9aNQ4gr97RuKXDMh
rkAdZnESG1FvhrJcB1v5bepDAx50JSSozaAHMPLIDGjxf8j+V7uQii6QMuyzbBe07p+zY7knKlqy
p67h4LCTqQwmhYSFBiFwaXvZ0yaXmcjm2uf8nQUPIrr3F5M2soHvJ31JQo7P2HxlNshHcpzapbGp
3izuHKTCwLlzp/lQGSlXBUoDgTBhRuGKV+xkKgNZBTBWAA8uFu0m/6mxbOMt6R1Rb7v+q0yHbHCn
RtTCbcbiKx6FoWVXq//GIVRV9r03zbewpbc0higSimVKwLqlZCwttbm8yFRsdN7yB6uiAqceIFeg
BTdVb6saIp8dDbTFcWnKvjqDb1wrXXs7FH9fivZOtrnJLmJyJ0shxSW1kIFOtHyG6tNJDqPPPz9z
21px6+IIdsGwcxYUDEsxHoIMxPWqdfNnqjwWKIWlXqya9VXxVrbYdI310DSjCwjoYraIZCeZLUot
HKH6qHd2nxACGnqPwHRit9GCRJvcqlhvXqdpAN/hziiXXKMR0kPaxKApqMCLq8oEfH9YKBplOzkQ
dtk4TmfbSP8AZRqNUXNStpbh1bIJFZqKoBRcfUTvmDnIzgtinnw/JZpt2npaG5iZf35x0QK+aAMM
yr9IBnMqSGaYFFZQz49mXW//4m3He02qxNkuph74BGJ1e6sbBzjaIenWWVwqOnyzy3qdin62Y1ho
N3vF6v5srTg9iVbkq4ms6wEyiv06XXanX6G9jW58maYxunaeExwC168O4xLN6EePJkJFYhy1pl+N
nESeaLq6B9RwiYDIErTG6eKmHMUXeRHRTQJy5rHSBuu2DZZvUa3eJ58ohgnOd/J/XVLibt3EVUw8
/EMK2Fb/Ta54DvgROl2yw5wAix2ZPb8DjlWf67qnnFYP6/iFvnfvEPETPLwRaqQeHlLYQlcbyKPi
F2MZdHKLT8FYcf3EV+S2Aq17kOTn9XnuVhb5IjJOK0u6PLaB42oet6f4Gwp0j97IwxQr8f7u5TAX
XOa0oq8gUC7HR4MPAA+gsnceWeErYFEL7ec8kvNBa3FezA+ypqrA3RVdEkNHjFpkb9RiPqpBeU7j
8ato84bqlRI0UcFmyhfQJplR1zk2FBctCE3zNNV7PaJ9hrdkkXBqotVnJ2YyCKITvWT53jV16M8U
jUpQOkKg7NCU4CazWdeDG/mtBbx00byZFm4eU+YrXuKgBGaza1TatWOHZgdzaZxY4GbWmcjmLPKv
I63nd/Jwcdi8ytHIaCJLwY3/u0JMNt+J3Ah5gb48bh82WGX8QBPyV6n5adQlDWcPn6U+iEaXAQ6u
RaYW82exmKVm6Ifdv8pkg3CpMiKm+2ZPcZhS0D0mLYbjCjg0jn3zh1adBkAL1f9IlzQMKf6pT4b5
pIZl9NkHwWFXakSXCTzkFA9A+wjJ+WclCMxr2DU2sYBY+dhDQJsuTARcHpYx5HjkLwN9CH+pTWoc
ZbXaOOQVrb0ItsEWR1mT6H/13tQiWzffbJTEd9eP2WQxeAxnhWZ+EVnQS/rH9WO9Ecqy3ToXZQrd
6sNk2yeldCAgC7xOuxlLLFlmMsD28xUGnvkk8sEuvtu9cfnH9IfTai+u1t/33T7mjY18YutZX0lV
UUa7fJ03e//UZfUeuyCgRfFX3aH4SlHGD3mtB08hObq9m+nlF3BzSKDbmvVojrn9gSbrB5HnvkK/
uju6Bwh7qAX6OkBrQtcwhdUOF/YFWaX84sfuu8oFGBc4h+ZZrTQofxa53XTO3i+H4WY1v6aOkRyU
PFavMrhBA1odFKLZ7n4tqs1yUyeAfLz6bDbrHttazB0jgot52+NOHWyf+8a8SgJ3H9LBsA/00YGt
BfLkwDfyQ2A3FqjlyGQoF2rlwa26fBXKWjRCuiyzUIPT6t5n28JsofG9V/90S/GBmYVqIpVwyea3
feq27ZtPla9yZ7OqZ9vrLyTedlnQ6dd0oT43uWoZe5m2qg4X+bBSnC8GYpUvVqLfljKr1IUq/Yfd
6ifWvjYezK4xHsRNRA2AG1yFf7iI0Gmsmio7eA1VijAhvifktAwyk0pMmRVWpV235WpdSuHm5uPL
Hqvu3nbbT7balpu7Mxvnqq8D6q6pD93MAt0mi++Y/X6inKaAUZTi0FM7NNHNj5USoO9ei272MohQ
i8aq2IF6C8q+CHSiyafc7L++8dx8qNMxXg3X/d/sXNKleKM0xaDEZfzcBqS2Gqd6x59z8URPMaUW
Na/J3bbO+SMlbhgpp032xkZ2gK1n3UFMPCnRkKkMs0+xLE8VHwYUPiBtur+ybqrObtukT2T1aBRa
mgBl2Wvz3B5IOqZPRs3bfswustAWyeS4HG/FTk2DjF5EQwEBuZw4JqNWKasCbVN3d22hFk9jRKh6
sEZrv31xma3fXr7LEr5wU+Nx+7JvvryfU0oZR621fyOcmqrqDnl2noZJf9Qh+WnycajKE42z/oHs
53TL6q6odjKVgYLo6VZsQlmLZlfGxnjbjO58ZLk6gok9rYYiNIygrHZv3N9I7zZZ/QOtIySj9p91
oBvPxtLTk8zUaMhgLkWDFjBAq6IUMs4aAKM3QjFsF9mdYpOJybZ/mGrHdqaroHTcnGIJBrueXwd6
kYOWdDtrQv0zTUtqt/OrrFhtpqyndGMzB6hyPLS2lux1Oaf99LRGP1/A03yi4WY558kxruv+BtG5
LWmGsy4E723zYcihuKhJ4TxOVPnwu2DjLdNgaDka9iUwp3mdrjbEMBNoRr9by2x1MYH3bnaLdZPG
r9b3O0ZZVU4nm5ZLsXGTrKLjb9kSoOmRJrz2o2d3NIblGiWxUQ2QcNA7M/SipRc+z1037/WUDtMQ
BmTw0bJifuynwLJORFpaArUmzRWBbYDqB+PcY9aFWKl1S6py6H9bNxFNm1vdNTfGBSWSjeUzRFFm
X0zQdgAMW3aJFpa+Ka0usT0CcLAMvWckVMZRud1AstDuRPhmqjWdhtSnc0ZTic4vPkVRvHon3MQA
Buwt6AQWoTE+c9zTbmImylf/xW37UBOStIc2SG7itPqL9d32fQtGNOwGJwoFyaZnc6lfocDljfL3
gWSCfq2t4FVRZe536//uIloqoEzeOuKzzmU70b2Vjol5s51eOxvLg7xIWx7szfKMl7XMtmGTOfIG
EM3qs6msZaPJK11qgLLdJv/ZNiL7H0zefNzPtnFTUFaHLvmPKN8Y/3z6sy3uPVV5m4m0HlJ/5w1d
yi/T9x/Mv/+g3nzkUNMpm7uls8tTEFfofO6uFoQaKciFwEnYPwb6UBBua7GcYOeG72hxEndRRzrw
/ut2sha1zLaP2PZ5s+/dJ4rNnezuo7SudE5WDcLD8j23r/CvHykm6xcUlzefvn3c+u+/+6iGTD0Y
A2pjBtHOUMzqAZJi+2Yv8YZZHfuLbQ2AR7DaBiPSaI+StRi3PzzUPkLzd7/VWp0Jw59W/SoRK8fo
190DPS/qHZcEakB8LTquv8qBxulHpjIUy+GkWgZdfkdkPcsRadNTZxce9XSoV8dp26NoYYQ/iWWt
FZa935xktu4km77Zv6cAxoYFa29UDrWEMdkpGSpbe539d5lWhQBvio0x+v+Ty/+69Z3d3fL/9S3v
fO+W21YqHH77KFLVgx0HJwLdNDmrPeBYmcXbAnDqApi2fEcFMAjaXkxvvEzFJgGb6mEevA9zAujV
rp9SUtqLswy2BZlw0wD7tMnWXclF9zBV6e5B9lICR4fASD6hyf9DSCo/5BFkD8vpUYZmOd+tlcAc
w2rqcPS/RNYtiirmzHOwrD84NkNfb0Q05BLT3Bp97SW2W8+9TxYJjIhFKRaqBHgbMEwebRRiJgqZ
CbKyeP19y7WN+Idi6PL5bAzZN/BRCOgug5aozalp7M/A/sODo+QEdkVR5kMfnaTJYJUaSpiuPqL3
q5tfQXLUVUb4K/FW5TIq/bRAC4MeFVrOOQHV4gxgUvbYEbB6DJSKmGSa7Si243dZZKKlq+7VRGSr
enC85OgPtr4TG29SoF3dNhOfbSmO81z+0SSpexJ5ohKE6gyKvIfYoULR8NLu2SJd1pVzeVMBXX92
qSR7FnnQDP2jAlr3nVyUquVCyBZBP7U51E5vaQtUq35oaDg5rIbLpo5lXdUgBBH47zmjLV0kii2P
JEvXBOWWmi+AeckvbbZ3ZpurleUvcBG257AvK9ABguqmdN9nox2AFgUZ0ge7yvyTaMVuM3kjazkG
u9AFG6NmvoxOo5x0vffXpdoG1oso7KLJQBLPp5MsN4VRmZch1YPHTaQ68fzoQulIWnSXFJp7lQCY
zGSQQJW3RKtktinu7ALTnQH4XAzF5s5l22bblQNKSAIwLGkykHZyw1XKk/AxD0BnPZW2BoDRADG8
7gNIQdndS1fpKRGHfDgpnWdek4oCHb2g/WonUxng6KAu9ccghlQjvco2v6KGWKaux3AvslwhK7bb
1Nte9FZ/18g+1B8U1zK61LwCbjL4S1mC7aavS5Hphl6fimH6jzYZVg2MGiai2Ox+Jvvh9t9t108k
7M0LdvlcqOu6g9dE7klg3YOsbB/LPPgmK0F/pyvlxQbPD4RKoOQzbo/cxNVwBYpPaEJ4R7f76i32
gUb1qKpY41UcqiqOLlXcgk2S2POv6QyvnZOWZyjskvc+/bQvka8TD6dD6Qt4tca+CRq+Fnw6H90a
aIAh174kiTudehOUKjHjZrArirH+ZDZtR53VQbN66LZ/9OtIormIJgKXIhxC43su+U1amXrh4KBm
arUXozeaf0y551z8xg4uFkQrjzIYP2a61kTtjoJpOFwDyi4WhTbobQou1Y+pk7UQDpSuum/BMml3
Qc1V841epiH9EFdI3fehboXtTmRVMHM6FXO14uUnwpkO9Z3eaSXAA+yz2qhdOl+soa6oc4eZ8Mmr
PCpRIp3f1QXvKu/t6ESVj70CXIlsBbxKrNR/pG1ARDLcgV7RJRLDt0v76xuErP/Ppi4JZPXQauHv
vZdRvmUOw8e8TYtb5Xsh5ITLVIba5q/6zTrpu+JGzqzdw3lMVfoPQ1HIsvSBaErpV1j7Rex08OgT
XLpGKDiKaX+rflesyvIu5QKK11ajQX/X7MMWWsbRapgvmsnSHdqxaex6FG8ZXDpPK6rzz7Pg7Ymh
7BODNXnSjCnarVQks5CZLMPKcDKnDcE/4TUpHbrHQBvPaQdCL1wlq1rWK/eJmL+6yi4/GFLEHkiN
77Qp/8XedsD5Sy2webR6vMpgWr1He0lDrTWFmUnGj2rR2Y36arCZigyCBCw3m3W9kExqA8he63bU
5716e5ZumMfV6F/3vPuIbbl+IQAMxyuAmCpMKcMllyvzcj2WmQyDXKa3dfJD3SxX6FpuwptaZumy
j8xAJeJyPaW/A7FlrPuLmyi3re68ZLmZxDPUCkrRwTTqtQTXlpIDVS/nmxQbyMyJIqJatql5Z1vt
nu5MksnuX8sXjEwflP26UbvUM8zdZO6aGGS02Agt/qi1vgNDY1G9tZVPGb6445Kqlq8hJrLF9jWm
KbOBxVmcRTjFQIhGZkRxt2wuwrsvZ1iZfqwrkA9qKw+NYxnFgMKbcGm8ZI3dXn0vjoY/RUqbELXl
hkWXpGmn4wEK8VYPXkRHXVZ31czeu0xKE/YZZVSg3lz9sjKeIkogntoSqJySxuiVwEWhOhLoLQZA
y8Ce1fUnIWuJhN5ltelCI4RWlcfWEFhwUEfxFXzknUUIuQS2Vm9ucDQ0N22Zbct7tdhEWjrC6GRE
wIKoZPbunzNx3H9KAgeC6+Uxsz1h3jyZMnke6VZQ7ja9Z5QfQbXPzmClB48gaQePMrtbRinv3Ljt
5mMa+dArbDYy8wdyjIfNx6PA1ZwmUD/YdPXoOPPgt3kPHOVu5fTQtoN6JdOnAtLQKufGM8+yEnn/
Q7nJZPazJXFagN029c9s7mSy//YNNt//Llu/ltbB6WCoFJhShgLTpERzJZArYV7KjUAEUZ9FIoPE
iuP8RqfsvIq3ADCbuJDCPPdFTb2AVl/lluCkEa2Q0GzvFLlhbHeR7XJxd9doyQTu0pxD5ZuLzJub
y3axqd3QuLnqSSQy6EkKXhl4bk7ERewuGB7GWX3Jq4Ru3X8JvIuDROh5uizIq8AHyT88tYqP/gh4
m/x7zWogWV6F9Srbfj6i/WEr8u1n+kO+iWATrc/6/zF2bduN6sr2ixgDIUDwany3EyfprHSvfmH0
6rW2AHG/w9efqSIdsr17n3NeNKSqkuxcbKTSrDk7CESBTN+8WCnkeoOlW5myOlF3aNNrBDqb4yjq
ETVFOnIUlWME4NgHVKMKf1nDUndBleEGfCqGZaXIBQHtqAFYNBMaxXF1QmZSK9zP4RGn/eQFesUG
uJHT7jhqjDXZOt7uVFGnNxqpxokfUiN8pBGkt8uHqEftvD+JB1RPiwfq2QafzpBnxqq+eIDa8bvd
S3sUS7C0gIKyGYhnn5u42tESxFkHdOtgTO2V6SG+cV9sS6RPFtSQ3phjbtLa7V6ZNYZfZGRCUwFB
aZtC48YY/6Ap6SDklamZ40AFJ/A94FsdxnpLXjucj16Hev8CzI79hjWeuIJJQVzdBCfSOEE5AwZk
dly3/RxBng4oMDDLhP1unUqOdR71LMcojplyXmjk6kXXsLtYpgREfSzveLekHbOzsiHSVdGWUeTG
wxyDCcapUJkVgRw11yZqBgbRew5wwJ5iQWWKeiHqgmoY11NtA+aVcc950t68WIAuwo+qZ6jYRmEX
Ba0B3WzHrH4oOTNISzxnUA9zDl7ktfssBcMhKgumR2pSMClBCU0h591ZDTsYUzddhoKdwbvuvLlF
fZJmWLyAawYfhg5S7LH75qWRc+tm9kYxBmCAF2OKIJjeM+dt9Pzy0NoWoFN6BeifAtjbGuHRdMzb
KGd1yvWFCDXgq1LgE2NXE8/RI5kGup+5CwGG/30GOSJnvpZCdNB8+7BbcQ9OZxcJSMfsa9QxFrnz
4Ln4iNUgoOhTu9kuBABU3d9a7dENreFKJACNZgJIq9w7TqhdAi+j5gQgY+aB5Nz2UBm/MgPwfBYP
BePQmSrMA+CAECyPC2C6Uf+gLtSUuhemdWVBwgUSrG5myKAdAYSqfk7CAcMr7oA8b7awofStC6qm
OrmlbqLH1CN3IyIPEo4UVOAoqVJmbD4ZKWid41Q9hPHux7ktXxueF4d13bvX6urEP1UZD6ZWFdPe
ToZpNykfm5B0RBU0vhdxH7RchA4GO3HogWXAEuEuH+dEdOeu4Of78eIi66cJn7rkoqkOm+odOBCi
zaf1Ps1vQAj//oI83TmQCgBoPJw/NY1+PI/C6jOAy+F5H/8u5pftfw+xodKzrP+/x/mhA0zK8pqg
H9j6FjRyfvcWaMGCgXmWp+EX3oh0n8YZP7rId+282HECEwdhAPO8xzJ23imFI12m06c5QzETuLDa
PjqmqZ0hChV7VKZHPYhLowaIukpxlLIlB0cTzsde+1yhPOSBRqzq4xOeSMCNaedHBC/sf0Z7mLeo
4o4uKxMn9chmAc0DCp8Pd191X5LSxrmxb6eLV0BPbW5tJ+jCo2yQuUJxUtttqMva+AGiwc4RlMwy
PkOVpkVtd15sa61aNcVNB1Jaf0OjtbG1ONZ/HZID/4OgyEx7IAxjXRMFHgqQHI5Qam04qugHcXHz
bHyw+laeUfEMwbdB3swyk7e0Gq2DPZg4BHzYqGc4cQ7R6+udObe8aMdSkCNRTeVSaVm0gxtkIyp2
lzGVY0LpDAhCXdVLkaNs9pGPPTqIqbtT6AATjjvpBwvARPDZ6u4yxss+ON8/mZWWYo51QwEpNvYi
s5zTaqIIcpLNKo0SgpUFA/Ls17LkaKs2utapfHOTH8h3oTLMk/6NzyzcGiFO3n43CfDYDmaghrTd
ibTtOOrqffFolqjyGkv/SiOKi/s4OYJEy9+Cls4/tGM/nys7xQscM6PFZUEzVyaefNg7pczxdkzr
PKRaUoMcA2vDwLFDKLZEEQP+t2IX6rkoLcG3rB3vVhs54rTAX0lRS4ZMjIe2tM+2PbrQn2r4E7hl
pe8+yRnaCBuvSN/CyJMXskFRwQXQDBWsSGBthWuyXU+kKsJFgsIKXYayqQGsaS7ui8ALKBx8iFDj
iE/iBOqFh9o74LIZGt3zPH2Fltt/vSj6dEdEMZ/GaoTadXA3E5ydapsWXELlDrQWgCDnV8NSxR5l
ygrIjV82ctTggmgByEcMNU5cF1fOJJA2Y3ochjCsNjwECfREXaa7dsnBvj6C1FBDrZpmxhGdumuj
NEQLGVTgtHQMDfkEsoDOB0DI6wd7M3hRiu8EmQTYM/KgSCX+3B8NB3UV7sk/xtTjfjGfwQ2ATWJj
/XKXUNyJS+4cI8abs2GiUcC0g5jC6JrzhB/vTL3FSH6KJGPkxah6Xbp30ykoppXWeFoOn3Isv76c
jPZmgSR9WKvhTJdj1KM/C/Wij3vB1fFfbRRSeH30fi94N2Ud/jZwffnfumXj+UFlVx7AvT47GgII
FQkdz4D+TLZdFWJH3YqQd+sf9FMU/THJUxOE7rdjXP7hv4JcGcH19L8BsjkVD9axGwFcgn3TaYkm
xxJzNzFX+yZMxGVwswZqH9BdkFwegVEe+dePoaFk3L4YzP5uhTWKdRwzQdLRAyJMcB/5BTS9iWqJ
ZSzzKFyMU2yBmnZUSOGEDR6Da3gOfot6GRt1giCatMRbfWLvvaH6kddh0E4d5K5R4d5vuCbAX7pV
C/EEF5xEKfgMTzQycFl1nTzFeqhvo0vGpC9VIPwh3I6hUe1B05h2uMMcQiOgok4q56Rejj/f3hmh
hbc61lLQ1bsSnEGepTz2QpTgH4Z86jh21S4yvfEpY36IPD5KAvPQAtuYO30l5uChCR0U0mk6YQZS
H4YSlmtdlL9s+GZGbWuHehAiG+aR/dNra9TxaFK0UdOj9bqhHtnuhmuIYWFtVMRgnqV51NYVVpts
0mtfz28QQu6uYJuBnKRWHGmGMf4rztrXqbfHVxfsfvuuT0QAxvYCfDfGnwOetRcQMwIQkBRAPyZa
IYTGa0Mx00egDZldUKskY1BVRfR8MPF4eaauMOfoGRUHJ1S+44JYe31tiuvmbzz5s7YuDtjEc/+l
dT1IvyGP1hTcAtgpqcUebPZqV0XIWuNRA6rN5bydhHIbNRnKiel4TSdzbJIgqP5+PtdH9cXnX1CA
X5/XHQA9/NdtgN2YB26l1fHOvvA6rHF3uweidbibQrYuPuQtBx2d4LkV8KKazuAdKbGLlPMEGom8
QjZaW2nsauPiJ+PaZDHYaZbIxU+hguaLyR6Pqna2ZKOFJlSmQIJUL0djWujTeyCP6dR2MJmQL0by
vm1moA307aWrwdFt3bz3VltoZ93WY4aJq2Gc50H9hRgweRp2QHM+WWm8uCiK2QkmhBk2ndheGDvu
se+u5ycHq/LqK7AHgWWgMBgX38DgVPKUA3ZAo1oIA4wNFVhPqdsa+d5gcrx4kLFRAAxccerxHmnL
Q03CmVZ3G80tDcM87vkmqW3/EivA6vVuadk44aoKGNViEoEC9iZzAXHFjUn1RE3q+fF+zEEPvtry
AujcfASM2LRuZLbKr33kd9exAYGIO0tvF0PfA7DYoXlAFrR5IAf1yIabjBE4cw+fKkTchVntOI4Q
dugPg5E+QkHRPUhdxhFTLYemk52a7AUbvxpL/N6eEwct17FgtMcHCP/pNKKGFtJrkB26dX2QNZ29
bYxQXsFBz2YU2Pq4e3CmF7IBCGY0D9QNCxea5yo/Nx0Uj+wMeWZqaFjnoErBJuyv5aYgF8Dy6XuJ
ym2BCW8XRJ820BXDpzEko63zMl5iaRqtMuQTnqPga5y3vRH+TG33W9Yp9gYG9/JSmXYcRCU333pz
9A6zqJKd8rrvNnisr3kHxr+R/cEHFI3ToAS5G+7rwz9o1IBI60Ul5bwX7YA0sw4nmxwNA1QxSXOU
ZvHqAvUC6fkJopOKZZsQAoEnGpKaIti5sk0es3cbkURAm+rdtnJGTIXzUijRg9mAAfySyfrSaZbR
XvPDuUQluo7JTZ7f2fyiq8plCWUMDHX3Vh/4xEO6zlmW/O9j8pTQehaWPNnWABWCxlBgKzblrq+S
ZruMKyFiCFxzF5LB2u8ZqGob1M1yPGRdk/AWoQgEpQSR4ueEuo4u5qQxNcuw1gxMn8Y6nIafpjPD
co8oQd2ucRCyRVVOHb6Ehm3uWIe7pOWu/t/RAb+z2XSdnyeGuWuyptoQAuA+0C3m7VyDBsR3bKhP
4uY9x24TeigBdX3N0YfyGSiU0Dj2eH72DI/Pu0+hkzfYWx9sMUGbMGi3KHPYVmVuv7lIQ+0mHN/2
NYixniTSfs+QuJCb1AcomtdN8kxNNszGpgpd+7DajCoqtxwyU7t8isQW+FIfwh5OeHNio0KJe7Rr
XWXcyEQNOKLaHSgCwLc2SA/6Djp4stlT4YGyj4IdP++PtuuLzdhX5gbkNf211Nm+JjWuLHO7Z1aK
4m1G9lWnBNt5AN9uZD67NBJ5evbz8I9MujubO9O1LfSG6VNXyrAG/rkLN7XnhWcoEs5XxivYsMub
r75uKJyG9WD8OYoOhNsf9k8rLmslHSh4IEEMSDStfbfOEi/AP7FLhhgpv/VtLfFkoNedDQN/mhSl
fWvM+l4+vbD1CG4y3InTD7e+tdRV2UGBZxP5xuGhnsS07czRQsGIAt0NGVcPVH6swKE8xoCN79Ba
fA+myfYJ2Yj21Lgs2oAjnfnAwMHoDsM5z3h7jf2ifcLhu31qMjyRgCkvtmSjhmfx/FhGYplUMmw0
N+MAMngJ9PdhjWsnEyLGcog2MQhTn1bH+jofdpHl//Y62mHkwDTVIMZAwfWArH4e/pND0fhLYrDp
6EZqPMw86v+YWvsVHDzZz6wTvw1IwNvseGC1NPMgHXv3bxnjuh6slfLVtaf4EM0SxMfVwG4ihOxb
M3JzE6XgjnBincv2kJ3q6qjdx1nzF41WOw2picISNRfURXK92JZuCKIkzesVTmLY1lFmBIZZI0m/
8nz5kLc/e7aDwnjErXbqkW22pptlFdPJLvIiwB4j2VMimZLLqM4BRMeB6NIM1lkyFVFcna3EfSPT
mpxGNXIeMI/jKkznqskri9C8NUOwpKtHAcYDnYf7d8pOGlZz/acu5cb17C9mT6LhXIfUu5u62vT8
OgVR2GoaYxEeIgNXs1o0ObNmR+vsbhfSnzELncdh6O6HC+lPCM1fCqZHn53M7YXF/IVuI2ot6lsq
bKDubyjihH8ZUj6cYhvlQMsFRpumuKA1sKmZwA/iggFmyQDmeaR26egVgAHgM6bACLXN+3SCrgIw
PpZuQg4uFWzhQXushyv4h4YEA3Ka5NC7VXIFAtC8RQ6IC5sKNKs0nMTMbtTLe0jYOEhtClmym6+b
vGx8YJDqqfGDOIpBRgz0awkMAuqSeXFpGsAhUSr9auZMvhr5qB4jVr3gazdaTENdnFQBZTokuOog
7gt3B6H54Tq60F4kdcVIpZDQSoHF1FqNZKdGAYUA9TPsZ8GSfubZ0G14bA+XsS/e/vcLY7pYnnQh
W1W2UWAWRbP9xLOyCgdOAoKgXpbNWyJpIXYVahSYhw/YnX6TRZWjIAJp6jmLcMX878NPNgP0xNLI
+ZZs1KhhUHvfG0CKrjfOQ5Lq3XM97BzU+KKoBNtlcuAmzr/5ZtC7EYj8/UaBRgpKVGvTxvXOj1yw
XX7YHQPCVhXX4tAjJKzvHHWjtas6wDnIIdKoPeSGGDZ+PVQ3G3TQO1cAKhVaqgKRfSyqW1KmbB/3
ubHEUKAnmmqHauQJj77JfJnztA2qrp53tX6I1aU0ryyuUbezjqnXjcAkNz3kN2dyu6aF8I85Vhn9
HCae7+m46BU2g4RCFnco6sUdG7YMTqB03tm2bNwk0DFxqjv/GJnT1kG29CyjYTzzjx4NyUG2IW4B
XlrH5F6nrCusNuq1CjpEpvnPnXmNv3tFc4im5a3QjHXaOgOMyL/eyl0MDX/3HslmeZ17MusbVz5+
UN2YfVdvoMTshjiEjmbAmNkGULfEhTG0Db5EeYGv3pHVmzIy5y9kq20LRFWGQr1jY34ZZlAvN2Iq
9+Q0ZZ5u6t4Dp7Zhpl8Ua76zNpl+eNhwbRqQHt3AzWcChnO1M8sEoLP8a7Y748jZEIGN4VczhFaH
qjNUsq026kW8d4+WHf5c7bIU0c0uPf8R2QOIix210MJmQr3Uk+G04VM79AZYQkyGG2GLo1uLcodn
LNuWsrUNlIRkw9EtMjBg6HCaCCnR6Vrn8TWnELJpxbkMH7Uh8f7Ikyw9Uqp5zUTHHzlpx8NXcG+B
f0hnpMlOYUmpwNVM46zQtM2O9Bxs78AVO7ZpiFpBwImlGeVP1LRg5j3ztHnzJytbTGS39YHERq7+
GOIhBxJF0BZAaSZ/S1mTP6VuMp6HHL9hVPigwFCM9RnfqIDLo9r8kk7+X8lUZkVg9wCBrt5igiRZ
J7ydCCtsWyHeDF4nkg5eG98OY1xpIhe32iL92x/0V0KRG8n2ztHkeBo1dvhG9mHk0d6uFAAQH7uO
dXcBGRkFTuMmdbdpBdw7xZSWGJftyeSyeT+H8Z/dFGWXqYJcFlQ16mQzRta0kyQqR66R5B1arSLX
6wYfpysoKoF6T/QXNqjhH4UGHuTCluBtjqMHqMF18qAdlRPigpslrTysbi+Fnm2T3koLtBOgYZ/c
LXfL8TJH5cGRtQ/duA47Kd92qq2LK1GwKrrW/FjM5TGfcN6cOj66WxPXBUcxAARIw7yIzEc2gHoU
wrL5vh3mHiLEeh419qkTTv/4yZwguQm49xBwVqQn/BWmGz670RbUnKALMJ2HiRXhP3Jo8P5H93vo
FWOQ9A4eHFAX23yiA6cucYWnLYiXQwdKA791k5HIw/seSb5Qqj3Ps62Yvnt2Ob+pKvRwlZaVJ6cw
zBfHKkFBMYMPborSIhBNrOtZu6kDrApk4K1tXkfUhF3bOGZIe1jg3vdT/L37yms3UMDpr61ry80I
Toy932X9tfI8YGK1Y4kR2kiezm2Ls+dzpJpgWu0043c2aMWBTq4CF8H/I5heEl8H22mMqvPdW1lf
gnpGB6yrZ9X/sKaH8GDkGq+xOW44GAsvyVhkrxxcbju/yc2dBfzs6+zL+DrmDLscq3RB3zhtXOTX
vrg329zEsbCOhiHVt6QyACiGQJOL+6M9JHY/2aFGPAAk5edAjttp+XXOWojWNhFoBCG0cUDCvT7i
jPy2DJnX5pdmhmp6Mmc/oTKzkVpCxgYsS+e+/YuIezAelXyGZhr4IfdjI7pLN6r+AtBGv/RWW+2b
RYj7CDAtWBbUh1fPLCZxTHhTJf9KR7C/mwYktHjrhF+cxH2Cptn0fbBYtSW7o+1Idy52KOa+20Oe
GlCwsY5hXR1qo+keXH0L37VGfGoskOKRajzZknB8pggyWfraHmcfY0NOaqTfP9t4jtyvMUF/2Xah
Ezrp9GEh5AAGPZE2GzcK+72ZtGDorLok380+qq2RrGoefN3wJVGou30MipfODS8RDzHbHerm0KfV
vzIOmBI1SvfyOC73KJXqN6jbAv/z6qaeP+fRQ+Hfm1PNh9p0mvkZMmPFxjc9tidj6fTVw6elUr1+
qten9SiGests2Y3RQ+vcrz+qKAKsAho7S4HCHSmeMyqUKiRjdADjgAQ7ti5iuK9nWILu6h1oCF2i
Q1VCRomm5JkCdDfyTl4Fvi4Qcl1xQGMP0oish47YHpu5q0/Idt3SOrJBsa3d791QSmTIwBMR6/BP
cygo1vAuaAPLAw1RoAZljAzw7Q/o7EQoWbecmx1rwbi24mXXGOpRQ8Dau5C7uGXBNeZ3S9Myd/No
KPvyO+SGy72fKQbB09FOL0s3iboM2azSx1m6NEXQa9fSbfSz7pPVrXiIBLkOsIc+vZTF3B9ys3hc
Tf+xPLkaWnnp6jVHqGADraIXWl4OAqvJzBhkCn6tncXCCaRs6mAKjfaSonSv3ERJ2V2YJ9J8T1Zc
Jsgw8PvyXKJI8ViMo1NuyEPNp/ESSdZEL5LQehCnnANs5udgGa/++/mflhId6L9sAwQgpZkYYO+E
eIEKm+bRAFbm0cIDn23CSHUbx5LRYfXEOoaGauC3enbEiWbUJX+fS05m/ll2qKIk3zrbnw33gvz+
bjUtL2U0GTviPPp9ddArhQ6KrSLc88cWUNSa0OiS2t+yEqCp2RNIQ+hm/OhV0MOrNksYoMfVhvw0
pl48gkwgGuPbOmVd5lOYfrEx7ZGFXd3rO+BtrbbKK7OAvEsguWlM6yzvZJ3TOUMaAIKFB9yMKmGf
AUFOas2LMDMUPC2k3aKtG9bNlWyLeLOJkopjmyV/JdwpD6Gq2IM92HI/iVCc3NrLv3DJf4LbKP/L
qAeN6XeBu+UOO/dhAsIsJMh+8AQMcAiA6jP2hYqxS1HmYLT3gcnPzJ+zMzmvKRCJL4MTb5vGcF7J
VFrN1ozA5UojNZtIJfL0gUZiHseAe7061Ubt4plcGzvDaPxdp6dj45SfZGUELbb+Z3qIK5WnOzPq
wNxbRflrn8Quqi9d4HH0M90Bs+aL43yjAcXH2fDTsnP3Ss/8sY7S3cygrkYRyChDILC3xg0thucp
tGyFv8ENePmVezkyQgb07nDx6Bxj1Gme+rIIH+2CI5lgDu5b45h/F9M4/Mt/KtRg/6vr3R8umI6X
uZBrKW+JId1Pc5k3zlsh/GUu/inDDRAhyFhq1HOMy+fdEGZyt6KebReoBxyuM5SBW5AQrZqd7WfT
M01oR9SdJ7Xzg/XJDPRc8R1EZdFfUMYBGao/xs84kFv4fok4GDzgqOW3pKmNV1Ar8oDNZv0FlB/+
RZb2P9mgVTTGpPmWT4V99YCa/2JyaGdHSHy+x2qb1XqbrBuq57Txqi+GnJE9AA/WjiYw7B6eElXv
nLBVQWGG4c4p5+4qdDPoYqpCbySpR7bQzVkw6dIrciSeD1UGW45uu1n6FIV779OUjeVpXYd669pm
5EynGPeGeMflNS5xOdrj2ycOkSpLYxy9qNunvWqhnj6WVxo7OphbudwkXQNwsh6S7T/mkAvVpNhl
OUixfJqt53RjD5W21joS7x7x8KF6RV6oR7aVpY/ZXQlpP/Htzk6xv5t6Z7PTP/Uu9dKCyHtAMt1G
2gjo982gKpygbF9Cq8GPoTYChuxlvMaQjUUpjvzAW/1fzGpEv9Z1/hvuS8M9NOVjQAdNEL7bJpCa
2aTOMhEQ59PnWWqMwvgOfGR2TbknAdd01RkMoe8RwkgPpltU6ocJvZxNAdwohBPLBLur2j2upxEr
5Uj80vjDS8cUaFdDAiLiHv7/8UmHXOvewiXoE31ypdEieTqyAozrcCYDtw9SpSmAf/iSsMKBPQJF
c+uBwm6Cj6kUm+P/PVBtW5yW7wB8jg+GqtJtwVyIHhrtuYitzHnAnmGX1L04FN588IXnP1Fj8hrE
XW34pzmN7yYOxNsttfsNBUAWDIkNo28Pvm2Ai1vPpNgR0jDQZPaLUwEZw2W1KVQpaLQtD5dfoCbI
vLjbUTETlSxRRZPvOBV2guZ2NVGPwgQVQtHYxNfoUg1lJvgK610J7hnZQIEuTHbIISc4fYM/iWxU
XTN/OJZyEqqtcW072dUulKujIQ8qt8pvvpL5DQwW+W0YIHPQSvDQc5H49qbQbl6CozzPk78oDhla
OIysti5GK0/rXOpluj5HeYfVvCwEbeJt5szOlVZcX9Uwsi8xxO8gDor3sNqnOW82nDnAh344oj5U
ByODqiHjpnHJVOnvpGozlJXUBpj2YSMHDdeGbOQlGw07o5wCW3Z+QDaUYBn1sgyNa+gkvY/XiRVK
tuu2ava/WxrsSt2uzJh7chRA5Hbptt8sz4yDcE6n1zb2O+T6ZfzMsQHcu7XvPUAqO4fW+wwuEhSx
HENW3woWik3J+/wpYk72BD6W/Mlt3AvH0f1KdgdftjuoIUGQi9u/FO8kN1FwDMXP3WJUrdPsahOA
MQJHdCiUeVS/kKd42nuPKJiaQK4KTLEelWIHfKdYNFag3rqLh/kH6aismimfhnf6K+RpZuRj8FND
jwUV5gWQM7O3jeN8Al2UQiayL8cm4A4um3urNh/JRo2tvXg7vXDVYqaAHEzIj6AGABEpGEI2q21Z
Ta9RRUgUKqhmUixAi3EgcOuBTBDY0KiZK1+V++acTHTUtpNy3xc4AXhumYJOuLMfUd2ErJQMf7AE
1MlGrOzH1T6HQD8qHv8kEzkpnnrtLP/ietJqorCi5HshXMgq6NRXppNgddTLpUc2/HEOhQIFMDmp
WWNp6JfWV6vo/8aDKD/NXVZAmo9vCzNRX0C1dQZ9gHuVuOe6IlPbHxvGnsi02qlnjBP28RQ3Z1D2
TFxwApFnkFkFEKJeZp0jJO+PwuT/11pNpVBFCobbrWHklwVPOTsoXnKn5Ftt44pLjiHSpn3iZU8j
+J6tECwtk8rzpw4Ul09KiGJPceVs4kKZ4orOWeJAi+BsQ2PSubhfTBgrOwa+8cCJcceCUQ1ltQvD
EEKMmkZjnUf0GKD1fVEharfepAJ4UlrNzZJjxbeRWTiQE2XdycVXysmD8ATKmZh9o2bWnBk1x7Vr
havA7Z3D4N4Py5TTieyCVfatyFBL2+HTO/EfgzKMQ2VjB8sGr3kBGrB9MW1VA3nuhAeyUSONPyYl
1TP4BRWI0A70q6DfVCR7kL2K6EQm+r2RvRrCGDDc+T9iwS+4xA4oaAOuXvmQwRDZru5kc3TrmH8V
zPwGlfXiqbYEe4UqKrIyPf+a17lxQDE9pE+mp26A6IVDxN7Ibj8sbN4gaEgfABmQh7mFTMpiXIi/
KZSaLApx4z1C/W3xG/PQneu8uVgOj66ZgiJkhHrAb0XoO9tIKnUqijj+Vs0aNF6KF9Ma4ue2V39Q
FJBA4SFhkFSmIa+KGVR13fDQqxHPJCMNT4LlNoAtpTos+2y92QZ06CHCRvaB9tqezb3HrK32ygo7
qEqXbXGsZP6Y+8Mj2KNBfe5WoLVY95J1Xc3mnjaCCsKue2b6+WbdQbbKiMuXjTOZkIGkUEDtNrl0
ndN/ZXghrhdigllDJmgmGENlLuQyq/13sWTroU0XlqA7B/N6yeyLaJHi5SMoxp0GKEAkesRjz7l4
dCBEs4FMaXeYith7JAc1VavUEammZAleZ7R6Grg3UYThakldrEQNzQ+l/4jj09xYgQnIJRor3qFm
AAWMpYKEmk0KiEILHMbVyCAnTuZuhFYiWZcx5CD3opviE9mqrHz3LnMomowmFHV3SMshT6+ze74b
J6e6zm5go5vNM9n6PDkJa47On7J0S9fSNJwDbnO2FCiKGFlX0/ti4RC3VcKoT2D74V/9zr+NRc+e
+56pLyIpF3MlzOY82COYNHRUOpWfJ2WjuPl1Zj2HbblMkkYRbyBAkKX+ATxKAUNa/U8UrnUbt7E9
kB0O5UuSRK/NbJZ/QljL2bnINx9nHeZM3QbyueazxCXjhN3tyNtHJeb9ANTm9xAMxLtBOAxS5O3w
lrPp3S5AXoUiXnPbRI597nTTZ1B3WHpe5Hweakd/Z7sbfoTcLfX/WJ5CcFvb4CUPTjLYN2pMw7Vv
bYvdmcKx6njnkPzvsqv6x9UMoaTqPNbilUwdsqE3tzreSXioVJWHOne+rXzwC2f8GlfXWigkBzbo
wJPwG3HGl2SjLjVW2/fthroUODCxBLb6U9UYfXeYjTZ6xm/febRnFsR4ej+P2kS9GNzqEkmP22ry
ePyM5xQkKT9ClWnjTkZ5yCxoGzVTbPsBjjLFnob0KtU0eLui4xkuFfpUBqhurY+di3Jbuzk3vXvp
k644eIMnH9ZGVFmETHmHI+Ic23/LjBUHshWui8MhBdaF+krXl3RVSfeaSQNQqVmrCOgE3HySYzSA
5BBtirpamDrTwGO4KbFXTao6gqaovvV0J4CQQZhywocB7nBG5LoW7qbqh1ZaW6Yy7+rrKgXb671r
FJcdRICHl64ojrnrZjekUfMb9aYxTW9/r0aZDtniMWf/MDfAMq8mCgMK5KdwQuCm9UrUUMTY4soZ
dEIgctCOdVYso3ELXYtpu9roDah0GvZ128tgXSrVc03XCo9h4/wcMgdX6BQMYJF7gdjI8W6R5Qew
uw6VbON0anTl3qyr+TxLGI99pVDuXvjVkaveO5Z289pHQIZSI2N/xiabMKU94UdtjSxdAybrNLpR
kZpIDDHUAtiFeh6gPneEWgNOnYmpnsnmWqlWnam++Sxtz0rZPwsdihKU8UGF6ug0fvLcRFPy3EvR
PbX1EaKrnQTuEPZMhECFJyrImh45MyDWensCpXpUPK7FIFQ0ovi7L+TPWVy/uZXnPpdOLJ6q+clO
uzYBlAH/+8Cz/LEMh7ByDzXP84Bi6zAXz3Ut+TYse76jITlQOTviutRLTxxkywBfp8W26Dp24y7o
gduuaSHFgKFROOwWlWi8oZu3DUv51skhqsMaEHvUunYiCyXHNabrAcmix9hDZceIDy/A7nqn2Jsr
HJBUmlmbKpbNBdim8cjG+mikZXMBvwkQPpY+sNCYGoprvXEslym/c6+2zHwuM5QipJAC6ULk9UPc
mD1IjS7PW/bek3E6wtEFRgaKGRSkwgtcHroUU0OYD6dtcbIaQAyhkfUnSkOjL2WsvsrZF2dfb7mc
WaE6AHVy88jrB0fwbtxQl+nxUDEZeFw1OxQlwUNG3Enilks3YHUy9tAAUyiN/GVrbP1XoHFk4pYs
jwIaAGgJZPxHGA0TO8IlejylOBUicVBC+H4zs6i/ZkXdX6m3NqsNtHr5PlYZCiIBCcyt9F/AH2Bj
IhvnMuiGeobbaSXfEpjAnMcOqgaVvXOQ4MG+ykxB56mNS0PjZXobwUVdcrX43YDfoSt3VB8ojeSQ
55rurxpQXEI25oQoHKGqQF+XBlLPNrvpnOBzamX/Q9h3LUuKM90+ERESntuivN+ut7kh2uIkjPA8
/VnK6una09/8cW4IMiWYntpVIGUuA979HfHi5+m8hukhAHQafUEDGje/guV2tuT1LMKsSs0tVvjJ
EzZ30QlY5DNxmRsOf010TqDdFU1b6G5lgJ2m7iEooH9ajU67ml0LTrg6Z0sDuPTiRO/9wASFuw96
fjU9ExvhBBIKUEyfPmjAgzMp3JbSTdv4kLnLtWRPguI6KLP6tEyd3ntSwEUvZquLsZlPDKjPomCw
vx+mtPMhj6mpVJTEtjFdFJz3aLhU5aHy48+H1k6h03VP/jVH6kvm3vOBbwfOBWy0eS8cb9ondTtD
owbhPQfvDnwiFJd5eWkTUEX+a949l6va2pX+16rwulNbFt2JjRO2UxSrDAV2V0H6uBjRfdYHvJmL
E+RnganPJlDUYyB0VIJDMp4KMsgTQMqcIstzNqNbPjRpv/aDCRYPqdE89VgtwHAyG3aUA0rc2KNL
XYLgVq0EjE5PeWvAIMlK4ZsddADhB7nD0lWUY/U9wq1RyVGdgcAC+K/rxaK1PLFlPEJZcXq8lzuo
TAHmnNq7s3X6qwJCYa0BQOPItpOPWk4NORR0l+VQXsC1GZZNnbDlMHn4Awdj5qzw3h9CVbrg+Rl2
sRPScB6dwo+XUZkKVBiU++hksfkw988U0IQMwO5VDujFSvU1XvABVP80XDeTjsRvSp8mGqHrY42w
sa32ek9JR0GaV8CHd4e92Jr0Q+mQ5NDFvcVN5T8XQZzvM1NmABCA8wQH8UbLhvx+LeWFD+CCr57p
JUV5XiTTNg3g2cTiAZuYOoKPEKre+YRHE521wvzqWI29A+ggWFkB9FrN3sgfYGmK92IpzdCMhw/U
bSvAUPLxgbv28OA5hQXxR3FueWBtwQscwoK5cu03TAKNEA98A5X3aBcY0V6qiYWuHTwHnuw1iP2b
b3vsraghkdCbBt/A3FM8Rml+gJ8wXxbQw1lqU5ZLog9T0vQXGDuACccVB0wFucywqkNugD/QZ3wn
jUi+TTMgRl7i5ieWSvHQxF6+SEysmSFoAtZKYR/LmlmfDi28PI4RPnTH9tThPkhzecyjbiEHr4bv
Q7yiZ2rgz7+YiNA81k9YejjSs3WiJ+b9Mfv3sJ6tcvds9/kSXqV8Y8Z+dp5LmZ/pjA7Y6YJKkvfx
iulRa1BAsbpOsUEzajyVgxywzgU6q6UfYa5/cGRLqRSocBbvoktVSN3enaMDHfwRwKEdncKjGXrz
7JZP9YzoPggWcnSoY6xPuzF7a1n1TLTSBsttmN3l8F6dymiTdz0/ECWVDpSvIysIfXBCV5Qr9Fwa
ADfV2tmueqb82FhDsBxwE6lvQjPud7rfpPb7Zc2C9tEpOUieAwwI4Q9rvCRAWB/TopwWUodgIQf7
woB8aONkM9oakNgBNGPUBzqzgdyGUFgmV/dcygpxLMHCgFLmn4mUlKMrjrU9PWCN421o8J6nM5vh
cWkoUJlRl+tCMOf7JUQ4nGOegfDKIJBYVIGC3g0OxI6mM/z2f/m+wdd/5fFtHtoFVgI40pDMunc/
N4vN/dr7JalrrUYOZjMxRuKpxw6mKLdAso0nSn06QDLpRDMqX25veWCqlujYq+X9VYsvFhrG8VTB
mBmvX8MQ0l4wG8SfjpmHAQ7VNhoDw+8Xs+Flq0GDrO+pQY4fzpiqnTPC5yniQ7e9MwWJZAi7398D
VCCnURqgK3D2+4ob85CSQVT+z21owPekABSgD+DCpNV2rLv6Mj0dRxLm8WvUGIHRh4iH6+HZa+XY
K/Cu2cEH3Tokc2Ad6Ax7LVetK1RWocaltpRzoSeh1g6+src5fZHiQ0NhIyQiJiDlbIXyh7e4cS3/
YmdWRQVf8Bz6JFGVRuexDlaoBzp7uAbha0JsTeJtytSeF6IBhBSrpsfYNKut1U/o6AHGDzfUpAHe
MPWstQKzdhdoN9TIl/x4GyU3VIpp5N/zPnUqaHTZ64VN7Y078GcYfj1S7ovXHtzbdecXpVy1AK1U
6NCfuDaSJjfpzLfEDv5lgDrSlMiK+5DlgHbSHOHBZG0x2Sg+47X5n9fVKsiXg4KaJfFFhGe3J9Hy
3Y0RQiEeRbsbfYRCLNB3N89ogFX/Z7K+lu4E7O0CuriLWZe4XTEVV4bmWj175ZlSdJBl7a9Y63gh
hQDnySudDZX4NJfyWWnB2ApKTZ7+lOkju33e+g9BH3Km0A2vjO/04d8/dgpvU/Wfxm2g0OM56HMF
0bcEvoqnaSr581QDnh8b3ryl0INHFTxq5nRFIY9UBLDRiGou0CDPjsHy6zC0cA9HRDPmuoBXZHTh
jkL9XKXfhKjCEm+o97mvhnUshNjhjzs/R1w80wQIoGAPZtbBxS7OTg+N3HuThZopdIiB0bQFVlv3
jspYSCCR8shY+faYHLOmTECFsQEmvMdJBEnypvtBg4ZR491Op3/HJV2XlaIIR+YsgOOETrMzD1ew
EaswyYT4PpvvHI+yHx4eaIsyqiE46RgxINVB8jRzG0gBLFBWtEHLRMyPQWCUOZ6tArQQDaTuieeF
JVUiDGdDER1iInbdY1vDsylM2ADNe3CFQmr88B6r8zawsYn4374R5e7TBjx4732jMQ3iDQS0Qbbp
jebYRfPT9MfKHMyDHppPEir3QzvkIeiDJgpmCtYreg75m6MeASPC/IGzUhwH3WL3Z1GHrMnlrtOh
ZZbehsdBBp109OPT0nHOiWwuFJn83UlNf5Pl+XSxYjtZVhav3sfWP3lGbPwsfLWd/cL7KFU6hiiS
GusA7tS4H/QuK8gbb0dQ9fAITdNx66M8uqgnB/xBSnozyEcMy4lJRpgDByd3mXLhL52ua69AkXbX
2sQeoQC1TfJm1RjoFujW6adDl29GFhnHyuxRzfJfK569wnAye8vatEfjRWVrvF3St3RGH3gGhObs
yFZ+SdDUBA49fdPa8AcJOFdI04SYuiX3QZ6m0SwYt31sHBzh20s+pw/Yl/MjVBD5EQBgVCFcgmtT
IhZpvdVzoG2BR+ptnOZHEIYW2CzB8SaAC9ecH4NcwAJVDGZ6hmiSYf+wLX5pbDO+uiVAzj5rixN8
M62XqkJtn0KnYJ9DGr1PZnryPUwiK99g5Tgvq1G1jxUbB3AWZrZjltE8BgNIvZH9QWPQBmwe8yGO
IBoX1+7ZlahDpUm5gkJp/+xEVneIe4BeKUw6I3gYpBtSlCqnf05rSBXMYKah0dU/j1Yqwg4Pne3v
rrPDXXzZ/nRu6YzXkNJLISaxAmdpOsDRCfRIEDdRTgDmy4DxnT+tiiBqFwkcXU90qNy6PqEU0IcJ
5BqXlGP4B58mfbiHTsG9XWEZO8rTDBr8KwQ15x0OuhF8m3FfmnG/B81toaW2nht8cH8NUBjJCiKe
MGcbgSNtqyyMC6c4x2lnLg2eza8ySdCXdKKfngsjP+zWvgVpjGpdUXaXKU8/Brt+nvRLkFTYmD4r
86qAJflUrih3H4Cy9Q5PqeJ4yzO2ysXAd9DV4IfZaYE6ptNb3CTmwWIuINCz0NIcmKJTca1NI/++
5O+rhxqU7KgWe7rG5rFYaYp3WDaQngDI4aMBJmedA5mxpTBGE7+P3uPGrLcGM8q1MLv0I3fjdTYk
5RdIXUx7CP9iX6XzpTM/x5NRn9N52ign49c6Aviw9tBcZEbHr4Zw+dWBbsBuKpwcu99/cnSGnXIH
A6srXclcG3vDkoHMkVfLVsWwOM5avteCK1+xbkLhDBpwTxZk79YccMUjhBvjQwVr2I2V59WDjD0W
Frzolww0wJA+GCwPr7mS6PB6cByrzQ7rlcnHK09HsJsRy0DbjM3kMCbjXq6gCQdODhmS0Swab/Fn
Ah84kUs/s9tlJ6343AmmDiqK4jU6KPGXurPhSGm6P9x6xorat95HFfyeKlKl4NcmsFzTU52Iv6u8
apZ+3TarVovACU3G4yyBxohsLLis6ENn99HneKZxmmqajtwAgHyhifdLaPA2zxnhti6z5CUwgp/C
6IvHcU75YeywMfKDvPk6Nu16DLzqFZIg5TYORm27atvvs/qg8d4CjxL3gg5W2rfPsYoevG5uvs7w
DwhzNW+ywmlBvJm/u9C43ItRNg8kppnm5vcpclGDU4ptbGfwUTxP4SuRBYW/pzip2JtpZv0Skp67
vFHJZfb6LloG03ZugEC+RVMLaOZUyBZfTTw+8HZSp3Kav5gsjx7bsSiOJfy4Q8O0+Lnx5+9UDaGD
k0t8TU1Usu4Fk1RY7bJCAxUfPAD/2gg4IvdfOm21Nxyd4UlfHqbqiYKq6sVucKyXtuT2yyQMaMz3
ZvpreG2dtPmVdexXDSeLL2jYJni+Tf6p7xyxb9t53ig46T0kHT4tnqfmx9ADkKcvAgNkO8OO4is+
jzKs+9h9sKIEvL3CRPu2MmBWa/sNKEs+WOhzO6orHfw+tQ4FHLfLIOqCBeVANEpRNa3rXTP4v+dB
+l1BOw0SCfccTc4iCbvf2Tve80U1MGiNcygv1FJdaWAo2bdZVYCFQT9g5/TALWcQXH0KGhAXHEdq
oT7W1kt0SV865ZiLCoBe7DwSecnqXJPJZmMLmEZykSpHd4d50Ze+tb9bdsl+zWHhl8aXpONQZ4cq
NCpCTfMwtwJg8EkeDCduHihvusWnFDhnFRot0KamNkMz8WXQC5g+Zrl5ifQhT4zpyFHgC5zSdhc0
DTKHKOy56CbSPMrdDgJN40Q4Ln7PuPY2WTgJ/k+HflMOYNIFdo49cT6c665HwdgFAw0qDHxXFukj
Kim/U/dBxeBJ7UFKJJyt2oAY7585vEeJnKFMuOkcCYHlKP9Jb2mnw3+rlmCa0hucDjm8P4EOc9M9
hT1kI6/MtBYU0VU1DD024HF8vqqSkHE1UECA1nLqb0AD9zYVz4vdiIbSwnOd5pEOMzozYVkDW9Ex
0d5yg9pmnjAfaAK66nJnzngCuqAYilBOjghbU/y+QEzZz6yC6bxpJ1oMTkvAfTqttDzgLXYVA/fV
eod+7/woWxv7XY+J78mQhiAKgJvH2rcE6wi8msTVTOBcBD24ykShvIX1uA5TtOFCvM7t8PajJKdH
qX+0tS9XooAAG8zpgaGgHy6n4SqDPOhYWGE1RhGoXMUP1mGtiT82P0+u4Gd83fkZFYRuHbkz9qA6
d5tbpOzF8+ur33B4HOJBAQomGmhV6V2rpJrQfTUhkfwn5+SV2KggfjD9ud0MKCq/2i1EITsv+WaB
3xfaCbNPUJC2znHVQBTSapJvlW8cakjphknbBnujZthOsCa9RKaB39i8y3qRrvDAsfMQbihwP3JH
qGBhx/0oS9ROo+pB6YAysM9SUMzOwdStWRXCUYA9Wr9m055+ZhbEA/LEHZ6hnJ2uA/y4wsie5HDm
XgF14NLq1q0xyF1jTAP2BvbznDKA0yuToyrRD+BvpG+3akrqQDEkdkCvvSlhogKaLHg0/W+M/5HH
yAFQxs08++jqAuncVKBjFe1oH02oo8kgsvaVjjxse6slzaHZmY9loTd/dfDTRXnGrOr9ZPbFrhXg
iXkGtqG1KlfMHKEWpcO6A8uHzujAxIj1Vdn2oZXX5ZlHFrS+ZwUCrutPW1SUiiUPYusFDpOfwzaB
rMh9NAH9e5V109euV/1i8CzrytPMvsp8jC8jlAfuKUvn69p5QqFr3LbCd0/ctZKXWq5r5psv6ZCn
L6VcNzqAfer8OPYvTVMcXCP3r87cmi+zUd4is3fNl8IRn6I/Y0Zu5c8TWBAl0FPKMr5UU+Vd3AH1
F5bHr32fdHuf9yj06sGhzEqIvaT2Gqzib2bnu0vALI0HcLq/My+ePhzb0FWoIT5R3q3z73kffM7P
AVh/wxgMeJCheaY/tCIujEeAzZdmwsyXKfYiikDexM5Fj/2ZSWM6MrF+fWEogR3nyd/0o8fD1scC
KAYO7Y1tlWrbt7krpkMFNWAMjdOb3eYcsgdOA1w9QjQ88rx/m810PORFPoexyKc308CWxedxvLEa
Axs8uG6AXwWE0IHiGd+PQwUTajhR6PFPcWsmzwJvPzj3qHcrzcvT/cCA9/gUghDx3sYJHqL/zmNH
leJlAa9CemGhANeDTTxbqM/98xK75+5vsXmEsLFXjKENPZB3FWjPCVN9HaDfuOrSTu1hUW88JU75
TEuupB7KkLmuOEPAWgHgHbsLGjAT4xscZdmji8/1wCIw9iO9hoNf+iqLrGs7A1PYolR5Gjrn94GD
cn/KFHa0oINMa6EqA/58dKRJ5aGcYna7gC5VFpZARtPfHqn02O3NOTse6PS+QPr03P10WucBpopJ
/l5G3ec70IPxmA2Plth/l+nQn8oMjS6Z2BmISSze1joMxiYG2wU1Cxp1U79DuzX5oMGMZ8XJnhgW
R2ExZ/AS8+B+pVsEdOhJ43JWqPoWM3afAzq3CxqJWlg92WmWrCgs+9YDxtAAo8pmYzjYfbaNzV48
lX6RnO2CnUGjE08BuoJPUd56ixSvyx3lnDlpj3Ocf6AZsHSaxH8cAsAXix6GBUYdWK+ujNTaw//F
hkJQ8UFYjSfgNezsDZrFKVxM/PqYsmDr8jK4sMBlHh4rfb0CjhEGxzp5P4DR+hIbpr1MM6jzW4bl
nVKv9QBISP3bmShmBuGb3FsOtQM/BRqmiWLI3iQ0jsNMzuLYQGjv0MWmvQazvnl0IAMaCsfJvjqu
tfPs0v4VyX6tzLr8Nmkr2aIeGSjQVg/VZQKc0CG3GN/1Tn+9q5fe0ShdVjrbweh/uXFZZPliZHDL
7htfuWeAQTLQNFFuA2W5f4hmDeKZq9rZz+780HEsico4ENt6nqEPoNksER5kORf2hYgsRhA0m2mC
KOud6sJL2J7hX39JNBmGZhSWjMKbnMOf6293s81m89eol7kg8KFJFt5hvAZHU6yUlloThPc2MDv9
KR6r1R3aS2c1JGZucyk0kq7dAnvRh/AHA30Gq8VFOqTsyUUZ/zrwfud32WGwy+pL583NNopFshn8
yH7zAy+sR9f56sZtt8S6Iz7OkJB9iD2lFpAgitcuKnTLRlenqCJFB19mu6RO+t29dNVqUQEapNw9
1HMFShq7e4qm0S0HxX8pie0fWtma11GlsJ6Dl4u3iDxQHBwQwZxFEsT1pnFyhvWPjoNcqQusXO0N
fDjbW+jr6TRQGrLYtvAwWlDOo0vSiZvY2Lnx51v4OZM7PM6+0UT6D9Id2sY1dyi7vt5vSvnCsou9
M8dPt3tSrp8yaFkMFxRF5EdSoXgB0NCPzsY6onci58lpu3GDdYDYjf1UPqD/Eyx4naofrN3zzqm/
o1LXgXZXOBcLeqV7Awo64JKx/sWT6iPWN8PG7jjIuX6LLsaatEtItWT2/XrbokZ+Vz35JL1NU/D8
LYC8QXlukQBVvRgsiFTeYhoClK8OpzlwtrWYnlr8Pzx6bRKdyhHrZc+Y2TsUlURoFJ48Of40PiWT
d6b8ZAIekjTS3kIBjL9jCVDyAktQ5V5Ug6I5Pd87/Sa4PfUphjDNR5rgl3Z/RdzeBmUe8EPP/dtl
t5xbuuvKYdGxUnpNYBh9SJpxpOrGSw+6Sktncu0a1aSgDROjxOdG0nLzrJw9MCcvJChH86NCpEcj
AWtT44vuh7sdAOX+Cu+5UWUJ8KLixY82EEEMpdM27OpWpThjKQk/OA8CLfg7YfH352yY4tAFR+/4
V74WZnkuBdQR9CDNF1UU8wWdOh7EmQKnvw0oezRW0nZ5CCx7fk4j59hbwizCvG5NYOdqczM6dfCo
PI5djGDL22gFWbll6RQNnlEYFdDNfZw8UBcR3DLVaK9KXyUr4ytJuwy6GUGHWzhCLPcmLvfXMM3x
LKcB/SEoV70BO268/w+JFpWFwoh3NgwfKHEOdSjDA8aQclLr09JZGosONkgBvpH6CppMAxQWpRF6
EJc55rUFuAwNdEZWLDM/tUAhwZ3tTlym1vWPVS0ZUEXVd1sO/DHubPaYM6iM+pnnbSiME+U+JOAY
6TE6WEBnr+EgI5YA6vBHFkDLu0+gs5vYszq2CTRS0SiVuvVNGTpEkY0NfOJNLzFabBw6mAy6VlFW
9QcjwjqPzuDtqBeDJkwkAygSh5T09Zyblto9drn5jZsVYGfUtjHh+wN+XLkdYFm9g08aoCzAA8NV
B02d+4Fyf6YlGfAN9sjrFZT45pB1aHKQV9rdQ43OKKdgSMUyoAwoRc5r5MFGod967nbu/ad7nlUt
8OSA4BhMxtDKnKfzAJvKLyMgC5wN0bMPiZ3HEfXCSaelCcYn1kjQGNNhBVr3xh/9fmVUgEalkTHs
lOYXw3PmCIao/TSZjb+2hcWW9aicp6EYjIubeBuKwPpynv49P/Hg8EvzaTBWboRVSnCbTxfp+bm+
P0X3+d6cp2vZl7C60RX5IuiqcQHA4HfMZRvKSZtBxkOP2jY4BovOBJgK4kF80TMTMQ3dD+4AItXv
ZWDp7NuisNEAyqbf5Txap36Kb1UB8JkhWqqn0vhtyToD8pOjMQ891Ba6MgDVlDvXhjh87GR9gh3V
v+N2SKodntJq0XIX4/f5UZ9igW0Z7tbS1YGGx+kptiEEpKNR4O+00MUaEYAjR+WE2o28q8jA8Z8l
RDkpR5ODVo5LNo7tinKjz08lYHrXtsXrrfRf8AEVDyNQFljsGV86VgOrOuKLSCGbIPMt3CkCtxSj
iRhdyLoNyX6SNgC0U1v9VphXEEPEsv9415uX9PjrY+DjAojI/YUupjWeHnRkzY59ZIoNkKuozI8Z
xNiHBrLs+owOEWDRt9xYsHGTDsnpPvh/zv2vKX5QjuukyyUAMgHW7l0FskvKmm2VclS5IAB5HFih
1nlVJY+dDayWDAr1lijYloyt+dPWbKBawhEZCOTd3Ph8YyeNuQ8GHyIybHqvex8u3FByhnKi1Tyn
qn5hcZ5+y1p4jFlFUF/LqK+PIjPUkgYirBxKJqd3C0YP68ZyS7BbsvZ+pW9zBotFVM1Uw+q94Wj7
ZhbLj6JqL60XNzGMQ17AlIV7TlH8aEzWvjaBmy2TqGyuym75ZhwNtsd+AEpyibGPZYCGYlaY0BFO
2CEbwIa0GxiAx2k77KoYVlOVZqulOcPBsWq8pcBloxwdRPPcFniOgO+DNlzXPkBUOl6pdFJQw0qx
AC8gTrNCkfef+D4+Oy4QYW4+ntgAtIzH8VSpzWGEG6ZbbGy0tN4ys3qcyjF6qKCRjC+0/07p+6wW
0o9vpq0ejVlED246nZOsZt8VtPIursWCqxM+RZGKv0AoqT6ZAfa6tPvnqA0s0ZxxdmywhqVgw3xo
B/YzAf/zyY4mlFyaYNxkBmtfXCMAXzeX3/9jgnRtbZTKUENHne84CZ8d8aHl0PaMoHqgQxqwhokd
hQxeDZbBFC8apxXDCh5sZeY8yV56J+jLPzazZz/NXuE8uXV/tRi+jxUpRTEYdW1hipvA+cbPmwW0
5BLgx3CweZYcTRX5EMQd7eVfAxTSFJrcOx2gEhRD36PcxxYAo7ULtWSQakYvT9bBUBTPLfroh9hE
HS/PPflcu9J+ynhIY5SRmQmV7yATR8oZLJlWplQJWnyYf7/8drfJtZ5m2F1YnXzmWdc/pdkK68b8
2CfNGtJi007qDT2+bPmR8hQCkoBHrhzBEAb/pl/Uuqo3Nma/xHOyC2HPYx+5Adz5bcTTJcFb3PjW
A0Bi9ZZydN1EZUJPVwwpFkGZ7h2guuk2lEpGLYQH24ZlNRcAg9VGBAm/Cgh1MyrREUjEw9QCvdlh
m/jDKiBf1w/fPda1YTEByBLbAC3NacTXccLVy2zlXw1gpH5UTXNA+bN/c8dariCZpY7oN7aQGsiu
kYsN52xzgFHrvH2H1puABsu7w4JsO1XonFGYNsk6Q1XvS9+0NoCp4K9lehrUMd+G1BMAH07OyXfa
OKT5oJma2m9tPhugkz0A6f+D8qqC22hmFmzNeYbNfjECJtPM/Q5eF7/PHJ2DPGK/gyrg/2/U0fPo
LsyxT6I2IdKi61lNAU+MLBuhnPenCgaWfAKZtns8fGvBwTxSpssA9CncKj7KtrQWQSXaa+m19gG7
GneZ5W737d3zouZby6S/xE7HxFK0BCpXgExOw3YTAJyqjBeIXPobYbaAac8tCpWZfyim9jKhRn6l
g5NI++rn9ZJ7bYV6/T95/MosLFeHZHvPoYRcQ/e1t8NemadKTO9E6xMifs1K13kw0VO8BAaHiq6m
9QVDV4FE3pt72c/OqzDfKW3LxtsK0x1WFOqrpSfcB+zC1KUGc//T1R7+/fugHtQxN+d3p+LNi/D6
NdDa9ftYZbBMyHtzbYigeh+K9gBxhBgy1Tbw7iqG/oTOZw1vQ89C55ouB7UZpVpcXmd+9+ly4OgP
EF6In2feYFWMwkFpeNAsYfkmn6z43VfBwRYOe2qkWZ2LtAYjWef7ziqXjRWNe8Mb7LfmG2WlN8l9
gALAksI08kABCGrrPON7DSUVaIpRRROOmv4pqyZI8uKjDrFm8U9ymjf3WibNUB7bOPMExgO3F3Xp
V9CJNK8ulIIOwPa8erWtyRBZXx18W702ha0eCqdRD5SKkKp1avaqaAHGD2BMHcgJ3jCVh8BJwGKg
UzFHeGjz5v1TjiZ+im+nlHVkrvzQn7zy4DTzorRBqAhm1/yedEs2TOn3zKr9MEXH/RxDHukYSRAC
WCOd94ZDUL9T5vcy8qZFgKbfgyvbFkChJtmAfGU8t24Imy8FsLCTPQAtF2MHCDiREK3zVUJEcUpj
5y1nqOdkaOQBoJFsuoDLF5Olj1DEq74FPhTvoySYrkVZu4fchQwlDeDbkgB4+9UbhQLbTPOHsEZ9
yFp8CjRB5Oa7Z3v+E/4hapfiR7nOmt54a3l3u4OMGjeMejmd4AANAdmoVuDEqrOHJ+8GMHwQ5x1Y
nG2mCk1FV1YCvjI6dmK0C2/xhC7qxtLxbRUIfzMA0kcw87raB38rmufLwKS4gDvFsYJEG+E+AKiE
uGRRxxdK9L8H7LyaL0IP/HUFDcSRh4FKcQjQofNAt/LTli8VNCd2wuQvk2G47xwY+iVUb1CQQtPm
1QbKxko7770bKrXJhjLdpNL33vsJNUFYt31REEjeqzZgS8rb9fhWtVH82NSFOIN84C5UNYGXZhjD
llm2sQXhbQoHv+bPhheYJzvK3ymKWmd8YoBD6SE6VFZwxMfPLkZr8ecCovuLMgvgCoaX5K4z/Uk/
HccT773g4PqAuOvopjcJygAMqcBruIX/nmc7xnCCxelrM83teRxSe5tqngoDmeeN4yu8kKofjqYO
0QaL2gAyE/BqBbk/AsJapwGxaFYoVdVbCsfBf0hcT63h0tZvJDFpCNMPxdUQW/fh0Es+lJu0BP3Q
heYo0GfYakTVoWDAAzGU5x4HcK8g/++VJ2zN+Q5baXvb1VFzxjO4WgG9KZ4dF36wrjVHH01mnLwA
0OSFmjaiqpqrmFACBQUQxMg+UlcZ+NVxqPJmOVtT+i1yPaxv0vnd8PnvtXfcZNZVfwpTDL5UmXCg
Q/C53A9xVk/HygH+rhzx+Y4jCPWuwLdXn7qWj6/eIBSazkW74GZnPLTmaO+iAAzSAMCCV9MFCt1X
1rcMKr8SaBqoptvPHdT5VyY8Fo7KiOWxM+dglSXSew5EWSxGLR77a4SM8s9AJeXCNFwYoycAYI2V
8UXEkfEF3L9+Xwp8iSiEcw20DIfMWlOYWx2039OuXqNuIkKTiWFlBH76nhn+V1ln0TXrg/nqZcUP
y7Sz96xt65WHGtsWbw2E6BJ5vcxeTXyR4Ws/2yFdHQyVv4BK2HDqvKJ7Hr3f81tltZuxytmaLudM
XGq8dJ6KQZkQTUHTzH2cUHB8TPrefuxhLGP0jXukqI5L0GRmiERTaHSYMfq2jxdWn+zoqnHwoGdu
+3gs/HMPrNeDpdFC4nxqPPt28xFuDUrWazNJIBVnz2/ZPEwfLC2c0HXL/ggFQfYo/slPOu//yev5
kR9NHyPQ7uHYTr/nd/glC3gj7bFYV8uxb+FLZvvQ3LYG40uGt0iYOHZyKPTfBO58j2j7z9dO1dOX
CisunS0hknSZIv/2dxun/swL/IYdqMe8dj7LQUAzgQFgfPpSZNBgNa1Xk6vomHUpCEk6TKsI2C9o
5sD5G6EKQAf4Py7qrEjrOePWdJHTuSXeItV/XYSWh/sUcW9b+JOx6Z0E+leZNC59HVvhgBfgR+WZ
63TMup9QPn2pulG+dlkK0YU8FydZpvMhE3a2bnIzfQnGOl1YaPT/zP8fZ2fWJCeS7fmv0lbPQ1/A
wcHHbt+H2CMyInKVVKoXTMqS2PedTz8/SJWWVJlqZtravMAhQhks7sfP+S8iWbWFpm3tLKBEojk2
6tU0dtPJM+AuSGlQTNajmciz8quy3CyH9Xlf0x2g/ADuQsuUO0V+62GqevikADw/WuOw1YGdoGgb
XyuQiO8rDWuqNu2Hu8LOkoMQ9gDGvjaufd6bK+VF926SVbepI/wjivbGISeTeosydrAJCmn+HhtY
Selj/bk3KPA6af48RnzQM832kRIXIwRJ5JXRokU01r4brJ1kWE+MTZhQzbuxgwZe2WJu0Xf3tlnl
9+j+6XZ7H8ZJdy8wYb3LPJ+l17w390c6djqibAjS5MHS3eoJpl71VFvNAfGY8u6lawLfrQHpOi4H
Axd/PkBWzmY5ajkZC0nd/7wclPBenv5cDmDWWvEF6Y3XeEdURJu3gZH1h1qLnFnbBZOjvoYN0Uwf
MnxtUQgxvBMLC+vBYkW89Kspxd1g8BPwilZ8BGSBck8zPL3km3Td0m9SffqyWzTdy+5LtipwqdTN
J9su6jZD32+E7XmnRB+Nc2Q2ahubg/bYSCIRqzTg6afmRgoEEwvFi2ZV1R/KxTnCCPJP2E/nq9pl
5RxYAokLw3indZp4mKku56U/b4vxj7GV71Rm2Tun7tPNmCgWP5H8o8W7AbsyL2bN36ldj4vJDeFv
hfA7L5HQ3fFRNb61sjTdfBgiHbv3TKHgbTbdjYHWF6SSebOZ5ZbHFHp5k2jtqsu990vN6lsJ6zuM
9nIk1vVmA2G1XS+7385+VSFbdtP5ZGFG35/8XYXNrEt0J6N6vbDdFkJb0aGqPFfQSYprtbYZ4D2+
8N+Ww37et3iyz9S3bD7Hnc/pjRTDYTnEa7IyYloFgVSXpSkbvIG12Bm2rK29S6RXHF42W8Opjwhm
333X97LZWP0DWfn4+PrLCGgtaA6Zv16+OynG/tJFW23W7xcI7eCsWn5aRPuXZmpwcq/cACKDUC8C
/0t/6YbbPIyy67dT+wArnyKL5HH5suUDqSCb6yR2sVv6zNoiiZoiJQ+/X8J9nC8BL5VHHMRK0xGl
+kIaXI5YiTaFm2/Hv/sQSsz2OndrC25gK4iva++m0IP0zlKWvYJa0n2URnERqF681SSFlxGZrINV
teKNXcR3ywkNtM6Vy8B952UpwjWup23q7rNv1ObWFLG7GyqTMl+kY/Asp5MOSO207NqB5a4NFX0u
yjFeFWEk3gx6Fl+WXY9X5skY7kn7QJXFWmtjhFnwfvK9eoUilLw6okeBMTSuHpyx931VyF1j6ul+
2Y27nioJkY/uYU/6cnHxQvHjvH651MtltTLIUmTHvGM4Rfasl+Fa60nNJkTLPn+7baDVN4wGvOXM
T7Ct8Jy1jA0w/XPf0hhOmdz6UTzugkF5q28Hlk8Q2sYnVqAPS7/XZPaqrbJx17HiuUrbPkEcMU7D
vLd0LVtTilNRmm+WnTAdmmtI4vS67PZppB0L6kFL/8sZXw9yZcwdPopIuX/tW7aWkxnr4o3KEJb/
1rdsJTV2rhp/yAZrgGwlEWfdL0hK3UPaeEVaDhimk62UVOFlAV++HICxah4pP97PpEp7sxzha+Kt
bUVAahWaJ7/967/+57+fh//tf8rvcirrefavrE3vchzG6//8Jtzf/kU9ce4+/vmf32zhWK7tAL2U
lmOYhmWYHH/+8BBmPmcb/6uwRTi2udntWpQSd7Y7mTxwfzXBpF1aFQan1BcKlaaeFJvj39aggtdp
ksgHFEiznY+pFaKNgjxxM3wSXRy+5W9eYVbQoy/RpMT/LWS5jTlLSaoiBkznCuusUOjcaKm76z2U
t6hWGu9Qe/ozHpxbdGXDgyu74X5pfP8DZa3ijqxZu8p0qly/vghK/+kiKOXoum2ahilM6iM/XgSb
v8BhjK92AnS7tqncKVuPfdCdAmm1QFjDgAIWBoxRbk0n2WNfH+T61hn09tIVGPlUctg7CYRUM8CG
fnDcS+Wk4oWNpRi9VkAmun2bBkfbntyt1kmUkQevR4y36dE/RVaMHLm3lnn8Jh7UeJxM/5MvvZ54
OFdnHr/3uLcmWz9wuofIrYtVPmIK7NTug2FswqELSDgU4gxM1DrUAcGOSSXcr8QtYtwPVqaZt7ap
uUc0vn/n9RS3ZmYQbdXDibg3vzPwcYSym5wx/2k29VCYt0WQp0cQ3X+U3TBdnN6ZLvbceGXREJE2
8crMKeRltae9Q42Cm0uW/1SSBv/dqod91yIOIcYAKHdMkWLu7ivLwA8WSuLyoUoApNFrcyA7o2Xv
kOlIZa8RG+JAIUhXdoXtPzbltNLafJUIzXyfJA5mfhaAyF/ffVO+uvuuRGbHwCLIFMISKKz9ePcd
N6nz2hub3Rjp6a6f1bvHr43Manc9RapdJ6afrCKzjtZ52FdbudjTDU4GDX1VSs0hV/ZXYwYOt25Q
z0VpFVgfFvEqE97bJsaRC8ec4Dp5mn91heFfKytKVr/+QXJ+XL9/p13JG+2ikW86Qklhzz/4u3e6
SQTRMBnsXTUNiEOlZnRZmiD00QEAy7ziQZO7pW+IW/9G6XILgSl7LGVQbcqg9XZVOaSPQKda8Pzh
Qa9VOrs79OcxQ2TbRfJiTZVMIbepnIu0cufSqNG5VHMj0+izbaCsY2goahIuWuEl6f6cwhERUN11
r8tWi3cNKR2X+uF8YGnQOMCeYVQOQkHzR4MIU0iEQRkneju49s+1FeEs2srxDocp94Zb4t/3qs13
KP7Eq7JLy0ewrIATeWg6o4NGKPL0nHujjDfL5tJ0ysIADTH07/rIJIBGEBkiF7++G47z091wdUwh
LQYwaZPoenU3PHA9aNMn+LpKXd2STI/mUkQ6wwyXhuC12uaTla0Limv3XeMqlK6HUzr/OH0EtO5M
er6VmoX2ilfX4mC5I2phcpMFUBLM3nJv3CassWmTvNBe2G+DwrvR8WU96Cnyv3DG1p2wkdqINhpM
mY07JOk+sgfnKYr8cR80QFrI7xkHv1baqpjH+rxwnENgNB8bXxPipW85YFfuplNtSy2F0zRyDJuY
6s3a9RED8gGub/PYNC+JVnRbR8doLqQaDTEJBuykgaAlUlyRSAjXlYEOVJYC+Unj/mHAAmeFgobY
tNhNQAbt2oemQHbWCXBS0uP0MKWNua3m8ndjeCCER8kUE9Y9BPLA9FeKpQR55dadNtH8TCaj9v7X
N/JvXivXMME6m5iZ6tJW843+7rUyMCjqycZUO98t9yAS1Y3hS7Na1YOrEDNhv0mras8481R2UXHo
4wgBqL5KKN6imIHtyF+bgRlVp6WzcJHaQKZz3GgR1jS5BWh82VqaWlPODjXEix9IoGAvB5rA3qvi
kI9WsQ9kYR78iql2tHCbAsw13FagIClBjduWItd5aQbDSc99jtclTGawrfoxNOXHYWwArOezpJIm
9e4cODTLrqy2DZ5IJ2W46c23ZvIEIFIfFDcjXb7yRNccFVU7p/fEqTSNGRfvgQTlhvcmdDR84qYD
pH77H+Zr5/V87UrkzUwmbJdxzrWNV3fCAiSolZNfklgwQwzaJ0ycbA+KYotcja25/r0n3G4VGTZi
6krW+D6gRWej9mvBg7pqtcfb4gflFlUcndl57oTemVzztKIc1Hf2mrBtWtu21h302A0xJ6hr1pOG
+ybRDRsjrqwISZ5yRQ03k7tu1mVDS92/dVKjuOrlEXHU/EIKJ7+kE0TSzCT7RJC5wZatfzJR43sS
TngiTiNgbmX2Qp/7ji73Qn5beHBLb5nwMAkZ3ixMS2us9m7NIr4I7S9ETRUkxPXG8G7WWnVWy2lD
k/ubLhGMCFmkbr+d/PXzDhHDCoeCcQ/3Ob9LI/3y67fmp9iKe2Xrrm5zv0h3C/EqwAyU1UamkvNK
Cy4N5rnezhit/qnNJ/8I6aNfT/Nu5PsXxPsPywzCUGFutRGBaFnlq0Utcpi1JE1BtR8cQHoaFDUF
V8H2aLaI12mPElmlQxdZ3mlpILlqp0GkEHAk2RP4iupB2Mj94aLxMdDDY42k6hFJNMCnOAPXlKWA
6COjbKnqrc1tIaBpNommTQfZCefkBlqNWEHbnZSTfN9kcaMo03ztXM7xGsR9odTswzl+HOZIcpqb
ZfdbH942ToKu1F/nfDucNPHnoC7aYzBELol35jSq2FRrFVaMdQqzwbRwMmobo8t3KtwYsy+kE8bZ
Jm8olLssDqGdNMGqm31Kq9zydm6Yj+tSEukZOmthR8+8K9o5vyc2QEsCE+eoF67xIGMsovPsj18/
BYb8m1eWBYalHGm5jjTVq8egrcZkdBq33aVR5q2dsBWHxoFmtC2Fe4P/Jvi6pMixAZDWOjKmALAI
liRRVz4vMXLuhtWchn7C/Lc/GXkwMOyR4knr8QGcPSKWY3lC8Dw4BSjSzKPo0oRm3u6cMn4fOM1w
bQouYYzQAhiu6eImU8rYNd+5Xg9PGFa2VgMQ3Rz8VSeH6QxB90uz7KaiJ0k3IfdX9/V5lGl9ZlK9
C7Qw3MshQ/atT5KHwUCoHpWgcDVqwjglhsKTdTI/UtUZtka1LmcmAhTvDQlwdfSJSg8024kKLjdC
HlxGsKRM5EnO6wlypv7Jn8hlDpQG87jrTiLVuwvk5L3ZFtPJJ6O88T0jJTut2u3QhXjBZNAwgiAn
IY6+TyX0+PzSPxnt3rA8f+2lUbVpwzk4m58PI9TOrl6lxyZuhnSD722NKxus0wxhpr3MS7FudLNi
iS2ym6aptRyRHopFmW+eO1Qdyxy53dFDx5Pn8Zj6yjtlPmzsLtADmC6zJ/jcBFBXToYaQQoSkYTM
ejdW7IPoqpymuonn/c4ZxbFqyOHYTv0UlNofmpcXM36sfqoms9qgUjPtfXIQwIkB+2nc5Zu+cuNV
X1t1sY7qCh1DvbnohqwepxoVLfTw3DXS0NiSuP2jDvy7Gvzy0ZfIQzdBPR0VkjM78AkbyNglruI0
IeuU07Kr+vSeNEl3GUXygbwL3LvYaZ6a4G02m5byoAJQ/eq/TVjvUIbCRjCQOGz5qUmIQJNHyIn8
+o0SfxNWKseWitKKBYvRnV+476IRpEYKUkd9vaOE5CP6HYwny8LxVM/LL1tLH1nlmVbXY4UTnyRS
Go8tQEuGabW5nfz5PYun6ZCB1L1xZbL1mAtOi8EHUFuAQNpJ6KVJ6qdpDn1inQoALzcFdoB7K8+e
qKDLk2GzgnT6cJVUJN4nrTiYrppuK3zToSfiENNg4vUPEQAC4q+iamYSyqcsb4jLdYKBV0t2zY5g
FoE23Q1JMK6Eqxfvch/1s6DJH9qa1acXMnykMn/H9D2encoTBGpZ8S5rpL9HeT3eBV2A/yeOw1iS
JUi0J/k7hBCsI1rfI+66f/Uphs9jYPb17dKFWEaNLmzyLlSJtuPyvhxbur9+ZvmevnG+fOZrvzN/
17dTv/bPWezjsidEPR4SDZ1QDbQjAKImWemkPB7cGOq7wmRoM6ZDvFt2lwO2M9x1BvVd4crsoTBJ
bmGOdFj2lrMwQ49nkruNlfhfXzQFc/E69dPjcoqXxU+64cq9ruLyZmk6H5/LZm5a9NfWaW+nm+UA
tc7yxq29AHu++ew0kNNR6+EuziQWyw3R3akRk15YKxaZNxDR49sXSsswooxqBAMSSPPJeuNpO0Lu
aOXVDfnmEJ5fbZfevd3GalMYE1PZ3Be1pnfvRO0sE1Hax2V3OYBL6QZ0ZXW7fCpFDP6aW9bBIYO4
67u02CzzX1u15Rms+u1LEeLr7nKwmUfAxBUvZ7wUIqK/drEGqO6X05YuEmO3DDP1/YCPLGj5+KT3
UAGASyq4mrly19DMUYNclMheDtUsf14OLZ0VA2e+XzpZujx1+vRHEo2yuKIS7t1Q3fEnCTYcG9B6
/w8Dhv3qjSEQc23b4X80LETnTOB3A4ZfjlpVuDZ4uHqsnwtreqBQRXZrbqqG137Z9YdbFAwEYgb+
uR7KrY7D7n7yO0DbiE3sMdDqVzlelZdgTnMNTqcuy64xIZamodXVIZtzkw3mxpTluMudipVfk1Xb
MrKjraVH01PoQAFpJ3UIJzs8x6zNV1NBfrDQPX3trv/hZxt/97Nd2wSQwqqB8fLHn924uU/WHa4w
zNVuJyerp145hefIqT5ZuOvYWblOpcMbYo1yrTSK90vjzFuTZhEXmcj2YKhuzRmfINE/AidB0hF5
+lPmdcaxGUz3zYRAAlBCZjni6FMzL72MOIE348sP0C2jvQnABakPGr9g+fHrX2n9nMNyXcchznYw
7rHIH//4K53MbDxE6pHIHAxtLxIrvNpzU46ds+9LAmUvbs9jHJCu7ZjZl13Dx4Qrd8W1yCt9zZSA
vA7k1nWb9fc9gnTXyBfaIXWARtrWpB/VhKJAXjcuch00vghubOAFN8te0Y44JKBxtAqTMn3Xo6wQ
gmW5ilZRDa3sdhWguPGmJ3dxnfTbOtyxTv/QZOb4NqjdaJt0LXFoCHrWKPin0b7Pr0G5sl0KUb++
WOJvHglFfMwDIXCgUK+nzlwkvqW5fYPMvYm6Q+ZjbDQ3uIaQwyZXu8tQFzkV6BGu4LrKPd0oUTnb
AqrdjT6AJcRAGJXHNPI2g+jcO6uFEc1BKn31GZy+tw+FUd5NeAnfRRXGcEPFXbHsfF3o7e9u9Lsl
7PHcxnW+FYiVw9z6h99ozfH0jzlATM50MhUkNXWe/Ffzo1EORe+6BVMwqe+9CZTDphRa9uu6BTPT
tAmQvLlB/wccQMtv/taHCZix1u3EXPt9mtyIQRlbHj+ic4aly8ylz0oy2F3ooftwHZPIht0pQeQj
qh5eEJ7hBQD4ujikMdGqVY9nCS4OSPGb/lhuPD8D1T9jcSuZZ5vBaZttLOHSq7JpD+ZMJQ/85JDH
5dW3vG2kefb/x/uiJBfZskn46lygH9+XPI7bbBgV1CZwN2cI3ObZyhFBr0ujW/eOcTtpZX+DnXq+
ThzpX23Q+IfGS99hJROArE/bYWOLtESWdbq1bAvfUoN4jEJvZ59CNwak5Vr3aQFW2R6e86hwHofm
DZoRI4sXArQJCzkImsabOkZWDxhvc3AN7egF9bYcE2+DRRIgwqAz7rJ+eB+VNhNhkzxbRkY12rU+
dXF+LU1K1YWTn7TmPRV311kl1j/lxn+OMqERKJ3CiNJdh5Xbj9dpKjK9qGySl52PDBqsaIdS+Qjo
yoxvZ5/dRzB590Ecs2qwzPxYpXlw0gR2hiXowtbAuW9BPlu1i/J7Puy9vAuuQZgEV1DLV91vP/dm
ZJ+zuu0OAb8BZYScjECCnIscUu3qQrre/fr1X8bCH18N+FWC7DgjpUnw+GoiDCcjrMypqHeItFjr
xnK3IGzTU5XY4lznuXvKoeoPpKfPDRJS1K7sL41KcOsQdnDUHRt0aKoNdxMgnbuqDs2LFp4ZDnBg
HNX5W+O29naSSLGbiLzqCs/CGJ/UAJ8DqBpJu1o24YMP8EBo8OIEgBkOxGHkDWbiI1wn/zzHXmkf
JaeuaMt16LcXm4TuYeGN1UntbFozB59UWflDHaOtWsXnmdu4VSSHV3kmQCXUzjrwmn7+qaiw65p5
0jwnReMePbIgFcE11gzUpfFyWwVG79+Z7RS9NFUbPBuU5/9hhBLzxPv6NpgkQ03LdV3+8+o2tNhl
oGsDPj/mcg2bOEVSGU81JHsThHK7Z3Pqfg+cSoM2ZmpXZZHa0Vr3TMoXnmA7gA6Y3OPEdHdEb/Lj
RHbzvDTD162WfCxKaKWztU0RnSC9A4hoozO67dE5qsYnitbRBTJMCxG9ClZNRoUKCNPKzcv7f3jo
/ubXGtI1dMIvRZ1xyY98F31ZaeC0GONWu15MxrryAWW3yulBK7nxzr8ZMw/HBZV+Hv3gfsz2dkpA
GpUU6UeeBA2a1zFCFiCokD2unGOv5el1krKjRN/mxxoNeK/Ls7WfynaPJD/56H5450QJ9rYY3ayp
bVbrqevUXok02oQYn5Fb0WPSYTRUhxt8ALDRGtHoPPVzA4JO7ZwcLGHIAnxpcnBCF7dA124aZzu8
Aq/LvkF7cRyhx1Xxg49RltO73R2uCPKQUSXc5PMyW6q+2chsemuY2HmHU16QnTG7oww0rANkHs7l
BrnNSmo7MRTHf3jSrJ/ne3LUYr7olHZ1y57nyu+ufRGQtrEwi2C1hg/5TO7SJ7s/BFLuxlwla1Ub
1G8lOm3GUDw3jtvdhgL1Henu0OFL32WoUm7K3CDVXzgfCpGLOcCjEt3pF20CqoYcKmVsYLzKLuuV
441bX9PHY6fu9NCzsCxURzEakN3HFhfWVm9PAtxg2eXiYGuDWJfoxghbbcdcUoNKUi6NZm3KSmaH
bgie/98fxXnJ7BhSGFyU16k4XAa6oijSagcjmD8Aq9YqbT/EVgnZ0sSPM9Hds+/50a3hJcYa8R53
7yo3epR1154r3O58PTssziBNUQYHJ10QM1Kea0UKapqyYt3DPisLmb+xJ6TPMIf1NwPiWn42fmyo
XR6WiZB1ZHIChz+Gozg5Ir9XCYQlUktRtcoVyusiToD2tAbJF+QUgAjX+7LGDqJO4Lp6JsXlOb7q
R/GHh8LIbkkRLxZE5RCne0jPl7AYxAkSmLZFJSdeqVJDBNE0xn3eU1xKEYncts7oPkAGdR+maFuT
oiZkNm86KDgXNO2Lfwg87J9rs9QBLcMAnz2Pe68DD1VEI7lobQaYQq60h/TB8as/0wHpnLAtGK0D
8JIWWN8LGGP9KDz9pkqs9lA7trUiJRre2VX3BPr2HKYKklyYYhevzIPey/6A5DLVabf83W7seMN8
NgEOeB+ZlnjMeEm7zPqY5nZ4iX39zgbJuxldeNTMQe8qEBqnLnEiYMIF3uV+CVGrsLCUmXwy7i7Y
BL9k7k8/WkM8wHkgRejERn12R1/dTFn3GEBKOivyik5kIePvpTEcNBoTsSCyrAIgkElG89fP8nK5
Xk0iDnVPAYiFCJSB6sdXG5RCWwJc4dVuJAtKqsTbFpmRti0noGmsQ8JS+zS45fu8NyIi8Igr3DnN
jnIKVBfusdmrJ5CuDMl5aZI5fesnEUiNqQOCQ47I4POQ9ariYFnbmohv41WV93vKwmKVTyXpLrSh
hDEEzNaz/3IzyNsyri+NgIFd+QZ3FW55WEU3v/7h9jw7/vDDwasoQ9iCwjK2AK8DM96mvBg6niM5
2TsjG9sbTJMFCFVsecsw3DVAE9dxr7p1PfZ4Lha8nxEcbnAtYbwpB8S0kPIRj/H4NIGU3qO+lR4a
X9w1ca+veggV2DslaKebPYZAKo53SILvBgc/pRJw4HXUhl1ERQ2b5dDejW1JNojxtKE8WAK1RTVe
qfGZf9B8N0zmphrMNbms4bmunHusCDTU/kZyNHHYbQOtzx5Te2XO3iiZa6cnC8hhH6kdhqworpXB
1htyFl1DJbAPibBoc1VHujZ/qsBNn8AlWaemdKrDr6+x+1PGhNWhdJbXVdoMPa/WUDPmPIJ1kex8
xXrfKtWl8HR1kS2hlQdAbr3sEpkYFCAiTV3gB1gXEyYpZ+koJE34J7O5NJ5dJ+hLZP32pQ8h321B
9LgO7Si7z0xYsZ5mtzuRdNn90gcDD5wzq6Yt+VTv0hoAiDaahTVklEPukW023cUKGQfiTv3Z8k/o
k5LdLjvrTiWi20DpCRAqwUpHb3R16vpKnZatdphuY1dG+2/9JpBv1P3m80ZZfzY7q78dmUJWaKOn
j2Bo7V2TauoEHaW5BDb255k9dW8zv/2YN3V8rPoIoDJLCOavEB5FYYztVhOR83bsOmSLkQc5VKnn
vEW1Hs5nZ9aXLhjyM7zCt26lC6qzWbRONGc4ZVCeyAcm+cW17FOhXIO0Qpdf0HOJ4z13qdhFswCv
BLcAo4SC6z8MKsbPuXWHsrI0HFuH62IK91VoioJloQmZhrtxtAJo8ICfmzJ5B7u0QjQaFtvIvP5e
lm8EJKAPSqYTtcHKOxYQA5600Lurhag+WPWElptr6hczna7FQB3ciwK8RPIaAY3SydYGFujvSSE/
jZUf+6uk5E7PRBQ3njD0M+w/ZBDCutVN/8lvoFc5mipuDLvZkKoqHgN0saw0LLGPZQ8QYL5XRoMU
bJ9XtwSbO1BYMK+11Aq3+Bnr62IWnMPAHdk7TfrbCFsfA5PzJxI/4s28x3Ipvhh1924stfCpM+KP
7oBGxsteb7QUCzwuynxQGzp1g/tJvFp2e5ecUZl2a5WN4k4J3/OIij7YbdDd+qlgDxJNtRKVCqFo
afA4KVy9cJntpGdZEkRoTS4MZkWKZNVNK3dqTdLcqXuPVUbJMtzu/tBC7abhuf7cat5Gxpr7UbBG
hm/N+jqqa20bM52fG4/MlOWhJOCgBPnq46BNrOXjQdSqj1ZNHtxNveSQ1lIDvx+CeI4z/64KQ0lV
qPbOUmX+0Wzj7NRParhhTHf2iG+319Lp5NZGGvuedz3ZiLot3iQ2OsVpO+bvQX49BySDn0GvH3kc
cMNt+eM1kKH8UIAAmOV88mT5gAhodZai/ZjWQZIiXhAOp9CoBmrcbMVftwYf/YVfj3CG/Gl97xqU
UQgHyRUZSlmvqkiZDKbOsXRvCz2q39iBDW8oRHZzURl70R+rQ5C4kiiJh4VU0CYBsIdFzsNySi/H
4FiW7lM9e0p8a8p5VylRnwDWrb71L64TdvCXrcSyayIbVr6cs+x/O7svomANy6rZvDqgF8pZIQU2
bppZcqb72nyTuX/Vl2i+eSrap27RpEmxSNuADvmQeGZ0qLA+23XRSJRQNHeuaXoPmpNUV2nVOlY6
9Nvk+9YiRX9A9P5wLUYmOT8zcDHIq/HPvhOnwchMkNQ8U8+B8PP9sghfmr6VyHsumxRuMJSqzRqL
J9bo2C4Vp7Amtpozy02cNWsMAwBUmU5ln2Lk0ZFCQP18WooMo8XiYWSFV+8y5D1Xnj++zU2VnbtZ
BNVrcg0P2uaGzFQDO4quxsDycWzQVYsKw9x3o6UQDhCHEbvWP7wQ0cJYL407VoD1oSa9cBRVadx2
UexvNJ2BpozaD1A760MZ6m/1zpGsDPUiWyELAshVMj8nDcr6gR+C65rFC9LqyW1z6wM8MH3j9Y1/
6IIISprIyecRnjpk43perybaUs5GEl80f3nLz9Dg3HcGRA8ds74x5mY57GTNvNic97skOPXIvx+W
A0Y1wZRPM1DSXHSM5YW2FoMUxTVwQzj4m470u9o1gmlXSrckjZwmyCLpjtFXq2LGar5sGljSU1Jy
dlMacUTGZLSXw9+ds2wmcegFGzGQDh8sv9wunfYAMPvXb+XP049rCLDYZNyEIyWB7Y9BLXNlaNa+
jrW6rU9bAzWQWwPFO2slMeDVM9Olzk3+8bWrh7cVpmfuklK0B8SqKSfNTayNEK41jYAhLMgVTh6h
8bKJOHiQrCgYkq7FHuW0dC5bgw58crKdTWIle1ZlwAHmBi2oM1fYf9Sj2UbKs823elWlG9Dsw52B
IudLyeq/fkCn1wta/TkvxgqrzObV7v885Sn//+/5M1/P+fET/3MJn6u8zj83vzxr/ym/fkg/1a9P
+uGb+de//HWbD82HH3a2WcMrcd9+qsaHT3WbNH+h7Ocz/28P/uvT8i1PY/HpP789523WzN/mh3n2
25dDMyrfnAFtX1H88/d/OTj/gP/89lh8CH8+/9OHuvnPb9a/eXJcSzFIKQoblgTM3H+aj2iG+2/D
masdvGWWMkyDNAl5nybgU+Lf5KXAaMEC4D+6wxNX5+18yHT+LSFlSResAYtWMKy//fXD717WIy93
7O/pBpbpih8XLpKVnjAca6YbmA7h/3z8+2TMiFQwXLbPqAB1O8OcSyW9Xa2XEStTH9qepPK8okDp
6I05rquZZ1+Hjb3JRdhsCw36SEw1ythMYfpcS288kVTJji3EkvUi8hPo+i2I+min2l7sAusRei3w
RP3SyRa7vhBUWVsNDinUsHxjGNnaTjTxrtXwi3FQIt7EZDw2cZjoH0wYlnXVZ++TTtN2de6tfKwX
thUY0TeUl2Y5RTved5VbXrBwGVYd1m1w36z4adQsYztZzwMB/p1HNfzWz+FPkDDucPiIXbc+waFQ
tziMeZs+QcXbRO/kBP/pYcHrUAIAIjzPEa5+cvPG39a9E5NtRi+vcaJ0g7ReyvAHUeLUtO8dz47v
Oxw+L7OFGWhi3/uTnNcXGc4g7J/11ulJEyosQMOOSaLsAXVbKT4CyomOmUOCrqv1YqPlBon4qIvQ
u9fFepHxxPzoTy8AjLb8yUUU39RBNRy0BrieTgR8bIsmvuqxmZP2Cm+LSZslcnzzoEbiPugl4JzC
IY93UYFXceU42ilVo3ZatsAZA9QzcT9YiRr0aFa50WbStBlEgOsh+NjxKotxvDbCHa96g2X44KcI
CGlmi9TuXdzIXdiG4+/9FCYzKlfs2z7TH5A9Ew1QKWpSBKQ+FvBwm1BSGdqyOSy+mamGNVhqKzR/
0Cz6P1Sd2XKcwJZFv4gIZpJXKGpWqSRZlqwXwrYs5nlI4OvvAt2O7n4hpLI1VVGZec7Ze20Ob9xT
5Eq0R2UxQ7RTXHpUE7s5NM+5fFLLhVTU1RQrUtkfqm7Gey1+pEphX3Whm4ektt5l8ssMd/rcQvLR
JoEsbf01DXeA9o3AW1Ht6qqas7uPszYJrNCNfRhN9oHmYPekI1WkSNbdICqIobeVRPjbq2iQN/D4
/dcIFxPJFqjctxjvCGnoiLZJ1lCXMDy6zaAcN7vfdqlTS9t//wrmQuZtkyp4mqc52s2rvhrJSWlX
eyWKcG0lClNPU9H+THp2Ityvf4wn8yFLTeUc0oAhV3RFaK/al2S9oJP09CHnHqQu1vwpSREdFQPU
ZNcKGTlI7U6eOkZ687PtHFC8QL4k41+7kfGhQMS+I/Z41fcXf83yUOOp9dTWiS/bnuY6hC32o0lI
AROcGDljxx+ofVpqk1wjqjC/7Wx6qNvrq5RDsCk0looGVWsjyJoNOAhWLn4qYxR6yij+lkUtbt+f
mal2FBJYENp1ZWeGNny8asANyDAus9a4ybghjLKb3SWAoNMHjt4mO9Va1BcpJegq5/sTd314VDV8
XsWgMZbwRONqP7TK+jFoaEIqvYvvLNX1LzHYH0ggwHYm+ZeYxtQb18+sTGSBkmby+P2nijz62a1Q
qe3i1s7daecXilf1XKal/QTu/dNNFQewoFkeXSYWT3ndN96yUzLFODKMLO9Vl5oBs8Vip7RuepiW
iops/Z8KM1QaAtG801e4+BjagY3vmRK//yfKrziy4HplJrM5mEMfs6SPiNIyxCfG+9bOJzhlWv3G
S8R5ICTgQoVa+QflsVWOf/K4snYOXSG6/e7ibfE/Su98xqneBAmpMT4HZf11yMNP3JRkV2DCvjtm
Q2vQdG9JoxFTQec3KFxLvg29vIUyvtsJcYeTNlkvWSS/5pSkVamTSFvlmRuM2uI8WjSlg2hIGH5F
dTCtgZBqLSkGtxunH93k2rE/+M7UxifZ2uQRxOXdke2NZ225sFD+VNIofVEinKHVpJ3hnZE8ly+x
wSpkv4D0f5+yLAvamIJnLoVC54dIIg+dLAhuyz6uhAN2msEfczm/D0s/M/5L3aMVk9q+1BCcF8SA
dR+15zzrv9T1Td5aaOq+V2+JB+9oTvPRlEVx3wKvkjSyvDZ7LGY9OczDnOzhCZJsMlaNj6+4O+qM
2rVGtNftotO2PrjqW6nugMfdMJSDvMEznZ6r0TiwgJzMvO4eU3fpHtuJNdWpLLjANtOzrCb3tcnI
shmjqbpBlx9wWoa6L7vIfina+pUwKjQQU655Tj8TlLT+9lGPohNvgUkwQJYQE0VlfnKm5akUKtod
EHQ7DA0xZiAd7rJZPW43nyiDpWJJ1iJgPsPwFjUgak1XsfxF4hUo12YyYpLEd02MHLnSPxtSvYis
NVgZWRq9rKqKjzQvV6cRxXvf7lz7L9D80Uf/L3Z158z7uiWROTOdPjDEpOwb/HCvtWj5g2h6ghxo
772BxQ49yfxemfMP9IEzaOJBPsQymY4ZSuqdwZvXdHTn3DEHfbSwqJ0ULYKL9FSp2nADrds9TiPQ
VQuu1qGE9UsMwTQ9peSRU1i01W1eL9ai5NfZmA/90hs/pzj5rdVL866agN0dNwaCPaXnrHa0S4aR
2xMT1KxoaeYXGau3jCkhLeUUBJiqn9W4UvexXuiHLiP8rFjSczcH0jHiN5g46aUI4wkqCmw2YBjj
VcCA3TmS7NmKLOxjaBdQnYZRp+4Tf6ukLn7/vw+iKJp4dfX24FoKE0jsaXDexr1LX93fZIrxutiP
3CJkkkT7bMZ2aMehfUiNmFnQlBo71E/yd7x65qtLJCv73Z2Y6tHgM571lP+ZAPGmshzNXemMuc/B
lVmzNRnc5jCjLJefBFPDU41QOTWrZVnDn+5N9nxCr6YfVnXg83ZZH0pn0ZyUun1y23LZm5H9TsF5
r6HMxkYy/hhQev1ohU1AXOjewjBjopw79blU04vTK/2LCbPrcSqMFNNZm5wdQPU+1JjlPuM0HCkA
nuG3/ea95drIrqvuVOGUPHI+dTnzmOrRHOB+ZRwpiPmQuj8WobmLpQNaLxnNi7TqH5FexbttvYtb
XARxFh22lVlbl2eITN3wAKKlBNKXDTgf9OXJ1WegMWQOiiw7xUQXvyaUxaYStr/DAa38aKj6dQkX
eQ1pHExRBT3SccCILMZyT1TlYxljcryV0P6k9+szK6GIllPxkFml/VD1Ovivoa7fhJb+Gk3eEJY0
tP20tjVgPV0SUVsXuyCqKirqf/S0QIXgBT5oMtQC3W7MN83QFK8MZX7prDUCuiVVkmHPs0IX4rmG
Ii8NkWHSj8YDIYMxVAHS37uGA0eyijyXdYIXK2CG0vrmZCkN38pkzDYwbDLasH/GYpkRc6Vnv0PT
ONW0J2XnkOs0Nfs11g/3Btpz06bq7nPtc+ThisbmE2QgVDdLm53HEshENpHbRCMpPPTRNAayuhiJ
q5KFXl3UJJ6BI9XMaKuLtT06KudtO3GQuQfpRNpfMTimD2+YYCQUL9fGwezIjR+zwgPjmopyfJi6
tjrjeDcOU8VT2IjpV+4gBvRUO0uQvFfXbavA3mtfCx3d2JaIkg098+TUbTDx6+XOThv9lLsMZhiU
zsfCdJdD6brTfXIRKmyplOY8mDfHjqU3ShpyGdCu4+yK4aG3JH98t6RPDjvCDipr9Tr0bBlN1A6X
Pmbk02s0zeMF/8B6aN4uawvIc+aWmCzmnXm/YKmRTBOdylX3Vl+aN9cy0H9pgoWnQpC/jzA4LOwG
n+sH05B277alvLSm8TOM8Y58C5VTWERJq3Y7XMVkzNM3uvYUWpnWp59L139lcd3/sNnbPDPuSGwg
U/hB6HWBmu5/PlpfWLmI+LI9/r//Q5suJg2iU2tow3NsMliryqm+ceirAb9UuCWbOSKLqAgyLV58
FHDDcdufdPJW0FHwpDmlEe+qGickOMUaxLQ2RjuNPnLUJd0VkQc9j/WA2dD5+OCc4WVKM//t3NT/
PlZa8MxBDLavSjqya69VaDqVX9oiGMLEBicFp3P334kPszL+0NX5oNq5fmfE6Pe2rly3l7IUqQhk
KTIM3p5caZrbBfBOfG3Xy/95rLdrJrjFe1zjE0HplZ6l0p4cGw/ZstaRiWlfx07LrvnsktdHe3Bv
Y7O7bRcRkQ2hSlSWqC+xgrJ/fW9i656V4N/HYMgmRtpVj1dwis4ppr2HsFONh2apCNhYP415g63B
IJ6KgQeTocn5BGz+jyR0/5Zx4pxsfuo+aeOPSqPKxXy1HoIyiL24R95ckzI7arQ/qugY28nwd53F
yePoCvIx49wJhpA5MXLBBTd6e+QYOvQJ6DJUZc9FVO6/D47rZ05W7QX+yAP9WLRmw9DfBzL+ri3q
2Xbu7AYxoR7MTNAhttUXhnROCkHxWI1T9ZSBMj6GYlVo6UZ3yyYLh9h68lpfw7Ltvx/auglFEVYH
xc5shO65tjMGI3qOQN2OU//BC4c6p0/al9Bw+6Pt6L1vTgOuktVaArzah61ECZMl1bOq1kwRukbZ
T26GLtTk1+iJcTc7R/tRO4NGSaDuign9xGjzRfYkkTLkSvEcp0W0wt9sMBlT/cshIOax6RYbaaqh
HAZHQaFThnvCo5tfhWGcQkW3X0a3YLO2siq6K1WeBykpSymF7tjecgPlZq9bf8N8xUtkTv9a4lXc
RcpXykD2fWyWw6C79EWSeDqJkMS3RY0u37PFrgfk4I41mRJJUb6bSnUzVYbihgE3qJwdfztBGzlI
KbfW5H47c8cNcQjRQKccMXRzWLCSEnuk/JujKD+o1giHT+somod2NzsyfUwxOJ/bKcRdtNC/7/Dg
7aMJOpKRSt6PXez250Y2+WEwGgKemKnbUfeExW98VFLCugq73hUKuJb5ubTH37aePiWkVfiFxkEV
d6Gv1ghqhfYilOqli7RXVaeBDGiu9qwvJ5p2q9yByJaXIk1fayv8Ewk9MGxg7svSXBsX8HFSUO6b
3TOEH6vTM183HTR7ot4B2mL3bp+7ODUA78/BWKNOzW6oXXEvjGocmAPm6+bc9cha2vRVowW/S4zW
PhaL+EiZarmpeFUr65mhp+InHMlBB/+oxkSHAr9c4Qo2oOCG2Xca3atWgryALYXxogPZPaUH1Hvs
xTwzF3fMgn5FCuU2m0q5fFFJmLvK7WO/1eY/YWHru6LDoJqtduhFUs32BkOTPtZ9Ixqx5Dd/taQo
HlScZaRYfziKNK62ShaLTK8YaQtU+TcSc92AcQPYWEs/IJwnOjczTE9O+pMxQei3SXWL83DGe7sn
4dA4g2b1FWOSj0hduh00ZDL57KQ8Vn1zs1NrZd4J86ijcj0ieLG9NNSeaatwd4T2W5zH1PwMfE5O
KZUXsDwfRFBkNPaWn5FIWFXQZIQEKJ4HoURHtfSbIlQf3YiQ11FRf3dWIU8u5JrVs3IKZ8kuUaXD
A/EYh6whrXhNc3bZUMjQTM5To9UnyRuwLlvQPxn50zTHAvNvrlQCSGXCL8tu18/dzbB/dK0oL4Ou
BxXeydcJaOEyuE9u0bmfXfWYL4rnDLP9WBa8iXDJL1cFobWpD4dJSc1TXtJIaSOibLSB/r0xPeWp
Ee3SftpRtKpeZ+4U7CXPQouRV494NQdQkiiLoTuVRD4ZQp5HtymDsHItL8u7bCXSPOVJjlyxzMrj
XFh7cMPP0KNCrwjDFP3YycI+D3eF2K9m0t/corB+MEa39mabR17jmpWP7Zlo7blwH3rPcpP6HDV2
dV6IUg7ciXGk1Wrxkd4VxxCjfFLm6Ysa4wv2bhIsLhIIvV5TgBEsMY9KPU0Oe8RNNfTciPmRCYSI
qUREDqyBKAr9Vb2iq6sb/Gm0rFqQ5iE1bU0chpolTxiYu9ItT6rKpKuj9eCj/5w9mRmColOahxaA
ld9XavUAEUwdeT0QNy6Eh/GMLPA7Q6wox9yRxxbtr5cNU+JDNJD+nM5w6cL2gEDhy4hoySUkMR2Q
f5iBPsXvtei/9NdwqRj7qtWzmJEiEEyaSpxJVUa7I6XR5xg/B9lGiDaqzGcpP0+Ekdv2UgadQ6tP
V41jp+Gulz2ufwXeN9oOA9cFre2YfnKpvUwMl0M36V5KncjZOM5PbocKwOHf3to2OrpddtajSn8Y
xvpRRaPlOPqnWlt7ZZXZzz244wwmbFkWz2OSDPtBaUpUrS3uLKUDhSU1WsgOrSyjGM+OI2+IBq6Z
EVonwIvwh3R5dqP4sGCk8iMxonQE1T1JnYCc7kXIRLuUaR2YeGUJv/xIemR+PCea/4x1+KxqsfIB
/o3nF4LPFLeNp3eEmrezjXJMle907PNdLspfiuo0FzKItdHNYbkAJ2zMxuRQWWV883O36LeqXd7d
vH8Ns+RrfQ5Iu8jeZn3+Ymwc75sYO86c94/RrHwZhUgfSkOmXk1j6wEd+pNF6UEfREmw7mkM+W6M
ieEZ436m2Zmf6MaejAqIbOeiRFuY2D5HvYiezfvcMVlIkjo+1Kg8PXe2HrG/pT6SeuVg1kiAhVbV
vr2gcEcjIzrdPU9xR5JEvexjFxiefmsBqKNSj32gCj+yofhMR9MzqpQRr85t0HZ4e/Mavo+Q5YHm
gINXhFvT6RKOi5Xq27H+Fi/zW9ujv3NK9xIBHfHatPhaBvBdbUVXum/I7jP1RWLaHBZ6a6PudbMA
hSdzQnVlDQ0jHIJMzl+VHZEdXCbB7JR3ODm3dA5XAr9ML6DQVA4954Q1C45ds1uapd5Lsv0CPaw/
jNbsqFSL5zztaOaGOlTOnOpUigooRDO/z8XoxSaSK5CMCRmc0eAVEH0KDGuHBcz5KO3HQVUGHKAn
vXXYJ0lD5VjcYoNozAlfbPZJv75jzzOyfb0IjkyGXd+Tcrxx1v2DyM7nhGZ6nfuYrWepREFv2nRj
dFEtGP1LONZ7Yyl3bOuVt5CPGNit6xlxZV5nJva0RZxdq8nRc4cG5KTzA0pUHpBs88q3eyvBNp7I
QOFoP2E/qXGBeElt0/NfB+t6L3OPWFAQNk75hyXldzM3B05d1U7MxoB4cBn8Xoz/FrP5BzrU09Gg
+oyuHe7h/qB3evXRLO41pGjTHTd7fMzbjG5+lu/zrBk9EpielpxRQ9F23Prigylb5UWJ+S+acL8Q
d1Tsatu6R2KFdyT6L5tNjN5Op/OlokS1I0CAEwrU1K/kaFg/1br/Z9Ab27dhczAgxj1WdQneQMn/
NQtdnCp8V6XmnniTvNpaU53rJaGYsZvO52At/JD5Vka227kh0tFAasoy0RNkRZz1zhy73reWTNu7
q2d3ST28jRlsQetTNDTJDf2fbWl/B32iAUErJyAm5TW0jXPfLsJDFITatxt/xVXNKTci7UKX7cNM
+dc006NbGOgtw3zezUP2wdL0KZwI57mdPXfV1AYwA5GxejjGp30LLg0u3bC8dtEKg7WfJKxiUg0U
Oq4QELyQZMh94a9qoQqeSjCIXJwtMTUeewYdzKFOTkpUeYpbjc9J/C+td1QOAq03eSRJW/hLKH6h
Sig91JPVuiznHOJqQhCbcBcihzktraKeoJHTDoIpTY32qCGjPGFr3Ys2Rl2fkMYx4iLmDAyel98q
vJtOdzAVuzsw7Nq5MUKiJFSzV2ncgfAN5xKyKDCdjgFaGu47mA4IYgef0ALzw7SLyUsi4y8jdQSF
mXpD0RvKAqtrl4ZBwUyRuBxMwEPRfNgcPP1Fk+nOSfiTCbYiyVh0yr6eJnOfaaRU4wZIYnzY6UDT
21Qnry9KSKOz4hdjr3i9Ww0Bc176RTiG1wrCqprY60L8OcvwL3Pgn1RxVQbEP1/jmY3XHqX0gY5f
7bq5TkV+stdREtX0Q2qHf4yUBiY8sAJRZ473sYUVpM+8j4rxiM8ULpne1uAKmO8kNVo3QlyDSiNu
LTKJFXSa6PeWoDAuFTdol18xMns4z2KW0CIO8tahg1cv/blOUdyUrftrIs/kkVfz6raN77IeMjGz
DmIpmrM9hZbXwS1z1cw9zU6a+WF1D6Mx30MLfjSsCamco+6UMMeULlyox5CjojL9FGnX3JOp3tfZ
LGgVYJYolDT3Z2uO0VNHz6Ei/uqRmgVDSYuN/GDGbQ2Ba0r/pMSCXiZG8xU+kCEPdnW+zpo83VL4
B8cdvBogG3ON+X09K6Hyqn1lwxGYzb0UEdx4F43UokNAUq1VcD8hx41c3Ds05Wox7zinmieHmrod
Z3GMsj84rts90wM6tlm4KxLjppqMsJTJWjgdjCpvrvSXsSDSyEhmnygRSXp3PUFNCfhTbc8mZq5p
LlKAdUTiCD2PfatV8OHqanogz4cJof3WqsZXnkZkpJv3Ma/A34Up3i34Wwn9CRwEjFo0xo9W85Li
nATrtJy0tn5TOCB5Rpiau5OtKV/xPJUcFUbWQqgUO93qPkEpdUFShMlZbc3AcNX5yhyZps0U6hcM
lRP8IICpyroxLpbBnsulnCN5idyIzPGsOpHP97Y9DFXePGXL+JqMrnE3WjhuViioQVYh4vZYJQ52
Dc3Viy0ODMStWBegQJOPMA+CcOo8MOvnvLLE1K18Bq4zIxICIqiyilC3y5INv9TKJE410usDCntu
4MFUnwskYme7KevvTx19Wu4GIy4IcfclF/qbDSAxoH9BB0sNK05dzhhkIrY94tsYqJcJ0+eCmopT
5jlEDrQr6pE+ncKKY5I7wXhBFpdlkQxaY1VEF5KjY3+sof8vZTicalIp2aNJHautVONTsSfqgqBg
K+582ee1tyyVEYTrMLutRlikdYRDY/12bo+qIJuSNpih4LyRG9CTZeGPWmx+x0SaWVl4rmLovpAi
etCikQCsZGKbDv8VWlfeoXuUd9NcPvRidta4uTlg/mftJyCBv2h3KxQ9hnwwuiIoIzP6VcrkGSvI
SLSSXVF9WOkz7c0nu22Nq7Pk2bNY4Nz0jiSynEDT+Z63wy/Cwq0Xd4mbZz38t8oz7N5BY7D68iPl
aKe2tmdPD/fwD5tf7TyfrMoZDlG8DX6GhaOd0R2nWY/uHKpxgdSJhMwC5B5Cy1hTr22XeBAXUEz+
FvQQ6XZ0Vg2n96u5f4/IPvojTQCJuW6+hv0Q1JMIVw2Hl0ylefpumxJLxHbVRQGHZ+chXS9CGfNL
E9XHZqqdi76oCbpey3xRVq2GTEJEuEN7ndcJmAtTK9eApaUyaXbbXbh9Cz2PiFIZqYHAoZoQqaPV
XyMAa46c6Sy3dZhEWdZFFSNOt9kS0g85s4R73W20c9VFDd5sLlkEPtOje5XvuibWaUzTCtiZtKiv
k4EiAjFqmXgaUga6LgzQqywt8X0X4Y3Y6/A2E7xCNVmz8oUL9NeVGqzYw6eRKHIvaE/g4gYe6YTG
TcNgf8O/WFgzi3hsTZQS3ZzsUgfK0vYdt4tC23NXk/eMhkND8SiIxLu6SpFxy6SXad6lhW49mL0+
7Cu7MIIITuAuFlr7kiY97NHtu/eEYzVWpxFeEmovKI7pDcD+NnecPOAlrQzf7fd11TAJvrtL6NkK
f3ve1fV57/bDbCz4outLpaKuRYXLvIK+I4BFhOgOIhIKHbauPMTeVULw6lIbBUC5tqbJA2C2kgSx
dUzmWb40YGdronQfQxeFICpKc9/PJdLPbiwy7Jvyr5sy5Z7h9QLP6wg/megJD6IZz02b/40GTCbW
2s+dirVd3Mz2/jtyJIyOK+b2octhmHz/6Tlgdj+m7r/Uqv2+vRuy3kqCnmm6H7mDdjHwtLBa8lEd
T/N+cMk6UzonfsjMv9tPIYaZaCzntAlTmxUSRFFD5vHYPn+vlr2qXsEY/Dc1aYtOiohWTystvSjz
wj9i+93jBwDQt8LOuhV29v0R3IDz4OTB9hpst8v2QlRoJnzgU7O2I/hbf2pozJXZejti1KfxKBAm
liS3bu/CHlQq+7HW649tXHzZTW3eUHGat5Hkgb0t0p6JGSlMliuPhY2rlukY3W3deBPS7L3JGMyH
gpAyXbWmAxOC5DikhcNAL1vjHrLYMw0aS0tiKwcauTMmuPIqDCV/GTsix2vid9A9OEGXq8zPUM4c
tpuDbh7TffjJ9R9yruzHHGyJ3TPRwc2u7uJetY9a3Uz7Mi0OrFTl79IRHbVky0GKXq8HBSvbI22r
zoKchO/GLcfRay+Z0YypAORrR3Dcto6uaKd/mRIXuEEjYGR9jobJxJ/rVua9Y6Ox6GqP41IfEcW5
vDez3I8wRF1rnH8eahv1CHZJDwQ3JISywubUxu0L4RZ7rZ6g2+5FeRvW8X9SIqHtLMXv+64+KGYi
XpFdPCOPKP7WSxV8L3Jj2LxLzaQMM9Tp1G3zk+/NpDOb6KxByfZHiFZsNQPofAu1WYtE7TMl5qoL
AQhpWbfXVK06qfg+/H6MIw5bq6tlXpvfk1XPO2Ha8VN1amzYugqmiqvbJDNBjWRKb1qoGir9bmyR
90rUYvgjmFStb+XaUUNfZizPTCP/RRBQ377f8mIqgzhNP2VUkeNgl8zdQsqU7ymPq0eEHa8zbmPF
/YyGcc/i8Qry6JTmmfKmbxIjOy4/FafeA1LOnzezxPpZJDmap6OF9IbB22sYtfvYditO68u06/rp
Aduhvc/LUlwQJ+5Gc9Rfpe08brslMpb99mV1keL2nmgMzquCZdsx5fpRA5IO5Lree+Ukk505GfqH
a0NGFQTFbju4NDjpbUvE9obRJKojoTSDl6uxyQGf3WW7wB8sduPAtmEnIzHqWL0OixZrr5NePEdZ
Pf6NrOo5mujE6UvJbIw8BK3P9kXv8sPX1KPFLVZ8BWYSVL7ZITRB3m6Hr7mjCd5n9nzgSfxjdkw1
VKRVGkiI09Ca7U/pxIcke/x+KfQ2vdtWxD7e4UYOW+2F9uX3n7zpw/Vh/v29lpHTB5iIMd73UpAP
/XEwGcWaoeGHos5/Vcn4RHyT/EvZvDfMYXrdVEVTgBUE+ARidPIB1w2XphGvyLgFwLkn2dkLE+Hw
S4vy/qflKBxUCobOVjsjPRypAnCWdWzDY4xT3kLD2Ssc4N2uwAIhRuANBsXxtBpgEkMeegrnQBPn
koH1dejLxQvz9gWDKXK1WeXpSkbWXtKVicleiNPx7FSJ905vtGdFSym5J0o2Fv/s2lgSoRNES231
4iREh3ip4560whD+EBsYr0xZHcIMRUwTLUoQGRYqSkuUj5lUVoZquOxFo6qHTj3Raa/+bOOkQYbj
zoqUYEoqaqstXZ52Wn0UY+a8tEb6p1Pa5iXL6xKovLGXq97KkvXvLLGNq6GNL3qeMCNWx/YpA/rl
Iwds94XSv8P+l1DDYPZMyXsh+4mjVZ8dicsk5yeWLzPdl4ftd8hs+31l/FxKYf/aBt2mJuoHoGvM
16vkN7ym+R1w9RRkafh7m9TZnNF3Yw3VzaCPdJetdBD80GRIGqe5lSJs4QFD9CkjzbqNSA0Ydgp6
5tgEUEJYlfVfDZ3GIJJWln4kpe7PhsMfuJMw40jWSdKDxLjA0+tVd49FWPL6DH9sJVqOikW/qwVM
GNSGmXOJWKKwW1TgaDkSJCKf9iZUX5/IuQ5hSC2ZPAHLWRfLGImvzH/QkaCLtp5Sq5Kk9G19E7KI
9xIr2y38w2+tEWmAO2pTPKapicqJSc8hXVN73RSkPJrYKVCcOHq0K/OvRufjjZ6JidVOKOz97nkg
0AeQq/pTmnDAlyH9VIrotQ7t/GdRlnAPRQ47THPyK2ifo5qW9X9PQabet3d1fgtlmrxbzIm0VROo
a7qC8VM/OaO5NsCkud9Gpqwm7s5xijqQUlMQU+S3bfC3XbYUJr79uQ0TCHpVfrf7ITmbfcian8yv
8VIsv1W0N5ifVNObETnsaT6Wz/Ygf2xpdVqd37qUg72QdOO1tjRepyFjZp5ZnoiTBPftwvwy7qMD
vUjiYoRN3Jrj1PdW/tpKDcTPw73UTfUOk6kgYg8jcqY12rVQ1L9yE0q7eOP6ORIPyOGcB73XnYfG
4SBpD7rjzwNYTyA0eTBMj2VLLWyEDNg5KRPkW6y6yCgdvU5oj5gNwVOHX1FkoGpQhH4fQJ/LNeC4
rXomI0hvQhXEWezEPztg+0fKa3rC7vBkrOMqhxl91yoD2svxH2N2RW3KG6FLlCKhpRJBfiLDLL9b
0bOtuTRmme2EQt41e1hepnxvKQoq6b7bVY7iPHZktJEmlu4lDbuggFyyj2i/pEnVHbo5YyrDKFOa
FkU203Kknnmyy+0m2cnQ/Y0yGiiRa1+KIhdHm5GoUj+UMW0BQKCzK3FwK9lDCbresqd3zh/qPhPu
A3caVk2n7zmHoqNHX8dqaFdH0FjN2Y3veZKq/iQQcFGj/u5B2O9iU8dO0X4BiXQPahqCR8JfhNIO
Hgm6IiYHf+yF6KDRcY7kwtGjjcWvgePraUpwjxukBaAX9RDL1kdIJkEcOXQk8Rn7fT103mKj82Bw
tkvC5KXBIcTpGeeqfh7RIqpLMtHQ+90ViXlGOn3QctEdQjVHkEzn2dOy4ppzNEP8988MG4FCHuB4
48KuxorZpv8EYVxepGl36OY3R1L7W6aCcTxxEz9CK2c2D90LbBNC33Isf5YWeubYpidRy9MwWspz
rRDf3iVvhZUqa1zi0S376BHps5K2i89M5+SEw+9iotU+2hp2g0a2pxa1Pa1usS7TdEHq5V+Ut7Ov
6oWB6yw9Mntpd+BjQOTF2DEzVTvlTuOnhfEyH1nQR78kd+SkGN3fdkyjY9rmiRem9B+wdN6IkiqQ
zFAA1ki3pKHuUXtyKsCmgL9bMQN0RPkeqfUDUQk+HuLJm6W+G0bVOpgITEb6NZdxmH4vDbTUZnXo
Sc64IXe3p4r50kL2DlLBC5zWtP1YR+k2ImvGpJx7kzoMQWjUkFTbnJcGM4S63rQLT1HcVL6eNtc5
dl/s0mz8clACqiI0S/Hy0dvFw4QH1deQIpFldjA4+E7kHc3qgT7WrIZe3TNojHK0mC5TjBs1R3ws
isai2fgqMT/4RcfPIrAepbLBSEH09sN7PXIDpdnwgWgl9LGnU4m01k5VbHEqQxxnviaa8GjVCRM0
s3iiTA/MEmv3mJVzELu0pGW+z2SGasZG+74k1s9kxsITrmoFxqx9133mkf0fws5rOVZk26JfRASQ
JOa1KG/k/QuhbYQ3iYevv4NS3zjd+0ScfqlW1VbLlCBz5VpzjnlmUBGgPE9pVbdqOMZZfueRaTQm
4VtK281HJv+FIvq+LRgchmHHsFtjLWBjowpKfiip3pYIlnesaissbuVKOJjrzCKeTl1zb8lN29jT
vqqLbSLkbuptVMTkeDVD99zPulrrSDGMmfXOU+lMx9KbVp0lfw9UTBhiyHh1ZLgbHFP5Q969ttJ6
7hLFXbZsGynO3jG01R6VqZ8pzm4dCFeMZpIGk0D2LO1PN1FAfDymLQaJi6JRfgSVY9eXn0M979KM
zq6rSLoj+MsiAWTacAek+8CY1vz9q14HHOHQxHCzeheGmm8B42nhAR2nUv6e53lrlsyVWXRAVzKj
nyeCLmUsNiXqBEbk2ZNHb3BjVelLx4W0UWjFHZmJNVf0i1WxPKVl7vCJOveD5ewQjt2kbapIGArG
rRMhpK91ub4+Q459qxQTdrNs0EmlYNMtk5677PaUGodiaj51nVlfgQORgSW+FvI4xNPcPNkhA6xC
wY1hDLwoa0t/mu3DaAPTqTM//TGE7QWnfXoy7PbiDfVD2evF8b7NAHswxn6sooCaSkVnyhnA8HPw
Q+/oRhpeDbih7n1kDd1qaGlO1q51FgUnaNfKx81gmy/RJNfdPA7o0FxmA6Axw+hWa9IPRtNc7Pmg
1jXUBi/PPhC+snQ2kVolU/cYz3W9Sk3vzqqN30TupVvPi++4vtONU5VvUcTxCKnW0XUYKxSc7t6H
0fNBj3xx7Ux+W9NnTHDPyG5xJRbZkfv1rjRyezur2zJr+g0DjnHFVBSk+tyetCo1OakwgmKUxYuA
m2roLOwH9sHttLMVQ3RWHG98dwznFbQufyoh6DLwe+fXIsM4YJJTesXjFOglIjjpNwOhEWRGwxPi
mjnZxQsSTWejMCmvzCTc2kqb10XSkiASnQAgvjcdAk4t3RBX8zBWMd5Rk0ZOYxZb8Az0qy0HT0PA
dKu9SVDPrmyEsSslgokHua9yrV9xUrR9wo6alYqq5VDc0nivs2eUCAmlUPiQsS+xR5L3XLJE2JAa
StUMdLxmzXdoqhNLuSL9IdgiAuv8itS6gsCt3EPAxyDz3glBDvf6pxhqYx1YZ6lCba0jOT44nnZs
9U0pvXajuZg1Ffwj2jvIXWOi1In8aAlYKGOUcdM7k8GVgShw1/Tswm68rUbVn2p3YEr61UpmoaPB
6D/pMeSC0CHXIz1yyCQ3LJ5/OVWY3jYl4fGs1ytjimHCejEOuuCmhEqQSpUyUHdvdOh4uvxqhmjY
gHPfeOWcowUzH0HxnhdB2z7nWJkIdCRF6OK/7ScoQcjHRc2kwy0574h09B0X3Ug1UwpZd+CqwOIn
TF2DMuJ6abE0BBqEKFUKLpNu0WVZLGSCFE6no0tj3EVYqLH56NuiqQ+FNRaHZughYwTQgKwNycdb
4tJ+p64ZY6xCWs3af+PwFhWEBcyjRwKchsC2iAsyy9vkwDFAo3gyy3X7MEXGU6APr22OO1DnDobB
YNIzH/gMa6ZtkTwVohkOOQSMtDMfmfcY64akHiZrJFsMHXKgElb0lL9hhvtFkjkZyojDOg3BFu0k
nAScUvwmSNBcvGZGyQl50XrlgpkO6NVd3gXHtkqdrRbPlPWCC31AhpIfW3QZbRc1a6aa3IwezZ6w
Jp8Mpt9nKfOXukCzPiHyqhNv58rROeQdYmQPAoxewk5GRN2I6YC2OQLtcLFHuefvjICkCs5ohWdq
WONublzmWHG/Hppi/hUUWI0M6zmFMLWDeFkmEtJFaQ/o7LhMbGUEW23RdxcvcIJNP0lfw9q6dYkS
W9NF39tCPmsT7SZccR894MdGi94NV947i4u7kpXfddG6J52YmyXu2Yf5MVxwdaOrxfsMylQ0h0i2
KZ+iRP9kYSdiZHj2hIc5YBwe7JJzIFfNhJsbQ+DA6HFl5Ll4YO6RTtq9MQaMk0EKO5so7fOVodp8
I4yMic/43NhNeOfa4rZr9u0ooxdsNX5GEKOvxy66Hqb+2ylkGtaUvzrzPECrp+/KP8eqG9ZFD0bN
mkkbIy6HFUluWZTiE6k758Y0t7muh6BwiUs2S4aDLvE2SkNmVqa33vSeedZtZnoNinc99nNkgTsn
Vh+sdkxFtSE71qn+weSiW5e14SchYPZgWiLm4bE0hXrOMcK6sm/PWceKRmfXWqM3tHk3acq4uX2f
9d55ZEZt6ta70Ct3F84EWimJ6A7JPYtS1G5qr7FX5INsqrK5BETZrWxt+DTz6ERL2liZlesuQtCN
wM8C84fBaqhNx3Tq7wed6Sr6akpR2hvk27MU5ZamNoopvK7uqszkG6VGgRK6Z3QRzr4xKvMSY6xf
T4aj+6Vm3VSE3p1rJr5sSuDVU/ig5S8yPQDEZdCL05Cmc9rYx7zvAHZZ6bgGblj6oio/LQlZN0cX
gYZfPIx69DMgq3ulp+28jzULQn95qCwkdYCH+Ztit10NmmA215cfnqE6LCoplGwl4YzNeG4tXIZW
ru1dM6xXsVUx5V900bN2A7Cy3k8K9Sd8o2rk0h6GldV4RDp3YoKREZubGBBMn3n7KOgJjlSvQZoY
G6d3tl1oUVMvPR4md3dick+W0XnIX8StSwb71u4nRKjO1+jBynF50/BJ2bEf4ewCGGls+xm5c6Er
ai2vxIUqk2Hv3TeqQuzI/1kmghskX3VknDLSQNVk4kDfKsadIdTmg8WBzVsoeNryMFAntVSq5EDH
v+K5ZVxpjPW60ZeQb/IzJm9izc6R2SObQQ6YDDsb5YIf5QGqIsKAZoYaGMTGdcvKpzqcjxaCj7hV
7NAZhQgp47TnEA0RstfEK42RcdMBTB1nchfc+uCZHUsiuwPR3eeoGH6SYLgsOsekLYxVPgPuR6h/
djH52ZwFelgQZDuNAFccbRMoK8TX6H2RtrUZyHz33WkAOCiedbGg0tv4SU7lU0AgIy3GfdbgoSRj
eQbpojoPZpYkCWqYh63G9F+ghAApfxsS9TbW4cfMibmr8ouK+IS4XIwuCuVS8MZGkPogPGg2aNWR
mGt/tIP+biLLIEZLh7CHLZDreUfrKluXpmvv6xfYba9uoemMhoJgnRU94lVkyZuCSEDIeFbN2JdE
vKYffiQdw35znuyVqAiyXgT0QSFavtujY+AjJtkchIZ2R84xBbgR6ke7pbJumzpEdsDFbhvUs84n
9LJkhSndPhEs7oqSxT6x32ooQT6U9eVnXTGdWYnJq7aTwArPyQEuUMFKCCDlkNshPDi3/Sja9tnJ
naW/NxADIfq3oGrfnBjeMbaUGasfGSvaZ29Cn5wLBmaOrybmgslksoL3uL4repPbou8QhFjS3QYC
LbUJKnF0v0wKB2hgVn5a1uLTmEeUmNCNlsN5ixFdmeF8Z4gxA5Gq7clF1CHSu/P3QzWaJwRHyCpy
0yTX4jNo8HZyejwV9iBXAUb6TR8V7j6d7Tu8Hj9CWMkE2NW39RDJVa5n9iZiB0jrcdfX9O0M98Gz
5gvtVsL6WoihRmbh0HWn1J+WiPolmabwYVfJfd8DqZ8SipiyINXKiYJtGef5SotoMGZjT/lZE6zO
+c9EFtjQ7Wx+eilaAUV7b9WY/Z4pz89+qaVrrXoLvEo7xU6JUdWju2R1wjclSJgqI8OHCL01807f
aBr85MEUENCkUQA286V3GeUKTqWybF7iYA59Tzwmk3XfJMUz2B54RJASnNSU23kan/sE42ff6tPa
knnjVxxLjNbucF9Ev0UR5xtaYsMNaoV7RlUZ3VSPPqkjLgxeJhoBM9+C1O4mCDdZWJCE4I0/UsCB
O7dsxjWwsp/MRUFGEoHbxfrGMiQ9BKM89+AaDiGOJQKTZnWI4l+GFq3bKNZ3eV46G1CXKTvDpmzQ
1QgtTS8RnNKJ1sbkZfdxjwBMtxRK9/qpaZV764mRXYgTjVf3G5ydDwYDdEQF25yBLnE29Ai5z2gJ
IBpvzfEkg5Brk7sC23+M0oBcNBAsnJerJ0A7zFszu+NPZf32HFC3AaSV2wwVJSVcjQk3zX6Trt7s
yiSZD72EI98SYFnFj3U1xmtVGU9knBbtcK8lYJltRaGqHrw0e06auyVK8a7q+JtylWw0crvfpEZr
yXKornOcGN4U+0UU1ogCIYCVAWsLW7fB9LwcV9Y0vGpTQzRnnvE3wPbEhIcU3rgQmziS4Taa7C8Z
PbbxRdfy3xC81ohSwSlFrqSvVz/PYaYvdylbcGJnPsXglmq7PQSN+4Ylmx0FaejKDradMdTHRN+1
iUYibGt0KI2KTzH3VNZAaC+VWe4axD6r0AGEEcwdvC+qF3tGU8CXKQzKv0AWX3OGgzuJ3bPZl2+g
LxCghhoqQT55phnqddbea0tcc0NovFQcXLfBJGc4zAs+OvggY5gbNKV3WdA7Dx77oTCPg2D0DSdV
TtN+jCLbtxXrpdc9BCSl72pZFBsjUWrLjoA76Xdsb+bawIit8TMB9TA3nYXcq8drP0RjuekO2XGq
7Lu4yl4cIdU+9YqPrItImxT4PdMw7jZOF7Jg9Se94/RAe/5HHIHVqSETlDNj14BR3JQrnK6sd2Te
kRavi/TXXIeIQAecu2bH/cBEtH7ABxoSwZLs57GYnvNyxH+nj192rBlA7ax+qwVuyJimtKh3OMKN
yeCtZTobeyP1Pkdmc5QmdFT1IIXADRBOM2v9NjvC0nbu+xHEQYYKiHzQ8r0bf2uVcYwGTle61nTr
0HmPx+5nIz5KRr99PKzHnDY/m+huqLz3ljhWP3oeDHc6ji2+89y7HdkYV3FjIVx4SbqB8baxHxm+
EZrw6szTzVyIzwyKSTurzG8YcrlC7HKCSjfl6N2Bp7kwCl3ZSH47L+WoPNMdmHJUiYDPahpCiCF/
jMWj0ZjBHdrDpeGL1GOJUY1jXZ6W6TRD7Oi2Mt1TIK0vrkf1FJVtu5OCs1ci5gtj1dIb1pEjP2uZ
viS1Xw/zuBGFyPZgsjcZPw2mhq7YV4SwIBBaUvoUvUO95kzJW/vC4c3Aag0eWqEDthqEcalF7cJ0
+a418QqB1T/aRTEfutFb2RK7n1sBauj5Qs5OdfrTPGYPrMEKp44dbSHe6SfGjF8jglHTQS5QMwLX
TNbaaKZXNzSaDQgr5vRchOfOQgucB8uGPve7HjW+opY1oPDTV2/RzoXR0eq1M4ffnQkN0UBmvS/V
LP0qDoe1J512B0uYA4mGAMmihsk8fZOb46YJTOcZL0CAiHIdBTitO/4h4K5dxKA3Ju65bUhmlecd
zMoWW+Ilk62q50MyNi4+FjLzvB9NwynYZZ5FTITYF6pkb8kdLore3CoLu19NCLycXL+RWCGgw2d7
PUymvWNPzYo5EBxpoONrDWQiks0dxxeozwm6VstrKM2XrJhhiNa6RyPQE+1O1+gxalNF0pJ3ySJq
iS571id+735+VEm/s+atho0OAtv4bE4kIWJIx8oP4GaI6Cj0Nlci4l0MOd0rKv5Fuaw+YkYfeD8d
6yBt9ai0J9gMb5pFDGvv4QQh+7ss08dMKRCJKqRn4mEWxuUID2C2V6h97q1A+yyE1kCUcW9MkRvI
OuZsXai0JR5hMbMDxkXEKnZNFX/2vFea06CCzu6iItgYKrpx2wKFbjB/OIdqcBey+YBbipuZVBKa
Wra1G0TW+JrpJj792Z2ikPKdtv/swnZm7x2w1Iiy9AcRPYfp9DEgMuYa5ZWWoxgZA1/t7zrnbD8K
74056DsuaWDui7fO/kAjvHE9WhA1u+2+SG+0kHcFcd5Kj9UvkqdDvkP1hJkWuttI64KWLRfl6HOY
2QXNZHFuc/nLVcglrvZQhyYUOYLW4eoYZRvS6IaBvd2ncD4bWgW0AYMk3UeDfTRah0g3siiP30gi
jT2YcIB0k+MWxpkxMYG7PtRMIxYo/Z4tgdP5MNknJTvthfb5hVU+uUcWx8kAxThaEh27cIxgfKEs
iMiTxwkfAoh861HKhO1iTG9A5ko2DQIEejsQXGj0T8uB8iKMrPTQ9sr1zUWvcX1qMRCiL0J+YJiQ
I25qWCYaLb8YpT6emtxKt440Q9ZsLqUavfeBiSS3HqryXFTWRzmLbh2bRn9hBhzukgBb3mw2D3PL
Wm4Dsj5INzDXEkc4nRcHvWVgJcuQaVvU3XQ/NvEPZHXxXZe0NeTM3DmPAZhsSWAZ4LCjC9Lh9nt0
bFXJTUANdYoF20oyD9NHZ7Y3jSi2qeMZD5GF22RZt9R1WN1KvmNaxWh56gln4yKvCeP+BSwTMu85
uhURNhXWo2rDWgYPJlSruJDbBh2fyvrpgyBSay3ihDl8nID8mHOeivSL3l7+dK1NSziGQKwiMo+U
7Pf6VCRrQKgWgkDaRnb+0wRkmOshYz6vIOPclYflTeLqrg9XQFJ0NJIcfOhiLy8CtWb/w22/fKSR
u+eMDc3ePH7HsTocGTkhGE7n28ANJmjfFjz54UvauTxLVKiHqBvzgxpD5+I4Fk7Hhk6VqdC0zm7C
mlQaTXf4hq5Qz+prWzAMMiIvvlWLAatPONnOJM09TD03RY0Q7TPTqQetxCVpODyCSxUHmuWyT7qL
4WpM+Ra5aWdwKTsV4tfvr01IcUIv8Rwb5kdHQO2dp/f2MYhag84uv8DfoG9/sdX+Ht1uLmzrb+Ta
NbrddsQ1wESCvNVNw7myPf9GUlOkOg6m8H4bnsUKSRJbGRmMbQt5GhLLPvRz9p4A66rMSDwlSHY2
EjkVcJGQsuRbdXNVG+V44bEejucl4gqfkkgAepbRPXf6aoKUsnaDe/wOw4Z4MWcddzI//Msv8gef
n1/Edj1T2NIzbN1xQcz9Awnn2j2bczmjlVM2QIJa35m5eohabVOBrNvQwlKHRa6vl+GTq7pwwYB9
jZKyeYqBvlAQcshE8FBIyuMAVO8KQgHbmm3eLsDYMQq1f4kUcP7AuNu827z5uqt7FloDR/+DYjdg
Zw4jFRcrmS3SWyu38l2q8mLXZPTzUyxA73VrHtxJEzjK0/BQzEZKUnhDn3SuTDy2tGt2pU2MIqrc
4Bg69DsKaTw2TnLMF0kMkj/UkK558hb19fWhqqI1aaZqnbtBcGTr629wDdAVNVxaQQ49AdgS9Tqe
Ccx2nfQx0mdz41lAuq+qKith9qJ7oIZaSz83y8P1I7sVHwLIBewdi6YT6LALrejOb1oCW6YAuFVB
4TzTn75jooorwnUseM0z+gXLcd+KbuAjLbpVjla/LmsQyaXlY9topyCL0WvaCaYiPfPoVDTWTRoN
434cqWWrCj0YghruRPOFrrZ2QrCTPPS22d6VlEEp1Nx/uWe8/7pnXMcVXGwW+S9ICa2Fh/u3e4aK
MaLrpcEUYYuPS3Voqzl8nFq7JitgusVosTIjzc53YPBjHyBq7lc6Q7YrQA5MhHwMYeEjxm7wnczV
blBR8dTKAi0QI8HD9WlnV7gDqwXmoLcPENnTgxZpGGPohz6omNzWxDHdneXWbA2WMWx6wLysRNjr
1Bg9NvX8aE9OeqljibJ15vy6SDTzEbOy8BjixV4hz7ZdMLxDHHRdridn7Nf2DG7eAoGzYlIZn6Rl
hZuJ+Kfz6Db5CVHGPs1058UFSbev3YzLNu/xBUWZRlc3g4EE46SPvp9LJYgf6ZgILNELtR2r/dy7
r2Pu3V91qNcH5MX34NdQ7ViBswlySs1girrnUkPrLmx9fG5r4y5QgmP7mKPasEx6MlOQYpAuGHak
uCnOYTLLdVTI6oNpzroqPPnTXVR6PQE0vt1jQ+ttjS0BZzqmCYLn5rj4QUmd7v96rQztf8kstv9r
QVpiah0SEMjQ4j/WH3e3FpG3ORlAavCmetsGjTWoari7mqTL21uRvm9nRDuho9NmGBrv4om0eyTi
A0shV5hYIXED0dhXuG9dBH9ObKwNTTz3Xdzed4RR387yzbFl86ASmnIhme2HvObYkxj3etPmgHO0
7Ksasi+vmi8oM7WT7DjKjjUTkWoetEOViGZTRWisrzCWuUHJORhil8TksQ5hNt26WIni2i0frw9l
14EMQf30ZFbULNM4uqhIdekL0GWbdlkLRlGjm5qT/DBI43ecxc27VkYotMv2NQTwB4MBSH+R6NkL
ctzJrybd+ga+/oP3+vctzVqSWP6xpXks/54uheexpfHe//P2FGLqJM6qbOW4Hm4Tu6pSsERlvnfE
Rs+Hj0RPZ1h6ke4nRWmfgyoAoVE0nzXhsTe1jqIrQWCHgKtkbIPWgh6nE14a6dyFaTI+JIlBYEHO
udaqMXsuyY8srs7RCcb3q/j6+hB0NNVjI/zhTiauIbv3zGdIQFsG8LqvQ94F1D9zcunyGjUSYrMB
UPbZ4JRLHUw/JipvQqHn/xLFZeh/vjlgSiXzBVeiOrJs789ItwYyHWlbKYwMJ4p22hTqe0A0lNtR
tb8Sp1z8gjZHblp9ji8LXTzzt21S9pzv+qQylB/Qe3/MRTwgUZD1ae7G4Cyc4VXaIcMVEFDG6UoI
7Fr7NwcoA2ppczRzo3nWCr09jpiUIJ2Fh6Qh5cZISwFMYsi3JVJGusfxG86nCNKT2a1pMeYXc3Dp
n1tlfomJGvbrmX64N3nRoYmKkCa4m5M5E4kXzh3eGuIQMTHpcCGyvOVM7Nn3zB1R0/COsoqaZ1cN
qw79P3VdH8xriX50fSWUZRI6JVYBZNsFWKK0Muh89obuL0UCKc3e7ZI65KeZGrbG8vT6msvcZ6+p
GMQjtotQJbBgpT1vupbIOmO0fsDX3XBaJaN9NCQMfVARgRqhgCtbw2nnRgOhmRwLZWtbT7Wob2JS
xQACOh9oUb4KoozudYDL+GmQAl8hpRoGeKbZtMHt+Q4nZfpQLT4otI+/gDPGp+uzsAJd/y81llx2
tv/cWg6aYxf2piFQLhhAOZw/iixqiph7jwJpqHPGcgYts6Q350+ZgXsMwo+i0OdtnmSvU43RE7Wp
tXUIlUQgwsbBOLbEHNVNt7pg7BTTbPtUxQ7Wx0W4Tf0uoxTLZmZBPYqqtyrCuDfl8XR3fXAZNR+t
aMb5H7wZeYnqmA/0pto2rR2+LU/m/3911Pis2H4dijqlcY+PHnm28jslosc4HpikW9oTp//yBi9k
TgtgZipEQbKdw3BXW/QkrrS1gnkt4wTc+lD+GYmCLSs/p5wONiLr+hLa3spazoltH791I6EH41D9
HFTR3TpCe6AbmJ6LMXjrZ7jDWZ4RxhNr3S5r6YWiSm9W1+0vzr3y1KTilzBnXJQ2zhDGtRT7SblH
32+9qkCA4rCRRNZ1vQSodPK5jyzIIgnYRSTse9N+ZUX7ddXZVqKtDjNzHqajNaZtxpeIGFGfgRD1
Kv+6EfetsHbm8opFLus+W2oCOovfnyQxnBzDblGdJsVdO/3FX4Nfy2QEMNDeGOlOj0Pwe2zzfZMh
ea9r/HzYLpqTWB64/ZsTEj85kApGbWfuv61AZlASCVDY03Nsk4CT9NtvQX9Yp8PDVTQ+j/LWG8VN
QAb9pa/D4AKmmEInowv2/TXS0bnVyR0HuvlaIaZ5pSF/YR6pbZlgVxtsetEPLHWV11DFToqRS1jc
1nn3ZFIQPudRhHenc/eVhRnCE0V/V5XYDiYuumNl293BtAYOcouBRp+zXdFFoa/VzlNRTuW9EFm7
LWkA7vPSfMynUruXrcM0Q7WX5RAMXiz1jprQORqOor0pHWae80wsJawjay0nAFDYiLN1W8OJL5q4
PEKuNvzSdggyXxwCmtT0S1Uo/QX/27CXvZP9tAs0KtejN/EsHfQeICxpu8/VvDeFnC7BPAU34QBg
yJKh2BWNNR8tXVuRtlv+bLXSQfk0veDTcm8a4AkEYxIrEE6oG5UnXjNgiRvVKBonNpa8abqFOPw6
EcMOwgVzuOi1BOYJW5wS9Vdh8nZoBe7DEHoPROctA+wf4ZzcwNlqz43U212KKWAbdOGwb2TS7vtJ
Z7CgmkNop+NliDG/tkb2IECI4P93HmrLGYgCwwOayHz6C6dmuToLgztcikB/CEl4/QunZsrMR69e
PpUBQJt0yDbh4M0vDUcH6l3AKQaxJ0jmgmwESgDh5FHvrfb+fy+ChvjnIihtdk6qOclZk8ALy9T/
iLsAiDxnXqRSAkx7a3dlPKvFFotwffZZvF3G6s5wKmXHbNcq2+Iz7a2fYRl99FLW98y8A3A0LZjH
fPbWokUwTvU87upa705j2zvHGQLxvmpxXRmtdT/YbboqaxWeIyVyxtCLpaRzS6QF79dXHErdk8xB
8l2fTnFS32ploP/w0o6khIQ10qqGczwaxtFlO96JSTbLAY5htAFZwrVtD05Ne+iiqPjZDPaDVTk3
HFvm0xWn1usOxX3igaJVw7z3gh5+uQaONi0jBGPdkUl89SO26PZHjBJewEGUq1ifbzGbBWer956+
714N4fb3zjsY6Ig9yCyQSIt0Wg/M+Y56oYpH3TZ+RJ0T/ZhBlxHpuEM1Mb0xry42ojHsPUKHNWGV
yE8ifTA3Gf/gR12ro0OaoMyODblvrWLVyEA7oo3Q3JvvY0pcImlXjqFuPeTyyz0+IIv1JwVz6rr9
X2vgoemaE12jhV013jGsbcgR7azt9Wm/sNdRq90Ldwlmxu4glgd9XQJKvYii8ngHLby6sdfe5k0z
rfH1ly9sqMgZwBWDU6C5aZMwc+29Ncr2p0ybnjy6a33CrpWZBCe3nHVeEyZ7a8TZwQ5kMPVjl+jN
DhHC7M9Efr9n2XhrCzJoAA/6BoX+v7QmjGtmy392+uUitxwOKJbuORzY7Wsl8Lcz7hyORu4og1ZI
kqYAV1W2TqgrXkZoxuQlTeEvyF1QHjpuOQdeLoKiBmCFqe5N27gdTSN5ZqNvIZneVnqyL+YIEhNK
FeZvoS12aYlYrQVAAxEfEhOqFhTipDcVjG3naONkunlqk8RXs45H2nF6UFqE6UDlHmHKNvKul073
XJXlqlmwpJnhyUs7cNkJJJJJ8VShT3lwRuP7jiDjqb37bpnUHgE9Sw1AO8Y6XksC20D/Phb10Rja
vmULTvJz8e60UXS5PlxhxLLlqMgtpTM6wNCle6uo6KrXicHiNne4hiwnrF7T1n6yPTyxkQW0tEed
ttJiO1oQnKh8F6ckP1e1lkLDg7fYha4PQygdzoGp+H4tNMYUvxD6YwnE88joOlvrSniXBt0+UkU3
PdKKJZVrcVR5WYO8tO6BkRHUheaVKX0LbGMqeudGiyeG5jAUEaXcf/dojam/5NrnaMlpL/XUxdZk
BmyRtuNnrorAACEKKw0j27lweoG9JAv1GeW9UzzG3aDDoBPlbqDlwIGeSqZZdD9UpfWRjoX1AKlp
jTrXfKZ4DG9qGxVwWn/b39EPv7njmJ0CEiE3+qS/x/A0b/pF9B5PBujnYvC6vZtTBbIg2feYShA4
SLXrSCU3diYTzB6bD0LjG1wx2r8EtV2jYv9zxTumbpsIM2xrWdp1C2rXP4+N0WAQ1EVyKKmQ8zYz
5d5JkV6V80NE4V3Bq95XDMgY8cAJGN2DYZUJWXd3QiABCaKXCPtIAlRyMoqTM3TiKciKGy90N9/n
BQPRqdGAqBnx2cNqgRFKXP2mY5B1sNti+783qWsg/T9+Ge5aW7I/Cc+WvFl/pL/MSEvopTfJyos1
dPMI8F6tCnXA1QtnViyX4UJEjIWat17b7axBYQtfOkd6pVB2N8PRQPeCzYo2Y5h7CLOuZFdgBTH1
pbn4bqbX3qFGyCLIE8L+hWULCU6iPr4/0+5bDZWDVkGT7baZEdRgmJQJ3rWfN1fL1TRy53RsJTFd
iTaOjbNQGbrYq7fbQfJ9qqWxk7qXnJsYDHkVIGU1Y0C6IZKPJ9rKzqYdU+vsjo8ZyVJaUnDlaK18
xNM3XIxrsoDKvrCuY2od8hLWisKGxq3O+Wmaj0gJyxtt2PVRC+G7BOBjhOvG9NLL1CCQounWbopB
mpvIYjbYBr+iNEAdUw39XvPkYVY9XzGpxKsHj9PH0kK6V17410Na8hzKYNiPLvKSa1KEyvSfsCe9
Ew7KGNRzend1C9cmY8OEKN/99WkFRPJfLmz3n+3K5dAmhOG6BioZgRhULC2Bvy3lMrIJCLHbX+UC
CJ7mhdthXt+bSiy4fZaXVaWH2l2yIPIC17w4sCYeLLwWftL3dAqW21+bGGUt6MnCGfHCdLjVRqEF
Ptb39CIiEgWGrt0phiLbpKCUwKkV+FlS9xiDrGkFuKi/m7pFqc9o3qC4OnDmhTEWdIKobITV10sC
Be1/vMh1kYW7fsK8dT2sLGplyRpnDvqw4Qabj6aXM9bjReJMoFrrjo1azDTJ8ZT2GUdJQb9TrItq
bHbZmDf3yQxRPp0VsPcrNcKubm30NUCcFWT8eIA2lgQNUSr3wTT5ZSD01bVhjWFpOsdm/jRgATxq
fYnwY/koHGxrbXdd+TC7bDnF2bQbF8ZdCP4qnE9tMPtuzDk4M76iRnaUdQkTSaSuXvAZZ/XT/77n
Bak8fxzOhatTlDrQ5Q3pun/UpfAmnUyW2a/RfBmE03+3c+hAVmv21H5PXnp9m890V7o0enHMaA/3
dvo/7s6sN24s29J/pdHvTHAegL79wCnmUEgKSXa8EJJlcZ5n/vr+KFfXtV1VmV1AAxfdBWQhnbKk
CAZ5zj57r/WtmzQAl+mSy49bYowx2CXdQO0405tXda7DoNRf64BeKWdYjIKzwVHSki6Wcd/kRvaK
CPHbopvpo5AN6b6aNMUDFEQKniy+heE4OalCe4j2VuUMhSssSrjmHYcnc91gSV74vAr/NXFP/9+F
QkkWh5l/HQp1T0pU83OI1Off/xEKpUl/sEGqksFmsrZUx89AKE38w9AQ1YsSm6dBDiUbTVF+5kHJ
+h+SKWrM4zRTkTUqsP/Mg1L/UGkkKaah0yInfFb+d/KgpN9ufMVQwUBI/I9ugin+QzS3XBHepls8
uUFP/mhcuIUOFKWxXldboMNZcC8Nwhf1InerWrRfRDtMoXsQFOlJcLycChkFOigUP8UzcABCWIr+
8tN1vPzYeX9uSstr9fDThqwYGtcG7j5TI11nHf5tEQY9lphLFZTunDVurga+leR+X+iE2mq4lgU/
Jaw7UlQviCfmbhINj4kG/bOMLljFHrnQTp5izdEbGJfkxhVmjKBKuJlWQu583lF7RH/xmqX1Nf36
msmrpSLSRfQOhir9NsFIF1WiV642LhPIK6K5Tok+kuhsTZrG6mjukhXTY8AEy6UQIs6UtPZfNazX
OuX3l2CsN5YqSaZsyL/18tW0G6a4EBu3RvEtCvo1kcxrO/QZE7bg2oyTaJdYfO0//7Q4/qzv7ddf
zGwDootqqPQ8FfH3AqqYpg4DeoGOom6uZtUx1bDCW6fgV11o6V4IQwq3qMw5Qq7RA9gcpzOwSQno
2Vy88EB8HeRE+z7QNcy2jKYIh9ZJHRuYYBIiGcPAW7LBQ+d4UNr8VJraMYnHszB3m2Qu3F5bHvK4
vAhzidYtPutgUORYu1VitSt1y1fbaVdkuW+CUifgTMwrXwqVbWDJO11/6obZJ5AZja/dA16J8HdX
FsMw1Z8qAQEa4bBoGWSNk4w+eSpmdaMs8ZbCYYuKjV5jHxKWUzspR1QaGGyDfZIyJ8AaOH9Qf/uF
HqKsm8/StC8TY7Pgnk2r1JtHCYl5tJH62q+B7CKIaaOHiXRJHBQH4lx9XCIuuI7V2QhwG/y4eVdb
ZIWhEGxBnXJa0x2wk9dFWiAwi56yRC6g5OsSgCdUOtyeiNOnGD8fiibBbh/FZnqMmXVplb4zuuDW
A0hsQXf3aox5qPMo9DdmbrpA1Q65aOz6UXqsFgatcrQHkw2VyjyHGIqEuLpW5rKt6/mNOKdtKVPg
JHBKgO3gzm/p9sCLZpSFqoYUoWpoHGrQEyISJxKAp4PP6AYadcm0qzE+x5Ll47xDTPA1QyUyNMG5
LUiqRhLaYv5AzPBAKiN6YfjcYud1wbzGjrtDHjmWdCdPMuo4hit0goddMisbCQpCLg2eCpK0Rio2
RcNTVFcceRHfJAalZEmeL8BE5Mw5jPI4Pg9T+5SpTJ1lo/sWyskGx/ItYu/HjEFIOcpyMn6X+zHH
4h5ztAaJHDd7XQAbmgXdY0jTXDPRpAlnU+aULmkIEjjqF7nf8Ab1DPkeE84nsbPOWTU/0ZW4jyBQ
9UhUjDa8U2f9Ic2m+8asQtJ9zfMo5ig/MQQi6lNiPN3YZ04Gudixqp8E7SbGPCli5uJnPBUzP5j4
rZz2GLr9LEigw5s0yzraqXbdfM9ajVDrwm/bZ7Q5B03Do9KNW737gAGNScPcaE1+IK0dyG7vKTEt
X8aFNCn47IYeIXGvMZgtuvKIBPc6WMZrqMm1jRWFYaZYecVslhDBiNXpl2NYEYNk0eVqA9+Upl2v
IdFuCdYkliVECDRSwaNv0LKYVny0i4HdSkJ6abWrpiCBTHGdtabfAYfv6mlfi8ZWx3fM/MbD5YOy
D8TMoljgV6adnvSeRjKfAsZx3RSWEUTSzKOX9ffhpD3007wPuuwiRuMB3wcohGXLS6DMHB1TuGQG
iowzns2jPCIVEOTtqljuVhVnB9FMB2veDoclAiJsZW6OwqOo+/s+m3dChro9Frfr55uHuOZDEKDx
iwQqlPtsbzAPqxbjnFRY80l00tXKJpPrBVk4lCx4RLDFwLOlTqU/d+a7WmJBgZrQ5rlraj3hV7m/
fkYzlr7PxKcSu9oC80up8nO7YUrvdzrwjmS6D6ZpJ6jZsRM25Ip5JKFxNgWXB40UNCOLxyUo0a6l
ql/x2HbzM2WlUnY7GUX4aAUPLLoPdZF9ZDEfZa+o76NZ3ktdxNAmwctsCLOvQOuxQ818wdb1qHTK
PS3pwZHK1nTHMP2+kAMiQwSyIekg3V96THCStjK3GQSnFYLZkl9ViEcYenuGVBxk4q1RaV8iAC8p
+EWnt6CLVBpeljB4DIr2UnHNXEUbPzk6sELYCDRyQFY+Lu5i5SRUd2ajftPl2Z/UZAu95W5eIB40
ISJ8CNqPEhnBAD3TMHuUBMuTiCsn6MRBx8ekMLyXimxjoPlRgVDiTUhfYrSJ9I93otF6g9g7YYKJ
UiBzSuiycwXjNoyQE0vtPX7ZQzo2kBuKloyG/ktEOkE7hVszGW/1qtRiPahl2OpFQh1QpTFWipYQ
a7Pz8DLIkEJw3ImxCjA8Um4NBoU6vK5ulmyCg/1FzPM9imYRPTpYi5Gr19G9dWTyE1MdQEVoIQDm
cOR8PnoMT16ErOFDhLlD6iFZXFFxzNRjl0vXwYg/AmznxBWTK1XuJsxhdVM+Gy0YauyU8Vg8Fnn6
pTaQTQ4ahmoR8Rn+vtwJdH5UmAIbDSP5axgS9VQifaXvijotxOi+/gwMcKLNxOQ2L/nNHLJbk77O
aKgz/D02vC08VwPC2VQlJ0vR4jvBau+NgiU3yrStIOYX/PlX4rQ+Amw05Yxjbo6LE9lEOi9nvMzx
fqijD6OuKayzXZbCDg+E+KOXOwgxQMu6BYhyqdMtzNWv0E8PyNJKVwYTQlZDL9pGVdwKfAjAeO2a
UXNbYj4sP9KCmKKWsTRXCnsXzyuuiHDCrhsa3NZZLsWkD5k2klsAglr2oSS65nxeFrxKEFwVzE3y
tBHK2evL1dYTy5vKQGeqJ6FHfhWqE413GRfTEyXGXdYujYMz9FmuQW8nefDC0/NWTxhOg44CVUNS
FFOkSgJy17afH/QhoSWpAiqh54XHN/VlLc/ZB75hc40gyMYfa4C40xEFZWsGi7NkxpSTGlew4a7E
tnsyEzl1R/KPbF2a0MwMLewwOVugVNTUXyS+YbSIWigX3VhcjIL3vOSODkAC8AorPUOjWzEngq1a
tYPN9l2KhWOY8uUeQzO2h5ikoeJYVhwQwI8+FRDo27zTeEYUp4iNTWBM21ZPHzLZeLdiNUXjnN+I
VDg1poUa28gvkTF9YX7iapO8VazpSxEi2sX8+a5WjBlb8lEhkyxqdBVVPkDqEt/Qx3gDEf0kBB/1
pODHrvMb5onHmGcH8YdITkl+I+T001PPQUG4b3T1o+pRCCUGaPq+fiKsecuD58Tqkrpik+GiTimC
LDTrBdNtM3PyImMEg/MLqJiiN81u9VmpeTG6BrfX3Ee5N3KgcDNyyJOpWGWqePES9vooV0d7mcc3
bcGMW3WYK6eFoCSx5GYkW3QxwaOEaFoqrHv2ACNIZXfRlPh1rJALjnT8apVXUNGhstXqwRjH19Xv
XaYfn89nMgRX0ltskUCtVOUOECYVkJ6ubGk0gZ9ZDxWflyHuuRafd/MAuHYKi4cIxFwUcWHkgOtW
S8qumrpH4OgX8IAfZVNe1FXBVo4H+qBgry2m1EzclWhC2q6Dnl+PEd34buhW4dYNcm6hQfBt3E9J
E7lSJwV72SATHS8ZDPwchZejGdKWp5IVRYpBO1rgBVdIkt7XB6UOPVEYBqcWKO/1YrpK2k1N2L70
FfwIsa52BlBkqJMJgiy5r8MOhCi4hQerXYHukcibl8OPLmAL6hitDiSjNji+AjmgIKlw3XAo2C90
5oEiejJpKxv8vS7as/VEmH20pvlW0jst8J8jV+bxCbAGst6+WlILoYoCHaH8QHnPhVVG4vKK1vRU
yN3SkD3NFb8FekYD4NG6xMuUUriSct5n0oEr9MjMIN4EQxFv1rG4vXCZV/4HBhvYekHtKIV5NVAK
24AWcrDFoqevj/GoKXvgi2/1aPAmJG0ADZFA6B7ZbEfzGqhRDkwnvYkF9Au6vlghxOISmPlHyGnP
NhPOKZ030HqVdSa/VoYFS13lcUkcUOyL58xgAGFhAi8jYEjM/itPrpJLGRs8SwIv1rgIArdOw8ab
RMK3Up1Ow2DuwS2ouryVguC7WMUfpRl90DAOASxA2SwUChEdKKKBPZjK9b6kb2530nxdZiKWJcxx
bPB3PfZPu5j1q5zopK6hQ9TziyixhaQh3xwjTeWK3wRMxxlPcTcZ13LKL6TbiJ+nB1GeXocKF9u6
NTUN25Woqk9t059H645JJu65NZCxg94j5Owr0I7E5E1WOHXz2EBBuQgW89Y0qHdiNnqZoV/FiI1K
nYubqgNdltLd2FhgqVjbcgKJVvgIGpGJRYhlJpF4LPI58qey5V84EeCpiD/axroOFQimjuiYKDzJ
pbZFS7ieBeqjgHN+RQVzbyU3HnwRyxhXV860K8orj+HG8+f9kbX87JllnT7SFuH4bRLoEUh68rE+
nJRvt7oO7taHNaDbbRvNEyRb4jfMqxxnMKg506/frVjxY898T09u66fUWdnRYFdW4aV0pKzajXSK
rbeCCBMp+nGBw47X1ZrXdXVIZ+WaYkhYV37IawTumMIWaCVZJW9xWSVOj1jETiuufhljwY+4XJFA
pCMXhwAFAgei+88rrMnUByRc7PDKb3Noe3aevmJ7SuEfxDhhQn+diTPTevpcbj+/x6isOy2xftzr
gVEcJzm7pFxfWDs/nh+Vz9BkbWh64doHbMgkh14ysbzQ+iEEZF3AWu6ntLw1E69z/VyExKRBLdAW
IAMp0t8iet42Z91b3Rc3ASkneoQbTloW72DfK/ALur66443R6Sqy56AQDgWdhrioTvKKC8sfqZ5k
m0YdxMkGemzDZEWqNXxFwytWNB1YrBmjgocJYr1U6fISyaL/+Q4+30pmbZax3hZasmdSljnrnYcb
jKQOS31PziCzrvnALVwvXxhUvcULG8W6fHyuFEJY3HqNzhFD2CVZuFLvYjbfECbuVKn7gifm0oTz
zkI1lyvUPZh4fzwQDO2vn09mWeRvbeSxyAw0o9Kj1vEaMA5uYV0dmZi2BTgPYd42i+LB7oly2LQm
piG15H2p+2jKe1rbkqOVZDeK4i4TVJtBuDMa3WFBdUN4hkCmwVKhWlE+pDp/HHBtW3r/vZiXqxLp
XtcjLbQkPFrckRBkY562pqSQrOpLgnSP/eEiURZJM9EpnNNNTfbXLToM0luoZce1VpRNwVO1FuGX
lkPfyD4r3CGePxZp2Gv5YX3+PwsjtMqYPSNeX/1cDuE1Fzs/06wXPLZER1btPfEkgd2GkwfJPALv
q1JuI4qBdscaQG0TsVbmDavPuvWNZXIjnADzS+NoaQ06qrjB5/ugjeKMenYUk/QjJCyNWR+PaSKr
RMtafHLZrc3WBbhZPw6DZ2CmL2xn5x40QCnLrwGlnRsOHE2a9lvAqMU1pByfduym7fQllwkGlOpX
pseo33pHDdijfdNaXk3csFmrrkIMbyBoKkk9eWhv65pa8vEvvBylES8BFt/PNUOsg6sgCt8rLvH6
bKxPbZo3MqYdvpuIBiRdbjAxtc4mUtKQiRW3JkfVEVvX9XEprB5oYXy/Li7Fomz1iRLl8yfHqN7W
Va9pstsQs8khhaV5owpfZKO4gX0WQQhO4PugyDx/3t9WIDBNReqTl9AXon6bYHbzREvwtJAFef0E
l744fhajZTF/yyAyrBXKev0jbpOyHLZlrt2mSrLYlmcig+lQl33kzVXzBlgMZBIcOfucJPp3QaFE
jEL/83mPZ6LfdLAljGGBxtTRbf20UhKU5lqOsEtUBoKYdidlFv78CHE/IDtkh2DkyvmwLsDr9Zja
9ENrjDNbkzuKgTeXeHmj6IMh8a1feyXEvj0GfX//2eXFNMZWMuqQ7oen9QJ93iDrbjKFLwivareW
GZ7pU/0+jGylvck1mDoepxk6V1yw51sIPRHGBWwo5eh2AygXa8XFRGgCbNFaqQ3SPbG8QFumZcWI
tboL9fSV83aKGA15FX7xbQbsVdCIB8xIR7DxGnFVTXG2p6xYeKPAniZzOpRKNDPf1XcFbUQbNMZz
kw8Ak1JeRyVAA2t5jdrYZRts0hs45YPAoalvWS3yKZ89gb3A6aXlOVXYBbuoSO+MDvSUACDJaOFA
zg3Ur3W3zwq1Yw1dLams2l1aoiukFUjAixVvFQEJVxdlhFkSWA1unHyoGrteh9PXk3sAPoFV75Ne
vK/xrBiJDLquqSMvgNMZf01qvd53HXkzuCkgbY1jwwQ3jfE4rpHe7JdTbQxPc10/aeHUfIsSDNt0
xIJi+iI2YsTqJEvX1soF0G8XWRjS+5rIR6JoLPMEI7/cKiVkHjFu0Q2Oxfe+15QTiH19gywenU+i
nsb1P036USbz7fT5X2qTyABE/u5gVJ95YvQi/qILvzb3f+vBMzbRFYXGP/Yo/beBJnkpRkziVemu
ndmMBJaKjHgVygBo6o3J1JqVnr19r4uJ31jIMtSvYPs2wiifNFP8MUb/rxksbr6X59f8e/s/1l//
razmJgY++z9//WP748/h99JlLvfLH7yCGOn5vv/ezA+ATzO+9Yc/Yv2b/6df/G/fP3/Kda6+/8d/
/1b2BXbQh+9QfIqfR4AWV/1fTww38VuDUf/XqeH6LT+GhoL2h7KOviymKIamrIOc/z05XL/EIExa
9SmMw0T0Vn8fHSqMDjWmhiIGK865SMr/Pjpcv4TkSxdFxoq6ReDfvzM6tJR/cOngf+QH8gJ1TZX1
T7/ET+IISCdRolXlh4RUbLfsqmv+IH0hI8rq4Abalat77+k+3zOAO0rbnr7RZtykW+NgHebv2nF4
73bVpT0X12wn3GXvyTsAw212XSVs38ZnlO/1K8IEp9jNTu1ZW9mpduFW9awDBJB3spnBEGHc32du
fV/v9dfoon7E2/KkHeVXK3L7jCG+LT83V9S1e/KwPesOhr9fuJGT7dJn+b46jl5wTza6Xz7IDnrI
y+zV95wwy941r7kXb7HGWX5xV96PT8zi+Up7vxzNzXTsn1FpPAh3yjd5zxTDh0R+xO971nzIIy79
OU/c40Rx9A+OVHte5Vk5GNvgOX8QLNv6Zn6ApAtNF8tGuO11my5LTdRM65r7eo8BHex7c2f5nB+e
wumu3lfW5a0/xfucHxueo8u855zzzCU88h4+4OH4wQ5M4153RE87FHeGbdiVnz0GV3lXbniBTutc
ISd7uVcdxb1yhO3mEGt/5iS5x8DsIS908SRsxu9k3TbAq75oWyTWvuULHuT3U3DfJGR6HYKbsU03
6iMm/Ok+YlFHvuWDlKJl2yFncVORB2zbR6eanuEbR2ClcMaDtusd3YFwflB4XRORK07umF+7R4Z1
ikrRZGtflmO+je+rQ71JIbvt6q3mcnDnfXV2xmVJdtHO8PNtuQkP8r64tjfhnJ/MC7/hxfKp3kQv
2rGDmVz2dBNvdNd4ULZ1ayfvoeUIL+lhuBs35sd8wmk8vFgPjMJelEP32NyZui2RyUjen7i1eKGa
LWwJAfPR2bnVBtyt37+ae/TVhQME3csP0p3wyP05OHFUkOy8NXzJLk98vxs7sg3q8rBmMfkGn8gm
c6uvVLF2fT9ciDSLYEucuWgonXR3YnZnN6IrXYnPiQpfyH2gc9Vx8EeH/M38TXMBmGyA9CROeLrk
jq065UPiY8PzjW327nfXkIP3M5nmYXICZWjub+geyVD0Agf3qEfp7HDCjzf1LT8th8Lv7jgTQM4D
P8vzxm0EK3pHQKIq3ekMYlKOfrSIOFj5kv6lN+hpMBSS0elbH1mASppKG9DBdlLIKr18g/roTJNX
bGtXdVEQdKKDw+5+ftSe4EHR+66owXEArdAUpwRV8g3hsQ2JDGm2Qz/IWwjek7EYOn140GYk/Dbi
zjXv/SK9Cu37NDlK4uGDq2wFmAUghIv4ZdS3KRlwyY4O4TzY4ldTeuyDCMz6wXoNv5YBwxN/QXNl
0EPv/Zgf58HQBr9xRwAeEJugc+OnhKMrUSogAHPmmcL30C1C4i1BVgDrwNYJRc8rmpfe8LSHWHX7
+AAj8yh4y0GHp+0H0wXSY/E28pr0rUH0B/ONBnKW3X6dnMmmLfhQO/SsJBfAG8YPa/FwZHJBO8OF
EJFKL3OuOdQ6VHNQv9IRouq3gOGu4iuP/QKr84L+lmGR7KXP9AOlr+rBkE/FU53v8pf+JV40m9kg
o7kRpIoNcZZmqu7cDJ2xp90+p5GvM02iABRf4KeXUHfoSzBrIE7FFQt3+dJDuFnwPzspQ4nXynDn
RyXlB46P46PxzGeCEN+Zzt0D7TUIFoJuN/vuPnUfDRRoTg/AzSGidx7fI/MYWveAUceX9kW8ByU2
+CK8H8FP7G7TC84Wu2PxJFzMh3b7brkg/3LRzey2Ognqq3ESBfwIX+q7PqVfQXIY4sPwofCVO/yS
qOWKG1rlPh/X6AFQLAnnTsGZviXOvCn49GxjB1Td4TN9gHvq6aBPSH9yGTlHV37Ol8yJ7iMDbeXo
E04oISrfN17PKd466W/gCG2SkbzBIkZ8x2NHb9Ep9Bclxj2LHm/geMo0wgbebZ7GHJYjKdc49AdX
eM50O/9qMS3pmG+c4i9i8UW6a7qbFNJe44Y+th8Kw4m6+qY1T3Q00kO/z62jKm7c2uvt+E7r3WFy
ngbPG7/lLQMD0ca4RDVqqy/h8j6cpAy+eyW7GFwir4Iy5rA2Mraw0Y5Xm5Qv3BPPncj2PJBTBrrn
woJf2Po3RM1o6p7VWPX1NH8R3Ag3SO+mj0HiCGvTzyuo8+xk3+9Gt3LqN/PBPMMKjd3uVKe4zGz5
jf/rTkj1jsGd5uRu/casdcev4kOl/PY4gKc0Vlgpq53O4qze8By+VTxlh/5NuYxbFfezTTDopNvp
pcQ36NZfRu0ibXUX+KXPeyVLlzb+tOFfCEsRtw3SeCT+QukX0ZZ7Ffd33NsGVh7TI422rnZJvMdz
2JfbTnsZZSd873e05qfFATpVgDmR3XTy8Untoz03GXfzcFJJo0jsfhu7r0RQTrYErNj0oaME3UUs
9xkA1859FwlF+puT9v92yfv/UDFLtfmn1WwfF99fWfDa9rX/uQj+/L6/lbSS8ocOZgIghoJm3KAh
9/eSVtL/MEQNgZy5GihWFevfS1pJ/kM3qWRpfhlIlhG+/b2klcQ/rPWnUZxqhkWxbP47Ja36q3JJ
WzkYaMwUgwIZzR0icE5VP1W0PdqTICZmzOgsf4ySdyVN5ruGwfBSyu+ItFbrlxLszf6GNfkc6CkC
1V4cN60cVW4UIpwZalTbvUUeaZWEXzvJqDdqzyFcxlR5Qia9z/pe94jLMiFXdIqjTk1y0EtT8Xta
yhCecMkuYkztWc/KXSTp7jJM4g4mk7ZdQgvwtfrA2ZpVU7rU/WvQmMOdISiuFgi4rjWiHcy6+CtA
iParlOzzuqBeNGWNq4M/4HfncwrgjZFtdAeEGDqqyJw1Y57lYoB6EyRtI8sn2C+DW6t5uUW2C66E
Oa9ZqEiKtc5PyoHIuNgkKK7Q2Rst8sdQj7FsmJDfq6UnmEF8r2qhOFZz8FoO9FEDQ1ahokiHzGJo
UAdDcozVGN7nokS7fNPQ4WeuI8+uhgd/U6GwSw0gEI1ST4xB3nS6NrGegaXkE3eWfoyRgMFkjmWU
CvBRRb9XR78y2+rOCiJ0DdZwpDFeutEaXGhY34VpTRlr4OWKRv2CsRAWeq/EfvdXdqHf3ULrPYcR
TuOUJ2s0jOVVofnTPSfXsDQhLJw5TnFAah5ac/VCk8ihdsAXtUlZvKghniWun1sU/0KbKC+CLl4N
5rhZXaWP+FTdapwEV8oixUZgmG4ArbPQG1CLUYoDpJUwtcpzN/hxk5wQ9DVbqSIkqwk5fCQxZZDR
xAXcbTPz2ySHmU8On5uN2l6dJtrcIJU2gAOsS9Cp3kwOEZjp9lnlYXF+WjIuP/oTfyL1/HGjqRJE
FxGtvcHY5teLYRkK4wtVOGdj4hk16SWLjuRcTz9UhtOuGhEfoWE2sc35PpzVJ4Jd/YQhdJ4QWYjM
Jp1HAhkgLMZxZjlxnL8JETZcQ8bHt8jZRw0zGjhmxXVBK+r9+YuX/snqoaoGak9dRhVp/W4WGBZJ
kKLZOic5M5pVyGexu6woQD/PJqemR2T3FHzkVNU2AOWDGlmcBvlL9tK23/78xXwuVf/ZAPq8kpos
WlxCncWMe+zXK6nXTdOqJHXKNbpekwa1jfieAkC30NAuhJcjv5C8ycrKR3FSfhgV6qx+nRImgMSo
JU8s7BdmmZsoEBJ/0I0T9mbooe0yEj4Bjhmi3tHShPOF6cJUX4N6/hJDdseAVnEGJh8LkVsw7RXO
DQPNvHapRYx+UbBLQJ/hLpTeuom6GatSBTpq4RCrmbTULR41AQsrQenzJR/lhUZ5PJ8dFKfjVhKB
PaVGDDknu2pRfIhy/Uez6l8yMJRfPR+fVw4+saEolqpp67bz65VLcScPaqMiEhkrv87pOSSgeYYG
nqc5Kl49xsDnJjLahF52pnZlejKyEQBaaFg4HVDzBAmqpzQd4VzPAVntSQUKFDZ51R51HsAFH8Je
QHbKmFvZG+FaQ674l1mm8aqtvlBGwE6tigPkPHsUH3UQdLbWpMTGmNw7pco9/ee3i/RbL2ddhQyR
NiFbKIYXSf3tTbeo9maMXWeYq/FGGiRKImmTKICoCYWYPCOKIRTr28Co9zBnB1H/K9nwr4Lpz6vO
tkt1oJsaXUttfbh+WgbbSY4VaIdnVhZoqH3yoZRbHWS4Nyv5fSEOozPS2Q0S8cqV22s1KxoL919d
B+VXrfnfXoaO7UddUQ1YQn59GWKYGZk1imcEMRulC0n0VL8HeWjeQ2HraII3JxlB6wmVxoNI4ntm
peq+a0NoLGJowEBEsxE3g7bt6ZkfJdi+pKWl3AEvSUsslZYItGEaqFD5mCGLRXfgCEboLsusOlYP
s91SqPBR0L3W5DUyIVXJh+yArSGHtOMuyP/isv/O0fr83CXZosFoUV/hePv1/UaKIC9CJp7reEL/
wZxLLsriqQlRTpvzOVOayabEcAWxMOmyAWZMHDNfEOMRQ6g12b4W0G7nCPygLvNpVCLL3sRBIC1N
vI1zdrbkIXDF7L3tWgzsTYvgTk6caRa+pTVjg0IJwd+UobpHtL9iEmRfm5fGU9VqUxiStpUj9SbO
6kOSR/BOmupSievMsCYG2+zV3G1ohh6ycuihaOsh4ktr8nA0PGuboFSWXQpN2OvqQ1TiVA36sXPT
CN6RIBLYKVchZHVFR/IcxvFhXJLMxXnhf5r2Y+N+jMT4ZLZn42qZd3o4h/sqsM5wu0qfSUi1M4vN
XPIYZ0hyKeSADfz5Q7mWvD818X/cjPjl1+JX4eH7vYkfdWMSwr2AMii0WxHvOFoKxFjGUO9FmVVj
WSbNz2kENF0sOpUkEOGj7c2iwLXYIISvKxib+vCckHW0C8TUGbMh9tWmKzaljCBUIDs+NocVB5n9
BcLpc7P7bf8xtHUBXUtqiSLt1xuL/CdBLbLurMnRK5UHUZikigwDcVzBGrshajOs7004xqlrtf24
72ebaKPA6NAgN1Lk1iU3RqnKL8iut/AUiHNtIoK6g+lOwN18DmMcy00jbZOmoNNS5IvDhqSRyjGV
bkt241YeMbVbaVu5jOnX74QW8+cf0D/ZKTh0qHhxDEnkn98eHuZsMriH6jyP7ATq1O1Ctkpc5qRo
1unDn/+uf7YwcTqSFBB9OoaOtUT/aX2sMqCgdVOcU0i//ip+FCzqnD//Hf9QNKjr6WudHlgmwjIw
UL/+EuAc4mjJ8jltelqTshjaUsxDOqnxXkZmZiOXIXCgRGMSqS4Ua0Sm1A4pssaNJjOTpJxW5xgQ
LtHmKuxcVdA2ohVVTjhihQ3nwU+VSN2VCXATL+jn0ofOg7a7Vx+FRr8FAj2dao4vc9KX7iDVKHhD
ovM+67eGG40R510PyRaufElFl/MXprZ6ilZkrW5oSGoZy20W4lVIrhQpIZX82Gizowza9FBFslOc
gqHlUKGVw1+spL/xfajfTdNk6zQ4OKr4qH4/Oy6VFIJ9qM+W0FzbUA0PBGZC4ZEIjQpbYdMaouBa
hPo5lRIXjmpQl4M3flay4nnWM+mYoeTCoyhuq1LeRS3PqEZ+JNPbUiQ6AiS40rhovmcPo4SAcLPx
BZXPxghiy12UmIaIbr5URqCvki9kZJAX/ZinPNQ64YABZJOJwIdgNIkHqLP3ZYuyQKoChTqm1jfk
mUQ+c9zRb4EibUkyYo8bRK8xuq9lQ90YhNZxTAvS61lUYszCyVdO0cZhQhE6VBHm7aV+SHRZO/z5
Pclm9NsquF5YlcrfElemAvDAX2/KEj7JYsgNLSrUlXEmSw9LTIsrr7ZNbkqXUa9FOyqnH3uxApHf
DlJJcoa2uCcyb03j5Z02CVkSYkJKW6wFxk4bbaxBaJpH2tO1UcEoMhS4sn1yaoCQVBGcOSTaKcl1
8F4KHS78gJLqjAb3JCsovpYlfWktVdrlGFuPCVpN8klukNHh45XgGmT459jXyQlZcUouJFhKSLOV
nbRJaIuZb8VIZ9FQOgAe2nRO5728slgmS6Z9oMfWsY7WgCyzfE1zmZ43NDCTYTElRX4JYVZjCpZx
WVvLYWCTkhbBcv4Xd+ex6ziyRdl/6Xk80JtBTyRSXrreZE6ItPQuaILk1/firYfuynwPlWigR40K
CGkrJZIKc87ea8fYJO6L3A4qsA+Js2tcGdOtn+FsSz5ObAdx05I516dkmOYDkVIJIR69TeJ9G1c3
w/bSS5LV3+b1yJXCW5hHvop2nT7Wc+WvYNNTq3SaWggKLnXvfsOUtx8yMDnTQgIG1PPKMU+dNr1T
rtlyqPhhZTHAhr4lVY6lVTo1Fo6UkrnuXbqEb/EUJyBZjPzmLtCCTC2tt0xKR7MCOT3S39zWLTwB
l3y1nY1Pegtrwz9WNeHRLglxdtn8bGAZVHFlXBHmh3Hs2ue56/eVIuaAtJibg2zPdPTtx04xzof4
D9tm+/cVYH02fYvDKiRSik+/r9BLM1mLhxFD5ETAYAwbmJnSaa+VHfEGNqoqW9k2IUjs3z2ZiGNh
2qRYdel+lDi7G8cbAqgg/r6Jm9VJfiM6Bp/42PoXcz3r9iSoIt7s76AhYj4STUh17DunXve0OmcE
aXm3pMzoYPU+F8oEYsi19ZwiTIZxOroWLFMYk0RRNUmIFr8PfI6FIXGRwK8z9ykiYAY5xHKfC84f
qV98QulKApuXSTCL6Q+n768JAeCI5qtmhwT1OugO+vA5c2jIjBMeMa/mbpDN+Idv/apP+Pv2gQvr
IwdlI67rPh3m37706SAS25Ti2g9Q4z8U9y3yU0hQGTFQ1IMppZnb5UWb+6udJ3/YeOm/17vWf92m
4OVaODepR66L8d8WWwlKPBK2d51I/ZSJfHEAe+qObHFOstIPGaxBcP77eehC1GyrH59b2ul0Vvz0
h/KpMc0GHYylRpNcmCc9l396h7+BlNbVBjSmj1udy8Tj99v1ceO8xW5OIGzi6/Tkvns56ha/nr6o
nrdSl9oDVo1tOzmfIDomIP+oFpkzuBCbaWeOfXsXD8YmuvmRU/1hJeSw+B9Ttq9pmgU8g72fTyn3
t42RQ057Ebn11e38HXtEWvmEXDyD4b7TNCwWPZg76CdODps5mo9JKe8XSiQbqbO2SCEPRp8tLCgE
ctToApcuvgLB9F7z6UvqAb8RiayDLCtUAN88KHzvApMT9RX0123dSOd10P1p7yvsU4WynFfH18hd
ADJ7iOOp4rje2Cdfxt5mduRwzpa6fC0yvoCehPmPB1pvNBP8cUvrt+nlXz8lfJ0MZyxynFHGYLEX
42HuB/XsN3eT5uMwrJonhIf2UQlqpN7k2Z9A4SIKNZuvyzgQN4pHM+9TogoMq+LDQRIdimY66SVi
ALv0d1gCMZUt+PUKbKlQrVwg7lc2M+Cx/LkEKpPehqU/QBwW50RYM6uYDOWMCh7EjTqR4Yarz3EO
Q09YlePf3MHfTYt39VsR3XcKBTZEXnUYOpSnSssek5l4TKPLdDxpSfNaaXSH5DAn19EZmtemV89i
zK4T2/v3nrYycL/84I/ECBRWTuB8lSbg3+AuRw3wU0//MUrnoOXwkDufKGpvQeNagB/X6JyZLbE5
eR1Y0pXbTrndbjXVyWq+WLHxSLZwSlF9OemJbIIR1sneqARdpKnUCTEE5ORkdkgc9GdPz36YNWm4
SRt5O9SgD+DqfQujI0vp2fOlu5HOyPOu3J0ltOg0EZ/WD9nBnIx7Y2rhydkyNAVl6irtHtVkh+6S
I3E3myct5aRhZ8b3RFcb3yAFhY1BDYzVuOutwdo2A+CtJrV+Oq4l74bSPQg1/MxsI6KtW98xl2nb
SPYPhSfxJvB0mUv51i7ZC1tVY9i3FQdhy/lGLOaTp+bv9dLfiYW/TOR3tbE4nEyJT/fU5JqxBD+i
7aHMTzB2MX5uuuhzlSOhMUoLX5H65qh2M445WA+k36g3KcwMd2i+/AAS8AXY4A4fxqfRdk4VnVql
2CiTbuFte4V+RNE4ayI6gH1xBX75Jv3sK4v6W5I5GMbSUzWTby+RlwNoLahwLU9kBp7sWH6d4LNs
lST7WVXi86RZ7I3cNLo55fya8iBt05lDKgh+mqQuTgFPQvwT0WkmUCiUg5cTNCifIHsBG3FqkkH7
GrGJ66E9WfzlGCeUSqWsrpYsl70hhjcxpYTnWMYS5qmn8ISMFFHWlonoYnxbhKtu5wQbTzfZNxJe
fUGdv+Y6ZaZ70Vy+Oaj+ylszflfCHlFecCVHj/BKXeDZ1QOffNrUUubOq5FYk0DebQnMGECEd0+4
sxF+mj+rhNhVIu10wMnJxnT10zyaWNprwhd0Np/BmN/pjQG/l+1+QUjvRmEpKxsHZWKW31p8xOcW
pkIt0PfmHp4hf4B5XxIt5HPcialdnwkWII8ufh9BOAdumnxyqcvi9CvvKmoXkwUcz8W1TR0JNqTP
Xr8S3qWvnSHIWnr3Geld0GfMJpCLO4ZqwSq6ZD80Gw428mRu2TTdDXJ6dTo84K3VEkmF8pUZZI4B
ABCRgb3uu2g9MArGcB0yTg5K+yoKvC9+/ObFtqThQ6sZ8zgwMvKQs2i5qEiwd56JsRwK+yzM/ovd
Dziq/XcjfywdGlnp2sEVurZbZNliE9J+qsT65C9+vnESoXM0WfF1+Qv8yWHrEkQLQhsrcR9llNoq
AoqIqThQs4T5PeOrn1lHNBNLS1x/80WEWbTRoB8V0xsz/VvUZGqnjTxKIBq3kd99kp77PSOvbFN2
xVaUWrhE6cOIyhkz+vPIVdasNIbPPuFNzd/wCZahK0gzHGu6Co4mMMy945nLwiEhsVo36kPVIdmO
3U4Py3gy7nSZuJvKB9sTFXloCYef1TXKNHC0Bzy8TF/iUXTtVyiQNE6s5NuSNgaeW+x9Zhx/SvtY
7War+VlTIj6StLfrzAjprhi/W6a8Tt2EiiTX+e6ytd3E2iT3ji5eLfLWTrpzJ60xAetbbZeo7fh0
uYGlvCBlDIzM1H0xnBaeXhQDxs/luVY6PXJZ9IRlqknt8qx9ohXqc/oxyqAqy4kTjEZ+18SE7Jf6
YRZSIvXJGmz8ZEf1unqAe+mvs8MZdfonKsbokWgNZLFBK/1/v7ABr09DXMVbQnCpi6XGcgLZ9JK6
X+YOvS0LPSoo1bMFsJEtr3HU5L6uf6lrvBT3y/rDj/9d3k9vlCfdMLPz+vTxggcAT9YSL7tJJR7B
ojgcMUby21bhVaeu+IL1yw412bzbM3VuCsYxG8YJ2R3RMgafh2ApJ7Ba5ymZ5c/eeZgH/Rbp+VPO
foiyMv/+Yk7HcuQZVWVThGU/IzirCLSfPftVy2W/mwzj0wC/lCOhxaFOJJeOULku1d8MsljaBUiZ
WVrkvHPFfaTQJyJd98rgL7S1/TxJDqL2srPmghtLGFpISiCJ6uuXfE5Q80jmzgAjmvUp1R3kGGhP
2J6f1NSe2Wktj7PuL/t4bre4JsiKqdd8cNeiW0mlc4QrzjHX1a7sCN4Kgyqn77hsCwhmLtyIsEKL
tG7Hbyi9NbRZXTVaNz1ShInOz607kAa5z/LmFa5ZevPAEnqON289cwoIgnhxOHVu2ItWl1a470XJ
ljNxm8ehh9LvZdFPIavqhd72cjeZ+t0oyCqkHnuPBJlU7jU2yDXtdxs1Ky1u47UszOQ+6y6uRRyG
pHM9ku0ScBrBQ2WZJQlimE49DrVXdrs1ZiynDkmJ2zld9xUwBp/TEsGkUP5LswGOXrymcDIuWu8J
UoDbXVqO7GwA7uCNi7UtWX8Y/0v7JvRB7VqAr/TNPzmkXRw1ESUPVNeic2/rhIYsyUMzxxfsL13g
jvbXNr0njMm6UK0sDjBfvgGlINuyG4iRbPsXrfLJN/6GHfBZVYiuRK/IHHW7YxS7b5oDWxQIjBso
87vtoGCJUyM7FHicDv1Mjwzz1naiQfwCMPM8RBVyuOwyDy5H4PwUpy7FMDN+JMfoNnDP9dQbrnLo
qInyTDLzq5vDnnTJyDKIZhltJS21maf3nKiyOH/8yO0NAq0tysM8490+81io6iUiDFM/211uhUW9
po9Y+OBtqGxj/iU1DXLHNCJ53DERhBm174uDBC4DD4KlEmVWVR90+BKnKtXEsTexeM1Ds4/N6Ym4
Urxe2Dtrjv+bhZZ1nTb2torMHxkuu7PD92livrlzW+uHORbWdox9yvKmM18SnVohOp3G0tRL45G8
hVu8/tm3VkOCTX4iCJsZfG6ftKpqAn3OxnfyiB7TeipIAe3hSiwOWxLdTK4KVU+85OklriRBOC7c
Ds8uvHPuMaF5PQoi2zslZnktNcT6ZbJrpf1Vii/DmGc3GBE3fh4hXMo37qR9yuA3XkvIrvFiNKd8
SR5Vm0PDpAB1s6j+O74AZuHiolREMB4HVKadETd3Zl9q2GZxQpB9CCS7Eyd3tkEGD4TKVlQRj0T+
Yk2zc/+xd9NvdESbncrQAFtTU1zISe4PphskUEB2EYkR0Bs5LdRHlm3SvKMRoI7TvQ7JTHLeml+R
qg7EsjYFxWKeDJW5N2M07grOB5eqMoxtSYrxwWOXTTtW9wAqareu4dftrotDsHPptmct22qOuHP6
STsIm++ZjDTEauVwF+luDXOePA2IM19R+JxZwXqw86sVESB2WOvLCsxOb0XpmxDIB3cP3NvCJC7G
I8KQwCGz9GWEA0rkNjUGQm8voqF+Ryn5kmtmxtKZPlVKEhAISWNMeybwGn1I3IEwqhbYLpb1no4T
hg+t/Nz6cXdyUWlikAm7uHMeEzGcU8e7z8gIuoOscElA9W8EbhpwNWzLmCbNtvEvFfNobzscmTsI
BDnajK0qt1bbDlB+UdG1ckTQCs9rVwBB3ywG9WJzwINV5428d/q1ukYndnHs9r2cyNKNRH+urFEE
I83FLa3WnllJn/cFhmu9Tl9ypQ4+Ha9thosryHhu8IE7bFRFm++HaXDIBIIjPidecv4r0oZl4KEu
I+3ej9EV99L7QskBpCy3J43M4ZasxBsqSI8NJ8uDWXZvUo8RQ/qIaqKF+V6QZfYpGVljhgdMX/LL
ot1nqhpOI+hzMIT5zzyjIODz9TtXooGElLTfdT79XsMLSHERv6Y1ut9SCXFAzeRx5TGkE3t+GbmV
fH0lOgw9vrOh0HL+qA+WXhtvcX+1yLM+j6Ak+oZTE55uqMDTvBNEDBNkMB8XIsA3MmE/lVIWZFq3
rxao8DAhJEwj5OBG5X+fgrnd1Ub9PjsIj9zVahuTdQ2TBkGvUfmXetIQZ3fa59T7rM+WvMBMT0+F
i7Vp8U9U6bV9YScr2wXoCQKL5kT4gIKZYOUwGohY9KGqnxOt3TnTEO/JkHnKOeKGDWWCuhhikoiN
ISTSN8IHQK1kjlV17jtEyralnou1OGxOxK63Bst1ykxCJIbPpXf1hdJD/MlbEwmnMrthTX2HKagd
Yng5IBbbHU8p3FaKATcDjcsWUJB/R4X7kjXVrSP0/g3mqL4x+fAGtZ+9tU4KtAtQJydPMdsHInTI
Dx0nyQkjqU5FH2+7nzlbv6dJVmfPmccz+2Oyga0oe8j8/DhYQDJ0QnTBn8TmaZ2Kyr7g03u9s08t
/b4e+uXSZOJcu0AWV8JBXpKomU9qSwUDs2+J2rOz8YoyEVI2L/MKbfFgbWq/SkPKZAYPPrjOrMf7
mhd4/x2g2Ftyv8XBFct8zgeKIVWRfKI4XVwGbXiLVUYiVgMSWY0iv3iLR5ShN4ZA0/y93evsH/Mu
ug2UdF10olriP6g+2eRMWfNiJEdLXXS7TW+iNu0zoUnXLtL8M9cyxG1PobRZtMAa/ZO/ZCSaEfha
TlD/2elPGwd1zLMxw26UBGLnulOdTSnf3TlJj2YmxnPddjuZ5g/dCibCXKt2OMrWeDWwtU493BGz
7QXWjJhoYbsXWFaFwK2KRNAlLhGOwOY2lCvVflbTYzout9iLBa5MjxP93JfA2LSD5tnyqOvmgwVR
OfAmO92vqRMW1tAr7YTH3HXfxsw8I12jBCb4rd7BLJlJh0chPqfdfFE0QmF/xqwriX3fuM0XDgxl
yCKr7ReXZMzS+zo21Cnj4wB95iaRA3W43EItiW2iPb/CgqN1WhhgwAHkNAk77QaerJ85n32es/3Q
Z2/aIM1zRc4Hk3FysavXrJ79CzWaW9xxDEZ+5IYxAV+E1QI8gpaJb52LDzVWZAhzfcnJDrPSlUYs
hz7qey4luIByMouBg+g4jbujVZjvzkr0IE8ZmaNPwoBFhKY3FdvWb5udRjBRW0T6CSEbKZ1lvB98
o/wcI03HYJIIUjDKrH628iS+WFX5vfd1F1r/O/t6/6Ih39gQ6IJHZWgUx4v85+AYP2WMhTzW85Nt
S2Ov6qnZqprw3STC4GP5x6Yoo8Cu1hxXaKUDBIrR8b/Hw4rTYrXeFwW2xGoRPWsqGddN/j7pPTj0
qJJHjH4vbkJ3lC1dfs31+LtezK9IHsmpGzQeW+PZ6pfiwClp4jQrfaY+ucsM1wt6Y7lpTfxNhy4V
FAlrRUz9815H5jTotJVVc9dFW382YLAb/cFWtfFMKWqTxXZ9iuYBa2YRERCCCAs/DB1bNWnXTDRE
H3p5xvrHr6dJTAiMpl+AlA8vuXzRm5Ud3p67qrIOJUSinT0Juc/t0b2LwVTi7CeJ2l9qf9/ZsCjE
IqzAUlgYyCfKTr4ynqJIp57YEcpMYi8rOb4qQdUJz7imzqLiTkryIgOqBCy0qTrPmnyidtgjaKUg
rUynD/W+HQNXEulkGAVRLoN8dZ0h2sWOsLBh2g9znqbPCiy3cQFVQKwNk9Jh6Qek6MRRiLFTkKUT
Al87MjRpkgD6AD5LbLLc1ub0deF0FWSS1drpNSi4BJMgKb3vSgGAgTA3imvARiJNYSo69SC6gqgh
I8Wp1eMARWUrBpSUiReH3Ww9CxlPiPXJT5Tj9GosCa3tkX9MwwWEmOtmENLr06E6VL54UZaJ/8Is
o6d4VDjJl/wOO4O1SaRbourJCRPqrUdn4isCSIncSQ9DSLWyvGVJG6HozC15zI+tL7onj4C6jRb1
2l2a1t+ywfAutW688O1GhXLKDal9HVrP2+YZs7PFyuCZGcaIhZPbGK1wLNZ8vj7nIq/GoOuqlqqI
s2MdacJ0nKewjRIShTu7oYSivpM1bPCY1ulNY/u1xWfd78oZRV+lOET5RAlvWxatvHFN/PY1l8TR
msPcCeKtMXDEsN4OtF+NTRV3baDQdyMSTm/RlJyQ+gImMcUPc2HOnPPEO3Ytkg5heTtDUBCLpae2
IKt3eTRXu4KDaGDVeRFScUKMa6uMRqeDrjJzzh4b8YfVZttmEIXoWT8DiNz0U5LuJoldmdoaWzoP
F2Aj9K0xjHjuOphOntcinTbme5/uwN6L2TUts48uLwUIBaByo5VtHPQOW1srFupOL8dHa/bfU5Uz
/yVPWTU5xzhO6TavLbVFgG0pSR0A0zS+JfACx65uz5VhnUdvbA+NuYZTu2rT9oNNLyLJqBFH4FfS
CuJjR+tPi/tdSp5FKmkGztoi2OG0eQi2KN46na14JEcS7VP3Jbdnk9CDFD0N+EBNBzNTWLDWfGKl
Np4fuPlYPeo9CKgkOnfaSzc69g3J7Ya+wnBCc5wRBrWj9EqfAgKeKDEYGsgXBr4mWKIKZytt9kCx
0T4YftttYe+8ToqOr1aih4+JKwjTCJPXlIsBpFIf77oyYjfEefIyNMbjvCykiXi992hOySUHuqKE
boamLrIwznv8JZyk7suxekM7hCtEc4zHGmucVJg36xIbU20AG6LD5ketfe7dKkC6AaCgpE0gPBuB
rbmLvAb25sohiuQlgUqBduFBcKIJyDoYpnHcVSQpUh/rX8XadbX6/BsrZ7mZtbXA2xqI2fyf/tQh
GxZVdKCLtB0X9YLeKPurK/b/2hDy/x02GUfGP3mg5Y8f33783S6y/vm/3CKG/y8HKrEPxsdFFGpb
9ED/Iifr/r9W27OJYh5yMpIb1Kz/JidbOlDllTurI6qnI78qyDt2r8n//B+m9S/UWmt5iTKTaYN0
/7/xihi/KmZpvFL6ouhlmJZvajrSg197xJY56iUKMLGJEVUUqbPQFDTlo4VCiuIzGTrw9cMkovOv
zyUI0dHSt91cPUt74tAVVeDjJiD5sZmQeukgxieWcAuZoTkkPL9as2a9u7e/Xdz/oq/XjV/a6n+9
aS4mOD082+uF+PVNV4XWSX2mf1OaZhP2pbozK2hvMV8JK/7RSWGGTWxDGfXUfbzi2erJ4WAHmeMP
b+S/Xb1VO8E2l+v3H2opU2tjUjQjAa4EW0Yez6zYtiZ3xIOkWwRWB9T/P30FS0n4MVEC1UQ4hr/8
/Oe38at846/LQdAhRh9r3aj+LlKk+6w6wh/jLRjWdiNbyjeRuEqbsqlVxtYfm/a/ivhcw0CRj/jF
RxjFk/Mf+jpkBbQsSS3Ydjon+KYPkzGyvohR3kkoF6GOyG5bLbHzDDu6hss3U2Qh+Gfp+vI8c0or
HO1UKvWWuAGBcNk5SoyrsnS5cQtFDhuywdCgaXPIVUMyeNZ9ryOKaZ2uH3VhEyaG8J9+57yRU/o4
am2BDqjvz1Pjv2oDGTpV28Zkief0CbMsfdLwT5tGSZWn0RGfdLe4iHZqbIcdNgYM0p3nkkx7lfVY
nmuKBM1TWS7zs6LQ7VWmF3ZeEoF29V/pk1tBoZf3NoG9Zok1o6K/RFJ9yVnWIXmAyoUddtH4c2jR
CBndY8azd9+qfq8SI75G5EbSEeY8NdG+11J41kQwPvWZqHhfCwSoJMpR1KOtWxSnJ8O+ynk8Iibu
ad9OB7Fu3ZRbqkNRAD1UEvZcNC+3kt7c5kOGXGgoz9e2iK2nlA7xsVubAQ/QmeM/xU5JFcWu4p0H
iyGYnPg5H+vngvB4z0r2ttV+XqRBm8W13yJjoqvYFZ+b9XgO7CUO/LiqgjkWxPtSR8B3IcYdQQpo
pIc2P2pGa10tdz73awYGReolcLusurOn5l54Jce+2upOfjMcJlJlzpiklqPp9i+E6EZnHzhyVAuU
e3OvnSSFiQ1SxxLkdUu7HTj3qXvTm3l4bfCbDQmMVLPx5ycWUzBHEJxgHUkv9Hr5XCtbu01jY5xr
YZxdOWcUc3V4DfTytzqFwZ2pifhgu2TsUdctt0Yq1G6sGm8v4hg80Tjz79s/I78cTyAjxMb1gPOo
gQCfyIN0sgah9euLpeDJ68Mr7RlkzCZ6Nx1KGzarsaGOV/t/UKP8Jh/86zsHPR7hLGoUsnXWKfFv
Wp6aMnmZrjVrK9VDq8iOUEPHs2VF23kc967tgNf24nYn3c9pAxhbK+voNhbGg6IEMSylegY9DTnO
B5/73ADADEHtuDEvtdTGs0RbHbbPWtcNzJrCBG+zUOpZmqtXkSc5eLt/nrJ+cxmtnwchgYNwH/4/
Kl3vN7KLhhg+UZTitiNyYM7JlX8Vj+TlpZuhtWDEdpSjjNTm+DWSkDlelLvUe+FHUVg3+R8E0Pqv
MiQ8eI5DcgBGCc8y0al7vy2Cdk6QqRII+uOK6thavjEns3v1nNg6Eka1BAkAxI2xllyRC2+jeSqf
jJE8QY/z1syDICk9RO3V8T396g3513++WL/ZOf56f+iCPc3wUGnjK/n15ouqQZO4JDntJ6VdPbd+
WLQOyQHQn/1HNkvSE4MqU+974izD7mPaUp1EJFOMNPoaewydgbw9D1wV8ASObNitbh8vUYWkU8zU
Pj9+2tevnOT2FO3GkIkpRhHzidOb3BaTCx5kGvxj2sh8X1pLenM197yUvndL6Yv/80f+EJ3/H+Xc
x0emPMvmxNQtMmt+9xM6S+MTauOiAKLzaOh6dudENNiwWZsgHwgQP0RxzbxNbc2LvWOFNAxEAX9s
0pcvY+m/lw0u+GIqHv75jX1c69/fGCgbnhiMfZ72e65SJFGjWVMMPjA3vavgaHjjNH5qEVtsCwho
IQVi2lCqgF8/c1facbrvq09aGYG/jqzmkizzchkUU3WMai2MDNrLqMKtaxyV9nXWEH0CQ4p2nLcg
bKxR2sv0ORvITHLmfDqmVWo/TuvxmQRiErH9ZmLWkfUNwOSfRMu/Cgg/boJtmzqrPTvNj5COXyad
ljZFN7ltinTdgfGZWnunN+pjabigbpx4Nw3Sf0xadUDLkJ6nRCRnP3rPSxPWBC4x0RnmTU1gs+ih
9FTwc45XtP7u/vmW/OZ3XucSHgANG41me/zn/KZzLLq64LTZMunZMDpcFynZ1HvlcR7oXc2lqW2t
XLcuxvqSWB7NekfTw17Y1BbiepdjOlHGztFxZHkkQ12bDDK7NFmWlYeWeNC/NXT4tjGstPsY0KdY
LT5UAcJ6JDRhyTQTR6p1RjI3X8fWaZ6kagXE6qzcyDQzX7p8WnYISH66ZmdsBlNFb0aMBEpUibPH
Zhi9VU33qVxqeW8h6PrD0qH/RyzQxwVyqRZaFsZcIoJ+mz7mevIWYLmbTF9QeWjGMXILbk8vOALj
7UaqYqEbamrtBXvgt3Ty8h9+Zge1Vyu2dUTRAkKG8E40wnFh21+UHNMbGOt3lkN5EfGW8ZzO7pvQ
V+RwLzApeFDkzWh5ihfQR7lDNbWvXJ7TqXpsI/5Fz+69faHr85MX3Q94p+YfDRLWO6GU+yAL2sTU
2XYfP8sjJDl+uTJvIHbPicP2Yb2qThrpSErMuyrJxos96MPGMCmJafFoBAp0KsCHxHkq1ISUj+KR
QRwkSwkdKDNpHirLXH7EMibpu6Qx5qYPkyrvJAeOgzapat8YLolPtUqPmRYrMOOedWgRFLJSziQX
YBALYJ85sNdEQ/NV58Xr0pCdlYZ8x/pZo3HSPOGSEGwY1S7NKaz4CvFkOkDARKPsPUQ5LTpf+c1X
XYB1GPr7pqij+7hBbr/4oC+rTl6dJpVXwfZWRKV+RIDTgmQVcKV1gm0sZ3EPrdB2SBc2deN6eFai
Ydesl0dHhxcuqTVQ0TCMF8wpDwS3Ok8fjQRTg/cOsoQOgM1D3urPTwJ/O3dW2I+kHjiPbo+qi+Vs
3CCHAizaZY+iT+UTZRrvMHoVadRqlg/M3/jroiJME+osmtHIq4Ho98Gw2IKZsf6CuVVzje6MsLE7
G+uPaO66x3+eAVioeYR/mZWpviMl5LiM7WfNIvr1Ecd1h8myJJh8dPe5to8zmnIHvT2Y7UHNhy49
0g4b0iPDm9eBXrdxj9I9ehnlePSVp6U7VdGpozpfndvqPCrqyOfJ3wjA2NllUecquzCa7AIpdSRE
vFtHG18X48Jo2usQr0O21/5jjC1b8HXMH8OMrpp2daOr8fHqR1dG2dw87YqsRy92bXPLBEXua9fc
Uv06NDfV3BpxZaAgX0XkH2MU19rZaCLs+DMfQ+lXxqxfjeSq6VcruTrJFeEVr4Dzo49XbbgwfF1a
G9k4D24xNJ9mN9PoTHT1QwkggpbUnD3VM/ajDi3n/WI3b42J5eZcmWfRXIDB+M3F5QcLoINLgrdj
uaDfQ7bMMMqr9jEmdSWvfSR8XV17dZUfo3OuExpCfj2/1c61dK59fsvUtclvuXOt8htUidi5RvY6
HqLi6tlX52OI7NZFgUv/DseKfV3G6/QxZvuKNlLZ16H495jcC6Mtrs506d0La7DBMlyvI6kvc3Rm
qOgMzYsRybMnz25K4sXZsU9mehaKBsA6SHVbxHESx9w8pubRpocPvulNlUcGXdTBOCxrRuVhGg6N
2Fdiv/Y2keF0fzAPsLP/Lw81MmpKRjbYbeP3rQb1lBE1nsRNjuRh3s4kLBjITAJERuTFMkz6KvAz
9SClpOoERA/FbqDHoRmHA4SKkr5vOJfhSAREF+ok7CH0t9ZhfwzXChm5CMuPQb4Uo/0YZrEbeMQE
NvidEiEDNS1DkrRnU2UMSTViIDzuezJLw7FHr4kcHG5BuFBmrsIkDdndUEbK0jAxCbZCnbyOqfv3
GNdmXAAPwaeh7m9bbdshOYAMTgX6Y9DeSeJ1lDh3sT/msLnWAWyM0YjAIpMjDyvBb4UwjhhLGyoV
IpAGFD4o+iEhEcoMGuKgYRt+0VsH5HMGVtolpV9FqtauZOokqPNjpF7IILeTlGWG+TF0PWTf3L/N
CFPHcGrWYQBdgvOahXMW+tSqfZgceDsClOJDH5hz0IHqIz49W0cWkcuwnbQt/SYqzGhejH7LdgUE
F/Xn6ADgQ4dExn3FSF0EVhsgyk1UkKlg0Elphh8QGDHC1MCKw6lcx/IxFPe4C6vXHF9hF1pWSBCi
w12eQ3sOC+7gzCUKqUwQr8PIPwbqwpHbTeAOivSPUS1hZ4dyCQdqGLSSyCRaQjadC73Kj0H3ACP5
6iXHV5WG2FhibHlmoE+UqQNF+aMKyIAh4Y9IP0pPKNqQVsLgktr6ijYlQZyB6NfdpnEQU1HAM5vT
CgiIZWF0WtDiibLXUWMyzHksqf+DTQpnbihgLG4uwwilCqlA8DpxHw3eSVhzl711UAdgaCmewXBO
d5UXFh8j40+mOw/6cMpGL7R0LEghcUoQ+pcxZDc4N+S2hpSfGMPHWLKQBgS62cYKYMAU9AqxIJHS
0QcSoReQFe4rdzdCAbXVj5jOcYcOGJ3GP5yFPo6fvy1uVBeptVHrpEr7vwg7rx25gSzbfhEB+iBf
03tXVvVCSCqJnkFPBr9+FrMvZrp7LnqABFFZkkpS0kScc/Zem6y8f9mGl4oprpB1tRwDhLtP/cRo
yeiFCMt1Pwz5zk2j6EJwk74WhC/sO/pyn5q4h5T+QeBsxsya7sJDee3pGa0klzWyD/Ozn5EZbwzR
9X8OWU8UvRCfvvhMu8+848d8TuFn1X0a4af1fMkJO8D8aqYPLftw7fdu+rDqd8+eX4H9Lvg6eOMV
qTf/kEX3hHCo7C1Tb132JuxXXk3z2jWvETkx4auHMD98Rbcini9PPKJhfiXDw7LvTfpw7Lu0oP16
06qUubaJkEa9IL6ZcAEFfxI3Lt46aHN1SsaKN3gMx5n4L7PM9h//eZvhzH2AfzsRNPAxA7n0CYCP
/ttGWu8bQqqDrCLiRFwRozTH50FlQIfpai5hbcS7dlTmu166WOfQYR6rKvlR+zygxehaq4GFVjds
olQLrUAVmyafyvcR9WlRucfVgWa03dYmUDEnCJNFIitaC7MPqssmVnQEkTl0/PvzWw1v6U+ltIDi
yCekzWvOKFqNtfBi74Umo7NoIyr3IHmXxuDQZiv++RAbq4Kr35wqY9GbA9sZ+i7lRFYiW3jv1etm
UnRf8wyRLsOALNk5TZm/1WP/f3WUxf/qv9AHMg18cga9jbml/K8X+OiaAUGNExd4hU5X6dg7pGjU
PswPvEZ/z9Z38vfSmF9J+/9eYbaP/B0CVF7SmF/YioJsPo4BubJbG8zzJbe2sLqjYetHsBS2MWTN
58tuN267qYv5leBKrDa2tYnGDRRLXj2vZts+X2razkRC3MXxjqCnbtxZ5a4Z5xequ4QXSNdozwkM
wj3WKYr0uU5HOB8XapNF3TbIRISdhYPU9soJ1lXXbCRy2it5McX/wSwQ/z4OmOE9dAldi8BJy/9f
trXUjWnhVHQks6J0DxRZKLtlE52Ud+u7odo4Zak+43o693Qrt2FoyUXLJPX4PHRwwo51klLy0Hnd
1UxVKfzIwGlwz/xsUdSVDRgne5LdVpRhen32ZrgfviMi2XbOf3/r+f26pvEsVZMhkeL3FqX9dzSV
2HhJvGn8ojrWXUWE4TAZx4LTlrtLpYz6E4UASqRkfPfD5LdsnAS3uApeugHpexRP+IycwTuESFKY
ibs3Er9SlAJ68WYWmn3s+hxxxyzi1kVsnr3f+EW6hax8gkaq5ieG/fz32Aannq7TWx0UL0pVwbEk
y2fueoodzpSFM7XmG+bk6u43Rf3X0VF3pvY4nlMnIChhks26bPPy9T8/YLz5Sf7PDxgTFxp0BOGC
moCPYM9lzj91eTN3aFSlEc+cOM5rVEW7BgzaKUr9cifDKl2FkX0b04LxN7L3paazGpt+g1nbN/8M
ul0ifi16cIpESdZTeUSpRM8+jxnEuQ64qL5L60Nthy/EVPLM9rqH7JR+d5j/3fO4uZnJmH9a+ixg
nJMgh2A6cC3BaQUChIgSZVjtxC5bylE9noc8TTdenc+UfW7epmzn5qkHTa4od33uhcz9uae16dtS
PI2AxRePPnLIGcvnSbv60XQmnpy2j7Z0tAAQh1J9NbJfijQu31WiY54pEbQmprevRm04GrU5HP3E
eyeODmNL5jf7wjPyc+ra+QYpD0W1N+t5VEbKpBqcdTIOGdKGwF5Xquu+OOVrXc+t98AqCKHWvfof
33e6Zhc3hvsW5m55iFpivf/zmf1f/UzOLBm4TFl9CyjCnHf7L2c27ZE3mZz2hdlYmyGW3YfbUfHM
YplsyuG8R0PxyENA9o0IzVutkMPLIbBRVi9s0mG2dlHgGVIxhFfYFi//+Z/HKvbvFTT/Nt304X/A
Ovn/NIlgJPmo/WkSDcCv2t72TgXxa4ci1fGyFhOjownI5YD8Z5sgGo0bO/wASB/TRpreKtHswkJa
h+cBLbh1KGjYs6FT1zSYguM432IJ2kgvkA8HOcl6LILoTZh0kuC756cpY0Pizkh6BnoLFC0dupwq
fTNTd9zmSMMieUUXVh5jEyRXjqDjXYnCXoZSEpdq1aeg9VHE+rGzQcaYLM26sN6qBJZJWx8DU0ZQ
aweadGZekwTU2Pvnu+cBhQjhhB1zpICu0FJiAuWRnumvQcSk0E7JP5E+i0Y1xUSHVSOgBMclSQLK
y6oz8/xBIPoK0U13MGxporajO9O5xYeWVl8tzyewIWV56AzRnyKdUE/kttbdZIa3tH3d/yhG73cs
4vE7dqESQLP5iCAgHsvU4AlujtaHO7UF0y0Ec8ps7rVD7e8PlcIPqWdvhfilAWoSRbNugRA+qoRr
PfX9YI/ozD26TDUOcSW/HaNMSXgLjJ0dk2mbRQSPlgF/oGtwpxKG1m/cvKzWURXaK70C4goObYWF
zbmq0t7GmLePfRQZ6NL5SpcfetTVx7J0Yxayyt7apqXxaXQepgCofYXV4CetiVUmxU0uXUh82PS7
M+u3geV2yQMg2edh0+99r+khK1lIh0gJOVcDQqdUtAYdsfxvL4ulUY7Y/fzAxO9mIt5qRXrUlTVt
aLGbO4EDjI7JUC6iQYgzYXfR0Sjao13p45Um4Mx2SX42EvIIl33/kZb2by3o7lIr3yMi3CmU63of
tABHhgRQY1tn5vH5VYmVCT6H3n5o+MvH8MopGNYaRixltg0209E5KTrTWMEq82ELQZLSCNFcIk9V
bXFMMn+lENofMYuS2acg5J2tXA4EKdZ/Jk+05wHrzQHTVUZp6bGqDeFv5km40qzvOKy+wiPorh57
/ggb2R+xYlWRuY01ymG3nOCubGLdG290axkyL+3QIkvRcV4YQxZXuqErgnruVqPkLxGQ8qODt7mV
iR5hJmim1fMXTPdmC0lkiWvdjdpA2NjKFLt6iT03D9tdDRxqoAaSRX3VZOhvyIX1kNqnONKMGJl6
QVQ1YBO1qZxM7NB4zglogfFiBAgYVUXwjkEy3LryJn0LAibfaNowJ0lmgHfxTRvbLHSg8tUFnmJn
cIi8UOFVY8bcqn76M4UoZ/UheMUhoh8hH6Ie67R6jSmz4xbwhmtrXVC1GJfnG1y19oIpBd4bqAiX
Pk6xsUf07tKiuA00+y/pWEvC2HyBoNMOV56Zo2DuSTTVNaEOGM4XwDPdHSwqom2DsT/0dYT5p1XG
XjNduRx0T+7KqJmD6sLsMpp+uAoCrkw7ETDVzfZehFa6I9NlwSO72+llJZCcQVlGjF4RXhEni8E1
sr+0JBv6ECNDlz0wnM9oTAE+Ex036OEWogvc1bSufmz476antDDf+ja3juN/H7IBUUubdc1K17Nr
jAblYSVFe7Wt4j30+vwnmWJkHmZdQEYJRvI6sdDFetxyvqfhlnbki22UEgHDggdtVdIpqALTR+bQ
+niCxZzFa1KGK7Vp05YgWOFcpxTGdxX2xTlzc7wcVjqdXTPkb3BpkE+ILY9lxCoP6FTTEecxODpG
lRXvvFT8fZ6D0kEk4XOOV2Wdh/cuyHcp45dReJ96qSkidIjRGwfzrydTKiRaBEyQ3ntavodxPrQZ
SZhp1iFoHIDIsrt2ttVIjqk2CPuSpfm3ylxx8ZAI77lPjXXJWdjbZTcw7BfjwyPJpbCK8R12q7MS
Rl7th7ZsPn2W5Fh5j6RmMjEmpYWnTL5kBGRDCrU+LKKcVpbe0hKM6FtAgaVc0t+LSlxcz1eI0VGk
1z5jvkZzXkMrvISoQlcQmqq3yMc26kVyLRvd3EzznM6YD046FnRiP/SgNz8CSjvGN2tNM6ZjnsGM
k/jtUOLav23ZFj91tPqCFfmKkx3lQWLJlebSYGnBvcZZUq21ThJGVSTDycKibRLSemctgB41Oy/N
YNwKkl9WXLev0h30dYr+dY+FCUlLAx1cGvWLHRq0ntPg7loERCjEOxsBxuLIslEeR3b2m8lvc8qo
iPrF8W+K5nJqeNHsHCD0YALwQudAbesy+1NQa2S2nBDUo8GiXG6R/6cfplbVPIRHuukheNR9O7af
bjz9tuLe+ozzdGX4ndw4tQ7aonKiexCWAdsiKJwJn91S4dbedYRJI+YJw13uSOPcqs7dWJ1bLmJk
RF6OOy70geUbhcjOceod2HUNe1EIHlAl23vfi38GjmoPpucWjyJpr3o9m8v0nibpqIK1Mc/LWwfv
mw86InbKr1ir7mPdtiigFa43KuNlL8e11WDR8scBpW3rUxkasXXPXMg4jUJ7Vkf4xHGuYHuvXhjZ
Z2+uox2T8SMKhfcztdo3M65K5lwN4hrul8wRzVF1dXO2DJ7UJAdtmrj1NmBu9BNyJ9TAgLcu5M4i
sqmB2qhR3SY7D9YOwt6C1simqrLiQEius2xl5JOHGHW3Vgr/oFklrUsWjq6263er/Bl7ifXSAKPZ
aNJ373oMZswlI7trYT4bdjqcqA29S+QQgDJyX/6qe2DpYcOjcpgG5qI01VSRRG9uYNxa0YM8gnO7
yVSc8Ikwjc5csL9qrOyTF7SvcYzRIqUGITAAasvKaNJpNebxweLJ/buEx7QQpAqObjMcMCyCkW7U
pkub6hRWSXiDMKRdG/vONWh+ohkpVxlxV27gazffooC2SRW1ikNZ+PrWJcdO9F2xLrscVLXuLSVp
U18MufZGG/c079CIh91UHvwx/KYpRqpBM+a7uqPi0sEBXWUCu8LmOXCOjHB8Ed5wrvBvrnVZZhh7
neSo46fEnSqzDZPeaeEiDb7YijOEdiPZjUU0nvPie8A1IcEegcHv9GSpG5ML9LDVWOpEfOgnOV5b
LbWWiQ1hyWkyRSXAvM2J8uzCuHT8cH9UkyhxUKXjZUrdtRd0h8HQ+ghystUj+tBJ+fPdP25pyEsm
fS6H+hH6nXH8n4No4mDX8oBKPKCTlYGgp9S7txCD2knatbaUUL92gVF8pzg02ToVuBe96ovs1QZa
v9ZfrLb/4WKXOlQ2pp1WZvl2QJ5yex48zZvjpj3qsdS8VuNXTRjZJSoS/5p00e/RNBBmD2nA3tHY
tZFjHyyuq2VZdniXiWLNuY3vKeTafRx0v7S8bmgwaX8DqCy3IE+/DZvOfq7F9UFKPPxdYXZLcDcx
oc1l/qrXdRUsfL0/VaVrQ6zosL9WXn7y4tA+awZ21Gj0J2AZAC4kslXGZyirEWOTPkZmtpTuSUxF
cs91/Mf1Hw/mMYkmZpCz2IXhDaGh3OoQrbcsv9YxwSSP+LX4igzKcI0R/jynrVZe7QW7UHnhTtgp
newhvUEc4N9jpt1ZTG376A305/OHOQyRe3CEdsPBFl5Zz5DND8my9Z38d1ShPo8nSVdfcfN6dX3r
6tE5RrV7VqTJKwt6jYc1Zz2StXxI+9ZicBHCf9OsLiekZXbioYK8jTIx0eHpSyP5nqa5A+431VIH
MbpIW0ZbejlFP7pjHSbTBfgM0IVR9szT+RjEX1NV/tXGIAPjBiu1I7zxZMliYbgKiq3Vug9Mai6W
pG/CnJ2L0eRQE8D5JiZRP1S/rCUicn9ChlM+EEy0qj9iadDTLxlfNJkBPSR069vzMGtAAyPHetVI
nxmcdXoKmUrbltd+r3nAK6jSXrqqnN6daa8yc+7+s5WpnNA8GJplHDCBoQwsIdDqtRjXE3ChLsmq
Wxm55T8OUZUckzZqr1VfY7Qvk25dG662mfq8XWf9rRzpnJPh0e2t0f0ZNyL99If3KSwwuriOxLND
C4GcV6Y9NsD8MK0xrNM1X+D2xJ1EvNq3ZV+tuArf6moGlGF3ArFbmAvZ4AIq+slfC6jlNCw9rLHj
zN+ijN80lZ5vxsZ4QULUPSbd/hHJjPGW7cUb0UbR2S86rlVWhyoZrRMt5Hbd2VP/zkb8S7MpBkGk
EPFBGGm5weCcbp9vB4f4UkE+66XtK+8oZfgaipoVITQkUdEmgR1uPZwIfvvpwzVp3Lx+K9Me2Rsl
3kKVbb2R0FLYwqVFc4jz8JHQF74Ca8uu6oqj3jvGmRBHFeV/RNJ520arfj9DY6OAOiVNo2Pvi245
b/xXlQkQYJTDWdJZIHdFZ39oS/vAXW2ykdGtq49ReZGU1KvUb/4qxX36GOiFrKaycF4NU/uJ+mqt
XA+yLSQuErjzcG2mLAHPLZTXRt9mlBQ7kSfNCo56sXFQo71UtK5weNTvVZCMN07sVRhm/Z4jf4Xv
T0H4/EU0pr5gHBmOjv5h48XPKjf+yJNwBwSPpKZA9w5N6jNFVSOcFxfujqPA9mAn/t03qX4BCkWR
nOR0LHwTyIJmXBHyRoekZ0CUdLH6tAyKoCkeHGxYokB9MynyBbMDf2WNjmDqX+uCKYFT+wyQg6y5
ZtHU7BIX9xsm+f4YWypcx7mefraNwgUbPaCNNCdEPNHOF6P4xqCcrFPpqE3cJa82iPZzPxV0VvHu
LJPcEbfe6j3Yh0UCl5jfr6leW/RFXV1tWS4w84hlH4VEKXNdnbXqb5IEx8hNzI3wW+ce9GQWST2h
QItS6/A8NG3Q74QX7QfpBfcJoUQx/xmmVgfO8GeEqHk3jTQAnF5n1NGRazLQVVwkCuNQVBKz3TuZ
vA60C59aWtos5aKk33wywVDkmkbfItPy1YSAbp+WTbz0RdS/hIAAX2pCRbO02xfIX9/NurOWdR1i
1HdMgmo7kb9Wmrvynbr5KJOgO1XADnF2MyGrnT/EiXrkIP9BFdMvqjBzX9B1KrgeKRV9C+xJb4+V
nHkxaX4fy+CPCDzt2ttO/gA32sewG420pPbtcDO4dnvnkV9iLOd6vQO1iFZFxw9WvQ4vIKBHqc8H
zxooanrf3bvhmCxMM2gIhQeEY3tfiKOi65hkybapppLhZNEACBT1YdCmceNVZnzXM+MxdPH0kbc5
++8avUWoQ7+Srp5ta6dlVxbU7rWJtBa9Wx7tEk29GVNtb3vUyYzNrZgVpHPso+/0JEhpIbOniUE1
fO94nc177KhvXzQzOFuqKE/OfBjTsmArmNlvRiXUJwNDop+zqbiN4DNoopvqK06Sb2f2WvIjFr4V
dyeYkPU5w21m6FNwqEi1OFS6/KsbtdxaPqtiLTd2N8tinGlNg69niBAZQF8d5wjnjBFrrL5z2lFM
aPThDheYqgSLp5mQho1Dpbu4AoA0jYlp5Qx2dh79hOI1bMdX5csHoPvXWg32jbTA7rVJySnJNUaU
A/WhrEkiaa34xKqenJJWpwYpOq7o8RI3vX7MI1Zk9mNfg9aLk6MJEvM8/QefgPHiE9TR+cM5a7mR
nzPSqBQRkU7xsiqQu1R+jhykGN7toT7WNJj/pnNDPvI8YA3m2zh+0+n8BYzJ3RraFBoLxyQUAyG3
vNCz57PyKbdojA0FmzFkefU2EVW6SQzD3OqONtNEoHVXkaU+AbYt+tYPXiN16cNRojnN+nNo/WyG
Kv8dKKjGrT7FN924Px302JEgDejuvgJPbQV9uLVmAX2NPWcmZYrdkDPCbEJfXFuzTw4e5fF8Qdfc
/mDy8mnTBA1lkpNdandAF1mlP3Ujae5V6HYbeA4p98NX20nnbQzTTVQZsLMEvSM+2LUzNzExqrzC
dBC3BNsRgQ18JoIu8BH3BbH0ideuseVP67jICGJKMmdf4r6XfujRkaxY3qS8Pd/JIfvdFE2zoqct
1sqZvI+I37pwtbFmf2kTR5dKQFuNZpx98tI++FE4bIEQT/UiqIKGeTHdJ7umbZCaSBPoKxhbPl0w
A4VZHOsCjEjXkTMOfkHHhq1N+8AdklODNHo5GSN5S+3CUXX+2+01nIyFDeghzz4jk6mMPzUd1SeR
MUtV01ABZ9OdzbzvSclR8hB3ahf3ncdmdGqXslH1ekCZSl6btNZQVMP9/OmVfuHSKuEjbJX3U9PG
9FUDwfMRCPvegsuAwTzfKPMhbhVLQUj2E3uYZTpK+cf02nBhAYx6M7GabyL4XD5Dv11hTnI3Dt5v
ZHHRYog679OrkI55mpYeRAMOwXPji5MVxqUwoJgkdkEOYpry9B9tzDnAuGj1RYjaNNhkFlNCVtx1
HX7Bn1eXRnesBb4c+6jzF3rJMFwcRhzImVfMEbpo5jiHh9yPEXORUZMJxX4xpjbuP4SBnJFhUnt8
fpWMRXJErmTwNOcCskiPyPv0NhWadh/KID1XKrpolmCHO9batbRdY0WBX50Zr9Yn2hubHFTOe5vX
r54e6w93RE2GmDbAeRTneIY9sc1htexMnbPPNNR9tRi7IBGdbrqjnFfEcGzyByo2nHAvnMB3o7f1
9z5gbwhXLvSl813U8F/iOrIuU+YfVAoaUoWefLdGBjJtmHXzAtsswaAER4m2pwu8b7Z02quDGWoT
ek1xkAmxxI4o6FiYVr4xqRW5IgR+kxEUg+lprwbkFJIDa7zbn16ee5vaZdLsD07zoU+fLeI0ve0z
wnfb4F7hsb3FZE4XItXufhj+MvMoOriRCq5FZ7/n9sBuP6EftigVkucm8c96YYRsE0AQW74Itq2K
olef3Bk75L8T+f2wV1PHt4YeYFn33seJfopoz7yCm1iHY1/DjSynz1oU/iUIYv01y0Dm+F01Hp9v
jTh3V3WdE10pintkxvrZIV1kU4dEMKMzWcZzX/Z5yOxg58aWu+bEJItQNblNdDkRcRlXw86bbMWG
tf4i2bne2hIQQYhJdtFZkmW8IqIExAKVytxz9hux6LyeUpw86tuAJv7EAI4NMhmyOyMZJPZaf9ck
jnoMZrTDvGOjbMrTH1PfM4NDVRX0dnpIY0AXUZLFy6yyvVs4E5z7kYZUYvvhmX/HtqEohTck88cg
SG9ONd3fZS1NKAY767Avq2PLHiWQ4crMEB02mAcWQ0rjhQGsujX0RBemoV7TMDVf2N2s4aKTtQzx
JatVuRUp6mRla8mjyjyyXnnwW8O0d0VCRChIz9PomJ95I0A2DuhO1PD1fONXw8c09rupt4zj86DZ
oDnKSq8OjKbOEhbdDztCl5MWt474y1KT3d0YaYKOag20y3sLcgIJ1BBZXG41lCDXNnskFfieWTKY
4GoaIh7VxLuAPcwcffUeDpa1NEvgMgN7hPPgap9FgJNfWvF3GE1XNTZfjoXiTybOX0lT4kSlRDLI
FAbvlvcX3QOXjTYixh1dLFxGFgPeN2wXYB9DOLz648Ed0S+0XTXtK1sATBxr54VayF01PRgTX775
nswe+gR/Yaodj+3XVG3SxoOpBQYJSb8UjN0IgxqG/mTNm+vYpJQJ50PM98PQi7fBLKlu3CrcDjNU
xZml1p6kqeqKR+omzVWFvWR+ze+XEsZgl3hQydoy3LVt4BxGVU/HyCp8Gik+8Cc+eDYySK9F3TKU
lM0hmmhEm1g1KCnkB7B1fx1bXChdHBuntrX1U60LZ1cgHnbLdtGyn2AbXB8Cl4qrybPsYlVffTLl
J7cTX5XtRi/OvGHALsKWtTPBfgypv8pLeoiVF7qH58FpU4DoeMlXzz/RB1yMEmDFOEcLsvSnuSTY
Mcz9FQvPZ2WoCmNPRomX+Q7Iw3m3nX7QU8wuIsO4QKnoLGIVyUsnhXnW4LQIOtiZb+w0N7POgdVq
d1PXiU0EYrDPmbUliBzVkvofgmghynuMlpax0PRLK1LqIGG71wIk2imcJhMkimKWEbUjrTlbhx9W
AJKhJgJk+oeuvTokIPyjZVqqrVMU+25Gvis7ORuaSAAIq5vVGKgWsd7vtNzrfnT6OWjQYQ25Fa7i
2s+gMbE9SrAi3Jj6T6cqJ8EpisNtHuBcbgKju0XoeZ8T6H6MgVIC6hGVeLHyXt/WuWI6TV180kJI
WIaJT9WWkidga6AJgWj+VROu6qfma64Z4iegwmPQeFzXZbdid1b9yDvMIAV3JdTg9tCabZ7t2NS2
yykX08EVyl/rQwFkxBtC+vw1+1xtPLk0IDeSyuNQ9mXDbAHq1miUhJEWEyEh9NKvCHa0pZbS2mg6
44YZNd5oehvs+tR5E89Bsl/RToa6duAz+kM+DQBhwwaGUu46x/m0kwbrjpzUgjuBx6YOJiYIip5F
XMqLG/RnHWzZIlcCUh1Lh0ftvQS6szKopQ4WJDZ6SGTfakGBCGsMolVOC/aibOPVCNtu/3wX1OYH
Gj0L7CCseFmF6ec/vlLuqzHW5s33ENGqFtfZFIrg4Q3Vto+AVnRWGX13qc3f1o4HpjIQrfOquPHM
hqWumHtbpBt184wqKk6DIXIsN5yrLg76vfA6hOpt8Y7kLDr5qaUTR8XoscotpvkCl6MNeHbnJ9wT
adqsGytF/UkHn1ZU+avu1HBwAlveKuPwbG8ScY6OvLWZeEvnPfCt9xTk+q4x8TKQ8bKbipMYfPfS
j1K/FuyPr2UqiFB24oNIuBNJS9OPGQK/ZZ3q2XvmoCeakjj4YQ4xhs1YsRuemi3qCH078t/c+O40
XQu7KxZJbzyKwTZvGWjHt6R8sCdy1mUZIcSwEogpGtCPZgB8+nwrQwwaLU7HraEm44XH0184hQSO
G/gYO8/W1qQf9j8CzhbokulXNbnTkp1XcbGaCtBpACV1Mg1t36UhJWXnFLeA1YHgPjO6NGF7rbue
ZmZSMUFz25sQatyaLVC8VCJPrkczWA1hYJ2eB8cs7FOsh/W2UNXPdOyC3VhaFK5UTNt+NJIPmHh4
lGMagc+31QicGyQd+KqXNk7z355ufAyAz5dpKFBKz9vxuJrar6Es2GjV6b5PvPwmgvEHw/fgkFey
OHvIFNypUfcWFNrdphFbumzcfb+5jBlSjCwT+ZaELBIjIF0vBOzskz8f4hy8blBrLVqPKTi35dlN
GPMOYbd3fcG756Ek0kDWQHaaVlQ3n/ZMBrMNqE4/XBD5IS7GKukRPrgxlVOt28owHwqSIbFA1Iqy
8Htyh3XjSw/lWzX53dUwg99ukY/nBL3HypA6QWpdCQgKBrbeVtfnu66ErtJrCUnjtqcOk+kuIGJC
p0GriqEIv87GnpR7eB6ysP2swyE69EOMccdEwhiKCFsthEQ0OHkHnrMdR5KTzfhh513yCNrpOFjl
UQz5W1vgJKCeiq59zORNy4hTJ2snOgw6JYLU9aGm2llAIlQvhT95LxPD0YVNzb1HxuC9MNmzdjFm
Ua6rcpdEnnUyJrN/sSbUBXbh/pna3tj1saYxXc54cqUGmVt1m71rGeRYxC3E7xbeXrbtQgFdYprI
HixVxWxlmXdj80GSNHmmUnnrQTNsCoe8ZuKh+XnIZlP94WkhPY+CMMo2icI/XZq+WB1bDM+wyd0J
5uldUvbHAuFIErsQbud3z++D/NdXMiWpOEbf9IioMXfE4olF7xTn0EwY4WuF/hiVYBDQOeVrJiDP
BIndbYFTAuQTYngEfCpxbhqnkAyWR8/t507puagKbc8kjBWmZ47Vl3+EyAHdgmtmU0c0N0zuRa+H
9j11JzguHo2AqWX43Q2XKGwH4kQq8rLKPLxCIy0AH0091nvvNHAKz6brxoemJeVPTUo7FfjHNqWb
dcswKMkyyxlabBiKfRNxiD4y8KJdZmTVkZY+M5VWk7TmknHTiRZoajl1J3s+NKGp44bGBhbU9iaH
ubh3JaTzQaO3ZdR5aywmS9Y8GQBQ05lzNl4TVJfMCF7RIYAOHXjS2TVdlCEaP+vW6w/PK4v5/D6P
+AeriNsMezPBCc8vKdfqRakLH1luY3F5l/Gny8W6Uzl0vFxo5raQnOPnT6FZ3m2dl+oo7ZgOiEEz
CS414e7P95PPRHywmbQPusZzD7H2e9rarx5ki0PYK0Zaqk3Pjkl7tekxdWLiPeWFu41KjwiuhmB2
OBRLYSzcwjsMjr+rGP6Tv7Lu0dYsSqd/+KyImBqXWrtlCEELId2nRfRIx/wawn3AmrypWu5bn4RI
lGqVMrb6lK7TSeB8ChFYgF+uP1AS+xN0IeM26tqvHHVFkuuUdr1zMprPlIGMUgXzrPa/eDqv5biR
tNs+ESKQ8LgFyhuy6M0NgqTIhE14+/T/Qk+cEzHTI7U0EotVyPzM3mtjVzsOvnlyBq9ftSqA54D5
l/O2cOHEdR7S7e2Qx/cChGc/f1oMeFVlH3NLC73h7Hnb0XmHcN8EmFGJL95m2anq/bsOR9Moct73
7peXuEks686LznI5xt17KT7NzrixAuTAibeC+SW+5rNfflgq21aSmYnPpCWuNy7uqYQMtFWNO31H
16U5ZNWyE4LTJm9p091rzlC4iV6xXa2byJnvRIwnQz6Ve5cabaH9gLAMepCKEwnywPx/WNyntv4G
kRfAiWAsAIDR7/ft8GM384ngdEGmhOD4LeQuXdDwAecmrGujGf7N+zfaMMQWpmQvS/Kiiw8gCocW
yq5PkFwU6gXurT4Kk5GMpdAlusGzftRXMVtQBq59oTYZPNUClFn3mZndxQe1ChCMbWy5bdL2R28u
OloA53E2+o1rkd+O78evnhZsIrFGr4pI1WRd3dnVVZKZqLRl340aFWsRrlXD5PQn8tiIdyNLEI3Y
os9h3LHZzhkB96je9KrE9uIeFlGTOkwWLMd/l2XY1ohggr1aNejLVdhFb5Ew2ASh3mxp4s8EIIEC
9XgWZLjEyTGHtY3qMWyKgkUdY80oS+GRM5qtnhOhmHwoSZMSHdnkeqK9LsyZwcIWqwMhDdM4vo8d
tHZTfkTBpPnOJ5vqi4nhxxwMMssGVjW4cOrFog2JNr7GeC51Qoc+JdAS+6IS8xd3uwzgA4lpp3hK
NfPg9BSE9uC9GFN5nKvsVmjGFmU4uCGesJErP/vNeFiQQt0xedsZCRkbkIoa2yB2/djP33OCdNGX
94uSV4G0mziQfZbIl1ln0yKvciEuDFBGw4lvZ4ciJ9ph1cXLoT1C8jzUidwBxEYunH443GnT8otK
7FkHXpv35mPTTxv0PV9q4GIpp+fclwb83dUz8R2PAWsUXpBrBMPY36HV2SSTdfO6HBZem23taefw
zPYZKcBuUu5aLnallceqwXY1I1JFFjCa6aZW2Q4pywiZJX/whugUu0BiIsZx/jrShVUyA5lbQx6i
ZJt6NGhdG85R+TQ5IBDHEg4fo/0oCzIGdJm81nEc1mjbHGgRJEef2ikNhwEwkl/6J9SFxcSJhUj8
hMt7r7OAYOK5vEp26axXzoWKl4AK/C8ppc2XYH4qSKRI4a4QLi+ptpxaLBeuzmjaXh4s1OSuM/Kp
54hUvtyzyYSEGB9LLhhrPLDVO+GX34lGIcCaX1kawyjq7IMDhzLVTvxHc76q/Hnwx72qjZvYUB0E
SVSEkwQoKxuQ0vFfiQNUSvs2FS4SupxvWc9JjVc0TpoAoSMojoPU8m2TUNuLiXlT1+6k7Z5ys3iu
FiQfMbJRHi30wkGuYWOr0ziQq69UjW8JURf9gpi8pdgwNNIo+XDlFisYBpwtGKdFz5+iXLwPUu4T
Vllrvoy+DGdzdv/lpOF508dkf5WN+h6X/EjmQOAaC2fL4PzJaN4NBQY+TSMBfLlnxRkm1S/DIlRp
Yg8UFHrQ2wyHMvBBL/ZN+ZOZn9lA/Acmm6GvoCN6GoWWD1dh2lmG/GS6EUrT4WSyuyHM4nY3pHVJ
9mDEsot5Xc1JzMeWHGxBokM8YEs0mm2lmm+fIe1hWJrLiFTCJW8BWgVTXpYvLRocsvkCD+fg6kcx
S9Q5mrd1o+agbEycLSQ6o/geOYHQfu9b+H+DCebLwozFFIezmHiH9zmic6NTsPBIa25z8FlTa9Vy
k2V9ESlxrOAtC6R2PP6XRNg3E5BlYxCeOInNAl55Ht27wtV/cwt/WvokB2rnKGZcYwRLBFU38s/A
KQ+9abwSBbF3XATR0z0qRK/2/kadEMGJ9Sn5rJNj78VQNCG4raAv2SplE5GwtrhZPES1qI6E2/01
fMXI/QNlyydZjH+EoOECzECI9QTJeHaJzW9V+Chg29J/XATC1Tgp2NduIrPmIXaJIYiODSNAADOb
0gQR33Zso7WP3s05FVkPAHPEiC7XSKbT/CsLolOm7/oB+vUrLh3KKc4vkeyF2Z2iqqASZQBQZCSB
x0ikHc5pDe2WWx7rKvmxYvOygDCM47tCOqEXjyiv82eMgxu7z44qq/eprl1Kg0j5tGGomkW7suF8
MjPnxOH7QBoLhn8k8waOSjn80gueZmJNKs17HfTmC61gVrK3iHZ6pP1lor1UVbO1XUmWrfNAiuvG
XrA8mRMkW3s7x9Vd6wGOXTz95Hc1RtZ/ttGR3PM3mwAehnyfFP41S7p90tm70a3vndh/qtJyV6KX
7PCZT8Read6jqIwDqO8ct1mBcqGBXWQEde2+6AR0huVd4TD0KKCDEamQa+nFwEAyEpUJWO5x0iTS
PrJySXRiIlYMLATmJ/xEH6NleTAKrPs6MWN+PaaSiLZpoY45WayhVxnTwWDHsxftWfaVsx0SCtqC
TRsO6ruYCWWrLXy5BVT8GZfquC8z1hupG1gZrOgO6W313aGHZJK2tfEagIowCMSo7I5Esgab1agf
CQ1bm7oshFZ3lUTxGPm3Q/feZ9GmqvxTBfLUHIMI9lUj1bYu3DfiB/dqpQxwo1T9q4KwX0r92GjJ
TtbxDiD4rm0bfAxweZPh3lHycUJB00Muz/B8IhhGJJ2g5G13dj2u+PbzmoCqZeqzs33kz1r611gR
F61/GCuYD9lVJxinzJhoxeWpGx5zL3ls3f5MXIViNE/nM4G8gRnE2KVLrnovn3AZuzC4UUN0FjYc
7zeH4B0KpmRB4WdMMdFsWKn+N7nVi1zsZNs31Xxskatslmb8Ggfe5YX9F/s1F11Zj8vikazG09wb
DLNUKGMqpKir8n0nCTrQ7I3OcgEBoUkRGrOSxnsRsFyMr65bnoulJry5/pdhA4AXVN5nWvJQTSW5
D7n5KlEj9IoEhNpAbjUz9lUiIu11hcrq9MsjP0DZ86+0yqcC1XYwstGTAAC8GI83nH3aEaizsc8X
Muf0Eglrb8ttV7Dcn9N4BJTpf2iviAUDE4USLef0AhKlG2fRIWIo9ffely9Ro971yXvKS5Id4OcS
mQJlgAOqgwq4mWZkWqV9n+ZuHyxlOoGGUxcP2SKhTTUgaZs5fUfOUpP9Q0suw9eW8deq+fonnAzf
eHLyqYQ2icCpM7dsHouZ+W9jrinvGDnrnsYzNuKQp9aeCW1zAMoDyMW6k7t7hdGILb9gnInHH4m0
FQgx4lUqmi38AcKozBHPVsmf0/Bvm+bbLdC4a3G2Mcx02eir4S6Xztb2/aN0ur8KdQMzEgqgFZV0
YhU3GeOuEkS3mGKg0B2bdwcz8KChkppRdRfcR2MMsskdyVXRyMG2Z+/Nl6RTcAgRUdVc5kpguDbN
NuyovpBwkBfiRezhdPZZKcxfWDRpsK11Y++rgnJ+9p0wZtWxyYg5MfPsdV0lm4suNmyEPyam4EAb
hvecv4y0Xl4X+Wv2SKcMlPcXuvRqxRj6fXIBSa8BZ04/FeOXwFXHyaXSnRf7S5+bo6k39/8t4hJE
dtViC8TI7PCTz9a01AYpMx3EKF7nZr4WjYMY0EmoNJw0JvVl0wwJj6SyyZLRuu8SbX5k/XOms9cR
thDJ+//+H2yM82DSzhZm2NIpvno5PtbzfClTi86QUV1CshSLmlXqINDsJI33rkUNGbi00kwT7mvd
/qv67INjDiTYdES4QYkV2WccLy4z2WHfmOP7ZMiZma14drH48Muzx8LKeuknFwmZkZtBLCxKN41g
gXIKI4qk0GJoFxKW96MM+bzO6wibEtYuYVnbd82/erSrYEIAfsxRTCW2efbE/GCoZ33qoAQn9bYt
vR89otfN/Zuh6W8EHwBNwnYRagzYhq44uT3WHaB9RSBYizpoDEadeKykcu9nOF94Gh/roQKM6Nt5
iMePHes1JSlgmzQ82BXzkpo5b5cWR6vEFezMb5oa3TCfoCQ3eny1o3KtRPJNJCJGJSj/Cl39DnPU
0oRPf6XzXRkEZY623W8as/vnWjuH2VvF+qPN0pecCJMdS53PDLEzSgFEvbqpISKLuQVc83vOoZqb
3V1aoknwtUKe8nvXYanZgxVR5FJtM3lKSgQgCET8ILcWPBaIs/QVlWKqB5ZPdZCY1qckaWqqWicc
JhaLtmbZJAuQ2kahHHEAFMzxQ22k1jPH/istf/UcTDw3MKAe6EZBveYSKAXkbz6RLVWfZxYWnqnB
TBbtFGqyBDAhACr1ry77g80atTtwDmQVKBCmLjTiNte6Ms0gNeq3yqd4M6MOhiCm6iifvwrbfmFv
jnto+KEOmcLlu2EXTNezWtiV/63rv3o8sC3XF5DHxMgFeu0dxhwqhK2w3tQWrXpdfnnKee1gMIEQ
HQ7mTGWB7BPa2QJD3EKtVTy7hL/mD4mN/a62OGJETJZD81ym8ceQ9K++RTwaN6ZTvGeZRB9CUkhA
QiDllCoAjZLaN3aU2Il+c4lHpbyt98WSvtWdOGkJc3bmyrCvWM83rn7paoM8NDBT1frfwcxCYyrs
QEH46mM2wrr6sh3699SMgTynnMlQ2gImW0gu4/LWR/bqn4LzXD1nKR1NZWUP0JfieLwbPXdTd/l5
mRC4IgLQ7Olzwls5+v21i71TpNdHm6ArzbVuNlnkQuaHRFNvvg5h3HHhxE84PuAipuOX0eGFGcqV
PXWN+9Vc4tg8tma3WYTnr5OFoC4w29p1/5kUyVUZLEOa4ZNTctwWffaoIgedI4Edtk8LO0QfMbGt
DMgw8XYuSW++kQZV7B2c2rplauYB16z3hrOvm39GT/uw+/k4Dg9VoV2nCndH6jzFhfadoSnT7JfB
YABhip8Ik8DoDDs3Yh1PrEcxkbwOApLNLKlA6JGFOb0kQn9OveViRMsjfiqQ2BzKk85nxEt5q2EU
HFrf3FQ6imKNyIAAX/lhdCd+xuPecqlPtN0juNMRD1E/VyRa6kzVncR6xNXyneU2YZ0obMGKjcHY
5EeVW8YmQbEY1smPk7CZl0s/bqqpe3XK9l73iZrxnPJdAL8Y4mtXOI8FVSK+C40889IlBnF9RbUy
YY0l8p8lFPbdGFp9PDp7uMRYloT2JHIWyHBqGZm277Q9qMpM06bgkBs9yo9dmfQoqCLWSs2dXoiX
pO3f1/+lwn3VSFJg28n0w3ly/HLX9+IVu9Y2suPvyRw+lUqR1ZnZztXQkIyjtjFSFQzlePGL/A+8
xF1TQLZvIrKaFS3Gf69BFlg1y+5BIqbMCbK0pus4cEdF6/eZJomcFu1odcO9N+rXzkxJWiSrLS6+
GwoGsrFvkYH2FQRQE1OpZGKUjDm9JUAzD5yIu5MhWZmMz1pR/pi8szDC7ChamGFhKOfSerKS7t40
M3i662fas4echqs/dbpiP1BakI9ocEz94NUPSadFoVnovywgyL1VBw3pjSfTRyepf6g3GCMtf+tD
3lJ45fq72VAgkQONUTKhu8q/x0FeR0/8DGmSbcqOtLesp09EKFC3+4mWi8JphFhkMbAuuvuKz1tS
q2/RU3JF+QO42l3fMcwSy6WMfCYZ5bls3pOFaGcMUOhs0vi5tvgQttbP+jXqyvjnJ9GXitIjYOMf
1zCxP9GMTEajgUQUWGUICCjMfiNiL+wJYwyGKkb8Su3KQZz9I2klsWHb8XZZ0fTeWs6JN/QO1+3R
HKQKkz6itBqn3WDqGx7xPYruEzHz21KuYzmrFUGlTChHknlTxhsfA73vpfXZWl1oVthlBqO3GWL5
V3v9SLtAd/rGQCGeXSfPY808EJLTKShXmBDMkYTXzrbp3ez7KWv+BG4yXLXGuzGxO4PNtm9cc9dq
FasTC3Q95Lt31AsMAlVPdlD+N9mYHgT+4LBrhjW2YN4hp5pCar3zgHiWHd3FgN9lpBF+XtN+MGNm
x4M+OugZeH9yI0qCwenuc2bsA+6aqkf7poFS2dUR3/nK0y965oB/nKhgrMq7RAPU3kxnvFYRm0fh
xWYbiY+r+4Ff8y6oEWJ306NDNEhOhmugbeaBlmMao++G4N4tswDyC9W2VNYUTjbcpMVn82HVS8/A
FJ2bRY8dCtm0WNFdeczgsIw+0TH+uDPLs7JbUIPGVbbZzY6bL0MOUZij4tvIT1zk5J1ahAVoNgKC
Ed3DaOLXLHSwkZQonpt/y0J7KHuOIsWUGUkbVFOLsfW9m1TDpmstRfxByFzOAfaR3BVeeht7ANKp
XTPqsp6z3NP3fTJ6u1ZfVkQg7dU8DS+9axnBWELMclkxn83VBWFrzrEkquvUF7q3l8VwFy+VvY9r
LhOX3CYIz9GuYt4X+uTkDUDSPBLZNoSEgWtuumRPhDCIu748t/XnnK3OhIH6wK/4m7QCpFqbnOXU
p1R2cmR08rmU+vfgWwM3Cb9HzCB+gDvVHUWdFbsPnoj0UF+I9clSca6sCWjDjOtpGlCXM+ycDPKh
C0f+kkVmBARInkk3JKDEn+5sn2W2yZbD5/dmDsyPicatRmhLiVVE7q/w3lnx88W9wrnUQl0fklAr
rH1hqhZvZZEQBFd8Om30ig4XC69cyLKQiqBo0FN+7KFyq4hjIdLL9NEf9B2dVeWhmWB7Vz0yuYI0
1s6/nYJbHrN71pn28m3Nw6GCT5SL+mLX2sSXlv6hdTvVSh2SrDaDHM9GoBzu3XbaztOIgh5QSGBU
yZ9e4NOo1Ys52yeqbXpxqy630XKXRoa277SZWEEd4VY2v0rokSRanIaewkfFNF2ESTyiK0XWhsus
5oMIKnV8aXBCcUMMlC0rYIG6Gm+js8+M7CgNGi/N9vl204oqPDkxVMqYVSricEoqpfRtX+I6Gsib
INkYFX7+NiLYxzsi3hz2x6QhhWS+aRtzBphZwg5gPYjKhUTAcLH6MTAimqJ23Nh4AWAjHVUVXZgK
XQU67WoBQ3VzhqTlnsq+umg+GXp8dsx4V+js8832ocTTFpnepV6tP/zlYlinCMzd7H6VuzqEbHk2
QyWdqFOHG9HMOCrr6QSMlgD3eGgJkc+KW4kCjTXJaRrdBi0Ytp44E5tUOO/Y6r+9pPujPPwg1O4b
P0FoY1JMEtYWCeuxYc54+fo/l9cWRjI/9T1iP7VUmOsZtekGHqMC1aLbQ+e0MX2OyD8gA9xqVKdh
t4Sr4Gzz368mQvwwVCOKz7uTHRuwRrJgLxpeREsUmQPie9HHkyMT3FgIMpf1clIuYYdKvKAd/daJ
GSGS0zw6TfrlSaIxveEjz5uDqNUl0patrjXPCMrIDrERXgCKMs3Nki1vada/WU29Sege8bLSm9Nu
o2Oenpoce6+aUuBm6algiMhjMH66EowSrgHDYqjUj9huy9gKvDUaiSQ/HEb4jALaBl9i1nWeCpU4
ge1u8ITqQVuvAdI8KqJtnoxlxEe1AFn1bMXUZLy17Z68C6hebn4sB7JsVfFiGYgTtfUbOJoo2rl/
YRQojt7kK18EW2A0nTgt04dF5Q9dZ8AfWw6eXd8WUWlBD5cz0/kAEw8fMCiiCUgDZ+SPFHr3Ojs/
xkCCXtO5z20VI8jJ2bdYPoBNYZ4jnrmIjIOImWrf9hfi2O6rkgQeR87Xbtrobf5EgEDMS8sf27E/
1V10ZliEcuHVJ8IrzPHa2In7ao+f1ZLcm0551qz6uVLqYsBcYri308aFb8YIhdZ1hy/L7D9h+9D7
pYxiGs0HW8i0SPOShW1jd2v1iUU5RS1cD3fdpmm1d6OK4BnvYny84BKH+n6x4ArKVH9t0NH6tthg
cesgjVAdk6lK1NB1ofYNtE8LgjOLv65gRB7k8YS0nyfbqWzqsCn6SD1yE8SDOeZcuYtPRA6ggsD7
UBaz+DSB5isHnrZkZg7Oh3tdsdUJ3KSyYLfHdK6NHtOSY1pNF0LnAGT77gNWnT9RV9fOm3/A0eDz
dp/TlvUc6xzUsb15cGN01tacJphU3C9IwS/pMHAcru+mLUy4CnX2CjeenQoHQOBxwjHkHnHxuNUz
7uzPvpfdsUpQ4kSEBcC3X7ZptCWgxdti8CSmvvAObZVebUrwnfC8fTnHZ8NkorR09EgFKtX6kvP4
p6B2A1j80wYcBTOQnSeju0nTTqObMXt2xXtT4oE2WE3Gn1nb3lMGZ4TOUSPliXcyRlZ43Nxcjc7e
sIsXJ0UXOKY3oDKkkFa3N6U0Qe9a4Y2rfLQTLn2YxKHod8N7plvN1ujMLEgbAFlyXj5RPD8XqiDL
eDB+Co8VIsksvOuCb8xYUlR4zn6ogDWNVrwto+YVEAy6Nlx7Z4UlBPWuduS52y+KUCBHkk0+cHVh
AmM+vBAmaDo/2FQJiOKE8dXBx3JUmjrSgPmrJjq+c1QaDKuFtjOrm5kQZZc5aBJi4yW1EsqWTL4z
rPrigd1rk1VDkkSjyt9Zmm59tMTw1jtpCr6LPFsHsiUqm7McPfB0HSL9bmDJItISwTTjRCzrJGmZ
+LiV8bFE3lttXZyYjbQgoj0sau3J63OMdinlQ3Vq5/nmVXkc+D4JAUP8gGFvnSBHz0uz8xfxZ1cj
jgubd60g+KnRAL/23puh7mXLR4i4PCZOOs8GSpdTOXjXnIxHEp1MkhXQmRQ1R4RGXBxkbpa+Zn7V
8mQ3l3BOISXRu7YP7ozt2uYacjczgvdAN9396L3kMiPKw0NW0VX6l4GgKckqKgs5/tW9u/FWjJIk
Idgz+us4trBP+VtsX+aBcPUsMJwLpypjr8YcAsfD49KI+h3nCXW/MTwMwNLIeCi3VSTfpj5/9I3k
jBjrvKRUXaR2BcJQ+F2hcoUunxkkowwZ5XWuDJrIlBFKYeQ/w2Big8YDwGrbkWgxgQEY3fzkLo4b
+vVdU8UPo1fgCmxfa7xeIaYpPtdlFiyIIfD5dp+waz61eVsjfw7wUjnE3nLpcjB2ro7vz0Xv/ZoK
ovoc/0IVfpFpBqIvLsMmx89CwBlOTybl+IuiE8k93NgRdcV/f4zI3+ZMPONKoGZ3yusijb+enQUk
0eKT2QYgpvFubsye8h6PTTLWr5FnnlHlOQqXrjEJvguFeHSlQPTKwGPMznCuYV8zzKbi7C4xA8Eg
sUhDZOfp2vMZH3kSDhmmglxoyPNSqD7yLS5bLxiK05iP+J3qNxaC93OjfaN5oytBleS/DTjTY99/
RGb1NbbuT4WeaPGtf/IjMWimyfY9lbWO+9Q0IH9Pe2fI3gXaU7DyfA5cgzSjqf1OuOARjEMlzkdQ
tQl0UXhNxqHQypRKCtmK3KTpW1bzyUwM/1k6FSVVt7db7tfKYPUkrP7foLzX2jEpeBJDp5Zc83/R
g2bYM/q2/fZZ02u9tWmt+qEfpl8WIlcdQAwgn4NGiiJfY8Vyuj7YxvSYZo3ipqEJINTzrNcUkD2p
R3jZpkcWahpdGC4xNDs1ApfczvLQKT8U1f/k19ytM25wKMkxThXPafk+pDWXjFbtCZSgNmaOZHXe
tSXrE7NtGgBgz7el6JNTwzJ7pKM66LJ6curcpC7PCyRB8KnGhNvam9ONMRhtUOuMBxEYbvjaH5Uq
UQo21aOZl3eRXLMKAe2kA+F8Ua6RNJ60G5GpJoy+fRdlVlqRy0Q+SkwRXAKk9oFTSHsVtjh3xPSh
KHS5kVup8JjOTbxbyovtV59TNWIp1KnWF0Eggquxr/UI5fHZDBctrOE541DNOvnP6dFnR7D5Ar+4
9TVRf5VEW4j3nrW07WGKaynj8+xR1zyAG7W5WuW1YHrkM8ZhYdDB8Nwl8Be7z2Hgii0zLibDopwt
O7NkPeR+1651TQjGa2peptScem8M+g/G6fWUGQh3lBBIyPxRU7LpBiaKgM0oEIV1ItXw1QZfz1bZ
4GXmfN409NhBZDohPeyh0MdfTn6IGvJBCB/UUMHOgnZRklF3kho7bcnECxdNutB8jQsPPwAiNMC9
uLKVOXBIlBg/AlOyvUZnU1EKR/X9pFpt50i3CFbm4E5vnRZsOnOOHinVTqQ9sE0P0nXXZ5tigmAm
67uRVI8uEfEGTXib2P5W2GUHMxAubAM8LscyeGzNsGhSZCAifk58K9umSt8om+96pOmocLIapbUH
mlgbpwj1wdJuS4ZovoK9QLGlQfBwmScy9UL10zzndPxnLpddbOdPGkFMe6Gvtp2l1x7IEYZdJxKm
TVi1rOrZZKB1Tmod07cy8m1Wt7jgUocUFpfPQgLBl67P+gZTO2w906poBrN4a8WspnWgkiz+Sm98
oID3t6a0/zUK9LIaJP6QWDwasTUfupbHAGMK4Up9jxzeqlDY5Qv9jSchyjX3SlRsh0emCxHFHau5
U+UV2h2XexXO/gwzbe3tovneUqyXU5Y6J+qBamt3pByRfzO5RfI8WAwwkMHbG0A2IMU76QaFGFit
ClBlBqGYUR9MUHgCt+3UG1LFntEqlKiBaOxs6mK0L5DAx/hjQmp+ygS5Q9TbYQovdBv5y3JGf80U
I8vpOHzzKzZLEdrW/JHkZREwd5oI/52xtszl2dE2nWjivcp7PsISdCqIvhQuVpy/4JBjw2Fmco8i
vr9MHogKpIlRuu0qGEoAPegjOow9LGibm1PYS1AJw9zXWJyPGjmPm5pl4YtXL7vBNe60JS/+OJl2
cHWsr3RqSPxQ9XiNFGmLDfklRszvNoySgbYxsevxpfm/nyL3IYuxgzAInOpakHPymNc3Szbzu6y9
d9/8aKe/mjCFy/+SGbL6Hb++hs/32RI6WnFu48tQx8WR/ApGyllJfjcR8meLcSuSg4RQrqisXw23
eJDxIMKGPysUVa3d//cPdPSgcDPoY9hvA+Thzguro2oLH6u5sv5mSFfbfBTK5aTIHbkMi2XfDHzI
wKaydz1dPuGtOhc3zZET5mIKcfyal//+saRuilS23KnIeoLjGrrQV9CZ/Yd/pk8claueNcYNTu31
X/4NZXbz064Fox112H69ZQYMlYHpGqPf0RX3Eb6Jh370j0SEzHdNBPZKte8UZAj010QlrXGjw38/
zUyj3hNBwnnYL9ZRF1wyhklOHJU6yd+p3daH2ckF41H7qs9ZfSydaroOkIpD1fXVRc0jeDbLP6Ia
QreKveWjy84+TEd3bQvYVaeBbekkz3rgP12uA0aGVOGjMNUhhakT2LU5nNEe25xu6qOtQdcAJOnv
xGI9+JatXaXCBFdOU3YV7bjCGKVg5+DpV7+MwCOY0XscQUHJshxgfTpUmyKhR26J332uoumpXlr1
tSb+hIOHKcloyuVOJxTrxNR0YP8Ve+QvQB1QqUWpiLHjy9Tcm5UW9UNeLc/CcaAW9NzWeBgEF1cD
rdyGzLkrDWQ3kxYjtZtgh5QGY4jezKn3UneHqKq8T/102PtaCvnMY0Tu14V/36/8QlYm2FdLlE1+
5/p7EGKPpdW16OXIsc2qqd5kjYnODPn6FudAyUJ8yggalNZPr5XFnWlE+d34/38ki9YHSN7+79+b
JrFIyuGIdMspP+cFlm5Tz9u3kZlmJrr0n892eOhCZAXeOQMJs+VYX+EyTX9YHOQlYHDzxxLxw3as
OyLCoiUBvhFbe9/p97PTMCwESzPD6T7S+vA0Mhjg5kfEtvJGR2A6LyLmWptYkxex8eZFCEoTttd0
n0nYtEV3w7QCyhnwKWKY5zrqypvVVgyc1rwTmT5P0nX5mxJCWkpeTOWXD3oDbNSyJ7SmZcXvadFF
gKTdanRR16JjSutPzFotM2KfPUanfLVJTckdIcb8ehmTWdcneRhN07xzW3rKEYSM1NJTykVztv2v
Op4IGurs5DliSmghQWFbRXRC1C8IjKc3W5Sc6Q7gah/aEvMioe5JMtrGjd7vJj13r3iAk9AUCz63
rIDtCgOiZgDEDzPH+SVK+4wDcT64ZjG+ehNUqmqGUq67y/hq29oHaFgYd/MAXL5pm41HP/Ayl/NK
mOve/FEQGoGoeQ+MvHhDQOlkFnJGfbJC025IkU9hs2SWj8PE8A+Vbz7Yq93FyEu1lwPdR+sPc9iw
jMCSMMPIGAk64F+dhxbEYTrDb0wHbb64EVscEc0bdkLyZNSs18e8O3Zmne7+e3uy6acgqPdmJMWt
LaP2zsg1Uhaloz+ZHBobrcnKWzxepYskDQRaje8DntNMUXpgcy+Xy2xVaj9qBlLx6dXH+PSkwOnz
8CXxYbKYpLhaNm0Y4GMaHKN7WNjDLlKaj/7OA90w5u22lza6q14rHoxmPE8onmlHFDvByL1aXEdT
8iLhxz3OaJXAKhtf1EXai0j4+lzRHFNd1/aTRab9ktHORPNnXW3AZAo25P/PAKo7fMxszzu38erN
rIwn3UXOsrTtAcAT3tHecfYTQ/qj6aM8RDsm5mjE94veyAcifZjl8uLjOd/rzuSemRsMuyaj/q6w
ZeSe6Yc28ZeL1SZXx1Lv0ZCZT/ZMenqq4XSNfKO41F6lLtO0W6p4+3+cncly3EgWZf+l9zBzB+Bw
YNEbxjxxFElRGxg1JOZ5xtf3QVR1V4lsk6zbMhIWQVmmwAiE4/l7956regC87Z35zLawSc+zY427
wOi9Y+7aHi70nAzlahjvlV/iqXAcWH1skRFFrmu/YW1ZtrE1gqyHAfMG8o8pZ0KVr82gQkCKFCgc
ua8pz9woQavBZ0qNpGYqbqGcP6GvT3ZX01OZo9axPXpWi9+3b3VzF4LiIpONZhpmptCa6l1PPidG
W7m4ShlltrNGiU+G9lSkZEt6QblT+JmZqjr3C9lz68ieN7elB+B59KAMK4y59ZRH05nVGa4KmSwu
6dsInoKL04E4L2K9Hyc64nNH+Wmn9QEKXw2EtKaBgRJZ7LWzdNMy1EJ91ZNyHSfFZlgYCyabsZWj
pXe8vkTFdKjhTT4oVY5nnVX9JRdFeKYBuULk6QeiJY5ETZegrJZ3zRdn7DkECZkF6gd3iNZmiwTG
yBne2FM44CjmE8bp2++A0hNwv2gi6WC+FAUEmSyAmdNFVvBijsY/XIic6CKTCIJ0OIPlEtuJ3t6D
j+QRvNEkX8grPlST2PkjCu461cnTGN0NogD5nWrkmXQxq3Pm9PkOEii7hgYMHFFhEDzBIj5KPw1I
+wmfmoDLykzG6UxPZTikFDqIFS36GAtvig3P1lUWK9EA5nW2rWDrdcRWtCh5wTV32YvoFDLood1a
taKtJMniwxpuAJUXd/5i6qJVZ20Zl/5zZSx1VbOvaUQJFSavLuGSxjhPF10QsmIE+ELGcMvido5K
B+x0NXJ+7JKKzn8mLks/witWZeA9DYJbWGaW5mPvTHclMDpuUXSzuwIqmettBeGn615gu6warom4
AJxXt+9mrYs7w2r3c8jb1c/fAwFS0HHx5feT5RyiLtjVy5c8nNyIBluj9zbE4PvMPQB8PU3MqW4r
uLlsRQ37CE7sMS2ph4yBraXqaYenSTt8yT0LdFL0PjeieUVQic6zA8CWaZw+RDlMq2g8FdiOEbyk
7a5vaSnY45bfy7pc2TT4iH1uuyjxc23ju5NReLk+i2w+PNocTlxGz60d5SdBM2SNpCT7Rv3/SkPp
PDHpaycbDp+qELz1dGpZaoMEssGNa8zJcYTi8dTljeZKJ5uF1ojd5tBbadzcVmldc3uYPFg3kJ+D
0W5vu9I1b0cbpLfvLUY18taeQhb1uauZQChwVC1N2huHZNNHp5lwrOQdCKEm62CKS4wQsZ+9k8V3
zvz3gU534bXQS3SQHySfxHqOQpS4wyk2iOXx2OW6ywHpbwoloncwgPASrAiprvNM/iE2qKNOi/d/
rafLotoGxXjIWZFvqgjem8Iduem06zzh3oASYUUvmTIUwwlrbzPEWzuTHRwnL46BH7q3nZUU56Jo
EZsgRKFLWwHWWaQsXvHLTzy1s2aSdty+AaIqSbONsupLTrce0r9F6QvVAHnwkJyvB2n7mLcnl0Gy
k/fn0p9olTH0fJtLZlZ1J61bWSKPwlXzNnVKvE3I6FYaDW9al3B94+sNMVa7AWHffRpqj67G0HwF
L/gSTXH8brvhziH+c1E8PbrwDJ5HB1k41Nen66t5cUeOUUGoC38GgxpofPNc1vVwU9dNxVY6z5hT
lkwbw7z60sU5i7HGLxbSk3nQrcOQcEFMGd5SMwWpvGR2GG2poBLUdJmLNqs89XZvPtd0l206p2eP
yNPLECfiUqWOu0JN0a5pKyUM89PkiwrFfRe59i/H8NdsZDF/PniOMb3HHe1V2jpbRDf4cavRZy5b
17wJyyFHEnEaEe5jqaqRh5v16foM3CVFAtEe11fEGhbWmwPV7h+Ue4Zt/oN55wcDUP+e25Z/9EPX
v+SyfQWgJxZSlH8Zh7BlsEvqEli0+A6YgT7MQ/NlWl65CAFuPLvpd2JBLYlk/kkbsHhR5rQ4JUJn
H+soeU1LUEaATqpbuw2fgVyy+TQgthOBp7+6U/JMWY2dC1kKUUHGwyQFQ4MYzWLm2ZwG8wAfwlpm
NP7JDdPuMRz672oRNUd2rdAyJuJ0PSTLM8NeJEJIpzeW18JcnhlVaHNJ+siF9VynRrSeZqH2V96+
EZfxOkPgvk9j0qGnsTr4EDeZHHp8gbJM7fGJyPN1AyFb5ktJWRHJ4s21w21apzftJOKz1avxcQIf
IlocjU0GlkpE7UOStsk+duN4J3yJ5HAs3nOFSHSC2PHgRup1YBh4I0dlv41koyVtBPXEJ9yvMq1+
TbSyehtljiBt6B7kJNVtz3XASMMleio1ui1mjuDOa6bgEi9xVcwC766HzGX/78QeLc/e+JVoj3Ty
XHYPUOuqdevKO67AM4XqdCuqhO4eSZjfBYNukdKnSxLoj9fSNG818AeiI40ZlpUhTMLmpmyh/9Pp
z6Y33dV/SUVUn2J1LEs7QpLooBRHbf2eOeEMeZ92SU3N6st2P5VZf0/KHFrrsX3sRdo+Gp3f7YzI
PQSp+Q0++143aU/CbJ6cGKc/pMtGLwpCyUCMj+0/LwtR9Gzgy595edSVZ7+XQ+WtlTM5J7tOvLvM
ZfYJt1gdxpzpfuuVCUaQILlcn4nOo/iOFF9Rq+qPxhyzvSBakRyk/JEC80fNTXUXFZ23hnABxFB2
X3z09cCvcvfe1zDFQiiLq8x4TtBTZqzeRt4MPnFjp7aNrOceDdrGZJonWSEueVxa63SM3fWfMzM+
xexYtiW1tKk2bagfQv7+7g717IexAmYAbdDdK7s7ep78h4aAge0DR+Of/zZz+bCKdAqK/PDzf/4P
bdqWrS1h8xUlMtt1xYeQ2w7rMBuIEVMTfpIf8OtvlJu0P4oKC1ME+f5xGrxwF9rtt7JFgKwsmJeE
1dVVGbwylQjc+5mx7rGsJLmGdvqjTFI0CkHqHWJFUqjpVeqhnMdkqTT+kq/tLG/F7+eutau0AwXG
tLT4mJs1xNmgGQ30K6+VhDaOxZGdc0gi/D1FMeCd1LPY3fN5WcaW986C6lq+TkXRXSZmeHPMTS4b
CdnOIBfgKKiNre2QzMeu3Efkcj+lQr35TlWtS4JZN1Ua4oKz++Rgg+QLwjHa6bD6RzTMQhQi4dXQ
GgQq+gYd1IZ7T+HYM40EgtHjqjkZJE+vBt14KLKss21q/8Wx6iUEaxtl9H4tGjQbqsitN/gDDVd8
ll211MklFOcSyyt7BKG2WSN8xibxxZZqa4ahuETmVG6HGM5rXeDXFF5KWELVY8yXWOf/fLWgzP70
ltNCZiLuKtsSQjofIs2JRjIHaWH0sEj6tjjQego8WiVdtB1x6eFMpUTtYOHdmUDi9qKdqE+wJmW5
26AEzNd0nqpHTSrwzi8rZo0po8G+Yk/aVCx85Tj19y1oc9QgCC6DdH6tdTzf5MQIrLucAQvYXOdI
adte6LS5XwIZ02FGTeoAHMY8Xdx1bZsfVF1HO5SF3nPTlE/gqrofKfpJk+ZYctvMsfyKCjrCcFml
301EdCZolV4tXQS/MS7TRJvBDc1T02fMqoeOugmnGdGOhbzHAnhntoF1Q9uFbXXji8dYKnk3orko
63XoNrAGC3ECvAzJ1QyMozuXxrG3pgAqDu3EYXAZfRmud3SMThyyIRpwE2TLgIzc4U3UWPMa4kP9
iPeuXs8YJCxfSFDmWXubtiYqmEiiasDUmhb3pmjOoRuVVEW+fGxrZ0W7zz30FnohTBd3zOyiZ6sy
qoNphikdvCP9nHFHZg71T2gNe0gh9mYIGE94hii572MCDFgzniKLVMlchDbZAzxDntTdcSd2b9hE
7A3XzU/g1Nq/ZIPbH6OqbMeybCkdFj7hKftjQHtpWbJDcA5BOhNfYBPL64Zv08D1YoOBY7cb6r0F
CBdjoB9tE5C2Ny1btE3cVf6qswJ9WxjqEsGsi6bsazAjBHfnd1Aa1ziuSGf7Efv6eWqNNcwc5hAE
w+St8O9GkkkyYXdnI3q1pO/d47C3usrjDROLVR6SVmhH5rcmBlihj1BxvhoKmnfvkpc3QopnfByE
m7984+xP9wNi1zBbsr4RvuZCzeAb+V/ZXQLeo4ENt1wN0iwPqrXhe2uzuJO434oNRGRIXZVDbOtG
8xvhyb0+shEXyKbxlkdNysElqljwtvOwHYdtZi2PHuCZt3WTnZPstLdFi2gnO3/aWfXOnZZH6uzi
62MI9931YaidV+x5ECGGMXAY9qrYW9cHyCfJz7mein0x7Mdi3+McxBlc7KNh3xb7YNjbwb4s9jnI
xGCfFqTc7fhKDNdHqHbmuJPlxO6b+xATnk1UNemd4vTqnUUrpt55086sd5mzU9MuceC/L48+BAK/
POpw7xbLowz3/cBwa98Oe/RL/tos9vXiGt8Da+SRD/uU4VmxPLAuh/wS0JnxhAR7r99LMiDgWwb7
Odj3oBSCfaB2PHx7eczjDlcH3x/FuGtdVLs83sHaZVDHI3Gxoi2PCQkWIe/ddgi3XbiN9V8uiuuN
7bcbnwZyRmyngAwkTe9jjQBoKM0Rg9JibmFWiCxh/Bln7ZNs8tucftqeuab7tED+bqp2jp5MoZmB
D1G2V2SsH+Mqpy9pIrqhJ9Z+Y29zahw/ug1b9JqTnuVdGLx5qKHY0E635dS3ZzBZwSWcSZIsCy/8
KoaBDyhETo+7pSW1hwK9FwTYsF937lwry45VA0w+IdTnOXDTH8u/vTc2eCNsfceAGqFaLuEhCHBx
kBKPpiox/XQM7zPRnITzLpdWfbpQTV2AC7Q2FpzbFFhvgTJ+jpNov9ehfT9kxg/KpZl0cf5buwP3
QMvIuPvzt9D8dNvTyiTzUFGQWcJU1oeSVyPsSN1O8HYmTo/9GnhCWzkMKsroSdE3E0Cf8TDOr0UQ
leR8x+0KE1i/ScwoQXnldevKcrgRNtX0UoQN3UPFvb1XPv2hsL+oBAIs9ZX/8Ofzlp9WU5p+FnFf
3KwpSh354bxDPszSFn5EDavZFEyBvRrhriGFqqojGxzI12N8gFTUP8Kj93ayeJ5H135Av27c/vlc
zM/n4pI3rbQpWN+l9bF0kJDISAEB1AdyjxzVsCwuQHh+GAPfG5VaxE4Bl9tGeL73cYoHg9FFtoum
ekCDvrtG+MXW4kLsEqQier6h12RSzTXOIXawApvx7L0BmH5wa6/8213J+7wKUxuzCgsgn5YpnQ9l
chvkaZOPcIOGmcIBBmTMkpQZ0xrsNNxY0dE2KHrz5A0k1BvLobOIjA4djGLXPyhUaJ2iTD9i/dZb
7CELateqKAQKcCl5ltNzgtmrQrO5s5ZDU9XNHZhu8tuU2laNbk/WkHSn67NODl+LoWl3TotarXDi
19aX06ErsEqShLE32HUCHu/9UwusB4xOPGwdHHOHNk09mlIktpPzxFN4081R6G2NgN19gj84Frug
NFBhd6ZCvVUqcqKoTFyVtMyQaE5ffzZNcbmmLAeqvzRQx8JxVhW5PRs3rOUtPEtaSpODTiu0wvuK
YcEqqHs0BEEU3V9/xkTLu0vPltH87x/ExH1PfYEXHsADDhjEfL7LSiv5PdcdW1J6WhycEse1sehR
5nETM/t/EBleMgwCAwIyMBBZ19zWMfKJ0JLVPRMXRLsjFszUAwvWym5v+0X7RVromPvCReOifkU5
MegpsWCnOkrGPVw4jWCksfAQ9xbod7lA85n+WdbSPGx3gdUWTK2ZfOkUbwaL2HEMvaMKZvsp8wEn
2DGlSepE9zIxECkv+110umh8O5MQv9QDZOQ08VdnGPR6NBumX1Nt0vDgNplo8aVx6+A+twzzxfbe
beVkzxmd9CDyrX1iNyHIqKk+Xp/1HWj367Myq+D4tD1AnyaoTjojbKVqS/dQlqTr5KgZb1qz7U/j
YsHvGC+dMsYpqFpmb4cIApBvEn9LLUrEnk7mYU4IRqV2faV3dsnCGEGV31vmJW18TWbElIDungV9
Yvq22Mjq78LrSYOf3NspitGPZnl761KQXF9VUzav3QprKRD+Ftq8tFucAq1EK4hPI6zvKmVkTxTV
0xct0NLLOLxvvXn84oBZvtFOU9w0rkOCCcnRvVUMRzYYw5E67t/PzG4cjrnHRQwOmBsuv+1D35bz
g9vJH4bdEA8BcefhXz9Pm8vgF975+ur684moeCT5CDDs+ah9PAKtl0736P6yozS5j0+OHl+4sz0A
YWNYIx1AMFblH5MAeNvNvNDp+TLhGY2Wn0bXnyKVZGwQ2aeqdfNbzTx3NxUCzwsii8u/Dk0/b3MD
8+aVO1w6U3sgz1JRxRr+Pp+XXBWWthsrGjGxlb0ed9T3hI5kzcUTi2l7EFiQB34f83X2bd44x2yX
AYc+VtXh+gKGALoRdRBTZ8t9YLN3SgeJaTKd3gBgZ89GHmy5kbtf6zF9hAcyHEhLsM+jeIiDyjtV
Q4bS7vqjuTBtiKUcuuhbNbj0liub5JTr/GNYxmKNGvf5okFkiHbyuvLfB3d56Xpoc6rEHnaEN8A0
JjuS9I32kSszZ8ediI1jdeHTULsIabLq7jqvMILY3PURcBG2kYRuGvTbnYANY+vAuYlYMW/c0AoO
rcv9wMyd8l5gdovSur+lkv6l2fY8VhbGSLbnzTlBzXj0q+oJMneDnE7Hz+QQ0v1sDFqJFhJiyHH5
DuRHtZ9NFKM2OlQyU2JS6VpMlVUprOkmN8nua5iEMy0OBHz1bj4lSCSPM7plZanp7NfxfL4+ux7Y
MVPVkiy5CSL96hpRvscCoS6uUUN8z00yTYv+2ZWQEg2lp1VJ/vLKcs0ZwekinXdnaEwQFV/KLHut
HK+C5WUmazaFpCeXdnjfjOHJKpr6KFq4wnZG2wFBEPaJ1ieuvnXRfDDXpnYpFgpiJPKd21rVna2r
CtdNiv+zq42bUgXiwhtDbxpob9B0wwnzr14XoHKtDJmpj4Doti/74tawk+BWoyyWK+yZUI7KTQhY
a+vT5vwSDWCIYrzUK6uSeh+yDb7pbRx4vlH/+9ChUITE0jOaUyCU3KBe7hRhuy+yjGg61dzFWGhv
2qLM93iZ4CurDEcclcVxNsInxw7i73q0fzWist962wG0EEzhSxUd/JJPY3L1RH5IOv/rQO4xNniV
uZDYbElqbxljiCkX31qCfnku6hN7bB+zz21tMr5Yk3bIRbECVJWM7+S+hYjrm/A+ACbvRYY6lmrw
H/EcANGjIUh6Fika4TzeAm4mFnma4SR1uMXcWRxwGjAhcnGdGwlBMubYV+tJE1cWD751SeLsILNu
WhdG/8sz2IzBOKLxF6AR61r9KK0AWEFs+8ciKH5aiO82Y1zIbdIh4ZR2ED0xraLtRmzbKg8b/6kJ
q+8iifV3FeS0OwNMVz1sFhS67tleEpRNehYEBiEUHUNBR88rfja1je9Uh18JUOg2vmOe4FLA4a6z
gQ+YkX2WGc7pP4cS9ewpLpVYD3kMmiOwfsyOXT7Zo030sYV+sEAOsTN4bwBSG5qL2nwcZWYfikhP
d2wLaPc7GPZpFE37v9SYn8s0z6NHZynL8WybSu33zXIh59ZlbYCJvPjafJ1+o+sS3bkjcXa1u1FW
bd6PVvXa9TkZNMnc3PLOejto2+amTFO8BqMnb7ab2on1fUJf5RA6od6JIm7uM296liS3rFUg8VK2
jQhvu7QKb8sUls2ffxH5MTbZ5g7Arky72mTjb9sf6k2EgETAdQjjwsoub8Pa3HNtiLXwgAZGBcPP
7mRFul7x32Je8Rb/lqarBEeS3eJ0qeL4G74UgGa991Q05jeh2M39+RyV+NgLdCzbFK5WjiATzhUf
eoGCKGGCkTBSehX5JIHNuRlDDz7F1sZqCIavnsRB44fdAE0L8r6FzfEWF+/JIVbqrNkl7CvZDUj6
+tcwDSbsf8K+xV0crwXZ2iQkmL/a5e441dzSx7UK6UCpZiq/9M5RWM4LrAkDmh9N8UjI53iNykpu
IZQbpNDc+zPE5zgtH2JBH9KQgHSqUKfv8JMAXif0RKpEPwbRGwwf5+B7XgQtTMa3iR0eR2Hn/8Sy
c9cGaty/vG+fd++8b5Zl0kYVnuZt+7ApY4YeS99PCugY2AVonVJbhUHxrWqWcO5lOqmGzD+kUpxM
WtAXZsDH4n0gey7B2BO7KwegKhIpN3+ml/iriN9i5mtmqF5wepirod/mXQ7gsZXuDXIucF3a91al
ds21S5Dx0RmoxBoxzbxhysfXAnHN695U3WARL4iUnnpi1iUnyIzvW+QsKZkwbdKIKWfd0oGFxryZ
ZM9upYeZ7SNqQDhsZTsv8sydL91FH+t8L2KrO0szXVu2M+zpZeQvTEPvjUSW974lwb7nZ5gmzWPX
R7clqoLVn6/Pz98hEMWWY0pPYPqCvbrMsf6rc5bgwRT2EJQrW0T9eex1dKgTUG5twr6niiD72GFG
HUDqCRlBpyKYhjPL7nvKt53fStcPMq2jlc86sXUgORAqRrWAsTn6f/62c6Zkty+zNPJrmPv8fqbI
F1FiQrECYBCOcHlDSqxwlXmx/OLr8n1AtnnuKvpIyC6sDaCwQ01C7p03iycnd7pNMfQpnYT4G0ws
hKZdhoi98q2/TKY+zf04S9c0ac1SPAnb8X4/Sz+DouO3TbGKZmjPQtHuSbRJB7UpgJgDaViVGYiZ
v3yKy0r3W6/LQQSkTJdRGP9K88MqU+atXU+gPPm7qp0/FyEjc3QZQFo7m1zfSip7a/ZpuUZWtFTN
k3mwR/UGaJskmsYwkVXAk/rLSX1e+ri7aM9TnJEttL38+X9dWn1c1NQKMD9jpz10uuouCf2TQ4Bu
ZTOReLoPZTceypQ+0NTah2Hqnv9yBssi8eFtcVh1paIx5bpSfDiDthXEdyCdWqXUWnhAUJka0gc2
yl9l4/baFbZClZX0B7QddPTD8ZVR+L53SKIda/LN/nw+avkYPpyPx3UhXEdrT7r6w5fN7TDrmGlE
1GvYXUKnpzWadDEImVS/pTX1Bi6dg8ij7IJC6wuxCvKVhBqC1WJbXRJj1kcyZl6drE8PdLIkKokk
3DoE3johvAOwkSFSY49wItXIbkM57t+P/YtU4ZAgA7CsA7OoXcVNP1f+Y6ty4x+3urSNHb6QLP91
pvI6XcN1mQ0bxD3F6Xkcuq/lor66HjwNkTZzlLl3PEc/1i6N83gO71NEDbcWCd83uRijr7OFG9NY
iuOrGvB6MKL2l+1m/n6wmuD85/fV+VTROAzc6P6zEZWMhd2lUPivK21UTg1B0k/RENPqBdexYFCN
Iydk3JN9Vm5EqO1VnNsA3GvcVKHumlO15Jo0UTzSz8e/C5YB16igaT/FYOGvevi5je6t+T41KBkM
2Ufb/2RoRqmTnTPVn8jPau6vP0dijJrOIJXw2l34z2Gy8oHI0IeOezNp5Nnw1sZM9SpNA6YdIve5
jeeNg93nTUcQncije2csE4C86tluDiCpyerABI/AKAbfd4I/Xq1SJEs7w/KAZ/WBx8LsXkZNDmKi
242oO4u2qos9uwzzbWiENCWkj0iwXRg5TCCn6mmu2CKglMiHv6xG10bv75c5ElJtOgitLL56H2se
18h9dB9hunIXAyabUtxsnUmkbTTS/9CT+YBOCWrBpnNw2IGNKbuhOhklgRAGHxdYJznv/QlnykwT
fNXSYvih5QZCDthOsmjxJ3vizN+brcO6bLbFZIYPmu2Zquf4rjHxRaGCDp4IhYA4iYK6KTR8iRmC
KkjVv1x88vOX2rWo7/jHVcIxP1ahSUtwYoYHAnWylz44bvM9zlz9Vi1akzDx9JH+9+IMTQ5cZlAw
kYUfa7drjtq6GZsOPfayp5/r7q8TEPPTcuOyinFyDrckJT9OxbiRwjwio2pVDfEu7HGFNa0xPiri
lk9GD48PSuDj9UeBLiGQRg5ZSGmDizwKLkbpSHLAU+tOBObdCDqBSBaada79T4kMC05y6mwThn03
kjn4TZ0G87EqNdTa2L9USStvrNnw7nohi8uIqX8Vztn8zip3JN0ufTEHQ+xbwv9ufDd7J9h3fLCW
g06cb5BBQ+I4hpdEhD90leV3iuQA4hGp1VJ/TdoXCUplg+4yd59rEh+OZCXU9JEZruVDX6M/dQkp
iFr/Jm3ELi0LCbCz677JropuIZIdythB7hbcGTL4yxrPlP/Tu+5JRyubdwIBkPPx6udLODhjAuSH
xLl+j1vKn4n2m4wLnbc5iMyLm3j5OcM04BJYsrFnYzrosQDBbkeDuhGb2jXt+64fgD9XlbUf5zWG
Mgh2ee9sJbF/P+kZvPutYswmMJLMZYCe061NeEpd+TQka28GSTSKznrOHdxRYeeJn9ZAzjeBACuv
E915cBBESW7JK2cxHWQMqOh32NkmNXESlH0lGeFl2NTHsXxsePsOuYcTKoA5QlbHXs5MS3J2hjd5
bg/dDbFM4syIfsmYGR4aJLF4JTRjCOE3a6vzflQeO/K4rO2HwWd+XFlnEYD8u+n65RsRQR9KQgAq
cySmtdJIpPy+8C8FuUSIbL87WcLmOlfq0cPOyJR5hgs+7QvVCdCoxBWzr4Jt06FFuaSL9wPIoL4Z
lpeY4LxdwcYJgajyMNiYq8iNbSy3AvYXHCociXW0aWBC3lOXMfYlkuqYwNvNUNZBN+XghAJMsGB2
LdmXbyR2+Be3y79OjBMumHsjdhNNt8tYxVcODTMatRF6zsLkf1abRwV3n8WrjRnkxeliaUIKA9QH
5uOcrKNU5sduTiBr0qnZ9uWkdiN2CQYnMro1mUFysXl0xjlc49xHm0vBSvPpGNWq/5Ibe0fgQRjB
aX6hZPmuGWxkdrfvOmVdhv9zaIT8+ue77udZFbMjxhfsobRCjeV+qK6yEAtkVNKGGTRoGkp+Jvz1
1L7MPsr3jITeYCrMByTb8iGNMybrRbLW1BI3deI/sadBdVYU5IK6iUIlBzXbnuZDR7bV/fWgkHgg
C7Xxg3kEOv/55K3PJYNmF6EZC7kLiUN8qNPBJyVpVWeUDKb7a56Vpt9N7Ae6Dwmk2DaI9fDKbQ3H
9MGjnbsy8EG8SgdxsN+paMd9FWNKXd7RKsUW3Ifuk6EmfCXqjVTy9JLQuFk1RgQZfXk5RIU+RonV
PToSl+4sMk3HS9X7OsXUGzRmqTdECG5QqIS2fNdEtw6TODMUYwYcx/ZfBG2fR56ORiMiWLyY1KKi
+7BfMCLDjGgSABNBBcz1AmKj68YvraftM8ConwCcwGUzz0hrU61RUMlLHlUT1C0oef8fn4TkU6BE
twUbkY+XUWInHrMOujj1JQM9cVOk3vQyBPjJPKUGQhNBxhlFemxcmd71gatPYaBehO+hWWWGdU4q
Vz143bLG6+AnAHLj4OSMigY3nDcmXzS/rVjyfK9+EDMlT2E6b2SCnbMegUyo++grwyl/3VtQmZNK
jecsc94I5dKXrqzJ8MJ3vRWhR15BytToLxei/ny7oHJYmkTXXTi7ld9r14krIyRlMl/5HVE0c3mX
VDr4CpiJwV9GKCcjHXfnK9j7nPy4MsviK2D39iLmAtdak2awhUlobcc4+ur1DQ5DlV7CRYCXTh5U
EsL/lAH4LEkKDVwm2nPdjSe75a5EKGj3PBTYT5tyonRd1RX7fTrzp863TPz2QbPNM+k95LBNWJdL
fdsYQXkkjjcARN+JJzuD80cc1LgNBhWsr1OcwG5RTQEfFeT5Gk1gvcxl+xYlzZfe8smghnxFl71p
cFvL+iHSZbl38e8OXbPwtJovlkj0ISErYWt2iTpOMFh1EVpvpeU7yHA60qCnLKOFEtLhw2uwicOk
OShGMG84lMtm3vAGhoCDyXryMRS9eJHbw5OV85M0SnsNHdTZ/fka/r8thQ7rCTtvmr0mm/HfP8Ru
SnSEApP0rlrhUvGdh7yvf4ocRBi3LWOXqPtsNstdE48JoDlCUe3RfCCbwXp2kfx3eX0Eguc/jqRx
kvnm3adEn58KFwPwANPp+goJ4/y3Sn05r98rda2Rj7kw9yyTPuqHDSnBPeA9O3JWLH2oasgm1lhx
H22CTSJKgl74KPY5UTgHWahDGMKNbRr04Q3xVithON5peamXzzHp/V++O2AOayfzKGuz3Bfgw1bx
1GGRNEl47QV3NZ/xPHyRHJ4aV3sLHu8kAze5x1XCTqFimjnN5jcrSmd0z4061jYsnD9/WOqTTmXZ
fQtb0AA36dRcFbP/tVtEjD5ldkRwkCfMaMMsdDhFPnCpfgq6TRPK4IAgP764Ph1Pdwgfxt4G+lfr
R7TiYn0NrS5rmP6wv6N925YKchirvTvkDXosqU65h+upaAElruIeCZojiuQyK6BwLeQzvTGTOj4M
o/xuLxqGhK8ZoewruKJFhyKrGbPhZBCwceRarg5V31d413WzmyafBNdamBtngsnthQH8dxHupsTt
HzyFNibqv1r9HuOdeDVoAaPfo5bHJt795Xq/3h8+XDeuSToO+wvTdNF8/H69qx6NzuTm+cqJIyp7
TVarkMxCrjOgKEeGONDBIwZygOhtJN0TNsJ4pZM+f5y72byZgnLae0YfPQwmQ3cJb4CWQgKMq441
vVsSXbdoB9qtXQzFyTQTzEd9zyiyruOtcL351Pdgjr1KUlcipQnZmWNnuXYfQMN5mwGFHOljnruW
PsjIq2C1ruxij//6/fpqiE1vV5d+tcrQQj14tZB7ImMhQv0vxs6rOW4kS9t/ZaLvsQtvNnbmogyA
8kUrc4OQ1BK89/j135Ml9c6Q7BC/mNM1pEQVUUAikXnOe55X5HtDOP/v3GxvVeQmBmckKBwWTTCv
Xqe0J6msY26VFBxG5vFoKx8o4ccXfYH92EZ0ESZa4+uotg5RXn+qWL4NDNCPUj8dg6X/2PfzsTEn
nQeEo2+ModZPuqrTzUPqGU3+vJtJNuJ6+R1ctv359/fMrSb06oI71Fhk3WEv6Sjqqwkucej6RuUA
zxUbcggFT33ZwalRadW6fVuUlW/EYX+tnZEnkmQbWwkzsR1lJnNrIkz2iwHzCjaJy2egjXojH9q6
BIWc7TJrNM8hpZdLuBzQz8JppR8JZWt5ZUcRQtZptmWCbQTb+mkXLtXwIZEtchnaOxfoJvR6+SEx
HVDZLqsGqSTdfrUqGgLTLKpUoyZW6YsXpdm4M2Pz42yUnxjYP+9tS5/v43KYNijG5ENoBtOeuiCc
E4VB+fuTbrydnW1EVKrIaxmmJb9epZk6QgerRgcm9bgA0utpu1hN3s/1iNVWlEXnWR4BIVvmrxcj
RAc2LSSHJkDzsE7WTRwBabUuqqY1Hxhew76mzXQti29jzSBjsjhYzxy6UMfOs0PRbSaF9bhgOFVh
t/FAdgi0QSDVZ1NSPjVsOu87LKpXtdNkF+fOAG7wgZV86ZqqqsDEWbpN23G7g0lYl/AuUA45j7ia
jue4LBDLSh9qBEW7EN/Idaq1Jsvcql9Xhd1hUiSZd2kyfQjjTj4MNPC8M2kZb1ZaIjUu5nxaclTV
0V8t+TscDwCRYG6BGFG9izv0rgFmkFubG/4jppDfFuorXiUlwrtCkh8S5s2MZdOWHLZ0Yk/ixXYU
kga5I5T8Droa6SyKAId/v3Ti2ymC/UkZXfW0IH7ISsX6rKQk/EqJPnqE8s4dsobvY2WfQuPJyZ6D
+dnKnhNQV7eouw+ayV5DRDvSvO/l5ce0BBbyCYiPpnwcpk/dLZrpU9gh2mLv3ZZnayibh9Zwrr8f
hmwLXq8SOHGOKL7oBmlWluovZ3tcBI2IZ2YBDVi6NCZuSTA8UBUbyvjJZq6nK5/1WDoo3NdTdsIg
PqP1YsCM7tpU9rmRGyAGil5uWXmR6+gUGTggm74ojr5qdhteq4R9eSjX8qXtLfrICtaEjUxm1jCs
o6lq0ycDBOWKnOOqqjkfkYV1Ce1r3X1oSZ+dusxYKwadn6h5R3un8T2AFLTGXPWgS9RIU6U962bX
+6FWBdupbDTfwH76vsmDh6VLtA+9OkP5KuRviv3Vlmk/bGGn0GXPS1fW8zHHyh26g5oD06FjYE7j
J8vWoicnvIOgh3lOB0lABURvTk1xcXogTgUtngCzepCPhjme5HjKj6jl4DLn32kunB7bPMZLPdWw
o1IQi+uYZl6xTK9X5G7Rd+swJnkcHbS+Wr5hj/J5YKXBCcTYcHYioGM9yM4mG+bPkCdxFZP6vF4n
WUGDCTuovpo/mziUuaMUyv60HSuMAG69fbcXUwEon46UZt4bKq9HikNxTjVUNKAWm+vXuS/evK9G
p+nX7KMhxATSsz6MP6KF1DpYjR4ns2tJk4+XOqCMqx6B5e8P4O0zFkWAzX90oeiGrdivioQhnW6t
IoGX1+KAtH9o7DuyXJgntoGAvXVUPhZ/SarIrWp5y7NAOKg5Lbx1p96MargZaOdHK2pv7f5Tjt1b
lKEa1VVXHcNvZNtzsu1zdQ+0zP/9kb+ZnDhopiQL/TTKaR61L++xaOqCAcJ9vya/huTcxIA4zoHI
URoH6aT9iepwPkk9UN3f/963Z8x0VP5niNqJDMfh1ZNdThs1aQeTZX+unYwgbZAYZhbGuxOi3Bb7
cyPpp2faKx8HgzaSZKZrS6rrHyWLjzsda+HN0sJVN4ziKQ61PYqr6quDU+ESA00zgudOxbFPrIr1
Sn9nRr+VNV8+sCkzUWMlfaCzf7FeHXsSTAIMUbXrnNK2a0uk/qpGtEVR79n0CQl4hYKQayz5cJ8M
08zCpI0AGRUOHXAm7BDKCP2U44ODBS9SCisDcQVoIRZfSeEokT9WMl+t1OxUFxPudYNFYxtKolbO
739/IVB3v755aFRwNNGqx/bkbbWSPmtDIVvGlYji+WRrs7ILImrr0CSi9eTYxa4p9OaOzTDz54Dz
BJPcbqBH6ZzPyr53UutOG+rkPFGOXWMMu1DCQ55DxUk+5IIO3Thf+rS7j6JhOUMBWB7NjOWvbY7O
hne+yIiOD7jtaocU6jfanTEA2sK3ZlB9B2RbHMwcPX8kxb23ROUPpsD62sjM73hs1FUBDmcKj8Gs
5tdkacjTI+qj+RkMhK2oX9nQuIskmZ+M6Xnsi8k36tZ2NclM0NENXiEnrR+r6bHVx3ZLAw8KzyzM
L07JM4mZH/8Y+EuQx0eSQPC6ax+scc8d3NL7T6vqro3UYzEj6UA/ijSxiIdrsdgaboahRP1PyTda
7SgP1kbuh/lBEV/XQ9EhrCmPVb5k1DpQ1xhZke4xuy0ephq9EAbndBBKubAs1bcY0g4fCoGwyYvh
kEIO2DpNTI+xpLPXKP+MqO+fsVWfjxmUxnUeF8KSzmm2zC79htQPeushRWnd0ngN3Bv0hYIPtrZM
X+xkXA2jgeZijiRcT8eJsRohyCaf/ERHRPPOTP22P9lC8sE615JVlvW2/frWiXlo1io8cF1tht1Y
oDKetA91EoebLC3C2gNINfKoqTNfsdJ5K0VD9lERcPNOBZdVTiRLU6CYNGlgCTYWY/4lpdtVpl/t
W9gYh4xW0x+SDas5qYCdw8chtX1o0SAecsCfK5Et36Cp7f22jJ+MsVc+0c43rfpsMM59zALNSKur
lZ8hyi57mYo8AhvxZUSzzl7PAhOSr0wKwUiYKlvShg75MQ/4d+UVuSmtmNIm8ucZa4q6XbBlDpzP
miFYXIuBqaHZ7xcG/d5GY7gvAfcUKxl/7u3vb2r1bxadNMNQCEWoxruz/3s5r5daOEvh7FDyr0+6
fNLqkymLsOqTDaqsPgXyKZFO5D5D5RQrED9EVAOJFjcn69oAxD5VzalWTnO2r3YjDijNaWhOc3TC
QWlqTmp0kmiWjU4RouP+mJDBJdvZH2e+zkRklPHResIGmg8kT+fqV8gVuZeDiaOxBtB3n91izvdY
0RKoQE1lt6DcyHbjLVTFV8Bnu/x/m4voc9/BmDHwmhFrXXLiXmV5RusVlqfGvhz7We3bk29O/mKI
GKPdVO1QvqrTTr6FUwN+3Vm81nujBphIKWSPADnNoNOKSHoR6bTLQIMepe4whMcuPJqViCbEJxte
/bG4hW0fSRuZQsUpYspPuHMP+Yno8lOTnwAKVvmpHE9YEaXjNgYRMp7i8ZTlYAdOUX4KIQ4OJ3s4
SdnJQXyMVMtfrFg/tqg9ceYYcW06KtGp6o9Nfwx18dqBJ+frTIRiccxHzTqM88HgTM+HqNj0wWqo
DtMtNG1PyOHB0PbxsIdqmw77MNjFt9CU3Yi6HahWJl5Hh1KXjwCQlS0R9r4dUBb1Js1bNHwKvXb0
NKjyrYe1MSbDOWlFZr6YJLaI+FsxwET2ibHadRGORbse+81p18R70wDUvTfrvV7vh2XPLZVjYL3s
KVBFt5BAVWjQNw6ZdujDY6IdkG0Y1bEOj1ololyO+XJcqqNlH41bxAtFk5NiH4me0z578teWs84p
J1GW3yqFIOXtd/J5t2TTi1WArYgtMpITJCyO87qUQ/9r3lFlqdZ1HqUwZiz1ocih3WMhaB1geyTn
xCiwO0ujyq+zCfSeytqmF/Rvcpj6Be6CBjmwgnCj0SoFWIssuDxlF2x1tQ0b1tClAc1gxLHPaA3T
ucwRoKSuDJszpdhmGzqAj1kc6QdLmgIMt+bx5CBEq9IgOFGxHFxZIj8iD2W5MXMpel4slpwZj4x3
VJOa9XarRru5SENDiyad+3r9O2lpUycdfobysPkZM22v5qYIt5imVB/xy+R5FExbqdm21E3nbR+I
sFLXuQU9eiNK0hmZtRvobgEUT3LpCiICCsAw4wpaYbwYX5reI0VMzIrX0GCJdfItKLhObJwdD61R
4eAPTqpeROOwafFCehUcj511qnq56tFKMIM13doFAgWPajYRll4UwaDANdtjlZZFXm26y+KCUlYW
N+5ELLmr3KLGedzchvI2Y2VCu6W8LVkC3CKA/WtT1hGRw61rRSDJJoAxGxJNRgjTxSsyRwLeJ1E6
W5SBpBCHxO0IesLAklZulbiP1IfBkmlo0FUsft05JffqjanXp94E3uwWXUMDitc03jiL6Gevvb3W
s6cYXgIE3vDy2ZsML8UoG9bGXxHOnoF4b/K0WoRSe3PiLbWHdoNAJjbYLtHZULjcWXFHxTV6tyxd
rXfx5iBIg+KQTSTKFmv3qNoG/RYrdCL5ADq0czYmDFtt0wCp7TaQlinPt/VGGTaxImIxRaD3JIIG
w9atBA8Wh3tdxMDe+RZdQynMRWcxAXnXXTARku5GhohAcrFqJqLCi0MvYbDcAj+qovCokve3wJTa
ULyx9zDcnnvPUbyp8CQFQL4XqZ7eewAl7VvM6krCfrbwCOcWEvBmfgUj5BaF6Y44v5og0lypdc9J
6I60oeVu0rm07VSU7cxtbG5TRkkvIr7FGG8te8OrZNM4B+dQBBQLYhpI7onI4E6bm4Ya7i0AP8XN
Nta20rgFQZA5GBS5RJsA8BJRj66kAkN0HfaLjmupruy4E4PEcQfGCUOi8XrGBqMF+BbTg4dEGSwN
M2WJK6HhNfOvqGaPIGM2Gl7G8GHgzCKiW0iTR3bMmTwV2HTtyTRbJ96MATRjJGEl6vU2ZAaXmdbu
3dp2TdxZercoSZKAwxAhs/9lfrK2Ur8trG1YbR3aGhgmONMntMNvDE2E1IqgE+P3qyJNLHpezdim
qSm6xSSlwVR5VfJN5nySmrlt1lT29xY73mMVkcia5AmpOpYr0KiPtz+Oa+fXV4qmT3hR5tX9opb9
2m6NlWqM4XPd1sFpUAELZuBGP+pirdqZOIoC/sIQUbKMAzunZjdxqWcN44wmm++TRsf4L4zOt2yI
EfUhzSObAuHdHn9tFMRtZ68MU/pkp2p/7Z2keNAyoaVdHn9/Jv5GLWQrFtJFtuDIsRDvvjoVToPE
KsFAY22q+E6nlsIjVgtGzzTMp1h8d/sjlZIlDYtEqu+jiOrHvmTtmouAaxqru0EwY8mt7cxMhOX4
Bfku0ri9n1JqMURYIGmjnQUgodphY+aSe1JjMOQi7GVvLvvF3tPdN2YHos8OQ3+QNRFOeKzroxUe
sRMneueY18fWEZEVp3g6JcWpxZ69csPpFIwnyRSRZuf4FiFdQ8M5SM922kRQry2JFPKkIrKgnLoh
7S9VhyA8hJGITN/3w34c9la+d/J9pO76YIfUCKailu3sbmfwCR2aFUSUCF1qEbTJ2IYIk48X7aRJ
RGnulHifmzus2dJbAL6FxjzwAe392B/wmul7OptEVJTZajrnjvpylOt9gjLrmBeoto5ENJ2IuDhJ
AmB6emcUvOVXkKqiIqTzxKY4JJuvMqzKjAtwlYElp4Uo3ISDlLJIyfVLFIzSZigr7WFqpXKNZDj7
yBLoGbA9BrzxggfgCJKXBg4thHidqVXr0ZjVUUmkvDqic95O8mxd+lDdF4bVPtIe1j222Nv0Wtud
zaVgxoo1d9IZJ6W1lB/sOnOTXv/eNfFzaTrhIyW2hs4P9BlK0G3NNv5e5sPwtTCV7WyywZ80spfs
4WidC2sFf0dq8TqTWjeq9bWigLVehkZi6YqPUCwJR2BDbx65TU3W3eNzaXVPyPfpXlZpwaOzDDuT
qDZR4mrdeTGKah0XmP3aQXmOtGd22GDqlx7Hnyy8U+3R8gCi4Q1YaMZ1ziVMfZX4AxYD1qllsIRO
c260SkIViAPRzCbvOKij/NxE6h6LeBNwXI4Cb8YtEj8E87MqBTArZu0yy4Ny6CN5ut5ekhqCXbWw
bLL1gHaClLJd3xSHaJ7lh7ZWPnB+xv085PSTx8YOPpxyBE7xgMEFtiZVS/WfUqrwSSh3GWZmmyXr
8702st8N+7h5aH4MMxoOG83X9fYizWGw19akg5d1j63SQe50/UNlHlgB6x/LLqj2szHhWyiH8Wc6
Zj/IVZ6du2i6UFmFC4aT81ZdGhs8eLs15KEB0karRhhQOQzSmrxFFOCfx1NSBQakjmWBiTcmH1Yg
0eSol+ZHpP3fgTQW36YSd7NEDxE+GSfHTt7rQHHeLFnJRFBb5IHAwKdV6lUmIsITLuktlIllXz4h
ecldyRo4agr31ImL8ah0zgCmcfjYy82ARn5ajreXqGR3hfJ3oF1NvbaNeO2b6xBeZeVCOPVFVS7j
udaZ1S+WcnaUcwiJ+tqaGGmQ54uwaTAwl6uFp8KeBWv0RYokTK10RWD5m+YH1OVDkJMapj3CRKwl
6Vd++stQ9/DkimrcJPV9dAtTudeiB70Tod7CMh7S/JEY6PfMH0PpVyzNUxA8tvrT1DzV+lORPROl
/pTPz0SSPTcSwMfnuf1QSM8ENiMsgfIB2/KAZnQH+4s7Jyq9Jqycz3kO8gna70dTzyIXXmn32L9f
uZbfqOWYFwwoYiDEqJw5r7uE6OOkeJ0C/FPMndHs6acHMCzL+zE/TM5e4yTpB147/LpjWnuPi3IM
22MrHQ3yQ4deOjbVqV1ETM7JLM40exO6fQ6K81DAX7rYNnTVC7FAz3YulXOpy2uDfni5TrdYlqsd
iKjquyDgMtzZyl3H18pdiLSK5VhUPpoLrm3UTh7bjl5KNSVl0LCgiRuz3oWVFV3CMgUMyNqzVHcS
moK9LBwA9xJPm2BHLHh43gJUARFkB8LOeOweuuhIo7pZH5voGAbHShahFSdCKU7ydJqp9UCZzs4E
DsNqdu7Nc+uNPD7TS22e5+FipZfKvIzDpTBFpNmViLNrMl5LS0Q0XnOaKq1rl98R5nTX5Hf6JKI2
Np26Vae7zLmTpzuzvE+cu04RPA0J3FWv8fwSXC4SctEmtiX4CVIyHEigkrOz5NBTqzC9U0GJUAkh
YwN28l5e7o3iXruFUtwTgYWd271t3THK6DGEsK1bd3p6l40i5PRXFMb1Z2TG1Ymvdne1bq9Rd9Hi
q9RedO1Sxhf63fP4knbnNL7E3ZkIO9oAzr1+6voTr1V/alMRUErZMZvjUb9FhlGbc0AlQKTNIW4O
UXyQokMx7seC7vy9E+zS5B1W3tv+HAv9liAKsnWmceg1tDEPMVQDmAPrSo3Kh6hM7e3QyeN2gmz5
MM99cw5ah4+TGQ95S+VYE92Gzdj359bWe5IBkU/tsjjc/uj2MsqJdtKBmsyGY24wkehXWIGspWxY
7iLHbs/UqlxyCOYqguuxymQQ1zeMS8Tq2FRS+0PSoMHizozdG51V/LmVz/aHubNNH3V//PPnZRTE
kdnuQ3o+3RQ355VuVQP967wUsIsv8aCHXqe25mouPy4UY3gy1tmVFmDAoOk3U6+zD/3UNrs2v/v9
8uZtiUnohOlOY8kPFQ+p2cscKCkfKDVxWK6NxXgEoeHQqrSwJYHJHY9o9FmhbOylqYHCFueoGFpy
AcvKnMOHcsqnB9U0nmzDSO8WHZwBQjIt7bcsWAwMoDE7o9oeXOgIzPBOfCd9qwgd04uNCkdugI6k
Nodm600900YQUvb5hPVRH/VetzQkkhv1KYPpudV12JZpXpnXKs1xlHbCZwNE30oByb+yyEmxqh0K
t5iQgVkqcNuOJWgtDf17Fby3D1BUbIYFFMrQTQOA0cvTm1jLTNENB6huxle5NKF+GqEd+r1MHRqz
Hus896gPKCNtRxkWF0S8eZ0Kw20MWyS3MD4adc7mVOl1LHgGCfl8fkwckH3qHHzCzefSUZh8p3b3
tvGUU8uTX6c7muboN2KbBQi7Y0e4xUVw254SG5+iaWwSrxqCcau3Gp3GlB9PARgRzBHkszqgPkxa
FQmiPX+W4x6LyYDuoFI3kYBi0MEOx6ZvalLfO9K3hTl2ZuwvqWrTSqibr3F7k7wMRqKy5LZMaC2g
R3eUauRj0u0wQCAimvWzXUpHr2jWFgGLK8xFTIG3BFjbeqXmRaMIQKESrNDYS3EDkUWwXG8Kd65d
MDoS6RlXZ0Ee/Io287gfZBK8pjcvnmV6dewbiK0qP4/9AoMiA8WgH0fIgEVE1a9AtEmQOe+MnRnt
adgu9MQhVyJhhKbW8JULZUdU0B66Xdrt4o71sh9lu5iPgxIadHnnV4o/d76U+WPgEXPgZaSeNS/k
g5QigsjD1oRoZdeAftS5OLnE2zR1CYMPwsfSXPqrf0bfesSyiHAWhSqrPTqP+ChG9vtD7G9WLaIJ
jaZYNGumbL3aW6PADJe20fJ1IjeB36tIKmwjmDZsDapTgc/tGnnyCC7wULRsO0xSdAYkgUOZW/Ox
sCW/AZ4J6rav3XRk6fX7afFtmxx3gCM076os2oVvPLX/0KFGuZ42U4NbbTSLZ2NN07oDnAKZpNHA
WdabbAWyJXcbpVM3kSILHzL0HvWACGBRxYMXlYUQPiqbrhqgOEe6tG2c2TopuipkdDaGOP3A3ibK
FXmbjxOP31zTuPcNkXSVVhSQ7WeajJBHK4ECMyQhWTojsVSl2FlrpM1dK6L8+vsP/paPits6+xQ6
VBFL61S8X05YJHHo7bOjYk2n5XDoy8ReOVaHlkpe5bH2LaG/3AWyD6122BoBn9bOMIP7/UGYfzO1
azyNWLrSwYLyQn15EJkktXamIGoStgOymjrnbrb9zhDtGWUV7nGqpWmS8jmdbZKHCZ7pWoAFnpou
/BYpU/MnvimUqsbm2Mq4qI5U7+lZxMNX7fSvZWsVd+AN6oto7VkxPOXDROppPUMMeVisLVCAbsOD
r9pWOo1ZUTsfYfNXZyfs032V49Qwi4aerurLK6oTJhdgWVENhRT38Z1td/JVyzTnUaorUJewEmD+
J8GjZSH6a9mR725/q8tdQnZ/lXSFcx9ZwbDusTnweaglPv5axiaYNOuyRBK4qap+toC/KnkkPwVN
QRdZrNzTInMaZaA/s0xpiSnSuTdrc6ajuw7fuSDgS98+bA10gjicoOqw9NcieiUe4KktaYWRH40Q
S+icbL12TrevKr2/o0w5YgOZi0qlqogaJTF1IqhRUqkcHH9yfMZOJ2qUEvNWR7uxR41y1kSw6MUB
OMb2rreAw1YjblJ0EKwpo9xRqyN7HH76WafjlSIdpTrqdARFOqp1Uy6CUh11OsJQ/l2nEw3Zf5Xq
/q9OF/xHqc5sf9XpSkuU6ijS/SzVQW+HB/VXqY463c9SHWmIn3U6++/qdJTqUqIXpbq4F0W6MTxS
pyMo0v2MenlRp6NIly4i5vxEYLaT4O34ziW8LeReLZdsxEssmZjYhHb15T1VtElVzXgqryOtnS6Q
LJ1zrewjen4AHcMHTmj2vaOXExRzaf9oB9iXPQykKIjTIxT1cp+YWQTdo4sfkuBPPaJ0SMdffrp9
JWXZfAhV4JtNkO7NMv5E8kZ/MKuk3ERWJ98vMynrWgJdWrMUvKuOsLiLldmpH0bsUK5ladXXuXVq
P4rpWbSysb6GoX4nz+SUdGehd97uze1ctd+SpFouXSzJV8T30cpyKv0TWOYMHGeGki1nI7zEMCA3
6DrIdPFhXYmNwJzqvlV0TyomzCdcBaxTYnUW+ULddPPGgf5J8xvukcaXxASZDosLVQjQ0NWta0AB
Ur9CjtDdDRi3BtniXJO8oVtudPLHEoA0IPXCoOaC9Xk7qIWv32VyH+eAxAvJa4O6XZtdauGwSZkr
t3APaWNVc0F648I3QKJPtaG8Krn03C1m/i22q28J7LBHSQ04Je+s+W+X+uVQcCBZwsEwqcmyTn61
KF1odgssnsBrRcEuz5Kys2kU0KIC0h9zmj1NehKRhO1T3wRbNaDxx4GWGc8xpvbCw3I7O5qFZBEY
L3k33LQygM9phmlnjHEZoJYo31TKfUgpJLOp6TVQO/O8xHktnvRVFSZ/wjigCUMbV8Bi4i0JtD9t
J4AQPXT2hodttaU5hHSKaBDKzGOUKijDACdtaiui/7ma1+RX0AoixYESTDWSFrDEs01aRudW9VC8
zFulQujAusWKio+Rg+iVKjFPvc5HD0KqtH5SgulbVs2yf5OZ6AF2CuNcOHB26Yag7/XhnYea2Em9
OOs2AGRFYR1KPk2FAfHyBlSKDEeG1CrW1aToj+PTtGg/YsfIHxINozmriNNTFUvXvvwGbjE93l5U
BXxsUQWKb472cK27H+lUoCJrjdM0KTieTZg62fpzM5N4d0Z1YwmHMzoaaUAlmWaVMZUyrcPcbAGy
DunopgALVeUTxofyI1lIMJo0/H+d+2tkg89SMlzMFvwgHpIcDyZE2/MuyLofKHlGtx0qZVvNkXrO
WwyzNPln74ZW24AkR6h2uRXHj2WYeWU5P7R5euykoaRKEE/P5jBsUS1ZT/mYfpIM6Rq34fB464wd
gh+407bv7Q/fNv/T/MI+xtLRdbMJf72KqOxQDyXMS9fIACDVW5oI5xYx9HxWwY2IvHFn3R0kelXc
SaI66S2Sq6Hi7XAxFWEBzEz9nEL5Sc63i+2lqU97aJ76dNQTKtubBi2Kry9+1CLJ8jXLtxcSA76Z
7CzLR+brWH6Q7CTLJyLbj9NdYvuA7KZNZkPT8wvbrzBgl/3GZm/oj7LPwCSsFvCQ77SII3xJmDF6
feY7jifdQlW9KPCGQQS6tf4WQwRTmgeZq5ouW3mCJDxtknPodvQ7oV/dDvWMw+8kOwCCuqcoTPPj
0labcvDqWxSlR0C4r3kv021vryYQIYq5aT+totjADNrW2z9n38Lk8Xan/Pe36X/C7+X15z3R/ut/
+f5bWc0NThndq2//9Vgyb+b/K/7N//3My3/xr1P8rSnb8kf325/yvpfnL/n39vUPvXhnfvuvo9t8
6b68+GZbdHE33/Xfm/n+e9tn3e0o+BziJ/9///If32/v8jhX3//5xzc6xTrxbiF9FX/8+ivhZSGy
7//9n2//6+/E8f/zD6/5Xnz588vrf/D9S9v98w/JVP4LrAeTOWhX9tJsXf74x/j9r7+yZbGdZ1XH
dgvmxB//KMqmi/75h6L+l0Fm34DYqdM/cGMTYU92+yvlvxCpGGwCSK5QAaNJ+69De3EF/31F/4Gr
2LVEN9nyxuKR8u/JzxBPG3oUDIP+S8fgaMT68j/2U0Af0qxQGsBoCcLphjkGNzgDl5LI8Gmr5uaQ
sa5rVqbzaOnJ5j9O1K+jefHbX069P387Zi+AaHQkONrrbngF2elAvQqPKb3dil87VjKdXtBWccAJ
mQN0A1JJNnn2gKOFHqxGLDFi5evvD+OljPznUVBP50SD4mZb82rLOxeKkS/DlGxmm4alJoBK2kAL
YOFrJPuCD18Wynv7WLFTen3eBXTHhMfHh3debeeqSjEBu9TJBs0nuYgFwoK8BvKxNSV5TbVzPUTS
KqjabRF+CwDLUUmuk3LtIKZQ+35Dt+I6L+K9lMI3b/xBumrDF6ODeZkoazKZsD0HVFitmz5oZsQs
Rm2/aF1xClWyh78/f4r1Upvw8wyiSqDdRYx1tPivRlGhd1ixdskm0Gje5YzBeSMHtm+7b2ar++Lq
hlpLXzntTEazpbdk23UOHossc8yvDXbeKBvcUg1WM6LfZu43dGl5qtULRjIOqcPGzptVy4dWygIb
ztHT0VxaNRgiGknpdctNHCX4veKDiv+EmYl4y0UKcH+UYT0FK/pG3bputuZ0bad2q2jNSm++jnjB
UoS8/fQoXMZJEC0j/GFlXcr9JrDmZ0GZ73GBF8MjlDo3Txqa+oeNOJtWKh+wETonPc8y6CJ63Lvi
Eoq/FwfE428lrl+nXY2Sbw2d3uDWbfmIKR6Aep4gK+w3g1V8Ece69JPXcIzSQG2OoQ7kIxKrZ26L
uERZnzkrjes3zdwKXOkm6e8HbgmGQQFq2WwxMOu+yhYfvOqwHQ9Wccw7OMle7ltX3Mvip8V5Fici
YaizxsUHibxxzSgXMHnOZcgvsxo0b8u67puV0lFY5PxN+JSItzbJPEf27UczLFcF2Hqmx3Gutxjl
srDmp+Eq5rkYy7w5XzsaKFjnqo0s/gERaS1aGi4zw1PtDNrjJ098wLHu3HpIEaYwBzAyxOH3NEGG
9oi8reEAI7SZjAtx3uUc07qSg+UcN11HMmf0Ji5fM30VJ21KdD+pdF+NlquTdZveQEzL55ALPj6f
83bSUCst1RlT9nfuh5v+5PXNjaYSlQ6QTabWVyvK3pRN7HdwLhBDT45wOmNqEzdzC2o6ZKfdcFqx
M1vhHLLixEBIES5B2B5ze8rdhoz4Xte/ismuzbC65wO9c8f+3fTjsBkgP0uWFjv1lzcs3c9B4eD2
s5FZHdphzwVR4FZ2ONlzVMp1Hrk+RYDJGUOF61Q573Yd/c2sqwvZhjCk4ly9rhtVc1HR1cNJEocg
Zggxt7WLvcnvm+CrgZS7167i8s7xV3E3/vVYKJcrZh4WDSjiItrcX8bol5mxcdJnMYyQzeKLhPMK
9TwZuFnn/v7cverjvk12UFAouztoT6h9vT53ldk1dFVw4HN2MsM7k0OpLSxEmJZUs91GQbOpQyrz
nWs27TYQ15mZQ2EkGnSqMdmJycHgXl24jVswybeB2+P5xhkII1+TRs+SNF/cswuPArU0fHEfV4a+
CjVzLe5jZcQdGcuKfDqkWMNNleY3absVU2couqUxTWpStNnXgkns9yfgVRXi7Ql49eyKLFL7CvRq
PjWiUmYtMbwbZg7xaBFXEgHYRkyCGRnviQkdq/fNKEZUvlCHGzbMwDaGVCmS8ncO7W/Gtc6IFu1g
/4+981hunEnX9K1MzB4d8GYLgJ6UKEoqmQ1CKpUAJLw3V3+eVJ+OaHNm/pj9LErlJJIAMr/8zGuo
6P6jHbbqnmG7cfb3o1yGc7xAOFbXoGYhyweFhLcUrNvIjxEbnJ6Ouf+/f4b/4SzkIzCH8XQGbLB0
/nVrxclkwj5PRSjXgnxbudllzEdb+Vh0rHHF3JvGXxKffwCA/xZ1ZAYHLMTVkVT7dx5hGnlpXruo
zdL0OXoEWVRxAme+crdFRG/UWHYKdIg5mXe5o2LiMGxlslMRtO3u74tSBh+L46hZ5p3DqJg1a9Q5
7UPtWtD9XvF55lHLlGVBXahGc93BI5GzrVg/GZLvao9FLJMWjmAPqK7HySdvQ9tyCrEooobXlreD
RTljzjp63dYyP+MZ/RjvyWTPG/ivZgRuU88wydR+TkBd9/yGZ4jWE26T2TFL+00niotCorg0pGrx
Bm29TakTylhWTaZfYVCeNNIH1VpP8n6rLh1iPhz+EUd5CTK0Ot60I7uqudYUmKjGiSL37KIbOP1Y
+0F0W0WZUX3hR0lBBcd1S/wecY5yLCXgR526hxb+2LJ1HVrTzjTtpK+l3PUyb9FhROTlvJN5QK3c
BlBiI0aUDd9ed4zodXIBboS8bBnxiwbIaaVeZaqjTPlmDAGlmjGg8re4WaFoKb5crcMCCzTwyk+Z
F9tcQ6JYe5PdtrDcFZKEqubczMJuRf2G6PGTXXH/f05KomGpa4jb9GGBMo28TpmGyJ2Sc2DLa7Q8
shoyK/mpdcTKHUwjYRX/HF1O0Odio0anMsa5HXaKzKs6hXSNAMcNkUevfFoyzZGZkekAHCHY1Rzr
ec86Y21JIXJExXgAcmXID5uSDsoXkp9EJka5CyOeXM/mVRhm+wvmoFVX4uz8KN+gI86ZC9FFwY6b
C5PPc0VEJeOQUKtlJ9OtGq014CTmewOsWz41mXaKBddjFMlMXvMnPeHTyLMPwBmiQOQU3C3k3p5S
m7DF6hzm7IjOyEbeEfn5ZHICERomQA/cD1RzfcpnFoMkq5BfyCUgt0VKy0T+nqtsNC5lnICnr+ad
x9pMVdU3M8G8m+NWWU4Y/gBj5hlKmDVpmsz/qrXbjClvW/AwkJtaf68NBqUqWaM+7fAsYiIqjvJd
zLzYNN0AGKC4pHZ+wUXpzhhWmTqexxKBmkELGrGeakCs8nd5kczXQS56vlz28pCVmafcCfIZV/py
o+u0kwtYJgI6SszoPv8sTHMEfc7FCXFMkI9ciSIy35UXvmg6KvGf8nrYzDIDlktY3ha5Yx1iC0tD
LgvLfijyOYAzeMJyeV9G406mPfVKosnxIZO2FJbDUjKhfpXJrCxzei5aRuxs9hDjs1/HaXyS+UDd
48QGF8Cafuudi5wYJQ4RQGaTA9egqe1WvqgjYOTN2BpSSco/o1h1bFWkj3rm9kQscsoZWpi83MJ2
MOTaOM5y8ogTgtMLuTyCpTiaIPu76NOMP2VNKF93aQkNo7isJqKx87tgDcu3dE0dRma3bc0WValu
4zpFOCHr1G7zlIwEfL2MgTIkyZeVabaZ0PuyNq5L+CEzlXm0/PwyuWn6fuM26c+3eZn92iOblkR1
YNnxUX6PvEUy8W2sDeBrPFCoO1hwdB79ichasOZt8iN5jbIekBFA1gLyrWI0LORnJM2cSftk3iD/
W25S+c7yeJRptiw+ZK6e1XKrWAHTNuaPYWVzTrAjdP7LoIThVarVupNvKF/lH1UEyThn1b6BZGa7
e/m68kCQ61oWoz+55bSeEpP8j6mFvCEruSCdfCYg4iIQzFfa54pTRobyhRWnYccH/xGqGDxr81OG
KHA4H+SLic3SzqQzrjxliMHzlT5BNPUhBd0Euo9/kLdXrkrOKxlDZF1gsrVlnYO5g2okITqDJ/l8
ZFiOuEvy5o46zI1ouSZ2f8vaQ2HnW3nfwaHCS8A3h2WpJuxNKk55Y5XlXl+pVbGv0aszfIwype9I
amis4ijTtT43SdVA6SDKg15RT/SUi+anAuKhyecvH17nwAL5exRGT+MiA4J8OGgLhzInlMXtkOFO
zlhHxjd5K+T3yJssP0q+jrvgovLUZRUtz3ptoOwZKYFcMBlsLY9qjmXppFN4GEwD64T8IqsAGenk
O8hySRBu3TZD9ZJ70v9GvygQkBZzfsml/JM4/f/24l+0FzWJHP0/9xf3Vfk1tB/dPzcYf37kvzuM
rvE3cDYOc3nkwpk7OCjw/HeH0fX+hp66A89fmiozkaUv848Oo/M3k5EHuiU2elQO4/z//b/+0WHU
6TAaUAIpU4FGA5H6f+kw/pB1/zkttXQNYCCCCbLNJ60F/zUfNl1jkEBge+vBahr6bGM2aYgFWEIA
6xg9lwBoujqFOOVskT8/R1F7Gj1UJYvTAKi1V8VDPWT3gwYaEohvUnTB4o2XsXzwGncjVN9Sq0B3
kSKFxYLI7sswjW9WW98MbHOifECqJnqvtfXN9OZNkbWfFZvSaVe4fSUnaodyyq+UMJ/VCbQea2sV
+YOXppvCwPIh+dPOf1GjuP9eIFhoqNEnQ34Bq0UHxOS/3hBUySbgDmMMi61FB6x1IBmPVu2r9V0a
q/pXHCEAbU3mbenV+LJmZXlVrUYEGf5jitAYVkqDFivTvMM8VvdJ2f6a9UV5E6r1lq8VQdqhabAo
ffKQDsBEFqvXGcSN+NcA8HaiOd+3Vuz4mdm0Ny3bxgnQUCOpzob2jR/PeHA17ZoLadOTmsGiYXI1
L97TbGMX02bLfFdWqX4zj3m/SZJaOUT2CF+hM8Sutfjk5VhamwrsT1h66InnY7Mh5St9ANJJuJiR
GWR9NwTxWIqT2g6p3w/gwAsbhVYL/7hLE6ke+GDhW7Wd3PFZIBKj7mHEvXdsVAOjpa5Nw7aptwMS
KXfObI+HSAC1Xxw8ymykiP4ugiAVb5O0w5rGBjGCk0nGtGjU7sdx/bJm5d2wI+2jWvrX+NVDb/Ck
NLh0mX/laf7jsPAvy98AdK+b1J0WoKX/gOx1CViqJAaaZqfYMMzZe4WCD/yEDENKtVi3GNiES9XM
QadXb64uTzRRvHsoNvb5VN+8ylQPDOGCFdmqk1cqj5glPHPKddekw7EVS2LHb9r1zyj/UKVuf4fm
ur/onffoTugvaCDxfSfW7cyP7VsagcsZUCgIO73f1AmubPUK8b9xURfs0mJbFTDtTLUCN71qAAEw
sPur7ti/N35Y/w50W8LPz28y8vzzyCFxG31UPYiIiiDrdae4C0v07XcKGRruvwuyHSkinN7Sn9NO
s30kYH4jF5DeNT6K8MJhijlo5HllR1oiGZqzlWywWO5ezAS7bjSk7vBPfm5xLdhEBTIUk/vbXdTo
aLWsZLut/6of8h8bGl91EwE9wHLMU9R/L7ztarZzd8YqxajGIM/mk6K38SGa3HWTGWaIvQ9u4Qbp
n64IPRhmFfrrvJ9zCqFYAJfWxVxtF2957dDmgbmh33nobfhaw2P/p5Pjfxi46Iirc3f/ZT1iXQKA
DGMdPq/zHyOXsqtAwLWxsUUnFcvs7BFnENww0+beZsfsVkcfT9paKbX/88cCXBc7C3b3nMJXKISb
k//DUKDpelTmOd5Mlqgx2FHIFnKwb/T4Dyg4s+T6e7VH9ixeMDxDIAodJu/BVPDMzZm7IutfQaa9
d/T4cbIBGSa5pGE5401E37EqqHXz/AkQKTzX/iDaVGzqCrHCTr31o69W+rNuLKC7uxj6/XO0NKi9
aKntr7N6rGvEVpoJaGCLzbdvtA0qTyileELHttn9pG37WEdZwsC/gs4k5sdETM9tCoNKSSM8gL7q
wvJ7rXtFUipMkBB004iQlj8JB33bSaSbSMzP3Z/VUsCPNHqYUvDShjZg06trgHt8iTfxJ0DrAFmQ
M3dP+Og50YUak8/Ybaqgc6CseazpWR0/E7TgqJgQ2S0thMC77BzFPSSqCDEFvPXcPpV9fDrIivmh
4kwyj5jp4ZX+trrYUjR2nQb9DDtHFLW44se7iPm1SQfkY4SSkhUbn/Dbv8fK+bAjb5NI19Zmva/7
Yj22A06KjjHeZx2+bY36ESHqW1ZOTC21pD4mN7rvjhgPGJl7NqzKuNgeWahqzE9gjhFbz7v3WkQ1
w4E2cBWPyXatp6HZf8JnKw+Fu/Z+O1aGj5KOcBYfnMe6MdsUEdw6HIlGpwkMOzy2CguquscJB9QI
LPLYPTdqF23dJEdgIIkDiG4FRXw+0TZpT+aqfvRd8ohWLAzFUjOuaxv323FWL4lYHtBJZyxk68cI
K8ERtlMTTYzGdOUVez0GJlXvV2zMvrN2pqkUt4VevY9Pe5FAEqEm9nqoNs0MnwTEntmrGdfZIC8x
GOjQo/tixRv+Fe3VeU7hzCJAn7E+sJYijvZffdpkO5eKdRbqFAxWZAe1jV2ZZTPsH0ZXxZlJ4Yd7
5mWjnT40qIL51hAvW6Bez6LPv0rDRpw4BiyHCvN3VMRbAFZGUB+qNnq11Mnwy/m1rusxgMpwhFC4
64yyoEBFwr4rsVK28s+xtVw84wQOpqJfENFfwDy6jROUXgRd3S4g9lv+PDvxFu3cHUpInwtYi9aA
3r723secTQ90wE9RX2Ig4bxpzInPdb9szArwZVRW6r4EM9MkFWcxiNA1UR+yVJ9DDfwrfgj+6CTe
xZIx3cp/l2lJTdTmgn8RW7dLQdl27bJJNcTb5gjhiQab5Z2L5ovRVWclXx/Mwaw3ttdd9aK+akru
yX7Q4+hUHfW8mh+UgUfvLMNxAiDEAoq36tQ+NlrnIdWiAaVojz/okD49oa5kI5LTIP2qm1/prPJ2
A5KAJfx2hT5JHosXp2yv2qS7jAnBzWYVoLA2aa/29KxGOn4ay/LeRssDgtDPdZHcu854l6xTHzht
/WZF+cc8JccciUd2Na63Ai6VvyKUjjPyph0xh0096JBGgS+JZykXJTIPQ9bWOzWjUGzj+MLIH/GI
GruUBizgYOnN1nErFv8cv5mReMyM9D3WFd0vkKlujB6p4FV97nWh3GUUtGZpow80QMzEcdZEgdfX
RPzgGB0+N05RXdKFRkBUxsOVYYwGID06YlRobLwoQqi7rkF/khT6Y+nmoWuAd/Ey7HCR8/VLJ740
dpSE5YBRvZKb70u+s83+RR+kRasYvhILRpSuYGGsxu/aND8WBlO6wfoxjQFILd1KqFN6YkMJZwd4
2tGocaWFVgjTFrkRUz/qy5qGFehKdy57kFXw9zwcRMMJhWDa0ZvVTB+UxPlCT1X4uCxsvNCLu8yf
wO5GCNfS1C8Y+3Y86HVuj5Ehpg0GO9gs9OolSu2Dgbh0OLY12jK9+PbcFn3p6neOQlkwgJ32s1V9
zOb+qgzuusM6Lfal9AiMRzXzhRgQx0VuE0xGUAqnRfss+aVO1muCPruvIS66a1XnI0YgHfvhz3U2
Jz/B/MbPisSl0TCO0LC7p3xmE3rcwUmLAsewv7paP2VqBHFkvMWlbjEN19irLbZ/bZQ+WCbCz/Eq
DrW1bqNcMy5K9l5W2IRkpNqbOVTScJq5p3pFB02bgwgLkgIFVoBX3wwhjp6ah6OGNiuS1bQNvA93
Zh5e9JdctT+zadRpXOqHMeU7sFjyY6s2g3bKMH3r3NAaxjdsHsYYHrSdJA9x1e9tJ9l1Fu43UOee
Z/s8GWy+Crss8vl23Pa18Wka+RNWuiHE4m8D9rSwq/NoKejzldN9bo8cCCYGJg7OB4MOWFT/SqNC
CUwLhSJ9+GiRV5m6+LtNTw32phPMA7YlLS+MeebMbnyjH3jQab9vFqj44MAX9RlXIJqDo/KY9yNB
0R6/RFGJh1HA6Cq8YAV96o+a+uwVTRSsg54EU/U95/rEuH/i4ETsQaQIbxvM100bq2uthkRtR82x
sbMvq8z9RBSP3QKArPl0GvGkFekRbUYSeSMxQzUDPma/RN/eihQvJLMiXF0V+WW1/FaV9rBUK10n
vnUDhJUefXKe81oJUGSk1V6JDZZ4/bFlP4FKj28K7iJhX25teCtpaicBaIVqE6m7hpqOCUJrhSjW
XLz4N0ZGbzPSYoivFNKZ0uyP5Ywch06fM5rqb7sUH3QMgoSNHIARBb6NXk3jmD7hQPXLuLx1rghR
TN/gMPS7WrY1LPce8XhlnGv6oUiVQm/vshFWboVH4BJdHDV5aVpMLpMXT6A9zUFYSXzCNcOcxWz6
vYF58ia1ACmu8KQRnKh2lpMlIRw3Ecb28JJqSLc2WgyRbYkDD08Vc+r9vlDHqzakR3WJPBqmHJ3o
KpuB2dnvvcvf3FFpt2q6PkEACPWYogXtspdZ6SG3md6p15dk0zZHRb1T25aGGEmVUxIvB9EYwaSg
hm0xD6vEeOAYuuH//EdkaboVzbCfFAf+cnua9TEJXEYcQTvo9oY6/ENJBRhQXXtqslbBdCI+dFYU
aPDb/LpVn9UJp/auHF4SkLZVrGlhrTj6/QItcGj5lEi4REZ8cybEPJdlZqlXN1cd6DkMFzvDfMtG
kTzALXXxqf9wmcWXNl0+Pce6es0KbDC3Eh/p0IverY/4agC3LTVWOFJ5PlUWuBFCS+tyqjQK5CYe
2OyW93alf3e2etBcCsCpaBmet78NFwgj3TvW3zxvLVXcymg6zUO2+ikus8GUToGu9rukO6xa6wSm
thhbN/NiH6xrvLHK+NKb6dNaQLda9VsnrGvVd8ZOmEY41UMTtgik7ouYAtbWL02KPZhaO7/sGG8B
nBQQwlGyhrVorbJkK0HSaCejTKg7mohUrH93cU5YO4Fibp2wzVPjExPvGCpJ1AdVVr6jvLLihYDt
74g/ZC3gV9gflloiO8pYzDCZitt5x2NQnlCAOBfK+KJObHV3rhmIO/Nj1kenaE3CJG0BkTW01fNn
peq+KJeem9jGSxkcZokJc73D5eQlw/DbTRbiG0Oe3pEN3Ua/1jBcpsqsOXk6zG2MrAzNIskZFvV3
SPd96jUXjlQLGXTa/gladzSR9XTeU538AL3Nuvkjh4A43HIeTsC4ey8b/BYmvtUp37mtva8Jg1fo
I/FUvg7rMvq63dCowEhEa14x/vh2F7oETPvPPXlTivGT9GP+E3n1r5yyj90OLXhNvoo4p4CvN4ox
cP7mLsD6vVsmr6XojgDJTe5Jsc36/nfW9r6DGd1iJ8QsCT2OhwE+JHremUAMhXZ2j5Cvb43uhwHL
S5TpfVn0D7TjHivxHueof2M2/Ihlz9Ec7/AJeHcG433FVs72hi870d67PnrFQyiocmVbuBLIhIVg
Z37kTvln5hKLpr1faA5tCpWkzVPtI0ybOcgWXKDH2PJHnG+A62sNaBTrwa2ZCy3Oepcl+FWvVm8G
htdjz8xUsi+QHtMSOw+yAvcTpLOQGr+oDsQwo2mvzP0OGrmKX7vaZ15GLSO6X2RrDkaG8W6pY0Yn
Ez+M1cfnjIy1xhQbKD2LklM5UKjNl5TzYUzq/CeeTJTAAX4zLW7PvltlrG+tx6qwOKdJgdN0wuMf
y2HjCUj2UDZ2pqCi0laME43a9FFbQy6oT78p/z7KvsAcivKv0aYpwAXtzsHama4qjp1Lds2UKQlz
hJMEv3qHomoq6ucKyRZDJ8vU9eXJKhQ7bLLpu8LtayiSF+ru86gxNoo19Wb09ItsvdpmefrkZtXj
bFg7hLzx4jGmo6gSF89qRoPuMG9MazFJ2DG7ioW2y3Jy/qaZl22qMGIb2sXHIt0NFfuzSHUsgsfq
tVmyBw9DgU044lvvW4ke1kMSit5hnDJ9/Nz00WnPQulISuD06/0QWm4/B21u/05N+xf2sPDIOi6M
yiwkWJyEMyx+rBM8NTs/AqliaJT/YgbLAFex7nQb37vUlVVI+oCXyVOvFSa4Mh3FG/MxcXGqaNXk
VJXkDkXNLigK8znFYtSIjbsCvPTi6MeFLiJFHowSrRBPq21fPT27j3TlWXXYdGW6UI6LbbR4Ttgh
ulBP2OF42q+qSm7Y4/3uKhNVl6Tfd43AQRGHMtP6zBQLIY715rh4jJvFgSkeJV6E2zXaaHh4w+Lu
qDQwktQes6WKAiPS8LU1kVl2YwwqqNgwD8sZ1JcP7kpyY831Zsmyh/LRgZa8ahNdWlMJxmo+yvcb
WUZrFt2mMv5sk3RfM8ecY9Rvcoo8JU6/R11gIR7BJ1r64WXRbdipNXOypsSn2yDG1C1GqMzKQB1f
CzejlvtCy5dzOSpQnyzHI5H2XIj1c8yrNOBYeqwszYbUVjwUa/8LfCRTbb0JDc1+1B3rUzO7MF1/
Y9QxccZHSuAs6beyuhuUaISfztVvfDjf9Gl9EtNc7QuL4wIvsKFw9lEUPWd0yuayuLM093lajLu8
+OiNOQugP3836JihDBRWSXZw+sq3YgqMdDFf8Ep/jeZnG7dIv1fyBwyQyXlgCzsFgEFrO3X9eXbt
YzbFHMGulQfqn0qvv5PBoZIZpjPN9jcOfOHXwnTYt0Xjo3JMytbvYNaz+yr+WYzjWYeuW02sGaQF
Mj/Joj+jlbl+PzWPvZgeRKE/GpBqwqHD0Vi3tp2NI1taxUFS6eck5ahtnO5hWekCL5QsQJaQ7DE+
q7I+Tp16bs3xl6brvyNXJeyjrpu+/Ly1ks/HfKldfzCWoyemt6wdIYOTD8yfY6mxkUsIY/F4rYBb
h9Gw/OrhngUNOS4asa99Px+XJRk3zPb2Avpkj1lmUCXLfl7yNjRGIn9enKfWjoNhMsFyOn9clW8p
jOwhwX4xTBbMm139VTjqW9u7n8bowtHDYhBvaH2Zvmntp/5At4QGicv9ihmU9sbdUtRTUOTl4usF
29Dx8F55Wyp8sTIdmd6ypUNfVjYNXMPyl9HGrNKtGFx0b7NTnWOQOGu9nI2M6GzkTu5rTMFDNX6o
Wu3B3OQYl2+ipaYHPtNXEYvDhFbbLik3r41VkBRxcomMikLPplMzTL4zqbVfd3bsrxhstGkq6abm
1lvKw+Ia29FM3VCPTmOlIQEZLXdub3h7oS7XCKHzoQeyEGsv+LidsbL4MGs0AnXXfM6N4gz4aNeV
aAVMmlR4VBdgRvcliVGXLdj4Tu94w2H1rOq/SoR58VZHJbLC1bGxsVgoc6z5hJcxs2U4Zpjpr7Rj
BcOeLTZDnnlkVnO97VfTDUpTu1K/GVKQVztbONqos2s+DI7tIQvhnHCdZUhiDcqvKdcoNVbnkXBo
bNu4Gp7WSLtm2vLh9kzm03jobwW053n+rhGEeSyKdWFTXnMz56lEGedAlyT70TNo6syaeKlMU1qq
e8IfBk2cISYvQZRhekGnZthjXZjv8Z6VNVZK7ZkPyteKoIOP9BDdOJUWP/YrSXmNxU7JqMdJ+MlD
GqN5alSUBN0+UXel2zRPdYVRn4ciI06PCDUYjfLBuevHSSG+Yk4ftBfMg5M78clBoZwIeWnjSJzz
1FtuRaTY59EVj+hZYnX+VgBr3MwMRGmbWNZZ2CQdTl3cxdE8/cmWcRfpQo/9DOMQ4fbLfoo1cVxa
ZA/RvPr0KNLpMMCXpMPgbmdiGdoqeEiMy0I/M5+SZ1enAzuvqYHtYD5tkvtGMGiatAk0VDWtD82o
4ZfgDTCCM6E8oIqEY0an218R542y/P07tdaartp6w1QZQ5hZVeDxKcMvgKz3hJbitwq/Xp2b6Gi3
cJA8R0PTsalu+EDmJzUCA9U0NuguoLVnGJPesaNXTqsFewn55edPSYPnKzUgZCO6jii43k2uSuO1
i5L1ztQGewtWd/W74mag4nGXFVN+//PFMceCknw4eS0yxqOiw5YvJu1Wo/Bx6jrxjViJfssM5W2I
MYwdZ9j17iq6Q2ukLCri40VLtMefv/18Wazk3hvjbwDtymblTrJPBsT6BtTzWlXV0EaTX7r6scXt
aq9ObvdULtmHPtUoR2rKehA9nslMO6OHfFgSEGdyaXMtkfQJkp6swMUTsfEKHWeqBes3aIQx6gmo
rg89iumW6oIMyRd+BCd0YVMDsntEpt+32TAB5XDrgJHaeMzim60Aj3qE4z3dFRlKYU1mQNlF/p4R
5dqGqKqhD2umYYwG3VVxqZBWVblVq4Qioze1zasqf3WE/ZXia7o1FTLO1WIZdU2nbDTHT6O1uzVK
a5ycVn9n9hIwu9AunI3qvUs721CxehuTefUdfRZ7d1nGYHWMamPnvXeOQHIeNZrcTla7J7yrvUPm
WaRXSb6jI4UFadkkdwOekW7f4KlB+7X26LNVkR66FQ1qNvZNSece5fxi6Td5WjFHIGT2Sh+hdFxA
R526XV4Rm5OGRvRsdVfWZhTmjrPBSyo7esng3mEU4VXqKxQ/+2jHpnUckO1nMSVeaNjES8pqd982
y6GhMXoCfuCCKK2ffkzdyDp8y+sQIF8VNCdjJQpyR1fuRms5icoo99MEG0DoFotFdfcrjlZ3qml+
o9aAt8CMVD4q/zDiVvpoQzxXd1bRfCc8MT/VHRRydYjNmkCvwvDSs1pn6WnOisNk9LTmmx6lxbi5
y0ulCJ04R7uVPLluMtiy1vVnyzXzPFwgSRNMZzroNiflkSh1UERRblLGGHgG5DfS/2aXNOCJnKQB
8DUJdABKZBBzD21ad8WB1TW9Y4wxAiRlpUZKsBSXmSnrQgfzFLfD0e316I1m1tFLqUlrZXI2C+qP
6M4CN6VvM955Vf/LbRPlqZvaP9zr6rRO1a/eti0c6lfnanCSHAyXU7+ez3EdqZ9ePrytTlvdzU6E
y+BaYu/VGcqxazvGcC49cLeiDxnJL3oGZzyhnBkWM6ELWyj7JRXZw8+XzCqQO/CdVS2xrTDEg1ez
BcBiAzv1WjxyBXrApupjKcu5NVvHsQnMZh6DMXbfimntdzTQxezpgBGUe9HSptVS52xFk3Hu0IsJ
ItdN9qJlSoJkkbObulq7Jqq4L+b2jl1BUJ8q96J7ah/UhYdBuU3Inem5rDU4Mi81hiurA0xW0dDB
M20qerFm950xnaexmEAtaOYpxWT0WLdeMK0YlFtzf4YWHx1VTQFAZS4P6AvTTbub9CL9tu+BtJeH
LFO0DeVaBd40PjZRGR29dgw16q+drWlPibm2nP5kmpGIbAy+kgIobK3tmNdQL0aAZZVe+x605ndN
02hrGhMKImVqHxFWfQQcmbaFflObEeNDrTl0uXJh8HCfVW0SKpHYJAK9Ry1L1m11YIBroyPD/Ljv
3NJXQP+jVVOAe2ACarLckNEtqjsz1bdN56W3isPYXAy2oKGdDdei/YFtrz8yU6B6MGDbYmINfBa9
UKUZjkbFJvLmgxPT3nFai0jV4U455fFptbUr+65lOjXo2zkx8kvdpe8V/Qr0p4S+q0R3jSzgn6oy
mSF44psWZQ/Dmh+PSIWsIZjuX/kyFRtOapQKnUeo8Pdt33Csix7sH0k2jhrhXDTIFPY0k0wGULy/
ODTNZVTIq9ibU5HRkRnqIzIzO5FnR8Oeko2hMkYe0wUtto6BmbcRHWaaK739bgQyqA4gI8cu9+OK
+s2gNdxYf3KdZnUCOFxHiV4HWHKmUP4FdyH322qk7QZ9EgWInBGvOdW3uSje89kOUWT1/nSteDJF
7L1gg7egWD8z9I6yZZsPc7uPOzeYph6nad1Obk1Oq1jEfYZ/agk7xBT70ZQqKLU6bDsDz3ZT0317
mPF9G+h+NnEewgDO9r1S4GQ5msXLlCDe1Lldg5u3a92LWL0r6sz8M9eLn9J9q6oseirz2TiJ2sO0
vaJr0q5ddzHNOGcitBtIh5nmeenruu7H2HF9xdSyU6yV37UAZpHWNpIAyDF3w1j/4XJf1kwzf029
eQO+jb1Ssq4Xy4xondI30moP72xdja6OAWgQi8qZVvR6oc3a5CXyQe6cY2gcwf5L43SEA5/RM2j6
6aFnBt1rDeOzuQHjryjnqFjWi+1kWEIuR7MtSvJcG447hg5MXUqklftNvzpOqAyIlaZNdzMcD49Z
ePGQlIhynXDi0KblSA7r/i687E+WI0acCCys2c6HQo+tHYDNcbPM0WlJONfGgkJlFKOJhqF3yCkz
6LcpD1BEtq4DMqYZpy3BOwpxEGzCqLZpFhjesztP96PXI1XuDHtvjqIw0UlJ0cLaxSiJ3VdJhPMc
xYXWzuPOEO68UUeEM4rMTA/LQq9aG7yPOuk3qm6QThluH0Q58+ghB0g+G18aA12L7uY+qxF7corf
tlpuW5zpsK59dO3uY6OIKqIkSgxfWQg2wzrvHZ2Suqs5gvAhnrYJUZi+IKKgoyLILOo63zbxHJ/G
xQV9TX7FJkIYCRPRwGw78eC0LoF3JEEy5/KWLkSmNhn7Pa1QtqAa6m0HUnZ60TH2ClsT6v2aGJdI
0N6h+/820ZfeC410K63j8r/YO6/tuM02S99K3wB6IYfDqcykUJJtqU5qmQ4ACjkWgKufZ5f9T0uU
FjlzPt3ttkyKLOALb9zv3iwGFIwO9NSREa7DuvWoL6eAYygE9DRDGiso1pMDJWAFyMuH6+tyNe8H
t23X1yF+Gib0uC7htgZRs7fGKDnQ79m2y1Kg7j1NJPvUuuO6umvM9u8w8soDJeyTDaPtQ2KCWwA/
QGTfNp98N4XDw5O33g6A+n7NPFh2iWdWSUxNHz1GhxDLIJKkyT+Z11+YMX8HYQntkCKEo85iOgbm
7NIZqnU50LALm8E+Fua8G3MbFvUJEvSyi74YYzZ/CpLLnZtk5mNHzeROcfD1TxTK7pusUJQNLcZc
7lidB6Mqzxv4jB4XF3rxHLnC9ZRc3s+U4xAIrLp3zhLmmoRA1zc9byDJAMQUlv59kFaHeFiQBr0e
6gaKWZeCq2m+dykUh2PN4vgl/auwvPfHjkEEP/x7bFL6BRfnvokMkp34Ay0mJsg8IZGw45U9jAxM
hDOIazq6phvfJ8X0698AlON1jWLZxq2jivJAhFh7zV+DknZ1tjPMEOpR2dcKCnb6JohannEzdJeW
OacWMjMQ1s9FAlwJYGbgLsPBI1lcVx7sI2GefuwqepxdPeSbypuaddvDqd+W3unSpF+9FPgBpcMz
giDlr4aJwhR9CxVvmAAh/8xM886ltbYzC7QVOhiuh2vwd2unNOJN7911IVGmWHCm8t3Hf2GHxjsi
0GDjBmfmc9IPZkjZeqQY4ZzLX2LIdAA+pphVRLoKq/lMZZ1SuY2WNwHNpQdreZ27j8HZVAWa2lXv
2P4mQPL6TKFiG4w0oSqb4Pji18fkPB6qdvEo5FDiiELV+GK6B2ZS3YWY/+ASo/VnILyQxNXIcO5I
n7gCgvHLnHBzw2jXV8bGAgoWXM+fY8Cr4wSCYORGb9T/zRqbyVAkpccc0egKsOBlOhXZk5O2X1Fk
tVeJMzpA72uNHl7e+1A3ZecTNczfUrOvQfl8QmV1AsrhPRRmPayIDoJPTd42tD/Xg0VQYE3DFWb0
4fM0OcBDpuarN9l0v8/57jqA4DQuTndo03FBqyK6Cgm+osvKvGJE1TUmfcqtOvnlzDQuVZXw4Wrb
424o6j+Rsyop5vUVk2L2lzbs8WjT56bMs7VVnF38cLqJzmnylKQQtC9AIyggFw/pyGRBC90z8AgX
XACS0AR17VpJK9y4HFK0FOcnxEmTT0t5/eifvxpmcn2q+vWSXzAQI8isgrmMc8Mnms0dB4zOyDmC
klCVKAMvVqF9HsafjLQn3+77FYqIqAWFDD4E+Vd3pIVmuSXdyOTPsDz0+Y5B9+n96P4ZmcXHa0+n
J4NttDn/ZudmRquSQQzLOH+cxY3cxbTaLgkjU1ChBzT2191MV8eFHztbrA/0Ni/bMge3CqfUHVx6
n6pxdOG1ZUPykjHpzLJKclXr6+B1MwfY/ZohnrJdLjRBCAb/Nr14R/Rx58QBwVN3Ac42QPsG2jde
5RGzG3iNje95/gOoMubXiQyLKaSD6jirxGdZCeVpcUzjCrNzP3oLYABqEokRHx1zAoKSMf9bNgjZ
OB/S+pKu/CCmXnJR+85GCJ0KEw5+zJYHDsjdxRmmu6Qe78wmNJBcQFKnu+sG+ppeGzTv1vHc0rLx
x2NEOZNKO9LxYYK/GggDHUKYoB6e0Y2D1qkDkdFcvtLFCNeO3/8CMpgqf9HcBej5NoX7GZngZWU4
f5gUAA3Suy2ttSfwpH+lDmwAML8CMItRexusXd4EYAa98p0THfOoyLFE5pfKB4F0cWaAgczXdJcG
+HDrUtI3nV0NwA1IzqoxL8yld1fiBPfOL4mIkwU2+Hg8+gtMXPX8Ze4SqDWDL3MV/9EsLA+6ZH9T
QjpdB8veBnOeP0Qf4Av96FW+/WUKjcvmGuQNyCvbXEESHjylZnffdF685lcyEZ/B+FyU9bssox/a
+bDgJBfqIg70EKTPj5a7/NJdK+SAB5Nqd07/Oet+r/2L+b5BQWfVhpBIoFRHSgLZ5r6riz/DGiKZ
Tug8riPQa4pBQDTPe9Mx/hhMwnM/QKHGtk0Aex3yd5y4P4OrfaxR7nwXuhWFFPiCHicCrY3N1CKU
kEm2RoPs+pRkxvuxhXFtTgei27GgzAkq27LgeIVxmwL60qPONVDySqKPmH/mS1wz+eQxg+nloGPp
TfBYLmi61DRYIxTpLv10eV+3/V8IvH3NHOtdZoNnMSd3a9ZkFYaI9ma/XfchnAXpV8c+T5/poJ/J
r/ZhmUaMUzfdpja9yyrsrGkb0ZiEvsN0Nrj4T6Q46YehtL90/vV6h+YfaKA0g8gvyo6tVzXv8/R+
oDG2Ngu/YoYbzt/e9ACB1f1zlbTLvrpGv83MHj/Wdr3srjZySBFYpMXsGdhywwY1Y2TAeuc5TeiR
xUaLAh8d5/txqB7SujTWzhx9ybg/O9Din1I7tndLkC07WrnXMETGi0mGcJx/A83FrGy1///DNf83
3D2WCeHOq8M18X/RAIz/69P/On4/YcPP/TNhg4n/bxh3kRtxQQY7oQ2g/Z8BG+Qo/zt04CUD/S1G
TGlt/jtfY8Pg40VotdxIhm2Q1v9nvoZvWR70PiJsZCKAQP//Zb7mezQ9sz22y6A7HDri77EY5Pke
TV/O6dwn5x79cyLILCzWcfmcMalX+c9WB5bIegO+r+mU/8GP//h5LNO36P2LR+eB4oH5ENLI5qkO
NN+2VgxUKWDGo37+ZjeIAOe4Kr9lCPrpp6Gsa8KeBOOoqbf/hp5oMS9WdgXW+MD8yiahwl4Rhyzm
GSJpoEGz/cbL3QiHfni7wKLwG6C0A5HA95/XXQNvLDxW06GZ1poTJe6/U3N/wXtfXEZV8oFCbb6Z
Sa6hfwYbR0fdOHlodWSDi4ll5pY6i+tRL43LjbGUa3TSCGg9EA6PFVjpuaczDkDXezwPj/TkYbNd
R/4Tsc5a/5hRuTYA8JoJKSFBX+HbD51PyZHZQjrwNskAICZEd1ZXv1vFII/Pl1NXG3Cjpqu6wEl3
CGshzTQdB8aKeMwZOGVnHNuFH8nXeUNOBP7rAi3C7Uv8lnw+6SONqwhZT1nm6ZcE9WlxDFh7jpbZ
0zQ72dXtWx0uVh+f8LCvb/X3UxT/Hqxvlv4FrcbFZ9Z5gZLyIeEzAZK3zrPlc5yj45XmVAhn43j1
3vhMy9L02Y8bjkq366Mlw13+fsOjMo+utTebD1ZP7HNOVxfL2dTEq6M4T6tTR0gEDnI0m786usAt
9dQz/bmE+DG51x5H7MelYR8SAiw2wczZf3Y4yt5dyJ/z5jEc+/2c+yuw3lTxyYHict3HxDS034Ga
0J+Kd7q4ZWqgFWZvygCOmsQmWXbpPoMeKmFtRH9ptDf6I5AQN9VEBRUS4Kh4G3pUxjavOAR8rn7S
D5bdBQriJHI5Rf0qZbeB0qwqy3xYFvY3pjbJz+YGMoiBxzmKV6kfgE8Bye6eQFdvFuSyM0AfYHmY
kVqNxMYWaGSeI8tPfQ9OaDwuM26/Tlc5+CF/4Igzbl7DaehSz2gti14+JT5dCf57yYxt1V7osLgC
vZNHnnROnYGnA+aZ7OMP8ZBAUXQyzaPW80qpz3j0rR76pPSNa/6SRfofoxn8z66/GMGb07I8V/5i
UvgPwWzw+HWzPTv2Wrs5xAVYZ16FU8BjhmdmYjvKo9xQ7ltb9JCwHJsi35C3rAaz3rIrv9l2wShX
fmhstj83tjY8Ad540uoT+u57GnfD9XzoOU4yLdeyfYNW8efX539e6YWljFuwq4wPolocQ3MxFVsn
QPjdpECOXe5SKmXEczmdttdvrQzij/cHJyjuTPiEXnxsN1+TKB5ck155tUoSOg6U92AT/Sd8+Y55
8Fs/4MqtvPwc2PCIwS1GXF3/xRRpg8rQgLit9XAGhK67ql2r5mN8+TRU9tq4nrz5vPWAr5rF45Dq
K5hryEGORnis6/3CoKGKinXHiHoHVRXa17UrbBaRO2gykEtgAhH66/Y+ra8r6N14KFEDeb48CJGu
q2G2GGfG9dBNWvV8BJn4JtXdqFb+eOpIzl5f29sk3LcvHZkO1PmmGTFV5gbQnX9vnDLwfXBf28yk
Ywg5ik12lxEm6vpNVEQ6eixahrTYZP7D6PD0PA7vf3H6mzMImMtI25PcgNxFz32UGSjmU9Bmh3BE
3pmraQyPpZFv9MqMx4CQLd+wsi+P5u01QtdiQtm2AGrrDH3jxEujpRTmLzAVzaAATAArwutPRzh2
I+aLXDgj5jfihpciFAzjsXSkbLYdMXrMXPSLz3ToDYfGPD2UFmuQlms39kGS4bYvH67GoUH0IcfT
6Y57fKfBPZo4Ot8/1RSEfCAM2t3X95P56RenWE8VUpTkfx3XgfPx+6eaAThU/WxeHxbDYrxD9Wrk
MJhTDKBCnTmi+pp8szxRY7kbBRt2ADSKUqk4Tq5nzCn2Q/YZPCa7BsGybO3NrnICKBhuwJdSyOjh
yhGHXXwHLmWjMmzRFrdfVCxcD86zA7cw9AF9Ue2MNry7ZPWhj/f6bYHBXYIYf7Kt28dNS7FR/CPL
jlUbw+BOt8O3awY48s3QlMQkJ5SD+gugEI6ZXzgbeR0XM9gaJwt12TNgGxyGHny2mqN+dcWx05sm
Fyrk82k2vFXIkXWsfBNPJ/3tiOtWnc1d3NlMCIBxh2gn2GMD9uXEw2OxTf6WdnPi+Jbuvh0zwEP8
xQhvmcD5knIrqNAlmO55YSwP8ZPBh/8Jf0WgMWUuNH08VU4ZNr2f8a96qKvt3oK4vCiguLF2Bm0V
qLDfOVaNTuQnb8Lns6i3HeuJ2sAhyufHYOCMkryOnZKftSdaYP8uG4IbdM+RLfCg6OPutqAKIWyB
yWtCPATKciN2N0S36zG972CN6rJiXUfF2qisnVO3CKVyYpsOHc18Ay5tCw52VUOHMVOXDy78u3sM
2LFlwkbB2mAYx5mn0NnBNmmxYGxtGgotPO8tlCVEnUEUEXgQZt0iWoUvgP+35PWr83x3ycd1Ayxv
Nk/aIFkcphnploIwwc4s/tGhc+VkeEq3hYcGrCDFdZ1g5JNWjmNA3L+q3WJDCRMB+RO/J41hy3Xa
vYIThcLx9SsoYTE2bv0MxEPbbI34vB0ne3PhzkbMsYspJ+zfFxAbQaC4vfC8lJ8OhEAb2bUaaxVP
+aajqXR9N/+dBPV+Mttjw9J1ywmjaWskg6vFAfM6oOpEYs0CnQy/yAuO2rYk0sQRx5kuSo2aQ1if
SmRqCNfpR7UMNjJWDDzYBSlh7njtBChlyDISdh10fM9tTM+F1aEEKvekddTd1Fa5Ia9FAEBUk6B4
kJjGtrtyuaDBWRgK5RIxrAgF8O3G7vVboxBXVq4rGqB6d2bfVzAJQBlzlK2fi0+6yoxb7pWMMDW2
6YhItJjMde1crg4ojtvV1+vIC4Y2p8VvjswEPy2OTwPB/C1Dx49B0MOcEMYwqt/FVOONDuQplW5r
Wd/JZJ4a56PifaU0MjoIe6595503/DUipcvEEIK4zi62br5JgR7w6Tu9SuZitSQyHLH5nFtFPczu
3Ol1gTzd6YykhY2S+OPQnypOcRWgwsGJ5isKveTSGbUtmp2skQyJcT6Y/Yc5RTXX+lWBqYLNMWkU
ZJ2b5E7PKLsWEK3phMoG6mdvXpGFIQgH83OyyWm0jDoetxvKwIP+W6kTGRqxgjZy4HmvRLzjFXwd
76PFuPJZwMVBfRKpc1gcqaN09Nno0prcdQUYd0ZhbeKUG2UdJITH2ilwth1Q9In5WDLHdM1OMVph
1dV7512j9wMmG3jS/Yw1tDvvndPZO2WNdYCFIRzRPsl8ySfoxst9L7W91n7rmS+2tQOLwzVzme4j
RWLsVNbQXtynNjS2NfdXD0QpuKYOGLfILl5Ooy8Tdzlox/WTXu5SN4OUy0Ss7nwF1k3eZU2fZmYt
E8vemNeA0Z7wzru0+27Mt6iu0Fci7/AAMfuMcdAaD9vgfc29MkL7SesResveYEx7XI7n0nt3mS/P
hkm+QKzl8UKKuxSPBAvc6AF6AATdpkE1zz6ZdIbKcVcyeGdUYoNiBRFq4hfdfEXDmSJzsNnwy3A+
tPBu22O9ZUaIbIpxZ/u0+Lr32iAlOUqczws/wAmO0CbPDRvHw4tXnCw2m2Be5uiKxI5Wd+bffguT
WIuqJYik/vxbxkZMHG89u36Ly7BVyBFWqqd/YgZVw/ofV1Y7v/R9woxndFD+bptU7ImIhwh/6Cw7
5XaKuSYGho3Wu/fOmGosnk5VTbSaVAd5rhKXt6TtHkVntJyYImj3coqggLY5/JFVj9/j5MrPVJKf
yfZIs62difB4dkGpgPRadgOnV5meckgtc008oVsjYhOHNAzUBfruBbxpeCzykRTUbsn3qgWvDvUe
zRrqCISXcwdz/8nbB/15oxjCGqpfcVh5Hm8HDAGEC7vUe8xnZ6WVSLJio50e4OjyBpNvxTtZDy3u
LdzkdW3SYEXbt4XHcb8eZ92Sjpdxc+RQkwsopjveS+2p4joG12Fwrg9KJBVwyv+Z9r0byBliiiE/
38pKy5QqGy0BReXZ73JxNVpeOGd9V/YjsjlS4SnOCHxIMKrsUTZaI5zsCzGsFlgxWMpFnPqjHXTK
jK2c1JHrKEM1rWxmAbSruh7wkcLiByr93xWR/1k48Ev3lsTZSwWuWwj8zSo4L1Kmwc0Dp2A6/UEm
PDEZ5PjUJxoTfI5Hj4EsHmp6vpK2ZcABS9QjHOONjfihuhKZrgsS36WEatk80IsoPK798uqfQyJ/
vK3smc5iQnYi36TF8Rr7dh9oNr2RdNx4Nr8/BHx2ZIVQI4U+wLAXsTaUXQDbQwgclc8rFJ4cQgX4
9fExI7QE1DEczIouswF74pW9f+MY2j9E+y75uB8qByF19V7UloapbN1LNswPXch6E71GGSQ7yYOJ
5BoexU0eqNDy/y+kQ3geLgVgBeTjcUJEcXTENh7EqWSaq2B+vvYQ+0zPQffct88A+Fau9dyjq5Fe
PDqMz3Bb4Gu89URR8nyso3u+XRHjZt3dSPks5UBe8VrzTDT2x+vvqSz0xULDO+qFHsh1mIRfplp9
OFt9lvnLg32lZ+0eM1a1Gik6QMWWk/FZfPn1T/wxjZJ0BOA9rjcQURXkv00oqfkXvWnaywMSk4cY
WSKWLGABjNTfvf5JwU/20DMRCfRh7qdkH744wY6TMsTYX2FqZK3L6JlJUYK8rel0d9D67JoU3Ybp
uQb7FTre2hygavBKHCqEi2f3MDbeegahp1q54ZH4mu4+Loqt7bK3CNSLJlIcnInj7m3cdejUH+qp
+NDhXC19BEL2IuGB+5Lat0or+u8B9s7QL0EZH32Y6LTOCx+aF/mHR7u076KJI8HjXjvClKFYFzY2
ij/7nKgpBcRPHRVg2OVSbPSt20OqUkChyOn/2S8sG2l5xWtl9GTLiU8pvT0g7rsy8u/ikRP7+kJ7
LwtJmApmedhVriyG4uVCh9a5muJxmh6m1IDNEU93W6TJ29f+c5mZK3IX3SMtYQn6qzFA+frGvQnx
Q+y0n/yaa9IQ3dV/dHyLa6bGRFcYWyfJPzSG/TEJ+o02iv3KrlOyCv0edIuV1cxK076rTf8ux0xV
zvOIwW4ml4r8yCA2pTRr2KBlda2BmvELsXV7Wv17xB+IjeEUZC/S1D3AMrFHMvpdlwTvktj9WJjk
g0ET7sc8fOPO/VhScT0b3jYPu0YWcDu235RURpNxli4Fp5ufEV3jza3nZv5SpL/qbBjgvEf7rcbP
T/yJPpPtQZmIT3ZfXIU5j5s8AB3+oGKXQlscp2LTkgyFrEi1p4xmh1KJuKR1UDkbq3urS+D87ELa
sjNU62HVenlOXB90G1RtM/n4H2XgwpEZ7rrcXimCklVNTI8q8j83om79dUYewr0VZ7EVBztGLlZy
f+Ia7T0IF8DLqWnMoaa5kg/H2AruMJ+9gbr5U5/Aptxympgj9/LjG0f+p68SOLQAyQJpcr1Y0Mwq
5npoA/FFUWnk6I1txanEZHCb9ZB6fk6rLIcfeeQ13n7BmgAt3jawOUIRVwQMLNxuP32pDOmYo+eO
K2N50p+uf7TW7/xh7IAIow6AGaHk5hY5oR51BhVxHCwIww+Q4mTFdqye1UR0mz9SeaQ7F57XnOtf
pfkW6SJQBJRZzjlyQTZBYf9Gdcx+WeKVBbC/WQ4t1zdn+txCjx7PZ4IF0kfXg962f6REo4Uhk1dW
G0JOMlJRV6aoY6ZMISUB159bMjpFFAis3YIrIlZYA30TZAntrU+vb93LtqQeFcoxHyeDBwpfxjVM
F59pVTE+31BUZxjExQpow+bMW5dV9eH1T3N/5u++/bgXK2PDT8fEW3h9UDQah7c0WQU+lWEa76Qy
DK1E9QwLStMMMt0SHLVlapindDNygm9Eom5lPwA5dwo/bcp/fffoxkclZLT4lCkt10+WsaunX3Lz
Pal1fOUuP1Bnn+EBVtqugqWqgEl76tgJxzp5KaPcfJW/bYGHeP3VnZ8dCm5IEFIFNy3fedGpMf3w
kttMHj/M4FWUk5d1uJ7vlaUjLgIJvkpT6mSqAVo9pksDwRoVQU5DFVCxIVh3rZP+wjhQd2JJaOop
3rN7ilyX/JZ85nhBj+aA1nNgfGPrLvCYV6xzUnx8/YWCnx4dTo9KwA7R6YtiOCNlDVPH1+lBvKwK
90wl2/UnIFtrz8WSYzqbFnPDn4nYdedkz3Ujof3aDAAM9ZNygSaT1x7s6fg5WQ7l/Ul2uLIXy3Bm
SMbdVyYe33L3ztleTf7RIBVC306Fz4Ehmdzwd7InzNtur8QEso8t/k2/GwIMYGjxTkZDAUZ1+WMu
QRWcs8cq/8ccKORUf7j+dYneYWZkKlRLVbzpjf56XvpbbVWmY4TSXdMailcyIlZdFECX67gjMubr
BMIlh7Dn7UDZ3n4cXes3DtPP0hHPZcCSLrOF83wpU2Mxx5GHczfD6Q4GzgGLhpsqn2VPc3XNLgp6
4K9843Pdl01mmQukGJEW8m1C5Vtz6xvLZkY9E2BGSyLQPjqQHKhypz6tSmc6yc3ySwXlhdxXkVNC
pXiu4r8KezrAqlbMPCond+ip17HPqtPp30tkwXYVvruUAzXsX8PufMjPp/7iboxLv/oI3P5WL4YG
7laNJ9lUCq56vbAE6q6+frztn6VdHrGBTXjuEiq8dGo1Gu+9IYZva7aROKaYy4d1s7lTxyFbvHtV
3pX10jBo28eE1rVh0c4bKfA1ND747+VMTcWqQGJlzE7R0aJIvzDzzNS/MnT1bYwacub8kyrCMgq6
37vS+GrxG1RYVGksoIgDmv5W4e4MFwQowAmmpU0smdGPa8gdPBq1t+LvRE+c4pweSx1bneIg+Mff
1B4mlxFEiqQqx8q4yJCOTCSq26iyn7ojtwezfKZU+D4Jp6/WCDUj9R/UyA9tykphtvFzGsH0jO3Q
eszzdquaqgqRcm/6KAVWemr74t23VXg3AV8L+Lpr/1MeVymaDp9RF7SfwW6gQa4iyq3TR/1GC+B1
EFAcyg8e8ppN+0t2f95zPOBTOM3l45AjcUXJUqujz+0JPdSKUYIMvz3jEh8vXn5Q1TOyqCnSdOTN
hfhQ9csxca50C4SBwDcb+wCPvEQQAvbuo3KJvtemqnQlAIFMKG5B5TnV+4QRUMGZAommkUaP576P
FNjQli5LQp32q5oW6rWqMhPO7iY45JCs2Y39APeZeNNhIKNNjx/s2QlVWNv8Q87JEDpBnTSffdOf
l+Gk4hYGKmCJhbdQc1OWPw2cf1pEKY0ueqey/k7OQWXbVFXk4N4wGDM9Oh1JeUe9m5AxoCMYQtxw
j3WMh2Cdn496EMeCyehK5Z9GDA0G2Dxu4bFiF/nGFi0GtbMmj52uyrWVNm/0iq2f+RUunmSH6OyD
Vfs+esqarI7iixJVhqu6kponpX/tLFEUfQ7dPuzHxbhZE9U/mjBj6A/vUjwrv0EQ8g1b8HNT4Fuh
jz4xrHIvy3DVAsvx0vQzCjX2ZmqZoqF/QbtQMBWViMGWsD23MASD9bohQrjtJ2UJ0hSasKSVmN0X
0bWRF34dOlRfjOTfjhzq2GoTyOKqkpy37dasGuYV6WDS9lI7nRbBAKZLAeYNONU+qoenKjwZjmqC
/0l6yCFb6154HOU9uk0+HR/1LrKeGgBWS22XW1APKT42Wf+pS/avPSEq9SOaafzQxai3ild0xfVc
MiU0G+GL+qpdU+NBxUZGmvayQEIxDHQwY8poqqPKkKtnKeN161+G9r1KbWPo3qci5iQywDzqlDIe
wVDdg38J0NjgkEN0cavIcinUzrWpmLcdc994iKt/d+15OW5TPPsruOVuaJ9AJoHqJZ+rq4ENV/HS
p4rnd+etekDqs6smfaUyrL5Vrog030xeyBXPDwUxBdN75BU0vbEoskEVd6j60I7MhR7VehHarjB4
Qwat5AvlJn1aFCr7q91LAY/RyB38bTs19rQtulB9Q5GfhFMboVj4DDEew6tgecHboL99LCqo2ghR
MWo9toDrcGvu4C+03/3M3aTNYmXGQeVJF4eg6n5E74BKSzHznrSCFW9aUF7pQZilWA2/LNQVS5Qs
eHH+3gDSR10mOQkH95T4qCnMZzSpTjdb36C6AvmKhoYsfvvCIuvBlUirxdjSFeyZpVE4qxc5J/y7
/l02Sa5FLgW9p7ubnQ+OMVo7WkmVpikJbBAkujODct8z6HCts4Nl56hJ2RsPYSk1VWuUaGXPXSbI
1RZyyHeHZEsIV9r2Rq2evA0+t5RUwsK7U0uFRWosegFATsqQsIRngK1vW7jE/sNxhs2kSN2NGrUV
tD4FgLK+SO8uC0iomB20/2lN0VFVA85ussOtOS+pHYIaI0AIYri9ayV7X58CTlFmxs9JGdyFeA+1
eW82mdmhKbW2ZXo3XIyDsUQH06q3RfsUDc6qLdu9zrh+ouLJhDHIqSApUdEWVnQ1Zo/uaMwslME6
O/f9mB3SC9TG9vWgds/NkxClJAg24P0LaqVly3+yJcLsyfGoezxU1dohmhpiB0EKoETQmun7tm/u
1PBoumJznoPb0tUwhcnvGDmjetcnlbgxdzkB3kBzciFLs/hHJ/hw9pb7vAzvuG57yPIPiHfZO/VF
1UWVixbuQy7x1tDgqp6v9GqYVr61GEU1i8Ep6FkLIZDlHysPdnHIBTmK8bRKCdR9Ticj7+uJ0egF
o6cOjW6xGkP/SX9aOcRru6ePkXPa9f4FIYqATUJ5aIUVCOjgGGAWvWUhkNsyjrg9E47dOsWileW+
UCFSEKfQTKbJnp7SEHEmgFXjgrAgZlDeSQ1Nm0pEvdxP+Tv7YWHc0g2Oi/XZZDhAkp8KLWD92l2o
CNRpcDcNvPY8P6VvcXj/gAi8heiR0NoRtBkwY3/vPhEjmE0Hfs5bp4IMBlDBiQxBqBb3hLFWEBBT
JYqAd8i6Cvopi6HmMU7D8jnd2B5dLpk1tTJLunS6N4x0b5Vvy/nLtqrdWWSo9mB+Fcjoa4y9veF9
g58VDXB+dL8AtwbhrZz3TdJxdsYxdepxfpBVbvOdBZpZSA/tD/UUuS0VDtSjF7xM9YQL3QOhFKid
yFfz/m5wKpkN5k96Ut0nBaeBdRTcBmsHHrTNf1dQKlc1Zr877lq7TjNNkbL8lSy4ijRMqRyqynpI
gDTRe7nF/uiZcLBl55SZzySENRcdOSDF+Lr76o9WNOcU4zZM7zGUgVFq6I673EaOmR6d8gRPrCXW
cqurLIekCgW3Np7+7CKK2tA0Re1OIaGFjuXrwcbPqrG+4wK/R4bDJeb4/vAgvGAxOw5KvUe97Py3
knG3PoJcNuBTrUyxrL5Zjf3pZ6Kc6AJW539eakwm6ZwS79nmw2B6HylPmizcLdz0aNCyR2Xc7uWz
ZL3xq/LaCnaF15VBTZt7D5JpJ8wfJ3jYXl8P1/lJ7OUjb2sh7Bv4VPW/XxAIf1Nz6ScWhBRG10UJ
mtz4BeWkELiMUt1p8ilKiDD5VqLqCs4mh+w/kAdBVwBuqqanI2QFlJVpLyvrEWZBZY4eQkXATnS6
/7bPt1hF8RSqGgBT/sFPCAZCTqK3F8JT5isq6D9zVmoS8HNdvPHqP2uGMe1tE3AS8KII8P2bV0uR
j1lEa4orY0Z6YUaN6csJv44GwZa23Otr/dYHvghz48KlvuLygVNesel/8H865OoaUsxQT+f1z/tZ
nvHtC9rfvyADsIg/BcgXqhlDVcjlmqsSpHJNRb369U+7lQteNhe//TidtG+sWHydvbOVouJHphcz
J6jIbEg9OMftXQ3WWmEFEFd9mbRYRk22Jsr+jqMnNZdp9su2ypEos1fQ+voT3toePzwhAyPMALnI
P7zc8QASTyborEXaZ0xAb9XLc+z44XbEZ3Xd7NVCe03F/PjKULD3Wz34a4yn25QrnRF4H4EQUszh
b+GTdV0Xvuy3fJlfqPrZvFgwYdwGe3znLzgJ1qMVAJGhjWif7+XA4cldRyaNDf62pn5UTtNBULH+
9Te2f3oEfJfhnoBCD/98vye0ZnIThrTlYaBJot6F+hU17HUdZIiEGrxwa2RbvU4Mc5mOfp29vzIQ
XV8YPZeaKdVMd/J3cQXlVvAlrcdbmyUiIFTBM24OLg6VTtzrT36TSfqhVy2DZJuqAf4AwF3gB3fK
ltMrD7GgYJF1ADWYXFZNyXvPJI6ZHJTsy2ipCamoRjspyJdSQRMOTXk2FWBwfsAa6WhCxXsLYpeW
3Ie4VoGBskwQZdTlFbe1c7HRjylc4KvyU0o/9Z9KJJSiKG8k2sa3yvIJkZ2RB5XgbQRg0DmXnxSw
h7kldDJxgUT9CsqWOj8IxsDzCFfkZfnhPBa3NFvWUsbuAql2TMp41NwO3p+aODUMWUphvXqbLim+
XTVDxcr6UNXH9ZP6mr7naKapAvTk4/vVhnFvIF9+5UIudquNwKtJpfqG9WE5zxErTCCu11eKRNZG
TCXDXCUefuhk8wpp6rxhgG8dgR/uI9Nbns9ETwQZwPenEyr1MoaXbHlQoCOvqCqUjdzDrdzFzggd
L6yT8n6HHshtX4jF/Oi2q20N3SrUrZeZkRD8hjZU2ZGfDPgOfg37RVgoAJgwWUq7qXHpq3HI0pEc
KE0cijsr+BUn4KT9/vVT/FOL/80Lvrh+8TRA2p66y0PewgGvRAXhzRoXU9ASpJP3Zqzx084cQso2
7V8THIv9Ir6xkIsth44L7zXzOoNUhYFoIG6UY1Eb9HwDZBwclHQN1GcYw2HNqD88LrcKP2CXnl5D
mbp7GTJhE8yE/jT9RqKmlRyUGgWvL9ELiWLGLqm4hxZkYgi/Sor3hdvISzqNrhEtD713VOyhTFyY
NtV5TOLwibRbpXaVIxUfcF20gwIB6caraK5zK0z260/2s7UkKndoQEgM7YdYkTuNWE01gZapzc3l
k/HeTVqG3ncW9I4juqp/uFzGyetvAOgLtUK179ow26ojPbvIwtKpiRN7f1BbqMl9BAlSZsz+eP05
WSt58hcXyTeZ64lcx3FtL3q569mY+WlQLKixdbsJkVWpt9J0S69/hga7h4xjayDhbqGZmz5nNG4l
ftvU0EnBEQYNR339rb/S0rh426jewhGPNZt/lXqvkSDKGaJwMYoD5X1ICQZiKFiZUJePP0oDNo7F
wYB+JXLSI7qGEo6UOKR0Y6XI26fVjhYIYpyuqldOh/g0PYeqfGIJbeQWWySEYJ9+gO0dpWmUZaNm
/Ky3yNAhVkfrAllCDJOm/qx/TDJTBgHXizQT4eM6O2hOXvleZX0YoQnk9/ZuT6EGzWukKPWQ0m2X
quvAvyXnblhk4ky0NNVnSarqwNn06fVXLs6H7ArrJg8iSVkfhVW9sX5KwvAu8qrl2N/EwqPlt1wq
b2hr6q+MqDxKTVjSt5KShnFhrd8o9dLbmlJgcr30Xlrzw5gfYbpcR/QvhS1CjGmfofFsWDwwaam1
/BbPv8wU21gd6bqn0QdExzfd+SO50sGisVgk/U7ioOrUtVO3hdboYUY6Wn+2kXjOYScfWZbAmfYD
2pVmhaIyeAvHF4V8tw1Q8jyjcx4542dttQgMpDWrP4dl9lQO188BmYGHMoy2olyuR498bmQCxrIf
bogL9Kv1q1uo1SRC2qB1aVw/lkiDObyoj4SnFcDygtZvwqLQTzwwVnGASmcAnBWyNm6Gb7XnB6lk
ngsTanXW8vdscbYXNDX1u6V4HEB/ltjOOwE2C/hMwnYnVcsyC7/M1+WDQzZsLGgLI4RplQYEMekT
Kgj3+jGdMElPn+vrUTrM0odtPtBDphLD2evmvR5BQpyTG9FPglgXMEXZU85gnavCeydhevh1oMfo
tg7/YK8OWoPKCigh75qg30mb2CqBJnLmHYShJas68mfqMczI7fSTEtrWp0kHWgKfl0v5dBOcZ8f0
76rxD/28fFggkSE+jQ3/i/Sfw2mi23vUJSPkAnjxAOUZdCrQ0FApDD577RlY8gFg69MwB++aJv+7
hb/DHYJ3OpKJ6x6S4kuefYY+amuzPvpOhmyyDpzExj1uyZmNaFMopCaKxgECqOzdnEP+CywaAhzz
r5aC1WWAANfvPkVUe2AtvA+1W352L8VS2Rt//uIYoNObvYHCl1mhjRvx1gu0n+lTPKOHATmwtJC9
uYX1d9jYl/mhiPpd2udPenOtiHTpIxY1O5b18lEXxW2fJWxugB/UYw33NvzyUvtW/0mKsxfM2ezd
efUOov3bMUBJ/WzjwKyEqJb5HO6/zJ9a7FJ3B6ejizyiGS27NSaQ3A8fSiu7n2GS9Tgfys4d1TQM
53D7CTS/9dSX4UPtMZgbOO9MTMPEyYwK2CQ5YsmIijDyTvrrA4dDasl6SWmV60KNuLWboYPTNVv2
6ADFv3qQRsou2pP1QT93nj4GJRy6KFm53l7WkLR5bVAM0Vn635Sd2XLk1pJlf6Wt33Eb89BWfR9i
HhhkkAwymXqBMZlJDAfzDHx9L6fK2koqler2i6RUkjEAB378uG/fS0i+AvmVV5YoKIxc+WqaE19k
CQttVx4AAdcrnsUkAbwdCs17xI2nIeriH8RjLLFZoqbgf33CeAuvXUDc8l5yt+00uwg/eqnmK+UM
hs8/LOyFhRsu63SyLSLE13eWTyGvIhxe+WTW/Dv/Vy5bbnr3qWC1d7reHpyi20qcjTIiHaFLAoM8
QiZc8T4Hpk40l/gr4cgHaCwhSrUuLk3j/iHg5aOCgwAu0tzviZAmYc123gKY2/KSFZdGxJnlROjB
HZvejuwBcLJhTZwdbd3ySAzJJWauvnCpLXEQ4Mgtj6IzZhe5ugLzdXOcH/mKwk2W+F1jNNIRgXp+
XBalHcxnC5K2hGPhZk8jiwqYstwR4dJHaEWFy9uZP/SatDS3d1kV7xUsEAn/Ct6gcK1TFBYhF76P
pnPNumyXetcD54ZWxyoDjSEfq873CMFHSkRO/inXfcl/LShK45j0CPlsfRWGNLc5GlvAaUDjWb9f
OwFrVW/UZYZP3vXDGW+cXTfVh7w/yRvztQuAKYDL5Tn+CkaghWXLkPU1WfDSeZ4kKMhenhTJuxN0
T0tv3VXZ88LzUXFL5AsXtH1kmaDvXUsKIbdTdh/ZzJTv3ieLwsmbW81DkHnjtaEOHsF11SbsHMGz
Gzw0sgwHLFgEuPz1oKSIeVANRfrla9vr0eZ27n3DfigXsIGCPdNxCa13Wfxp3d1ZX19KUNEZDPBg
lLrhiJ9vf4ua5VrPzp3uk/Byz3X2oW6gdIob0tq2zpa7t42jp/KdPNI1psvu4B4W5zJ5PKKaiyVd
NsNYcqJPr/SxXrbeBrxiZ4fyZNkTM/lu8iE7j0eFndNl0YfmdMXX/0AAoJgIGDHGdAMSkKxeK16u
Bb8n26Rcdtnkp2VYh+vxlMdIeHxn49zk4ZQrHFnO/UTa9fXTvHKWE26YAGVnUP21rrJLoZOJEhgz
bdgUk3+YUYGRbcl14ux8zKI3+dbCHjf4FHIXSu6ULB/ZyyWyyk4cLMlFQpksX/kZyXpsHglZ7mHl
HSpuQVrrWzjpsupjwrcsNoknBcas8izKF5TgkKrsJBub8KxNGV5ZfugVDqpw4kjxj+lkYRYbfn27
qQzuJcwIW/xL7qmdRoOort9PtI2MKvmEhYopsE0dRn34XXohXnr4svYYY1qVugBSGq3hWf44z/NZ
9jKbNVTDYwNDJStb4YzuVuveKl+tdtoP8nxxaXgdjZxF3lRS2Bh0oGyIsgUJTdvCaCBygconyVEs
ruRgygwhoDJsqRcyNHs+S8CR/V6edDKyrUDXZQFX43COG+9+wG9/nL+I9hLC8fu6yHOTskEI99hI
x7U8O1ax7ILkoWHnIWC7pOhyX+ReyBOEDy8gYCRh8kCSjwj0XraRKbAPo9HvNWya4jE9yfaTjsXF
RUysJ2zGUNplcywxYclrHEtxBpOkRF6TI/I2rz7T1rmTJTEjivz69cQ6PISRce1m8hqexi7NLxLW
LWIRbMW9pWUX9szZnK/ywMtLdSwrWRplxctDKo+T/itjX3AUlMcIvy61yuODzb6SKBRt6UsbEmL4
cRrfq2r8WRYMlf8Wl+HZ6bxjKYqWS5Zk7/Il5ZMZnFWGFrS9pCrsSrJ5j8Rl2akEOz/RGtCT93r0
D1ptH/qQKb3AeMjuFyGlT/a9fLUuoC/H3Zdsv8ryi7DqFZuSRN6vK8ISkKTdds0DNfJ7OT5lHJQl
c5LkS7IRwJU089/ldCOfrbItHOPItGULkzFlnT5jwNJsiDua73wf+eaj2d5bMJKwb6zKqV8P3dKC
aSg3IJVI44ZsPwHIXEF47HBqdz3aPU6JCU1j1eu0XTB+waIQzRnm2lguMl2rGaek9imlGwuGha3x
ObYPIVACzTX1ja+EjjCU2zTFlwQjSDzh0/6sDRmjcgybhau8i/xT684cygARM3S7cSiKIYaiSIS3
N8+9nCcW1o9sEVL2I7m/yNbm880k2sc5Ru7lx0yKLBcnsNUpssanJujpKrW73CEx1zrqTfOrEVDf
6jNST/8cdLSkIEMikh6bkub88BazRwwa57SWvn9lvQW186ZH41PfISdmww25X66G2Z6Z6Lu5JgQU
dgB9C39W+NrnDkkU92R6lU/89cqm1p3rkMOZ+5G6w7LKo/ilxYOUAoHr2IdURptZXJIWydMENO7U
E8ihqrlqvsqeL8eJOCAPk7S8m1+D0X5TC1uFm5IGtld5mcq5qth61SaasoE6B9oxx5pk1enpp5kj
+WDT7GWFT/EM/YXTAIXwaIqfWv1Y5vA5lgc50TbkWhJ2o5mApU9Pk0+ZWQ+AdbzOfTqL4+dDX5Qf
chxx0W3LhuEQlxgDPbks6mxSl4Qua5ezVqe9HKCGvEez+ZtEL4nO8tOlbh8yTk8SpSRiySvJAx2Q
9Sq2WNlUYhsVYw6c2aPGWaCz1PqbgX+Fleuv+tS/B7G/ksholOMNa4CVnNlzxz1I9JsG5565YgyT
tlkHEIe0fPGmvRzhZBPonXkP5pwRYKYrMx8CYkxp5KelqXPbzx9dJPuEuV+0HaZ7T1+ny/6a9Ncq
kmo60CLHfdOlKME+KImsxK9exZ/yNEu2oWrvzbT061hW29Q253Xe5tvJWHaS/ZZtfNc3kLNIS9Po
mRh6MCzogXIgbrQ4QRKICeAEKPKbJM6Sb/Ve/1TajMTq+4yXr8r0gvHtRfKfok3fq2K5yh1FKbyP
nJ2kpv5xsCOO9fOrxcuq3t9M5qsa3Pvcn546uN1REXFFI3Bn9bd41q/4WaJCGNYt1nyOnJW4S7L/
DAYCu6SHZN/txjCScUUyOvZo+UvZlCC+f1oN/sTRkK4XTX0F9Rzyjhyk5NQlYYzG2tmc59cucMzX
ZQKOxX4T++RDFBe+8ip8Hm17PEu+MsVsLXLiLn71DbjEoOpuQZyfKv6352IDClNQ4l7Nqa3heCGX
w52AFVNQ4OrIOpJmRlz1jCDV+zqyDpIFSGZe9vPeWfTXOPfflnS5YiB5mTlky86dy0gQ1lQO8pr5
agzGuW7Tk9zSqccaUBZ81c6ogCg0Jhxwu2Xd2e691CtqMCyOB+kQYwFZtpL75WQ/bs94tSy6rtah
xVU73P/wLAyIy1wUXyNx5EDYkLxHDHn1nD4li6LdeZZYMNTd7u8LcX8xzIoFjE+hECNTA834n0qZ
kwjrvCEmtuBEKoOsMuMvXfsRQUncUL/EikbcFwy3Yf+n8yDdeB4k3e324ikmugQROIl0zWMMTFoA
0qOXmVbREUldfDBeKmPrv7ngBkWZLCOqMqtpuMxriiKAfUu6riI0ks6yrgW3LyVPY+zovYu4DDHw
kYa8z4FP3kFmxQx0UH9/Nf5Kwu3q+Lropuk4nqf/qbrvIakvl7lZvnQa0j750h0sT9LoCGhliItN
hiKJ/sLfv7N4+f2nciiThXgPSeeIVv8f+wrhvAyxkROAKeqneGA5yCKYlsn6bKvlJVWigZFmY7UY
8meE+qjgpQOWBo9O6O88mmJ9hMyVBo3UwcshOn/NGCHikXad6O/+297wX01PuP/xM/9pULJwS2jQ
Ps1hMvx5inYNM8kTGmhp3FUWDwWjmoibpYlAP1J6kM7srm2SC9+HKOmsZTxAZgtTfrAVy/z0rhkp
vug/5P+ir9z/rqjg4Oz98IYf+kifcv59oqj88S/0g/9CSu8SWk3LQvnAUO2f7sLievUwYHp+xj59
LX1DJgcw3GHwofz6NvKBs+hr/q8cGEhnKEf6IuKIuCAAMPgt6aXqzB9I1/S/749/fYI/l80N5KhY
Mkr7yfnT8wo0KVKT2TGcGjKd9jXJ8SO2Bzi8yLhQAlBDEP+jKdbWxZPMxpLLiV+fpB42RF46an+/
cqVO/58+EF6UpsFwlaO7f3pkzFw3LBdk0VfHXqZlvfarkSzTjX//TuZf3p1ApzdsBx5zFn/67hB5
vWKsSA5kgVlkWYNt732dc5W+rXr/KK3gyGbt0ZT2CcIyAiJPQSpZCU9GDYpGbk+EkZhDA8miF/L3
H9Gw/+JqYCcZMD0I4Q11yh8f4z535lKnRvblKKmoCs0FR13X/eq8L0zUaODexStN/puNFJogLIv3
2j19fZD/9TH97+hXef39BrT//Df+/FHiJ5BEcfenP/7zknw0Jb473b/Jr/2/H/vjL/3z/n1Iis/y
b3/mv3ylP7ww7//vn2/z3r3/4Q/bLzPVx/5XMz/9arG6//oQfBP5yX/1L//Hr3/JktWh0/RfW7Je
yuxnObz/wYxVfuN3M1ZL/4dMgdGHdHzd5yEjTP9uxmq6/0DpLY6rnuk7TNuz+P7djNX2/yFUc2Yk
sVpgMMVnUbSUU+L/8z9t5x8yoQ9pyPZpyTmW8f9jxmrwWf4kzNKZYuYFdXqPvJFu+fL3/0GxsowT
tgc1JChrHKOzSi2NXjptikKj56g71YR/XFrvWoPSuRP02Yqxem8zVbEi5aDsZnU0zvM+NjZeA8m1
mAZrZ3IU4uiCYMFFVt1CmOH8Y+Ff7o1PAaisbTzCnLA0oMJxBFrcbznrOyZS1K5lvMO7NpZ26Dyw
Njr4EQAh3aV5CzzPPWGIsHH9MtyEdo5VOeIw38fdyBlx+R+moxa29Qkb5B3+e1iDRXBRSs//pj1D
DIbFoDwirc3zXQ9ZvZ7ydGOZFaaXcUaS7nrHoNOmw6TqY2fQXx+W/j70u1+2U2g7LcRr3ih+lpkx
Ye5eHYoguyjPVXzy8XtVLxwK+GhLd3O74JFJpdeEo6dhxMuhTDms6OF9tcxvXM+BEAKv2KuTl7Ro
3V2fPTPfM6+mTGBftn+IzGo3TFhX16YwHJswZlIEtKeugTXBOO2a9dGD6SMotFx8qDVo70VJOpsW
b20sPvtVDW4U7y7PAEqztNm214e3AavqXTECMADUdbJwLI1DfdmCNJjXxmBvyx7DcO+X7W+jJWak
MGKurJ8Oht+85qnvQf/kfB0kNjWBsZFs+9ZXdXao4KDkQ40rTh7qKywkfhph+DxpxadlNWwW5fyj
9rt3pth+0rzut318hE9g7JqQ1HDWUSU0LR5osVC+m+FUFhhpOmx98Gwo9AbJLghUvQr1qVlHHVls
ioX6ph83OqyzwZoADpQyBjrlagOPKq4da6c3Q8UVI2vJ8mjZtwn+/D0s38K9ZJbpr3I5dWf6kO+V
OaHPXqxjPDNbnxpY3E8qx2goivhcYetgt479++jh4qszNnKYLdQVZrpE914FETzwDx2zchsOYWBo
fe/q1mO26hb1fbAWJNKev9M4N+4dU8vQ6yygsxe4Gpr/DQ7fj8JpcQc3Ch8LPdSBscaDZJvVvMEj
o+IMSxMdImKy6xx7whazOeSZ3r00d5GdnKu8WI7KHQZ44d23cZk+Un3UHmAhgo61p5C6hpme9SVr
nuwQ0U96z3kvfVeimOnQ6+Ra0OIVQOoTm4W3SyZ3Txmjecu7/G0x6nXNJrwOGZ1cO1P+rcnDb0sD
bE6niQgeNz7lj3U06Cc7Dg2Sk2Z5gqp4iHy6cvYIlTIfMKS3BvOx1MctCC8Sh/HVxKg+ReS7XcwM
aABI4J0KdVzFpgEcTmndGdVw19Tlpzn2zw51XIoxbrS1XPAENOvuvJjzzuj6J8tZUiSZzkkDBXbU
ewtNkXcE4JRAvqx28eTc4rRhSDLcx6Xq1/2iUANAU6XzRYjyvWw4gY7sf/9H16HT82a6taHdMLbn
BQfYiC9dEb+CUglCqCCgxT8hQ7wYUfKLblK+Twd6NMqaN1UawPMeccVXukONqQm4tiHpdhmdxob2
Li5Z3lbhrkS2s/OUGlY1sHvWPL4OFNHtqaO6Z0EDc58Dn/nguUepnWLi4C6OucoLDYBd7v7W4rCC
guShDKJ3zWk3rT7dLQYC9TjT3/satp4mYtOfaWuSzZZZCOACB7rYHO+TNlq3lfMa9s0Pz51fcRsl
a+lpDPtddPJsIGzCeiZ6WJ3xw1ykdwsJ2oynUxVnD9Uc78DzQhZ0PBiWGJvlbE0k3LnOL6GJCtt4
nWWWvqqycFzFLV9tqdSd5w9Hlhw68qLXGESwGZ3rH8bWIX0IaWiuHBomqyqJz840oEFz8ltsJr9Z
lYUcp/scraUkgqlj02yMkcMLihwO3Ejhsqq7mFH0mEDCZkOKVr1bIU7nWTL4/L3FEdBKP5Y04IBc
IOiKChnYtfVPs8aVEqoANFzFXN5mynR/ZyXamb5suM/74LtvTQBQVYfhdO5Rgx41cceLruaiQPZZ
igJqCvPNjkIa5IBFToVdjhyuU1z6uRoLQC8rt2c4hZxVp+SjC7r4ppUvQTCVxxBYHmCr9CEbNcgG
S0fsGhqx2UJ8prk+jen8c0rMW2gd4F1ET/gU7UMr/IERXrtpBkZXImJml2dnuw5gIFSUfFsvO8x5
j6I6Sm8aHtr5mGccfZnrGL1wOUV+960cYo2yoWB9AdxXoKTWbQep3K7LR6MkSLueRitQ849gWq79
r2isItRGcPy0HsW9M3ja2k1MYH5m910bTMpHtbrVi/PhVY2QvNrfJimreumwchMp99bTrarqXSl1
kjzD4hD03ttsOI99a6ZABqvHrm9e3ICgLNlC2D3UU36C55iufRsTEhkFQPCsHzuLv6d+DsTXAeIW
B0hN4NJ1eKKaTDCGwx1N049aNXSeMFbzCoUBhlPu+qD5EfXxWcVnz0xbWl3vboQoRuX6t7a2v1cd
utUheKLjMGzzIOi2P9PQ147J4PzwGwSxKTRHP3ZRWdghbd+ZfTe+Op2ZPOTBM6E/f5gYLbJ1D7FE
2W6AGZWbuiqCQ2Uhqiyynioz3HjPjJ9njJzoWHqPsbk8OFb4LSha7zBVt7lBUGbIO/UBBKxZjWof
dDquF9Okr5j5qDbMMIUgdeRgZud3VpkgbMzHW56Ozqnukh0dUKtv46ObAHmLrGEbL/NKactVG6r7
1B6ek+XeYU5mBYtSMpp5WsWGGJoRey2IyUksNpblmFLSD9cuyf+RbvrBj5tH/GjZYaP4W1knP7oA
haSBxUwUBpukazDbYOuBlXEYqYAfhkzGvszlMXKXYYv/nLFNTQfkh5Wj9+CQaDvNvTEb1MwLOLtt
S3XNN24Y7d7sdsi3sUDX/QpHMv2HkWg/m6W+U/5wRbz902qSU2QX+qaeueNJ86At1VPpMNxVdAtT
5Ppe1YXDiIbbHSNVXQtuRxp2B6NbDmYW12tz6E1KZ9o5HSIbFT+deErnOPr5W8B2GXgtvUcFShPe
aRBMjR5R2HILNnRUpW16t3gvWjSC1wblHTQlFVYXsYfhRmCM6C/p6a/FI7n0QaYQ25lQmyk8lEk5
b5YSBtNoiy9uVtZXP2G+A1sM3EDTZFdG1lfH0NIb8zgGzs7FF/LsOWSC2pjeHpx26taTYd8lOQ3D
MXpg05PJTEblvGi2930RAd4y058qQ+kJLI++eQMruuso9DQaY2IFMiWzxIeoHr/DG+HTVeULBSk6
K67kVma1Z4oW1FKq0YkCGNd6L/3s71LmQay8/hF0r5EpIpBU0RRsvXSDnJRZfJDddvmiJihdDTQr
t9CxVo/j3eQxrtB5O98pIqS0kLfDglVSWS3FuYf+pU+qW+uU31v1bQL8t3Gm6nkskgdgUN9LcTtL
s/HXAqcTwT51Kr2iGJX8dLwpPpRZIHJfHpA6VQqjifmtAmh7TMuPabKzc2MEDFGyfte0xu8ySvpF
RRLT9sVpLGmNKi/YKsvo8M2Od/bgwHjVC8Tg3mNoNtUm1TP2KWNB/Rt+602TfyfIGJkGvmWaBYy9
GId9sM582ZNc8NED54NF9QbUqdFdBQVYRwiyWPitzEHXgCr073qaIi686VCZuOl9cXAnxHChg9gI
IfR69POFKppz9pdkN6k+3VNNBfCuJ+m6gffNIBCtl2hMtnUffhiUj5C1eRbvWjYb7KDe7CR9noE4
UFVHF9pb2q4xU26ikppEVL9pS6t2rpe+gIa5cyK6T5Ou07u6jk0BFFQAaFE7fks5pRFvbXerxvqY
u803UNUGMUQ9gLjAQrMe8MycXrXuxXCw7InS4dK07J+dz/EpTdOd5g6Y0vfRUzeRtlDVIr1MkoGh
+wRVIiiv3Jw/EhuIcc3U4VgbCut6rvcYcs9q5kGQ4npHvaUUPI7zDUYnrbtkvButQD1oDWxSa8Ad
oIpfO62fTotj4PRTUKL0ajoYoOZMrTLge/NrfjzBIKBgSNo87dxBffbBFcHKj5n1Xi7ZrW9SPLE8
N95EWfmqm6GPd3SqbWqGLbYkwuuGpuHKzapbWplIsSsMiBy/eYnbnt5lPTQ0/R4sizGJrgCtEFnP
RcvmoJbIor1bHadZ41HtL1rUIyUc22PU0Pi1+rjYScFPMEhlQ7YzLMH7oL+lasaxE33/as4TBXAv
xZkgj9aaw0nPdIbXoY6vo9vPKz+T5ZCTs48g3/LFOjtpd1jyViegk/+Wd18/YTTjL2pJ2wrxjF0/
Aah8lYYKWum3WV5msSid6oFaO5a1oInso41fR8a+ryca8xq0jiBa6amXMJuhwo0z/4KcxnxKhZqe
0gAzm2W0wS7DXbexOlszfqd5ZFwis9TW7K3WxmW1MaitHgKtqHB9G+g7zlhEMfXOZKrzUI6YZ6DP
J1AUwQeDi091Y8UbvP585EHk6xAXqzRi4F511N08uF8tjZOsZPo/68SEtRxeZscmc/abC4M9ZMxF
TxPBpc8bz6ep6062P+HwJSIYDBlMMjbARwvSgwEtfZghysyjd3220Ocy9Zgz44fiIdCY+SAJCm19
lU/2S9+nb3NQ2FQ7tFNMt46tkq9iRPWdm35Gqv/lO/XzDJWb+feY80l861zvcYJ2iAj36DXjIcjC
n5N58+b2XjXFewExmEmrgJgL7U85Dsc+/zR7ZbUnScOtSBGhU03IwSu9NuncOepbZmuIaKFR1kyM
k6fN0bHu0l8UJAgu5WtIcWdt1Zx2jHSXtjrimeY7h9EQC9zsqWS+UdkafW53by4Nj1082JiP5fsw
j14m3/g1x5OLo0tarpcSxGdQfijP3PTGxQ/zZNPabsIgR/PmtpSi2zS/aTrW2JkX7MMlJUNR2g2a
+ovrwhWMq+9Gnq4ZpAsPldLHoz+4+5Lhx1yhXFNN5m1jMgYfImred9c6LcYTUoafeZ5oK5BAt5gV
ELgWHbKaBWdzM8ZSBfj7RsiPdANrHp1DDTGqboVio4h1Ez22ldtJOz5EhhPeagI5cjAVY4Ub7nwV
ftg+aoJ5iVANKmw0PUyeb/lY5js2RwyBaVG5afPWRSSSho97oGk8apb9vfSimlPMvtOjmMIKvYMw
j3UmuYxkk4LtxsgaidoUvlpdZ62ciXTcm+prrkGaHIcq3WbxmS6et7Y8ZlM0UzH3tE09Pb6LLOtZ
szgymVUGA/jMgb1CMZx+hkv8nJbDNlHM5Jo6hgoMxDsTBvWlUTwBQODcuhx7nk/QEg/aHOPGjs1D
dIm1b+GobQa9PRVOcMn7OeXBvVAKuwtGfNTC1iSI6d0tHoxqjdQpbmI6aEH9YDfUMNLM2Ca9+Av6
Dw0uFOBgCyo9LU4KRoH3o28kp4y2q+nlB68OH602Eu1C6++iZN5NYEzjyt0hBpfxx/pXz0hkYZBn
lEa0y5TOXCNdl9i6dQWp4xiYJPaV9aLGk61mUMcjY5RN+0ylxtkZIEE2Y4jYd6SQhfNIz8ijmj8i
VZxmG5Ngg8iHf4rK7bc0AKQ7j40NNpkBmMn5GbeJdQqyilHo9NldlI4oyYECGumI2zhLz3Nlbpwi
R4upT9tSr3K0DzRdl+K1Sy19b9vQL3MO8cHsxGtYzDRdoTIPdKP3fjagyQQOhXDOQXlWoMkavIXZ
nB5nWtc8dq17yeficxqQUJrNfLGa6TPOsCke6ulOzYxGTU3wWRgfYVW+Y4P7XrnLh1Gl2jrv1G20
q0O0NOhDdXCyIvNRPfrSYI7uqs6mPOZaW690Porag9eboInXy42r+tNk6tcu1yBXRw9RNeSrMQ8c
rmF8ilVb7Vv0IElIdjpzgu6x/6Agh6cCpM0NTxA8wOipH+2b4+Vvqa8DsCU2JCFWlOG5q5kHcpIR
f+6Rc5pv78MQA0nH5+ybO95jocj04Sli+dQ82tF0oLuJgz4NV2TMZIYmtuwc0j5zRAeI8eKjSucW
LW6+bCMVPdLTCI5uqe21BvdCZfy0kulmZNRMo2x8S6b6wSkhPw7KeHXZ6RmkDCk0quFTJele5e7L
qPfPTeHGu5nK5o4q3huFJ8y/6HsePRGbSFUhyANcxE3voSitWw90m7qJz8BiPa3DiaXI+Z2vlBVv
iR0oKUgja6zDndeTAusIkVaQ31lCHfRAgzSrJ/7m0xzsmrmo1iqBW6gNxg6/THCKpVqXTU3m2+QV
Te/ubpktjDctKoK5Wb4zP5hgscSRpQ1Giy2HsqEC0xxQl904PqIwqygPbqg/9RWdbBw/qGqY/RHn
Qo49gbFzJCOeoBbSsgZi6LH7T+lZoQv0aR6clGM+YiOSkxyrYutQxFnPbXl2JyRAiRVdB3SZR92k
ekYhHY4uG/niVVBGF+dhiCirpLWxMnOOmz4nsYBZO8nHUaap8MHtte95RZVoLstknxnL09guCOV7
/bHhy2/nXAfN60Vvdaj725Qq5PZo5fm1pC5+NMrwEOkg3b12KjkTYUaCCQsXk9FGHHEJpiEmrXv0
5JnAb6FtauJX4if7oOVhUNr43XVzvBFj985PPf/ObuYF9/FoRiiCrmmYGOVHtL/XWvaEvI5NxlM4
CfQ61WP0mYLDJsg4WOFycgJNERmYdwFAXclzGg0ZKrH4IfdST+4MGPTOuGu0OT1CQ72aQTeeEh6g
upq1C2TWI4Lm4oiHdEpZsTA3WvWtBZse5HV9XwbFfUmPkDAnFNZAe+iN+FbNqIVapznHefakZftc
Y9cyhoYiXrR8mirWd43D9cgq5NKtOC1ECIYYykh2tTaPx8TutkkV13tjMuv1iE06czL5Y2I5xh6a
Bulv+da4OxCgt6Do6s3Q435TaKhJSzUyhrMgjuSdVc0GMY/1mVKFt7d7hl854oRBHGzNjErz2FRP
iVEyj2ee9WF5IxwV+E7pr3d+rUw2Uyc52DiAUMrIafPofrEzpfSwlAqTpoXdUbc/Blsvjn1jfxpW
OWNLU59RfTL1p6EmbvvIZnp2mu/mrj9jyfs8wIVlewDyXeZBvJrCOTnSwEIFHT8ZVMe3fh2uSaJq
m/5Qqc0k3zCV5zgAIqub2yqqUKRrFUZArPOimA5tmYgTKammpg3vfezTOIi+1zMlnEongttNum1d
u0c87e17t3xwMaE659gOjZVGOd+KjFVm03OPXPfawC33+sImg4EenHnGeTIfgyKY1hP2WYzHxtQK
KYcjiExOSjtWJtaobrqs+k43d/US/LKSFMZpr6X7FIHKLqRuq/W4OzVd7mzK5JBr00xMgSftpnbP
OFLAUSJA+uXP96PVk7TN/rGoKPy0KMuWyb5WPUHaCuYTY5rI2voUkz0Kn4FhQVjryEP13PLWQbwD
yxszExVqEACamK4cWx9a7bCvr+myV1BpNq1FpHc6aM/M1O711NE2iZ22m8XmfNjZ5cQTDWfa6NEs
65G/C/Uao4Isy3aRz4TpAx4/n07EXSq9gkPB5Nko5YsL65/mTdH/0mHKb7M0sXfkBptaxd4KAHuW
7MyIM0BnhDSnTEZquBoXlSdrJwncrR24am3mGYkNOBeAlUwT+wwZyP0ecxRZ8A5eZyDz5GL6VYeN
ewDwuqOTSqYo2WPAGbxK3iynxsTJrX51i/Uxsb5DVdMiCd9z036pWu9pTrehAUeuzNnUKTwrqO/u
aTGct7rDp6mihIaAduUb81uXW68tyJt11aUuCKpYoXmtnlGRGyBWFn+d5e9T/FE2z/WycboHH7WJ
f5cOD0o92HZGFYA6jP89MJ8jzHP08BqZN/SXVrRXw92Y3ysqpR6+GAfNfQrre3VY8G52nwsD850b
LYjRebaMJy++82gNMP8xmijh9jwFA10lw3ny/ec5n1dB/y0uXwwuc0WnImPXWex1lSQMLTucZItN
NdH7qqmU/gjqp9K9LD1T1I+Fh1E14wit/t2PTQxu0HG+6qN7CcOWef5ka4Uvi1CmGeBmqHsO74vk
qaUIOj7PxX1W/yZQyXz+gLOJs+CbNd4K+9mf73r7JVw+Q/vVYWC+uZUqRmf/mzvSzHOfNO8MiBkd
oJp2S3DnducwwBeV2ePYv5uiUx2el4Rjyjlo3hr7SWeG160xSqoChjWRRsP2bY96x1nsWzzWu8D6
VamX1Me+Wt111Huqq+6ezfpDL18941dB8aisFfry+7n97LuXUn9cbNyoPlP7tXDQUvCILMZ9V/wW
Rz+6kFYrCYQ212uFcf1I+2l2+TdLOvoOhFoPb6b5I6QEFNovpvFkheXOpFiZ1hu+9JAwG09Xy1Am
B951QpBK8uWgEPrEjg9XnDI8YreZLkGg4YvKHIs+UqKb2QB+M9oAVNtLXsk34SkjHZ/cn4X2UmZH
pzzCLFgZnPj7s8oPKR5e3RPjH3NwDUsW+MU3XxKWm32HaZmPXOekxh0Xc7CYa724RG1VjJyFj366
85LDlBys6FjY9/ymck4ebGH/YaBCRCEAkeaI805zSOr6EA0VTlzCaUIRNP7WcxI1jBF5NSpgyI5h
TTMbqCjRXaf4H+ChE7FB25SvOfutzMg9d368M/1wY1BAWjK2AmpOHmcPMz1kmEWSAa869x21BBkp
S7r+Pg3BKmF6zfi/JJ3HcuNYEkW/CBHwZksABL0VRVEbhEwJ3nt8/Rz0RPSmumdUFIiXL/O6pJVi
tTlm4tJdwHYSF0iIo+dswEcs3644fBwCc2oJ1ArAkD0UlyHybsD/hTxbz9JHK3+ENBtnMTmnCdmL
n4EYeqNxqIptO7pVxCIm1pBjtezOcbzvo1M1bQfpLQ1umcYhjexY+LF6yWGHeF8cwvGqjW98z1oF
qX3fIPvBUPYhIuwuQCXCGM22TJbOqqobUrr4Dzs/OefXAKn7oFLXiC8c3qR4n1V3iZix+D6Kf1n6
J8m/CXSeEX/Wi58LsCFV/kSYScI2JuU6DV9jVXLF8ky40CNA2Iy7WIoeXJyStaumb1MlXRg2J5kJ
BkdewW64abiYAOoBuE3oUPjk6Q/LABljoaMyr8g37rfVIP7kcNjFwAhYzI7FPvNICYnKtJh/WjJT
QAOlh+Fk5lskfw1V6/IY4YkdHgX68cLYJWCJc/y+ZPfnQkicBK/88A89iRuNv2bvE9Tk79Qysv1J
WwfqennLS76k5Vw21JyWP1dWYIfo5GX/II60ZmyFV/tfPz0a9cOo/jTzwxSfRXNMq/dyOpfSW5yf
gvGp+l81zyIEoR6tZznI+wLcrvP5wU4U0EoVKNzzK687YJ3dSd/Cq6kR72rEs1jzqnwYcE5GvECg
IjGBxkZmXs+tkNWl1CNU5QNzrd7jF+h5i7+G9gsO3gXbWtESqLfJKFclaHcZkg0qj6su/zEzqIJF
carz/VvmW6XsG6QU4fw0c848b32d2glMJM0W28cWxvArav9SOJFU4uWpvvt604ICa4Q5LLXH1DrI
IGIHRssLWxOw4NbG+JcUJvvBVvishH0A4hPnyZeiEU0phSYRejxfnK1h9K9CDwK9XChuf+qB6DMF
FLIUXauA3OBqDtiBSlicW3CaSATFT1GygInhFtsM7QUvfoVEBxtRV7KuHsqZ5IFiRhyd0i3x+KqG
iIzJ1nPWcyFSQBs3+uOa1w6ViOB2TUmEcraN8IEvNjG9m3l2ldaQyBC6ovjAUrMz0RUatE4FfL/a
TtxsZNfp5bpVnknRLi4KOwVtgCzCYV/bOreqj5c09IHizWXLATmvBoFSxQtdyUPtc9fsK7sIXA2T
EW6Gbc3MI4hcEIJRXrMWL30WdfjSB9vMFajtxIvCAaXTK9A4xMbktsmEshgJSfKuDYzON4FoNTOj
L+EqktCnYxM37gN9l+5jneXDyaxgl8cDC8WcAQ4w636taG8YBzE+D9qnwjku+t8JBoFJzRaQmsx0
TGy5X0/za1L3YjRjl9oKc7gBzUNa+Rsk0qotO9eay1VhvRSV+DaGnp6LlrQqlOIFfRF4U/Mth7Y+
8ZYAtGa15FqLoBRzNHFX66VHSMkNt9KG/43uRKVltyirS7bXDibWDhCaHhSwjjgo7ILgiYzWbfl7
zPRDQcTBSVkebzsFLnEim7Yz0PsAzdIYFz3XSRmSqXMMsJDV94TuNaaVsn7r7mUO1GmV3xpqXO4N
+FD0QQmvFik/Fq8UqmUUPL9lqa4m480Xv0X1q8kOIXkGox7wSvh/GfImIlBdHxi543YAnqMNTRyF
Fzxiiknnymtz5ORQ6MT8rasaHFwho0dS14XfXUXicoJovgpcFVAkgDqpPcPiq76ytLMHBFX3IRhP
SbqwfR/ygMSYG4dhBJD4HUeH2AhHjTu1QRaR9qU9VAhJUsBIgjbUwNoFcekV83DsdO3SWTG/SWY+
4iLhDlrOnLxuDc1rSwAw9u2iAXRGloVUUrcrEECIQU91V1YkiLF4Ep0Y5lzByA9FF57qUtyJGTGc
Peyq9NHI38QwUCjNtayWnjVGe18SCSwodsXAW0RgAVoCftfB1YPRFsJqV2IY0Uh1G0JIpdk2pLUe
sWswK7b4r7xeTbwJhDZIaXRk9Whm1tUsMRXVw++whNBiExy4sbuWzHX0dGJr2m12Z1I/mdFwNtF4
FSabLeEng3H2jD65JX15lEPhUATRpSI5TO4hh3txqzb+ja0gnqE1pxZPmCuX0nEAp8vUeN0207rr
Y6eD/tNmg9x4RFZi7qrseFLz6SDF5nocF0gtRmjHwr8MnUFUPEp/uLViSteetwRRSY9Q7D4q2YAt
zY550xyCKtgbleEqauuZIXivqTwrSXyJiUWWgXpHF3lS2RFTpJ9Rmn1r88YymlNVbhvy3aRQ2Etx
sZdDgHca01REIR9k8zv7Ri5pLv6NCawIQ8BRFaSLAC2aSs0m3bV19VkL8V+lmad8CN5S3dFLljvq
xr/G5MoPBlCw+Miup60kIRGp9OortUCRKR8pMCAqNR3J4lLbB/NVLfla0pcE5Jshr5QUvudtlRSb
ovoW4dGTXrXT+DSyqbTo/9Xx3m9wgDiZtc7QWFkAluaOVV9teJ2sbRN60XyPOtgRLCy3WH5jk5bU
HOrkHqk/kUE5J8Qybw699lFzXDI1gBkHOtD2c5HawD7EnRIECV3wGainJnrPiX6NIIVTAdAWQE2w
YeFAVUaaBf5Qy2fdPEq7leRJ8gt8xsmU1vbDW5//I+bXjiHcM3+wZbZ6PuhWxovY73LxHCtXuFVb
D70sO0dr+AadIKdbH/6V47UcuKUcJXFF5RE3n5xqCvFRWVmOIa7lI7nhgHWA3IRkRBfdBZnygubE
UfJmuiZ1gChHUIrmE1cIiiZZhZEl+hjdkoIWQwkejbxRjbeUAoyVfNUpD7neSQCkyVbKvaHzkMbx
T6QcdC0G9/8sJXErrhlHij8ledYR2k63MDfIDuZ4G1bv3JWrnCX2hMZUx3o1OGFtl3a9QqY6rETu
9iPVxbQ8apqtEN6Ask76SYFOEMP2eOwPIE5K7sZu4YzDNg5QqjmRMyffXF6OEJ5aADzCuNLyqCDt
lPp7ae10GGsZzUc0HbTQsGMbuMZwexbt/Mpg3hbx6CV3wbfSXzMrX2XGZ0K5iK4LZEBg7Eo0N+P4
wEOr+1vcpKGLSlG/0PGb+ls94tN+jfJd7d+rmTnwLRNekf7OfFTPbituJutRLuZECbeswy/IOLOB
2V+NxY1Pvg61S4ZzGUkqMSzrjp2ke7M4teqtLMuVoc7rZjpjUHZEw2EQmcZzVXoYu4b+nf9bomwn
7ZybF1N0tGatTWc0+qKDGJSDQJ+e7WIX34S8Tj1enHwbhYcRlrJMgVZ/svmfoN2rYZ3ajwkR1r/Q
f2+kWxgRvbcaLE8Jr0m7mbQbdrL4Eai/2JcL60EfzuaCly6ddN0TxjeKsWheDUfgvf8tHXKMiXjY
tmshPxvVkf0j1E07Su/8TLu1vKD4F3H/ScVLBxgf160DURyxMGox0HNld+UPPsup/VcTTt86knrS
xp0Q70lDII3O5jXvsmPX7UX/mtuPTEvJLBvctvksNbqrbUk2Q/fT06gZLcGB6SpHC2f291g9ytUm
sb54/ixrRgl9HaXt8lV4yXpAuBy/hZOXJgs7tDfd1BNy4onoS+Hl/SThOnr2a80x88tMw2qsqEct
z8FwCD6yo8Jf1fo/MqSR2wQ0i531lLrK7vtrw5Qrj8gxkSQRODF4Ov6mvjpoFoTyBh5nZZTvrU8Q
8ibTyRagDbO88o/IxFUFcRSCj0T902+8DFQC5fLKuCY1OLh4Zle9RuA5dJye9XRlZHFieChB/+b6
3W+OY/jMm6/lTcvHgQy/0AFNoHOH4LL5tzQlZfUp1/tI2YKNrbTVL6pyBpOPXL3Myzd2HHA/4hrO
p6s1nJvgEsrsqxVcV/a/gvrISMTcRGTl5DTVtmxOYXvqUFgOh0LcT9atLUdIyWpVI2oci002bCeB
zAQaKwG0PfodhH+Rl3ip8ZroMDvl0hY/yy/4uojye12hs0ViOTa3Mr9U1ZZMHcgYzTMtSMt9Xb81
1QV/ifWBGru3KC/bRngPHQquI/dH5kV+41NP1U26a+MQ+ia9Cv8o10QVvqH3W7Xo9ulcKEWnMN10
nTeYD38FvKW8B2xWAz3gedmiMzHp36Z6C862ThmLK38bCieeQjh9/cdPw+nJXuV/mfJBgY2P03ug
/PnTur915LeKq/QDP2oJZtXuI2stNiPL56K1wcr5NLr42i5aSBlmarrkVb6IsqebH71J/TWkvujc
ex0CNhpumr1Cx+7tztqS0o3iaA8+rTALoigt9G3bfcvEF3c7K7jirppWX6RKI21gONmZzT6DeJuy
DxaNks/tEBGIGgCCyikyl9zCVdL8NW7p1GFJKCE5Fxq0awPpKZ9mZLvTQdBOurbFXtZ1u4opclB/
mZXE8OZTDdruZgZeKaKDhTzcGynOqUOhvSsJANdmzL2R1IbwGUo7Ec1H7w4kP+3jwkPzL/XnlDc0
1J5JvdDXu3w8Wjz4QtiLzV5gbo7jn2D+yQVQIfW5KMcZUOzAkZnFn1Tn5KqwxtdyFjkqv8DoqB7t
nc02U86EhYUWOepsqlh2ucGllDHDtJenqTxo0IPIHcqzArvbj48pdCPL+9LBxOnaPGtbevrkTNRz
3ft98N2xG7lH/lzerMLWBNcYHnigcLAjqfb68tKw2lzaBYF3uvBbBzYXersW0zWZ+UYJ970rS87d
omLw2K5huoJToFgWNn2waRI7mt8rbWvVpwxI2VrR56zCKwBfxdjL3uxPCBrY4tIhVix/G4odB7eF
CtJ2XXIcI4896v0PQqoVFghWArGz9Nt0VEjXM210k4YrzTiP3aZXgNG3gvWeWOs0JVppNwbEwa+b
g7nCJbVG1eFDBzmAdcxW8dJMdBfJOFgUYhRYPImi2CYpYO15xIeWFIS0aM82vXT9SaHhMZ66Qodk
OT2O+urVtrSzYO0egpP/oyENXaLZv3caICwT1Vx0q3YZZQVS5movSs6K6VIW0zeDjmrD3lncHA3T
M0Z7AlKZOBw8kCjOLuSCSMleb+9p4TKwM8Qg58YIfzXKR4u0C0EVo8S3zyNvlE0hf7F/62SCwnXa
TozezOlGgR8mR+SQK9vafEfBOFIx8kMbXTiZqOszZWBmf5dvWrj3ybyYuds4HhkLqmg1OuMlzPvC
LbLtbBy0+FTy0aaY6rwfuSh8CtYStXiMOL4mvC2CTzsR8lWknefxzQh3QroN02f7Th/j1pbLK01A
/yEPtwLMsLhW2zvENCigYmfs/kpBL0QEdfoOgXlV7vJwk1CdMClkJ4EDo3FAIOIVWl9B3IfyPaPf
kfPNoGzwkdD0WrLHy0iuDXqTvtib42mwdsQpAQJ4iAJ4OSOerMESkZ5dioRuG+POMg5BXiFxZVNd
sIZTsVufP+qLTg+TEOm3GULkmUJVqYyz6bF4IkG39ENTeQmUqLJR+CH+Ri89cfzJU9GR4XdEf5/1
axO5hGPEnV21e6U9dz3sDCqMhhGL2E4CE/8p/s8oP1uc/GZk7tACQkfdsvFM9gFq7BrfFcoqOdsj
H6n5HdJXJhQrvdhVkFxuyB76X65yXfOaYZ1XazVym8jR8xhz85c5PEXaVWUBymBOVPXGkbGHwDPr
LbtvmMo3hngc/0aqefjVjHcW8hnxc3KI683uSxM3fwbN1QyhYNaJA55HPMtOzo5EzhAce9bzD8ql
pu6WA6/7L7ED/tA/lwPVtfgPbA2ZbdyYq+Xm1XUOiw/Y1T+t8JAKW3G6qdpnnyw9ZCWeJvGSyzst
OOrmGfOUMpHisJ9t+GX/yJiwakrI/BYJwzOwe649oi48EE+CGsgQPsdssgnlI2JD2vTUlUnX9ugG
SXs4+ZQRZRsrz4KRUYPE6aLzMlsZwO8MCTGrD0TzOUxHE4cxX/bYH83xYHYXJd53BM5AOaE/ydYt
J6sd0CwREiOhbON3sxig/b+pv0a8YRF7vKutdq2FSyKeyLpdHqDqE52wDaqELull9Vdty2mU853R
c8y7dNt0/xboVOheyfzTqbDB4wuCyda7E2OPKj9K4YZcYcn5pTtObTpo7EjL5aAot1G96do+0T9U
+U2mT+vzV1t/VAPrc7ZzR8FsySs5N8OJgkuPi8u9YHsGzDwJhNPFD26hdbdw0002S9uYiC49U7x0
YBhs/N2IOtEInyKEqQOCC9Cen+edyZbQ9lA0WzBoVpDipmBDtrVeCtAUnYf0vw5ZJhOv2AUpav8l
R+Mvpt/bwKXKcNkaXcW7FGzbdC+SxCWcSrtkU+xbsA5dyotOT9oJHwy8zMqTDcuKnkLYmdYpxddX
XUvlV4UDSOEJJnJtYoTPsnVXi5NcTKuYHdLld6lekpmO+onEOR9cfO5aDqy3jczvWuTVfR/JSvoh
oR/XzlY0GPD2jUarhCtBVP4BJQ7iSLvXrWIkClbxL9P+FcHJInuGMCciUf4tV7kV/DPCX13djPjO
+l1aAuRfo/paJYfHwpIeg3ZTK1cNR02Snif6oW46RP3JCn9RAojfpKHDPK2tHEYGMINLgqVvZwM7
/os8LTrJA1RikyKzOOuNN9KSzulTDdgu9d00XF2UzOJG+1BZJTgKAofiINd3Rfzgisp12tFxozZe
qj9jyGFBuC23DJoBsrE0JnrIg0ev4sJBEy4CZQvjSRAPQ/W9eO9ikMERUqdUb+qobNX0X2URCPpT
ZzfdpE04+tY60j3AZUr5l8LSA9ElU5PBx+ltmF6MSOkXETSqwodkq1fjpKvIxs9E0ZBJhQ6PGLzY
q+L04X0MtvKyoPbi08LJoLMmL5IIioq3C0biURpYFtY6IVLRHrSq7Y5Z+dQtdOroeXURUYANjsYq
0UR+zQ5iEiWBNr1GLtpOkh/S76R6sPbCbNedvo6DvaL8DfkfWqUecpE+VlN+l4EtI2Jxhb3a99Lm
OGQ71T/V0z1pvrXqo+neB+nBF6IEuznxwvogKbuI/AkjCEmIOsIdqOIlQptQvecdpqXpEbVXRqCg
ADbBUK5l71m5ncvDYOx8+UtZRZh6UI0eaocmTfnpXN7j+CHbI7cFNUO5ymFoV5KwgjS2hzpYDc0/
uT/g9YTw/xuyPYNxp9OdTolj1Qi1ht+oNl2lY0X68Mt0RWI4T2T1K+jv4xqVu/w+goIEG92zrK0c
XVVUJ0Vwx2hqB4wndkhceA+P4oxgP+q558Ryn0CLsWoeJHb5GHwdUuimM2id8T0Xr0C4DNJVkw7V
RM2izceOuyJnDJbKy3DI+IvoJr2EyloaUOB/62a4/N4Is74TnfPwnEm1btltFxa3BA3PMqwpMpU1
7OyiVb1s9ScNu4S64nPETl3/bvJ2FHrGvrB3k1yCIH8I0BbpgaEAGRzX8nXSz4z5NMnO5DMY8RMr
2MAqesvUo7WJy6MBuEgbjOBCR2QKKRMDa1VHOhiSuJLxl3OZj28CAB3ztWZc2D8h/JnzOnllkTeV
m0bbpk22WlCI7lDJp5aVtn+ZuYGJqJUjJ0GSd7W4Nf0zNYCqMGHQkJhYmb5KjXe2+pGHvWHeu/Bm
lsdB39Sll3IlGupHDdSqoeFhlBNYDJJrHyZM1lCciVbih/Usj9Y3E7NcRQsa/HXg0lFvuiQHA24f
AWyq9WzsJ4b+8tQBSUrbMrgieEYmKwGevsrmois4gYjdCqqjdRUMBw23MIHtQ3m5bDn574dj+Brf
g+wtno5h9lMNp6VJ1oJoCRZEl5nYY/HQCP2BAg7zm8UFo8WRvXT5sOQdzbrhDdOmpbepKTIrUA8j
XrEVkuR46iyPSdipmReZp2gJUNq09accIWd5qrJb9V5jPb5mO6vOVJTQbfEaXpkinZKE1+RjhpTL
qZVG+j1sdO0Mi1noLrpkJdkmb3q6Xp45hEVk3jCzsF+5p2mvVtMmD+56/6/ls3JvsE+VKWH1G+pc
oiXe96fFvw7wnunDQ0y2RE7B0OufrMwzWyQzH7L4Tcveq6ui23CHlskWZg7P9nZ5mwV5X+/6d+GT
as42wlY6K8T4APujnqYke22BDvCwwJqGjHhxbTbbOb2H0oteQZo2crSfikPeXdAtQd0+eptRsf7u
tB9TASiBK1kIDNSLo+C2ynX5i0X4g3h+8c0Ixd2wDvDFExSoch3FMxpzngiQy1JlSZblq0uMTwNB
D9HhXIOjQeLsNpjXIfzPV4oVi3Que2lVnR66zoknO+JiycSbqp7j8gGgXBgoS8k/SjeRcCZrEDvM
lB1KDzmV7xTmdYGQquQDsE5XjqV1LKSXlL/8YwFyUF/T0FhLKCMJ8o/hY6X6zUyegnVme5Q8Het+
L+LkoEMe0PhEo51pwXJU0vAYl7+TSgrQEl8IjdV8V1g5LdBaqz7oq95mg9n4yS2FUvHJ164H+2XG
S0/DJlpP1XOZnEfwNnqDEKwRLRlmQnmLroyyuiOkHKn/ZxMT07psiPqK8y9fRj2DMadjDjZ23Wri
xG368cp1zQ9bbk5Se93eeDDs4P9VV13P5MNWiEA8L+VRazdhcS3N2U2CtWE9kvmM3qeVnETe6Nis
e6LH1yUSyeTflGSrvjssqIsW7rqFDPCPWfRquhWkmUivI3zV/OukepnZJ+Jk6Mh9UZ2z8FtHYTXG
xxyAxgjeGhTuqvEjkLEmnHWovRAehU5FbI6ifIucrxHKEn+d3VTPxt93tuH4wblP1sudoM/bDGxo
7giPp6Ar/3ztI/KfevewWA4qb9r0uw3ojnZj+c2KSkFA/MtFHv6HZZPQE4qfmn8PMZwv6EAiPZdR
XlHvQbWrgztQM3Hve+ZD11xkql9IwFZmwoYc+PJS5OLhts2GyBnHO7h8ke07MIjK8wPyVCroed6b
iNJ/qqR8iw+VbHbSwerCNnBW93S6PriHkS2Si7+FU+hG2kHrIU5PXSTXl/AfxDaUuYqduSxRKB9b
q7u05U4OUdukbwLHFdEuWe5uJ3htjTrzX2IujC4rfXPODakSPmF1ccDryY8XguOggSut5XStV06E
0fm9R4NfrTFHMXIs79ukfsrlPWtORf5r+YXdMbllyV0UXxp+Pl+78qKNiH7kgA+c39rkktzj+WoQ
2AnULG7GqcC944TLzIOEAY1bAJrPX1/KsCHAJMjWqXvjD2pmaFXgTYSLZeyp0qNbgCIRzXT/RNlF
W3A2wltEImqzxQPhpvk1dL5TH4OIADGLBYASn7q1eDJQPI1j6qpKgJvXsjWVtQgqAdDkatljeAEY
YsrVrX3KvF2zmrAeMBQSzDEdJYVaw+817oPitZzEQjyJFhAes2YDZJpMTxLJ7SY4qf52GbmXIYFr
gheROx8gp+E6iTaYjVa+9LKqLYF4BHLbyy8gg4rq0M3DIgqfHrG16ac7UuWVUp7niaKBxHfLXJBl
Xh67kuGW5iFbWgK0CWV31rmqCvlbSX6A7Q15X+VHYg5DjI6i3DvL3dDLMyDcdpJuI3gDCx/ZTfvM
WfaoH8RPMpltubkh3SXMH70KjpyMg06HZugbfdqW+qOv4Y94/El2Vdp3RcckuU7Lkyn/LU/CUN6U
4ZEHH/VXpLP6duCKFkjePFGpBGkL7yM/E2EPOPn+N0bYvK6Tzy6cobclg8Ej+A2UTY3nNUk/5vzA
c4thjjoZBmA1ILA8GMNHpa7DaU1nsewC0T1pOJn1Cd8jKj5jhe8Ndh+tYnKqMfm261HYTbtJQM1Q
1raJGT3BKKRGV75eCQ1fw/gAF89GKNS9H4F19es7JIOjo1zuNz2pBUfzaDVu0x1a4zeLPsa3qrpg
xDenzbKxhLkIZUJjXtX9+CC2bfkpPT0UcwqdkiXTkYnYsj6z9j5ObyxCA31Hc0DzmjM7e9VmoLAv
3zviwgXbKwwRtee3YWDNbK+G9i6aezX6K+zvfGDwnYAXRlzKx0ok9hy/3jFkkK9NQrMYpFPGHSM4
+7pn7vup4P15r+cvQXl1+h+qfL/fyT6R6rhCVqB/2lOeb3r/vvA5vv8BPKzoMG9IUtziHvW7eHTa
6pec4RGJOzdorSISMI9EDTKysTxtIfMeHaHb3M1+Rqu57mjg/b0fX1HcLZyPkaw1fze5uofeTSRS
RX0bs0cV/SlQw2j/yZRfSfA3MyxIUnPMGb7rUCaiQ7styVK1dGBHOu4kEunLyE3XKnfeW0FoBbut
XB3YjH0QtFafeflaiqvefklcMMNVbjlZOWIDzMNdw64HSoaV30wNJFok5RbdbEezhAQ6ESgLtuAY
/m+75o5I/gwsrHNrEfTLlKxvzPEcyr+VsZI7aJ+j1UMcfM0h3RSla8oKpydJMfBfEvkJWimgNEyJ
vixcZcLp/Qj8Ky3DbMJj4JjCjttuJZjpomc59l8dvlnDkc8NxQewDJ54H9e1MybRbnG89JhEMw5H
R1JLsEvafYKaLjGP1EQRX/s0sIzT+JGR9xQ6pas8NUYD8OaNyVaAklScFoEnlmuYT0Ky8DEayrOD
iYgWvQqoO6IL/oEUM2JAO2BTUUFsMpNiufNhs3qN1RLblLSPnMCgnSRdVcZO1f8Uqu965po8DM6w
jruDyOzL/R2tuVC0/2YZ8C+N8Jg8PiX9ZRFo+21ri+W20t97aQa3DYmve6b+c+qZ4f8s4UNIP1j6
okXILjajuCYmn5Z5g/G1Qbw0bTWvWwvIzxFjYN/gCDy/KLraP1SAcOYpi7cBthYb1YT7q+eqQJKk
1k9VbB3Ue9r0scyFOBOt+rzMnVX93fwlVBANSGtGK1QXZ4VcRoJ6ICSKm1Sxtuef5p/AogpSgXL2
v3B1L3etOXC5NU5l3KDfpOpmIuJ1MbECPwBUGSa5gqw2qSJbCvq1NFbI0vF4LnY+REutguSv//HF
L9MioVDC5Pad6yeeDDNMRK3FAews8h9Qv3h2ZesxokgLuQ2WRAN5R8iJg4NFfmbRWlXOZXf0A34i
0lS/eEZ46PO+IAaAdlzkFgvpACUgyALr7HRQ9Z0i780aSN1DFKeil8XpDpKoZHc9eigDo53+A0NF
bMS/B3pU48PqvyLtd6iQ/Wm/HT0WaTD25HN/wdxrtsCM7E0bE8u/4KkpdKsLQklzRWxQj4RdE1fH
97arnBKMzYDT8fsORfIdO1NrHKZ+DU0vYdVDf9bNJz288Z2aM5QcrVFs5SxuOaaTsqpeORVrjAMe
Xb+upn86ipgUlLXqLjVTf4f0TjIhYtOvOjv72QUws6fJC0mjaJFCDSP6tbxnmcFl4cLit1b4U6qv
OdiShwu4iXNMAKFJaDfY4xaDssYSt3QSskAKSW3FUdVGO5AASfeNeCre6IMSRCXivekhVsrNwEr7
EAaZ+SEnwWO5qOKCwvjSC6crMQ6wr9joJzemUqcVHUjaoX5ySa4Jgw24OllcobShn1q+jVK59mFD
bQ8YP5idFi2siaYSwjluD/wgL/K93GQ1ymdKIVn5eNMUYrxY77Zp3kZGWnUNwM2ykJbmO7oY+PVm
7WjR8FV4xfVhJ8wrmjPbqPaAKzqfBVeMjf6Uxk5dskyYMPyJ8N/L8r6n5HRk1VvFl18M5NxwCEqf
d8njyw/uy7286E3gruRpu3z5nf9sSEGLCibZcAChIAQBZMfay6SBc9WOsQGoQ7fDVa1bL3E+KOWt
Et4K4ma6nZ+/KAqK4snR+wy30dB5xYUjWkCYLPwqsNO2JS2uX2CnfZGNwLCHABQwc3G94KBVygt2
PEdL90vXFbJ7qeMzG9zQiDPsmUyxRYQ91Is1iV+8IOhmgKRHd4nbT8uTDfuhyRa3gMeFTanOXp40
nkrG8KwtpB6CVjignCwfBWN94sgtS/S4CpYpS+8sOz9gTAIYKwV974OhWvRMo2uJDgUe+BsWBM4M
GlKQUEbf5LXhsYKw1N7EGN3DV1V7Ps1OCwKKH2uVA9abSWu3Ielwy2sDoigY208TN5Bc/OrStZqP
RDaprPiKWTq3iFJTme8IFXTFei+SxotDH3tIw1SCaypI4y1/BY7oOrvU6m5e8sTZVMCpZ3RArWRw
cHvz3rKWkWsB6kC7BOmlVcFc0ajiZQqNzwqLvoIhxZq+F1nU0LlUZ+bndSHsWFRh806WwXnONtF0
H637hCwx7KHSmAcuCSUAuyrCvD+WI1ER9pP0Xte1Xdc/xUupHlqJNAQkTR9p8pEHanO6jZdTBSwm
mmRCJJzyOHfGSx3CDvn7HsysByHODXalCx1Y2YUl7hqw40DaugFqauzI1GX/Rc63jLE4/+enIvap
jeTfl2K6fFDnS2xqCB1WG0gzLJ0FZIgyCnVVBsdNLeVkqwWpRl9EDjtCcf7GBD2DHsp2TnqT09hm
TEr0uyqdJ1jmxU4Smn8t2QhCeOHCYQ/VJlA+JXbOWfVn46+VJerq3qDwiAjAEYd7tPgJoPtNNBIg
W7aGJH4BwOqoXrU2KzRTjybdnbRjCLNfy08O8aayTp3+USPOmFLauQD1OEdkMvmQ8cSJi1y0BigS
/gSdHv47zL8gIBrSzOWz4EMpUVxScduM+4YPwc41euKvaoHsjL0SMHSxToFRgoR/5Ngfqn6thh9O
MksFsVXLgp3+R609OoPg3NwTiWYpMdbVKs3onAIDD+zdQbUrYOyCqzMyeIdjYxDngloFjS5BAU7o
9r2LRqt2ADpbb7CedcyQwDJYi9uu2RgaTzL5pImM5s0cXgrtGGSQUbwdCh2NNbPf6n8snddu40gW
hp+IAHO4lUjlLFu2fEM4MufMp9+vevZigcVgptuWyKpz/lg23wGCbJtvMIlLIgp/fI/i2nzrfxpC
S7lvwZb5OGNkfsheZIu+seApoS+2An5D391gT1h2UrYtUf7b+FG0AmZb44aBIRg81iBigwEpkSa+
cwYupPlBFIsKYH4hm252R1LYGWZI7XaD2c0F5rZPJvZ7VmRFjpcx0+HIaCh1R7t7tPyqs2xyGqWK
wgrteMYkeQoAYFNJS4e3OC4P+YzW5FsNPfTkUn2KcYRI3JzpeDMwO5Qksn//1s0FYpY/65niAOmL
x+QcE5xpyZ0qezzbxHl0O3Faq/GK62ihkzaNqQSHuvOnETVE1CXDejDlK8f/KeRXgQ4p9cRkVa+c
QvU6nZuAn04O6T8ntwuLUnGwekDA65DL0JqrSQWJJhzyN7eeWe/RdrHW8os4CkJKiexNTfmA7qz6
aacSYhFe1YiCnJOA2PBYCH0MysiNQi28a3tRtgZ3DPlHk9tP+8p6b4CAieB3CIx30Gjb+cPJUSTw
5SNp8m8hSmTh+qA1yr6axbZIb2pNYrJySywL4hr9CaL5QSv3BHouWYTCs76mQYZwpPbAr8Sm4nXq
MeMIbJgnVZLW00+fWI0f2mD+fQ8M4UvMbFP5rih8mBnBK67CiF6cxbnRFnenOogPtkzW1pPnTVwB
aXfN5Gurnsp6cC173oZlsbVmmUYSh+iQmnevWFEFAbw/J5ZHNLdbVzpDE4pAITrVfyZvXMVoQHGQ
zr81KjLL2DbBe6C91Aiek5bSxuwpax+Izv59dOBKKF4dmczSacvephWfFeYUEiwkkOnIh8YDWxqt
t6m9RpiMiuzFolVhzatXvnb9r4RAaNIYl9pVUT4Gr/MSwDe8JGRnQZeey1Km/fmmg2uUznkAyKje
4uAv7zj30ZFwRmfjI+dlT8nCHGtMojNSd2VT515lvxbNTomvYf+n4YovgpZMCZJ7lNZtNzGrRr9E
y6RFaxBa2q5N0hdHlirE+e2hGtCuzHg6ctiyYp13h/5KvwIncUkGNil6LnQNkHjjEf6hLLo/2hBM
eUOiGZHYUrcM49cq/zHDlyB9n3AqzOBH/fASj8T6TFfGB+dXkT/k6VSjUyhfyQdCLbixCXf904N1
9N7Z1x8sPdo9sK4k9WD2ODXTrUiuBFPq3eh2sKGkyS/7Rl5VJpjC4sdgujNxpOQPLgBF2gH3cVis
IOOw5e5ttyJojJeYdTOZdwRqFPKHY5/9+J42Zw3iHdsyZhe2Mxkh1t2n1YIx24i3ar3VoPxRySNU
TfStxa/eYYN1xndDxZEABSYer8k2djrZZqYd8O+iuBAbLw0NKMWRQtKHUYRLGg8QU5NndQaDG/yX
Gha6fOrSUWBWjokOSmwLF1xsi3I+U2mBFFPIhSR1FYRkwpAaehUnmOV/yKaLqn2RCLsHIg3WDIvh
ysSTXnMEpvFPPV7FQDxmAIiUGPiknULzw8U6v+XydTbJxqGvZAl+mEEvI30w9wH8WqX/VPPFyh85
5sdKDhYNL33PCUiZKUoE0mwhK4KlTYgqKVpHFTeTje6Cr0ViXcXp6K9VUR6/RzlZqzsLdxTMQvdj
N09Ifwfj+4IpD/i/Kfvlp82ZcySoatFWh+kLzNbSGX7rN0qgdV1bTMjVzBB+sMrcCTJNLJFm8xfy
G88NHJDkLIN5SwYVFji0MVyu3XjBFpretA5HB+pOtIGk3TJwksdgQQgbzxr6VhyCfYW5DDG2ueOe
CeKtQ32DS+dedfExHYlIs6n6rspvNduE2t3mJymBb/E3+vWx145YA7ndeFeQgiL8Ucsti2Ccbdrm
e8ZG2UPekgWofTu4kc36YyhuQbQxio3tBl6jswUtckS7q2SbjwiLJoCef6fZCCoyUi8hYdaLdlBx
yYjasmMYUl4q+xzpl8BTR6CRlVx/KgS8pM0/ItUodqYrLTuYAk93S5KIanBq/liPHDLwgwT1Fol5
mHUWhJohvWHIwZ0Mrjoyk2wNZFVZsZOxBCfHprkkym4YDoQBk5f0SjLO0Y+uI8dqVS4tFhabAd3B
RcgoXyjIXTsMYZDoCnj3YaZzc3jFxk+FF+N6ixcXGmIVIc7Xl1a2SlcZf++v44WrMHiKRYgtKM43
2trwdGnlx4dGWmmE5Nps08SV0A7jykBGEKJyB/PIsQVbVtheET4fKvAz+wnbXhs9qvItS9/BDXNp
I5ZdxePiM/H7gsooNb9KBddkMruQtNdDiAr98sBwkdbfrya+z9wDOx3Ywz774TPT/hwi3SZPPU8B
QV30yP42kHix8cFv4hEu5R6gxe92cAN8cUNqUexNuYRXTD35DRTDkDZ1+EfWDcWUyaK6h3wfVUSx
FDnKf3H/IyOmBwPKtHtlXjoGbz4RN9W24y3TPQ41QKPVKG+KdiPXV2LjSNd8mQA/xKzoqEfyeZdJ
c0c0wt1o4rsiN1d+NbQL4F/MDIQml1xewpPlEAVR+PlJQwH+FvOb7RVkKhy9FLgsOgV/LRTtLI18
KRjJ0DSk0zutgL3zCONHGP615l0abrl/mGRGw/O0llaVsS/VQ5dhv2T8IgOpBno32Tg7OB0Jfkf3
SuUQYU3lXhs20rQuk4upn1X5NjSkBl3K8E9zDoBbRbUTQcdfVbUmtgtj3YYx1oWjVeOtnXFyl1vL
vtHghKvcWPrpaepvpIvY9ltpHTRS/iA8oZWwWM6P0nxxxg3qNsN4MQC5jHJvDJ8TwH2lXqxsJ35x
5rEhvwopHwm+pX6qNUCFG2XOAPI/KlRqj1rM8fySnAR4iSXOcBuVa/ew8xep/ey92suATJOe4huO
FI1NW+c5jQhsTWZi4fTjPBI67hIP0/JsB4uOIhhqg5a2ixcRHdJIujYtbQELabAAbhlKQIrzmG7Q
SPGUG9FFoPEz4QAMf1p4UrsJ2xUVh9jk9b2qnp0IR8BOIyIGhLO9ER8LyHuPQSdm9YXPwZXgo5nw
f+f2nEY/KjFPvfTn9BuE0kITnQPY2MOPn4EwGx8jcD9aQH0kbYaLwjc+nP6pHA194aCacYgXPMqk
tSJpkT6SXLwlS1GEyLTpAsshZXDDwhPUfYenCwlVLP2lTAdgs0vL+Sm8pqiXnU4687GUJTG7oChV
OTBELN5qCj8LaFaU7S4FFGw5r5r9DkQSKW/Rc5pWg7QKiteYNPT4eyD+h9o13IkeJjkSSH9RaVBT
tCmQihnvYFfowhqH2TQ8UlQ/M+6Qa9bUR4SovDAj4Rs6kihucFM+8f/I1BgqJrJt7Dz98jOef+L5
l/fPdZp9APSpdhug3qXCnbwqsYExAuAjFaHt6UZgnrxC6YdsHHus5WzF8HUJIb3rSqN7i+k6EGJS
xV+Sv4IkcaumL1XNkVmge07PUbctjENFAIvjn2btyo+nHC0k8mgOIucqw6grg3MQzG8JQQMSYVZ7
FWaCCy0UOFD10GGqjPjTsb+GnrEZ80zhkYmb2WQSUEd2RIrZG8+85aqWH6RFLWJlo1EJxd2lqOuh
PhIigFRxn6+Rz+vbahOvodnbo6XVl0Z55XGB2Y+1nRDxG87popSXUj7L6QckEuJziSPbSvYD8H0t
/U0y04+ENZKLRUFnXNkvlrQl2xNHNGbj/aDZKKOpriIXzdgNyXUslnXi6hrCZ4xWY/GZHlPmZn/Z
EuuQ3sQRMMVvvX9szHen3hoOZkhXVzwCbMDE+d3y+lK92PoPAEfC0dPxFKFuQVG6NOjqQuiAA20N
xe08+dfXESmBPTreIj1WqkYGzjbBb1DwGAEIkNMtpWCVlMSB46ytLYt+sUJ0nP3pxUX98zlqnT1S
ySm6guAtNIU9ybkm0W+T7rXIC4o1DEtQPOh5Iw+eA71iOgbxRZpKv0AAom19+9ANeY2tGWevbpxJ
8gnX8XrGQ98ifUOcjsjEhWKIVUhutV8FNaClfMsZ+rQRpdmwIhBSAYPjEw3Y7W9S/0BYwU34gjbS
1bQPp+NeULkmF43xNUR8wfTLURosJowpOUA4ud2PjDRQwBjTt8XX1PnYtWEvGWcTPnKwfRdPerJi
Blq3+m8LDCAwT64PHOgNhDhhorCYKNBDdWP7r3X/6eQ/Cbi8AT7qpROFN6AnECwlm2dQbqfhr9PJ
R0cFQMZLciWeK2SiYLDoUTPMqINx9eiE4sstWCR1SYO6jYi3tK+J+qXYoh5umRGnb9cgwH7P1AF6
rZwC+c2p/zp70W2mzTAeCNdJ5PUwHymPgb24yeKrZabrCTSQ6QjEgJzTwYCf3AXYD5W1sVa1v+gH
Uk1QN7p/nhkW0/uELSMAVrBXtuhWexM+lyBD4R+ADxxHfmqQoVlCCHcaXCijZttb+7TaV/EtDt77
AY7A9DQixvis/eDQDohTQg/8G5uLx+DP9BETw8hJRRmY+c8W4nMwQYAB399z2GZkU1wDfOZoR47O
dtgg1EtjT+LT8y8Jz7p8jIc3lkC78CSTAA5QQTCXYmLTSLeWuUJNhaga1EKjBFXhKpS6B8j60qw2
rVdhadzD8/UYkxPWIaKGW8QOQc0JVihuSH3voWv3Keyo8Uy4Eeg0HqeLkDjG3HFhK7lJ9gcNH7Y7
cu9FxxjvVL5VETh3JLiw60YOFhsiMXOk6KhpamsvW5tmXI1xLvTJhKq187ax12bwOSGpiKQjV0qa
vanRDQAeWTzbJW7FjHlnEVV3u0VASMZyo/Hdb1iw0/E9i86ldOvCZ5+eYt6NZj6AcDSbYdPoa7Ef
FKmL0quvjuoSTXu+zrVfm1WmaD/bAT6y3lOcTD6R32zMXvXM5mh1/HLVypf2nN1Q5Dyb6dqRV++E
HtObBZY+HsDZF2GwDQndV7xheAzAXUOPXCM4iywLzTw5JrFwu4S8PII0Jz9zLfWZwiEanIAj2QMF
F3W5eGunD7V511fOGqGUEK2QzQ/QicYKiDxWqLjd9TX6RTPzDP567LTwymCj15ote64CzJebYNgB
f1jSCa8xIBePHEkVcUOUOHKq9lA/8GARdFi3qIlXiXZqOiKxOLjW84O7SAw/Juh0gUhRph0w6n8Z
vHApF2/xlv+qdsOfMjeWhg/jioAMS42D9IcWQ0OYHH+EiYnI/+w49RQHvqX9N5mBmAcCIETeM3SV
ok9Oaj/i9nWcNT7xo9/umOPrK3nZA5fdAJvC2FBC/ieLv1BDjcexuFZFc99iZAcLsreA84bBDYk7
KRWvsQv3gDSyv+QmvlVpEzWLAgSMnSi+MzSScxrjX7QfLXv68CI24KG/aNYFQ6AoeQnXuvHbUj0L
tqKwUYi9OsMCBZlG1Ig/QeAia8n9R6hwQsy7kDMOb1H7UWHD1dYjBnnuXn6NEHgy20y9N6r8cixc
BRH1l7D05tELBMu94A30xhEuFvZDv1PvITQeffpdVQzl4YnHfFCYZvtxMTbj0mk/AvQxMgGyP7Kx
YXeaajY1etGcDWPC2LzinOR45gVAREZ+nRtJy7CEJ+drxEZZdtU6tQ/8iWiHqFzPALLsT7s9OrqQ
MfnupF3YcGQYRDxXzBoCFAzCg8NDIEZDUh3duuaSIH4kAsbtixs5giSQnLLuPn606ZpfX49vDA1q
s+V9roqnxHLZ1190nAl+ykZYQIL+gsEgC/c8X2K3Vjtq7i3AIj4u/zf6ottESLCkieujvI56TMtJ
uJQQhHcXe/jDoiAh0oindZisXwNrLfyUc/OhkiNEEGnHfG+j92Zoasy/XqO6zCLygF1IuAAYduME
YcpNtTmAiBBuoqcQcH2atGiRq5055zDZ2dlzZOpuyhhtA17A9E2gDjlkMZ+EEWNGDVytIhKPOsU8
+pZ5HLi4qjvgMU7+NHqjXmcxOAn3GFYF7poIt5XyrLm9mpw1JLjqBmFOJFUFmMvFyCkoMCSQermL
sQWrPbDKLa5eVfVVqg6KvZ/RXGqqy1iVpR85E/fM058ZtxISqMif8M2muZEdBmfZTbmdGEQRGZQf
MPzGlmLNblM4e2CxHIkUWGr/o1VABwZFQnBjswKSIsbssDxFJSuAQkkhs3jDEcg2Y7pdky1tnpkq
6TxKQBaz+czsz3L8yCHOFnARDfjx5Fq5hSYElljjO+H0zI6miRdpOIpTniNPmIULrqFpOsBvMcMQ
k0Svj7qKR86UHWdOo/9i2hSemVHV3foajb8dMkleVyKPovLOGb3UGgsvm8NcdcOmgfEvm//EW4KK
NLF/DXvg+uey4uG2Sf1BL10zsQ+4zJfJQO0z3ajLqUWm1APegWeJsNdJ5Op5visxuwGMp8pVbOmJ
znlHuFUEGh8gIiinxAtELDJqDvwfVAsuBUIivtT+wY/IxOh/cSvD00zt7rPBe7geEZ0Aq/gdAMom
NvcyD8TElYakQsPlpDmQf/WVNzm6GIjAlS3z8oBxEHUU8fLmoaDderyJOScG0XkRQk/9bSQ7r8k3
tr7T2V9R8SPqJGAvdpGzGGvAowqRJ8MK/aJdcSFMvlVWc/QdOTj7OGiqEzoUGesRQu28WM/2Hlpz
6HchJjchLpJo+dmIpYzZCwQBMyKr8T6PSYg9A/3DcuVrqIJOdpXOfTbvBYEkGnJydRk671KNcYJY
BhmVozEihhxDngvqAujabi6x9dKRMBf9hMqXb5OevopXDUH1sP2uQDTU6NSN71IASssMgqx5gBd/
cpQKWTJPKtZIccRJlvcw6Rho+UcitC56xFREmKBuoXE3zbP+JuMOULR9RohUTBpQWd5Cns34iJO7
krCxbNt671QmYVKdl01rW3er+GJGe/BEspMXw8paAi/xc8G+3sf8HvNbq6G8pJFrsDJXj0Vw6TYK
TiaA2fKT4dFAvmGtOuslJkQHmMAEgSTfgfGDVJx2pZo3KfubDTbvzCPlhVCKhcbRPRZrKE8RXxD9
8ybPeFcPw7R1Zg3REzEj1w7GjeUCFNvru10s6hdMzuiLLV1k892H+HfOkAIUpjjjbuA4m+QlFD3F
w6YMJz/vOd8CA7GbLMyMMZv3Py7Cci3r06FXKxjAuYmhKdd+c9K5WVnaRKqhq5QnKQamUDIv0wkq
AsrDwowyhEfjtXakTTpQFDQfYkTcERcc0W7hgj05CG9tgzWaJgNVPejFmVWLWDsuUgoAu7OMOijf
EkwgHjEdbh+qsuw5YI1uWVteDE7jhyspxkcICbDT16YH4Gp8T4a/KknniMFCYuLVUoiJ7CYLoJfz
d6hpEH4+aPyeb8R8BRIzTPLD4y6X58A5J/5rE34VfUMx2+qk93gFAKiMSw7KkpSUIfCzdDP/G78b
zG7q3kCN2tAB0LCzVijA2e6x91XaweBLw01brvES0Z6MGnD8EgdrS61DWJ1zCdcHnRU5I2KBdI12
lwOeW5NUgbL6SbRHhf34YQ5vlYVum9ANbX76UGZG/qNZcNPq7J7UVllY04dYVEvLWNXq1ZF34BvW
OtnCd7RLfVU69pK51Bi34/gUsW1pwo6IpNxesQMgeuKFewz5w8djmZmsbgp/rZauQpISJGZddRMO
Xk6YtxksK2a3vP1QLYtgMX5Fn8N3NcgursCRKYjdfjTpniUlt2t3OYsJlR/8odzdrzxu8Esizksb
nobyTjgPb53PkokWBSladwO5XrDkcUAYpHjxqzRMGC34qsWrYBNSM378Q0SzeyxRxvWVEQE+HU1r
p01PVKaVvcXpb1j3IMsWUwDsJ3bC7DOIvjWB7AaPEAlk1zh48qG/s3PWXbty0dAnUJBgIf5ofC5Y
DvTmJZlQjzELTi1hLdSX5++OfrdYnEzrReh8neysy8+B/CNrXVUklxIzrKy0/kgNnaSs4Y0i8zvl
TJsi+t2xjOQntCzZVusZvas38wdDvU5afxPREMRuPQQyD03jUmC2FFgSCIrEuKbI77yHYiYDwED3
wf1EMBi1YyUmVNWChkHbNccfpfpHuohfH5qm4UrbzPlnBuFkaD3/DTAG0CGSdspqbmBkDIud8JFu
e3oDC7p3PlSkBpHxbcYffnWdJlS8jFcdc7K87h3gFDrZ8N+8ReyL1UDS8ALik7prtIMgihwJeniq
TL768m0qPkta32J0iGpbnpX+MQh+ZCNORwV+JxyQw1p/wCi0MqIGiRZ0oeLr94mL9dPWm1SKCXAj
9Zys+35Az8+sdXqz/NTVEHrwb3GjIIa9KuW+ptUbLMYKNtKPXzHB0Evmu8Ax47qot7lkLKrgO48d
ZmJEUgj6u03jOgCjR0GDOeQktOWl0H+VkUY1OsX0fh2yo/v0n3bVS2Kv1YveX1v9XOTS4rsgjKrb
Ch+TSra38wZot2iKM2+5pV7NuicyDwzlbpa7UUL35bbNLus+K+LasqzgeyI8HN0kpXKFMJN7spDE
7o3uFcOH8DDv3uDWhYdfx9M8LpAAQiUH+gfMBHG7jjBf7SBddb7/cvyuUAT70reSbwQADPgfJvdp
RZM5E9YLNV6Cvo7D32i4pM6+Xw8x/k6zwmDDJrToLQ98qEk2I6dsbDLqryPlqjoXPT+x8mjIWxAw
E7GA6kPn8Y1sn0sbpAupI4J5qCAyqm0yAjl0/VnEgTFxR2eVYC/aMxN0HviikNEkH/2C+JEvID2/
cqtphZ+HTKCLZrK41r+59l604Ltyt5qkyItw+CFoIyKC4YyBg++9w3lWi+jw8i6xdcjyXlMVHPsz
1tiH3JLuv5e+QOEJkYmaW1B8007JX8VHuLRwpZH5CarWnmCJ+DMfZfaDAA6JAa1LEllS5wAlAw8T
s29zZwUXBLTfXgR/GgCcjNHBSb/L+eX/eF+I7TqM6cdbE1YoJV+mtg3ojyq5FJQno3K8ndbWdAIx
pap8mNehuW7SS647S804kC3XzWBcjFbrkO1UadqV0w+umZJloV6wtwF6ZwBiQhskmKM+4zO/oLUv
JJ+5Ef1VtLMF9MvN3A0N396LZB+k9ETaBaynMDvjvdb3lXJXEZ/OQIV12XoxgiCVJyTwYtKDeHZZ
wTregX8M4bAS9VG2WxJcJSFGLXFntpVYkJYs0cxA0AaxkJ5L34TlIohnA4INzpDpWTbTfnJKrwTw
p2SEJBCdw13o+MBz1ITUElYOzmNhwGrgsJiAUVNoXIDxNVtcGSE02m+ib1JiuML7xELOiTqdJCg+
XzFXgrVQu+ZKlcu46hXFXuDStFQCL6X+l1rxwv+O8xvpuLBCJGmk/CBV9q5Urwp7XUOBwCwsYVzc
KVFbMK457sGDyh9sn1oSq7Xio8CcWR5gdMfi12gwcq5hTRp/XvnZRyLjZWTpg6WzeKO1WWRnUhZm
Yi0mDKofCTxETaoQhtUW3LwmCyvyFZWL558AEzQzfGMJ5yznlCCRa7Tkpaozi9G0k8DpBM5nWXxH
DJHNvjWP2ZoAr3xLPd6qtwjiWwsuDihGAXwVu17GUjAR3pPzhCIVVFbCmWNI60zbzu0R1zs+Yfi1
8kh8Fh4Qs/ByEfVMJMJBMpHarLqKEINdit9DNm4hDiDSThGUOst+dFh0bxWpGRCmQGmNtSWHClO+
10z77o5v1GYNS60Lse0Lv9uDLhmYkGzOmk2MbEv6bYZmE5bJkp4xcB0U5Xg0sDoUNw6WTn2JzPc8
tbcqX2AMUc7DCVy47sqDLgMTGGudJ8BC/aTajwirigPxfOPsTqJsoVmcJ5vXmc70WxgSxfxlk6ad
N6pLpZdXqZx21B3IJgfM+9RswJ0i+6xxuSVkGdTFt2yf5WEtKci83cR+rxmGu45nTDuQPreqwO4Y
D1c5Za0e7+XK6R5xeaeSgiS8dlmS6DnH8DBk3WzK/Dg4EvpRUE7CuSqORuKct478Ov9TcYkbRXfO
UEWTj4yIQ1Uw4whLLZGcqu4DHLHzBAxcXCMiUu0aNy7WaZwg8rGON5ps8YD9JKyAEqkz9dkc35uc
ZLl3eG0pRpCt/+Ua1TYAkMBTUfA+lCf1Myw3xG0Q3841wC5SEI23aqQQIOyAkWfh9/snMoGvaL5A
GU4Q5w1HoxPB1jXXqTzbyetg/8T99yDPG8oBGNbKFJmXdTMCzgGFWKaT3K3ZsjOfwZz6EB1HAJKV
/y6Ynu/P53aUXB4IEgbiRhOpmm4bK55vhziLrt2Kac+/oARPNSBrZnqIB7X/zYh3CfOvInpKhMDV
n0CkJMcZ1BeXoAlXa/Ez2ScS1ULlz6DD1bnH8uxG44dB9nl7lJw/ozuq5k7FE+A/HO2uSX88qHN+
ixNEP1sb1+1ZVT2MhBr+cNW1hmCrpQwBqBAp03UJHInys2Y9A4U3HBWRPO0kL15V8ZpFUlyoYqvj
J0cP5kn+fUa40fR4stDrG4Jub99laSVMEqq0g9tXQWqUhPDes3TF7FsqIxT6e6YeZAuhD5Ea+3Ic
OH6hhRAo0TQBy7tFThcti6cKJdmFVIMubBiTmkCGDzk66MNaIxoyi34UDSO6cjPrDsIMF9T0MsIS
zetxU60RZ5QbHkRzO8DrR/GrAM4mhtEI2tNivZZnZLQ6KWXtqkQaTJRvmwJ2RAyXZgvy/krG8zJS
ToMMCAXI6IwkHNwtboKCRyXFO8ctiZiGsZxxC6zH2U4bzmixA2n5Cme0CNZsQEqYXssdd0IfbQDp
k/mtaQiTPObaNc3uHVkC0QH3jVStDB536BzPWbOVi9WIMHsmiaa8Z2zMlPtgnPvU8wSt3qZk3VZ4
KOGAXEIokKuP5G+y1DXxK+EuY/E3gopY7BnCqdKqoH2Za9Ofo/D+GWgutW2zz6ZNTR8bsT+tzdkN
b+K3X1nz3Zu3cBlsxvknDOlQwX2QeI7xmaGirV/+5dzt0Qd24gJi7LTXfsrssUfEQPEDQORvyK5m
03XZnRqWKlvfJOV7ON6UueDN21U8fHF/UIL3OTza77qzlefwYKq150xUYr01ZNwKghommYNWxCXK
DWpK8yQ5CGtFkhsf8iCCn4SAE06LBinGSJI5g8+M9rI6Y77pTKZzvh0q9GIIinAFW2tQpwmWnTBa
ELVHqgDuf7ww/XTpUfEXMGJlvQExMtSVDr+TdTWd2QXFiiCfzeaVXNDO4ysrq4uBQYu0dOvQoT9X
+UQzlni5f5GJRYhQ+E3tEb3rsmcd9S9ieyEdWcib7X4t2JaaUsja4Dnk/q+VEphoWCSI8BuUug6c
bCLxYhL3BBw4r/ioyCLQm61ORWHxU+vEZkgIr7i+Zh4JzeK9DHVa0qXNNwg3MLNHBOR/MTm69SV0
dC0FHOhJwKGT9p4wLAWGtmDLJ2J12WgYhANMROSCdCMCDNYQyhLa/qmhGBqvGoHhAcUew/ioie8v
cQRvtUdB8Fh8N1RwuOmilleFHbxkVEg+ZiID0fgyd6Lhrh8zPTvMOeDUGme6E2/02hvbiy6ICDEg
2s8Lf5lGouK+h8RVnw4vGY45ZSOIg4QLjPhH23hQCAnfvIfPY686VjZ1825FXqhALnydrZalTpte
Un0P+SDTbPESlM9/h488ofY8BDxJjkh4YH3mmyJeMNVXagwISsDisPVvNY78VS7vUd128jXvtpO1
8luyJTeVzx/nkgcAyqSlO99K1kZ5KtlFRk1G/bwCfp3Jy8oPPZ9niBcQewhLt+LK3ympgmR4kfB9
FJINRQTUhwZaPv/FSU/WeNzJw4rgXRH3gjgThUZY0hP5FjDB+Nd6omZ1kyFFqTbzK/gM/UmjC/rO
ecQiF4fnjlevSb6s4TuK3R7jVgPs8FKHR9m8NeUzr9BLrUXI4bBiWuvgnqpmIIqPSLJqXdgr8qqq
EtH5yvePgCFD8qEJr3UE04z5VpM55P6M8TYPxG1IkHpfGuSHgjF0m1hbwWmviEBNR7dRa0YGwOvw
ODUvNmYNstQbCiV4TAhmSEmR2AU8iPqx4Rr0yOkMPwGHUogAKjiwDCHT59DToXNFxE25wyQTtS+N
cpr0h0VaBd4+1KGJvw54YXugvG1R7uZxl0cPfUo3pv5RqK88naqCvQolp9hgZ6RCFXe7hSuFlJpx
3hB7S1zJGe6J21SsXDNemGFJa8hiUr9qBV/XqiuvDq3NkXoflU8VrUnDux117mxGS8d+TgyCCaVJ
G9/fteFR059KcCX+VfZ3pX5MzV2cHs3o4VgvCNg6Miqes7JFjByG9wQcX7EuAW+AtuOxLp17CKwS
AIoa33BFU32U2oPB6EyehOxvMTNXMx1ak7LKA6RH+gQkiupSerepTh1xJ64AunQyj2rKbl2dhShF
LqNrj1G6zPNW0t9VxDApyJUsgdKmz7F4lGxbxZ7QtKQT80UfBh7087J+HZELy8MPH6jU0SKxz5Ej
yYTX13RB2BFJYMVLKP/R102EY2Pu+nDjV16hL0mq3hELmaLuK1BwmvLFJ+S23Qrhl2+eo+E0IzQx
1nnxOSneZL8UOpO4yyULw2W3O1s5yHeCMNXmqUUvavE6E8UFwSKtI91LyR5GL+vxFzDsdgEh5U9w
qDmlwK/z1wXfdQaSPCHPd/ovP+RN8OaUgo6nTSyB6crZajAxJfBzVj3ePqIcQLji4RbWlxHvFErN
HiUNayRhw+Z0GCmtrokcAViVOoz0GK7iC/EGQTfipfUc611JGbmOYYJjC49EQYaGjXUx+NTVv5if
dcCAJ1tfQC1U5KzEO19aZPhdUhRKgI2erW0z+ZWiyKm9EPzcGEdgrNm80KEIAouXiqz7f8Lt8C8d
eJlnwmA/i+knZeEzM6oy5BvyWbQ03TH326XbSO8EJeESyYubTM5J9uisn5mnQGKCz4SEcXhFnxBF
TDrKjqLkRH0ISZ1NtOorfyU9nGQsQ8rBCUDSE8JS9h4R664/nAVtkWnZMlZ/RU9IrDym8AUttRYg
zyUF4Ngr5zoFFjnq7U5qmbQFVlf8ZJhbGPRNa8PhICitLiKw89UhE5WPWpnfs3bhNANFQRA0nN9h
yGXgAO3aB7/d00PDt6V3a7HUqy+nMCMjgLR//sREO/DmEInik9V4FjlXRGK1gmlIq0UDQJY2xrLl
WomNEwjPSOiRMjyz2FikIhgj+OP6I+dnjOkmyR5EfwZzREfDyUyvqfyuz4R8jS/xTuKXG3YFDbaQ
2DUl7QfGq7C6TGBZLUtuYf44DFdDcPr34AD9tXslAMjnlafu8iVFij76vzm/1kCEvSC4W+kBcV+h
mbYrpC1s5OCsvboYlR6ggfCKe7aqx2OV0ya1YovjuOoYrf7BfJ3bgXtkhOERhEvYzj6B3YCr98st
pAfdqHN5qQf0/NyEaK+T9APvV5Yixl7TuePr4suqgoNOBkSE91ucdwFUEp+eap4VZaOyseGTxnRS
k2nAwXFU5V8BBBMMV8fvmn3ibGsIESXj1/lQsVI2xXsoAb8T0j5+pzpGQ4Lfwk0NXO3s9f7d5idT
3gU1aYmz0ziH1tJgr/4fY+e1XDlyZutX6ajrSQ18AiemdVHc3pHcdFV1gyBZrIT3QAJ4+vOB0lGr
pQidkSIYTVPkNjCZ61/rW94xZ7VG/Lk9aIvr3ZK4vHCYzOme6RIXNiAirGhoy0XMmUBp0meDSRHG
8DOBNmCfJkQnn0tOgFpdHEzjyAtejs/0p2EFinjVvyV44Vndnx39Oo9Hs6Gucc0C0DcQ4qh7YNTX
aH63/lVraKZbRJ6wxr3IgOyQsmAYjy5Q7dM84lNg+Yy0iVASYDLcyX3EKTc8lNmHaz6MwxruSfCB
8irLj7q8TePr6B2nftt1J5z2Gs9giwdMnEfnMUAGpSCufXQ4LcjkJr9MAwGwRHZqn+fiIXx39cqP
mbSf/OgOxWQodhlrmh7RJKYpqHynxpYxdcY+ijmQ42BJhCvNYGOAY4WzEexAvk8oHcyijZXjyTwk
tJeY992EXLSZiy2hg15gwYEciGXKfiowh7cPQ3oXJ98nrCNtiuAwD18b99IJTEGPBbYHgH4lA8qH
pesFmUd013o6LrB2Fj0jBUUHpn5SrvyGqfhtrK6h8dzVb619ja2fIoaVjtG+Oqbsvjb8ySi5E+T1
mmE9Dzvl7GrJaZtCiz+HBdiWp6zGMUlME8162HNCwgxjAg6yGHzt1H4bWdA3QFn6LekM4vHqplse
iDdEhwaMhW9cBzA5XIwm1JlLWEFE3nt0dfP+jF87MhObpdm3C8ddQbEjEhEjSEQYwrvWKaTlwTjH
Md5RakrkTlqPiXgJuPyDml3shnsTVa8dOWn0dqJMo/3lJNWmYV7iTTvmHDmpQw0caGeFj2O57g06
d7apFsB6zjL+mPHDDdVmnDgMbqrqhvUfWaIq23P19YK3kMlk8uRnG4pavPpAbf2m414cQxGAw4jd
FjMY1Rtx/FpDuyG4r+tz3G8dj93iiTCql1/HNieltVj1NkW0qdidS9bJ01OXv2uLG7F02TUtaChm
/ay2EirIUV/LsxwePBLsbfMm7LU/Lj5NzC4NzAtvuPMsnDTJpXY4tHzyngSjTiZwgBTiMtlHotWg
pzjpQrzwA5Z6Zw9Hk+2DQ6/DgEGSKAhYl2XqmN8KkdDBeBqZkPRkhePhqePhzy45zhXcquEpSSlC
RQpsQfTNcjtA0K63w3gAxqWSTSqvfcDKh/WFSbKEFOAAQyzCjEmoxT2D783l1ob8MAwnYT9W/Vvu
Agx90u1BTBm7828MDBPSMdyfsgtG2M4+u/hr5JUaAgYkmmsn5PE85lBjTXKkyMWZ3pvq5KMwN7xY
Wz0e7flcjbeTeBdLq/db5m/Q7+mgn42dk7zi1ZEGYBNi3DBcb4NpW3J9LAgZ2AS4g+e6fZiOcfFN
I1qgURuo7xxQXvcLJqQHWLNZcwPFv4FilEGSn174oygfgHBjg62j/uWX34iT9ihg0VsYcKAfMgAZ
Dk6vTeXxm+BosLBMLvRnSqYdib6V4/1YP5X6ueCMaSvIRtObkFAYyd9n8XterSHWSt6z6BB2O2Eh
zch337u6yIr4yNkyYJ+hXrZiI7uyouvcv7qAW0zzkcaDTh7L+RjYB6dob/DJGu3qBvMQVTIG5vtF
8gUw7/q3gGs4GgosFxS9dJgkLhWgXoVcV7HB85xnbTzMxTt1e8sqR9s7wc1pwQomxHKYXzeMRXlK
jN8L9TilT558W05ZtNjkZclRU/94U7NfYViE1u4218Y9mtY9xV/zco0gIyPLTRx/77Fa5dzhe3b/
WYQuGn9fVqGkDtj8wjhTPY6LXyHbbCgX5mVQL/n0kXnJSseILKNP6d6ty0lcrkeAWlkOBPyuckEU
+83DNF1pds0p8EjfeAfgaVPkoJnTjGysSMXhCoEZinPT22aAtvlXnNjY9RnXwmmofMp095paYxak
qXoLsOKxGsXuzuHKhog3pbHgw8gQ2fOBF51SN1bPTDlynlPvMnd2l0qJ1za8h8ybt1zt9mnwVEPa
giJj/WyK54oxhcROazyyb6yAQDJZL/cc4JXzwqPP4iMt6Jyn9XgLR7ojeKi+51SAhVCUmWI/Bork
OymBe5u0OfDbZYqSvLf6g5ex13fSP8b5kxFsEUVZbfrxNbfueKl8cUYgjRRgj3MRQLU+E8cUm7K+
r9F6Q33sxS2q3oT65DfrYgg3or2C+O3ZW5UXLsUUY6MDYxZu2mXcQth5OXAUsUCuAfZPLoPssBU1
qfGqdYGm1l97qzoO+euMJEkkSe1mDV7hFLvPJnJKz4BBA+chEye5g0FNu0QpSIFvwjvkqkQMYQMD
1Ndm0sBgaM0zgtEquic9HOftnBz409n4tKy+eIIwKBbWCSO9GtD+3nLuGsqShw9zOoXiuZK3U3Bq
q5M33DNEAIqaTnex9eGmHWfgfdNek/ZqGc9VcZfpVYpOVWBpXHGOqJGOiF9m+Ozlj5rbXbQV8w7I
fFO9lOnAtouxlgLeS4ikYwZoP/nldfLvKhT/JL+30CDx8TpvEeynmQw1sjyc/R/DvE9nTEs7dj/k
dkrjIakvSyevS9PcjK7Gqgo3M5RlE/fyAG9018snFx8vrzKX0yw/GOOdZV4o+FHJkxPO26CqNlaa
UKZ7q7Gu2yhoCSsF/gY/E0EU0zXqo8WtKD6U7muWy5tQ+xerHdkZHkzg2PberX/YIOwDR+xljzIv
72tm3xVhOe5+7LzwulDVy5WEKa/+NYgr4C4nup2wmRDzXdfNQ6Wzleh8Bt/9HpnVG34C78N8lQ6b
Hm28A/61TQEuiabDwvRzrH5WNlyITWcfMxJ000QU65eDEaBQH7jyRUj0/sdQfe87dGCeOpLsLQt3
l6kWTrl0G0TfDPh8Fuowi8n1XGya5NRB3PI5tcGMSo+N9b1iVzrdMKAY4SQ7e8Nkc5Gixob3MDXt
9EIMoG1OmXxzXKpS8DFmp7naa+9SI0Ub1rcUfAjsPYid9jpz34qWKRbqImaoAMYty/n0+5g9mxKK
Olk3h1X+RPcdYxMzQZLFRm9eI/1dW7tgZC/0lL6WPiatjqtOBCyqfXd7Fi3idSZ07OApkQsQSB/p
JcbM5DeYdzYxD9ltuM83GH/eW7irCeGhExegqsL1h+eSi0w7X1R9XwJJEi5bIvEjT3/gNGOjUqFY
YNlDhQloHmA2R8AOV0KdrA3mR0adcek6aFq99K6zN1N/qPRrvWg3HV68/grk0A4GROYT974Q4Tpj
/dbbryEy2Ixuc9NpBvBso6L0eSKTER79fNf0O9pVuClyU+X+FRUYNGwcHhaHofniTiwU02sPcYb7
FqNlZVyWkGKBVYRZLSeZhcROJfpmAXRz31yurwrP/uKzz919RDMFCwj7wB75qr3nJRVh7GCFwblh
HsozU+O9Nx6q+qVkYSIGTD7j22KtSdoNZYqo/9waQnztGhHfwyA+REvQ90UsmAzxnoS/JHJWif/o
XA7fZkJSAjW153IUjg+O9SzlQ2mgZvDamSgyXABpHq0xyjFSci50FS+YgJA/K4MOcw4m5IWSRClA
9q0V9MLtk/wln18YVl/mfKfciq3o9865Z02Fa7rl3jvPG4erfQS9AvknCigKfZ2b29g7cDAtZnNT
keL2uO3SeuYLOsexnzb0i3PQ2t0C0qiR3H5p9aOJkW4x6OfoysEmoACATqcnPGvJ9G0cD2zcfOdW
6Hs9/Wzq1yD+CNmD1B7dBfJQVMQ7Hkq+T3/IEAB4NnjnMK4udzGPgoptFx9VdzHMV2SwRROjevqr
uS+X74f2KnAUNWcpJrcX0ZjYfthrRkA6BGIRMxEmVsm3L7/991//57/fx/+jPsq7MptUWbR//R8+
fy+riQcfdf/y6V8fAQmU+ee/+cfP/Plf/PUcvzdlW/7q/uNPbT/Ky2v+0f7rDy2P5h+/mb/+90e3
eu1e//TJuujibrrvP5rp+tH2Wff5KHgey0/+b7/528fnb3mcqo/fv7yXfdEtv03FZfHl79/a//z9
i2kany/U316n5ff//ZvLE/j9y/79I3stfv7bv/h4bbvfvwjT/osTSMsyDDuwPcn/v/ymPz6/ZTl/
cS3bsgI38IMgMCz7y29F2XTR71887y+uY/AtGUjbsy3f/PJbW/af3+IXGqZtBIEnDcc0TO/L/3vu
f3oP/3hPfyt6yukBArS/f7F4LtXf3urlubmOY0gDe2fgGK4bOJ7t8v3312tcKH7a/K/EyaIgdlva
J6vKv6ea8hxMTnrymxn5k9t14PbXqkp/Zl4qYR91xaWZLXZvPs62KJ5PuuDOhR4lT64BmHlM64fa
J2ef4BRZzUbmbv7pxf37E/jnB2w6//qATTPweAXcwHR9S1rL9//pAdOoDRV2dFKoGbY+uNWibeLH
jRzj2awbVk/WTToQfZNB2LOwdT3Itd4lVWATw8R1dtIU6//8kJb36c+voWk5BqV/VsDoKDCk/PND
go0RpHpgYy0wxN9EMysW09/XvgkWp7idvGT4Lga5tyOXq7kaniD3mBdz8p97nBRj4t/N09axrf57
4PXHCmM0aZNq3mRRdmxzz1lZExuAobFf/z+P2/q3xy15wNKxPP5nBWbw58cd5CLt54rLpuReNntN
cdtPCaOjMa6/Ozpfay97dMTQrT1ZJjfK0dm9iWZTmGWx9TSBgtAHJQD27NEBVYJh+9fgMT8bYYNr
oo66ab9NMWLef37Yjv/vL7hlepIjl7PD93jt//Wg7SkIyDMLVgWHL+qma5/++KAKB2V+8PZ/fGmS
MeaF5YNnhdzoPj+v7TlEr6Nq7Y8fFGProMxzO7fsmixu0I3HPLFHlgNM1z7/6/Nrn592VQJKNiol
5cX8yOc30JS0E8+3tbBjVqtNc2uyPw/j5C5YPnx+2c4MvVZD+TYOxvcuNOZ7gHPwZXQLKsAhpSbI
zmX20Lm7gDm83TTE/nMv2OQc7PdBymY0QFn7UWCUC3wsGlFtfptm1YElHemBjPP4EI/UjvnB8M2M
Z+uU+h2q6qIJF8UwoE3843PWbO29M5q/6i43d64UzLNjsCPFHHqrVpHYWo0dGpCRAk1uRHVqE44Q
pwNzo/yyPn1+TdF2XMW1d5jMaDiFnjGcPv+Li91wKscwP1gDD84oyNgUvhMQS8J35wfmuOIEb49j
krNdHjA35Z6FSLl8sMqRvstGZZBVP786NEWxcTL/pW4HdPScmi8zlxT8JWMSHz8/uEI46yYkozG3
kXV0Usf8pw+DK9RRTbdt3bS3KaFr9tX5ix3X+VrAE/1h4FaKTPGtK2a9s7uBuO7yZbMk2+MP9ctk
2AZ8m4+kw2Xaz13xPJv0NKqMwfdoeMWzqJlUzm4ybefl08BqwhuzHZo91iPzLmzsU6ZGfEFWQMNO
LNoHxfX9XLXJdcgbhtbLl/IcVStMazrRl09N3ZCek0zyWoYZyTSP19AqxqtOSCV5Pia7v30tz91b
hT3g87No+bEk4gnoOSQ0uvyDJqMdoEyAIxYpSoKTQd4xaM4c69k550sKdfmsy+wOP3X40vgGMa5U
0fWVhVV5hFEChiXC9qv4w27fd3dGTk+MwJmTzo57YTTvExPrSaYunyqj45q7/JcQ/PKIELkIKCcX
CStcOU5wONVcoT4v/6m02FrhpHZJJigiMGNrPqSW7vKv5RjDD1aw3mVSDcdg+RCGghen6VpanBpO
vSgShyFxwgPxvOiQxT+6conPDFRjfm1MdWv1CtTfVFPfpDJkybBu2EuX1aYNYvPUdnBlZ2x9R3YJ
bBbId8Sqd6+5G5yUR00QsuiNqcvikEATPPOmAMUO2F9XDjjsKinc82g+azOWFzt1vItqBty6OVg5
v0u2QO3UWqtEPbkFmRA3om078zr/KHZFEjokjIgyxJ5w6YDui+OUWFBkPv/TnOyWF4qqV+W3AK2W
/LpAKhmr8pKXsDfbPE23NcVYm0IOMxibWjDnlUD70O21az4Jpq9J307fJ4Z3g5dh3/VFewrd2j01
FeK8YXEKpHaS0AqCDygK7PBSuEb8tVO+PFbhcJsXjjwlEsC76bR3XS7FzsC/S6dU4D4ElWfd1mDe
shTrsD8P49ro4ng9ap8cF4vaJSdo5cq+VtqHSW1F27JlwmcadrwfS3M4R5VzSt3gmnCuPacyLbgG
kLcQKr9LuKKu2vGQznet5VJhRQgRe0RK6VSA7Vhi5ooCC2cUeYNUAWxsIep3eF6jhMBCXAEoKqMB
Q/lw8oVZrXDK0x9iViOT/fzdjp0Pdi/GwY6rk83GRFm6vW0kzK7ciXjZQgYU+WQxeEGAMDrH3odD
jm7uSvRECiMI3YzvQV6bdzWkDfgL7c5qc8n8rhuYocSafvYqwXw1So3NG2x8lMRE7WLIOqX4bHCH
ne+ATTaWD5wEIJE5M6yACyEVveFLiN2lTWb3seGKVGftBEnEuNVFMj0bU/pSCxlDIg6YPEbL4ZHO
dIuRQRhbrz1X4BXOfop0XyRyXAvHeqsn1JTKb4JdmAXgIZPhzRG6Jwto33FqxI+fHwpl7UJCSUFI
aeBGhlV8tiqL0vquhXEwa5Sj1nJe6mmcHxPfO/hjunbNVj9k43jOFDmBaJxcFIK+prrXHe/yOLbg
tIirmOHTFg7TARyZfm6eqF42Tg5ox4j7O04wo+P9jgZ1LnuMCml/DpLavISWG61KZ/TPeeJlaxmg
qhDZd8FztOJMq91OyIguaY69sM3Kc1mA200a/R428qbBinoyi/B749Ecbji+eURyr9ocXqyemvsh
GLHyDeEh8ga2THouCSJPU7zNeiMHqKHPOhlXtYc2Mocuqm4ARYFKQuICAO/a5cNURQgdFV3nwplu
p1J6XCnHyxwbYl8zF9wkEANWZWDUDCbowQ29lgiVEzFiZlIXqmZD6lXeB8EcQS0fQ7EOuyjhkI2R
E1B8luc0TEsaD8vR2qia6ZSV3XuGhyiCCc7Ct3CYDgjMA+Hg7BysyDeWfWcvmm7lVO6+TIFQCIRF
ENn922hVi7BhT8dpW9RVfGLd2hxL/8GoMu+ctPJVt+yoraQOYM3jjNFd3+7yoncwGWRMZGXPvAZ1
3bFTbPAlf8W2R39rxv3JrOfncOwV9/ZKbmcNuKQYtHkNWUz0XQrQwYzPg++uYmeasIKxYj5KWImV
J+SxN7t71+wKpCdczskwLRKM/wvCRncXjhT0oc/F07dIymWUzM49S/pmozYTg1my7vbI7cWkyCNd
GuznMSo3Obm+Q84lePbIFOZ1PK+nCHd1XmMzNOruPYgVQTNQ0tF8qRMdUEjteRu2W/i/3g2LZE6E
w38VOZ06EnE9RYXFmVWROwsChWoKAsJ0uTJRNGhhLUQ06jghihx7QcJhFtRlRVI7sk6d4z5PfkZa
oS6eaoe8W0FBQV+PN5aikK8wFeGQOKM3D2FttmV8ny3hlKjlUuFXgMm6NqBipb3VRtQcdEYWU47Z
Y2pP/qGPmF9NpnLIZtrtORjDX6oO8u3Yyv7YR/RXeLHcuFN/jSvWFZWDKNIBz4xGKE3KVyGyHPaz
TA5oh2VdOau+YOwoChdfk7QEsdPeXtdmTcCtftO0F4qh+jGp1j1SVUWUaloGtXmJR2AxOfiJLB6D
MKAiaAHyma1FTGn+pcSQHhvhpMeqlFCNUmJFrDFt7uIhVVFoiSpC7zBbiMGf52zkQ9hm6NsN+C+7
CmS0uZwEgyqsNYe3a1Z0csaCWzgsNa+hT0B5MQ42D1YuYIXaENahWBaR/XAsNCvXPIEUUQ3RcdnW
NikekyqvOP7Ksz90YCf0gOGUi+IqHQmbNtB409FLd5/Lim5ZW8TAl7PMNU5h3ReAyML4EFnxPatw
/zKyrSayJ8iUzNiJC+qloujN3+Z14N5Wuu23MgCsVE1Jcaiivl07taKtwXCH02BiurTj/nFq6okb
bHjKgoFZc6tq8K20ftUix7GyXCtNCiAIbHGt9PUSw/bD8WvZ4FPzBUbPPz5Q9D6CZk7EzThRJaAY
yhrQbqFrVHplhWa1cTvPZvbJCZQGNmWnaU6gvYkmlsP6tZ20d4oi99EOrBhnelti7JruRlEI5HzM
QRKTJeNVo7Asb6s1MAWG6o+QaDCCqOiHX44jBrCmvIy5ZawzJPSbUTJR0dL5EYf+rpaVD1KW66/u
x/bGjoIsRpKfzsqZm1Ocnt2K3ZwBIHkTp0i5zEq5d9u3goWiM0n12KTuqjYd9eyI+L0tTXfrq6JY
yQmL4uC03yryPetkmfgXRDsNp+KpsDn1cuROYejVkJvtQ0kt5phA7C+d/uhbHPhx17Z09DXfq6aL
t1wzzKxvLma0EGST5OXzdpT3EPrGRbzuxpoYuu3eGk0cnHVNAHFuEwo9W24qcZ7AR5wpqS1AsDnU
QNnd09/PMceT92HrJCulvXkD+Dy+ZG2Qr9u5OE/N3NJrUhzmTlqHPP9uaVfhXXJebeUeg5hQpUrg
N8sA+VZliKLprNpbIdWPfsI/awRpfYy4U/DW291KR5ro2jRyyHR2r6EEMoAxI8pADSMn+m1W3yZL
+ZRxM/WsRlafDvbOFIk3zMjERy09Xe5EMceH59B15CZYLix1olzH+B76abzp2rTd1Z1wLl7BtBGt
KbqLO94LzF3tS+t176UIynfpp/SpJE5P/2La0y3sTCtrZOkSpMliMO1xWVkmg3QXLgmwsGbI9p9r
BNnVL8K1nK2tGmxTYXQovRHKkhE+1DKeQPm5+GmNamEGi65bx8tGUIxedHR9j5QhlvRxBvCjZzqU
pQ/gRtGdtZMwHvexBQ4CUpHdehsv8sWziHsaqxUX3BoQus8LcucOhQ9adxDbMiL96k9DwVvibTvp
+XunXHxWZAVGmiv8PL6pZZNzQSYB17N3X1sl0w4/zBjUkbjvU/TuWHby3M7ax4qhu1XZ1jjQ6xYE
mMs1WTUTSkQRYRxvEJAmv3exbznEwKWHn7LwzsqtkYrDnj2nn1FSnRXmGqwT0pCtrCOcoVeVmsWj
cpuLGhVw8RIcQGv42CYzsZ3BfRAI5Oyxaoa8SdZuhsEjKtll5bG3cKCVtVPgtMA5Mkh6v+LuwGXJ
vLZuwJoaK4CuwYla3NrvtZC0nhcah+pQR6eoB/MBA4IjUM907nhy7eTE74qqSU/2j78d+srKvbu8
s3FV2xHwkbaJbhs7NqmkNsET9oG7M9OnNnfNdV9mv/oG/+vnudhlBSQbhynT3LSHIImvn1fAMmWk
E5fM7jyLgZxjAtpvuiZfq8h/FopE+yxke+x8tbOFLelaDA24FMv1sLGWYYaPnZYyFB3a57A17LMt
osMgCqilhaZVrWVaYwXdue0Ngh0cFrXCYyeoLx66yjjU1c9iLKhyw4qnvf5XEzXV1VKMLRqGBQyU
FNmMdHS3tih7sipkyELgHiJJx/3kVbCUNCqQ0dbpul7WgwKYzzSk/vHzA70DLrFiLLx2iWadhH6y
Mmsy27mjnE3c4Y0yRppDMtszNkkK7OdTyGl4cUOngMycPWaFgm8ovFnfYLfFf9OM2Zl61/xsG5Bh
Df8hzhS0ImWmDzpclIRcN5umJPJUpka5clIuz/lMH8toM4aaMJKf04E/rih4K2QhzqplMpIzcYpW
nphI17oC9GUNKXeoH4SpQ/xI7ARmx1K8URBx2iAElqhprquabF8V8zmzaNzJW1PcmU07b/Laep3N
7t0SrvFmzt22cNPiPk9tIMGScjklGHkzM8JLq/dVp7wbKcp859MF/NjhMSZDmh8/FwShDCruAos9
h/mWLrKzuzz/qZlIJCeRs2UTEhxS1d1+3qwcZLFDHeDzHzzrKbR/jiHGqCkYK/j1MB4nbEhGhric
DN2x6SYGhZX3MlXtq6a8gN8taQVz6fmOSoLElQz0OhQO6fuwv+osz1eFNMa19tPp2Mz1Y9N69V5U
08CVueMaY/T+4e7zbJkTHB5hOJZ7ACC7trLI7EWxXOslU/V5qZSY8drSpYo3Z8OSOo/lVOePriQy
SOHUJFhJ/u3MrBoskaI+h4+pCXOtyMdz6lLuaDge6BlnQRVGwdYUXIlZTseHyi8p3KuAPdbEm0u8
Qh1VbpaC+aFS4Ckca/xmWA2BqLjASNYP+GI2A0T0dQiJABhc8dojdXH/Z8CnKuE8YGeA/cSlZnL7
O4JNoraSsydsnFLFUDBmltam7wqSuikSdDCUxhFHV23E22GV2TOQMCuajgkIwBsnQivp0wGcH+A9
3ckWXINXrP0wjYEsWbyYQUAixw9j81uKFROMF5p0l1wGAyBygfvlVMXmKo4DeS6rmgzYJHELd9Ex
yKpNZibNOY6M/GiAyUayoIZPlRA+m+fPe3+XtuR3cRVZjPqKOgg3TSY+WCizkQzxpqKlzC3LZmEw
uJ09zbkt2oalOoslK+/oF6H4LbTSh8/FnedFJMJcBbYK9wIDpFXnjd2lk423zxvggUq24qiDJIJd
v6CWs2LaGOjNA4t1oCkx8757XZlUFagwvrj4s1IrfU+bPrjzpuBYlv24qc2EysSEs8ioBGTMRXpL
iTLNuTiirf8IhawOuSFSCCaYBi3TeM/t6nsZo30FTQNLJQEQVVaY3mQINFJTdCULxhFugTEhSoxt
gsvVrzRtzS0MC2/Oh8dgwKKdx8NJ2wbHJne32M3sFW52Gzac00Cl4laYUqLT+zlbAGJLKHjDpTF8
7yaMXfKhQzGytmXPvU/d/mR3uUVnRllv2bFOt58fXGaDt8Tweb2wrvZlCLYimk7WskH+3CX3c4j2
2vsDDawK8nwzcKDpcN7PQapAnHukyUVu7T2iLXWr5a7wlQ1EL31wEuwfYd1ZHHCgYtpyDohl21BJ
ajFBJHDwf+cRhkM1MdxNE5PGyWy2DmEvykNIPWKy3OX7HDtaU7gsUkBis8yzL3kzABl0Bk1URx+q
yij3XNv9vTJZH8RS1ThOlsWd7z1Jy1ZrjIDwz6xW3RmS0Kdu9FmgfEaZWV+DdFiVTRFfyzF/bkvo
sp/XrSmaLpU1N7uao52jWlINHGGgSBwijT5x4J51PoizLHBXXoANpLVf/lg0GXFUrCpiGh3LCBax
k34xmvnBHi5Z0Vv3QEaCzRgSxVKQ8/fK7s2vo+sVN6YZItQ5QXGoywYlsweAz4bFJsXSO2q4S5Ne
Huv4vXDNO/bVzp2UeUNHEDHqsbM4MTguG3erojz56QNIFFV475uL6XAikennkrKXzjFOuWbzYrca
Z+wiAXtS5/hNYU07VuOdcsdttyapn6+uRC9xWuOaec2veUIZE3NdICKQciVLldDgk44oXwqBFF8k
Hb7xg005E2XPmio/z3UPyKprRg3loTPAbBiFQy9PBZgzMRqa/4jRt+Vipo4HzK32Z5alT0nt5IAO
xIT9lBEM4ZU628rBLbjT05fTi/PslOSArQbKE3KDqf17oyP0Yziq2xfc7Hqje7Blxe4DEn/YXgW7
mA2/hRRPF5Eu6wnDpLY3bycnsY+0YRhwMhL/YfZ6a21kiCBxRqAQl3vXV9VLFYVvPE5/53kNJk8f
iqWfmpd4qSdlwnqbjI1BjZzrAm1CYwyKbjXqPADmjHc2VGDrMxtPdhbCulXGjzks/HMtKD8oHmej
bink6k8yDp1TL7B7BInTkdRAI0tH4x6scnmZBQ2Y1ojXTDYgq+ZpcexEHERxGpLZv/tca/QT/Q6T
F853EkhCrPW4TrOS3jLDT656uNURvqRWOMXHVSk/Z6cpYEz0yxwM63fsx6/kZ4dt4YlnOdvevnKh
SZDGOoYpKfhGYJAe2Vhtvcx/a+IczFK8UTYte0XPtqsP4UUOpVmzuKbVCQ2alko1Q+Lyvfao7ZLU
JFvElZE60MoqqnJnZtuxBhaWMFUnvlNBnO3o24QN0szDYdJE4iqktcyi/C9L5lt7BgkyCD85eGWH
RjKI9KuK8+jS9ZSTAW5RZuPcm4qiIq8ltWXYQBN8udK2u41qn8PMwtJp1UUMQqEud0lAt3I2EQJt
aRxcZdI01vE0cvflgrTr/ZJQw1DvvalJ94PunoN+mK81jZxqAunXTq+91T+OFibmopn6/ZiC4MDH
2uwi3CRjU1KXaxMvBHP/zQjgwyaxl22Z1pRH2xn7tU5Rv0wx+fhwUnZ/Kjvq1N3OUlKOa7HbYnHl
bj+aUsGpQKlYDVx2N9GApKltgtLDsiSMq2ZeV3nfAVVgdqjZoR+V01wdZ/L3pmEZvMzpq+f50B8G
ma7RDjFfFZ559pBhVk0u0T6T4ErarLpxNGjryiWNlyUQLHQWOKexm4xVtKj6nmWAgvEn7EMC1Kg/
j8ltkKKGF67KNuNMO3rCBDcZEv/eT8xjRTFG3jVP7hzFGIQgB+bLACw2C71u/Ayn3NC1l65mhqgS
UMz/l6fzWo4cV5vtEyGCBqC5lco7qWTa3TDaDQ3oDWie/l+s3udcbIZ6T8+0ukSCQH6ZK71sBBSb
0ww/NRHggqVw9qaxOEvOC9l3WL/rjnKqbvaS0W5Q2+25DUkOWA6MlJbyvbppj6KZN0j7pBLZ918I
5TL4JSvBqXcp4okVDXSCmeOvIo2hLcUGo7ePeprqo8p7Kqed8GB55vtoc0DTZXTv2Ra/S9ewIgTB
hzN9qQTGdhrMg+duMn+cMm8PbdSRSQxpSEYLmk4hxiVh4m3LDbHzvBFzOv6Ol6yT7yAI/lpurk5L
NByTKnZ50mJ/N9UxMnVMEzqnWWC/ZTjt/Ip9UF4PiOhsQp+wsI7H1Ovso+2qP3U86kvcgzX0iww+
WfPXmty/pqJDpk7zU1WCZOeQSN9cv1wqgvv2oOjqDlv33PW0VVdzfQ4Fw8Khlq/Fsrdscwvr/EuD
hMVJJR0xb5bLhg90PE2Wto7iJvvuD4Ad+2RMD45VjPFb6cGMUY3etZ4NTrFMe7xo0d5Hy32oDvbA
DE56glUamF2VttaxJTDdGRlieoDt4cdTvsfLgdmlbWOafMj6CQJ4adP4O9m6PtK/dXAYgs20W7ng
ECAxttM47FxFx4JLPzxJpBHYqTvH93ZwHYAg/QSnqevfhoyjZ9ZX28W1p8sk2QmJAoaSsn4KDMkp
Ye97jRr81CHdb50+Lw4Fc/STnZPhX6w0O5igt0CGkPgWi08YR5FFqcvER5JOADG1BYypwrh0R0sw
KH6JGdCIe+RjSS/mJLpxKqEZRU6EMutcX3vyz249d+esR4z1GsesOhX5OPiVSzS1B8aZyBYWCp8x
LyWTxJMYZypSeKsLGcZM/waOXI6Gw5oBluhD7UPBOI1y8F/wE+HAo/TnrPpObD183p5V06Uga77V
vPxuKLO/NikeDavgdc8qdLHGGdyQU774bu28jTr8r1aQoZo5ZTas85g1nVGbrh1zdkLAwV1VVagg
EX3osW+u9Pt+m7okvMiW/MskiRySnT1mNiugiLpTWdXTLWtTAuFFBMu/+tvLlFl40a8SMJ0Wj71I
EnDm+HfyyCYPIb6zThnm8PkF0c3+7rUEYwYnmvhkKCQooUry6ftEiYJx31gEc9D+v6rcZuO51FiT
jWpOSzHIrVItG5EWkp6NEFjMhb7MhbH2Yhzf+UOaTT9QLOV3jkUyGIqeJ6r51JHWdX2O/UXCzh7K
99PjBNjGkJ8CXSf7uiQVx6KpL9XagtTE+yLQ7bGycFhKW1OBMAmzsTJwSnGAh7aNx5ZXwLsdyPp7
4lXtfkHT2gRZ5e7z3uNwq4fuLY2uvLr8S5zXVJ1lArBvnb25eMFOadAIbOkd7J08S+6aUa7sbIKe
kbV7nJnabK6oDiKfNDkw6MfREGecrS9lUZWfS2FDJ0CwZcZucO+Ze+tTKtWqJXvWnDBfH7uWnOTB
OKXeWTuADEPAQ4fUGoenRXY4LVx9RbTr7jgrgFs4/rFQbvSuCzKX+p7F8uvQtuNN9yTCZURVT7IQ
/ukLsXWMA0+3YqnMPMgOSRJ6RxP59SWa3BW+K96kUzSXwVS056TynneNtcVnEYLbJzwZc2jbu0Ps
8oOAz1hNcGJtorwL++E901P5kurvJlak/Nvhl5PF2WZxVlyY41XfNf1O5fCmLNPeiRd7qq5POk8X
OJueg/0hp/Q99b8pJLnXZ1UTAzExuxifmRyjmqp/DZstXZ4f/frnBIlyT50OeedGMNKRkIarlMDd
xjoASb2U+YsbgeSMEsbp8xAspxAs7iH3ibaqiGUGibz10/fSMYgDE8Q+h/3lgpkXKNVQFfRA0NnQ
1eyM8LFl27qq1aHtGhu2FoJcVLfHLjfzD4TJi6i+eq4pjlEWv8rZLFRk76JgHo+AZ36McTX/6Hpe
F679x6lS+hlE4lxt1k5IkeHJRIazRTKLlcIDuzkZKhQLgAlhY+xnxga7hSntvkBW/DSCw2ZDlHnP
B5Mx5cSSM/Bj2kpTWruqByM2a1AbS48fpvf6CRpHQUEMJQZtQUbS8pbrpCrup2hEn0eoAWwXwWzX
WXZeWlRzTruFhSe5bmsql+r50jZwia3R30xdBNA9BPEcLNlhkSJ7w7MPlRoP507XVnZJOlWegAD8
Zyw9vg0uNOYkL496INQR++HvAIfVe5wsxSamSUUSPHNLHX6I1XocK38B8gVrwrXm8ff+Icg1EV5l
JHh6j1cjlaCKatsY0IWP8VJn+QZ3DfzKzBbH0ibCFNfefJQGFUc3ghbntisgjsZ4ihcSx47oGmLJ
JAFF3FRHZrTjsSiNfB79ipaXBPtyuM71Cc8E6Uc92cHJ8oc/czTb72Xocy7S5o1BX/giJAw4kZHx
GwuPTKYbTxe/MDdvwjtoo0XRbEtJcJA7uFOm0Cd7sfj06TCluk2WhR7gYrnnpx21rXjxef+xo3YT
TOJe+720ufNT6Ln1AAWA1+hrEzGnLMccP/S66WNxAf44FJiTmBDd5vyBVGE6MN6HqQ1PrjfYm8Yn
TGKZGn3J5lCfmsEBeo3cpChfoq6FG0TYfrnHhdvuAoSnXTvklCO0YFoeI52uL8VuSBni9oTDiyhv
XnCmYJsaFpd64uBP4uNn6Thsk9/nxVp6xf6fFo5h7z8iVtCa1wtGRpC/Y3V93FzLP+fStA41HPfS
tBVEhYRRtFzfwk2Vrm8sUX9vltQ9ek5R3dzR0CccUle1zN6pQ0eEpMmoYHJ7gNIVBwsG5xUg2x7w
o2T26LlD8h4bXdxCemAQTbFyTo4KToFf0+ibtwBVxNBefCnzc9Uh/vqdYcghntoGWjs0bBK+6/NY
RU24D8YUYso0mnfddZhh2KXAXWR0ZCPPOn6weciWquT/aqGc5zYs+If8IcasX+8RQtROrm5ziMWN
OjMUHd6Qt5zA8Ewd1qVhpHhJa4nwJIS1jSrQG4KDbCes4Fk7IL2cfPSunEKOfZZa507av1yYr+6U
c1KMqBIokg6Xx9iFz8EgT6HQ2S6JFqClWPbHhqhjLLvpKCn53dULHsXJshM0lMT72vqkc9RQ7Cwk
FXjdFntVoClVqD7HUrjPiYE4GPbOnxhhYyRIscYDGH62bkwpj7YIlgW+oNWcJr9ldOdb4dFGMKQx
dL6seQ26SR4RMrpDz2JKz+AYnrqiuwSSMFmjqo8aISWPG3lGkFnH6QUnm+E5Ezq614ttLgji55zF
5DwSITgHVkP6qFQLUCEo7kOh75EbnEu8krsiG3aQIO/2FHwdcW58TWyaQTzsG4z76RVsgiQk7+a0
O0lgDz0MztLsY7kserihJZQFfjQEaIohf2V00e/DfJJ7yd1/xqrAd0Enh/Rp1LW7IQMt3cAi0iEV
PWFDtAyW4eBxUPJ7lW2notq5Xr23pTqVqJlX6P7EHcxACNmfAQd42Fjqr2KiZzydk+qWNe+WmfTb
6E+HBaEUYo2U28jPY+AgatrbDNT5KZxlNIaHfvaXQ9gw4FW9M24e92I4aMAyCuL4sG6wvQjogKtT
59T3434UNvjFdZjFhAwoasjnbPOH75IJw1kpWqi+HvP3Rd6Ma78Olacv0cLuu2hKjSfJ2/C2Veg9
vBMa7+qv74w4Ui4wFgAztp+f5eqqcxxD0KlsYMEk/AyFdMObp9svuLwhLa7HT3egutOSPEAtzo9/
3xItperQOCOzMkgTVXKpOkN9ko/H2vAKY2DebcsDIg2tlrOBbhfEFdFeHA6Pv5FS6EbFQJN6SBNN
Zdu3hwbr2hG9OS4E28JdvOOy3m1ZjhEiq+99S+mA9+1xBOwkf1fP6PFiR/T1UTq3kX5cf52i6bVy
k+R17lYDOANLdnDqvS/Ze8TIn06W48kbEZUnYb1p8iqUMWzDVSmWcKkVUZQnL/VsTkrwnF0x2PeB
I2TGhG+bBZpme0mlN+tYQ9UGj0DLNmHvprx+ZqoPbd2Dh7Sa/1puJ8CqA6PzOnbIFOsDt/Z8ka7C
cJLp1xop+8UkJCIr9oK7iL5A145vjwtzjWCrBB/Qc9NF/n4uSXJil2ou7fAMbg+OVK7e2XjtVDeH
r2Nl7x27MVudYSN62CQ8qjTOXRmL1yq2ZrjeZQbur8TFvI5UM+7nc2zF02au8UDN63aAcl7xnOWG
Z6Ne7X54Fj2d3KdwefYihDg7zzGw8Z79gayMjQ9QnE/SvamcP6pjr94HrnhukFopxo2aW5GNfEDS
/FS5QZiwXHXCShidw47EV87saS/Sy6LL8rVU0VeRuM6Vna//NAXN7wiv7i52qmQzW3ATApb/Z2XR
v9Y3jUGUtplnKBdvuV61Y44Nio//RLzR3rsLItkSt2d+e7nv/PL3YjF3m9ZL4+Rs5Soyq9TR560a
MNdY4VHZRfrEGIKAa5JFhyFZY5YV3uZAA72iUnKR0RmhaXouBSXEWvjywFTQug0wtkA2oTk5GtVZ
2GW4yxr3v0nUf2KUxm2A5WKbDLZ3oScbflXU1KvjtT+ptHrvHN8mX+5Of4bSTmBwR2hnc8/coQh8
onWWhKvuMOBa1ku6er1EU7/ZHDEx4MM5xuRDSBqdIDDlDX/euOHIxBEjGOZdj+x6DPJxuVPQuoRg
hGIpg6+znCFEJ4Aav+Wdr6519McuY+8qWxYHZ70MrqyotwyTjyw2waGPI2vfkDF9cm2e88dFaB8j
tmW9xLWfvCQVOToRl+PhYVxMkUafJAXnR5wjLdxpC/ljXUfTlj5W3TBIyU2A31lZS8YGhU8wkLRa
pC0G7JLqDv78uxugkNXJe6LYmqdii81W3hQs+kM/lGazpp9tEU9fPNQL+kTc5CzboacBwg337tyS
pUca2Vf1iHVikqdh8cGYWgzbp1ah7QTVJ9OzaT/bihg/EZKaJtkfOWSZtA2iw+TVxcEXvGNi0/hf
h/krRrtfokkVjhxH3kOX8avVDv7WSsx8zXucy/NU830Rmd/ymv/sXBwaJSOZLRNob28kqAOMXVj6
lLwXoFKQjKe9KkSxN470t8VUzqelQfu264LgSNgwmm9GdDVWRyrM2XwCffChZ5Z6P6GfHxbUBhai
sLyQCEAuCRd6mZU3ggRS9yHO3+nbs4+9GGhh6NNqD98UrPWUzJQCjTbs0bXnnmnO4qsXTxVwze1+
Ooqqg8fTthjCTODsFunGp/SHJ93qmKHjPeXNB7tMm3q/Ru+HtHDxa+FlGJbWp0UgocXGoYTQd6zo
NjQjNp02Sc9qlt9J94pPJF06AqHpWpGlzkk06cuidL6d5jDZAvIDoK8C/2JY3Z/Xucy29s3fMR1+
jI0KN4y5Js5+erqyk4Cg0SNyDGr7OHc3oYiuzTxPJwBEP2ttYBpF0vu+lEuCdtngslLRqxMCTFb5
T79kS2l7lTiOqfPCtJP8/RICwC6rQzfwHgY3P773sfpvEb77LjEi4SSQ/xX6MwqX/kJpLrRex3vv
mRJlZlWXssB5Ca957lGzwxFul6/Lc554EZmev0EX8DRbW26gkO5dDrlLwM6m0t6E38eL91ZruUf4
4umWtZI6COF9BItoIBA7Ei95DxkoGMwOqcffOaKluNTMvxgeLBgqBMvKhGPDDqfg4GRYHFdvsmzy
g2Hn4Oimuokk2HeeQHpvJ+KfAdxKPU3pfoiYHrYT8wze4dOOiaeFVTCaj128vE6OnF487EvPWIL9
PWefaVs32n6Dti3BpZuE44aDeff70KzuzdCXL30oxD2thg+3UEDEUd1BSpf+vsr3FQft51iV82ei
GmLxallOS1IjsAbRnVzXp160vXGdqtiEIvfexgKFhTPTx8Ru4pzQblJ0cwQdPLJuXqBA9q4WnBwf
1S1JSvnJpFCdSwLhadbPN/7HmScYP6NxWk11EG0exvW5b89qYeddzH26DTmx9/8Oo8brxov3YWRV
XBIO7RfTMzyMp2zZEBuwL+5kmm2cmur4WPhtn6WZUfZlgCZ9m4LqlgbAjNwqAGdkZiwHQe5tQj5D
CuLXG7VbyI4wnT3FnnQgsCC5W6MV7YqYrEPFvPv87+wVsGToFCwLE0ywuVrwM51sSQIfGwJ/RsZh
F+5MWpqXqB0BUNi624u5BS4HVXMrLVLvsYJz8DgJp/C90FQ++QlV56J3Dq0c4Tj1mUXcm7ewWUhI
LHoVZ/UQvniuOBQz5K22JCWRZwjueSKmp1ZzVgoD+/q4YNnzYRlCSvejFf/m9lN6xnSGzWYaTw2H
o0WGh9HQIoG/IHnu8vBHI1PxVur4o5yX8SRM1x1EwFow0l1FH4nziY+cmg2v+Wmhk2wzJxAfjOOt
Y1iAc5M9zP1c0o1a9NN2LlV1LN3ul5pm/SY7WkjCobQ2/uIbVgxfnNr1UsZBszEJkf4C3Aab8Pj9
3+u3eHkYkPOAe+GfSGozuBLxYN4dErJbun414j4b61jAS+06DMGjsqigWg/vFqRvt4XHVQaNfcZN
fkz7HgC8ACqI+wl0R27UaR70cHCo7YzDvVw9aT0Oscexcqz0Pk2xpMcucfnHV2WjKRkcrWA71A5G
malBTymH+mvEbn6ndd+gn7KvXQxNeWF7CaEbzpYI9mJCfcT1tQKh0VLaZuiv/XpxucloAF5h//3f
Ocad4c4DpoL/f4k91zrrmE5RPwVV99AZWr3Uzb8vH7/GKjFS05DeZ1HnG4lp4TW1Y1AEhFnqoJxv
Xl8DRtPqUIzdD8/6ZbSd/hy9lsrWurKIeaNruB49NZx8vtZxg01oqJmkM0+uFn3+d2LTpinPRc1f
q55YTVl9sNW0uKId43snr+z9k+nJ1ccBBH/TDkRYQ0Wkfa4waQjFWZ9VixKYsZ4OQZ6YaxwuQO6b
nqJnRUtR5uJsSYf8M7c7OB+0wDwNjCT+l3lhmxB9ncMP/CheA3dEmRlshnHP2XohiQNAKBjVtiwg
YZerPhuyPTnOqxk1lYG7w4z3xxaIEyGEbyeiPIjj/Pc6QzZPGG0+uYQorLK+pBn7mYerYpXHLG9w
zya0oVgmwyebi03BduQb6aenrGg//Bk9KqHD+HVOC3raJWa2cYNVXN/qIrJex662X01mb9SMgbkL
4HwEEuyNGwfZ7fGV0Gvp6+gGx2C4+q7f3JNIz1fpRXs9xzy6KDVALgw+WaFOg+sziqBDyN+KkPkM
GUv6qIVN1pOLikfePxYQEcEyU0ulT5NvqyMPKS9Zu3kSHJhuHMmpn/AU4lO+4pM11dtuQgPA2H3G
HPjmbCJqSiPpQWAIEXGvf/V+fGW6tzNx1b0OJJjPqTv8HkKeqxSGDBMK+8Us0MNSY4NBW6LkNuRN
cnMm/wJm880MQM5yNIv3MY9Rz8RIeUPmFbzN8Lx3aya2yzH21ZYXb911FXWpK41bCs2GAEdgsu5e
5eIVp0IEtzpa4qsu0Hf/edeskiSVF/pUMoxh/ctneBEUdXyoScw9p+tS4IbJr9adlz0QjLOvTflW
ZNaAbR6CTmySo50mDf1tLl4C+sZ1tRYKM04NMsYAdS7CA77biX6EIHzNpdPDBWtx9bXVsbHXVvtM
lRds3vvVzP6eBtld+EFwtzWR64fG2kcZFXp5MT/lpeb4INpo6ydUSzzCTUuQjK+4i3kknlTctsw4
Ifv0ZVKcxsICw9oM3c4WBl7uejyxTcBmQeI3QGRU17wW8SWhVSFgt3H1Y1qyg4ktAruuw2NkrBBM
nrymoDAQO9lX5rvLdSzivzPxGI7cQfHK/Jmyt0d2Q4UMeLq1n0Ojrb7H9YvEB7RWlg1UJYITDLGY
pbavXgkGb6c18QWMzn3vALsPM9kJzzPupadyIzXkbXv3U5NE2du6CC4yMAHx0LNrqNxgBgLLtGGF
J/N18CGSpSa72LMzksQUcicY75I3ma8KWP+LZhp64MD0q84dJuDhCD13WiNdqU0IUwZsUaUaP7qs
Y+oPbdOpOc6jrDziXXUQAPUXLHMIdpssGqv9RLiRf43zb4MEzHho9dSYd2JVOKnT6bq0FE00Ot5l
TGXPGaaEs5F1zNpP2UFhtRF1B57TnwfOfcQp7VNMGJGhfNN9ifMiPncdzG+Dk0A2/UydYoQZA+/o
CLG67q9BTd1CtF7aGnez0iOz8zEzwSbpFbbnrtbbWUIsUpV/elyc9SttL4TeJqZMT6pKP33j4Swe
JBDrJN/MKu4PSTL/rRAyYTDQDL6E6UpNgb1AhnF+Zg72LS2U/+pLYHRs8kLO1gkSaBV/yI6WVI69
HFEwvG29x626as1BQYvT4nRPCaISxQDrxi+m2iUP5LKJOhtwoanFtc88tXUXZ9+otN7ONiwkyg0I
xVrviNLT8+zj5OHOiUQws50Qx66gOk3aRYIZDwNbGPv2fepYbsJ5XA59CpRHzvA+rdTdVk3dMQ/v
6MxyOPGtZ/gwKj97MHhbFS/WHT3xEjv94ZG+JBu6UIBOY8q4MCThDuC3D5X4kVsOCTpnIQrAqgYD
pSFF9JpXuyUx9Wu/JNRb5vM5WTelQFssNsbPRSWzo1DlJxie/og0Ccg8gIM7NThNyW++qaR9EyMz
vofXtGx774j5YXxr3fEg3OVsE1LBhyieJlyCu39rUfK7kqp/JZ7wu1vq5IwoR9+nNOE+Soic52lH
5be4O8xHv2jL/8mLx79x4nyhydE8l7V1NKlvvaEPQBlbSLwMZPdGTE0sEj1wYTZw13Qh18z7YzkW
Ols3N4iKKOq/p9bZJaI7Jk0nAD5GckvySB8qGb35rGs2cStnbkm20rJr9sYCLpanPfG81U720N36
zK0ona8GBmbqGxXeBXaEgfWCkPsWYYSAKR7WQzxWvNEVccTH7v/xU9PatBsdUoTbZ4DU5gkwVxIS
4gDUiHBhPvKpIuI56FesyETjqgn2pFO6h4gl75mnbvnuKRY7zxZf+CgqGEncOwsIwiWIkHy13AQM
Aaa2/A/Pbg20ysdfCgFsXDxzWVJxCCqznFH2fqduTh2Hmtli6y66zbQbPA8jdhMr79Ijm8k9H7r/
hCOx38VdEdwHPN4Te8wRCZrDdrs8TW6V0O9CZfqId0aHFaMk07Zv1VhRdYvHu5+wWkGE9+zSfHiz
BlzGCJDUmQetlo43BmSeeurbrH+d1xX4nysIo/nvvHQxaVZ0sMQWRD438f+zhy7f9u7UPptxhNZE
kJeQS/2dwQKNL1FRbaWjk105JeV+JvD77A5yPlmj/iVEXhCuS3pMbOH4OhBfDSTHIImbncIcKS5u
S/pPlgOr7kjt1hLBwuiGCttYW9ib0MUb5Wn0ryInhNoEvNwbA2qJNu7G58Fu6bNxZAkwLMn7iz/z
ZIuJwBEcMTbmZhSHbjUHtnUm2ESUycmqGUqRewyQcD60ip0bU5FvGh9ujuNtzz4X8+DKXHjQF5aY
FwQeRADE9vDK2ZlOYl7gbUVBhSUKiyB1Tf4TumhETOLq2nqi2AEg2gQ6YwPVrs1P5eiUbwSf1Tb1
u+TUrCvuEIznrAjos1uDQyE9uNf5NYhaRhAizc6hl6V0lY7noDaEZ3UDWR6MAx19nB5zrBRUzYSs
FD52hSjR9NWmLbtSWkC3VlauSHtE6sfFseBIuD4tH178txlr+RbOoftWdvqTxkfmhoC/dW/enGR8
sWxeCGmpodY9Qk2q0zxLQn4oZYEhbVDAnqoIsL1CKpetIz6KKO0+ZubSSzXuxkKmjM79bOeybbto
G8t3bc3xPp3hkXS59cUKYP+NviF6hip+E36ItlaJ94AuuNNDPbUcUW6ES5lDav8dVqDj6I3fBGZf
SlhAdLfryIRFYhuTb0Sc6S2QcbYFgZB5lQ1hFIv5QoNdrLAdmbvJBcEhHB/WPoqsn6W5jwSOXkrP
K17GQnlUzDDY5HWxzQact0MxypNqqoyWWUZu21pTGCSQzOhr4VJ54f++shUPK5H+S973Fvl6foZd
buMq4Ve26s1uKjDfZJLKcDQptOHMMu+i0/R9ttV3IiK81v44fYkpVPJvZGyZ3MQhBefNzgUj8E5U
5A6CgG37kCtcLJ1PeHIMurdadBTotn/mpotBiTf1Nauxp3NAeXJoaXpTjLs2k4RCwiNMhnJdYFzS
jHPMhmUNLFqL5bz4jPjmFpWg11mzqYxXfS14py4V6SCCiGz3PQ8nboGd//K4IAL/7ytUMoJEPEhy
1Xkfe+OUGfqzo3080xzIj/hDPlVdTcDm8z+PSY1y+j/wySXtCRyBzHpJHQ/bUMb8DGHwngDjObpj
S+x1PUoseec9t5Gu9kMDdLedOaIGfv6r9ppvWjj9Sa7sjnRtqax4Cg9rfP/FESwKMsGMM4YUivH3
fjjBHpeg9W3eUnxvSw8XEfNfXDjFNl/FKtUTyFVAV12LIk5rGv2vYdYeIola7Fa9PI8UR0w9JTzs
gZ6IjJhbNY8ufQoNnrGHmdLn2wEZEnfUNzBijIHV9DOfedj7r2C/ficMaLa5rTASrRxTaIzMgKb6
lkdQ7Dtysuz71slrId8enkz8iP9vRTbhQvQSa7hynPpAaItBVOFdhpj6ytqqfy4hneLNFN0tJ7iE
nLd3WW9lx8IHfhR21l5pLGHkyHhhIi+EknQUw1tGNkP65gcfy2Tb34m4M8KGT6CHZti3Mv4ddVmy
9fD/bOLOad5b9nV0AQ8jgIcMF5sQHRtpZlH//vqdhKZdCBwVff+7YDRQs5N1o2V8h6qECcEO/Ttp
fn2Kgxpy+WOv/xjmW+ZI8OrzEV0MJBuVOJiHndeXkmg6e8vZC5tdDfDtUJr5+MjbAqM4zGMYESJl
8e3m5Ozl4j6v4yGRwpVsV/eulzPvAV9MZ0bpawYEgJBXCxQLSFRx1sr0uoWnZjwtMeA41vkx7n5M
adfputIcznym1OvFzBu8l/UpJRWAxSW6E7Y0FzfMrzj3yGLh33xq5Kh3S01c1R1BZ7pDugvs3PtY
qrzcc9uQW1nD0ASX7EOBR2w9Mk9ssNpsdVCPybVufj1+R8Dk64yv9MmykBDbldM+rQ0lfEtHl8HS
yYQVzqCOwuhZgi0NxO3xUIMYJ3inlXvIFpvx8pQvezpOlXD1SfdOvG/MJAGpGAEiIhhfInf634Wb
BQJuP2MVBP7gWw1Ykzyc6Xec1RZOS3h5pMk1yGeDiYhf8wKkbFRyZqxpECfY990UTfPFcjCXoUjs
Fc5KklDSuw0rUGZcL0PwHjktfLd1BeqxKKxnzQTvv7+1yUCdH64QlwrXeqGxCRsnosSnqNUXvqHg
wNqDHMt/4Pz4yvfxvTgV/ZzhOlZ9XPxHujzHrW5RuRH0+erdWhEdI+tWk6XOHrnOOz0uVuJiMHHn
N8B1CN5rVhxO3c9x6FA9BBvnJ9uW467MCNCtkUm7y5+L2eo3LaY6rAtMwM0c0Tg8F5c5bLKTTyj9
369QNXdZLZExQHp8KjMQ+q9wt/odIHfIoHgUO8u9WqPyj9KzT45ALhi98I8XLiQb9FAeMun+YKDs
fo2E0zzrDiAW5sa/j5FoU/a3JujmY28X8dYv8xKDNqNS7d0JsRFgQgLyBqYCuQCZpNzgRYV9uPWW
GdvPKPsdlu58A0It3npl9j2pgeWRSGP8HMXhzpb5beKndxmio2yJp6VhE2xEw6xCsWbsUzz3FCal
xNSziEYTkSMqpV68EQWN0QP2UifJf/mr6zqyKuatrHCdjHaaexXue/ORWgxsHqtB1fTc3hYcyoEq
QThnQCoRYsa3xz/lv0ed13rUGuYAApqsOuASZiEqh3mXJWXjM8/bmhoa8czw9zomdrFTNsGUWC3j
3bjVh8LwU2eyvmq3SbZBl2JK6HznpdKXMfhFtpuIp6++kUN7sSYcktqEVBAfeCKJe7g4Gxx3OhrN
AxMkLhWO00uOD/jqacBhtWXlUHda7/RwUGH8YL+9SvVAJHwUHLYPHuTqrVCes1Hrqyqw9lIROZn8
gX9eH+M0nInIUVHTegv6wEoYryxjwUnJrWtgM9nsiBSUekaA9+NtHHnfcoSZpy4gVU18cbW4exkM
Bzt/UbhDTnEXvPUekkYUeoZmGWs4PCyq3TT/8CkMPgXj1O167ToH0dl72RXzUY8FYNyyVbtMIQ4P
KvjRMA0ee9V9mQsODxEz6EMd1TjAl4RKdxMffYdKoAe9Cgtauqs1P4NijAip+kWxRj0HMOvcCn1A
E/owaQN3hLFtbvAMhHE18vxgn2LmBn/NtX9bSrZnRKVhlwsGoKKq/6LJhhvf4qHL0kjvgT79QD+i
96LjrYnhBJAvvkrgEM9jNnO8rghEdQub+wgkUDMtm8mXX7rwK4pdj5m5O7Rj5WOJnPzzvF4ev3Q1
+75JohIH5LiOIQQNOEOZfQeTYN/bVg5bHztdJpSF0hCH7yESC7s4dRlG9eInKf11Th/eK056YcQx
KQxz8LWLcO9FUONHdrFcpAstfnHFAbvjlI/fiu6lx12kYjIy86z9fY71nyBQkR+sGfFyXuA17X2q
q/eDYdNvLe7/sXceW44jW5b9Irxl0MCUmnTS6VpNsNxDwKA1YMDX9wY8q19mVnW+VfOeMF1kRFAA
ZtfuPWcfeBCz6W3M+YTybMoPSidjJ1E5ZN/Z9Y0y71WNDLQqNAcrMaobt/P7tV2TSTuvDXU2eXhN
0F4anH5XIguw5pRaeg7OcT4qkLduFe7MWVu9yOVanQiTKclOi16+dC0EjAh/IsuJmBmPvGmdOC/y
cRVSZErHR+ov091ylERUHK/pIdHzaq0HHLvpJokAbjHVis9C1WeMMBunLMc3UcRPQtjmDe6atSgR
ICNxRFoBUS8gIjDUFXDf2WyoNWO280vG3p1Z7sfY1bdt4Nf3QZCxLGGqi9oHpq9rXKb+A6QgIrgw
L8m7xV5fNmIkzNp9D9HgYxHgga7tvCjPZWM2CHtdR9ews8SDRhb1yiSgfTsKgQkbAc/eCxgb6nRa
S5Re7OGDcZPTgFovyu3QwSTsjrpx+13R0Ct7k52YXTEWzgdCdkPXezO0ZKsS1m3wO5c0+MWIgSkQ
SG7qePmUC2vl1uNwYyDnoA3jwWVS0LbcCvcQK8BNl5jDFR1LQmO1CJgIuem596W6akV8rG1GnotU
lPf3IZxkuC+T4bbVPWNVZTivl+Lbt+GjuDnJzZy504vUyBopav1k9aHL0TA37i3m4eVgksLpDgbj
eg1HECOUne2a1iGIWBFZ57Rtd+lTOz6WYThil5TOk0quzlTg6zOy5llooiWdncM/K3Xz7KESPtmo
FVeOb9fPhBl+uIJdzyxtgik6PjnT08GKjWzZSSPPCck5JkJ9ZOBNvQl9xA4WRvON8mlc2vZQbXH9
6uuub/IDuDUwqIiL6LwwLvQh44VCnFsvX5sN3qts9nlZpUCSmaQuG3h059fA2dPUZ9ylWhvFafyA
tBriVSmhECun23FMY8bYZIfeL+2bjPoMGYThoP2Q5JRWFS7aNInvRjM/1qFhzhpkbU+NQJcV+yfo
I2KX0gzapCXWKYn2lWiJ+aqMApdP2sCG1pI7xc1wrxwwpPAjCQOe+Y4YGNESGhV2gCI6xA3zlsad
18MkkGtCw1cjkwgkxs4nUybMJhn65upQuPoNlo386OsJfQkvstYOCu2NmteK5YHnF54pWGmEl1Kj
3prOI/NRc7YJ5IxiOOhtyQPV1pkXN7jwvJKO40TUOUcewuC6OQeEYW2YYUNoS0KiMALfSDvyT4P/
WjAovl0eZCPeIShgEuVGvjGHSNvXIEKT0XYu/UxbMGLOv1XEqdWAbkYTge6jyNjY0ryYZQX6WN/R
j78tsrq6beberycBy3q+PS9wTFenAcEfTf/+NviYbK+4t4TdHdnsVwBiPozAI0rYQN1gOok6x5zf
zroPxjuWBUAnM9avZnmvMotSGmLtCw2iTZE2b5DBaKvjAZ5zMHO0KNXMPyJPD3EISSlT161UaP4K
x7KjBMoKrC88AEJMYgqtpdpbHkxNKPKUeg7MSJVmPEG1DMUdUsm9qsnoW+bZvRrS62TXxVnnq/vl
R5Eb/DCMWX5ghEQLJO1+oX9WwMtuQo1St8/C479HF1wSp9JHgZWO8SuoCOBztO5voybeL8WzmEEa
ykfAaYLr8QxUgUiKNqgeXT57XT345CFzLvrq3fQQyFJ/T0zzZ9CWv/OEYOlSDy+NQoiHiHV8S8GB
4CykZtEGElDjdJN2LlXgiEpGq0j47UIC4W04VW9ZM8fVtmIvKf43VA3xVVdiH5q1+ZAK03zABOVv
NApSWjnKB8tHL7ChzyVyZ8YQMcPJ506pTf7f0ahEsm+nTG2EkN1hiLAwcIH4j1i4h3vTHtfl93fE
6SYWHmozw5Ut6vnbpDSRBnPXLn9gyn3vdhjLy/JLqTP5yUT1GadVABIQ9ayfSVTjbeHNyDA1k42m
DExOalynpP1Upd4T/DQPjv74MvCgnPl0JJcfxsGYkR9TvgdJ4J3iAguBK3P/BBOiXVV+IvY6DqJ9
lVEKjqiFSPlhRiawow1M1VaOSYj6lEnzQK/fGobkVkOjets2bm1w2qSa0Nwa2lAsBA3e//p1IPQ3
u4v0gzV5FeMEmaa3ecRZqhAI6Ja/YflZGDnjnC4G2C7zjG7DplatNR1oBs4thRK2IoBIoMs8L98v
D3FaXk1pdYdElF/jAqSL5ngubPio0yxQ/ErSioLtt1z1w3wy7uaH2vPeIFaEyOZaYnsq+7KcSOzS
51gSTH88fJ9SUr395mj/f5o7frB/orkbBnRusPf/D5r7k/yM/o5zX/7IN85dF/a/HEDuDPRd3/Ad
z/svmrvv/su0OJU4iIcpvZff/AFzN8S/LMfUfSFczzVtXJ7/F+bO36YLIXxQ7obt2o5n/W9g7tZf
QeSgIXyDZ2eBi2d9cA3+tr+w0UXZlZBJNSaKGsSUPBqYefSY4wItKWb2xC2yxwel5/GVHOvu5Op4
T1EOE00I7vllSmD6IPItklJ8qNbb0u/0d5HNoH3Q2JEZpkUH0ZFrNeu1lkLWm6cGNba8qXTn8WyH
vRHQ70fyiJaif6I2o/fh1RZuRQPxHAeIjcqlusToV06Jik9L73ZK0WyrOn4E62uDfbPCA6SV058+
x/8BHG/MNPN/k+7nN4cwV5fayMILBWftb5R2GyNkn6eyRUQbR+fO6dQlZydsoSFVEgoLc4qe0i4e
7yIt37cGw6QOOMdDgkB3ZVv4d/26zfZ1lZD2Hvvjo2Q53NlD6+2+X2eMuBpcixde6qZO9ziGMb3n
Q0kHWZGxhHr4EcJqvBmXrxpiL/75FerzK/jzK8QFZQjXstnSDUHJ97eP3y36zkV1juyV2nLvOj10
21geaDaB/xLR62LnnFL7psAWs16cwXYsS5DZ1bTRcCgytc/qPfIRc50PjnET+eHvf36O/+1TcG2b
OAN8z4CAhKFb3EB/xvcnvj8aOV7YvY6BGbZZRvtCdc0VCkh/RrNhHqu2vTp9hO+XF7MODF0+jFn7
WZtIv2ubEGHNZKhVzf8r4p47z6n8ZzZrcshBXDRjmm5jEHFbPwUVlCCHvGuVqI6F76s7J4ZZok3e
1oMnuQMpa93/88sz/xqnwP1t25ZrWx7LAGR6Po6/vrwy0T17BDmw15iccJqKG5MGr15s6jpKH5vO
mU+NYRgjrq4f8lyZtyKf7IudCQEKVNpblyHg0RADGGac+gwYs5t69ElaNDKK6ZYr1sVC/aDBVFKF
k9zotmEe3Z6jJwiW8DL2wK81qYpkp9rCR+aT5HchlI71P79Qff6c/nKtOQbroGcIghiE7goCKv78
OYaVZRsFrri9p5VERk0QTU35GBP7/dgV+gRtgnHnENgoPDvinMY3HAvRz25yr5gds9dJlAGTU2gB
uhYgBgt67SSjMv4PT9MgXePvT9M2bO5433Z8x/n7LaH7ODmskt68GQIqoAbi2BpCyE7Rb+2WNcCR
6K5ameIhD7S4/ZBteBjqOV1O69VdqLyvUEbR6fsWz8fcR/qwxVagVrIa01sgTs19Z1O7ZMP0SEQE
XNcopIs9rwON0o3/XdgEVxhbiSNcUkN0fw6bmF/xn/IvjMqPGCTm/b7Df3i2IzHuKyX7dYfM6sd0
o7CRsZwzUBFAFVZT1bd7ay6u6UM9zp2Nm9bHx+w0Irtv0xD1BKUxR7XpVNbkk1Gi2o+IBqrjP18v
5nw9/PV6YQd0dGOePvgCKetfn/aA4gJErOj2xDznt5rZIDjUCAuwXR8ob9edNK+rn6UznAyRTvdo
v1+QUkf8D/lXoOnI0RGgQxokzbYYx/KjEFBZnJRuO4U2fTJ5w5F9Jx0+Dek6UE4zHQfl4LwsuggU
o1BbwoOO1egZVHEBz1b/D9cawSt/f4ls4A73AhNky/T+vsGgJCS0CdXvHmQV215FZl9sPjP4NIZR
f+BPNdtl2lKNTX7saSMCQyCTdAy9e3Zp+Fbz8SdP9Wdl/qedYQ7E+Ou7z+VvmEyb6TdgN/vbspQX
7mQNpsAkTdbgEaBqcgyHtgFii7aXYap5kzvl0dRmbttISLJjlm+qdlH7KTznqRdVWxJlZ+HCf7gs
/l6xuI5NJeUYvFv8l6Ccv14W4F84SLZxizfHKPYLxLBRub3SyNrChwDrrzgjaM4Irzb08UD7BcUr
B+ICBUOhDeKGeRX0e8wZn66ebPrUYPaVB3T353Y8IxBUr0Y9rekv0xPvMxzeiXE7SlPdxb6RHxfF
QcxJdJW7qfvTsq7jSACDMSnwAanY/fPL9bgY/v5J+ISWzO0fi63a+W9ViBwqRGXoWfY1NJoOi6s7
nqICpBT+cP+U07XobfUoSzzuQ+egUXDHlywBr5pU2dGRjG6s7M7x6/5gzQ4TiwPaujT8ZtuKnO6U
AFBXxaSc9+MLISpvKF/Za0I2lqHydk1t4/sgMnsvGgwcVWT0axwPSESK6DEbWlAnZfgL8hURb6OH
h8ZwWUyMMtuYvu7uelcQCsJpyNLA+BVd9pAkRLEZoqPR5Bdznmv1KiM6PVW6UVK7htwtK7uMISGh
Eh2s/KddlB+x2x0Kw7+i3h1WCn6oqxdyG9TIPIKSGIPc0+0zOkEF3RRuD+Zy4D1ZFSMulJiLZZRu
DLfbuACZd2C872TPP21nzU+/1a5BPp1CLiY8FT8dpD60qF61cQzPWBQOkTtYZPLc6QWxEgEmEqyr
4zbHZYwY1Jndbvqd0k7hg5lr16FGL1812HURSAKMZbrR8k/bKlibvQ90iWn0ljyZVXpywwIJAJOe
NbCg+WKL9kwgyW2jeYhAmd7naMIMc6h1QjrCMRFBGxWSDzDhFoz6SKx7arVci5+jpv8aJod4SDD9
4NJ5ubqPxDoCcYVFHLvPZ1DPEMO0WOWRCxAt59OLxQXMy24sNBRv/lerY/sisjkIu02IaZF2T7Ux
9O41dkihKHprArDi/0hpR4CmwPbLtrXq50sOu/wBiPez56KfCIou3Bi1Bn7PFr+V2bzA1mMIEtbr
MsHkGhh0PUIMjCvPjsWx4MaRwD9jXKxpad30YngSkll71d05nlutXHR4VM7dp8Tm7CTmdrLPkASb
xtoEemSuCfoot0bIJeyBFnFz1HnBYEACmS96uoQYCD6MRhB8YvY3bprQDSZI1un8uZeer7hfYS3M
9pQ43zU+Uytde2LAPmz1MspWgWa+BxYt86gxV7qsYE/J+3G0cxDk9JIRnQM2h17bk8kum1AdyKE0
tmTnSag39QWvziuDMUs1P6BUMaS369eKxSjo6g+Mg1AgQE4y4Xuu9PCDXv1LPU5HjmJbYqyyXVmA
virbY1WUXyE93HWmutcwFeDFZkAbAVYb5MJkWKb+FqcVbT+01lDHNHLHMwA7g8ulbjIdDmh+okCq
WbRJJopiDFpBcCt5BoQq3xD2Y8N2E0+EMchNH4SIEzoMn5Ne0wRHAuu1/WFsefpQKpJ1wG15UO2s
xLoFgoWX02B96JzpzUuT9snJXmLbMTd6gFvNTfNV5L/lWvRqI1CHTIgA32FeYzfODypStZu68OIX
+R3NWwDcgz8+uHp6QK1pv1gRci19avZRgfNdwb35zC4CN/1Xl+WESTcTyBhK5bMJ44JOlLaG1GRc
W9A7R70WzQETlrirGmMkPFnYT02bkbgbi3UXtjU9RGqWpHae9HkhYt3QHq0oyuECZu5PIdM1/Zzo
q8JlSn8Vxa6Sp8QsnTdbPOSWMb4WkTFr64oJHbrpvPWRQrIdJwWh2b310tloT9jCdnobMSUNnY44
xIlEVuRr7xBBz4hn5FM1ShdUZUEbMHTFu6gqbvjaqG7jSSPFC/D5mOrm1SMjZJhnMGPpQb/QmtcG
/vKZJt3b4vwK53mKKytrrYYGNg7ZxfB2bxdfDAO1cTel8pljAmbf+d0b9fHTT734alWWuvNzZXN4
j14WhWEamoANhnZ4d6Hm2jQvfwy4dlZlE52TkQgj9tOEOQNQ8K4NjfvGS7eQRBjFFYD1HIKdyO7W
v0o7O+WRtJ8GO7ssRwyns00cBRMKLLffOEFdnpbx1zhY9VlLt2Y8cO41rIdxVlpi7jExX5qbElu3
XRjJGkFE9lSZTXxfI/WufVBc3aQ728HCkqRB+57dSti8jp1TwErGEgGlWwD7HKIH9vn2F1OpAzhG
DMMgrLBCgsAImX+sMGeal8mU5R58ZHEwurQ+4XDgHU9TLmsrcO4mhRGpjxvmimC1V4NMsqfE01+8
UpdfdqTTQh9dRWyjC6ms8Dvs/2MOGcZFaRgYp7FhZViJgTjKUrmvHJtJN2U1jbBpI87Ii9Mcnrfz
c0vsW3a3XeePawYJ+efYGOnWo/w8+ZQ7T7mmPSw/95qpX8dZR8alDLsVhrXmaqVlcyWSOd4XkUQC
inX/qiV2enY1f99Js70zDAIeOT05cCzq9m6Yf1ZRD5zQXb96E8DJFL3JNoaLcJvOD8tXzFuROfzp
BzWExi3rA0TDKfJWhSyNXVsE8bXCOPz9MJFIs+UmwTQ1/0I3EqRGRaq2lTeNZ653qKs0SYll922S
mzBQLz9ruf2/f/vvb23wmIykShSBaHMb/c5N2W7r0dTvyhYiMKVzewSBCrm/H2pqAdLS48TbLFV0
FuscHeCYbQuqg9vErh5dNB2XxmjOhYzcGD5xRI78MMDeDok51gpVAI+MyBVXJDX4BQGiFY7HfQL1
hfw9+EYae9JS0yo//u7buFUmL02rXRYfm5aISzJBkTQSLkQRkHkyuHi1eeNNhx4+CJmq2/bwU9AJ
wFzpwPQ8GYjR9H7sDpoqsSqhqXm25hKiz+9067kumubesu3pFn7uhgqR6b/SNoUn4sv3d/HgwXOg
EkCRymKhOSbXuWegT2/Z9nFs1SDB7fAke+aAcg5F8LQ03ble6q+iErSKh04L1x0Py6/h4vJtDag3
LBVbHpsbCQjRauL9CDH3/ygIJutgxTt3CDlfh0HLb4Y4dqlp6l+ZHEg3R0QG091+DKAPMxkB9z2U
vHUGYsBnA1YQ2YrhYzJaZKRP3ytRwVz0LhjCkXAqfOlUyTlDFb3dLM4WwYA/J9tm64BXhI1iIk4I
K/PHhLmj5IT0kMeEbo05Ja4P8CypCbdNuM6S5qGzGT8a4FSIBms5w/i1wUkOkXyqsuZeV+7z4IT5
CpFmfbOosevueVqOD42WcuqdwTdmMQP4gJ6sMq0Mt8tyExTRL+pfemVYdfYFwJGixDDnTTbO2vlI
WRnBKbDZIuLUJOaI+Xe/Skat3YwTp5WhgJkgmvbZqlvShVrxy9Kr331nJlegHDUuMgtPBiantWp8
ee3AU6PBMcWp8Iv0UbeMDyYWxQExdnRwevMRYZt800oTl0qtP0x0lDeY34tbO3M33/92pZv1aQBt
tw7JmqNaHrrXPLkWigh6M7V6ivKZn4qBCSMUJ4fl2z7Mnr//uJmTHZDM71njTt1WhT5J7J3TU1/G
sPFlWVyiJvpJt6vfL98Jz54IWMitI5qGYZMjWlyxc4FS8pSGgiExN+QEtZDqswehd865rdqbRicW
DE+tnh1TpqwjQ6/c+WnPM/yiSJ0DZWN0J71erc1222idvOttk9lRFF1qGFVbo+j6J53nsIKoC7+v
DDzA4/gTlg5alfmfZWE6PyHyEpmbUvR1QHE2NbvF7T1gOPXQtCEDa/aHmBHnH+8cIMHoPDimi5eu
da76KOR6IuWk8Y3XyTHUurfjbI+01bptSTm9lTltlfnk2/sZeHsu1KdeedGRKV+8L9GFv1ipumsy
ASIAlcQ5TI4s6hY0iASkkE52EY48bGirwHKH516Lm0vNTQkYhhtmCNOAmADRPjSgdjxsFeeBKt9t
pbwsD7YV3323E1y9R7uCKqCfbz6i5K5RnTFo7NLsOFb2Z+yD7R4cD90PXba13kEaZSDmJITW9eKE
Fio8NpX/U2vrk+ze6sGM3pvASQ+2jAcsAfXPlAnzFT5qgD3HIygwGB+p6dNLahHJRVVzXj7/xBC/
gVuWbmu81L493pqMrzikpZulvUwVh+MMUkSSJtU7jNLxgAzA2sYtoJWmzolstQD3wUkACo7kdBey
yG/8yK3vqTvwvTaDfVy+XS7P5Wf6pFlHAmnI6U4DdQxMDSLelDTUHap/HSaYdKXy30p40ENOakXV
Z2s+GPO54J7+/rYu2vS+CdN7XBjuugmwvf9PX9FTebaz3L1Z9mAT08XBx3PDeHi2hcn7UC8udliK
NeyRcGVXvnxk+jcXXwlZLSAyUnAjVKc3U8ZhL8wz/ZJV43NMAsWdAty7p4vhrHB6lusCxskzuTrl
msOd9TxgH1s3WfTHV8tv4WvNa3NaJXD6zT6gtDKz0/fVn5SJ2hr5VOxkAbEizOIy2WEdpQSZO49j
X3mrCvsjs+MAKxshP2I74KOkyIDvxWcZSv2ci+wVA1t9MFvDvWRl4176NpmOhZleZqMjHIkxRr6Y
dz+A0qCUCjkKXwyy/TpR3OoV8yUD2xIbJAyE5WdGV3sQi+ECjtVBxWP1njF84nZqUdKS1bBjmkJ6
5jx8mXSOILkZR6skgpmvg1O6s/HYH6qeU0jJsXndIHQ704dtHlAvfHAkHk5p3ZTveNKwwNghMvCd
8pzxNuiGPx6ioKA9MPfJqSesi7DHX0ufPJ/qeK8cWCZU3I+KtWrDAB5gTxSTMjiMHxi08s33Fc6Z
8T5viWihUwNtoCoho9m0IND6F2mk3YLO+8XgmHSNxBOX0UYn3hd2TsIY0xMlXEClsaUzHZcgFquG
iYqyu002gDthnF0eNEZct67RdGtwRe3WqIlBAJFaIb0g7GGTtv705KfmfZXc+03zM8lGBygdWxf+
uB5OLpDzsBZfg+J4GI8lYSSuJy+5E8CaLQFlloIosbSRFCeA+87QJfLt9zwiKUxW62nyr2C96z2R
aMCRabjeTgxLPAu0VjUU5SHuNPfN6n/1WY7IwJPXSa+MfZbUyS4ZfZKJ24ZtUmcrRCY+Ny01ka3a
Zd41eDGcIo0st3C2VxPfU5EROJ/lZ5lnn4obL/bzKwPt/CRou6+WWiF0C3c3mPEd8BCPfXAIN/rQ
oySujPGDJJNVk6XIsQv7Oa5VBBw334hWb894b5tL+UtghvyifbAesr49DxYWyJUd9PFdZ0vOW63E
gMqIy2t8pDcRmRHzcgMOOt0IgjA2JdcjVDDE/CvcFOW6n59qovrH7xGeAeAkJwCI0KP4DsNpzTLE
8CkzCmPPEXXcDrR2EeFqWz4e45mP85cW2vYjbA1kmQq9WC041pPzhXwrDo7Sa9julndLDNNwrguo
zbYxftMTMMVlcjPFMRa3wjnpNRVt6yYzPEqA3SNsYBf3eoxGmQsiyPOP5Q0cJhLo8tbHq6GTM0a7
s9l+b78T0M5t4quH0gXXmWUgrBYkFEkc6TGqegehgSw2GMWKhOu/wXXu+BfmHi950aIpMdSXQD/7
oKek8nXa+CC9sF+bdV/vFzWhrRN8gFLydz+fayfakKuETMqNTwsCzz6ffBfUx75uNMCO6c9Apw83
SZDFavmYlpHf96UTFPjLwrLGWjT/VbVhchjtoAWFljkiYELcqvwWy5uhyE12tN0YgvtIe9kh1o5O
uuMmrzpo/SxO8segMB/6QZJJ1OFNSSbDfB3b+EaOHrWH5uO/mk7GkMZr1Q3DDdpY7YXknKsDxvG+
d8RI1FmNxb0pkhsrLwf6HXH9mvxOxlyyITJpK5L4q5JBfJJhY6FVxUyq5s7rcragBTUesHBsBy+d
9bFaZu5L47VwOCwOulM9gOgCtZqB62BFwb8XQLRwmThjztoxHnBOwzhNx+Wr3HOnI9nQDkAMvtJQ
aqLonVAFCfpfVTLWDyqL03XARztbP6u524p3ft5/OLJlDEngWaXPkTn/48zltmNZMv5F2D0PvZvT
0MJM87sh5J4lmerFDwP92MINoLv5SWrS9ADorD7C+4vQVffWqshhby6v08naaG2mAOBlpZ6XGatp
oxmct6DlYSA5xmmz8jIRMc9U0jyHk6P2EYLQ9ZB3HMHpld9Wra5BotB2C6mkwKbuk8/KKYbjioeS
YFcjtTlHjWce06lcBSj2r66TI2Wt8w/eRfOq9eg8RwM5eihj512zUCdpsS/PU6wV2wElZDwv8iZX
xM4FAuEiQ/g+83Vgdg6dSn95kUHfIj1pNA1ib1f5PrmtoaTTg63zRSU4whhFg7gzN1rhxn98FeqY
W8qA2aJrKIIGyeIs2Yw+fE6eBXO5rzgx3u0o8qCMm79JeRK7MpYNMSUco+hF3WZQ6+9pwgOGC9Xa
GouZhmyfoghRNskdlFVj9lpaaL9gufd4bObuPmB6gjT1U5HWzjapFfrtnQvYYkO/0137Noc7XIbx
2RqeQDnfTGb3wiL3CX4ugbYf0roR8mBX0QPGSRq5hKOQgGTRzAUMax+kVdPghNu2Sieo4GhlD50T
hQefLXqjmxxEZRi+M3QeV60v131mfmp5rbZyDI7J3NAwB7qFIDB/TIRR6VYCXi6Fks/0Dps0LlXN
m7ZG6sHA0iRUFXQnhTyIvNdXPhYhJg7CWFkuZple7gl9JXKe79DOp1eljcbapSXK7g1iUx9Q2Iky
lGu2s3inS52GWzRuyXD7VfJst5UY5FoJyBpaekh0cijqFGBWLkbSgqRkKqAeB7O81qkWn/QMO0cP
9rj0cB+021ETzECGksBBZlOAsSlqff7OKGQ6RZtCdknIIZLm7Ygd2iEl98Bl+2kLChtDC/UN5BLR
GMfOnsPyGghEmAbA7q8pAsl88aqtDqOvC3R6UqBHduOcqFNmW0eQT1BYzUCLn85KTAZJFuLw05Ju
xdUtj+pnintq1zMdUZFBanz9OhqSuRVX/AqL8p6wEzosLxGd9UlAueo62rjJ9ID5jZrL8J45J0Qb
1MbZBn3snqSkfNf1oiCeonl2UUkIX2m3A4raSAYQstMMvO5UnaLEhWRYMYCLvjj0fgQNELje/Mw0
diQRO8AiUMorMq6ZhEDQNp1+G8y7FVO1157QvZXWIE/XUAL7GeR+BgsrUftvNU2afTsGX3YLfMGO
aHLnEzFHtY4lywrPpW3/UGPDpA9Agk/w34aNXz+kBAesMlr9uaxvTUKE9+Vo7AzD0Hkh+qlEzbeW
AEZ2IixfmqbchWGLscawjtNRpN5LFtk6k6MUUV9saXtNp24KqeF8Oz1w6v45yvwwqgIszlid7TJ7
JX3lZjTGdxpxhS7vcvTkG92K0j1Ispcg6770CNcbuXOfsSWf8d3iCiZZYOdpxrbIOjzQGWSGCPIE
0ur3WAXjHrwJkzre+qwJmj0crUsfyy9mWo+j/DXfKxjxUfZr2ioxkzeWzIAwNaIktDnMmHYteWm/
w9RlNNRUR2B5n0NU/mrDIVlDmmEu5+HP7FrlgJzXtDlL9FJ4eDAnL2KCp+Kt4bKgOdm4x0q76frI
eurROq0UvkVY9O/C8Y7tRPgyp87XuK6Jok8I6sj8o9eH8eOYYymy/fcqAO1XCJJfrCJa6/1vp9i5
Jf4bT2e2r2w7mStQWOdF+o5f42R5sbkjI7gk2u4S6vmjUxMQMlHrRCkZDmR6bfUieLShCqyDkI1q
HBIYzct4X2bPVQ07wSv0Dy32CN4hlaFJoxsnlsHBNKajb+WfXljpK5MEFzDzFogas8Y/IWFce2R/
GWn2wPk937YpIJhk5HhOXke+4+1h4Ona4daCN8wG1e71NvvB7Q3ggUhSzC7EdQUOhEWXrrur0qNu
W+9HjIKfCkkJ52AkbnAMIcEJbErtyptgFuvV3FphQIUs/TOO8mGjNSWdDjv70RsNONFCvLWDAxgQ
OFmRgtml7fwiCSNcyzw5WMo9G3RxNk0UvxsJdlCZ55+NOEoTYmZHZBzdsp+dURPgMpQjVYvLoAyY
ShuBPydb4lQbMyqg6ZtDj0Nj6EyM5kzA6BZZHFCjA5Xeszj1qQnkNMyOXZ5U24aJESpWzV+36GEY
JBHo0WrxVZbONg9NFiaSfDEfzdM5+pLgqofHgLHSBrLMflIAj7PmQdnsoiVwxkQQMwC1JC7MVWxY
NG5HQscddLKqIA33Rx/FAVcnOCgskdewjlDW00eC85qsa6iqcMSH+kzkjQVoBg95j0hza5odl8GA
Ex/gtF5bv4VFv6vrbN6ZLuLW0YhHzqunrDGPBQr5tebxqjlu3nrGPVO/5pC4xU/biz9yEeXvSoZw
myCsp2MynvJwHLdN3GuQXTlvxNJ+RuvT0ffMNxkfB3C7ga4AvePKd7eBoz2zkYybWu/NldZygqmb
A0x87X6oGcB4CXhCEUVqnaTee6RgRVah2hYak2G3qjZuFX8Msq3IXQT02otS37fS+kj1fG0EgpKH
u0I5DrsdjVgH3U4xERNtD30M6Z6ZJKPLoa5Ba+WMOoETbKjsbkutglkJkI4ABBgtGBsoKbIfDo3I
pnJpp0wWvG+a1aqLXmqMgdIjliZs3HdI0M2qNgNIprPbotUYYWPGBUxB9838ZU/t1lMhmfK5Q/YE
Fjfyj2nFdiVRpdg4LB9fxyDOMjW0LW0ABA2+va/coD1wwRynXtvUUd3cAPr2tm2r9qKtDuUofCAO
2cUpCfzFYLWf2AJpGzd39NmOPHtwl1Ng7BoAurFGyvdUql+d3mx7CEVmMkDUAIq3SbRABzAZn5Gv
3cedv6HU1fd92EPZ9UsyEcaPOGSEPIXeheT1NZCumTZBgpM5eCtd0bLDoMpZ3S7PbVuQXmSDOgLE
v0nleCqr9iNjgQxszpvo75mM+ORg4oo/RSRhbDwMw5TZ93hwsm3tOjfFTNpty/o8MFTcKkRXK973
daEm5FmdInYmGX7GxmYABLg1onoV5053Hmy8eb74YCLa7mu8jiuz83dNXEKw8VMskCQo+KGIyT6I
IUn6/4ejM1uOE9mi6BcRAcn8WkXNVZpHvxCSLJPMmczw9b3oh9vR9nVLlgSZZ9h77XmNOj67WeMd
k3BgrGF+12tmx6iYzi04RnZiQIlnl5jV2vANgo2NMTv7rlrmExYCwxx8BGki4Kk1+Lm2HLdLqB/L
VSizrGlyscfS2MiivExKfr7+vOtH6+8ohNyT+XclnILiuU1/zdh6ACpjgGpkXy0zCj+ni2lxgH1Q
ObxPIeWAM/OoGg6xx6aDepGSr2F1G0wILRaNBicFBtTzALcy9yKy3jl01cwFa6ZbQy8WmGfO/bLk
Vmk869Op5IlbPT4S8753c0p/RSu8gxPwglqaKPkQgC/V4MZMKG36luu03sjAhqPVEXees6mLDBju
Kv8KBAnyHQo2oj6ZEM00SkNWOxuA39gfhnIPcQnuZmm+qREmehqm16Q38dANxGZMWKw2s5lXB09h
hQnD10XhH6lemNC9zdNys/Zd0lH3x+5jJ+2D59FNwz7lBsUUjlzjKyB2kpOyvZBgQERebx6Chql/
OYGhhESQB+K1CcEJwhGjxMSWiDCZL7eAdm7gfWjcM47ID2GULwk8+bzLjZMrf9APwddlwGrsVOVe
nVX75qRO8WhV9QbdqR+/i6FqDqqYI4bUkMScDllYmX7O3uBtXM8Lz7UxPSYurYc3cKXELdzoZlMH
XDlmSAJZR9sVEd1cR8MENTefvmbS6tLQhnKdkkObOZBCnJ5fVnG+7RAHk2mHx7un08jGMdxwRR4p
SilfzfYJDPbFSMpPrBVm130azOGifl7wnrRQXQtXMGChGbXXsqbmvD20Vt2BR0jPSYeDM2n6lYjc
UWA0AWuKiQHz2CJbAsuX5DwHWdKmZNhk+ija72ARw65u6+Jy0/WM7tNS8OB95IMsbdclmX0WzoLN
JksOnh/TtChAq8BaTrbdvjBQ8bb4wIKT4bmfpJfIbc42KJqsmZg988O0y27XDdO9IsuHaLHJ5btX
0F54K5RtCHYy5RpJ7STqlXzBUEVc72gzMXWfKh6lox55IBmLfnh17uztePSOmVs/NdIZmSF5M1h+
4zy4T/BByCDvJeh+pwUSXEW1Od9nVQ5+cKxvE+QF7K/mPQSonUtzssV+yQRnEdU2xqG0Dr7YAIMD
PkrCNVfTC9mi5FrQdAw3u2ROPzTv1hzzoK2Gc0JT0VHjBB+JCJ0NtMvT21hBH1BsjJbOkBsbG3fT
du+d40VuG3ynIvwsE+QkfhaeYoTwW1mEoN4CksmbVG3DVLhbq8I+Ndjf/RJe8qWLmZzOdJtGcU7K
D6Zr9s1uB57BhBWUE0KsleDIOU1vbqdvLrEjTazOnXD+ufqF5E1sNZbjcQN66PsIEN/33kzmo9ue
RuIztmuybwDWFI7pNhHCYH4/7o1s8jd21ZpguZJrX/V/nTWyL/3Ka0LoOILGyFXWmwjSvTPhuWMV
tsli3bFShO1HcADXIQ5jZoLA+UJyKCpIHUCk4ow9lubVo8IgjgeBO8KrEOvUIL+mhBiJXozNRqv+
2xBsNfHukShmIwBzAuJ4TfefYaELdQf87v1UERjLbyFlPobmr7IBl8Kz7yLLIxiAHvTI/TZdXTv5
Zp9C3kEtYO7+tF7NC7B+PDEnQO4tCw9mbG89uWwXWZGO2eK6MsNyVRLZD2WAlQ+aasruZfiMwU5c
xs5Vu27C0MZ09xIi4GC6l22HVnufU8EfbFdmlf6c0zncudemK8Q+tm2oo26yrWPj38AGZRtqjzMU
KtN5GPMPc2Kf1VB2bpduuc9z5+9KxdmbPcNmorGPObZ34ljK3ymjfgnUzMkaj9tuLl/RM2RbBEjf
huv/SUfrzYVuwFunoPtSwVZmBtm+mhhIjwdLwugf+fxcRclRrqNnKTjnHax1kdlT9KYF1ahwTfzr
aXmw8cCxJRcrtO5pzgAnhZUR0SFy6usWRp7mT6fTj4WxjPteJlGIupm67xMhKZZWphnbjm++WRjU
/pBB0HTtsPz2auz2pm0aYOWIV2xVfUqtj34Ymo1Y0vagifxBTM+FvBh/SHsg8EjjNf//H01MPi6X
frdDP8aPDD60u2Yje6PBo6eg3AB1Ru5C3rP02SEoxtquN/wiGMc6ZxFLwzvKw+SjaVEN1KtxPNpo
WtaKilBK4iQahKQDow2/r2zWH17ksSYkGJvB0zK9M41nriNOrcllXreUpCPkW9F6456hXj4m1LEW
jrpqzBgLWaCuLAnClJiAHRhoHAXP/azYyh3LNHhDQWj4Ho54g9xjNvolskkKHFIoCB/eVxmpO7F1
a2w7gnAawBi30VHEnslrYUKWCWNug9KC510SPLrKJRuD67e2XQsR9Z+6x/jsENAX1aQgtz7v3Sjj
q1mqr8oi8FGy74ETh8DWRuBlGoxjT8Aw7uuAnD+wJ7uKFnOreNugSB9Md8mPRuE/mUItaI4BUStr
Ldm4QB1T80rLv7YFdqCT+rWvnhbmxHumcMAlS3XO3OIt7QnqiXOSpET46ppuhIswfELXQMMzZieY
NGqf1yQZAyQQBICYHaUNNUWA2+vRs+fDuGsKm67Yhs1DStq/TE82g5nJR+L5Rzl6X8R8g3RDKg3n
BuVTSQ2GScvfEkVKzwVgrqtesu4INDh5Wor4LTT/Z5+jBuz9yM1BADL0zbaW3de7tPJxU9MBglAp
btZikpprDQfRdKi2EucwEToZZR2L5iHfpuwRKQCnkn+rKSo8pF3esptYcW3LPiENZpojbfTewQuD
LxbS+SyOmVWhRTHCh7DgX4xlznBm5CT1URWYGUnLC/bhvDlOFVWsGHpQmcZzo1qA/454MBr13iQe
5+gkctib2Z8ylq+o7sixJ9lHxfFPS/I32vLNJAO+MiwTIDAO6cBjVxQ9oUvQzzHSvWJ3/Qd/dgvc
HWh5Af60q62o4u5wbEH4XtldwUgcgyRzt4xWwpXD/sfouq3Mk2dDjt1VSOaufSoek4FhsGPNN3CZ
QPkapFPx0JPRWba7OME9TKtKlHu1I9LHPyjOxZ0rxbcdmJ/92KKUNmUJwHUlE+f9QeCjGxq5y/w+
RtXIBaP0Y9MuT+TFbVoN4FvYHj3JDHK3lS5BizUmqJgCf7QdBoP1wEaihlabB5O9c4OCu5Npcajj
o5pyzL9IPJdCHeqm/5iZmPVE0O60d221K3aInyc4Z7E64lx+hgVgHaSpa6JI2/b511/M5pnFymuo
mvialMES+YZ1FD7pLAGkNoRdF225r22DbrKl/MZOew3bjvg+rCXnlsbRLcM0QoZ7yRoITT17o9WY
o3axI7ydNfYxJuEmQqxQb8ToM3UyLVI3uYjbhGVxvWQ+y81gl6dC7GsYj1u7tf8tgFi2QYIgRlHo
ZzlpD7lKYDxXEy5ffuWHXUCnQ1aM47U7qApkPfiPY+IQ/0Zjek65cDkdjH2OJ2Xvys8cnbkRVs8i
RPsTJ3ZBfEHwWFcCyiuNnAp7ve8y8LyFoiHqqr+WTtEZxQs0DlceqQ7pu7AW9aA8Kv4uBzka1KyI
fE5OwP5iyJ8AARrIIxru+67zrqPyjlPABZ91RGp0nYUUiazGJTYQljOqW3ykSAoRW10wpJ+L4I5t
xN6cee/tALGrL4r8WpTlPstDG3VaO27rFucHrf1Xm1DcI47oKhhZVdAfHU3MgjlX0Vi7/RZJCvPK
TM0HHTIL741EMZMeIzn24UOtuhKnQcNR7h4duLXgZoOKMcNsX9CHPhum2GVxbkNx6S8skKFON+57
XfoLsrDgtRCoag1voZNgxDv1/XBOeutjKMvXwuNybIhBaLwg2WbgQ8GT8depXcZDTjr8Sg2odCnH
e0wd7qXAVBBpRWRu4KLGDNjf7U2ST6JFZv1J8ciDs3e/lixuLwQoHrVvQDNV1gMyKsal+bwcy977
NW3xFIb8hPKRjRCGkRQ0GziikCL6vvDHHw8ZPlJO+6KHHi0sPxrSEG2SMB3yxQtj3Hl2cJiX/CF2
3KfOr8AkmFO946tCgKYhuyPNZ4BUGegnFNtY2dCyshUism8DsHh5LRqNciUJmRfLJWrMssOICugG
JwJr0NBDSjk/9KqLL9MS3+eh2Fs+dL82rMRF1t7j0o9btAnjgT4hBXQOZ1LAtbKHudzZ6FzRbrxT
QQ0PoY9sQHG4go/HpBGq5aWLy3I9Wd7GgUAXp0Uq0NtmRCKnu1OxdTRHtPSh0QGZ/skLWjJvOGZK
nmQ+ZER09DflMsfXWb3DEgn5pJnJbegXdGoex07d8KBq7NDPSwdfP6tpuchwZFQtHqhOAjaUw5PD
MBd75zK+p564LmFAdVvF6jKAi5zs5Jo55UGZMfj/WCLhN79zpFtRRvnOzWi/8ShJfM7JG+iCJ5Xa
U1RJlZ/Gxhx2GR9j/E1gLUZJLsOjryhS83CUrB16c6Mfc7Xc8aKa9zrg5XSHJb0U4WNr6meM0HRL
DedIm98FbHWZA4E5r4zweW5acYc05uQzNU078x8lxI1E544zzyKdjs4W+nFi4fRouvOgPIwgY3AK
BTu00IfAQvz6cZIuo5yVAQOj8hVgJDnp3fSRM2He89Czoe/MyDDr41yPj3Fn6S2BC5u+MQiUxUpc
JyczHdsLbsPHymVm4ufmcqokwtg28z9rSkx7MB6nGcokBcG+rK2Y4F3ebaddEJ5I3hypIiSbGkoy
wF3YCxFxoi8Ninnao/AtEKA62gz4gaE/YqKid7KzyZ1HFzEv+tS3YAEnJLBMfqetNxXXglAzcpQp
tbs8MPYGkngwLxQO9dOspIeUQfkUbkZEk55esPlsncjrs4AhNlXiXLqUaAKDKiA3RsW9PzH2QySM
UG4r6+E78CCJSYNxqK30O4/zn3b4ZCPgfC39g904pCMLV1yU+PJza95jYmL35LtXholNRKnw43u2
3rCt+Tugc0CLQoNQJeZzYBHxg7APPDzRZoC+aa3Cfdi7H5ZwoKyWmmz0+q/KneeKCd4F/PS+84tH
p61b0JQ3BzlXxM4akC4Dwx/wfDMRVF5EMHoJ7leuyBZwxZhvUvkAcszfd2D4SfA8jwPpbCmqNc9x
+VAphFvGDovFknrKhm6tjNgjAJXxpvbLa2v7gaTEipNL8J8W9EzuvidrU/rK2nlw42aSgrK05Jtn
aEChMt2WDR19G9v5PmmIMXF9HjuK54X9djK374gJHryylRvXRWaiaR/PToLcqloCpODEMkAOME74
R9/rGcBJHT+UjtVvPeV/xaJAYJ3+qWPvEdMOB9CEd4iOm0wJAGBbgn9A6GVkGoXlYTZSMhVcgWb0
O/VcAsGA48DCsIllcE3MCUHxovOv1Ry1quiBVK1bp6QrfnC6n4purYjg8toN5iAvbYE+Sx65UcHV
0f61JbXiBIxhE7eDYvTRyj2mtbsMSNDGCiqxJUx+y8PsrnBZsDohlGmgzFQGe5vMyiM1+362pt8E
uUdkS5IjN3yDmBdlnoOEk0jOuCMYOg/x52HHxjt+8R3b3nlKMVdxPpXX6W2oSBq1e7KvbL4xtmNY
0Sx8SFBgrh2l0WLkAOonnZPhkOyLltkwesvvOmUtEnZqPuIia1nRyCfHLhcCDTCIpwl3IVB6+GV2
eg9WInJS1t+D8UyoefbSGl8G0mPiqlaNhS/3weTbkVgKeqF6BK7c9x7CMj4B6EXux6K/y5eZxQbr
3G0FHubkip5raNJnTkWcCIRqDRNYiPK5SZ+XgIWLKFlfLB1bxjCE21UaWzX6pCKaxhOjLLm3zf7V
zqnucUvdnLYw7r2/DE3hWA9c7vl4ZGHCrqc6kQVLuhK7Cd2GvAlkFH8Qg2cvgoforgluWdozKjvZ
gXoOGVIcHOI9KgSFrj1hnCMQbkNx8AvVYBuvMgofFpsEtL6j8TvL1vtYBoctcznsyI0c6NSpkrGD
JXlwA8u3bnWDJHKz1RNdjUzE/C/DnOszgWuXvvGfw3yuiVXtvuLCOqM8W3aEMXS7IXsRAVlHEgML
DGN/m1MmvTRzeluy8q5Z8LC0hJE73JOnqquMc7km5vKA/6vtvr1YungtiXg4wMT4IxBoRIa14HOH
mRWTdhiG+suHSLutMwdZrRkMjHLYdRMc/kFtB5hXDe0uU8Z1XXyv9DD2lPm98llQ+N5ydgFOsTRm
qedkbyzGaIGWYbwyY7+DX/nGhKbYs0Cnbrde/fFXoSj1ivIMGioh66GyD72Z3CXJ0Z3JISksMypY
72xwhiFuKAwEYs68Af7FF4RQbKEnosHgS7D3chZExzK1JbPDoiMJCWt0/e6NtWK6zxW9/txEHgl6
EmiX1F1HRonxbCf7wEuOnTO90lNFcxGPGAcdTizX+tfl/pUtGnE/86srCtg/NUsTLII88QXmGycG
jMxbSLo30hhMF46E5d509P8uoMZjy+CYNHOmHbCSaAXNZ6gVX94w3xW1D2GUTCuS84QKOHVS98XO
3LPfJ18WciKAppyGhup241Lch7kCbk/lYgJ03iAQevGyAhmnZm5i1vqAD9HBi5GpHYhzi/wIgJka
YKPt2O9pYd3CnKN5viqtHpYe4G7TOLCGsl28SMCBc/agip6oJ1Hcyb4Hze1QEBX+FXBaxMSOBb1h
oMudEY1aQv4hCgFeO9/NEkDElk0QuQDDQz85hBHXAzrdhjxxF6yiN03tjgqQr31B2JtOzIvD+gmw
BcvT6hGl/mOXWX+yt2zNuTCT5dFP/VdC0ebDpEChsaI6mwsIFxCME+TI7KyEcRhUeMjxdWGRxY0r
kuBr6QQwYmkR2g0xxhIBOU7L4xxm/wbYELuWEXEqzV2Ir95D0CqN4EFk/hJlAeva2JOYq3PG5YZZ
RFXztvqWNSgcEjSomCBJvOROYW/S1oGpkM/vvTVdO3w9ve0SJuMLpBZc4EPKvI1w8ChY8hOwAGIS
DF7PKTvVbt6ziel2vkFj6ZTtsZXZPwQiTkSZbWwRqwICNt80jmRpNxcyEFP8npiP/Sx583TCRLnt
ESUOP+38aAeo/1ln9+yBc9NjfFJ5u0wSWMV8OskrHJc1IXGE4KxlKx7YV+KMlk3zZovpPhTWfdUJ
sWmtZN4ojVU2XMU8A6omxk6vP97El2Eumi9sbnAkaVJMOOiF/JuS0ci6jFFsh9yhUHSiZht+SgdC
1GKhgAPlSiL44+jEaFJ6UD7zWTB17BB8xcFyaFX3kRWMZ9M+/3DL5p+ZPPgBUG27IylIqL2VuxEh
E8kmzL3Hth1e88l6h4BKgdsUtG/pRSOWMNL4I/CT38rV7p5X74zHk6ArBIlN+FrHaXGUTF1sE8Zc
qeOQeRuqWXFvivGnAsLnM8YstfFeT1yHZsz4G6Ej/nzCtE0LClCy4KLlW2MHYLJ1OG7TFJgclzJ6
XWvttXMfnUvzPi8/Mg1WDjyvbqAInuzXtAzkgCYDfb9r7PPXQhdLJxaTke3/bSBnRI45XUbXS/eN
zH6qwPxlcPUnC4sT22K5q0bUDWq6xfu0dv7VCcpz1u+sU+Mn7l6FqldpxoxIgJrq4NTurcRv2rni
zIG8yT2v3dKfsyDG+GUAcjRCQZ/s77I521Vs25y1eV5yXLYdo32nSQ7t+JmnFRrNJTkECO63ydzt
G/bD0fojsLV4TcTw2mftl1MmP+iQ9kTp3oM9Bf2I+8kLmRko+1/cJcwBE/sUTPHz+pRm2nsY5n8A
GpCJdSEhOF/LPECunOgD9dC9TwRFadLnDMZL3HockkR08Kucwbwudjh8H72EORtQoBzKpH7zM/mA
dwAZDbbjCqnPK2mfYuMzffa9bGIsi+u9osRCJjNDoy3wiIj0RQeIK9lW9BwgwaYVgmmCx/RgKcSu
GuBSesyGN2M+kEyAgoYhOGI8S76ma4ANpfvTkI4eDMd0Pgn5yzDlbfG8v23FnxWM0zDpbmPkmexR
wCXM197PfhHW/qkEo5xpwkXW538XbratKcN78rYgr2t8qengYZzqyBaV8p4Pfh+M3kEYcbEdC9ox
2+IrSNKIjARjNXAODE2I9964TvurMwkuFVCzTh5Tnx5gDJM/cey9Oo9OaMZPZvPt4zM9LCnAHscJ
T1kxkQKUluW1lJj5NXl4G8cTxIdQY1H7MQax4n8LS+S9MrwuGp3yqilS1PuAYDNqM6QJMUwBdriI
CVvHO5HdnZ0G49ZAJd8si8UyW9zBIahZN7jvfcdCPTTWKxHdRo/9ioeuBpDep8fiwXMxnsdqZMlV
fbJagzRuuSwLKL7siSF6anMYlx5T8bimmu2Hgz/Xx8KerQ2LGyXz00DwZqUSvqZqAhQS9iBtwyQa
0UdPZv5XaxpioWuD4xe4v3hCSEBusezv/NG88X9o9nekSsVDYrAGNoEqMzXKQCZn+VCAAJSXjtyR
CqGdEOUHBB1GY+23FTTOxqMS3wOUiHTfX2qX9mrk9TlMAXIdtoNHcjyisuN+LufC3VB4O1ERer8q
Np8to/iqOazZj1nPIzYpmJZ1CcGg/tLK+Qiro2rAnKX9WEaZO/2BdAL0p0MbMsdobgBE3eZynf3l
MWXuUgJNX3x4EuyRUvPD98djG8LdTBDF0HkerURlj042fGUV9mI7lr/xkj3Xme2wdbVPTWl2zMMH
ZFxIsQEHH8QY1w+G++NbxU/Q2bfBNiJzhZtaOcJfSywHdKH+eSRpvbiNKifzu5plVBpgnOOkPNQx
XYDlc1PoiXGXYifnDz0ATFMd8YqlO7Tvr6RKmFsyXE/20K+z6PPMUKay9bXvtXMXou/NcXvvfGHt
FTuzJangR9PEm3F81uGVmWZYq/SYi/K+sfnLl20b0Ai3XzyA+CmKNWjjx3WbmVkZzWsn8lOtmLVr
dRxzxrChN/zVNbcRUcYWGzqMf8PZn60bw3H2r3PKErSpsQ+Fy6ZzcAMnS/FSiGyPvOiVZBas4cOA
X5qwb2Iow63E9MxSx09OtkjfZ/OUrtv1RpruZvXcbFSasL4xCuLTNd0rpPJoMJBHApdLANFPN4fj
HzXa9JXK5EpUa5vbpN23iHw0LSHZWGm89UThg6utL1qeS2eEA0xs53621fqTJvPSM73LTGQtP6TZ
Z6uHqdft4Z3ak7nFG3XnBghzmRqocz7eyrl+Nz3DPCOxvQO6A/7NVc9em9WnESAlIXIhZqP5Tfos
ThGgjrs+dZooNuMS0UICuYzAJRRkjD2FcwkTNzymRHFKMhQjDLtxVPfpZ2qiYrYTQ7LFdR/njrVM
XBPNrfXDotahOh9307nOEZ5TwtIAAV+aG5c1Brjr9Fuvv7zKve9x9u37Vjn8mNqzA6YBfVh6dZYO
lJQNpXf2y3smTAY1iolWjXFHpNCFH3sAAjRhrAeWdidH6LALZBN2pj8oBA5B0KgDjTFqwxInU+WR
qQuVeMzxaOK/kETSLRknr/GKJY4TLZEjee7ptPPDb9KhGdPnGJc1nkw3JsYtr6xDSVJ6SaYZ3WO2
j/1y4pCtN4VYDSqAneGOXdhNdxsihj5FVuPKOsuu19HMc4nxTm8925LbMu2+Cmv4NatK7jn0aC/n
+SVr8h0Kja+AoRY/Ia55Rz9asXNeGvPWdNSfIWmiuNw76nSbvxTWHHNhqLVqaSfFQmPwIE1Y9niz
8U5wFLdrnQE/VCUElTi5IM/A+8wZIDCUMpG6ZxcHewwCv/BeATFCQaEfDXeSBzt/9qeB7odR6g59
xINQA0QRT/9plu5pBF7I/m5CebjMu4FMBT7pzQto8O0+UwhImA9Y5JJOQc3RCC+oMY9DmdavfbNA
9h6W5cZN+j4GpBwPBA2seOiLO2LWmHmxFykPdR5AZxFUKVwvSJwc57CM5IUFBh9c5vl9QdKMFRcc
P4gEJ4VbJXAJq5otO9km6nU2yhypV3hNfVSSU7BvDFi7cyA/jQZFqwM3NcISVzOcoerm1QrK8o1j
9dlvG3sz86Oc3E2eLeogaUnYvlEu8p/lUP2WMGOwme6mGEWoP9l3dpvsOj9FtuATHZItJbpBCqC4
DNDhxzwiDFkb7SeXLPyEa0b/GnY2tQufoZh70pTYq0G5zCMnYdfTPuTkKW19yU6T4d2+beLVicHb
A3PwPKVJvCWCAIzKrP1zkOApq6HbrnDMwWV3OUrvKSBRLRoLTVUcE6Ew9grhebJnGs23IrSDzWCN
p9D7wV+EnR06U+Sn4RtD8dUvOqJIa3CPaEcepyFg4FC0jyLF6EHk8be1SpS1bojGcNp8u6TlT8HW
HyKLI691Yj3oN45ykLnASDjdHpn21veTD2/XZI5kcUHFzBY4kT2TPClePNLTLcBQmoysGdW26Bos
qJSSleOd4/67NcLxOlsBSQTeP0ofFvd2BTtKeSf4/GTzEKgI1CJ/a6S4FoHByHd1yJnNeZYvQOuS
O/TTvDf4eCeJKQFxO5onXVlAKfhl1y64vAZe0EQP4kY6NSC4FFMRzhc6RwJcmlycQDjtkwovKViH
O47Y8KQCP2WSUuCToWbakGwGKiuFxzuwk0DY67+0pfQ3TVCxmcxvwlvYAxjJrgpFBtGgBd7BEdbG
/b9WBdMuzrzXwEBYUSCb5ZND9c5daDjAlIyD1y7PMezC0LGoJIu7FMFbRBVQIuSgAXZr8ydA4tRN
xtdgoqoMxkZHWB0pbq0v2FF649Xi5lWYolW1minYj8uCkMApVif2Ci0cdjI81x1S8eYVS0lfzYuh
ZuZAE+MMhHDcR8s10V62VYRIMje5DBXZQJpc3x20hG+jhJJDMsUPPNK/zKQRRdlEMnSxuSVKgbsf
/ke4mA8KG3xq1h+WpTnSl712/L+5gWAV6VYNpZBsSyqNLangLcXVuS97zspYiw2qmGVI/xZTbFHS
xd+BHfIbuLaJ5ho2DKBv/4dmsACOOgV9HtDkHboG+gnWkUmAs27hm9Y21DcGYuJ9HPdbtQgPn2gV
b8cJDpZpJc/eLMXRXv04TdAa2EkZ6cR+jFQHTOhGg1yycjPZYt9n8RvTkcNxa7HPMltddotGQJ/u
7NHzCIohnDPOiYozqYlz3T15hqakmDmDR+cB8BCZgvI3CLJ3Fe7daYRbsfF9MFD538asnzPZFYwK
it9sbEnCiwlBdzP8+u6Zx/MQ1uKhr9uvjhHHXP3J2URNU77r6u5uGIYXcloO+Amu1A4PVTJ+5GhD
e/KgUTXeB4NYk+epWLV/I0hhM+r0eTXj1AXNslHgkCNGDIGn2gZV/+HZGHZKo/ycJotphh/8QK2P
UNLt5jQ5J6hvDF3sZU7GmLmgZ8E1ZzXGVYpu2o6B9WwN33rkFUvlgW3sR94ajzkKQcEU2qlfB1me
EEVSR/qnaq7tM6voaEyTOkob19+Q8HDuLERANNJGudBhQeWTJAbtizKPEgaxNMcTMJLSwBQY3juB
eXbN8K81mej1yehcVx9z4ywnt/PvGIcf4p4hgaWpAfyCYQSSp0Nn9Hy6ECKWqYnvwLpHWdCX+jjY
y6+l91PPVoKVHL0b6y8xVafST/RhTlRBB41J0cqo21zL3K7Nwkjwe1RZRXMM/J1vh9U6qALnnzvf
od0++nMLhpX9IC+WVk8J/CsHT33N5I5HnErJrtEXIupiouVEPDb7ZZL9kYpsjrp2GzT9qiI6+Xld
nOKYuc1C3mlkOp0P8x8/ziLOgR/siMIk/8qB5ZINVyMmz7AXE9zTZ5vY92vthM+6p94Kg/zZIoRM
DJS/ucWPfrAq4KSN+JzWaLEkJrdySlqG9USbjQz0uFnnx8JkauWTqjwEawBumR9Kooii0HE3bobS
WdXLnV+os18Zr7Gjb11A4hTWpJ6x46bqa+PA1cF5rhmxNB4/KluQwiJz2iWCm63EWPve3z4ZronZ
jJfenCBAhUzVfkJGVREg0mQ3NHvX8a5eAnlWKQS25sROyJrlR+UKHAYLOanmrPekPP/2oIdZfnVV
xP8QdrTFS8kmnauu7PfCTakNpLX37VTzxIk5ihVzkRC74jrOnsIRi6dD8h47587Vv4wUvhrG+Tff
T3csDn+QEv3LNTTNsg4Pbvtb1f1b682k77bNE6wejMFKHWJIRZW+QZt64Gyi1XHpxfvx2OvmknYU
zSoZtpjDXqoWhc/8TXU6XooFtM7MlgZ3A3sQtqQQLAmjWKyrJFZgU7jub7t4qEzKbEbx57FWQ2zj
gZ2ivjVf5ORLMHDJsm8E86HAQG3OspQBbftDOWlG47qA9huAEnnxyWATWCK/IUfJRJYKJnFXdF/f
XuNY5JvhTyw5J3Fpq1tQTNmm8HEVmrUp9yWsHeHx1+usj15SpGIJ3oRBOHATn8WA9THhkPcwxRA8
RPGMkeRgJsWp09QC4VjJOyPVV2MhPD5QCMfIzI4E4gN8MMFWKefdi0EN8clt8xX333Dwqj2DGjZ8
cAFYnX+nA25GJ0jTjeUioCYZ3CU68Fr0ot6PhXPuKm+PHHkHwchkl7SxjcbcJyU7j0IMp9LinK+W
frmOSXsmUBVVGMlSCZUp4cHwW80O2Io74w3GAVPXya2nPqC3eW+ngUTWNgMUjk0cBGDK+nHJTnoW
h0wyp67p67dkb85RGxG1RzlpJH9cRDnkB0Q2Fo4o5684tAjFsYuwJlzIG3AUT0gVf2BPYgbIy3IY
O3EoGhKIJJEbDCu49NIYz+dAEB1D7j10MayEKOINOA5kTzz9R9R5LEmqZEH0izADIgKxTS0qK0ur
DVYSrQLN18+h32I2Y29mul9XZ0KI6+7HKz0dPceAxpI2+2iChUO+x7cGLG2jczEi/9XnvgYFucD8
3cqnElV+TrFiOgaZrVgP5Bfw5iw2R7eBfpPMjHyiqXrlgr1z2vi598lqM0/ZpwRmgq62jzbaLfkn
fnsSs8x1+dKtbWMiwx3Q+ZqAWEann8lb0FNsxwHH7fex/RiNRXWQifWceTaTIAcc1Fg4l9ioSlhw
jlgqmTapg5uy7QWvNS9A3IE3tBoc0Do5NhYDzt5ENmdWiXGUTwhbFjm6FAPE3Ou1TJOFmtV/Bmo6
eG37mtTE1xkOc1oLgpuy88meSaJzib0PdM5Jw2Va46e4BkbwP3iY8qekEEyjrJaDsn3wm6zZ94Te
oTK/iWzoL436zgeOy+SyEwy4bmbfj0iauGbdx6IW9YEPY5vFcpeVvAuYNcedtkI4YHz/3MQeTPpL
WMFp3Q1Gyi0ml9vHuxXy0Kp5+MB4cZmiCrTq3Ny50n6WISoB0aAfegyZFxAKKzUTg9YHOlZ4kIP6
CjU0ybbF5G08zBQ79IrnRlIhFjLYqOz2gZpTFGI7WnpCqYcHwkvZWzSto56pRjHIcBXEyWvCz7Pq
JAAL8BEPPZNMDKp8CJF7Gzg1vFsU1vPcuje1fVPguthG8yDRxhZBt5gxOHPUa6K7biivuW9clF0v
Vn+miCVuhSx0t/xVF7SndeOMWm8rIX9bbud4RoHZR67HagM+feNHjGyCerg6QeevgzZHLlcHzCRk
i2crWY1W4nETwJlYOYo7GQ7LppoPafxZjk3Amsgy5vGLTVwV2JLCRyhaiLgSAdR03d8kDV16f7mN
Jaw5judjdPO9E9emlRXWhwHH0Z6vF1j6iPiGvWkxCmUrO5mTA4FYl4G0fkhG9IAo564bp5hTXE/t
pRxvHaLzeJgIMeXBuKvD7JH1ct4nzUiyomPMYUb2YkA6OQMmXZ1zKwjSItlEFmDv2uw5BWBGQsER
/PFwAVEmEA+iubvWRVgh33fz1rSTdElbgz9vcb0R6si1L1c+jAVcmVlJDtPmb+ttARS91WnwPCae
i185wjomisNgTdjntMg3vdWc0tK4dqPDnSnP6gOs7pXF2GhTgbJfVYd4gd7aDqYzy4L3UjG2KVyu
PW0fIfMXBN+0A1IkDjcmJM7K0Qx/3OqESrNPQ8fZY/JFu1P+pQnFITacx9avbcbx7L2qx00bCFRf
L0offMd+YORNoCcBH0BNOgsPvkjMpmUS3EUcAMmk1819ULHkVqXdr6Iwq6lMmh7puYlX3djbnKs7
htaGuZ86uLEGzhkCWUfDwaqmc+qGnCbYWCG/mstftZBBipXm7n2Zc2/TmPO+8yUqkPBpkzMgyBQE
nESC6F8zkguukxmXT1ykvZwreU0tN2OI+lVOQXliKsjEDgb7xpnyTWcUH445KNCfExAjfVLCd7g8
VNmuHmPI3HN3a/bqHVGLPnNapUq/jsh28ZnY2Ufile1RE4CJ0/Cnnwg/s2HuMoulK4+8Yz+lNOw1
2LRLEHvrILlpwvkvLZjOKib/q9o4ouGjZRbBl0nXOQldEC6m8yBoOlhXfX+JAnzEEezGXcx27uJx
LRub+1ru4FVJMWXVT4HmauZWEfuAiaThKKgAyVNgt0cU16sFsBljKdXFDmEvtJDkWgwubOdognQx
BddKI920ygo4tyVfOETptnI2UQ2YnoZgBDni+hCX9l0SExR3PiwCvdtKJvMysj5w1PRXDb1V0LmM
lzCczNWIantkBrqpllS5ic1gNbggoc3hF2hotPXwugyxuB0puxMJCUiAoyvJ1YRjaeIRabB9fKJi
W4WKW++Y+GutpkvegBhmpfyBp/4iHfr2yp6Mn6Xnm6ICkhwpidPAlW8GlpGtG6V/notFCLhbva3r
E9OBBiqpBRNChMfQqTS6HQ+QYEwZOgxWZcXUzJwuQxzcCchxOiXfjeBP3YXKb0qlAD974uSnQAbN
RbfoaWxg+XUTZuGsFU3WV59tJjcm8SYS4vRa54+hTb4kG7D/uvGv3TZ0D8I7pd6rKRKcG5pij7RI
33OJANGKW1bJYYud+Gluh287tnaOh41ZCmAFswpuq7IXhybnuYm89k2b4NMqajEWIkHKYo1RpoYE
4hFQRlgke1gpAyYZjg1jCtaTQ+Z6HMD8WswZPN0AvuyuVs84VBcQ+1TaftHiyQW4emzJf6zm3MJe
zDUOKAOmKePOx4G71homcpIVJwmkImdF58heYlNmvxXhH+s9bnfdFXcATzedyJ8Iz6xz2xhPbl/C
3osWfFVqrcBgE5rjR+prEKS91zIiicApUkh2KMhqFiEO8ipxHyqP6EPR3cuBkYafMkqxhswmYU/R
sZGgAVnQ+XpEWG0ccs96rbCCd2kNxZAcHjgqP+LlyHWO5keS05+cW9rPXrvaAX977RyC6n6WBK8M
qcCqgu+boFRkmLnSnlgKDrZVoplIMDZ4lpSBiLAHw9sRQjUUFE8m4Zav4YPwmxxYk1uKtb/x496q
aP4eai6heFbtTYoreJVhbsD4di589w9vFtuRLLqtJ18agi+bqFBf1N1jnVbmLtCETRoWMpuy0jwN
HtOx/lJuRVStWSEgPmt1CyIZ33jF60N4+tqnsEdbK/Z3XXWSJXlUBKl1NMGTiPP61p1wT5h9cO0L
A09NlpytBLxf5t3Fc4XrxYvuE/6yzEGnfbGYobhnQqUUMZuQcBZDx6GOvGTTl+FTOJU0E8pXRuhl
MJy6cmZ64LE9loJWwoqwHiSB53wa2v3g0xSge6ZjkqnxRgXpx0guaC0T5lY9YUfXXZCpUUzWGUTE
WuKZuJUtYZ/OXCt0aurj2WQiNnYmfeuuqH/Gtmo4kCNtOJexZD8egvijHVvkzf5ocNXsGvnu9X/0
B9eIf36+ZbF246layyXqFQnYP31lXamL/oLLvaKveiL72XwMJCfnBXrRzhC3lTqE3VIYCa9gqDeN
PcE9jCqSlxMuwrakfYRLH5bKeD7PXC/buVm7TI9Goz/ZQv+SK3hSeBe6Kf2uXHv5zaxOkRekoC78
S9rZEwNhse7r4KMRBHS5iPx1IXVBhifuakVOo7QwHbnNwkipoapWYCHm/NHNnfaoYIytwrdA8Ss8
v8Cd7ZVPQUwEL9fZDnHzqlAVBNgMp4KI49rJC/gI7oJXqrwZCgRyE+HTYA4I60WUEIHCg8v/syIo
pzAALMXl8pfRIO1sIYGNnymt7zoO1kgV1jVPK4JcQ3rKIE/mIj8PJonaRteYierbIuegBwZpV/Ut
UH98N3XsmwxHppumjL4MZms5EVmcwOfUfqpkDqAOo1FfEXxAmVyFYfCeT4FNfad7E1bRNeAHDTB0
GHrE7E15TcL+HxEr3eCjXIOU6zc5vSQ4qZN7ZyFAKMyxKZCXTLKodFnKIj1aV3gNr6DOEZrC9qtg
F2jnatNH5qUZ9O/MBT5xBtKzVu3zpTi//pT8+AmJKOLy8JN8xsgq+CpFczv55g7r5akH6+rn/duc
jDEUYvY5a2c7Xk6igKByO7liRU8mDsdCQ0gZ77RZXcqq4KPXmnlv/oA3ADhMzVE1ohKb53A7JsMd
cZ67OmKF1NoyKGBQJOjpTSBC6pqYmZlnoebwXDLwVnsVtCybLWXFAxIgzb5LxbHZx2+chq5FxtSS
be0p6LznpBrNbWVOwZY8BWVN3qmPzaOcX6ypO2a+F3FR4Uxi2kxgKTm3mKtEGQwhB4ciiP07jjD3
Kh6Z6LpcSqbh2ADYG2uK5h33bFv2NSYAEE8Lel/op3xqL5VRfDE9vrfbc+5nz0GtT0Hmo8Mz6oHk
hpf4deiIGBji0Nbjrq2RLlp7N2uaH/gxMGhedO78OS7HajT4bRwPn3PVX/wOu0srt5mYnwr4F3LC
PGZaEB6U2hZ2yhwo+vaN8TUAMm9aBn+Y4qKG59suHkbWtim9J/hxZHo55OWmKheNpveemii+GF3L
FSPAFYOqZUy7pJlPXaae+cSfE2a+o0GRcAVfbS3y5MXB1AGlhfXDrd5HQxI1CXJoVbOEl9uOry1T
Dwih3F+TGVMleUhqxceNQWRx8I9O02xw7m7yEPxbwWtqjri3Z2IqCugqEvvyw5ma0GrnX+rAXYcz
I38ZMuL0yLwlVAJStPwR+CGn1nj4paf8y6JBcJOE8dWs30fYB5SHrPPGO6QNxbfKxhLdqze3p024
hiInacmxCnkG/bJBbXj1e73RdozwcRiceTcFw3OQl3dxMh56gjZOq0r8X9UbKUfcr+INvNSlNMNv
EpzLuqv2yJCcaFEHsCXpDUKoKMePauZ9NJuLifLDc8avGCI0FTf8XK5TSHYKBhjRyBknwMRiZRkf
fg0EdrChPHRlSV6u1uxtzjbO9NbETcWaeGw8MBcYgKLIeMgT2O74yk9JPnNASa1Xwxje/33gPUI1
fiwsrin0DZmgE9jLcqFx8NiMocgKIuo/a4q0CgJxrnmIu78ZGkuYlI+yzmDurZKB1OYYwdqVLmO3
gSWgI0PNSrwxhvlGRy2zGbLEIkqOSY/qt3zTQx5/pGP03HPBWlUtAaTuNmq/bahJxG9osk/KF0v2
B9MjgyCxiJiIpJtuoEm2qKuTnRcPXZlswWAdwn5Yi1Gwd9ePkms8N3LP3uWm+RVgqsKFK5ydHtud
QsW81GK8wbGER7hWAwPonPJsWNykSTExSGMLhAQpnQxPhUurrqe7oMuJu2bhJWqH3UT/6rryjWcj
QTB1pUSqwuea3Kf9NB1nXV0luHNOcd3OkTgn/k04hjZ/N2mzjSJxqwKsZMz1Lmg9X53PCzCUbw1q
U951LhQgP4FbbwE3yKYnJK3Ea15C1YPSd8MXbxGCtICDSfEehsE7N3b2BBLHVS+mbRR0ZA3+0eUk
ltDxWIfOfRJNKSWAa6H837DhhSlrTQWoJ78NDeOAGcFzytVl3aC1psAaRXeJbI9KDY37W4jk1ml2
WpOVGd3gsQInwwyZC1QU/FCthgn8zK2YnhV7revxgPx0qXMod3F0P2Q62xjF+Fo8NY5zXFBQTQfR
omqoQAW9vbbKHPYfZRLIMumnkRX3hePUBzd5cMvifjApVpj3KpEXOXpfgwfObpQE/OWHSfnclmoA
Hk6BX5AHthiLp8wau42lgbWkVAKYUb2pWuu5VjkybAV5gq6ckzJQPqMCjC++Yfw71lNVW8PZcRD1
ISlOG5FzaOP1xphQxuIkctExZe3f+646ejh9IcJSL4PS4x9t+ASzPYM2AYu8snoOVrkp/+yWjwdi
p3WDIXRV+NNZT7hjoCQ5q0SJA7yiG1sMn9ivOG9G+reanvwxYZrPMAtzRfvnpCGY7LJHgn5smeqs
IzNqzthEzNr+UcZ4xKONJjg2NRa26rfGILm4YW8HglI4XaHX83NgkLcQSvKl34+ZvPdv1BxdsOfX
h3i2nuxmDHc9qUxbX1mWcdZHnBb1V4SavmnYzrYt0+81ybyPZiZyRZrTl6F/6D0Op2RYg37s11kX
3DgCRkLnsVxwL4cesbRbw16m6CphOcSXlQV/keSRwHK4mkZmmuGAPhakjKgdfUq1VkCYgMdMtvE4
tfq2V7WxZzO/T6Z4G7nqatR0oVuG8TH32Rma75vioE26sna5rrsXOLJL6RYUvWovveEyCEUaKW/O
wdDd+B6OyUY3ZCCIkq4y5PR5MHd0FXCmyOyvKQrZODA+Yd3IVjEni3VRdOPRLcSlrOn7QVk98A2k
JldFaSWnFlkd1wyeOwv8otfG9maOD67T71kxs1XtaoKMwJliM/hzq7xd2Yhpe8vg7qQn66BMF3BL
YxDYloywZO06t+Z89jss79EUb4SAGMFTxZ+Bp4kTkkmUE98Y59/3IrF+K2Fn51wM9MxEyVowzV+V
DtFrtLLTZBrznlMf5StmReQaW490NebnRDL9A4mELRvBwZpvRvYMCpeonKb3wojzCzZIDEUoXsAQ
GGmwz1DYsm681rlwTD/VHi0KvtPyhKvhMzLtp7YlFyV0tpjiFzblVZBFP7k2B35TDUgytN6T2Wvv
zGEcGcu4zQYC/l8zjbsy5G4oSnlE6Lr2rv3Ig28BE7ZISOf5I1yQr9Iy95AhGCzl7rjt2EhXTeLF
B6Kh6APtLTQeDqMmjDtSXFfPuJpmAB90sm66OfwSTXbbVEOCbYyiToTt9ZQibYAu/ZY4JqRx6BoK
jsi4MFpO7tqOx2vWUbOOlX+OTS791bDUeTnyT5jjsxOjz3M9wTKtjwYB3ZWTlea+8qJzP2VHYhHr
xjaa2zHod5opMAfRvGFIhQctw6xTcDotm5ppbRFIpgIEk+VYvkIZ7fcNlVPoWUiLoYHBQFfeRhT6
SlrgqfEMziQDcmoio2ZbRnfEKdEGTHz+huj51iugvTzS+MFWdHjhQJLqrTPVrTtfexJ29HjUyaaL
Hmx3AUcx/ebs0m8lAiGdNBbcAvjWqquvQZbPbGjjkbBIiVPQMNbzOTUYFQTpsE5a4AdtRuN1KYxv
TOUU1zkfEQibrVwsgo7EoZ4jG8SqzY4e1D/aJ5BEJ1iQayOrHjrIXnBAaGJLmoJfzx5OxIyDTu+4
r4kA+1GMjdz1QXRldvKoalesp71Ze88xJrl1D6aS8tEaWzOxBc4GOHyG2t2Yfgb/BuB9UAssDngg
tN+ALyeQUI0DcS4ni3ZAAGnRWCCthsHSCKyY4uxka1pkgLPyNmsG3Leu+8FE3SYLmnLukW3B8BmJ
SJUeWCKIOoO6EU0XHRJ8a6sIG200EYmjAyslql4/ODaAOvotrYSgVVW4N1Vlkd7xmRn4KBlDmt/b
Hqm2UvWfJa7ZJYt0nob52Wvt+26uYWQEu7bxmj2dgX9TH16HqWfB7t6Q0e+toQXdptp1MIli79kU
+kI3hoDPu+uHyanH/zQQpg0i/VAO/itOWpiMfSTX1RrNzmUwDJUGdgWmnLL/IUvAYAz13vHpyMMk
JXkOjDWHupR/ne/v0GnpAiNuPDlwO8ksSA+up4uo7z/IGkt+xEqLUVwhss7Gn+3Vn4Iu700caMyX
4mDZzXPPHrXpZXvto4AhGsP/oRkI9GqLZFr4S2Icp1H82Qp4LeyN8H7C9olj/g+K1l7VyWlshjsK
2A0oZek3Ch2fhvx1s/yat26NEjR/4i0Mdwa3dMBmSRxvfIii9ypAudPhIfPGH2WFw16a0asV8+lG
xotZ1fC5lb+ee/hjGuLZStRGv3P8gosiid/V4uCsVfzdmO19YYgbj10ezxajHhxXLl5Rl2BJ6ROH
d+yP3gjOuuHpCtE8seCJt46oXpjB1xQprpka3XAVMy7CWTs+4guCqLv3uWkj/zUzXw0bXoPMXk0+
uw7GfPSW0x93vhdjiVDXxvucjg8sOVSiBUg1kyCvOTLDsfnDM2wxThhwMvHqX8cxPtk6IZva33pW
w661JG+FHe2xm74VDBByC0tWYXSwMljjagWfVHXPsp3hhyBzBuG7FTRPveTK5rIyEIzG2h1nv02d
gazng9IpYDBu/M8aEkzgxR/PJXTzle/itMOa8K5jp4PPEG/bfBn6jECgQic/VvKurni59OjtC0Cp
DIhaZqMJywGZQOSYJzOuz8pv3U3nc2yo83DniDxcu17wKSseGTqj/hyEe76W/MS5WPhwW+2BGx2B
F64z7O08EneQEzSzeol/FsxUV3CTMNJxnYv5GHo4WPt88HcZqK9puQXVzOFcVX047kDlnRuwQgTB
vp+JHWN45MzL5gL9mbnGPGOxj6LbInHzDTMW2IoWLYajTN8oZOKbmZCDq268tiY6vPLYH6nMfrYC
5KaJfWRF/vXPklS7qJiQOPmAdbTX7vTohOM+6jAXTLOHMnUfcQnd0fOGgUImn7aJYDRX8fu8MPWY
/PGQwiDI4/RGuR2TdV6VAidj7vVHhKpHPVCkJ/vyLnFr3J/lrS8w0SJ+kZg2fwLWsMECdTM7KeZd
j7Iumohv0qbiuY0PHdCeU/5NhORddMRgE3eRCNAEQTDOwY4l0IlvKQc5apshLsN4hqll/7Zw3RH6
VywJTy44ag4PDOhCjhBpgMzRV87imvB3+OquXPz2de7cZRlAg4CnbJgDUOmSsF6Pt+/fhdejxhyx
l5GTwZTQ7r7yMTrWVQuls/IP2hnGLfzEBaTIIAcFha+6L9ZUZX13mQ01iwkB6DD7Pe2FxPHxEafW
vPMaUlR1+17G+ttfdqBIzAJw7Hyus48MjYqOLvZGl8nwFifUlaDtKLoNzl0gHzXtMrb8CYWFN8PL
boPwTOUMJVXzjCJvN/sEdr7FvwVZRB0tppw7gOq/Ij7qDH+GnTIKN20Fl6QdTlb7MPFwMnPjh01W
Lu8013U3Z9I0czOJmjvs6mdnhsHd2RaJB86WMREKJtz2V8nFi5ema5nf5OFNU1CWnDWKhEeeA8sz
sA+7+XhfCdgimZQAXFqOWyHJ35pDEexfoK2LIIt9MmItWQNsSQiJ8aXhvxUJ353hDti84pvRj5zd
MH6bgsC7kSzjT8HB0HcMdHXFWjTJ7LkSw7ueRxzS3rT2ogEb1UgNe4bXBA8gR0eCgbDvYloyRoVl
qWlvijQOt5NdvBIZ3zhYa9bdK5731wICCPy/Mdp0oT5PDmIN5C/wh3UHjhvRmWcdrb12yQpAyyQl
k2FeAO2xn124Nv1yc+JaaAaQsD2fmXuXQP9NXXko9bTFv5qtp9HON6xW/NEaY25JjKiV1UEztOFo
ykMFs2zQ8TYfqgcFBcdKw7soKj+TOuXcpqtvCFmz9NVWmckLEer5hrDZJrO5gVChDEeFuoYpwdLS
qVasTYNpuyyp+KzCN03f5nXEX247xkOj+x9y4vMOra/dtPKWsu58M0zhJzORF+X/zD2s1SHAHBea
sqfyhOzBGBh3rok4Z3GQEqJ9Nk39MKiI+96SJbOD/n1ZNGQOJXCK3McsSa5OmH8bkfkzA15ciRRB
CzmpddHUg87umMW9Wj2DsgxMcBAPzzZB/M1YT4c6q38yUGbbQpQPrs4+Oi9WDE1TmIV0bW1SVbw1
o3AAljVfiqEuDrqQ/ZGTlmJ64BWvlhs1G88hw9Rj9Z6mZwrERo5Q6TEaPy3W4bjo78n9vWENPAXL
TF7b5WeQ80po6bz0amR7MjwKMrmRJMo9hc2rvTjCp3J0wVEyZ1pkNqTPdg2cJLlJsXSbc/Fa+NAb
OZJ85XZ9SgpEXTtAtPL4jkzTs9e8inTP8pjS1JubyW1KawuTT4YtPbklVYKy55Y9zHGBVRykixTx
g/AZwzVW9jlG0+3Y5MmKzjnurrO7BLfSbdCSUhUpNqbaYU0sw2YnE+eHoqJiHxGJm/L2MHlQXqeG
pAhzfrIfT7GAvtiX3zKHC1ZaJDJqfGBuZ26ogIB0UfSPCtYIOqT3EAztW8PkHgyOizFwrarY5dLB
k4jhP17XrZlvsakHY+uvGJn+VZR4pkVfUUfCm83Bul31KNpwygWfVvxdcCrEKl/yb9f60LjAUxET
zaT4tBt97/T0e8TGT5NB1WFCsrUcpLiy6okQllCEXOKWzTB8Kyh6//7LECl8ohoo3Fgo5qb0AoSy
upO4V4Ax4wONq5tScOVPJ3azYO5fKWPcOr1FxrWucfnyo6WA1vecxxHrs31V4O03hPeFpWuTNIyY
hMt1hIHTCC+AiBJKIdcONCgxf9FZSWckvP7G1y8aTLLdNL9zi7q//KCyIokWptWH4oiwmSXrrFEE
W78UF92g3uPSNzyTkTYpZsuF85gy28vw7UOIw52+/MCm9A4lOH7iDxa/O63uUiT6zD5FQfsyLX9y
aNX51laGu3H7DRSCVW/PjyWRHuh16KI8FKcctNZERHxbx9ZDxB2CQPJRCfhmJGZ98j9iLxQtPmH1
63BzXDkDP0PiksBS1TmbyBa6w8Ya2ZU5heMq8bO1WcmXAXs8I8Lh6ml0E33bjuEHGU8IcVJ89/Sj
zAX4piBXuFrG7hUQzBamGBsuQzwjaMTepmYy0AtVEWnaDLlXGnWFd1QSXw3s4Mxki2TqACayMELk
DMRj9q6BkS5212ZtLhGHwCuuFNAw66XPIUtpl+yX4p2YJOgOa//Knbnaci4y2HzUTS3WtikrBHyc
3EFYIlQmTGkREsXOCO0/X0wH5k0QBLpI7tAsyWXDz/EREhXQW8YJFiRf8giNjF+YC8U3db8fCutp
Fj3+pnZ8VKWz6YJM7H3t5+y+cNtGwHphQVLUqSCnqPRkFmO2VhxoJSv6JmaYuffnq2MoesO5soMk
BzRKfGA1pgU+wphv2Y85DEtZvDKNmG5BBY0rPX/ocqh2RCc1M9tlgrx8U3n26g+Y+4N2USjJ6pC1
G+WakNQf7F1uxonY6hFtpyzfhVceA5MSYfaTTdjy04UUTjAzwzcQQlaBu8o4HrQRTkhun1g59751
ouEOHgcFRLDhE7GeTb0xIdqt2piEq80yAJXmXcigX/fMnVXHZ2+57WvpZSYQb44u2mYQYM9flNBe
p2SuN2YnIEQjdxr1xCI9/uFV+oqKmrH3GFEHwYCqrflJfcrHKDqiCmktCcqNY3isa/mQJvTTMsuk
jIskFy4NReo7ortKF/MnOBq1swbKUeTwW5lDdQhxEZXmDHdG1keGTAXPOiHRAlMRniL91aBjrazZ
L3as6b2Br06E7QXPEEQilDY053iifzQb2jP/cGFKhQsN8jV7z21VbXVK+j+SnQRmwaYNiBSbTx5y
YDvXHgMxWZIwCOrcQF5bzEaZxbfN9D7GsLvyF0GCeqInUfy1XaFQq2kniqjywwsIGXzcErOcd672
UV3BU0FJctbdOJOp4E1aU3M1bGPBVcVnF2OHcvd18DwwGRUdiJD4WXRegxArH23MXqKPtl2BoYep
7GtWF4/cS3DD8inQLTVO7sK62P3LrSVUnUwVjANiDfhkO+smjvBHq5G1vFKchx2m7py1duMc8mT6
7l1uWVtaeRm3EbtfGzYjXNN6nnNzlzh5dciFgGbVq1Vb0bmOTjutwvZM1S5ev/i1i7lZzMFvYTec
H9q1IO93w/Dl1VlQ/ha5nNXclt9MSL/KfnGQ2uCuqQjMyQLsMHB3GR7weMm79SOCPddxEk7NaspQ
uNAnvIH3M+Q6gNWeFm4wBeR+0AetJWo1pwajqiS+ZglMZZuE8trl9sB1bShgsDfWQz3YP7nkDfTy
iQ6cOa7vhJO5B3MmEOZUJMitRrVnzxf1HRG5ByMhOeuU6FVFEqDQUuDQ1RDP84lFZ2LFcSZEZaLd
z4zSh02f9t6+C33AdEH8Sf3Vi+697imckStaz77aQdk/tV2a8nrh4MXBeOQm2L+i7J271miZdDnx
Y4JF186mns9ygPs2eygJGmBkbdt70snjBxW21TZrGJFQwvseLNVpg9vJowIawEMLDZaY4zl1kuaq
poZhY78ELGZACifTST6suUt+dGLe+nRHvRbT/OOPKEpbpbiNufgbnkOnX4Ze7YPvjeASsxgmatVX
eiuMVm2KAJArtV3iRCyhepiRE1wXpdfyoq8g7TlsgW144C/2uXTY+rYZHNGlkKQSSmyRTpObEvfv
TTRN72U/03xQt95xKhLfORni7C1NVf/+w5LhW/OvlI04LlZXpw0vsQ2tbJg4kEdziGbiSwWkzjWY
ZJrdjMz2Zg1eQxIG6EGQM9bBkc7AxqKXM6jQNpO43EYqz/deP/z2TBMOxizCi2WAFdGSGHFWgyNe
/qfUNow9iMvHmjLisx7z9FwoBtRYRDPexPvA04fAmslxdHIvLWqjVFmegpqKqsmBu2VIWI22SYWh
WxvyngVQ3duu7a/DOLZ31LCmAOJzvZXO1N9mhd/fJsA3AbkFnO2HpUgwEsuJ499Xwwmj2vMoubsO
9/5RWlTe1o0TCmaPsIGDrAzOFdwWQnjc9f9VKBchBLyC37ejrbG6DSZQzjN5k3XqtssvyXBmO+jo
REPjDf1I8VfhIJVLOKn/feizLafzP4+McN301qcIRE3RdKha4/CvCVQXtG6ndk/O2k24ZvrRZVAO
6Pfln6ScgaelbUGqbgI/bUFFokfjJY2idlMLMzxbg7NsSBngXdemDsCNyVXTjHqwsgWxsBQWi6XH
k69G3ER8AXsFk4eZvXLZodM3NqbkODrGfG/ChTzE0sApxHAztDwuqBpD7gQNEX0nKZ4m5YdP+UO9
bGiNTV0WUanudVaE1lxq6Z3u1QrHWnCH3FkUl2MAYS38V5cW2lF6bhrMkUvBZgjPbJPrRB5NQKpw
NDCKtxy8TqLNMaoYTVjfyXR6aWURnNr/nt18yaYsD3VKou9Q+fIxdNLxImMa6JzlycW2ktxMKjFu
s1G/YI2e7pK8iS+ul6JOiCn+GlBYVnGFbwcTYHno40afCyh2JA349049yNicWMnAMRVQtACrweiP
g0cS7f5796GjgLS38CExGU5Y1kxk07C//PcjQnUKtv9qIy07rFYJZoFdWGIEAun/k2f29DrBjjCr
kfytjx+mIS9y+fcgaqUxB0krP/A297g8x+SIDsUwyZnBusiOaGRZ/BhJyypvRvLp//9UhCmmleVT
44WgqSxcwCd22R6Gpv5xI+Fsc+qZ1hZ/S58IwQ17bUEbqa7XMwHIQ6RD76Ssb0SM8TKJKj/n4LFE
qZprZNuP/74jIDdL6prJA60V5c1smuopdf5H3XktR25l6fpVFHV9oAE23MaJUV+QmUTS+2KxbhDl
BO89nv58KGmmSaiQOZN3p0PRESIpANusbdb6DQC2oNBeOztvNonKNTIEAmg0l8yIHHKm7Z1Hz1FX
GVscJBgvI8LwHBDhiVAz82losPkzUJoFtO6RimqQmwpScWrBir7FbIGkCMqrUi8vKtROb9OW04d0
yntIKg8c1K273LKb55IraJAWm0mrqDebVOjQUa2uTKkmV5hDIV80ngFNRvhzGMtHCzfTUim+ho4z
fipVS6XU0uN2YbfbsPZJ9CdDfGnqJQkYo47ubae8EZ3jbDXVy+/Jf8INwJZ249dzbzgTvEjVR86b
2+4p4Kj+Gh6pAucBn2I4ysFD1cv7qsOrq6j7B5QBrXOu7ICz4r54SYc/vWDaGmiVDHAvHn3PMR8t
Q3JhMaPPiF+pp5HCFdhvyhupQb83DDSfjOYKpVflNmPNnE2nqOlHAtEbQ8uuvMIDUIuixg1aoeqd
D3Gag/+knyCb1XlnWA/dkO7gRqKVdoFA+7c+04PzoYKsVFhwFTsf7yYLPjf3UXTwVNsfP8Mo4Wgb
VG4u0YLrKnsrxir91ieo2iJ5pV3rWoajzFC+QPVDADJCY9A3gedHpGQfkfjAAkBJo+/UDtxxCC6q
prCeS9C1pw1qW3d93N7P6NRt3PUFKk/Q9e08x1EzRb/mZ1j0Ig6vvHFSr3pFHSjXYBOIWD+TpjOc
h3CjwD1Ckl3GN+SqsJeszPDKDBJ8GyWKg9WII2GiG9w+evsyNzhDw79PLxqSLRf6CJgmeFJJkyGJ
bFWnU9mX57ZpV25WoHhrZkbOQgm6DElpl1qhuZtiKbemjzETBLLrVuNyEwUayzzkwUhGKEV3KCqm
YsAIloRAj9BfkHW3A8hGJFSByoRRRnLecPBlZVEHvKjc6BB7TD0+RTf7OsaQe5dgAwKwKEdEQ73q
WC/cpulV9DynW13Ne8IQ3GZIsXQLhplg6lEC6IcJCRXHPi0rjHhrHIm3g4C/ZcE2i5Tqzo6RlJdA
cJEgRqmhaXcBuHZkFR8q5CXQW+k3PSIaV2C4nF3MPorHHKYlYNVxvwzhe7CjhqiJ9lcSlVIEw5N4
k1LCMpIKMxyRkhNBcZUUToCTbWHvBA6k+VBxqE0lV6HOe25lupWeN+9O3lelSqdZSotkWVtvp9J8
qHTHd4XlmCdOIVw7q+1dk6ivmTA+co5IOboW8nSSAAQdgVKvTmjATEFAtot3KZMxi3ztOhxwdBlB
61NMkwA61UvWtpx7GfCiTAm/pOxQZg0uSmoc67s6dS0m5TZqG83Nkxx8TPhKHSw8YVGHowThEuXp
xzZVPofz+jfW+l3HIk5itbwdY+s6GCnoq4E6bfRO/aiTrToFnT5jv+wYpcUrkMfDRz6HqiBonRzn
ixHtTtyVjDs7G1FbsC641VCBMXjogOLHTI4hUwRgEFaPcQbnYOMHRnyesORmMG/sVPkzV9At1MwS
EZA+abY5MgBDAxJUDxN8Szr/YujC14KDOuBoFA0gMzwPRY7u/IRhYDz9OWipjV0lr2V3OkPPwtsA
2r1WBVSyWeID+7DgPFR7OIXTWW73XNspO52qxkAJr7TnjMyp4UXVpYPv8yAgNkq1fCh1/ZoDb07U
VN8r0vV2YpJVA4lUWApUav7MNAOJs3Vqn0+aBN5afjJy77bR+u9eD4m0rq3PDhe3WJqXjGjjeka8
0wYd+Lc9fkQIC8vQuL9Vsq48DxvMK7u5WtmkGvlaEMEVieDGxG0j6mAfIFsecNuvn7Uml1t0m3Ps
Xzl2WVpxJaUM3M5UsVOlPIJuDFhYnQJFrcdkOYt0w4Uea4n5oU05fBx0hUtyohl0QZVjO4cJOZ6b
laHvpqyAMZNHrp403xsksk59/yG1huZqCI1iQxnnysgzHCB6CkaKddnFqHV3022aAvGvtPGioOzq
OnH9cRTi4ueHxBM6M9gznNxzcFGvvUxLN4aJySNuoCwTJ2ECuZ+ULD7gdXdvx/SyIiuUKMEEpGV3
Dxk/2UDPvsCm6KOGGMSJ3iF3DosUE8VRfYz08bVmEm+ambdiRwAZJQkxIIbxa9lyNpptVMzYAO0f
3I+52r9aEYCX7FtkkgXsYhS37AmisqWex0r3EQexj9bIfhleSwSwEQIv0OUa8WljJZ53309UAsgL
z5jtKUToW80umzL6VtuojI3amdFD1zAU52OLR9muYFEDPE8ppASwEbTBfTS1X42KpBZufskGlvBr
ZtqQxFLtzhrVZ0sBhspFioxPnnwG7GhtsQc0q/Y843RwUuYkhHJB7spDwk2aJgBoSVIdPUdE2yKS
t9FcHd4pXvWthknij+YXHOdRTKl/9p80NZDZYXnm6DDPatoaFyUJKRv5L+ouP4Msr8p7aijoeEwp
zhJ8jxOo51kGrtlMxwtysd6DT+6oscIfhcEdwun8pwKtHKzLuYMYuQrYD6PXD7/9x7/+8z++Df/X
/5Hf5XBj8qz+13/y79/yYqwQ2GsW//qvpzzln5//zX//zfv/4l/X4bcK96c/m71/5f7Ib76kP+rl
H81f899P5u1/f93mS/Pl3b9sswZbpfv2RzU+/KjbpPn5FbRj/sv/6S9/+/HzKUAPfvzx4VveZs38
ND/Msw9//+r8+x8fhG797Ki/+ml+/t+/nBvwx4entvuStP/4D358qZs/PrA//g7DCl0hyzJUS5gf
fut//PUL63fVdAzYhJYphaprH37LkDkP/vigmL9bnBo0VOa5j3FptfQPv9V5+/N3zu+Gzq8c0xGm
A7dJfPivhr8bwH8P6G9Zm97lYdbUfI348Fvx1zjPDQMCKhxLQxJDChtZZEfnRcW3Lw9oWM5//X8y
posS2DqK3Yl9EZdByX4U3yhdyrkmQ1BPvxaBfSst15kFIVRpvFQkRU/edNffX/X2K+am/uMrbNvi
f6oqBHCc91/hyR5bhrE1H5uUYjlQ3hNp3ZCueBlHnMKLmvk/9tGXLEaRrhRQZKhWAhBuNhUKMXoC
7kDVr+NR/RZSfMzCAUZ86jwJPdp57VhfaVx9/Bpq9Hz8YscNMZhC3fqJmsklUkxQZQvtVA9Igexv
l/xnsxzB6Nm4S0v4eM77ZnFyAtEGbu1RUmqGp4GgWR+io2U11pOhOSXUPWrdppGU7v4XG8zP9x2K
HIVmGZpp6pKBNZh1b4c1arnPIF5bPlWleWNE6lXcA/wvHlWQOpxwLjCDA/MSARomPwQvOR16YHco
6Z7EIrrPTf0KtWAMoye8YJH5pkj6seXqdRJ3FllpzrjoCuGak7ASVol8UrvywcsNqEjlw0TqyMvE
mZ19tSvxFPQ4RXAVu9Ckc6vpyi4X+iaCPFKO4sXzzfPQ4rlQCEiDhclrgZBD0cmTkdLk6f5O0f7Z
KYaq4nEmVJgTUlqL4YjqIsXAOo2flA73MpxhT/MxvcJYj4wBu7IeYWYRnBdj+Wmw9bNaTb+RbLnW
ZHSBT4Nrla3bS2Sp93/VPLXfBSDYKc0x+SJVZ6BU4/1INZFAr95s9SdJok3JqPaA+0hO1AZ/s3q8
tJ3sbv8LxT+CjTcKS4XcbTLJYPG+f2OFOBAJOlN/ag2U4jmj1fIF6c0/c8Hpz4zMGD0MeOaGUlxU
fm2RL21e4nQ2WBNwY7KbQVU+JyIHGRtx2oH+vOsmjnI9QjLQ7YpD/TN3wLKDdA1xFlvF8sEy5xXs
zQo1OA5lGasynkJPeeozg/wCwkLQ4mbZ+e4UCj/3ZyPdIRyCnMV0Zqg4O8u0I70EKokMQoHqk9NB
ZEOo0SG9Dd4U0uzI/9XeY1+mnwy/dbZT2MD8DSVVsSH8FBG74LpkfZ5ITPkag7OSHUH4G3yQspxk
K/GYcXs9C3VfbiodiLgSp5dqLz+NY/swZMFXB/gSjoofywbSMnhVsfFD6ucF1AwTLSTNEed9nY4n
WpOFblvJ5xT/jQjGU50lxZZKDWeQEXRaUI+oaiR3SQWlc0x0aqBxcGEW3jWj9GzDAIPqhPNXb1gp
JLOZeGCHKOmRTcEuEXfoBhEFHLoVqsmuqQ9P+6eT8c/pJAUbpFBtdixoposdpAt1nLGobT31Ld6o
efVNL8MLOJXngYmpXpx/FEhxn4a5ea7a1BNS/ZrL7WWUK0++oqH0oV2pRXGlJMGfaqldIpV2lgNQ
S0LfDdOXsN9REHY7yAIpM26wc+cMJQauxgK14vjeb8dHBIWuLGN6FSRtOowa8MEDYEQB52p4VmvY
rjHsi+Lb/mZrlrqcl4bFzsnGLnXLJH++mJepn5NF6IPgGWMk/bLun7FTuhjS/vuEcIhrIDs5Je2n
Xk8velW+VLNjDyUU0vxDilMJ1pHowDT1FTWUvE2r08JAKDlDNmajBt8FzMhTtcftW+cGnsyuWGBZ
JQfIOJle4s4Z4ChGT3ZJCdRUm3pTVpBiIHhFQOBOOyTQR2rtmO9igNuUKDXqIC3TIAFxo7MDoAJN
UpcNcZLoqXrfEDQwT4eK35DHyDc+wJ/Qm3VS2IUV0dcbMasP5xZ+XgOybR61OCNy3EFtUH63vcum
5xV5bsSoCPDhY4r6dg/fBM0NH9E/hM5MSjgljAWHYa+zjmwLJmgCgaeN2SYYMGTAKZqxbXfmoO08
XLUCi7wUiTekNWfpfECZnMY1/QY8Mq4vPhBkzRLBbaN018JLn308iVCcaj5R/oE3CyqcpiDF0yaW
d0qK61vqG4Y7avV0ptz6IO2EWYDUzmlbZYVAuZpWukVqYgNFkdZ2ZgO8oPmeIHnCPVaTG3sgwyg7
APlN01DuspWtlgWUeyM0heMUFzMIhWeW3VpnTl3hjeYX+S7HgFaD638OJYMsjRohEA/6AsO6Z8Sp
P43+cGlrCHFIW4cKJXWSD9TgArubzlOuJoi3cy8gf3pBaXci1feEOgHixSpOBj46FD5qV+eAubeG
qt87kz7ACe3sLacMI7GL8zAe4JQJoB1UXJzTkQQXuhRTT11+OFPyeGM3kNNr0e5qk4xPqI+3aV++
HIiTeVN9t3wbNvkVIVggOMtSlX2/fBvelNno2lTPMSVCIMynNtjju3gCRIo6KeAysIhwuMmwxiRe
IkSvSMJ9TYozTwU91HJx5Uz4NTENHJpQKM9GFDXlMB3YZX4eiP7xmZzOLcex2Rmt5YEJzkcGEaV6
9gcDv3TEvsKyuJedAsIt0q3TVJG3Yz49Rh6iScDTrrntolaNfhemfROGRxAVwEe+CM98oI/LTVtH
85WQYqhuAzyK0wBKaeAA6mDj0f3quc/QNIA1E29EgVZf5QBGg0gL8dJGHzeeIIqFVh5cSF19Qe36
R5Lh15Fr/Yswqgem0cewKfTT2iDPOvvwVSiQgadBHDFSrnoP1a6fA/m/uvv9f3Rlw4j1zUT9x5Xt
PPsefnl7Y/v593/d2Bz7dwM3To3TkY0anzGfE/+6slnyd05phsO1ab54vb2y6ebvpqo5HKs4GM9F
TbbJv29s1u94cvJDboG2oTHB/lc3tveHWEVwWSOiwLS9jyMs3EroN3gsava5yuna6tFxU040DDDe
dMTdX3P+7WVsnun/joR/v2BxB9PaMNei2XKxcDhGISdYX/XsWfsf/v4w9++HL86cKOyFdgnsaddm
JPOAyjdWttn/6LXvXkRuV4SaVhEXWFiA/RNBUFyCsQBMSr7p0LVqpWvmVr05gvpACnA0t4edaMMZ
ZIu6jEFF5MgGLA5QrRyDsCUJuWtE1tzrqHC9RkaiXMrWG/4K4nf5m//J2C7OKmjAhpFvRf2uNLQR
byNw3i6pZuRO0K/pPu0fiLUxng+Kb3pprOt6GpuElwR5k5wZVDcHAIOUJQ+0Yu0Fi62kqDIJUhZQ
R9/MTNO8y8KnMIBKecwkNR1ncT90BC4INfawW1J/CfD8aRxfAmENN/v75/2N7+8Y4PGLCI5w6hh7
fKi3GDcm/kWdRCYCMGpVf+7AWlNs0IAGnzZaYwcHdrdfhgZvXIS0g9ymbGOPSi31wugWuyAElwJ9
fi8nPrs639+wX44Lr1kEd20BWunRgQNzUnR4IoSTRDdgEvnn/c9f67hFhFMvVQsqf9a21QrjGo8P
Wz40oO9GpLIR+HY5HCG8mI5l8bD/hWsNmn/+ZiYXQMk6e35hlzj2cJEHLUq8OD7iGrD/Bb9czOmx
RcjLEIJqg1nPViYQzZ6pcOugjFUn9kwukxgZWXD+zGR43P867f2d5d9TbxH/BWTW2KxHc9siylee
SoEfVgqNsQNmory2LepSIEv6QaDUYitXIlYloiKKL0V6tf8T1lq8WBwSztxdgnj6tpeYAulVjtvQ
eI52XLLpB/96/0vWxm2xQOQEa49At7klbWh/8isKy6OuJgeWn5UmLLN5iYxCq9YrcxvrYfhDJQN+
VdeGfaLqJhlRSIXj2f5mrMx3uVgoDCuqdICqc1+BF9NJawoT8VzfwhhkcpAh0u3COrAorXSZXCwR
VdJHRSFKwJC5Mk3bSoO7tSkA5Pqb/Y1Ze8Hcm29iSQzAfcYkshBj8zFfR/AS9tdgpohtHPeCxeog
olHJ8rpQ3CwfbeuOytykPNqKgQT2/hesDcfcsjctqKXaQiMxCRnbM9w+DBpUeJBQx6M0KqtTpQdH
G0Swjva/bq3DFmsD7gkGyhHAFinJInPeVyjjId9GXdzd/4KVXUEuFgOd+igCqIoNAKAVzS6z8kzd
gidPhm0RNv2h3XrtNYuIL3NEnfQh5VoNT+oprsbgFrJXdYe1R3B7XEsW8Y5rjdR6aiw4FQ3h1tAQ
DLoEFMb2EJsSduD+t6wMiL04FgTSL2JpF9KtEmNEx3tSbx0flb7jTh32ItoxCBtVeog8q12KARG7
wXi1prw4sNWsDMOytAKZOrfn2pTbJQzDEPfo7TljhhCChuPCcT20iHFIwej2j5gsYmwYI7wxykE5
qdURz5v9L1hrxPzzNyEYO4pZOsM8BCBRnLOSUo26BdTdNqRGkqw8sq8WkW4LKLiaMliuRwrrWqDk
fVOPjg6Az0wOrLcri8kyW5o6eNFG8JLcBlBeuzF9qy/uq7pSYjxcJke9aIAe2fcUanEl2t95a/N3
Ee/2SJeBrLPdrmKY3MAckQiGJoHi1P4XrLVpEemjH/nIiDL8UMYKm/Rrq/RXiRBdhzu2HWo3sdnZ
6hWlfG143f/KOfb+cVk1KQ28nxDJ4Ht2PvWey2070G5y35jqb7WYggKDsgqn7xgAm8/SkwTNlRqJ
QnwaqQyZ9/tfv9Kly0rS6FmcQWPFc1NbAe0F0Oa0t+xis//pa8c1a7EkmF0zhKUoHVfHajLfTprX
NVvpo7ns+vXY+i+FYvQpFAKZmZj86CK7FpR4o08yFqZ5IOZWjjvWPNpvYi6pdEsbh8h2ocr1LvjU
aFvJJHtQZD65Q+q1B073a325WDxKXIAiBaKhi2CdGp22mgTF1YbVWB83PZepvTosR1Pgv+02Y++J
c8NuhPhYIuM87rKwBUIkJqvwvxUpacgDC+LKemXNbX3Td3qfJQxFZbmW9JDnmWwHouYEwAtIOwF/
YITW3rI4KUzkDsvW4pCLqvAMrYaGUJAGxK6tlAcasjY4i7XD8hw1i8oBr0yqgK4Isb5ICtM+2z/R
156+WDgsTQ2UgWXPjQQgN2Df0cYbc3FgNV97+mKN4DaQSy1ksoq6RHEn0F4y36iO6xhzcSjQLCQM
Meyc3NAG4A5Rnao2Bn7GoUPnysebiyUgAD1Y6NU4uYBdnXNF1VHkyMFCHNXx5iK29aIziwaRDrfB
WBi45FxwV2PvwLxcW7/MRUiDRpxkZzOuWoyhQN/udGW4TlP/k+HEj4NUXCW2zuxiwDXbPrDJrexB
5hwjbyIuQv2EelnNYBfRq6qg0+K3JMQTA9KjN+EM4iBds7/zVsLOnIfszasyD1XbSVN6t1fMH2WA
IzHo9LjIXMpg1oEuXBv+RWjrnd1lUez1rk6APzgNGniagVLv/hbMk+gXu+eypN5gkWr0ExlkzZj9
1svpsxLHVz1FPUx+vU91jgeKg7bX/retDc0iyrUmTXDbjVq3Nk3lJK90ExtDsYuLFsUN4KvUL5ID
DVvrtkXIs2miOYYKvVsiwK5RaMdw3Q6GONjsb8rK841F1KemalcKxldbx4rKS7XVxKUqO8fd//SV
HddYxDyYW8foEIzetiVq7n71kvXNczgoV2OsHbdsGYvAJ72pdFqLAFjV+n396GlYqF4VbZb82N+E
uSN+MbN+4pLexEashQjXdWLYIim2sRHEPa1sUAtOeZoP+Qah8rN49DFRR/fyuEhZIp1g5cQwp71u
W2JidIKKE2ryjtMeePrakMwT4U17oC8awgPRvC0y5dUH1kFZxLktakTiCjM6clAWwR4XU6UotfV3
EwxR4pfWWYeasDZnxaIJpkT4NtA6FPnRwRDz0+vjO2gR3LEKUTKpeXr5U7K1GO98clOtjNHMhdl1
YBjW2rCI68AwZQ6AijyIIX7keia3nqEcrAH/es7qi6CGKpcgscPDZQ2bYDKCkcq6FVzsj4iV1U9f
BPXQkDVKxphPF9XOcKrHoTFSOO4T4ifGSz2rch33okVop0EhslxXgXRFptvX6k2EWrU5RF8DXd+h
ln4gx7q2uc/Q2LchUU+wbfKgb7c+wvy6N1zJ2NkpKB5bsbLzIWcEnXGfhiYqwMaRTVts7pBLK30M
lAYpHVTT08iVEaiBegi/GLH2iBnG2f4uXJlm+iLayxqRTq4E7TaygJugWopUTwW757inL8KcpIVX
4hXfbFN0XzDaSQIXCVH7wOax9u3i/bAMrSEyw3ZaF84aOizKhNIrWKPAtjf7P39tIi8iXUCzTVsM
wFygs8WDU5nWWZFKhsGADQrb0rxOR5ke2ZpFwKPoJqp8SFvXx5UGWTA0zOo4Gg+cSOZ584tdSiwi
vsXvWweV37qNo3+Gpn2J+Et4kknlQFetPX8Z8/WIffeoNG4YKDcsuK+659+j8HC/fyRWNiWxiHQn
DFNby2z4KJytkH1kQ+3y4KGTPrYckX5guq41YhHnOJMpIMLa1q1C87qsVEzERXfbWMPL/lasPX/+
+ZutFXRFX9RcBrYCaaYMKCbMDbSA0sv9j19bp8QimGXY+wqng9EFgqS6+kBtNfZQOpq0HCHgPApd
26t09MWa/HoIp1kEBRTw/pevjdAi1DvfbIOYJ7sJ59CbcUyyDfp0YqeM0j4rZNKeH/eeRdC3ZSLQ
3s1bl2I7GmwxrBdBWwthoVjv/HncSxaBjxhgaXdhBfq5KzCbqmamUYEngyjuEBQ77gwkFgHvZJYx
i7U0rtSiH1ZrhhcsOPbd/hasTDVtEe+iQc2mqUJWk66/0WqUbKfusmiHh+Mevwj3yYDC6wVxizsH
TigC3V2vzz8npTzy8xfxbuAYDmeP50ulv4sz76yP8gsNoff9n78yWX/C5t8EYt57nt8gw8Kup9x3
KmIjaEBwpcUqqVbRKt7/lvljf7Hmaotw17SisCdFKBwUu8sG2oPf5c8eijU+DOJWlAeOJ2tDvYh6
JeD2UeX0VdxylvOwIdAx0k2D7f5WzI/5VSsWgY1i5agP1AggyXa7qheXhnlgFNY+fBHKxWjCqym4
Jetac17USME4DYfR9sByuPbhiyAOcZ8P2pYPF/mjWlCBdX4c1yOLwE2cqCqQIwMOm8svwitvYsfe
HfVodRG2bdnFw9hbjTvWETJQYwO+v9Xrzf6nr0zIJaAOsi68mJkRqkEgDAwXzNKlFIVrq+q9qMVx
015dxK4vGl8pDFXZsh7fTxp6yar1pfxp6I0mV4G40v7WrIyvutitmfVliYpcg9cgEmAUy8pTo8Pe
bP/TtbXOmmftmzVC1p3dGGanbIcz6Q7nwSdAslyG/c8VgpG33TaDMbxJ7qtnL98cSumtRMSSGRP4
AcqjuIK6QelfN2r42fRxKMwV7+v+Rq09fxHLPWW4ccy8eqsFxS6k3LHxlOghDOR4YOzXXrAI6Qo7
a6qTvEAm5p0ssq+gHq6hJR23LaiLkAaEOiKh7dTbKtXvBhF/TURyXdvmgcevzahFYGt9aOv6oDWu
0+vGjYVwB+hBHPH2d/6vNx25xNoFtdElnMAVCA4tzmxt+9WGS+zgxqyFen3UAMgl4m5wWqPHUahx
baHOLrkx4KANEiVo/hboZx067f16nOUSZlf0qeFRKGtc3yi+KD0yiGb+SUU9d39XrT1+EdqdrquV
pdNVmRFSfpm3ZCXhOK632P0d94r51W/Cuwo6mzLDwI1CBFfVZH+Owh6WuHze//hfTyXpzD9/8/gI
91gDxZjaHUvkGSMl3IbYILv7H77WPYswRlUWzHXbcdkyx42hVucSEecER5r9j1/79mUQmwq6i3pa
u0KY4lRU+mdn0MojJ+gihMdAi8g5NbVrjN1lkOAtjwktlsYHQngtyBYhLKingmJXKjeGLh5I6yKJ
1CfMwzBdmNPM+zto5SVLWFxu9mhjGbykxMv11HOKnZT+q5Wn35UsPtv/jhnE/4tzF1oK72dQW4g6
DrQee0Etd9MatKypYXKAKu53vddQivQctLSCc6pAOAGAAd+guP5oKE3pph4+kPs/Y2WqLcFyvQIW
rzRahisQt3VjPuCq8lQ7+sfjHj/38JswaXodoQMrr/FhhzYizOuhKM7V9FDm7td7uJRzq948vsNE
xYoSo3L7JtzaApJY59X3vo7aCFYs2ENXB1aTlZCRi3APJwNB8gFLbycoTmNjvEnlcadkqHfv29Ar
lcBfFC2dIMWc/qSyrei6hCGFdp0gN3jcOCxC3oyxGopzk44aG6zIUKEKjBeliJ/2P36texZBP4Ac
xS3Oq1hRunqXjjhfgezUN/ufvjZHFzGPHBp2BLrAvdPQXlD0e4BRsoXLe2COrnz8P8BwQ1nEFV5F
rilCFJlFnKPUjIidHh/4/nmy//OGBVbv/Qgbge/LViaVOw3KPaJHT0lZ3KFi4w7YhB7VRUtIXBKa
JRkBXlF73XWJQFveDrsmzA5cW1ZGwF6EcSJHD80UREsr3f6mdpIzvxTNPW4V4YE9ae0N88/fRLKw
O9XsQiZo2yP8WCbaJcxSHPki58gmzKP/5gUpouTNUCPQVRmYPkH+vfUC9TaonO/HjcAijBuUHFvD
YQRYUHHYQQszwPkEvbb9j1+bQ4sAdnpMOqLSR3ErDj8Cz34oq+LRwnalQIHxuFcsghg0AUgbEVeu
ShkQjSuu7bOxd3rVV/LIabqIZNKujWf1SunWFgR937qC0+smcflpfwtWJtESw+bBmY+xkmFLpa9O
nNLv0ViT/mlr1Meto0sYG4IKJWJyTomr5/A8DNN9JeL7VnGe9zdgnoy/WCmWADVV5XKYmWrp4phn
oSwUoZ2pDHn6uP/xC4mU/yJNSGsRx1EEC3jWxkQ/tnjGX/qukuV1qNRfMZXpt2puPYc2avtZicBx
FNu4zjqNhj5pdGT75oF7E4RdZFqYleilOzmVgDhs3HS9fwhRu9Z588/fPBy3d5mbyHW4qAgFGMTa
epkXP9BJiA/ks1ZeYC5mb4F72Cz9nLueap6S51A3VWJZ2/1js/LwJQ6jGhWKkAkPx3a+wWbXPI+z
4zAkP6V33vaMgTwVWtBZ6Y5FjairppW4TXswGA9Vn1Y+3lqsTmPctrJKvcI1TV/1N/Fg4yPVooJX
HVibVmfuYnHSUoTYe0dBdbQvd5Pe7si7Xk3jtBtT5VKt4p1dVpspSjexw+UbgZfX0jpUNlo5ZS75
3rY9ewN1auHqcfUcYYfjNajEq1ZdnQ7xiPfwoQzCHAa/CP8lAq+BEYt0XkbCbpqyH900jBfaJOIv
8Tig8bN/nq29Y3EYGcLKqpD6pSMDlGoRkt0UsXgYEu0ovJJc4vBQUelTxW4LF2pjsRtrtT7rkzw4
sIuvTLQlDK/TMQwtEiQwI8+cXtTc83coQRWHAAdrj1+sTzq7hylGRtrJvLLG4kIiiWl6uXXodryy
jS+BdlR9Y0TXEc9FXS1ya1K1FTIpeZZ9MX3UiY4b4sVRxI5TUVpNxTQymsfQr++DZnrBUvJAdmKt
kxbB7ntjryeIcCI+6XzO8h7VaMM4FGtrD1/EeZniKIbZewGZQKk+K5Ymzts47Q5NnznP/osIW+LR
SoQvzUKK3I2wY1CefXvCDwPRjMrTHyx8BapLJfBQu209W453tY3/83npCKs41YzWlOdtKWItPsXi
rx9dWDSIXPT9GFVfBmml0SYjHc4+igR1dJ72nl9d+AP0M1eZIL/d6XVMYRYxJ6v7rDZxHD46Xm42
O8usbbkJS0sdz/rB0cKtZep19jrYhuHdNYalRF9VBJzb70lmByT64qZMbywyCLg1hJE9XjZ6k/Xb
vqiGEbw02kwPzoBjItBjDyNvLdNR9CBLO/m73ulS7GRg26nnfeZFznlu64730A4DEjZqiew5OYhW
l9mR+9q8qL7ZldMBhfO41XNXoTR+kvcZ2coxP+44tsTmgewcOT0mhZugMd8N2a2j+ReeHR53nlwC
8ToqTEMi+Haz9QjW5AKtHneSznFxaswx8KZrzA4IkJZGhStwBj7xFAf35CH6jujCgbV4Za03FgtB
pfq6FVOmJPMS4anFSqD3yme4mE9HLTTGYiXAEtvpMiCRboQOHwhoJcG7cgh3OOikhyJ2JWAX60Fg
hWqboSfm2lSBzieEx7gcVsbD/gas7OzG4kRXpX7XdUXHoWtAUBMAMar7kjRiOVTifNTD8qrV1KPK
uAhcvx/tMgsb+D0OnQULGuXQ8mOVldrJ6LUHGrMy2ktYnhpW6H9gVeZWTWn6G2c083MBSPmV9MlB
QYG1lyzCWctCbVJ05iyGXSYS6gpWzkUbDN9thSYdCIw5AH6xSi/xeE1a9p4SNAyLkfwJhhsD7Lo8
sGSs7MD63LA3QVe0fdWVo51zkc6tp6xI208xbmhYdIz9K96Z+Z9HTa0l8K4zS0x+WoqvSelMCMP6
IeZ0vmKJqzKedHyXQsUcTxAkHr7sf+Fapy2CvS+yRFMHn11f5p9bBF3dMMTZ4LiHLyK9sHsvmnxu
Jzpe16dOq1lcgHr1uBPFTy3NN2PSq5DbzZCEWJYnyUWA4O5lE9fqx+O+fRHkiBYhX5znrOJZa18E
ma5+5g48HgjrlW5fAu/sIS2ntOZEF3tJct5mMqLcjjfo/m9fma1Cvp+tQk9aJ5w3OJnKCyMpbjgL
fcbq82PbpIdqfWstWIZ0hQP9wN3ZVcZM/xFAbPgxpW3aHAi4tcfPTXszuKbQsyiIYu6Glt0p57GT
aYhn9r15AAaizVvBL1aLWY727QugGnseXqqZC6Crie/CbBwxCbQzUWz6etbkq9MbRaJ5fNbVNVLK
itPMEIm0FBXrl2nmB2bCytK4hAPVkZEhMKulLtvKDYJnl54l8Es9lCFd6Udt/vmbfkR1rjSsKs9c
J1KMne4hM58UWB7vn2hrH79cPWIrlF2MLqGR1yEGM1P1lEdGtwvsNjuk3bLSgiV8sbJ1jtgRh+9+
LDE5xO6ATGwaZEVytr8Ray9YNMJS9YmrD2u7p1dRehUPtSTVNJT/j7Nz621U97/+K0IymJNvgZAm
PU87bWdurDkVA7YxGDDw6p/Vn/RIe+e/M5F6W1VxAj5+vdb6AF35uQZOpsGNTAP84IHeU+rX2K25
xiFyrw3nS6FSZ17D/4JO//GSY7upQQdowFb1mx3bK/CaXuFw+fW5738yFcpRrSObNr1H8JDNl4q+
b2N06bufefqnksSq33xr2wTRliQsZdAeg8Be2MiemQb9k2lQeR4CXhGMs9/cR+rg6PZaBI/Ae90C
w/f1U8/mfzqhfzz6Ucih8uF63LMopUheQNg9LuL1hVnwzIs9VSQ6kIa0xrvd14jcu6mIvxTbyJrn
MBXBhd5/romTzglWBgz2GomoSQRIYc9SsKKCp37dPvmATrbigwHBmLMaDygUwFuMDHw+NQcPf3/8
5779Sddkrl1n52MP0FABSzOLwmg7iLEJ18JJr0veP9XMqQBPebXtZ1arfSCnL7Lzi2kkXyqf7/7+
8WfGwKkCj1bxBEqKh9dMCbCMgAePKKcDDsIv9KNzq92p+g4RJGNKAOuAtxzYWo9d+Xp+6BElSUSX
991SdlEIOBF/Jx1Qu/Wl8vSZ13MqxtNNCjg5BJc7u1H/CgTZqpxXzzxpEenP9V/y0fQ/BqCstT+R
wMp9PXFT+rYGXVXRaD/WUXph/j73Kz5e2z+aMJunCFfgz86b/NX18jrwIAlewWD5++s/9/knC9C0
IjFpWvHFsfVPQVN1xnyvEcF5v0mghbLPNXIyzhE/xDlSZ+R+G5KfkWwPnRBPplkv7KfOdeGTYR7O
BPftMLjCpt1x4Dt6Kp6Tabwkdzhz5CYn47wOrNaCf7wC2nAYFEx/XMX41jja7WTrxRnXKrzQo2K8
1v+7M0xOFXld0IB1OeCn+IN/29Qf4blqAGPUR+AUwnQuHSn/+4khF//fvYrFW7JGFht/343+WtQT
BLJI+w96e/jMG0dO978bADeQG2yi8TtEvBZ+S8N7a8Cf3oRvPvXWk9PAuzWuUbZ3vVd8YOi6Y0N8
chcEJrpk6zjhIvz/q8eEnYzuOKTBEscTuhWsEAp+055EiBlBaCncLH40lwLwHVvgkp6AITXwFOar
JhXdqx/BHWdkZXKVhN6XpFo+gJ4r5IPjLhHMk2+mC3xXOuNEn4MJtvyiKgyvZ9OMx7UWMxx9yPRn
GxPguhFVh9uz8OFnehzAFVvvBYFq9q4xwgOdSHnC3tKOIu6YfpAzP7XvSk6zXVZEn1eqisROjhNc
WZMGBk1GXz7XO04mtWiLAQOFg39Xcb+5m1nLblzcqCsXkub1c02czGsC4N4ZpPcWuKDoxXJSoHM/
gtHzyf59MqPhvIxbvNi1e7pZA1x1eOi38Y31l05m/z3nIJnk3+MH4T2q2izYZHWtZQAH0zqMO7ZC
DVJsgGttxwQG8vRgwTP6nF4DvIp/N+n3LIrDOWpR9vbiXdg6WVa9KoELQUQ6TFoXFpwzM9ypUlGg
eujTgbb73lQAN25gh+AC62i0LmNnL92+/veyhtidkx9Dqnpqh6ndx3Kqn6CaD+9TUS0/lsb3rj7V
w051iISzpApM3+7sQgGoWuUypu82NNt4VTtYJy9Mc+ee18ff/7EBgFqjmuZYVnD64gKmnJDNDp0d
LAu12tIgT+eLV01nzHoI4P53U5VAaYgPst0T9c7TNwi1QWem7waEu2Uwh9ZPd1Ah3Y3DpRrdf99t
JacaRW8xPqoeut1v2rsSvigQOwToBqaafswAMwNUty+X9LOd4mROAPKzTTeZsAIZQMl4YNJGZQfu
5LqLq1mSCx38XNc7mRoifHZcI5CmWLrJ3CxdHeb9BPKUjL1L1tYzy3d6MjsgDq2v6xW3dEkSjWVc
gy1Re+RzRQ/k0v27G8w1arJ08gUIejQth3qt80ZW738fNWe++v+RLureI1IpXiguD6Dl7tZgvPDg
P8b2f+ydTkWLmBuJVaPkRTUMhQC7dbFzjtNT5i9fHXht5tKQPPcbTjY3G4KcEdmBvSBANNOxZjAW
yQQenL8/oTP951S5yKMEoazUY8UyIc0XEGv7geOMdtITf/7ewrmBnpwMdETcDjxCPs8epJs/Qd2/
wc94h/SFx2GhJffie2DP5wyunz/KXOpVZ+ax5GTNr+Kk8mZEd+8lOHbl3PHl6PeYyyyt/Bw3M+mF
afnMnHKa7eetC+6U1FAjWJNeDzS85TO/cdTtIkrhLjc3yCXfsKFZ8r8/zHOd4WS4Lw3pJ0s7hl6n
PVfqD6cLoh3Trfjc55+MdQFpby9DzXAzHt9UYA6vUf/t7x995lGdig9nmB62ruowFk3ywl2Se/Nb
ar8r1hVUB1/mdcprdUlHcuY5neoQwctZ7TyaGqXUihSjWKd3PoCy9LlRc6pDZFBwh0kbsSINuy0A
phO4Yq/z36eZb96FNs5IuoBK+/fMCFyzjyi2Sux9wEPna9U2iv5I4gXyCygThqNYI8hpPYRuI6J2
Wwh7dOPQ9TvQ3arxh9jcEO5H7EuHC/X7c8/0ZBwvXu8jkWX8OAINY3VoZ63qEgH/gC39vYeca+Dj
7//YfOi6HuPUF0kxsc2Ljmmr16VE3jfs4X9v4Mw+9wOx988GhrGdtpmbaTd1SI1s+fxQc3XX8uFP
RFw59Ze8k2dmn1O5H3ZKETVUoR2DNOcFV+RtA4aynbwrFSYXFOHnGjkZqiaZQ8tHNDJPrs085d8F
W31YN/+V+fbX3x/YuTZOFudQTEhEmaDCb4Kt1Hp7ANv6LYmjPyhQ/Px7E2de+qmmrwMImQCSO+7m
QIAA63lIkVlCUn7u00925lW6tiT0KOi2cMZmXTtUdzKh48vfP/2j5//HHuBUyxeifAUWdz/uRmJB
04k5ZK8j83ORhpf8R+cez8eb+ceYqAfnd7j1HXcccQNfTT0gRSsm26UImTO7mNMMvS0Srh+nGQHB
AzroZJGjTqLboE6vtAmvdJW+iuSSa+/cTzkZ3vBd042mkd3VzFdlRLTOUTO9lEB4ZmxHJ2ObugBQ
sna0u76rdpEPBCKFxpnZ/h107UI36++/v/Nz7ZyswJPrI14lq91xX36p4+pBJQIQwf4+tOvThxPn
wvR/rp2T4R21U+zRHm/G+T4o9kGJm9Mv0gEglGgOnNQl2c25t3IyxL3NqJ5LimwnmIgKBiNdjkn+
Us7ZmRFyqtre4Png9TzYXWKCn7UMH5Ex8d6Z6sL268yXP5UrCiVU1xkwDSMmkswLQojmN97t/v6q
z8x+p8l50m+hZuxwKun4NIkdGN1rUIhJ1apc40AOJYDCwaWI9jPbo1OpHp8pD/0GP0W6YQd03jWS
529Rh3vDql+mHX9P5/RglktOg3PNfbywf8wrRvBkHGM0N9bDce3HG0bJtV7/RNH3FAK4vBXpVQrR
2uee5MnQbxtMNCkQNLvULKCaNzMWrKEHG34MHqziF25Bz3W2kymAIXRhVFE07OZ2mkslUtDtvUSC
ng768t9/yJlRearoWxWN423AG/JxJM6gt/+1hc2NqsS9i+efft9dSqg719DJ8N+ECrcOBZ8dY7LP
WoA5VQtYeBVV98ko33U/XzjHnuvkJ+NfJ2syJik3u7qdRWbCCDj3zehsiMElGxZyYSydGamn6j4e
hnLwmxjNjD2A6hWgl5Nqpvzvr+V/Io//WIlPtX2Tv258GioUEKDeTVpcWa60bMFrzBEJfOMc7Nut
t7xG4XKAr/iO1WFfIvJ0yPw+KsdoIZ/rH/Tjdf5jWHGKpiYYVXaiH99jmgKD3pinqvdvDWL64v5z
9noIQ/7dDq4FUHxfGStDMOXZ7P3qpH7++7M8syU4FQC2fuDzlvZJ2ceTysPegc7nIn7FrZquZ9Qg
XqDNDvat4qL8e4vn+sbJ7OBLqAo3xMmVG19ApbS+P3bXsS91emFiONfAycRgbDrh7GJYmYp019k+
k+STG8xTJCgy5fpxDfDRcxCARD8WLLHF5x7LyRQAyEnNRdLjsXxkb6UV7DSqny5FE56ZLOnJuEcO
DlwPaxcWC3T5kW5v9GAeSJxcGpFnutGp7i9CxpQYqA4LbdI/gXTR7yFOp+PEOfvS2fmNuubbZIa7
eNjW/SLm6arXY/ulRbTQblICcMi16zJfwk4kafgIpnGQNQAmfm5FOhUOauP3jZy6BNcAunmTvcQF
2eZvELz5/TFE/MbT31/imen1NLiv9loTpo7HpTKevYIJdtV/ggl+kKtKbU7cjtiuXLIu/e/Z/scs
GJzMCnbZdD9pK3cqQ05n2V4xzIHZtF/anJXFWDwv2f4mvG92S97fm2N6hflvVz2bPMjAcf1c4HBy
qjeMJJ0XgOHkrg2fl3jLkJN9sVP9r3L7Xz/xZK6AD1OsDq9rNyyxYWseCw8bo6K1UxSvmRvDEGNF
9PDD5WIIWBJm/QQqCX6oZosg+bD16FudNLFQpfFBX0Yya8+tf2VlHfffKXWQYqL00IwtaNKVG4A7
r2sKTHHXTPxWpc3gJYcFMRA9BG6RM/JrCE9O99z5eliyOQCLCPFFBAmltFGkNzlgRaTuS1/GK6+K
tZ8dkG8h63D84XXngXAM3Dht6Zjj5t98jQCDzKTchm9Dt4XvwCTA8J1svZdcIxlc8azBAXzLmF78
7oh0MnE0Lia3q2YfUpq1XnAUVUx5dq8jHtbfXeob76h1A+Z1lnRDfYSWMd4Dqy33ExHDfWBXXO21
NbT2Wypa8CaAJN4tXbKqEsXbqcqbxVVl5G1hVof1QQq2velZVxy/P2AU4Ga3LAXnVOVxQ9IsnUgu
43AHYH19QO7VvE+1DUrITovWRL/NsN4IOIByP1luqevLqIOlgM9ur1AYbs1YzgMTIAkfuoph3ruF
QPEekbq/p8pkQR/WGUgOP6n3E4bT29Rb/DIap/b6Q0CejxAtNOlIQFZDVJvKeNxdLQyW3cWb7Z0/
jmGeUt7diaDie2iRqURxliHCD9UHAL3x3mD3rRrsG1HcG8aV4UtaU6xbz+7GVZLMYV3KJuR2Z4Af
/6JrcLB6eWqaKc4GFx3VIG/4GuZJQ+9mIUuypoAVz9+GufraiPkPuNISwdKmgAmthQPUwQbqiddg
rZ6n0T5EG15H3wPDjNucnZbiZ7dFP3ztvYYs/Gk3dgvQNxD27noC9EF4wVdHYyQkqzUnRJBd0ou3
FNkycA8XbTDeybpNcqvmX55rbAbG1y6sAXOenlRaYYdXVgYRSXMEG/hKr0htX1rmP9GaFqEZkmzt
zBe6IfOVLbdR8OrHSQm+wm5pohsdJBA4hezr7OQtI/JLtTXf12a5kUm6i8wM8kVfeKpFrf1AY1Z6
vn8nBdDVltk7i6QeYYeiEuTQkeYK2Q+7ekqvnL/sEexxXQmd9Y1/3VfjPUwzVdHV3W4S1QGQvrxu
62/oihkI5PdVtb5yYgsw2vLN/8ZW9tDOS1kvJueVKbqwLgRUXxr83oaxO4PPNc5hKrgPu+5q3NBL
WrODUvhhsl45xeauWuusNnoHkM3OgRzhW9YUwyTvq3q4muSfJP4V0PYFfqG9rlO4VLCpa6NjwG0O
Xv1rUAscQAFwUwfD6qcgDQ7EgOBS4dQDSsEeHN+mgHf5JqCkbMHIAb0dLzQdnLyxLhLZFKQ/V78p
07l7CFIiM2iafyBNuqBx9WOZ17vtA26xzMcefQAgz3IAMSBTRLuPofUM3tND0gQPnPc/F2L8TPPW
ZfA6YrcdsGoXWiC+ezn+jtL+N0AZ9wJEnbJHfLduPjyFrXc/sBjeBWPBXu7lho4xFTNOvMUSz3VW
jYhjm7ww/La1XD8BUMZMpsdl47tpCvTz1OC6JYOoJHkYgzR8apYFhPHE6elJ+/VaABOKLtAOMh/r
5o6s/He0DkOukc4R5/jfqXua1eo9hP6EmOG676CmbDwfdhBFLDzZIm2TfR1S8RoqYD7yIGIdYAJC
Jn0WR/2SvjAHlmYGkT4St+smTDAFcMPHLKXj9BzOs35RrEIkrB9iCio2pI9h7AujdhYBwQWgX9uO
DrJPngYU+R840mTpbuVQ1xyjLpY/UtzivqUJ6mPdMNC7MBy922Dpwpw7qcJi7pdKl3aZBm+nfIY9
TbT57V550fjDb6CYbdLGu4YIiuVio1WFfN2hfWw4kvKxklXdW6fF9OE/D3Mxb/qGuzoFW13pgwjQ
QhEskugDlf0U4UoTIaGHuFlndgMSuBfepkAhZFPcm7uxZhQYhMkjr430l/h6HAZ/2stqMiQPpCdp
NhrP/LCLWH5wHugXg0nkgKXDe+UNrjUzh0cFGTQW0D+rNLNf9NawW9jB3lrF8BMS0Ol2o+0jjMjZ
Y1MhbQrrJQRM9Bj6XVTycdID4PQjcPSA273UQdp827jovDKG4ZI/LoMQBSYsfBVru8OY+PUThKDk
V1Uh5AEEJLHQm1mx/r1SlpIdEEnTt2FgC3Cjs6zeBi8O79p6CX7TYA4N3jntriqfrHcA2fPvLfQ4
b10I9YD1EbGVDQoZWHM3smvZoyC4URvv2lYm+yVtZM4Jtg4Pm5Zsb9uAPKgw7r8gLUM/rarvr8KJ
gaQO1Hmq87GLUeTjy0Cu8N7SwyYqP5tDlb7Wc4USDUsGLNGh3b5a6A2aYxrEyaFv+roA+ub74IdW
79qF1vGXjg31tw82WJARFEZ/jV4wlXZiNjiMFlCF+wkZv0sh5wZL3hp2NOtCpnuMyVDex0tnd57v
VY/CRe5Npbh3Di1JnrvRV0dcAURlrbXbm1HUJbKvgysWJesd5t/5Rzx7gwUPwjVFO47pVVjhO60r
RGEfeOwcHFvvMVphRFjjBirZBA8ZM5LnrTmWzfnrsPi6KbpmjWbcBSWM3mxiVlGebGH77oivHqLG
rkgln8W1di55S2ilck8IP4d2keYu8jVa6bEg4sgn0qkqhqQW8k8scDkjcgSBJ8jAiHoXkTD3K4ui
57TMKaEZNmTp28BY+CprTsRtD4JuBY/uFEc/NbKf6wKcPj/JU1L586Fd6iDaLdqSBnuVDZSQqwX2
5nW3werkZdu8mIcI8lmbLbSryHXqe5A/kj5pnqiY9fKbqiYOS0STQ5UmWoIBmxjh+LucpHZeRuQm
+wpZj8k0T7tVGVQjD2gBBdUd87r4l5IOsiM8SRJ+GVWMy/U2blkZI/smHzo+99j9taMjNIczWZk8
DKMgwK5K0y910wTfJa2eAIL38rHqPY6zZc+fAK2a5yyiPL5DxsbEvtsImqAlQwRb1R8qDsHrFosI
jxFAKg3xYFX5BcE+Vl5TTQdTTJhKv+ih4vWNa9ooZ8u2DKVaF7Pm4OAS70eMH7TeElUxgO8RYRA0
eRd73KbZ2JJl/uVaD0p9ZFEiKQUk+m0+SAJtFfIJXaq6OJ8DxerrWk5t8tiFQMt2menGCXTxOVhv
Mf+kaxnUjS93rlYeO/aTi7wCRERKvkjQj+aCLOPErhFTLNOdG1fyhoz+Zs6rljoU9aVqflTLx2HQ
JUHK9qHqdZfVyKjaMqID/Upa7E+KRXDAj5VctqiwYWS+K4KdMpSOumZ3DBlxa6G5ibbbZgBI66Gy
CHTeRcp5okzRBRc876Vadq1K16QQjiJFQ3Nk6hZrp+s/MCxMzZVRftO/4r2syGrBQWPKaS3IlHMM
8zknvUNwWUUsdmk+9ICQpIKT2OJqc455Cf9sYnN4gTt6HQZjKq80LFJT0QBtF96xrU9+Sqsx5Zi1
Ed1Om9hT2WzgSi8d5ufoONRtO/7oA0sMySpHfQYKThTLX/XQI0kI4BK16idYnLv1Fg4Lm+Z90Hkh
qHnCZ4ca1ufhud0IImo/sj71z8nX/XAgbBN4PJ3at1XI22eS1kZ8YQYWkwfi9AZiG5+WaAwL69nZ
P1b90NDfrfGluG7inq57E6vZuyJ0cevXJqRh8A1q35D99l3L7/xu9o5Q/Gy/mPSRLeDgxa1IyCFh
AkXaHYG4m7crZHjSN4k6HSsUGF7xo04Wud1Vtemnq5qHXfwQELKxl6ZarR99oC2TIO8Sv13irCHM
thlTsZ2PPnCEHeZuE+OkhkuukN3prkbGT+6ZlaSF6NGlsEcGTr7cEoQG3DTdugVPYiGDBVE+Dbed
xkqbejlBq/N13VrGC6ycXOQwkiBAu/GU8Y/kw2h/ZZrGrC9CsMbklUagQZO162CS/ZBMCTkE5AOB
NE9xio2mTGkiNvBZgDT9xWc1PScQeMe54COwTFWC0IU8oH28XENfmiAbcJSbt1trFT5XCLqn6Gsh
2/ZStzTBibIiYK/jMU8vyNyMsEZRpSQESbTdcDHsEGXinlcgrQeOc86YLDrzN+NQZHExr8G3b7j8
GEZummmE/cACZjkcPlPbfmnIZH0Aac04DbvJ60cylREL+PiDeGPQLNnowr69douthMwW8GzZFXIS
UGRbkD9Q3UWYNeUXVk0uvnUh0rQfrUTvPpjU4hjWcTV4Re8Cvt5Q8DAfkO1Z2efOGI6K94obVYpE
ISy+v0Qdqvh6m7uU3OHkPfBSh17QH/tqCmWKE5kcXZO5habo43VVy3ufwhp9WCCSG247F481jMWg
QkJtxNasdwPzDz5ldryPbO/pH0G9pPImltTicK+FkuK3ccPQ3Uy4zpeQQq/V9sI9vxkfZasicQcb
WkMPiC2J5e00BAD37tqJyBjCfY/yPxugKQuOLsM8/ZxBFEYdokn9sDmKZlw/OouiQZVBnT2TnTXI
xsjmcdXBk/ZYeqSBov0Bt5dzcEtMDR5wPvhei5UX2nBX9CpBNBSYE+4PTp8K8yIojaPJFKzBFBNr
HchfbaA69xiaFNzKKq2l/xShTk7eMXBEcIi8EEe9ccD88LNKoTBtsqTt2vrnDNmsh+WN9u3ictsn
4XDwvZlsP5EGLMYDN2IM7vXmrL8H42R5SLpRHyzK3fMNygqx+E7nLuavZIjo+EqWFYrSvIq9CQ/d
0WpDScFsBgGemYj9bSBZr7Wn7tNk3JbfHuCDFGIJX8MAVnCm60jmiaum+LrmOlh/tkNiquNIU6jx
UcRDFinioIRqSy3rKv2DYgD3nwP0nqWcsQWaH4jvpd4zsUHKj72SzXDL6qjdimQWRD9K2M9xTIBo
CzSNzMbQ16e3zYbR6jIEZcqt6BzZlihPLYMAf/G5Rw4jt0RJ3JKRFCDwNFrHGYdm8NuwF6SoDIVX
VeRifbVA8BkWsRBeW2iSGv5TxsbhOEsXonqcSHsRsAxwhcVADhePcQsxUWP868ivw/ne1wRKv82I
lD0vBpNHmfqtGJ892qXodgnBrp/XsWgQ9xrRDXWjNrHbtZFd5y2ZctEgcacD9SD+IQrtcIvbPnyX
D4lfW932QMSaZ2wbAhRWwiax7Ij0sWbE1bn+mAmqAeWgOAfnMKa7gfDA5CBATO1r0+LiXt3oiQ8r
y0iKjvdiMNDoy9AMKzXQQ2JloHkiaUdekT+0SlpUYxIF2EzGs4TdgBDDUCGYBzXv2wWj4VuEis1c
Bkkr/RxrrV2OXleNzS7ClcMNG7nnxoz6Ws3HVLq07nIVK1zuOUikxoKmvo/MK7tu0TXuAZPoK6HM
TCSbJPfnLwiLbUaVO4tAjpvQ6z+wd8qaeH1tHfZBLoc+tMF1IV1B4t5j/cayo0fcRtz3QczpraAV
cw8+wOMNVCSRFRIqDIoJ1WazNm1VskZgjoehphq/cyXt2JSR0nWjM468Gpxl007pqMukaFYNgLiN
2xTn8tD1JA9t7Fk/UxvKwqgAtJOfvPJN0fSINV6RO9Bq7FiqLppavJMAArCnhJIk+Dl50+JUFq4D
0b/ZLNJG502DIzHPIrV87KQ1AmajHwNUI6HLOPXoR70r6sJWZHCoTfKQbETUv4FK/RDDizGNIp1J
i92AyXra6K0U/hb5JSiwdfPovJRJlsl4YCSndl7HF5yit+kOlhXqFz5bInbwYfld3mt4o9R90LAu
RiBJa8PlTRuPm6HE2JXbNRaubsSmMI2G95hrhC9lfMQ4vRI6cf5t13gpeVk6jyUvbdSyQ9hNGqQ3
5ZJvAgf6+Uc76DopmqWL4FZZhu1jh5pwVCj5NLfAnQ3TgroFevBr7JAJ/JI6DNW31EAYKgsPhdYR
zAsmZ/cIxWbbvWwzAlqzEdYDlTNOZXC3oohKOuz1EDJdps1SV18qhTrm9bgkMc7KiogeZdJY4RQT
Bgo+29hVqwkz1q48jLLFSukYNiam5fshoCaFiaaxKLNvs8ErKGAZXLxro6Omz9fZfCwOKh6i9mjl
gPM7pKuoF/+W1uvmcmlUGx9iBhd6YVKmcPLqfaQcVVmNzVH3hNIa65/t0nj9fbwFmynrvuJxjtmg
4b+0aoXYbf3KlzTTyaDlS8Tg+sFtR4AzDbwxPMmHYMVdKc40KOY+bnAjoVjt6DiLwosRPnrszQLw
MaogAW6Hx2l09jGg+ABxvRpGa3Ak8br40aZsaJIcqJ/EluBbLOJnjRZJl68acU33YQR6RD42leeV
o4Wr5SqUcM2UNITdCFNSSuxLstUBBiVH+rM+zAu8fCUJUJEFVVf49V1thx6h1gRU+dsh8XlwDzeW
D88q6TC9gYy0NXAvZO0kworu0FGj4LDwgMRvEWlAQK0QJDXdkTZcvLfOH+e+zpcEFdF35xu5gncz
y1DsEzdH4m1xc7/dtKJrx8JfDAQheEn1VNu8qlsXHgf14SVBQcgwEJmSBUtox/266MHxCL8vQaem
3HUDRNuYfmG9zwSma/E8b306vXBExKR/ulG4Fh+LfQH56VGjuzVnXeKwWA4OzOm7xXwoslmzDN4t
rDEWlWMzdEa9pVtHxT2HMIB9TXS38BqsBAAw12JxI2bKK+QBTWrfSQGM02qqzT02lATsEYaRrbvC
1VOSfEsFq1S98+K+5ddu8+JO7EBsdGreecibj29GBydDWmJaWbchJ5FUw6FpYEfLVhqlT2saAXiQ
aRdPyVevma0rK47O9ejSSbffAuRbsZzjeN/e90DPpl9R56zQhSK3pdh1cpyllse4Gb3hyVhK9Xuk
LXgii19JkkNgr2yTYYPE9e8NWrj4Rm+ocL4Pcpvg7yVAy7yE7TJ1N2vglP91nuOWHDczLuOV6SDp
RI82YW+ucbhEgjeVZKpego1ru9OctBrF59kLHsK5CbskQxWFJtdwwK6mdBTxjKXogI3qM29OtT7g
uiTGriCacceTZKHkbX1o7Bivv+aZ1bHNusQu/rNnq266EqFLoHLAOT7eSmAkK361hjppsIp5iFX7
ilwUplEYj8L22Am6zKgyYVR9ZSj7ohTgsZhU+qCsUxxF75WNR17ThGZ0i+DsExzl6seIdAb7+D5V
nE4ZigcJLpp02DY62FnITW10JyfimLtdWSXs8v84O7PluJEsTb/KWN2jGnA44MBYV18AsS/cSS03
MKXExL469qefL9Q1XSl1Z2psbsLIIBkEIgD3c/7t7HRCwp7cOSot5g9GueAPDBKrt+thRx01svXW
q2vln5NEFxlU/Bjb+TVjHYrvl9LS0wIYTkrFGNhJ7JbgOTo3m2znd2tcpIFDcYBBDaS3bkDlkyYz
boh/PXj3he9nkzqujdUAEKx2pjq9iUcfci4gI8kbsu2k5OC9sAqUJRtqJ4f8rTGgWh4oA7r2Meuy
yHu3etcfn508tZ3XxHIq86VZhtx68sxeGDOhjURz/EYqYTTPMMglWxmzQbnL7I3puL13nppxjrmf
c8+9WHJN20c6MsJuChaqaVsUumhpFk0zMsO8agZ9XlJvya5KqEQ9Rk4zzR+WoUkycCYtAc2G0utY
kHp8PrdRsePLWqA3DW8aEOeSJHI1v3nWTQJ3SJAfKyDDaOlAnAsDJsoTQ3No7dSRO8GQrek3X08y
2/WVH8lzG+VjWoSNrZ1pPIKjx356IBprWKHFjSpdmrBrdDyHXbHgauC6gOw6ZVg7h+tCdn4V31cI
1/ILKe+D99Z2FrFaci6XetsOfT9tyRKqqm2VL+YFyNV8ylgmisDvIKU2qWXMn0ujp0udJ3pGWmBX
vEfGGj/bwHfk/C8l+L2fPhkxs6TpG4SYwrmoLDsQcIAVdJwzHiW70kK20yDz/cQl3gZDjxz6RP1m
F+dFeLk+sf7aLItuJPpNZPnNizmb0RrMojHo5YrYcWB3qeseOsGac+fTsfoPwEHFmIdCmQ4Sg6z2
ShgvKdwuJZtQ0YgbIWkn7sJQgMZcVjNkdIBrvOaKhXZhHf7UY8JyeHoY6J0dp2imsFGNtV7lskxt
uC65SDdQPFMUGCptRNiMMvfAvLzaj4ORXP2L45st/6aTxvBmeX1rfCoym98Ztd1/nFE3PSyMdJXB
avbRI15H/wLNPDA9UefNPUiP+w2M0NGPhuT/7Buyr+LQmdk9HmOgsXrnQK5MG0Dlqg3njt0zIDxe
CMJvIwEyHdR4DRrgBSe1KPKLeVKffSfJ11dQlFvvs1hy56+rujip6RpnxtONfqgYe3cucjvyLg2a
mD6omipN8kCA82WPfQGuEBJaNvUhtmIQu6SyjCVIqONNPOHLpL3N7JBsFfgZyTcF/13Zb670YDRi
cINLnwzZq5B2Ye+TJBYQ4j3/PKTcaKeLLp1VHWrandsmPXAXdTqtm285wcS0TzPW/UPdpjmOjbY1
lisQWFPsVR877oMxU5eETqumG85Inwq/5xDYHCL5K/F3RrbF+p077vNKeNXHdRmAXnTXuFFQTNTU
m8FAhBiMeW6yO4+rn4UY05dn6dVtHa7KXvMw0iJ2GRvvUOUaCw0zu5Pb3lFkz/bGtmT1BWCfjIdE
GlT+FO2WsXNyl5KOWqz6UulypqiNTdp51OAenFpQdolfnC0o0eRuSD1nOg6yMWyS+uyeO4Pq7WuT
DrJ9YGa1hGrqx/ihA4XV+0wZLSxS1a5IKAzjpporkrHd5G1mv/CfS3+zlCkTMVIJuBYYTcpthOSt
TXc6op+hFVjM9aOMBoduNGeQ3zWqdd1sjaUtP7lLr/Nt5HCT2kmWqHAo7QxLpCKfOOiUYUDdJnpY
Q5O61N+O/VBedb8KFZBbO1Czt728xmwmSVhSDHyThUVULpRqDAHvOrkIyZFbKo5ZRwjISpqGUAjV
Zad6tZr1lKSiHXHn2PqhIeNTvsYDs0QfoP2AeRm3rd5GPzYrwPikmgldcjM3cGalPhQtTQMUeCrP
kih5ILq8Xocric2MARls060B/0XeemFpEXNEt4YW1Jxpf48KCcYcKFoB/cLWJzKMpllq3fs2ZFg4
k3fv3JeV+cngOjSvZbWWJhyBtl8mG/91aMb5bOyd2jB/84paf+p8jWFestBXofANjD+L7Kc2mKPW
+1T3S3S0ElTJkY6w0luG8Zazyh4WLy5PObbTfTIaU1j0LiWKMxXNSxWX7d5n/w0N1xhppzzjzZ89
8d4z6RV0W+WX1BrVQ1KTLheNnr4Udtl9YdoLfeWCYcbHyXI3D+YQ5J1GwW+ZX83VMY6FlzC7keTp
48LK/1YwZ5zbEhIB91IKFZr73cSqFdnb3k3rnYlw/lx2o7lLFnvcD1EfP2ZTmexS1VYPpVcVx96G
4WA1Ts/K1Pkxqx3Be1zG27L2rc2UF/MVFFXdesj0SpiZf14IaZqO/WKg0LaXdBfXCEx3lS3Nq+vp
5dxM0Ys3xtnHJRqdD21SwgdT3ARxMtUPWQotGzNZK+hFByHpT+XnVQx5GoxllO9G5v8Fq7GIIKat
CDs7rY/YJp2LnTvJAQjOBiersmini6j1kUGM1cPSZHHYMj5z2hiMJEQcsZTrA8lh5dVayz6QbYm0
Q8DtG7IoDnodok1b2X7IIJo5ChETsVdO07Ic6Xq6d/DMgjGjdH8waDD0mdchfBvkBmQeMVafe/F2
TNoiC0EiDcZOk27sZkN7qWyGOmbl4O4Y46r2yyhTssviin2uKe/spYKXqAVzq/qunL80aQSf1LVd
/1l57rzzWye7FGMKSViCQ06M49ktpHCHgFr9B1EWYqP4QZAUc/voxNVw7Dydr0HX9PVnPoB56xRW
g8TJvjXNjm0Vd5E52LvOyr0XupZ6ryftA8YX89a089IKYkQLez59Fr4bQzm1sJWbdliTreMV3rdB
WfOxc3X5UotmyQPpVvWrResA5pHTwVaUbM8q7xbW0KU7e4OO2HQUE6xdWwO+tcV51EkKugKJflkN
OW7qyGzPK03GDFPlfp1RC237yJQnX6Dumg1ifpwVumEqhqgMhmUwEQHL5EvP3nppaj/fOPPAwJLY
qq4C/ObQuL55LClw3t1RqA9Trq2vrjP3JyFLzeYa9SrMfTmG2uud7erCkvYd6Z2bPPXFU+0s05tL
hvx97Lfu1uRq++zKMtmbeQaJX7uIAbhZpiwchJOHqSXzg4aq30z92JzA+8aLKBrGpNdd23zqtUx3
Y2ItV5cIIf8wsfmRTjBmuwpR2XqYRe9WZ5n35cNc0Fzs7Nkv3pKJuyJAI+K9JSqXj+ucZkdok/Gl
ZrYP8i9C48Koi9UGrlsOlJul942BpQ0Il8vY3SEz1baZYkCE3k8epqptoyTAVCjejSGuDtaaWptu
7suPGZQyrmaaHro7JEDNLF5VP6CvKcphByIYPxgqap9n3UE4RowOeQFltvYIQfS+VmZGhYCaPBxJ
tNuaFsCfghd4G+pmgCjQXvOYtMO4lXbuf8CqyCo7Vyl22rGInO2gZRsWmbXeW+k6D4GTFpGiAeEi
e+nz1v3Y6kQT3nsr2c2iqQ5e7OW3liQ+OrGaPzWJr54GY+6GXWvkdnYCCvSRT+g8kt9s8D4HfY1V
iYD8dXkk+W18s3Ao+XvGmc3+aemzSB0zGEZ2nqZoKLxsO2ZdJkw5GP2ps85iTQaEGxo9xbSkbNRi
6uONklH3UKu8OQBIlUxuq+at1VfGrsjhatgxFOAPmyPCHYelOWTJ9sOF2R8moKJTP86DNh/EmPvx
oQX6fWhEXiK2SqzA62wHoxzkK31K/qqb1DW3aPSS8m6yuil6xPqZg5stDfWkN3yg95yyLZCa2X/p
PHdNDU6l4PYENlos2jhoN11WwYg6hK1qMoe69bfVLN3kk3a4l9g/rdpK272MKFjXDd0TIyr2S26s
K5cISQPg43+tlP0zDb/4SaVdEyXtR6lSO8tMu62LBINxVXWK6oFBe0FiuPoDmhDr6FktLpkEJKap
sN9MJCPVgULrc+hzBP/kNLJG/uKYbmro/0luKn7U2RNKzDTPBTE8H7fQu6L3ZPJQU1a2e5sFLAsN
IWJ5JIeUVMixj9UQwiYlfgj+Xg+/OIo/0xD/JASP57WfU6NTu5qCrNikiTtfVcTmaFu1PKC1cL3j
X5/vn4jCfx7J3LV60dK23d0aJ2igECoxMcIqYYgOeVp30y+sq3+ix/85CRF+o/XLSTg714vFpifW
btumTfr/dxI/hyE2nTNqgo+c3ahKyCLrzWvjEuHG8gsf9J+8Sf8tCLElqKaJI7zxDDsLkm45Rn52
R67Zr5JD/uzt+UnG3eN/QAbgOjtPtltsELQhOIt+cTH92YvfzuqPDpV5TIm0TNF+wtGwoIxRYCXe
+AuF9p+9+u35P7y6yBvbWQzeG7GWbqB6n4HSa/0LLf2feKK+Twr8w4u7nVVOOOC4bBLli2+6Sssp
NN2FpC/LE4hLG+qQkt22d5q7v74h/ux8frr/PWduh0mVeISsGUXosMjzoAb76a9f/fuR/w/Ly/cQ
wz+ckcoW2x2XWO6GLGrVVputX4cMXXDyb25ZAVrRSsR9kPuNFvdGkq7ZJ0uvZrRxRWbH50RmTfwi
ZdulG5nUkxH/58f4b1/n/x2/1w//eQj6P/6d77/WzdKlcdL/9O1/vNQUa+W/3/7mv37nx7/4j/17
ffelfNc//9IPf8Pr/vP/br70X374Zlv1ab88Du/d8vSuh6L//voc4e03/19/+L/ev7/Ky9K8/+Nv
X+GD+turxchw/vbPHx2//eNv1i1Z9N/++Pr//OHtBP7xt2P35b//+vsX3f/jb679dyAE6fiW6aLD
sm8f4vR++4mUfyfuQbgmklYpbO9mJqnqrk/+8Tfb/7tSSlhU49L3TXGLOdf1cPuRcP5uur5yPR/k
EfsK5tX/e1g/fDD/+qD+VzWUD0hee81f/2jkVDYzqiUYjW/6aAWF5/x0pUJQ14Af8cqMjfSx7oUT
5DOLa7eiyIjc/n2w/Zk6drje0PfAm7MWDSSMbuqpbtuM0xXLxsVYKRxXBuWiYFzhA12aJRPtZ2dc
pKvTsFpjSUVg/GaO3Qv64stoKPrygpEPakJpXHVFuvvD+//PE/3jiX237v3r3uDEpA8rYHmkwt1E
Hj5v+x+XlMLs/JzOw9wQq1qGgPj6njYy2UINdGCu03Doh7UMBFzF2UnW6hrX8xIsph2/SavYzXSa
J0OpPEwQFYcLKsQzHMZz39EtGHXhAYkVYzh56ha0V5QbB3vDDtlNscNlZ9L1i7BAiHb0xq6ktdkU
9lxuKqrKB32G/XSnkNqUUEPPDoqxm+AC19gOIm/KfvFOfN+4fngnHOlbqKUscq/AdNRP5sLedet6
4F0n8LVtd6lbD0TxgWgMWGLQQ+TTLrebJoSr7O6Z+nOs3HM58MnAsyDmg8NHxZKHYzGPSOSTfIuo
xA17bf8qjP17CvOPB+q6npKWdB0pTeH+VLDkTlNTiEpqdZkYO9Wl0V3t9k8F2vuqgCCxFegjYP9J
+yT/dB6VMINtPmTCH4+VM8x7eDZ7Gw8pOUR+2GgGMSFe0SffLV7Sxh7DZF7izV9fZ/J2UD8eNGpS
bkSbd9nnOvvpBroNPUgYa2RtfP/KFKKvVlTJbY2E7OCaxKHToTsOl4wy4nTP3AKeOjPR4W7KanMj
xMJ7CmxQLN28oakNBz3Np3R2T4kLmrL45YGcd//YDzIcDau5T0fnky7MVw8w4kWN091cbTMZuEbT
QeX7RDz567kAIQpotvX9LYXBTfzhaFhRS5qBjXDUA+twveIXO93/8OE5juWaPjJZW97uvh/vN7QC
rsuVLzain+6SMVYvcs4ugJHn0WiHk9BvLX1xMHRus4vjlfdhjfUGzFQeDBuQc042fb0Ux9YLZnan
zpsAcu1ebKvqyczU+19/bN9T43/82FxToo52lSOV6/8czOmgdu5TRMfQTQLMpWcavclQH1B3Dc7L
QCHQCrtBG2bcJx5hOmIkv8zp6gE+mrYp852PIqmMs0dz95+75w+b5x+XLvG9Zfnp4CQ0g2mL22gR
8fM11RQZ8urUdTazMuR2bso3qP8ezgVk1zezB3ecLgSXlofWy7ugysbsqGb5mnNo13QSoBYEex7m
0fe22mjqbcai4qLputMML2pSss+JmGsRVHvtWc9lUCGpDIZqwvvV1O1Gwt7KXNKnIpMKRKWvvJP+
FhLO20sfw1Vc5/l53JREvCGLYTJdgnrkWM31x7wvnophru+sRW9M1uezDUMaOuuQPrZD+7s1ugge
TPfoeS76cVuea+QIAUK00GBBhzwjrMz278shnx9jrvjj1Dh0bFpymlQmU/6pKPv60c4zxU6FtQPU
+6nHD4Enx/rCvGJjg4jV3S2mqnZFkf5ee+lNTVEjn0R2Bbk7VYdoTLHT6OJkzAmkOeXmR7fJbSSI
LDt2Ol+9ZWDGQKMey5nEn8TEbSbB/La8mB3WuRvEcTM+o1VCmHccuro/JkvZ728gzuD58yPIXRUi
IxmODgK5YO6Y7sFGLHaJFu12JfBLW5lDn18n5+9fDVIjbh3Uw1Dqc+GNW6tM9bGdE7EB2uaORhff
OsOOBvpYz6N8AolRLHkP4+yHptLFJTWi/kOLB4S4Xx3dDfjmhnJXMnp058VtG6ITdtipwAC4podg
roW81PiLrDbW52mwIhScRnqaRt84FauwNw7X0JfYUXulJYx6TmRQQrbFesv5NQ92C2/daLP/4KTi
UFYKff0sQwYi2q+OYzjnlTljaDzNTcz/RLpqlAiw8nviFZgdMLVjSHRMs3tOIqO+OEbEtuKjkbHs
6ZC6/Ua0mXkB4vm2CP2MFsD+hE9vA/FpnZDrcQxeV5wsMPVN63LoJaT3TaDtPbsp5MdkgHNNvZec
nGWQdz1KKyni4ejlxjFKxuJjlIqENCzwW9JX1QaVwPjc+NW6bwiqCtu46jaj17lbnWfmvXId9+om
HoIX1AlcRZcKCvaxHivnuuLPSDKBD3Ay3wrGhcEIQz8m4tlAL+VCkj+arXDu+0rXd23+m4i+uU2b
IqvmxhZoDvdksRdhAbi9bycrDf1J1AfMae7JnmIbWCsfrjhtfrXE3KqfP64wqEV901SWtDzftaiU
flytK7jNKLXcaNOJyxKZCtMK0pcol0ePbOcTdr1awHCCC86PzHG+emp8LJL4VrQgz1UkX6Lbf5Bq
yV7wmJKHubLUYKy9aGxs/rg+mwqiJ6sW/at95sf2WaHIYx1wPaGoWZXyfq7rUO8m8W0v3ljx4EOY
x8fSyQRuPPFEWTBjfrFh2Ts/IlJ9qm+3ecrnYQHD99NuSWEXJNMTbyxVs0PBGZ/xnr3OTHLbrrc5
HT1DYJhm1+6NxEwOUDrtFnB93Fdlu/3rLYj3+799CrZQlut4lGamZ3GB//gpAJl00sS/tZ2S0tlG
/rQRdSc/JE6bv/hOhptxHV8cLK4B4fdvCU3GwWn1S+XM4nmOs42VIABMkBecJrL911a/Z3Mb1D0T
c3LPiS8Tor2NimIzoM1NcFlZcCeoRDBc2Mxbb1lz0LWQo7dcMqtD28SYI5224gR2dzc0KrrvcvRw
M7OQoejKkxFPz707XjN7STYNlPdmTLiFrOittiMQH6960nVWn+ap2tOOcCXM9vBEeaYfPJQR1tLg
il7T/Mp7y65TMggM5I7n2k+xV5oYzSp1HdYvTKFEJjThUGBgEepbPW/HyMTFUIlUnrg07NNkR+E4
6fgkoym5/OvB90r/GHuw+rfnraEc4PfVrSjPTtpkF5g1iKzX2MyiSJHJ6+yAFFsHjhFvV+MWMT8I
FRbtPJ3WVP8G0+hu+1K5p3wwSDgeutAZhuSIsvdo6USciVN7bdgODzrpL8CO9T3EFneLPEWRiWIF
R0roQnpDDBf1thQidBJruojk0cYFdk5nCNfSra5DM1XXG6h6bVakqElyXZg6cO5HaiS3+1bREe4L
hOzX1k8R/2u0kVcMhOmW8kFzvDo0kCRd/aY077XdrHvlsaevufoN6VpzbczxdZFG9gQPc6pmdNXa
XceNXVvzdQE4OFjL8nnsEucJn8cAdIRDwHhcJrN4xTp1ZixzRIK8y3jTUYxbX2gRIr4Vp75bvTAj
QyvkKn+M8KSj6GqxUsS1RRhoW50ShqJuVMLVGumvVmd/6afpU24fkrTEaYWL+cnox/rctf7TVNOV
2dK5mKXxDbF6d2jnxtl3UfHeJ7XDWRrN1knEb65enC021juTcWmfSehsApKg921vVYelWQPslMlx
VPaZlyejzL+i7IARStjBgRDvkJKgmmoKsV27PTIuK/SzVO+abHztx1AlAyYlySDl2JLPVTrFG2k9
dmPi7KchPjYSSkFiHToBG19m0WoaycTeYXn4kPk3GwPMiWlXB7exs/vF7+xNJrPPLEP9LYP/JWXI
F3St+5z3I+KRolPbYayHR26NehHxsR/bu7HO3HO9aPccj8ttU8REnA1DsFbma+SVGAET2Z9JV7FD
6DSkKc6O2ZXzgRQuJMDZcPKGhf4pVkFluemOa6xGQrepBmIVoDUMZnivj9F6UJ3CEsYYu4s5wkGi
7hv3iGsOjCGND/HcIpHN8l2MJQiXJnySSc01YPTkJNP55Ju1HaYyyTddrbIjZk9W1sfRyvuTNUF5
ZlPzuesH4qHE12qInYNbTAgWinVk57PNUHfrcmUJy5CF+tY2IVaKtoeHKpG/573zdaSxCl3X+izs
qCP0CeFNo9MvqMh1FVoddwdtL/9L7Mp2GS4UaB8bOO99oW6e2SmZGUxQL3bg5BlpCmm/NXpmFSg8
zMTerHfZOq93yAWHQ5GLKIyLaBvdXIw7u2ewLi7EIujI13qNkGeGqZbkNvjVjZivxRpCTLcns9Yl
v6SRhiAZ/F1FIg0dHRn7yhDexmgxgS+NxXhoWR7wQrfZWNFCIy2hmzwIY+0ejL61dxgKcVSm0Q6R
gn83YUmIs7l4FIKVMY7LNxYh8aiEPq5G8UGig7kfqF02S1W7m7SP8fsOfXlxl7xAGNNmYZk6bMmj
W+JMao37HtNHI5sXo17cFyIH7g0EqyeqAvQE83Rxq3K+akf0F7QZgVb6CVtPe+x6kAkMDyU9aZXg
LxXrCctZOAzLdGw7J5xcQzwlz+bYPk/u3JxEasGZVuMrg0jLp6bRX8w+tt843o/dkr6iU51OjUJb
ryqq+QKP3q7I/HRTIGQPRxiv01It0UmmyFHbujGfxtzC11eNl2yqvpQWdZGN1/Ax80+iFfG5aYz4
/P0r0XQjpDzDYHyGOFw8tIaX71+pscHZ1nhHyrMvssNDHBmDRjMu8uyyLPOnssNmPzl1T5vTpU2I
WCa1560dN919TNDLFg3dGOaIIa9+ieaAHJ06iIp06w+Wt6FW8NBBmMSSuZwYg5lilOjtijLs0MW6
Odq2eHaG1rlSncQHOQ2/LfiVr/FZM1ILThNH+5WNubjinCmOCYbrejDG87rW0znOPf/YjQpPb/Q4
adxuOtb3a92FrRm3+75wosugiQ3+/jCTa3D5/lzee3pbmIlEs2Q42yzPIcjNkcUnx/dkzO0D2Rsd
Spi9ZxjZWwLJgSrEpBAdiwY5z6ruluI3LN+PKUmwlIGzdUqL5fb3VftAq2Nv9WQhTohkts/KSF3i
2is2uE0L5GYOdt7ZG0ISM8sjKSHjFd33RyxAQ2g5XbT150UGU7MYe+Cw4U7r5aoyZ7kOTnROEQ1c
suW3JhqtY23fYhYKHCiONOILr/7sshYRYlhe4ypDV8A1FzI9fEUsQOpCnMr5opNXDzr1HoMiw3vY
cczYf0icyA3yRrfXbu1P8VLIfenTl9hK93SXqwhwD9ou1kntyM8Wa+81GSzruDo1zsCkYR+bbXPP
2AHoJsfwDthF0XD4aX0nPONQJUb3NY9BMc3BecryKT9g6v7axYa9nxf7CfBtOuCcNkIfhixQKM6v
vWzf/aozvii49yjt4m/YpSWAh0zd9iOaKe7rqBX7koiYIHVmN4z7ON87cbYeSYZ1l2V5qmf8hzRE
LW9nvt7ZdotyVcsGqzJitFprDO4YNPMo/cS2CuzZYj6I5pXJcPaHjJroOXKKe/wbRyF1+kERyBuq
pVhe5CLfrWRhRZrE7+swyjN2AVoJLhOZHBTDkM8Q+yit529Y1NcwrcwxtFqkZ8iNlGF7B9/sA7dW
6cFfVIS8pYiv1X3TaUJpTl22bISHCRRhRbig235qZZwdFsRyG9109DpLEhi9Xxx0QwjJ1LzaCUx/
hC+dab7Ls9VJ9mNZrHsXHQOrVOxRUrKoVWK4i5hJGbSNKI5WFYUynbt9MqVPMVd6wPLuPlSRlvuE
Uq9lFMpuzEZ5Bdf8aA4T8RNztnyVTr2jj02SoKoRESC/e59V+8HnFkUO9XFUpChza0eP8DqbvOha
jF3j8Ii6h561tKqX0seWscp5IVOmtk49VXgK+1MsbvxtcBwApcT6XXXuo3Ta+FNGkR1KLAMnaRGO
I1xjP82Nf1zMyr/ClufbpKrNV3ryIrCR4Lx39qshNd1JNtonc9av/eD2H1fW4rCZCf+w0DZSK5Tq
yLR4/7pyYluRU326aFImezIvbEbdcaL7P1o302Kc0x+NNiXCqnR3vzjgHV2bek+ph+9+dVLnLTd0
j3m6y75IN3rqGpsJbqJFAolMttbgZUGXX3ABVgnCBPeYxuP0VSr/q+Ek6jg2vsSK66nAqermFZlg
sZFu5jyim5e0PPV6p9zc3udNLs+u22DkTvKdRCJyxJc+XVqKd7IV0u5+iIyOG9AZn+jrgN9XUeFp
Ab9x4O2QT+Ln06ZffJT4jgMz7q3PzDr7lMmh/urG9nUt4/j3gr7Fx0TuAzkGlv1WR+hOAROObr52
aJaLYYMJ1Prds9NzLVS1QbUbXY3BeVF14XxJkFkiJ5ln2hWQsSVthg+jz6Yv8xgEhvDwICbfB3lw
ND+3hC1uDMNUj72vwODsunpg4kexa9BQ3Bk6nYIECJ5eJK2vmByzQ2uQ8pHdlHFQLPJkJ251ykm8
PyJx78/WIpEvlHqbJIVJbsaid7Pqt43qjQA/64Aluhg3SqsFvqU3NySdzBvyOJmx3g/tLmuQ8axO
X4CiLG/UhhTECEKjqDqMQ7xeTGqdsJ4wc0ZDFV1SRFzzinLLFIwOClZvGPcoNt9ZXarN4udLCME8
H820fp8KC5cjnqkQXXwU2o4vQx3phCqmvB89q9+rDKqjixeWtSzfzkti7/vBnjfa9/s7J46xgeRD
v2mirNi7Q/XV53Rwg7R22HQkj0SV8rf1rObQGu8YFe88ljkaGrd+mCzWiDiN86BzNGPHVlXhPjEv
1YLi1c/b9iiE/NzB/h48YTyP8+Bc/vVAt7nsboNRgn89p9VEwaj0uG37WV7o3P75oG5fjZIYKVGa
Yte0sXkxH7AB2pf69pvfv/r+oETF3yg9XdA+Yxxrt0J3bjB5LTcM0V725ftD6wHKGWt0crP2OeVY
N1MjPtRIkAbqH1tc9H89uJEBhySd07r0PO+V+VbEmMRy09kPJrLg0bwF6vgevl9h23ffH5ICl/u0
7szGrXatarzL94eYWJ7diCiZPKO8O5sWmYm5QATTputFRN166SprROiTlVsCfIrzrO6jKGPRX+MJ
LdP3x2m9mYkav9yJvskuVe+UJy3pQdGxnQQ34InmtQgS7bFsG/RJldkfvSLxHkWdgIgZ48OaIk7k
bO+/f4dCeXpwKyp8MNR29/25SHVzOGR89sZi+Hcsbc3/YetMllpXom37RYpQmZK6cl0bbDDQUcAG
VFepWl9/hzg33u28jgMbYuONpcyVc8051rkIdyXYYUhXSeWf3fl1Pn6sakiLc8d9SVdcnCozFifY
FcXkidzEjEXLsYnlkdxLeMk5pb24do9Ra5xRPWX2khnFZzhq9unve7HNLqlpVn34+6bvKipG9DLb
pVSQ+yrFQUOqQiWbAlmRcYonEenT5e8hrXrO2pJeQkrnh6MGPyb6ZkKTde9JbQOiUdsLk3Hay99X
rZ6tQd7ldBwQf6gE8f8pHdpMoDHktjFz54lYMQkSob0Y4+AeXO5zXWnKs6a0CRYyLd4NjKjeMwK9
AQYiKOhy39w6HdKX2qYLTuDqrR4qDR96pgMxD9tdaZVyO5VZes0NjZYT5cqb1ihPNkSvX9UmyKjq
6j+Fbgw0NCe4Q7gL110u5BE+R3tAEiXF1stbUdnWu+JeCA9Y3H8cvIzKlKte1waP3pu1rkZwCnXx
7VNYE7O5BV1jLXLRxSu0VpqMlDS+oatLRberdTKO3wpy0tomU3NJo/SHTUMu2j5QV/44hIf/HjDy
i9nQGR5KyyN1ae1rHJzritvcbjvdExMRLWnpCzUZ4/PQfdejSn5ZCH2rDy4gYQtCVSGDRwIoGbqP
QUh/MIOHSMs948uLZ8wR+l1Po8XfTw1T6G4a0b7YaqEubHvap26oMFqBvlqShjvkbogR48HV+v5E
Lzc9J5Clqlaql0IZ5/8a9bKoEGoWESZNAowTSQ/+7k8ZuvlT4pDjD8BE7/9e++8bmFmDxq150/kb
rt/GI4W7m1RD8iujRdJdYphZq9qUNywRxzihwQCH76EMtFSYI5+urSwK1iRV91ljeGU/GV/Z1LzO
DEBsD+wQmK5zdRfWaFXB5MLGg5qj5MUagRFYZlAXy46wjSnETkO+2PUL5sY/ZybhxTxwn8u8f2lY
l2khFGITDpy0S/2QGxPGKZEsw4JkzWjHP7KP32rmv3llLPeVRgXjZGcUXehXTPNABSRqWcRfpUb8
OHJEs6q4FEwJ1cgqo1driKK1IlWdfhtdFtMSIUnkANKbRTokkGJjpnFymBjE4KvUUeF3bUHrQVL8
cTt6nS4HOQ/x1Utybat38btNctrhLvbiXO5qSyNqE4hlHoxAdCwYZSUq5zo1EroEdn1S8vZXKxtO
OB0uG6ZLeHHoDKsyq99zEW4HDKq275793HjXiMRb1didY+tCx3/nDoPybdTOuaryJTYd+0sEchFj
6p8dns1OWPkXBn9lh+4bRCotqXJaG/ZIxeHmxNPduFkkFEDLqSxi8PBcAIE7PPowzu59F/3UfXVz
UQg/gQ00HogK4htmy6fOhjCZQXShmZet6JN3S9Fb1Xnk7Eaiw98PKnAbwxH1kiyftUwbU9tIpYgP
ymhpGyvTALVNhXbA1hpvkPiGVRNOT5kmNDLA8pxXWb2np4CSydwoWUA2cYrXxgJMknPm9KZ+2hT5
+KUFUudQrJNsmyAKBsStfGhHYhiXrU9TMJs1LgfIEnk3aJQkZPKMaReCLkodktqCT3mpbGh+fnDz
mcTkZe2RAGNydmW7ySfkosm/TJlJTry8Vkm6td0ZzWvan5x1P9TM2LS1/UAeevSWgp5hfJt5+pQY
7W4QyrvA60E8xyVoHbDTAbLVaV2FmQ1Gi3CUPYTHiFmFdqcdZSAAMHbKSQkNdrdxBdzAAiLGdKCk
+xe12EVw1SwsLVkUqcHInuDT6muGb+rjmigxFuY0hhtit64nOYoxBG2RNOK1yYCrWjTTOpJGeR79
hpr8VsDu8U7YaVIz+Ifghm2aHpSmLYvMugRj7HqxzjtJpp0PX7PRxGcWxWw6GIPnSPYO89BWxoOx
Yj4teYe8ORhGs4egp8PRG95E5oYeis4pDW3p0Y4l0N8UEVHA8Wa47WtCZFCO3bupuVQCwabS0zsX
yGtkwl2EAum5gfxyCkthoIT+1NnamiuoGIiewb1sPfCN0aJXg2e9x+rO4RMLRwZWxm9IW9onpUvX
iQuypdJvaZj+qka0cVjlQ6ZKztTVZWDHYoch96ToXDwTs3eYRvbJzYDytyZd4fm2uw06Zw+iYdMr
w7YZEaRjgrVAjvS1XZOPI1t4Jhfie8hzipdk8gPTxjNCWFSY59KhgE7bAOX2vVX1Z05V+oIxvq/l
NPQrH89tjw4MuNxsKZzJvdCVPVp9eLBze9qoLmtfYvT1Ni/tf7FrP1nELFepCLa0DEDcBDPPLnq0
VvfRGuV7nOQX5odta5WW6DDW99I32bRMOrEuWUCiB3o2fXeTWnuM/mkWA/yPp0ZJ06NZlGc/vTlM
7vGUigxIVaraolWZEUTsa4CLJQLI3Q4gChTVaWUXW0JjdRuW0BDlMdAKFkdAaEsfnMqKE9dN5zwS
19BHMxHoXh8kClb36FWSlvQM81MljbZS1Tgm9vpHK+vOCZfIIp+Hr/viLUomsUEf24wUf2Dz1GOW
yV8UZDI0cB47n6wXYJlhadb9JolFcLCc7NmS+OuHigqwbJBErfCnrEzHSwnyeVjFb3iSCQFB52kW
SmzsO7ZTnEbeGEfSG6K1HqM2kFC40zpKdlnEBNFgGjzXdx9ptQqdXOyHKgD0mawqX/5zlLEgIUrm
UgVLWZf4tdosz5i5gPQJTwtKrD01HE7HdRQ6Zyt/yULtilinnKao9RQ/enBtOB4BQ7lwxBBt/bDC
IA03I/Y19qXc05nZ4gXCPzIOsFp21g8AkBY2SbDqmxCImqIFK5vyA8lQz6OTyKaSZFhbLHTyUCU3
EKG7/pfQIg6TPmYo03hqtPa9WmQqJlppNW8KoDskl2LRE4ULh0DdmqH+HgYdrjuxRVtKF8JUhmWA
osMy5XLv1rm91N34AXiLtTP4CZT2Azm+PFkiwtoq8ekPwUblr7CImgnSglJs1HBEEUj9l4o2TFGL
+xS5r0mdMJV2rLy6615128cxhclfS+J777sroUPEhcxDhtCKXyqQYwtIUUdpQn+YNdHUPldD9ZB5
67nhCuX2mEPe02bkwcB/zk/BQyBerHn7eyGCHbPoSsxn34QsaR5SfXrJwaygAIftzLzPsmPIUGeN
uUELgaFuDVJiOWqDf6gMN/PGsFsBqEzxuMZf/bTTcV4sq0p/BvIjPUX1CBem6wLVF2tDfu3j+D1H
LiiqEaXeLJjrrT9FiUUjaI4l+IfT5GvolSQmvKZqr71ukn6Ld6kZXRMQmHO0loJO8OcLSn+lmEyE
61WOXvQt1pbZ34XDL/LzDzqdDacm9Y1hq7c8xutI16AwxLnqQSRnpbqLOwF4GrnLC1WIc4zLaLe+
X6xZo+tFaCVf1qR8EwmS62lqqnWXwc2lkF9MMQd/LSav1Jg7JSc933LtN/UJuMVBYjUICuvJMZm5
oFi/PUwg7GCcld1EfElUNRyplFV0L2K/VrfA1jCU/fgw4Bb6pDMZWHypQj/pWsWsmL4u2JLcFu9K
9Sg6I0PaEenOt26daeFQC4MHLczXpEdnC4PwMx3Uh4YJqEwRlzmkGAuFHrBZ1Q1qZ5McQOAtYZKE
F2tC7pgY3L34+1wDtblM7cjRPsJhaZrQLlhb3odZ6YXumszHei1WyM8jxk/IZmoMN7GEM4rUgqQP
skiEtVjSBrEIo2ieRuVZROFbIrNLb/fHKPKXTI++NtpwdcFDeqIpZgJWUB2cYaw4e0zc0P/3POzK
6jDourIu+/IOAOkTPuSwVq0GiGyA2n8o3uw6sfcaNMelPhAiN5lJfgDbxnSD2v7fr2xBDpq/GOn6
gmuLHI9/mCF1B2QXZhQozJoZ7MUAqSD1qK3pmpZDuDClUu1jAyJZN7tOe0VBilKNFLWr0vZt7Wj7
v6/+HgDacQgw41/F2GZZC7Ahsl1Ss6HcMEzwOcxOemDM7TFNnqtCOEtS/ovR8astjK7sDq5zn9r0
8boufItaGhZB/qUwKmBdSy18zvqT2tUVoq4V3yeyd8s4LyPWJa1eB7XQ1sXU9QdNIINWlel7TZc1
p+onsad6if+3+Ki6hoahoh7B46QryIZcarZ8Sd0RyoJV3RTV+M30aloXSUrPLWAUnIZkGdfFeIQV
m2yL6BtIanodHVHSw3L/XD9i01LAluF0kjPeHyjvyyDFhSmQDz88B4H5RhOfk4YJmUlLjrr2E2jp
e5IoTzAMKDnq0xD3a0WwmNnKI1TlrxND8yXMutTTgl4LW1Xr2IOHAgvyc2zXpR1hJIOt3ovPqO/O
nWkwja347BT7xYwpFpvg2NJPFrJuVmbKTYtfh36dLLamk/1jgYL4OvyWJNY4z4z2oosXkC/moskg
TeUPVwjk+WrmK2nxk8jkoQlD6EA/Smjt8/Z5wjUMmmUV5xxuU3UT1cZeyZ1HFtqPctvJ4bcNsC1M
aRpTGa66pHqF4UJVYF0LYuZQ6HQUTmoKrALNT/7l9Jyb2eZ/jdBHA7a8pjRe3FJ/8Zv4VNnKOozc
K22qfznsDT8I+ZfKC6m2Q6mHp7BwHiTrvm272o59uSUn85vHUF1I1D43BICVnO5DWmKYzPLhH022
bV34L4KpBZSZLbOnBBWZJa+xNjylk3rmQ4xRh5qDomSHLnmHXHjtcvSJqn40qvFkZcG5QGqerozl
2vMZ4Kgzz4PZr8sCU9fkst9n+Rd00fdumN597SDa6kbJ6XiVirDEX+w3yTMPPN0ruZtkQe4rpEyq
XxXnvXccymWMCkbwGWUakKbqaIn8flJ89S6UiJYdIz8M+pFE7atAUH7V34WiXGVPvZlkykYfCKpn
zrFQCM6ibc4j4iLg7SxUWdk8wHaf1EgjL9vwch7MmedqP8Thaz02l2J4L8C+Jnl9hQbZeV3fvjRq
fMFXss7cmcTnc+Uzo/HOmPaNXnElVfjusYlUjPRwl1W6GW16P7ILgrWBB9pUx345BBUsJrFRTfON
gdtUOyxxrJgBfpRvEEFXbC3nJjOuuAaenXz6ioWLx0j8S1tap9LxWMj2NYeIKNSyLWQB+GxQCUyO
goFhr/OJOzaynFXOvBKTqLglBkSn6inJ1avQzR83U760wrzXWfRe6v4qbUmhKtobqcWK81bzUJX2
YJvV3nbXOkTOwq+f7bw5dcU2ipx/xFI4LzFhgDYYzIU6/Y6yseLwE0gvggUdaM1HWrpPuhL8lMgs
njb2R2sD1O7XjiDd6D7okL79yAO4NknefEI0ONs15msteA3L4Uik8XlQ00c7vsWOcqYJhkEEiEw+
mnfHoHVhNgAoNH8v1WlhVPkHPc/tkN4p+DfClk/wAvdDwqHeGr4s/G6j9opx9bd2UXYmCN8+fn9D
xbIpkrfIZCWh/+cvqjS7dY2h4zlzmwUxvDdwLpRvPsH1IlvUBn50Sye+GobvPeoXJgRu2PlV25CK
x3orFVlQv9NXLUZ1ADETE+dkf9EsGqll7/yOKK5wcYZFZkcNTZx76qgJ+2UGlWGSwaLpW0QZSsAW
FBGki569JQjxpBivk5DGyhf5wi2js2/6I9YxlhChj4vKVQ940r+GzLoxhkSn9qaxG6Hih4I5J5PC
3Aa14hZWFpCTGLfAyBbPda1vNoRDTAniPhP35WBYsTAYdfmujt0RSo6nxNkOJs4Wju4SGseLpq+T
SL9OY4cTcjpW7K5gZuFLg5fOVehu+UbhVnQECm4fbXv+wtOwUTm2JiI8atmAjas7DmX/ATXvKhKM
AES3wSPs/MK5lNyGK2fp+snPOKCwx0p9tBhr0XG8wih4UbPoVS/qR8KvFFq/G0Dt6iFvRbi7tgWN
PvXPPYdV0QBAniysalR266ZJLD42SRO8zQ443vKVHYePunhJoMZuSwRcFLn+WTYDp1cjggmKeaO1
Res1luFlhnUClEOPlPGCHuRVmCCIezWUe3gsGpHp4lPa4yWT1vNkW1e/AtXkhutGx3zghvUHjst7
rf2UuXG0Cs4HLQPtUPGCf5OrXZzqHjjbKJdXhzXNSuRbUjOjsdOVfdhrTyGuq7YbtvSlzlbUn0Br
HG1cQASTPsou+TQdl4O1KLn40LkDR3zZOgZq1TWpDA3zalbNriMR5sH4uTUOxAr7NS+trxlNgIZm
N9j2dspY7+1OeXGpxnxdO2MgpsnoN2tGYazi4ht+z0Uo8gIKENtuAZOOG7AInGVuRKc8ZEtrdfc5
EOK1ZcIFPm4/fSXA9lrMlzAZ+LEbtIWB7WZhOHwK4e844P/tdfKaJg1Tz33RbTdGqAqerDo6MEsE
FpiiL3OZVPwpaW+M5KcLNiQX4cCNnLMmuJ1G4f7YCWn4KVjomfmTRebIUYuqHSnoSosexXADYzQp
AR0X/aute4Vrv8LIDzzi5/h74dYUxb3qTPoK4rVXEIdVhWvd3YTWtEiT6tq13T23BWZp47lzs1/u
4+MofwfhnPom/Zh8QlQAMrdgkBRIg/qXopcHgFADffRmq5Np8Co0u4Xd5W9t120Ik64TNXunWgJB
kzSaZ4VoDkXzKrEzriyLzcWyj0UMJGCAq2Ja69bvXi2j3DMhYY9b8qhUQK/sOLglzspkpLeUj3Gw
rzhxQy+o6tdI9M+sZvDj/as99h2D+JALxinZiTKmN8MnoOfBc9yoX2qkHpJgBYIkYhihyWAZqJYc
oY5YumlxZp7l1OlS65pm2W2NwMYkPy9Upk6bZAq3QXzOtZiqOFIfppKGSx20bWiwQrUFd0kxKu++
/ar6zie8uzOuqK+0YQ0nxjUAjcglJzW8XwNWyOqZTNqTohRkYzoUkoCPKIy7Au0wfbPDOvAQCFdB
A6kzM75zqJfemODh8PXhDoFt74yDQb1g0ZyfaTJwLnE1K9Jr/V94QN9DOB8KJ+U2MqwBLuunihMC
JYuPKUq/iMofhgkaRQHe00M4QSBInU0fzLRxHf1NRM2v0Y33phx593knWAqS5z7DpgCLCsWu/Q7m
n6tDUC85w7VwFnFaaQuwu1N5ho61rZhb582/OVIxY2vttwMXCTIzvroOc0uT0pepuXEZO/hjV9TP
drjj/bHUJPZv1nI/lqBksuYfM69DfKISAA0j9rxUETDLy3/09RYyN/ELuil530TucFjS5qEP4aFg
bzSj/Mqlo8L1IfuHVcDo+W9oUhkW6I2rmnyNl3XpRkvaY2FRkmkukNowy9+w8PFZgB02zEtdOQiR
Qfabs41aE6uBw/8TuD96MAUBYyBOWjY9ZznOVmE+o0VT1IJsrjL+KDSbai910Rnaxt0QM1j3/vSF
3+olhHpnRPJA23QRutUJUFHkRT5d6hTfrcwKiJ3jWWXGSGg5p863v+MJXW/IHhPeAV8mqddAHgSe
o9IET2qyVxiY1Kr8VeGS4l38wp26DETz2ZTZp6/XLzr9WhjL67Jjv2sw4HHGn1aJlWIaHNJqqUND
9spmVhLo1ljjTyMklU2mv8JXZ1tu1CPL+3Jwu7veY3Y0EipbpdrRL1/4Q30lUHURNoMABnj6C8IG
m85OHyI6JJI+h6oG8YLz6qGyw4Ow3WcAfRckl492nvP95FbKP9T77yqL/ulqunF08zB27DaqLfjd
7E+VzOHv1ShGdqO85Smo+ai86HBiuGGQXzMdd2XxIUB54jevPuLcpb9FcrGZfRL+NRxYERpG/8qw
+2whknHX1Z9sGZmjvgsdzd5WUuSD+MnFZctVpPx0I4GbfjikJhdlXQ7bMJz2Fvt4pzavema9coS6
h/a4dJvp1DbWnZv5qXBfxlT/7it2rDRt3hFiBq39dPEQeKqPvCv96cdn3eJz5NTLrsXtBbWoAKxa
6TRX4VfsgY4Qe5lzW2aQ/6PC3dnWBUWL+QS0e2YgYusww5JiRtH0O/B6w37rUrpOAGTfp4ksido9
wdopPcwWiKjqytCIYfmx9sJ894+UtocIk6uiTP9AkL5Uk3ZvTWJGvnqr5mVCdQ06AgVFn1u+uJN7
k2nnoBr0Lw6tqbgeSI8isi5kmn/E1QYjT8Cc7uGjNsIDprZRH295U+2h7ixk1X2FnPoNk7VJy6B1
wqEcI/1up2IlQlrq/AYFaKzV1LeOfA9/tXxXaclzRn/CCQ9uw1LoFuFHONi/UF8+rE7enNo6d3Qo
jCa7XGVl38cqfkM9OE+GXDrRmebuw8/KCxGra+1WLxbxVihXB7ign9iffmOOffUY3LDULERPq0EY
wRd5kZeBIgO3H07ImqIaVhwAIl8cGbL1oUMioune7RN/Wmi+tq/h46YRrAHTpIBQu3cSrqdU7fc/
UW/cUjB+XrJqo+mznq9k06SC0CWtM6zdiet8jnrJoNUBiw8bsDCusRqsyzR99ituyVLzA3plWGr0
07wOTzDNAKEtIcJ9Bn6yJ7INQYwxSowc5qOyte3Y+vvYQUIMooOSbshthQjUBBxEeE90t/fcNmZZ
Gq+dZdOhjxrp2ZY1eoOpMjNImOhillxEyUyWUF/UOvgXJX6wCq1M9/Sp/84NA2ND8JS28XvfzMwY
N1W81II4RGhSrbmDooLM0lgQvDPr1Tg5eF4YSZrc8fq+ZdJG4A/7F19VD126BSSKpcA5ug6BynEi
UiUukzRxrfWribB357616gMuyJK5GXvGYBx9a19axnW01GNUB4chakg7KJuobBjIAcJ0gg3LGDNC
WI1mEyKWTHkA7eWMu2FqVyrEHZgDb8x5OncKE/KypZuN7y3+fk8IApyOfQmS9teVFYcGHQtof7Ob
DGMpVxpD7kkXF1uFvqseC9r6qQZAhnyg3f0bq/xXygQnu89xOf1mXAKGTZkBcJvUnQKFDzDinON2
82OTodrb6XV24LsD3TyGMlIMTngU6xy2SlSxVBp0ujBZ985lMvsNMzPoHZbqd5XbF+Y3caOZOR/W
7Mes4pVktF8PkxwSnf1KluCghV3MEbWls59G2yavti42N8+JcazXHb3gzl4qQ1Rw5TTYLYsdTbF3
0QMD1KoPi1SzEnYPfdS+k7Z7SSoDr+87rcK7TQk96hZ54XiPpWSj0avJ6JcrZf5ha8p3plgvjp8c
6tBcWrSe8KXfjOGYwSjxJp35tYG9cXug37G9chlMVpriRWBVmEP2OYZRsWKmFi2i4bnPnR+zdX+s
5ybQPrU8XfttKZdFHz+sILobpHznRruzGGpMhJby3ljsOKZMzpkzHEyr/SjwwPZqFyxcwBCeNKp7
TKPc9bXn2Gy+u3H6rKT2RY5mmWsDKfg/Ul3H0BVT343wucCt9V9tpe6zLNqgOj7A1f/gHmfkhJ9c
CdVQ79Oz1gS4TbPFFu2v9QAxNbfemcHwa9Fks1+EIF7kTxUWl7p6Vr8Nq2vRPFLTcyrnmAxi5RKR
BvxYYlkfpDeakbkYdSr0pGrPZS02wq1/HZVJJqN/mwTWNEvuB6P7RQybBaT4WSnwdSfxs9YCNID2
Bj81H9EMiw3GxN1omy+OMXeJ+99cY4ARrSBVPgaVBFbo9Ey+cwlnFDc8/bdCaXbNf/8EhzqmERru
K2bNtkGzpJ/iIc9emyC+mUpH7WK95Wr4rJLc8FgSIFmRgiLwy8SYt6TPftp8olYzWtY7cg1Bn0Iu
7CxGnU0UEl1HqybAXTQo1FG8MCjRNzxlsiNd+dnM7zWgifL3akwz19avYd8VS5ejuaowMpoldJkY
8pFiFFiwGuGuVedyEi+kSan+h3yiM7SP9PFDNMoS2zAcwgCnlj2Ko6rP0qmAfOxr9Jkqg8urNhR8
hUmyanQ12NrF+EqCxl/gk6eh8K4FXb0vfwmhBk/1Mg9BuHaDnt/aaoZ7U3tb1hTuEqDn17CCWlpn
P4BWNSK/cqMXkEl7yn6MhIDzhq6GL9qGb8AFTU4xgbqvsjJeKqFyDnoErNjO8J2p1WU0MZ8o7sAk
t1Q1oMT3CLatuTZBwW24SLoV4aRuOTnmY5DJ3vDhJ2uJSQPM7t9z/RNCHpZstXM8mogXLVDOQzr7
sk3zxaSZQW9CR+3O8kfGWEOEuH/cxsyI0PxdUFk7K1HalZT1V5u8mZW+NU0k18RU8i0BnRPzavCW
NP5n5Q5HmOjQqsZLqqU7OVrP4VAf3JaoBzYJKuwdhO0ES4fDltPhOhCI1U33JG3zQ8VKAo2MdqMN
Jk8raayCxJh4beKXRfqwU+Q3ADgEItneDV879bH26lZRtFCwyb7YJX2qpOqslZUpbwPX20bv5y2p
0LatlT/LRLkr6J226IlvK+l7Y8ibGk6/UVjUngwzDP4BUzzxEoX6PhvNkwztl3YwPqzA3NIIWgWd
/94n8gsC+XvrTxc1UB4ga6Vqo5SjjsiAzSGVExhCbKkLgrqrUTfps8dRt+tmBiLKbziOVF55W9BG
mFalcB/xPKVAUYZshSuAoFVwkbr9biUAjavmJhX/XybEWpTWNhHk2Uc/xCNF55uBVEyzQEFeVNxW
XZa8plRmhoaXxdJKhH06cXEpuU3Iip6C6Lll3s7T1Li8o5QRATc5xj+tKEib6sTrjKlYcdJJlt0o
WpJr9m+vNVz02jaOgsffjwjiEqi/rM9OhafEn7RF3XMpxHXA9WfdaW3VNTR3MG4IHZ1EOcJKEk4a
N1zl/kO+AFKNfRELhJw7QFO8V8q/t7s13ezBpC9OZ4LuaOEjhDUbXYmdD6XsKC+Li5vnDKcsBkYI
jIj8mc0aqVatsq0R7wGkFkcnYoDN34M2Py00i7b5RE7E17j1XAN2JJqEVR5liym2GLJ63XHMOeYW
xp6gVWNIEEZy+nug6AsWiGnuZqJdeEGLOeupJCdSOx72Z9T8Luy3BGtwaqA2bhImykIjxcmbaJVG
SLRIFxkr7vLvtSo8xmVjHTlRvkoHDG8pwm6vS6kcLG72w2SKbktk/r9nfy/9PajzT/zfj/295qLR
eZYEBOHEPjiH+cEqomkl44Rz7/97Df03mINIwfH/9xoRk3ghIZ2TtrWsQx20mJ3GFBvPnOTTmCeD
6Wb+zt+3K623DqEKhEAxFGcR+XV9ZjuTK9eOuoUyRvX574H++KB5dd7jEDC6atUTE940KYpfx0EC
tRZ69snQc+tgGv1iHDAIY9/fUejhkZ8fVDOD1qNil5qfKbXi74CDk92enxrsxG3H24vbKGS6KW9g
mc1Q4tyfgpONEnvqk+p/v2rnr/6eMurFXLoTtvIQ+2WwaemskJ5i9stKkyGa1d/zoOvMDRsopopQ
WcV64exba7xWzOPFN6M05qq22ZD/e854Dyq1eJEGZEu1SU3UjaXzC4JgBiEAD4cfiuzIUAFnbj05
VGwc+w/x/JDRA9wZkskRptHKNck9haRSRkPEjLRgGZlat4udbOXkEFDgrJRnO1HbY8T7e9YnGmWV
rdm7/55KCSfcKA9zug0kuX6WwrevYphsdK9lr9GxARQLTbo2knWo9/UFJk6zYYLxSBMa3MrfAwMw
pr2p5icmx8tjj91jU+b2R+ekhLAgu8vjf18yqWxt2kEwz8GIzs3U3yhYUhJJPPt7KY6m//3KdZpj
IZ1LI3W5iePKuJDZNy5/X9VVhT9JJ1IMUxVxJLUPkQZ5MGyZTR6qtv6oLAQozNH1CX6n/hi7VWbJ
6NFEqjxTDOXe38s5A4w2AJfzddPlyln0w78ibApku07dJImd3c0uaXZs99jY5qcKI4nIDmGMSJyB
IQQif4laxbzp0T9kHg570BBebOedHrZ9+/s2xuhtb+YZOWGZMyih1tbUzGqpjJ9SpxmqMpZh7+c9
u79b8gdrpk+cg6ZndZp+cTglwiGJyY0yR+EzD8mcNE29YPpbcu5KW104LjhOEU+02WTPCuy7wWFK
cxqi6B1dzELplGGys5XGuiGaqTuDdBQDnELrNs4PAle9MuS3SQ8fqD7xOjELZqHPavCghOIY1xmW
eIfD+99TXZfz0ZVvwLkKMHYk0dqCIogJNPjVwiLb/T0zwKGvA+iXrAUYhlPCibTumMvHXLpnB4z4
LrSd7GCEEmthluEamtwtbIN7UDOJGXJoe9ZA1q1bqSnzzJ4VIXFjZ+czmzkwIrwiPovJyLkqy8t0
JYxUc5F9C3tPykXALh3svdEZpzrT2p1mSyAwxGfP178vozEE1TK/SN65PQ3GBZ9PsC1n4U/j36tW
mVas20SpTmozyKtNZOB/ODqv7UiRLIp+EWvhzWtCequUSUkvLEkl4W0AAXx9b/plZqqnWqVKQcQ1
5+wTTBkeWYZaK6Po5Aeq3WI35G2G7Jhf0vmeXf7954nZ12GICY3ILdfHsVd9ZSCPUB/b/5i4obYR
tfZCNWJsktKdV7yGHG4mKutsltMn4Y9fLROQO1R68PDLPy9pKVcxSINDZEfiKQG4QohKyApDa5+y
yWXpZEgWM3Vu8JPW4m81h91c6GcJ4OKQsM+8Ab/CVwVrNS0oVJNMZy5ZTRjOFQdjCDj/tWtbxO1G
lnrIC1HtOAA2Isq6o2pSev3/Hx0K2qNNvko3w2OwqazOgDXJXpxO///CK0XL8dmwI22LdDMtX/r/
r29Fs370jO/SWqIP/v9HkskDlWVIS5tpB88Y5bXuoEWpJqZmnQ3J5EzM8Gr3b+DuJLPe80lsO+Uq
wNqEdycPPcIZGFP6qNYj0qsbaGTmgmLHt2twFxRjVOwM5GGRmY48+t4XDuuvxkR5iDCTobf6i8Oi
WOXjGK3Sqv758bBGrAgW5zg2XZaBse7bU3WXI3iGKTmLuCZYV0edOJqwXsHFRdiSm19bhp/6+JQR
67kqmO+AMx/5P7noQVM8+oK9V56V+znLKYlS822knELh8z0VDFsxp191ZamBuNValQyyXmQ3fIy3
0mGwNZc2fI/qqehQy08GpxkRJ/9yvbh7BlWuZHk9DS9uohEwNDSvWmj/qxsy1cPfgprZKcpPLghi
xhl0WT+l7X0pSNtWk+fcwmFveAzU1ZF8mHBvCZTmxfiKluQhe+cjUcNzbpM0TyRnlpy11LvPInka
8mbDBc3Sp1F/vAhxm3bjVLUzztIW1t2KGNCbrYbPjXce2JnVLNxQsBeBU7pEcXnZMwaQAO045Fna
Uytmqu2kz+oy1RizwUKGnb7nU7hpuugboCNTeWKiVwaMAtdjiFnhDAo6Hcu8qn/WVrwtvRrYMyS0
cmQ6kYb3qOvuXqoEfdVu8qr9AqpykHa16VS5i7rqoTTzx/8g9ESML5bqbStQfBwL19bkzWwd+Uwv
cx2s4sUrtAsyTXxc87oyig1Lm6s7H4yu3XlFSW8skOqG54RNgFUqa6ctb3Mz3EwN1MKcHhlOEbYc
BpqNVhXjfxu9Vsb7lG/zhmg3UN5aHT5Feo3sIH2TSygUP1nJfruL4bUVLmcSEpNK08jGjK4zSYQh
OhtkfvlrZcfXpC+ZVoCZrshDXiWIWlf97P2OlFsZeeDqVP42DP84Jk4RQW7zMt0qyyDtZ7FK5umr
tFhudATBWcTcRnX2EqXp3gM75MwewwZ13SI1UJTuBuVwB9gJOTmbBGKrGD4aceY7qiR0LG33hRld
Eq/C0jTonxW3/6oaLHc1oNOu1OY5vzJLZfeCz2LWP1XJg0KOFD2olv3rMDVkc7dp8J+S+1AS2+CQ
EyfZ+EWEjKtMn4gmRMMvSKyVEZlA9SdpDSM3l/uIQnFD6Xut7fFhTvMLnUpeu1eAiv90T7uDjPp2
Cmxd+B7slMKxtqY/UOU+x/FVidpLDjiyf5vaYZ/09SUheLVfMMjz9CgK7bOzpnlFijQNDpZKSz6Z
haSPlMOGR2HPPfcb2fXse8qn7izZg/SHKQ6KwFAhgHTDq2H1Brtt9O6pBd4Nvl8QpfQ7NdpojbE6
U2JGZVpkIau92IR8UOeV9ESj+pL23ov0UAnB8sDVE+NdGciBEXqNyrfXX0uVWaDTAKr3mKSTy3Tm
er04YasddNwT2xrYiS/D+qSpbFHuVUQDLhv2amZ+FoZ2zyiyB4+x4sjmy1Z4ptIlNZTjbSXBQ69y
6po+ip6w8v45tf3PTTEZsiBNWqRi5BP9Y7qrnyOcHW6rTfiXV8lQNifFlc8t/jqsl4nVlb5TklDC
8gZMWujsHK15KFPJbIv7hxVT1yM/Y3CrlL5pcQr3XUUmeJzxarSv9Zw/Z7nBPIV+AbNNLINKp2BV
WU7g8+6fB3fDejfZNgQhsK8W6wbzxjyZW1FF+7zLfoj6DP1xNBnRWs8x7tTDSIMXEokYJKL5NPL0
AS24LN33RM3R+qSHfIx/c6N0V57OsHmZgLSULAlciVD5men/uTiZ00uTfUuhZWuyFE8qE50ic8NN
9w4W60OI5leXtrnuEY45M5luOQvbVTrr/LXNdtcmxbcctVuttx/OyP0exdnZjLoPp+1akkWGVZqS
RNA6QOstBPCJnMtt3I6bJuySSwU/fp30XuOzDQVZZzxP+KYjFAMRW2EXMRtrzEn6mfROJbJ0zHK7
OCuB7Hgsiv+fDahS+KmrnnIJ4CIOoSeyLV/jhEIuOS3iy6DzMBCQZq4yQrMIrmGXkhYUXqxN0f0W
FjcZ7WlIUAG8bsxsZGf7xKCkW4g4vAmcC1IjZd1Og54gtUAvFWOddWjTShCJvBhHB7yS4eVfyOAI
W5TGPU3JN49n50wG7DLk6l4moGnYI/mzGuuBz4vsmgb2kIfGMC21L1fx2DVmH4XDuddhgo7naf//
L9okRqjPrYI2CiEfc59C5QYp3OxThvlBpPnRTDgOGMkROkN+IewNJElV7visynZJIz6QSsYV68/e
VhoAWvm7cCeQ6gStq7wnIv+ePKRhkEfujVNGfrZ8fWJ5DiydmVhq23DxLI2wtfwYS8pK6+ePXvlL
BvN3BDVTVLi9rf44Kqwb51axmRbJLckTJ5BEqMwKlJKKiegwVMZ7WMs93am954+HrYO+szXHVxej
GUrAW5xK7zCk3bgDcLrL2iw7LDjtOmmUm+QO1dvcvLh2ts0JwlOspP0mcs4PbQTjuR4+MANyXBLX
5jdQ4oOe1c2zS2aLryXg/5bPm71TteaRyzf4s6ZTPnY/TR/xAgyqudYShN0JmPNTlvO2MPlFLWCm
74qlsXuv3c2osvOZMTeA7JiHXeiK8RpqvxrIWR4m1hKKR7oLNI6jCIdrlqjliSQYBUrHhLk8C1k5
I7GNPVfzM1ZTLJFD+6oAlQ4vqdpOOHL73RSD10c4cDbGEDiUjQnXI8bNtybPRhFh57vKyf+VmfXE
rml+DfM8D2oRvovYwYvl1HJbK7kb6K1g39Lusn5EAm1VywoTA1j6h5mJL6uk2coVobm1Z/wesWdD
6TPJgLP7mBDKVGV6PjvYkiZcQZMxfCQ1RnmGFPkbZKBVubxm1cHKjbe67vNtIjE7jbBYGWiBPSJE
cSlUyUdynWyHWFsNpl51gmJo/MhgWV/HJWIVqkd0Gl+FPql3zalXc/pQ9IqPCC6kSNXPfJ4bjgZa
d6OaiaEQB9SURARb7Gho/bGEl0cH+pU29fO+aQoG5FPRECZaeagquDJ6J9uzgXgk5D7RzonoZk1r
FePQxLZjB98r2nr45DKqJcz8V40imaVXPgWNOr23DR4iQ3wnam892YuIqh6jnCaXWiZ31NqfsD6w
K54YdUjrEGIyDMCKUt++ShKQydNCTJxUsBUGeho0HMZpgGB4x+2H5u6cWXr/CW7oWuTKjg2w8kH4
jrdWLUrCOcdhXzbGwdC5nfESPWrN+zE9OZOD2GzsFvBw0nW/XCEEfUfnWLMQPbXx6M9FC2KQ5OWg
lpTljQtuVh+eEp2hkBV9krgcBsCVR+y74Ymz/hbFinG0aUGCHLxSEE7Tr5yzz1zv+yOJtWfdtLSg
m2AjVKHdPketiWoIdm1Mznaggaqco+FfokbPIwAvT9py7SLGx7Ym1o5M5Eab0BWMzcZLgXMmrbUb
qwbUJKIMMfK5Y+phtvsaGmRNNk1EOrGTvpdCfR9ESMBpJDldUuseGcCmGI69dBZ13tC7sc/Usffh
1f92ZDltsKXwqVoJPhtn73iNPBRD9N0LUuDkPs0RbhTOt2WIYzOQGq/Gf5j5D6AUwgARJjPvHPwz
kcVrO+R6szwnfzJVmcK2LHy9Vz+aflbv0FK3HvKRwfsxWq58WWaI0O2nzrTjZ1RWsHJx/HXi1RIe
RHbxmQgHadlwFdLkd3PwcOTioxG5OS0iwjyYGnwzKXajk8ryj9+sJ6l5awG52oVDtjQZ1b4oM8Kv
s+rRTjPBb7bxVTPh63L6eXw6Dzj38Q548ovVpQ6va31U25pWshFghLPnmLr60iCgynPln67Ez6al
kMlSPzit7nHS6cEQFbekGy6usZhWa+unmhm9G6K75OW/omnO1iffZMQAYGXougwsooWOCh8Oz6WT
rxUM7kHachUPLMEw+DglGgf0Dz4rR6JmBUUyUt5XlHHHXHd+0bkP69I0+Y1tyAQlilvfrMxHiOWb
DdVboUKLIWycr6eDjKlqbFgVWTm+93C55bh/8cGPSknpB49iVklqbpKD7BIg+D0CqIz6LdQVZcfW
UrnnGZcejq9tatn6rp1H3l+KhUiZx82MNZV+xK6uZFzavm3EztrA9rRKJvrRpmTl3JU6yJgEU1aH
HGFvmM0nFd5Mrlg97uMyx+RTSGp5o8Rp7YZ3ciZpnEhvZXg+me9uxdBKY7HeA+jYGkVDxeEdZzgz
fQocMqtfslIZsM9dLB0L0yc+o08RT0cp6vRWjelfqjXfjelu+3EsGE8iaZMDizapaBMML9MEz3Ht
WCi8gAdxD3WtIYub32uth3AVwmOfR0Hj/dXM4F4YQpyRRL6HNmb6llV2VpwNmoaVJ5mZlaBMujj5
6lSWnCz5gT6psEaiissEDZfdtwLoCNVA3KGYN5QjAcXxFojV3cC9um7D8U/UJP/FLKTUuSGpkTTM
rlMAqSj1nRKTBYgSH8dM/UGbgEgr6haiC0wd3LiiohX9HPLoQ5cF/TrEuBWWNKfXriFDJitx/5Gl
x3cRsyWMmjwYJr3ZdMh615NW9ztdSovdkPi0GWvtWmtPlzJtSWXV3oeUKK1oV0ZN80Gb5fhKnYfX
xFHCXYN3oFBIk6sqp7kRGlZuOTd49SwM9JH9RxZpunYYYKwGl/mFLKjjJqXytr0nwORoKROanm4m
t184i3ZDRZ8TpQ5WP5EAjLL2sJZZ4lD0r2dqOWZH7LwML7Muqttvqx7hM9cS57aibmYyLl9DO3mi
O5UorVrGfNXVHrxpjc/sqrX5I+Hm39ucARsgz7hM2dGAG0v1fVEY9YYNzSOqOqhQ0WC8EHPKJiDu
6JzIBfbN0HoR1jgd4Bz/jFMl91J050pswzL6SPr0KarFi4UTN4W1no7pwTLcj3iO3vEMY5AlV4Zh
c/viWoNcPI4raaOLcAlQywQ6xCGi7mnz3oTfCFU50VAO4tgLkP1jWp+A9OG8pXmaVOJhjfgMumUb
G5oS6FHynXvKpYMhUgJv0sPYCWAcw7Zzuw3ecKiewt12hl3fRClO7G8wxlsDjUOL+GBZ0YczaDQG
fM2qW0pLixQQPUzA9M/TptaMS2NgH3TiF9I639xx9tghCG4e1d2GxXBu1W1Nxin4Zx7YiKTP9RxS
oZCPCjDG8zC6uQiGNPsnqsK30s7Omcr2tqpgGVids+nnqV4pgZ06t5SxI9ZwTGlWWAasOVteK8AO
HcrVJOxPFgaVLqRzELmzBa/NtV2M1dqM0eHPJsHOArdV5mm7eXEDcoqDaf2BFmWBM0AXOSnFW8fP
lWTUvW3i1iLNulIhQ6LMCQxC4XCDwjdk+gIfUDno6Yh2Nmm67ZQ3b6jV2BpqXoHfAK6s5vY4VQkK
SjhVaZJKzAZzX1Lz3wsiYQPVLohDLFV3nS7Xl+XE9S4P6WfVrqM4atelKhdCG3GTVXkMza685a5+
UBebQ9Zy/Vsempx9hMAPh/HRUl3mBE07MWvUl3ukP4F79jFpq4ErappNO35yCzjEhjbnPkK8gAiN
8lR6xOqxqC7pf52PvomD1ls4pSQqiUlLjkPxzCHCURDBw0G7hStpsed4LiO/PNost4gLokpJgdB2
Bp1lbfTHKqZxYB6OLzW6IY7aGcUPpmqC6NuNnhEXN3W3UmgNlsRs35Uu7uLSCjTHTlgecuP1SftI
601aDCi/PNqrJefcZrPsu5IRddYo+jLnZKgxA+ccDb3dDOy4VrHDLsCw6p1G0OtmYnBLNRWibhmy
+djLbB8XJiMP10tOOqiEWIaBESeLtpHlsey1c9ukz4MT843bc/eB+8kDW7iNiJ0M5v7KNeMdIsXc
maRArOyHm5WvaioeEp8AlKy3ONLWGPRecwK/fCcEbVQOzqEgOXWnMGp1Td40KsOIVS7uh6Lc2AXM
WZd/uZ4Nur0QNpQVjd4mmcixziJDA0o0geixp/6GwyjdT1UBmtayIKziWc8q+6P01L+6KdlbJ8SH
F8sd4t49KwEh4LQ9IUzJTzo/CSo2qEyfFTnrh86UbxY5kYHbIFIhoR4Idx3/jKb+KPKafrUrNuHC
rSmDGE/YyjSiz6ya8FdrNRlMetLw8MIuVcUCx+mavZk8knk/scxse+cZcjYpfSkcrbZKHRCBNuUW
M/2h9KJt6tboAEIGBCmGem6fUtswz+Mhgn+TuC2jQs5LI1fUu67Kf0rq6UBfIgNQBstYM1wyAZO9
OcmXqXLVLcoOne1V8coTAld5EDYy7LKikpFsWwipGzTl7GEXvFRj7aAsto522d4x8mGuV2k+JuPU
aul3anOplkJp/AFaJ2eKLIM26e+OR4MeawkYcke8ZjVyPpF9ThbFKyaxU2l+1uFNS6oPRqvlQSvs
X8cpQGywCqT45XlshjVbZ1JZnCaw+bhUAuJ9V6PjyN2R4kGi30MuYhQM1nIUOIvAnfVXo1xQ2JJB
asu9q4boLABcBHkv4EyGlbkupvLCeB2dUGf/UyPrgilCOyW1di4nfN9p1IRBbJwbObMMQTiwUXkw
WrnMw41noWJxEaD8vGkWh9k7dLUh90QFfktZ6AeBAyKN6qAMhwl5sjZt8elpqAq1EccSjCBbpBqC
TEsEXIKPyi7edLuMiErQnqQ+nqwW70colx9xOMGemigD0YMJg37MHpzP3KrxdrAoLJ1s7Wr5kzJN
58Hx4KU8mmhA+Bo2Gd57B9nFcuw8671GsZNiejH0ZJeL5tgpsUvWa4UmEIWe6245Bt4AHa6VFkHe
0Le897G21RoGfibwp4PL818nQ7iO7PEWK9knNlJ8X7L5DkVHGcLZsKuzlMDYtOd755RLCO+ZoZas
o1HgWhxxggE3P4/RsG8dyw4+2lTN9lZFFC3cO0GRdRw17wkt3kvZ9GBeM7TfdaBREQXIQYsNtTvK
Hg7c0W6ZPvLOh+q8igyImLhVwd9p07Cbo+akY6dYWWRWByK2rXXjNGc0Ob7i4JzMLZZGeMjZdngI
kJiFfhdK7p3Q+vzMRnIaG+urTmhvPcsrAr0HIdMnY4dNKH+tw2XYgziSmS1Al+yoYVKGwDV/cHT0
ICoVivOm3g6M27QOyU2XZouFcX5D+DVv2EXuZTOSXN4b28qD3QWLbEcJcWmVO4bKlwHfxatRdzCc
PZ4+K9Te8liZfHJfa0ZNLPtR5lSOce7YanhaXOxN4TAcgX/iDk5Ey2W9mKi60PWh3+P0xMG7uOy9
vDvy8jKnTOJfeI6sRHoFkqWRko+rXNU43kwsq3lX4KTIHjWMw8diOPoGDri7a1v3aW7HD3yYzzMB
tvS0qOah+yhuPV4qU6PxJJPWkwzvyVr969zs7iW/btp+zSIdnsN6JxF4BWatsXVwxJ053QdepeOU
MWwfXWVfmhcOrGGrsP6gGmPXgRBuA413XP/fByzRo17zpcBb2EBQOSa1E18VNsFkaKBDKsy3OrJ+
UZvSSeruY9JS0gDB1rRwOfZCWuYTq66KwdkP4jCI7iF639a8qPBAp6H6Y4gxHWKjBMMfVil1AQBF
2T2PtlmvG/IZdtaozIGdQGoKDTwMZqlBz9baYR23ZsGhfu/yqlp3vWIEk4WTwISL4TAmiNzmEM9k
9Matsu+0k9fDSpZu8Vw56JhazI9kpV1lEuLNsR24xBg1ixRhb09Grlep4Yl0jSuDNQapBowvy5Nr
fCmPUZHGfiQW6pzwBfy6Gt+ykLB2zMSiZig0lWGFvMllcdOMDqKu/t/ktHhhUJiFfXr3Yvelhnuz
GiWFSUhhWrSTrzkYKebR+KkifZvPDLGrVt/K0ry2BUdiQRM5zkVCNQyTaCY0xEvzPzvnMracC0V2
FUi7f6uZiEAnCMxIIBmPIcV1ogKbDCV41QrvrBD/ac86wefkfG0GNfwNzaS55/DyQFi/22amrYGP
4rVRoEvBFgQFVTqA1FOPOLkeL7tYEwxWrPUUaWxa0YZpYcpghP2i75kdW5KiDEJF0QJdbdZ9rg2n
AeoNT4m2TgAtoYXFKFZ3ly5UqLI7gPa9QtFWDGWgifRtoNr3vcLFTBlZHd7k+bmSBu1T2JD90fT3
qOyPRuWQxMFmHzZd4GYst/jAVrEsuP/K5kGzvowVvI9Iz3ck29/oZb6MYkzXsD4LeHPM6uPiyzUY
g+csXZE4DxR3CbDEEA7qgDaehRxnnC8qamLVBXCMuKTbKCFzHdp+AZDF+mGDZwt9Ptpy3hl17W1z
u5R+ZULDKiOWY4DH35PG67fZT+IBqces99I5qANxEp/0gepqZv6gGjuwWhplc41D1bQ+4wL2+zyf
4mwGKw/uREhcubMznsKo2oNsj3eTMaOxU2GhS7VdylGXcyE6KQrQDzmxYCpwNvo9Kp2EfYWvQ29a
pQ5GsngseLuJqIEDj0S8YvNFu45IEV8h4e/JKs16HJCl3Dp5+zPC18P+S34DOQGwDPpnJwMUrlYR
Guv4tdObnxjiRVDayYG1Lxm3EsIB+11lNbv5OpMSx3LneWRbPKoIe7blUilNtqEGIvL+2jG6iyJ+
NI5w18NcntvKe7dDEfkRg1lRC3xkkmdO06t8W1v4xKChZkHfqut8ys8Tk1QfxT03vsdSFQGphFS7
bRsT0p0n36q+/iDyojlmej+tvfSWJcq5yMHRTGWd7ZuhcH10PVSQFf8r1Ovs1cvEk4m+GOkPN++4
MOMxg90ShKmbmbacWdOEoqCIgnZImj1T8ZCQ3kKbwqXjYaAKe84ftOaH3flyaGi070JbJvJQPZLs
ELnpgdSPnn9yM/mu/KpNLnKAaZCxHnSsbjf3aXyWvfMXmbrLnWn+sRcAIxSHIIm9NV4qeqpW8dYx
WUABtGWOSvqfVoHx0+inWcWHYuTfw7TkPKyHQQmg2FzrZd2BIvkZu9zTOKbnIdb3sDF8xytuZtFS
86Je1Rr9SxnTjezdpRZ46Up8YOrG5LQTpBAlo9yRwHRVhA29O7cCEzywz4Z0V84ZKzda46h/yCSG
dWsd1I6/aqZs+vwFJ/laic1tCQ6iQOgAp/RAUvaRadUhtcWOsIV9SWrlGrqknb2QN3pq3epljtyb
I50HsTpvUAXpa/pDnq7TqYZ+wrKQTAhqZ/PguuEl15sn8PRHdar3wyi+M5rCDm0aNeYPVEJzW6nt
s50zlyVNPixPy+9bvsOuiE/CgeSPpyZTk38OSrjYyRHYq4ibveyzt/mDxPTe1MYLYFQ0HFAiemN6
GXE9CebsfUaJUs5vlqe9eGncrKay+SXbY1dq0zMKwyfVi15JJbgM83tmNCdXK69C+WgN72TbxV3N
yz9D1whfGniNc1/F6BUyXmZ3nMr4pjjT0a5xxJlqkKKuRof3NM7hO6iVDidt0mf/f4r5gjyzBOE9
9rHF5K5mmyyGj6q3L/oIs7BNdnwq5xD/fIl5Qikf6CECjpQrtGpQjHeocLuylQcTB31YYVwiAUj3
hu/MafbL94Gy6exhgSBrG3nPDGi/ehedxais2cV59TMaLPPdCmFUB1YC197EeneuzkVR7clqAvcd
X92KAZiNFbSU7guw1qfRNdaDlkAjx12swrqT0U8e01mbuu+Y1jHybIARXPsW36zIyEY3VNQIilrf
vYIQOX5CltddDRsRcuaUT8Wsn5DLxXb6nEfKSZq2TjRfzhg7vRUNy2uILBcvyW+jrkNQwpeuTfgH
4kOTMNbmRxR3/PWGXgO4K59zHVdrnZovCxJCGuNR+eVUOMa2e5O8UhhBMno1Dx48OKHacPE9uTIY
Snnhovl0RuVQ1OV5ZraVkHWv0Y7PhXGp3RufyzGL7YtWejehy5+BZqmch6MEtdDhLHIXa3d/t1sG
vVbEyHfwbWRQpclTEo2okoKGDqpWe5Lf6ld9mG+mQwqZlWwEZo+4q/fVS27kLzISu9nU3npzbxT1
X7aUFZOxSxmasvL0PFZLmbWP0SwI9xqW4zk2JhAE5iXUCnXZOPqU5iw8a4iNyxydhThuXyrtZFIA
K9Sj3zDHXhllWLKC7BgGoCLNdPjU6r5JUXHO+3oOcSbksd8INgBFmPt68zHnzM5KL7P3nRw4JXm1
9uMwaYelCDGq5KOrv/p+QB/mInQG8kItrf4QxfFpJehTWIFmmUkYHrVn7Ki7fvE2FmFzt6o7jOZL
lY4buv1bq+SnwiruEQrSLg0MI2WzGg13YLNWa2zrHoiwbp0nQ2Od7jwSUz8M7nAbrfIJrsVniAQN
NcqKOI4tPekOhnm60hmXktC3Uk1MM+zBUpoR1CU2kS8R5cnyx7lO/YFRvvSMfTtrW2eqbpPSvJie
cV5krXgbvH3teitwOBPB8ZYqfnrTeo4UeTbctcNfqDXEa1sylzQHn2D329DWrHEKtEM6KaWa9si1
ZtehKO7FE6uzAHfQp95xL4dl+Fcv87WxAIpfzVSmtJel8cSgfyXb8tLl2i1Ryr3CizEN3dlUklPI
iwddjR4BwUWu34sYSVQOu9lMNkmrnTMN5TU0lZLzxCk8dv7VT8wCklF/CM2Txjc+1or1VksDFG67
g5J0pmdGmuW7HR9HKDGdkKnhMaFdPoR0MHY5oPKJZQutr4/okZtcg+yFFoLPIJMI6vjWXOMoPQyk
bTJjVHeYEdmfCsleWLrb9AMRPDJG/OzIC9kS8DmzNVuGz68Rfz81Hbcyda4cu8+6Rf47pC5NtwPw
eagRA2syOGuxY2TGmZS4fTGAL1WTc1veK9X9c3tB5z9mvharFFHUrXbeb8lpmVL95rbTiaxte8/w
jVjVuH0iTAgDdZuV2yx5TVkJrmNv0H1h5hsjWxweelttLdug7GItNXits+pZIfmz17y7UY2dhxSz
wNKqh02kMycOIiempPKtLux7NSpXiHhZRluRgSVctdMIsvSdgcd58CRRRnwh0f/qOryJpuD9Z2Aj
HKA1Sn8niFbxIVlys2uO9KFyhs5+nq6Z7NR1rbS4fHr90c36VdVATlC81Juw6JuVJukWqh5yuxD9
c6zNX1NNapc6YCooQurnsbgs/50C5pIV+jy12GAx4mpQegu5inB9nUm06hp/wqEL4C+ngD/gPbUM
z1oPifIeZ3DPLDM+6mwY8vZEoCQikvypty2b53eGcjyrco9giZ+DnpAX08+4eM2c9XX2pTUYXJC9
Al5IHBOrTzjcdV3c1dHofcI9HSjcG0MMv4yt7yRiKfNknPX+WfKEBLWhMLHvkHYbjMHjKVlh3IsO
U8WYKnK+JcjVVdLAh9cb+OOOsHCTg5mtkvHYV3b6YIq2HczutXXaI4Bv6ZsGHYhIZo3FJ2EfVep+
xXiZVlY/L1LaKgKw1t7yAnszYbvAV4Hk6yVbd8j1K/Xh1NZn52gf9K2gYbO0Obj9LSdLdmXXzW3M
4npTi+rJ8BY+qgu5tdC8D9cY/i201SfV2qtEtVEHMlklfeBXxzV2DrviAnPoFTXavWxm2m87/JuA
xKdzDT6uppcc03+keuEdJDMUfT+1q3yfww7wDi1bA6Nq6fe2Ye2VWxCsSAc755SYt7FbvJE99Ko6
cjeGRhfYtBBVIQgQsKC1/pgm1alIhkOYIBaQLGtWLRYqXFotoWH8aNfkJLHUjEEwpNHDaSDr6jbs
auhRcE+D0EOYSwlfacWfpSW/nR1GW9cswSD1w11Y2XQgVeFP8pX8tCPlWZjpOZo5BkyVKbhNfgn3
QvRZVNxiDLbv7FtKX6TiX1Tl6IcV+0dPlQo5m7gQSmxtZMPN24qaxJPsltCn7DqaDb/tInOtYELa
4L4ueKDsg9CcDA57dsf2cBI0EWw3jQu7tuiAFxSacfJnKaa9cj9dRRf7pVbH7wjmmKT2gbr10ODB
X40pUr+S2fVNTSDz50iv2FDc+/+Fc7261QQ8N+MQzrSnEZjFnYFC/6Tn2ovEVcZcBo9q13CUuL1C
AkJhrq1J3ahDKNex4IMrqB+FVa4RafZEAET0jkO7J1GC/rn6x1zPhxzzJTo7Crokrygi2YRhZc43
ExuNuDDA6rTFJz/4cQ364VrPXkp4aojpHItghBQFvSBCcQPCHD43YsQ4vymFbo0Itw5cVDD5r+Qh
a9uk8K1ce5IaPMWulhvYBbB3UB2tucW564vZXVn/cXZmy20j6bZ+lQpfb/TGkEACJ3b1hTiLpERS
o32DkG0Z8zwkgKc/H1h1uqt8yu4ddcMQRQkgSACZ+f9rfUvjnhc5yanVj0MVzqxKE0LgwhbFo+fU
OfFwstlACkug6Az4j7khszjNnYVpcLMRRrK20j4/N91bwqJl0YV1vZIVzuzCoU1kKe0Zcf+tZQ32
Vpho4/PkC4kL4RvKuj03oHkKHuiYv4k1CDqaM1R16bMij0NNBIrbNhxU0BwqTKzsHpAMiJ2cMr3v
0FJznGhcxd2wQLe4RM9WHcKSGxDh45/s1Hly+/xAMHX5bNrdMzYyzlXlxkc9zwhFpBvfjcJcUkzL
bzoJZSQSzr1FX3AjWpTXXUXO+Hg/xuR1x4kI4Kwran5oh3D1e2MDWxzxHqX9g9U11joP3hh6rWVP
GeFVT7NXoRfkEahsK0KSo0bTSVdZYn6qqhbft7fC/NYfwo0VtnQZQvPVaZuXTNAhDsbsWGqArbq+
MGni4JKPzNjc6IYRLrUyWRcjl8PVkkcAsR5/Jf/RXKjE61ey9A96TqTL2Bra8yBpzBhd2R6SXUkr
epGV8tTV4jGD4Thewp4hq9Fc2sGqrHbYt1Zd5yTbQRObwNDBBAk6tqiabTuFvTHY92zvHGBoYMX7
BNLlczVncBFcT0mhdVFdOeMDYnRYDIHPsDuCyUpdxrjkMezdMwXwNmsvVUMnR0zDa6yPKPqZW8uW
CDCW6/fcpB8hC5z91CtXecrJM47npMQS3gzZCUjRS5QRVwRHtMFddxNkkmHdhGPko1FwetR9k7hn
TXwYRLEuXe1j4HnxwkxSqCftAO3HYeHqlMcyK8m6gvfdznr2SiQfcRS8z6sNdFYbifAy6ty7HP3J
zTBE5GfUx9R0P7vG8C3VX2XW0PtQa8ejhtgfVZ4zJPbgCzqwSdSrbjuFenHAsxEMiG3SjpJx3aOm
IoIx8+9sCNqRNYL3D0/IVKgvfpKR9VSzUKAOoj3kc3R6lD2hQDtR8T+kdnVf94c2oWSk4nQHWktU
W1c1axLe7ubqRUUncewuRmUfs4Z7t09yGFrPqSiO8wYrf1iGUiNctD5T5jxUuYPXFzNE1+r7qQ9W
KKaea8/4FjkX7FevkcZNvISIyKzRfOh19wXhGb2fMoIR4MNu69EXInqC051OZ+nssY89Grr3uctg
O1riCLzhGFsT5pNP3ohzhAhCT+pvehi/VZa5Frn/5IcIYAsIu0whz7FdfibECfVR2b6jenrQanfZ
oJcYq/pUEoRVUUFDd0ODteg+iSk7DqNzV8/8nEQH34MvKXqHfj+7EeZiVZx/brvmknnuGSNIcLNE
0faFahpnYpa+g+XPlnH0xeUtmc0cxDOgjFcevfzha4Kji7G1umRTuoUFcWPW+QGpyg71G6w3c9l5
+Ia9bsaVcH62ehIviZcC9ZCXO3I2LoShkQavCu1MUxawhfMSAN3y4mkJavUBBsQTfqsD7X2ab+Nj
OXaULLRFoyHFdPQX3cA8oSfTJ61+R+O3GKNuK4z0eaQc5n8yAoqMuc2aJzBjioAg7RynZlQQ9cc6
hE3WRtx3uk0/zzMH5yDr9N4MKU5JhjCjIQPy06i7pzzO3t3E/tIVWF1jJOx5vO/Dvt7AWPqiOipp
aWhf7DAgDcB+CrLyRUa0/UqPfn8mLkVjv2dJ8oTi4jWvdm6bvBQ4f2i/6m95VS7S3n9EO+cSjDm9
F2Vzl5bI+cci+AZLd9t7An6KKm5qd3qyWof0iMeUEeOG5UaBBpPiKcV+l9O5qg06Gv15QPppt8kF
d2C3HKPwSeUuHs0JrcD43kDLynITnLIWbQPTvG/6GeeDSDtkNdIza79BGrlx0vCpSJhSl5n/FCbi
3YK1bLj+xgXl1+looUWPdSiJupNnAi3gwx4KryMow8AJUnuvXpB/BPUVxeVqJBgMUdNLGKK0mLcV
Qin2mEcXLjeQWDjDQg20LiPPP9rBV8+ky2RfYXbOsB3hjKwAGJA3ZM70DM+4qV5Ayz90NoI9A8R/
RlW6RR6EC6DigqNd4yMSLHXWe3nGHSRgWRqxQphVXSw8ihdQ3YchZRkvI9TrGuMkllPi1AvrQQTh
U4ZKJY242rLW7Ra119Bc4z+D5JHlh4F5C9FDFzMpEgLBqFEFr1wgl6FLjpadCk4FPoHU8S4aMvRI
x3cV1sVeFslag7TbC65BEHF3UdqusmZWWtoA48KYz53Zs95SnQDmeqnnZooh5LqXySfIxgs3ZI+W
D8dkmsZVb0PW62JaqUH9lhPIuSA78FsnvY0Rmx/HxHwVRfVUJeGy5wAXlsLMlMYbKBcHJMoGkqbo
Y0i5jfem+Mw0c2cG9AVj3TuwqrwMYYc0QsuhMdlPQ3Brx9HHXObvUg+/tOl4azTlfSDVw7JqZvUY
M1qcZHw2uY++v2sQ47RIL4BP3SiJP7CxgK55foT2KtwymOMJ08pzBvadECj7xihFSHOCsRIQ6ehg
YJUWI4BqKVc4z9xXnik9nYKAhqznoeCPOdl61WyzvHryhmYRSZCkZjU7ljzmJZ4GZcay7uJgGxby
RfOyj1GfSSqjHKri06Utb1QIDDtDe9UTZuwtEEORv3v1jK1ghGeQe8qrEYMiWmBZbx1tZRgaCPD8
qKJOkrsQUSwArRPqw8uUmy9yqM4xpcWKdAU9dii2VKVxo9lz3rW1YNR4LRPCbJ0R3UuKxsu0jG8I
bVgswVcT9Apv3Mjc98g4+5jS51i8RuTAoLw/OYGNf6wOLrAuMDTQCfKUvB1LZCWRYml600fNqQi0
z+Go02IxTtKeTp6d7DVnJYrsPi7j49Ak973SwWbk6xJW1GiNl9YADdK6n6cYAVwYBbeJqu9rmzV2
nU4HEUBm6FTxEOjA8cxVUDhfp6BToNywSYaSNVgD2wqaAXqTCyywY5853zxh3iW5eDaD/tlV2gFh
5Qr51Uory0ebZrkp1GMvIHhR4k3L9sRiCwGb6t6U3AmVnUddXXQt2NKdZsjkrK0YjsiQ7Uy+sZET
PhK0xvbJRI/XQ+FMqzTRMup302MTVzu9qNE89VuzuOVGf/F6Jvx1QzOhqw9lXN5XM0YriqD4NzCg
C+I48GelT6bnfmtj+1MdaY9e8TkJkfyK9BIU/SmM/K0/WGfq/OtsmJYoeVa21S3DZubkNszqyDFI
3406egePEECatD/Red0Ic1pR6n4sCdQWe7fMTiYuoRsFGcnuMUPWxbgkbRDtcP8eat7s1HJeS1fu
fZmvXWSJiDBvU7vYKNZNIQr9oSnPcTneV1kBcUGFDCMLn3Z6pQW0Ozibp2NCwd/x4teQiPabrNFX
Ew45zp8WjCVtlwtXfHVjm6A4bXGbFePZcuReJVT1WmIQmsl9FKO4Sw3nMXb0jRuKJ6JZPseWwETU
P9NoYqImIAL2mr1lWr0x2+rScfBDya1TuPqdwyrObGfLs3esoaTAW8pI+dOS1w6ASmsh0uXSysrs
KDtiJ6RkDT7RmPFOqHzRurUVdyjtaezFY1WET35Mg1WWFtgIvqih31GOQh0szzpBTk8oejBN1ALM
L3pGyDGUP/yWhl5aPciw3YQ5si5ubeXSjrr3CaL5Vhua57CwzEXZI+ixKzh4XaxtnDh6nGrogd3k
ks3kTJtG+femDOodmXLbKk+p3vtptqajeolHTFQDnSuicWJrXyOyMEtlfBaF4d6IMtz5eusvaSEK
3rZWbap+Y2kiXkZpFT6KsAvvUWkfr89c0AcP2Ylq88GyJ/told9UPwSPTiNbMEVkX1yftj5O6wYM
EbevNHiULS6OXBKyCMxejzyyjIX2gGBTZwVht7exanhaNeOmDoELt9NHJ+iqW/GvB4972mrMIANq
3qufId/592vXP8X6ilqsn/OiYUr8/q/BGPHLfz+/vtyF4G0GmPUxDgNqw3V5a9suDzT+iPyWz36d
M6ppJchnlHIluJcZ/jz/Xeu3LBRSpBuVORS31weXwLHdQLLuXDOhiBpCjLkll62+xWH/+8NvvwNu
jI5Eba+/v/7qt/+4Pmc2kC5BHvOBDC42/D++dN2uFaGlmwrg+sxGBsEsTtEdfUhj8Eo1qS+GYX2l
iL6WRU6Wwmi6Wx0QArxOj2bsfdfXSM0rPHs9y7JF7w096CRsME5bH6DIIMVKaTC7XxoWXvvajMt9
irZ/AdMYVPmDHLmi6VvGjHxzNZi5RwxRi+qS2FFpjpdtrp0zNxiXfugh/iM/YCk7NPdxUzTrjmrr
hViML1o53lpKJYhOqFJ5BKftI2JVDlno0WrWtBVK2XivyCzdt3GJZI5/jsjjo95IxsvkrLm+axxh
3Fer8YUcw345zoWmkbbiJsKQtgm7BsvnxH0yoBjTQIIrJxZEJj03NLDEFxl7s6e4oM9OQ53ouBT9
6KZU9GdL6VSrQM4S0M6KIEShOZQBtJ/EztdjaSLBm7mraBzGXdoNakmJBuWFh3ljiLKHqMGd05aU
oIxGpsuKm86BGbXgjKnNyrwDDYshyqheE2mUB0kKw8EdiSTUWFMEJAudEOsZdwN9VmmP8rWpqJbZ
LwN43xNzKG3joaljRVy4xzx3WPA3MEznwGcy1ESzTgYa265lBHdDG36FX0gXUgxbzkty/SKaPWnb
6idwX96qxMWMmUoHKkMxY+mYcf6ovTa5EYWYHlE3we3iG4mISeIjWDUidBf2TPOoR7JRlS33ets7
G4142dtSGP7eC6S7rpSd3tIM2YL0iPaxZWZLtybr21NuQPIBHawxRgiGpJ/pbeq4bzFijbE98IUd
Ss8on8kbYoUSFvGuIVhCMzJOlZn24mS0PlBS+KWdHmAOokdSo4GxDWuMnUz51mUa8eqYbxn95p64
sEut1c5j45fLsSnCS9do9qOUaABbIqgyXb9nVtY+Bb52o5crPaFuMkR0oQsRBphusAHUVHGYFzY1
2hnQrL7hFNvQsLOTVhZP1leY+trRKCxvumkTix8j8eqwqhwp6dsWTTlCccr+xiod5zB4CK9NL5Eb
XaUg5ETpojcdtEVkJjmyBDodftEk66ym6WxPARM23Y0vjnVNMom/ZVKQ6uyCPWC9TqSJMdgPfjEx
HlmZgXCApxOG7U0YzrlBJJM/dCI1T5PsV9cX4zZ64dwKDnBsP0b5ZL9JOvOc1k5MZ5aSaGoQMOfT
Uj1Tuf5MeYUriwjmowri4ImUg3zhNKXcXZ/SoNYwVAlnNTIms/QoyF1zk3FfuerOnQpCabl33eAz
Gj+FTNS5Z4yX3oxfkOnz1bjD+KpKsI8OwVhmQMCtayN+wc9Rp+XZ7wt9ryz9SL2g3yda3O+vP9EF
506GPLqMYuupIRfnKXZeMuZIyWRazLGIGGXq+jXtaTJH6DbuEmkXROJUNsF6ltzVimVc7Y8LYab5
w3UrMRy96zOtJBZMYzm00hQQHg3f1cP1p7wp0t9+0jRNLKVERD/ahbMeHRSilkvXDLxrylCcq2fJ
Ot0L1VkLsvjrLFocycF4wZON6cLSt71RmMd+bgePxZRxO9EIYbenAvEDghlcGY8CpjFgKcP4qA2s
/gBo2qRkmB6FHO/ZqY363InwpS6caq/ZMFnCGcwyxclvvyrN2l4qpvDgHFAbL4Ucjf31wbbGfC/6
jRso5gEBGnsv76p7tHFqqwXECSvNLBdEYllPuTnyU6BHJyrQHc0lICpUsjEBGU9hKCmFpzJdGzEt
InuI9ZUKcQ6F1KVXvYbKwU5bCOdTWM2eA3rj+UF5bfzou32472osSvX87UnJ4rntWL5ZyG4WQyrg
vmEj/YJ5wF+wYq/2Xp/OA/DZD9PkqNuKS6OVMWa6WmytZkYPN86qy5BOKC1HcOf0x0w2+jmdo8hn
+3GvO48FCWc3Wk/NKiHt1NYiiLYsFwJvau5NnDrbwua7iCggZUF01oXpbGqCOnZW79wJoQ0nJ95F
0XCS9WS+dhkzxKBt+kVXAUhNhReAZyHhWqDpWOs+/fnA7tNtVNr6s27h26KLMu2rQeibhgwNgqBt
fU1CqU4bUtc0jl0zmDBgU3IB357jqk5XtpuQ0sRMEQZl5++brINL7pkUsgIvrNa4DzFUe365CZnj
v3iqXSfS6h4Ml8jQcsDOe/010mpiiy2KhKJKX2o1xpspz4J1FU9cdjFxQfQfzppKhy954/72Q/DH
3+SOeZf1fn/u2jnawccBgofuc98PDppeBCs32Tz5mclfqzrPhy3Ky2lb9YN2ClrG/Torx88IZxfF
hDIHHfq3ttHqO5FZt3aUi+Pg0hvsSWNaVNgjlqqoYMERSrbBhj0sax0AeUT/HIcpymUBLqapaffp
lmNBg0ndWz/VqpWgQP1WMH1QXvlZA3bMcnKuOzlUal1qtI9OOwhSjCgDxzNBqyhryp35GxaVdUY4
1q20xIR4A8LcgqYyIYp9puP/attt0BGoOj/rw5jw1LqgJDDbXYe0Vmtf9sh5yqo+GBGeU9s9dHhu
YfNa8MPpek99RK5rpqzlZBCk22tr7CQmlg13WkD7QPAz58VNPU0AtIhLt8i6r140fh07LXstXGo2
uRZYF2bpFrfERDvONWdKuv46d4W2yn2NCgkLKKcO+s+drTbjrMJSPa6uylJ7Oij6MTN0HuzCOF6f
jtLCeWQEiCmn+ND6tDn6on6wGxytI1X66zN9Qq+VJRqTYtunRIdYRKeTQLRtltyWbRgvSst59J0K
sScWAvxuMJyvT+FYhCs6Y8DZ6CI1JP3gmNdKgL31nDjI3UAkcjeYvr+BW5/OwTSKLDL9EZrqjC5I
anCYWrMuPRwVZlmFKz8G8jaAbjrgPc3WzKNKa9gBiyKKmi9h4feGS8uWKQRz6xvP9tHlkdy1VL2d
78ypzJe2U7mfEItDtGmcR2lWLaYaHa+QZ8fbnq2ifthGQ9y9+6YF4s8V5gHX1cugqn5v5jYCzcnS
XtD8z9nuSLIoPgavA1BeU+c8sgKnPCPzfwCUELwKP6u2xuAyJ52j6xqGdiCBoc7HEG6Ji6wuIX24
S06cy7oRfri8/u76gMGFdosu0tt4/pMAIcFOGC41f4pz1exeZsUePpiIINAH4aZmzl3tg4ZuCMtX
lsB0QVGhBO2TA2n/GAvsVqry9lUAyN3PM26JJuWCfMqmZSoa69Tl9kjVElsLV4nLYGcEgsXp8GKB
tF9JaqMnE1jEKZGU8rCM3ggl3K/MytqXXi9MFv+Rc3S6YanbQASGuLReuJVSiOQg7nyldc9oG8dg
Xo2q4C1sXdqsJpPSOmq0nW3h9BoCMBkjkpJVrLXpYaTmvVSS3JzSo3ih6NWsW3KN11A55SnADsm7
pV3H5KKy8wwEgWvspZqIzs26mgRzIND0AlDh9iiga3TI69jEo+yPkw7hgc/Ny2W0blEUf47MMDi2
4/jNyGV6FDWrWdRAa9tFvRMX8fjgN6iJtTE7Wx2B1mMmdzj4uAfXste541D4DRXKvtiiYKZgrDiR
pa37YCjuaDxMO6pBD4CJ2hMwBAuADL2FqROvHlPBj7423od+Anqnxd7UqK7dea2ErNCP45L1GcHJ
ncy3xmSVG9bPj4RwdkCN84wesgF9BnJRcXfdFUw0GNkytNbXiafpdZ/jDv8EU9x031asetqmil5N
ke07qy/P0qew3OC73VbImfRqtE5ew2giM2tPr4YCiwMYsw3VF12O/hadw5uVZ8MRNwCJw5m5DlIC
RktLf9ZaFWwT3z8mA/1NMlbvyq8Z5CWfXvbFYnJETrp2Cu0VpN/kvQN91MWYShoFC3OUdXNveeGu
DZe+SxjgTaTHG611SZEjrCYosDqJjomS3dbuc9CRIUrbs9nYEyzyUTkHWkrZSiMFdKMMe8Xq8EkK
WTyUgypWeFzz3ZDOlRFa8SOTB9NKcZXHwFpUkNlbtxp62BeaWGElYT2qfOvIypasKzh3i9QjRhvM
/FaLSliJnTEeVe1sproaT51xC0QXnTVFHLMjTjSt0HIV6YiLZ16YQImhQlUPj0OoEDmFIlzXdbue
RE/0m84M2dGT2eVcjHdzlyXXrSdzlnaWPa3CEEg+pJBTKSKKjShrcKxrzb6ukbk2ae4up1EZW6Yn
FPDd6L4Oa25R+mzlTfC5yNqLQAAjhpTUag9DTRRPbpGYFjXNyvCMaAkinVIEqJdlNSZyNeThcLSK
BGwEGTOMJbY8e4l3zAqmyWZZEpo9oRDNh2FDEzw+WL5qED3MUn3wJy8WXDSzNNOjbJsU3Rj9qEqm
8raxXQwCk3XrReLSAuc4Xh+k9JI9qHCxH1iadh0LCIGaceF48Od1ZDdLvcBP02YulyLhRZksD6UT
1Q8151w/636KWkPmAL9pyagar1LsIG+MbH1WrFXes2xrMcq0eazQdKRrfEfGSj1+JWzeuvO75yah
RLQqRBN+hBn50QDgsAC1FK1UFeaP1gRSxYzNaTM6JNqVbrUfjfZz7+N/KxoGzGx+ENw6tD7hy9FI
4Aj0EEtt4jQbWrIgCrxMf45kK4+0fN2jI9Ns0Wa9t4RPWB9YhNQHzcrcVegQNkbWUX4ZPFonOqOI
Pd9Vix7Xx3Wb1wdRmp/oAZeEjnDrBXJNEEa6T+NJQ7DO0lQNkbMnB2c9IS1YBVqjlnXXcNH1+rDH
vAqVpNxoykmOubkmtui5trJnZj3Ro15I90YWGLIVyrjOs6iuT1109lRobuzIVPsxK24xc0M3rwyJ
DzCd0NZZzKwNd9rF8eAfoYh+DHprgLDUNjtKIPIlNMcjARqzCHRCImrkhwoPBDOn6Xx9KEXnULsO
71olonOBH5vu0ikau+xk2csscKyd1QWf+tHKjtcHRE5YEsgUwwOOOp7YnWGdx6yisVhmW6f1n/kU
kwOzJJCwTFFuCmS4aqryuyQthk0I6WgxGWV4ioQ+7Zyas653zgZn93OMLHgB6YYeGj6ddZJjaagG
wMoia0G+uxm7w720QY8i7rAsoi0m6zEYxT4K0KOaxUB7EZnxffW5oBB4rBvi1R0LAFJiW8GmlEa7
6wbSLPhIqaQn7cpr9YcOJ9va8ge1sUi8XJd5/ZrJLMQJWqORDOM7u62YVyY3vkiCu0CJZ50UopUx
aJSvBqO6QxuU3IbjJjEscydyKrJoJ+pNHvXmqnCSL5xj2a2gTkwN+cnXCIbtBly9ej9xdxTJrZhQ
Rzeh5SzIgUOiIat4g8PVvjV1M16B+MiWANxMmpfe+GrV8RPEx343DNrMjVDYPHEudIBfjnY6vQ4i
KZnTjM3SlxkxmC4AA7TvFXbZbk/dzjhP0vZuVV1egp6IV3McnI0XuEdcNOqgDVqzI6gH05zlaxCz
uXmWbh9s0ZMkiwrPtlZo6pw11ZMZQehKsdavpcUQMJqIofGWYLM0QFLksXU79kkJ4U0fntveu+kZ
rpctk5rVwJh60kRZLcrQo7Er63ccWeriOyNKhigqp/tm6NbdxIwpTwUrQ1wVLfFaK9OVHx3ksfcY
ykg76lZdDM2E+s8teFF5I+u+XkdYoYMybG4RVkxetFOQSW907QjhfZ8pZmOmKiAailfNxzSKyGuO
ZIrhFSNlWaAF0M+Vl815iH5zH9Up5d2kgJSjCD/pC/dCOgqhQ/S+YWuYiNAc6R0IZaeTRy8CYZwV
HibUuPV4l+excbZoeUJgSA8GKT9WpRkHuypegYtGm6ArNkjACFLtjWOlN3xE4EjPePnu7ea+CwDj
Ny0M+7Hp7wPnPnMQwA6xwKXhQz1BFdmutDlOFyyNtjeoJhXZ4XpT89pur6oJnO88Q6jyOXuB9doW
7MlDm43ZQXpfwTzG++uToStJoNLFWh+gurIG3Eecz7vIbuQuzawvvY9brHKNVeegh45pPyyUq4Ub
5qzVEc2vd5NmqPbnKNywNlokXAAQDAosuzxDkqGyeLqJBit61QTTJC3mDMefkV/6PFgylda+CEC2
U+7dpmCVf6vVaV7u7ZypP5oguhA2Q9ZFhcT3VNLRmrE3k9k6n2uoZWZnHYYZ/mQl1rnq1SenorJQ
hCJYUQpG7WJRdIh3RUfqQDnP3MhQX9A0nJZuX+XLDAE01oSlH2uwlMIhXGuKMzgjsL5T+YLmocKG
7iHabHYyHqNVjvM2jg8Zlbsza48QwIksVkgUGNnoxhB5P3oHVZSkKbazUC9pbwd9yva6h/LuOj4T
lb1R0rKoWNQMrlEybNq+hMw4KrWTLg2BxpclKjMnf2XkOFj0s+n+pXt9HtQtutkLR5KpHJm9tUdV
RIsoQQWgpTaqmdq0dxTmTkZcd3dWq+HMSsuApRoZlNifm5XntOSYZlC1Q7PHTqQtE8pvt0VWgD17
klOwAd9VndqujSjJZpeBZRWEP8KLq4Qqup8n6zErscOG7Yh+q4KRGvtFsOj65KUdEqqBNfC4CEBl
WtC6SXGTUaPF3aYy1HlUjHZBzfwuYg2KUZ6uJMCge0/rz/Sfi13kho9BgBq78X3KfpXY9X4EFmuk
XqGlWYFNKWyBTVV71MMGNHTj5Jqle9uhdFz3qWstqziPVy0J7reISbBV9K0AikmWQmejJxnC6Y4i
YXxSdE8Hk7XUEADbA6ZzX+RDt+vn8aMd+lu3rCmw+wCUK1cnKWT+Ct14crbEK62nNGj3RvZ2ncIo
+TgpYNLmkG3I9Nl2zijXUuXWhiY88m8/+xqXwHpH3XsA0AHJTha7ksmdIUesCRMOfVooDfdj8hf9
fAbib4fIJU4KN/4arHi4EpWHFhvBztIxCu8+YOZ7EFGwrnszPCjIJRgmR5sFggeQdi54S4/VkDJS
/6j1O0dnud3h8V2iVBj342EIS++kj+9cHyMejPLoytDZU17EgWYTatoClVjR8sN0RQE6AMDS7eKa
1v+1jhiUNGqavPtooRV2/CE/hiZxHL89GHJYDi16ocke77La63aO5xrHwNPfMoU7Q9Aah0TVSr6Z
wt8ZNYgwk+bEfclKnPGWoq2B5R2ADSHX1+kWM7B2FzsIWtyASOYooI1DY6TdaXR1brSI0Dq42+jN
JAvkeZi25EtXlePBdIazqZHmija+XsiqFHc0XsVdZ8EFJ+GVygd8lk0zEe7jpKo65TPFaMou6N6G
w/XehqnOtmR08+GX//7n//z3l+H/BO8FxAf6Onnzz//h+ZeCnIkoCNvvnv7zsaCUlV3/519/8+f/
+Ocx+kLJqvjW/vSvNu/F3Vv23nz/R/O7+deW2fvv72751r796ckqB6k6nrv3ery8N0h7r++C45j/
8n/74i/v1608juX7rx++FF3Oev3yTlRG/uH3l3Zff/1gePr1g/rtc5q3//uL8wH8+uH0Bl+2ffv/
/+UdyfWvH6T8h2tJKQkgEbpr6pbx4Rf1Pr/i6P9wIdpwbVFbZILl8goW8Db89YMl/6FLQM7SdV3D
tWxPfPilKbr5JdP6B39vOgTwsoB0dF76f4f+p6/w31/pLzkz3iJi3vzrB/vDL+VvX/R8ZJrJLoSU
pjT5/Ze3S5QH/JHxXwRzhmhuMKH1EYhOD4twUBEmUTjt7g+fxe87/OMOeKN/uQOO7Y87cHDYDInP
Dgx8I11S3BaTOPy9TfPt/HHTLZrQhHW/vUojBUI3qL0bBJHO5udb/8En43h/3nriGxGy0MJBqjxw
dXv7yKruXNZxP9+889efi+P+efPj6Dpu2GO3tuvt4PknhORLvxqpDsr1z/fwowOQf95DqGj2+J1m
r2q9AlNRrtIheaMg9B82/4Mv1pkP7A9nTiC0CrV15oAAB7GYKJ+2kM3K/e+9+fmg/rB1q280JcyZ
EV+2KcCgYleZ/RNG0+o/7GD+FP7ixHfmw/rjDkpbgqjwbaoTzj7BpJ1EyT6vOJzWOlC6iBY/P5D5
+/yr/Vh/3o9jDoZya76FQTgLPdUWWa5eofNuXHB2gUalLO/T/3BB/OiYvruYpVl3ldsi026pytxS
rQyYLySsNalbm+DoRNYhPfr5cRnzBfxXB/bdhd0ElBtcOv6rBiIa9PxtSn8qMUlrIf/9rimO5Iwh
FFhLzfwPl8yPzrjvrvdCTXWTlewxUH2JLmo4ZqL6D7cpY97IXxyO/d3lnhJLkU4mSh+Id0RWaLvB
KwGS6OtO4FzIcuTu7da26x1Vt/eff4Q/OB77u1uAj73Er/0Z5GPkX+O0OkRZdfp7m/7u2k+wL1vw
3mhKU0mxMRKpxt//fNM/uK3Y3133kyhBY+jQK0dBl1L23bihGKp2k0Hszc938aMP5ruLP7RCLTZG
ps2moaN+l9uCUvbf2/R3l/0kam9SOqVjT7ZHECEvZdD+vdPT/u5K7/uwAkcXsOkMf6OXkfLrTiy2
/t4b/+7adsa48oGuDxADxSb23HVn/c1x1P7uSp6UsvVivm3EY7XG37ZJdLX9+bueT4q/uqq+u2QN
v4t0k5jUVacMa+lixceIqTXfUAWBWFOpdfz5fn5wxojvrl5hm71exuynicePWQ6BwRarn2/6B4cg
vrtKTSfDuqDjBqsw3REtfSe4G9ygYaNf2K5/vo8fvf3vLlcw/lRtuoB9zFQ5H2HfsjSt5u+d8+K7
KzZ3Swd6GeTvwh8uRixWdVa//vyNG/Pp9385u7LduHlm+UI/AVKiKOl2ZjTj3bETO8uNkFX7vpF6
+lPKuXH4mRIg5CqDhOLS3SSb1VXvLDDXXJWU/dzYUCkL3AnbG/mMfHAQ2k82wXXEeW3xWArmZ5Sc
nlyKx3dI4q1/1zRhmhvnPIOGUjLIIGmcW/5XcHa8WW/aEN+45sZ4sx8gAzupYJFxaUC9doAAwUM+
+b/W2zd1XXNkJKF9gI8mHpS4dx28cbzg6fX7vrY1T7ZAftiIRMoAr5fz0UkB3QLL88bELAb/3lJr
vty1SAqhIkcFyIRfqQaV4Ely8qvhqvHbr7DeJxwJTuvjMPicrblzwSUDMAhr0LLiYaiGh4znAZfi
GQpMGzukYZltza0ZMNu1n7USUDcI6SZCSbDlefnnXObePq+2Na8WrSJWVoNna7K9nwC0fCxyf2OH
XJp4Zy1szaXbysFDG2qqAksochglO6eL6BDnT+5C89PST+sLYTBWW3PvcWaJzVBqHoTDdGGd9dyV
cmONl7V8bwjLJ98cwAHB8Qgk4RQSNbg+QJNGoubThgYHQ8F3B9LRIh3P7laEZYv7vvc5za3z0Jmb
NmpkYFnk09ACbAvyRP9JQGHYzuI7m80PSApAG5ii1ARvnALcV9G+vdvWXD6N2lA4davwvJl9KUWO
1FsS7FsgzeMjz4+g4wMby0qCekDeyKOII7qxc5j8UHP50KtDyFOg4yinR5UCOAD6CZU6Mcrf03T8
tj4Egy1bmrPbpQUdkwY2NmckSECRWjpfULR9IUjBSjDRr3/FEL0szd8jko2cMHhMxxTIJt2bNLHu
mEhAPQIBwLgHUi7PNmKLwWsszfFT5CUbAkmzAPU7XwoL0HWOetr1cZja1jw/b2aAE90lbikLSQ9w
KswJnrjXGzest6W5ezziBYw22FbH0X1sI1DSgu8QEK0A3ILrX/i7qu/4oaW5PWxoDOMWBAQAvh1k
F5+QEAMFT48yL1V/H8GhaOdfR3qGEVBAxJdC8DLujzxqbyrcyECMegR841hQqNWF1W2Fy+fybwAI
R2JUHkjs3HjQ1wUfK/K4z8jJH9K83Yi6prnXYkhj2xmSuYUK4rD85GA7muN8I0SY7p+WFiNAHeF2
blTgRGORF5f+cZw7b7RBDfNqVd+y7AyNziMC0/oqGGKvpUUNDqbXHkRvCIZguQwFeMGrHyOoTSuC
SA9y4tlGydlm6DVZlRZF8CqMFwiotKPE9TMwqdd9C+3bGeAsvAEua0ca5PrTew/Q6h5il1ZzwitH
kOfXTXm2WL4RywyLx7QwAwLVmrAEE1ykcR24AqQTeVVsRBdT41p0wfGae46fqWBo3T+p7AEn6fGg
s75apsa1cDL1qG6FKqgMbAsV8iIqvzeletrX9rJmb3bh2ALbUUOxNqjx+YRys8skyPN602yJGu+4
+t/f37TtD9TOgXv9/3VvoKAR/sCmW4KWZ1n5ZY1hY9VsH3tgu5R6lUg8F/0TYR/XO2CwcrbM55vv
o+YJwsK8UwFQ1C/xUC/1ruWZ+dOTQ7Lz5LmQaoHCI96i1r9nsPO/R4833xuZqnsHdznoEqtnGtJP
wE0d07C9BvfE4/onTKagRYk2L6w6YdgrY9H6ZyidxDeLGPFpX+taWHBp36Z4+wYxbEx9ZNlwDVWk
TPbtin8j35vpgVIFseu0gUwWn8GkljT0K2AKydV63w2LTTX3BpcKKzxIXAQOJEUKlZwEBFSn9gux
HRAPA4rcgcFmwyENC001b+9tNqQyclAVSPrzUsxFa/lMcbZoQUC1L1xRzek7IAZoO2O2QG9zSOzy
fiiST+tTZTAiqvk8sVLEeuAzUdoGYq1++lGwaV8ehmoHiNqTHfi5qxkVG/GFOXjh7fp9xkmX0bwx
H8hq4HWKoNdQFi2BjB9epr0ZMKpt7JFEXX89VwrA5JoEHLXTh9Ehv9ene7GKd8Ig1XwWiiFKZFU7
4wIbntK+AWj8dblqLDc2vOkHdbpxNDSZpea+IdhNrdGysU9M+S+hogcftGBtNl3mptkIcSbT0bdy
6jlQ/0NpOS2qr3M6X7HM3XDg95tmvubAak4l9ecQW2gKada0/Az5ma3D1ftLwHzNYRcGuwbYdBkI
wm4i+0cVgoKtdR9UCuUhnBuhgzTdT9NF9Gc7RbVwuNwB3Xm86qtfOIGpdisf+v6WyHzNqwFezRUk
cuZgThRoA9J7waDY13vBuqmZ5lDzbDduwFdfExWUNdihSvGx4/V5vWlmmkPNtXlRCw8hyQoSFB3Z
Dj9XC7MgxLI46MlmSLu1/TKFNH/F0Z2DdbrAYVLh99SP7xmEFTClKKbZWFLTSJff30SDsScEsqKI
Bk0Ddk8b6si+OK2P1NS0FgziGa9n4HhQgTOPn3FduRE93+j1+x7KfC0UVND4nnxaz6Akt7+D9/YV
ZVI/QDcZAEPpb2wcJhPTogBKBZR0E4GNkADgFYqbcmIxyqr5y77p0UIAZKwhjQMkVwCUyS0IaZ5m
f9i1ezBPDwEJuKAoh/m6EY79OHqQQIFFY9+6eloQSKuo4TWQdgGK8e49ZqEosX9enxPDnHuaW4ve
SyoKEcuAldaXhMuPHeT4xsK/Wm/eYJGe5tZJ7PPMcuB6KKItjgLpaEjQfl5v29T15fe3jkQ7sCwr
hceBRP0EQusrBGG+uGP3a715g8V7y5DeNO/7IoHKI1422nB4sjMnPwg8CIBw7qsn+mD9G6bp0Rw2
p4yXVlhZAQrfT73oboqUbES9ZQH/u3czT3NY4G7LuRagEqJpbv+ATMuxRAWNCw1vF0HB4d6WV5mW
QfNaCwzhpKuQ8SZj8bqIdyoLML1qK3dvGofmtCGgz3RGpjugyFjUvfdxmp+nAuBTeu0p/7JrHVzN
fV3aSeVyTBbwZM+ZRBEoWP/3Na35biSG0fM9JIvtOL/LffYhL5uNppfevbPE7jJlbyw05YnqQPGK
WyJFbafKv5OixLkM0nj0TrD+ijfzVQ2y8/WBGPzB1Vy5hVhTh5KUOUARpzyluZLXwwCCb8Ua+9qZ
QM64/h3TqDS3zrto9HK3RSgtbX4kQwH1Sd61IL1uu/va63qIHIJFQFrTN7DBOKf1r5pGp3m7VJ7D
3Ag37lKwn97o3c2Q0Okt+8JH8X3fJzRnh6riVPfLNcCpIELl+edQdAFquX8OVvhz/RMGX9QxcZL7
roRijwy8CDW4DvJFqNDIgPC2N44Bi9W+Z3Kas3c9SSk0BJEo6M+uZ589SKJXCSS2gWrh+TGHEsu+
kWhuj9q0UMTg6AqmHFViIwipfNCM9jDu9fYNA9ExclMu5mnwY5zZ84+D+iKhmipJDewsHgske2nq
je8YIrwOlsORA4hyVCoGJehMIFjM5xeae/mupAoTWgQA4Raq5WosR5/EHarv41w+Og2OORu9X9p5
Z7l1pJyqq9LtPby/+zz9kE/FTdGjPNoS12oYz4NKNgKZwWyF5vI9FUXeTHh1sGh/SZmHmkOBomJn
w2hNzWu+XcYOZXOFnVz2BNpQaR7fe6nqzl3I7F23SyY03x4qCJwmKkV+vco+trx/HpFT3TgWm0xI
28ldFxzCPC6xwYYFSGQmIs5FWW88YZka1xx6oCG44HI8DEB55XcVRzkOaaANXXcyU+OaE/Mp76BO
hMsUjWsAv+fyZbk4rrdteHZgOuytSz1b5Qq2iRrXhxZqplb/ihq9NPdA5/g4N2dnHr5vJs4MNqQj
3iSB1qgCL1RgZ/J3y6Yzdauvkyi2wJYGT3N0T06t3PUcjKYDQfMhzP50xecID+Je3oIzdeNMaNjk
dABcPwwV2DKTOQAr/ys0YG7SzEd9GgUBVMH3rbmj+TLo7voxzmBQIOuc8DzpzxeboTx9fdUNFuUs
v7898kwuCrIchFMH1aiQIn7K7K2DpmlyNBeOa7vFQRapfVBx3YRW+Upa8hBHzqUBe9Z6701GpHly
1yHBCCIxwCqouoIY3kmAwIx3W3uaqXnNlyeaNijIh41atEa54HDj+iNIQdTGZmOaIM2bxcIcBKg9
MkCkj48VVfdOAmVtEIidelBorU+R4SM6HA71+pMEN4wMWlS20roGD3Hxysh8jPG8vv4Jgw3psLgI
XL55WWIVGpH+WN5yfOg+rDdtWAGueTHgpV7ig4okAG0MqmxAcY2FziFnuN68qefLpL2xfpaVCnrf
E95QBvoVxApXwOns7PkyojdNCzFKN4U8VFDy+eyX6bkGUR+4Cc77eq75LSqjwB+uSrybEbtcSCFu
Rzff6LppVjTHJVBos0E5j+29GY/dGH8EO9fLercNUZlrDgv+RMYpg4lUfVGgkIndx7gDgY9ySE+1
UvFVRNiGVZpMR3PeShG3r31UxRXgybOghcu88aqBoOz6SEzNa87bQBDSR5Ubnje4rMETkozXXcKv
IGA5bYRmg+fqyLd4tlOGulgZpJm4wbRBG5WDMzN9Qu718/ogDCutI99wtyFN7Hq4GmIlKHQYwqrd
mB9T05rnyhjv/FDLw8UGslHQcxnAPcI3Aqepbc1tvdQWeDyBgdaAevRJd+sLZ2PSmcFC/4W5Wf+r
M9Xxtl9ypu5jEtbHERW4/5uzGQQOFp4Uw6F/juZOcrDAhtCScZrZkYfBt6DNF3PQGjRDBB2ZwYNG
7xnVoUN+afAI1h49iOKCSn9Mio0nHoMB6kiyukaOhXBM8BgTEPqFtzm9IsO40brpNLiUqL2NX2Da
FeAEqUA2n/9pxXce57cJcy4Kte/gqg7wMo8TYQ2qhn2WqLmTiuuyzkFGHMz+D6hAPfVz9mlXyzqm
bGJ4gsc1pQYHR383jfzslltnTIMd6kCyXLbTkDEJCEmZQQPERh5cvK732rC6Om6MjEmJelTkv8HO
8OoR+xdOf4sA3vRxvX1T1zUXit2ekqqb6yB0wcrKQw+EtMm0VTBnan0Z1ZvNL4mnqM96TExDi+I8
h9GJetm+2h9mLx9903hhlagdT/GwLJPqMI3eCcXi+3Y+W9v5gH+pm54isPh23f6cQCkBPUHuKbkR
XQyr+hc6/6brkcvl6HqoxRkL9TCAy8QZkrObePsW9W991pvmG243WebNqCIipIMQQVoeGiDmNjpv
2I90uJ6Vh5SBJKUGBVcTPvvV+NkDviKz3HORt/6+e7+lrUAH5qgKQOk6mCeI0welnVhgGgZJ3GXd
7g0roGPrQuUnZWc1NehOyz/5VClI4UB7x3dUdFr/gsn2tcBZQQmEZ05bB1kDMudBQSss3wfXYJYe
JVEZz6wMvR9tfi5bvK+mzbf1bhtWV8fEzePEEgluYARgqB7W9JKlv2T9u267rQi/dPKd3Nff1+Q3
1lkQlLs3i4KQh9d0S1knCXZ35y7zPi5v8D6kJVJcDj0IiQL6if32DEZnqJ1DRzi1/RvkyiE4UT63
uB1F7nANKg0ByvG+vwdN9IuP/+VnoNBj7Xl07E9gRDnVTheU1Q2eVpuQ/epDsN4l5Bv12yWx4ZUl
0KDzLbBgkPL7sD6HhqX/e6Z4M8KwdUiFKURVTeny04S3D7x8W/Z5vXXTlsy0mN0kkegLgXIRGjYX
Fwhp1Gj53QXFlqknrlBf2SysLJDrXf+ewVV0zB7OPGUO1j9Qq9H2DhD976hAvx559We9eZPBaWFc
QRXRKyESE4hCgJe1iR6cEvD/wqvOuXQ2rNq0Ilo44TRrVN+WThA7wLT2yXzfOlvvN6b50ZwRXHY5
KAYRbUGpHAg3A3kIVDmcaWO5Dc3rKLYqCWc3HRRqCOPxwzj0R/AB3VrDVibaMDM6cA1U4a7kIWra
Yx9SmHHk/wbD0tbdy9S4dvhPUcrKvBZ9p0ME1oz6StjOxsHUYDY6Yq0NWZfZGarBOzv90cwvksUd
UtAFdEcK77RumoaCZqZj13je9EMxgukkGrPuMCcvCfZpa3IRX8aXIZQPrOU/XPzVDY8Q/9uXtddh
baCVlkDspKAZcNhjVvpXThJ/msAltD4q08xpvjA24NafakAVrdy6L8ADR5PuxHE/IVvAINMXrH9P
ZgsfCrUT2FTdi495kvyB0O/JxrQht1VvnEIM70xU217BfSysokN5J9KtDooenOss9YIhKR9A4360
y/p+cKCXsz5lJjvWXBy86FkkQhcfi+hDF8pLmuxzb6pj3CYEcweXR5iYk7DbPnPzQzSH1Zn6TfNr
vffvLwfVoW5Yb4i5Rug9VABfCRi0REiuZit/aOiWo5s+oTl6PDpQmxIQnHLd8OswWye3Aj9NrQ6Q
Y3paH8X7cZD6y6ffbKooxKulAgwimD0QtubWhaoGjJhusN78+0sM5qp/m5+UB0GfdAK3t8uiYGyz
pz639r3XLLws//Q9yhbJjgrTI+LunkEgdRHUfF7vuGleNHcGnS6qNgZ03HIicPnL+Zi54hGKP1u8
G6aZ0bzZTaKCz4lEdb8cwNJVPjhFteugRH3NifvBEWAYHcGaPlV34UyCzE12TovmsjEICSHI0jug
CSPOoQPnxkEN8V0EJagNi3k/AlEdmtZHed7FHPPS3eT0hHf7MHU+WHN3qopnqy32mb0OURP1ANEL
ewL9Wx/mB+u+J0c51tVGFDUYj45SA+mylU0jZslTNX8CtiE/WypRN2Nc1Lt2M6oj1cDjCvUQF2sM
zmMUY9EcZGj2ZWz6T7vs39Mc14Pa2igzUICQxgNXZAbVG/fkw5b2Na+5LkWhblUUowgKEBtKix8z
ATmIOdvYjA1HDKhk/xsaSIIqeJQIwLuy+tpvCW4lKmwvqNn+XSj2bXanhxxOkVG2qNP6qGyv4o1v
v5/iBAHVv5+OoniAyA0WX/H+DIpIqEnI9OtQih+2CB/KTEYbVvY+8oguZFZvQ7ckzO0qhTFy8gpp
NVxUGIjS4v6znMG49sp6aD6ur5ZpSJrXMxSTJH3eIvPBhwKahTgKtElfB33UZEdQ9vVH0Clspf0M
m54ObnO8HlKJi+UNZJo/TVBtelRNUgddJMEVHO0DqYL769/Zw64qqUNAQ1MU5Dl33QDabbuqF6kO
dGMSUB04qAB5qf2Iwtpj2NdX6yth2DV0VFvXQDraTgfQ/eKUOVpRAGDkaV/TmsdTPJgm3oxFHoq5
upoZ9LvrnGyZkGlVNYevpNVb3RyDnQzMqct9K5bFc5V4FxC2bsyN6ROazzvKAyVsmywyNoAMuONl
RIoi6YHFatqq2DizGkK7DlljSwF1CKGjQETRi0Qt4tFDBUWrErbzA5pXj5ULragay1AKmR+LFHpG
A+A/P1VC/J/rK20ag+bO0LLG5sHBlFX1oOecQct7DzmrEIJ6yAatf8Jgpzpera6YRHE81oKlyjmH
SG4+gpLO+bGvdc13w2Hk4HSHMaWjWx5pcQdpDLVv/nWMWqhkLKHkIIKsCn9yd36USXxTgL59X9e1
83ZtlWWVRLiFWtUEqVKalSB0ccYNFzBNu+bDkhMX2rCInbHNwX6ZQkyrPuLhNDqv995gOTqXG5gx
G3QfZeo+CljrKAWfcnZgBb+sN2/qvq3F5DQrsM1g7rHXsGMBQZTjJNQcrLdu6ry2MVtWBWR2DZts
wKh2LFM+nJq2aa8qFW5xR5k+oTlvXeILPROIoRW9iz0oZIb0psAj8/oITPOjOW5WRK5qncXu7RhU
uF1OX/psij/ual1HqKUoUPTzDKYJotmf0Iu89nJ7346ow9FSkuNEVIKDsW+HCmrGljw4dZVuHE8M
06KD0VxZuxFIYcHwCHInbLbZcJjE/HV9VgynLB2E1lY5WH4rLKmdQA+sVv0NXvM+KeFdz7j4OEI9
g/n5OS3LcGORDTakI9JIW1puQpBICi15XaXFjecOFwKZ1/XxmCZr+f3NhT+fEjLZOcYDeo4Em1cP
aUkIUW503tS65sGTjNrOr5HVFgKgcT5DOUlG4c511hyY53OYldGSs414dGqy6Lfjk53Gr3luKkU8
C4lcQqjGWwYWzFCVGxcC04JqXhsTZ/h/Cxr8AopN7rM3WJfCDp/WF9TQvA5By6UfQVQOPW+hXsdI
zcEO1vyGrLy1b9p1AFoT2fXo5Kjudvr52k9iSHFvPlP8fXH/77MV1SFoDrR5CkDncc+0JYjwp48V
J4dwoBfoDTzh0nHwobocgpYYNrU4XcLG+cAqgQuIc8QN634a6W/oOSLHQa9rq/gAR7z0LYJXxeGu
oYRSzgwmeCjZ1VAU4B+Sqdu6qRiMXad7k1YTCQ+4laDjpXOwMre/8du+3beX64Rvni9FUpbAx2QD
tDjAvykx/H0mo8WAuMmQKJvRNE58lxDUmyKpLhAA38A6m+ZFCwLMBe4ycTEvTgdtF5F/dsN6a4c1
ta3FAMrrrBxcPAvZKs3ucDIOj05WbpE8Ga4QXIsCMciEYjBA41HOy647rwTy2L+C6f9OF277fZOv
hYMycgoHhW6YncqFdrfDs5P08Q4CxHa0sb6GSdKxbZKCesOesAB1GP2KIKUeJFOc7bNLHdU28dir
kh6Nx15/Snr71suqjSBsCGU6j1udDFEEHm6ON5QEcoeW8PLkkNN8BFo+jPHeu2sFdE43JcMmtDp8
Bpy9ERCkFSD4kMA8sg5VC+ufMGRM/sW5sf9VVdo2kCICLWzR/oKC4SNv3AraylCmpmL6HVnOh/UP
maZMc+XI50mTdwjONIQckYp/uqk4QSOI72xf8+XcrfHKEWIgbMiDqBHXooa0PfM3TlcmS9XcmfOQ
FNGIPCz0DqeDraAJV7Hv+6ZGc+Y2YqHqWYQoBwWlObZOzTBeYkji7mte8+PUdopaCnTdb6yz0838
MCQQ60O+dAOHabAhHVrXVIDXqhKZcELK/NgK8egoSIuMyakfIQ3Lcn9fvNaBdilroEFUYY3n0r6t
QvJB5P4WsZ1pEMvvb46b1OIjwZbOsYtNEI+FYhij55FGf/f6wt8iazO4gaVdq+e8m2lPMQSIhd9m
orgZgGDxSgjq7Fpsna8NWptexznS7WSU9zJ1oQroPkkFsdf19g1+oKO/INDYgpcD0zRO6iPIsE9I
If5Zb9q0ApoHOxzapqCBQpo4vwgIB6Y5u2PuQ+U3N8n0a/0bpu5rbswYJMVR5Qpy2hJqKRMw+QTk
rhvh2tS45sc2hxzm6AoeOH5aHpXlBS6ShzsnXvNiFkPaOoSANsrm4ycnCe/dUX5enxTDxOuYL+QC
eOW0ywtfBB0hX1xDVm88RX7ywiAjWmbxBmbDYPs68ivLCmBMAOpBwtz67JenlPUQHp83tnvTKJbf
3zgwKgrisW1B8kwrhnxkHBfXIO6fb8IUzJE2klhg9Oy2To6mj2lu3DfNCOluLHWfS37qIuEeSwjB
nnvlNwfUwIqDMzjVaX19DHalI7CIoGVGl3krsua5y6J74m2l6U3jWD75ZtJI2U1NFsLnbGS754ie
FGptDjmgFBA6vxq2eUNNY9Cc249wkk8mJAugBn+PKuoHaHV/W58e0xg0nyYSgPvMx8KLJvu88G8V
df2xyce7GdqaDiMb9mUagebdJR9zKKEvZ9WJnADmv1XYhNZHYGpa821BKlxdXZyNQgoiq6JvxYGo
Yau2zzA/OoIsT0OX+jY6Lp0rMpPrqPnCI3ob9r/dfcd4HUSWCaj+pcv9klYF9NkEROXSZN4IfIar
jk57hidT4jJkaQIUwp/GrjkV5WtL+sc53MAaG8KSDiVDxKbCdW0e1L744aj5wvDoOrhbJHem5pff
37jYyHI+teCWDlDB6R8slGYgemfHsUs2jqamD2g+DIWwwY4qDkWHyH3Gk97ZZgV0cKMN9zLNv+a5
wziKuOosxFWfZKeiDoOBOvMBlX5X3iD2eYDOiBb7IyTeoV8AGBQqN8v+sRzEPr/VkWK9lbSRpRj6
TwHEngcFHcZ+I2NmcFyqOS6N49b2bEx9UaYXPyHgsbQ3X/De9VuIOvn/Gg73ICjYJ0tcy5r2CeqY
40cxMO/BQknzxQPJPtQZu2bP3oyPef9+DEqzDNBozFJa2Mc4Kq5KYBoLf+tJY2nmP9kzNL+M8Y0T
tGM0FAxIFpyI0uqZok76RooyvM7jOjypUYbH0GnDR2voNk+q70Mr8E1tj+58ArpKTnkAcHRLoXls
l8eyhBbEK49+qRQEo9l3HG4OtTVuHADfdRV8UXN1oEHnzLNbXBKhwGrFxYM3JXfNnD0itm84yrL4
702k5uyz47eysbFOhdNctVEHScD4uyqtwBuSn2WBewSF4s8p62GLOzYnDErz/7Fh1KcSgxqE+wA6
4tu0khv7hsnCtZ3byUNo2g9Aso99NtJDV6IuuW8g5jjEoXOZ0oGdMJ3Nj30D0TZwvIBEjgiBGMxG
5zcYxuXJhfzRzlnSIsEsAJMvYmBeZegFjR1BhH6XGAu0BbU40MqIlLzBS37djNaNGEJ6ZBza4btm
RQeY9QRynlPd8qADhwHk0rgDbji/j+NgX/ua58cg1s9o1HEweEweVLunwwi1yJ2d11ycxmrG1RkA
Fpo3/L4iYKFHydmu4mpMvObOladALTRgasoRNA4j3tWQ5AcV1PrEGIKFzoPWMZEmSYcn6py3P2zw
uh5o5l2XVXaVlvGulygMQXNeikfqws9x7FadOE2AXR1ilrQbNm+IRTqAzEmi1osp6lyqzr/4Mzgd
vbkDsT0qh+BdZ1K0yU1N4voH59FW9dm7O+4itPnvRlJ03Vg0VsMDDii+AxQtl1t+9u45Ck1rLlyP
jCD5jGdlAQr0NmavUVJUh1DNG6Hb0HUdL5YVecQKC6+/dgIiYq+t2HGg5a7kg/D/AxOTVI6TC8km
4UZHAYEUV2xxwxss9T8wsQaZ9CxjQIk2/an3ozsHIuWkhm451Kw2bMn0Dc2Ti2bKsmgC1KdIcYPm
iQ8ZruI1yyzIvdKtelTDCruaQ6tINL70XBgP7R/HYrgMpXOJinDrpmVaYW1zLvPMVRGjIoADlw+8
jIagRXXaRsAwta75MrO6wXYkQ+tW36JqY3yomvZ5PRiZ2rb+dau5lGkNfnqIfhZK3uShDcFoi2+d
7g37vKs5bePEdmpD9SIQ7U+wvpxpeMd9+4QbXLzvXRz2r3lvIyHO0jTAwXv5+N0dHGRlZNyd16fH
YDg6Sgz356KZq5wHDB2+Uo5yP7uJau+IkP7Lvk9oB3C/JkXW4sEtmEKIH9h2de9O1k2c1HuuKkji
aftwLaCLWobN4mDuFfRjT8NmJfbfysN3DqU6nVlYe2WOF0m8U43l3Qg6M4sW5wLzdSD++Lmo7XNY
+Gc3E4e85N9TWr5wCRmwmFzcMb2I1gvagu4qrsZANSfvcZ7J2IATcmiP8hAmOT3buB1DGz2a9nni
f9BlYxf1YZvxYBj8JEhFkwLMsw9XjAFofg718Kz1PbReFt3Jp/zSgtlcVlUQ8v5pn7Fp7m71caXw
BwXoM+v/njvyKHxO/K2UiiGcCM3hq2rIfAEfRAUYvY2V/dmvt8otTU1rfg7pVOk7S+aVheGHpWnX
2+JIMjSt48r8yC9p32B76KV/8ur0PuL1vpuOjivD1VMQZ/KQBKrmqy5HkchUfwFzhmq/RHUzbNil
Ic7q+LKqK4ZmbnpkUZS6LcP7QV77qECOhySY1Ou66ZgmSduoo6jzBWjecQGNXfHNcYboK82F2qpI
MTWvea+qQkqITIEqpvZtMdD8kJT5RtcN51Wd5IzQqaizIl7cdnj0VcaOXYhS6bq2D3PnXcsp/w0d
0OoCKF15Wp8t04povlwWjWMDt8LB7j7xrzmLaHGUddWog59b7p2fFn18aLKi+7D+PcNG5WiO3Rfh
mDZjhDSOFz3mfssPXVx9GgEnWm/fkMfRhUFbYUPUNMFOjgJ3+kn28URPbe2Cg9pvwakQNJN0yKFs
5646ZmVJdsn/AVihjYvisOZ0CbEDkQJjIe3hJ9idj07BnjCZwfrYTKanRZZKFX6XgGMlcETZHgZY
NpRJvV0c8hiBdounCUroIXCFkGiJz5B6z46MhVsVt4au68g3e2ghaBOFdtC0Y3ooBXo9sXKL59Ow
6Dr0DbgKkoCUCy5P7TsQdj8yv7wmOW5Jk0Dxgt0EwKhsQYIMFqxj1cCFL0O/X4ai2uuY19D1Usck
ZFe7FlkHq0lZ8pIsiqd9Ds7SrOLyGc/B0QZAwRBh+LI+b9Kcwnc8v047D2xXEXanflmIMpkbB7C+
HIr0rkhJc0h8wvoTqHHEBzkUXruRwjUZgRZraFfJMPeQ3wLrhQO5KU78u5CV3a5SCViwtqnPftdT
N8zdwK4L69PgOPWj9DK5q8gazWvuh0txlJEEC++K+NhF3nzoauYddi27DjSz6t6aogi+jVVITyq2
b+ooHnc2rh3dhSB+7ik0zvy0OVNSfO9ntZXBeV9lQ/g61gx3PtKOBK232KvCfj5G8/yIi8cTLeiT
2+FZO4l+k7C5afL8qUcRv53g7a0mIFNpe3pwkA5oIZGXxeTnUNZf1+fTEBJ0ZBrKN5s6BlwgqIb2
/LfyuO2v07Ch56lQHba48ZqhZnHDrQyWrYPUuglsJkmUOwEq2RUg8963paJsfSSmtjWXlRVTeYZ6
8KCqQsjfRdCzSU6M12xjppZz0Tt3I51LqsvqOKMEM0Wj9tsYhvexsE5d7T2ykj3vG4K+OXYoiVMj
4rOUYXIksknAtVVu5VhNA9DcXtDCr2SHiDmQ9OSl7AObx4+yzvpTaxXpzlXQnB90ERG3CO486fjR
tq2LFWYbr7s2Qu37S6Dj0yLfm2k0IjdPuCezY+LxOj8QWzAA7Si9zVoQtvQTbU8kjsprBdgomI+4
uk5lU5+toVFX0K3ybnKi5peEu9lVNNMODDXu/AGF3vEpiVwriMQoXqq6+6ro3F66rk8eZyX722iy
UX+ejONtb3viMbf86ilLQXaZRh47cMjaPzpdDLgTIqK6cTMvv3fGuvjC2yK9MC+OHqthxP7RJ9ax
9wp5wTtddU/CfL4BWrk+CZl2T63MkJcuU0g54PH0dh5n8HMhqZ9OdwN6DaYjVLN4eSGPlcjKz6yb
y4cI6gyHrPNxSx9dlNUdIhyA46MXWRA+zWj8payWqkpbFBlUOVGEfOAuaFihBBl+D5Ohus0cKL+6
bkcec54QsIT249UU9hB1F35746Rddkis9g+jwJIOKvsZlnhanFJJTrIjNACaKbvUKXOONWl+CjLP
X2YwcQV13bVHP57ba9tp54PPZuKf4qbOj6yZHntWF9fEL9ldypg6tz2kchqSJR+Y5XeBD6DMyZpQ
59vaborbrXMNoYtHaUG7B9Vm6bEap/Qgo+rGd0p2UZ6YzxRPT9/4VA8XuxHVYczr9NiXQPW2i/Iv
nQV9lEAzIINOb1OUap8sVbknZG4/WCn56EgONs4x+hG79Y82S6s76WTj0SrH+eL6qgyE9KIrx/HU
qVGhlR+mooeQ7YAbZkid/+PoSpYk1ZHgF2EmECBxBXKvrKx9u2C9vJYQaGER29eP59zGeqz7VYFQ
RLh7uBvEbbLq2HXhBFq3GcpomNSOL1bkybQ6U3Zb3+5btf4L1y17ijSGU/gkbUA0sgiJ29Q9wASq
uWkYGuL71MmpZ11UkITgxwdClY/DChVjhoUgGrZBKSXvD1HqXRlbu+VNgh1v6gZQ7l7KctnUxxYj
EfOnqyd7M2ZxpZzpc5isI/RsiiNCDyncBW2Xg9s2v+R9NHaXzZtqBdBi01zaScAqs/ElGep271bb
I70Z3fveTZzuDKsbbFVNduS5DGpMQZBdNB/ohDbxsCXpyC9NYKR4atamn0tqCR4bX+s0ytncjNtZ
MZNNJef1Or43Wzsu2EykdTaUmyaEPLgkrPH+IcA+EBlFpGy6sa3wjGGrXzSORbRs58bofRuOICiE
qLs/fBBdvngKE89o7vQnIAC17Ft82G8iHNW8n+JW9btmnY0+z822/eAZ8qvZPNdwIlsjkSPMMboO
so3VZepDEuZTxLunlbbVp4NTzA2fl+/zWCJVJB9W2EMkYlbvSL7asjImniGvNkrDcDcOuv8O50x9
InTRHI3qQ1pMoe95vjk/w95jjqJT00rEk08IKl/3aNI8OYrKRbiUMqtA78DqKkEkaBhPfDeJapZP
WNHqWS76ntNiXYJZY81V0jtbE/UHRyMTF1WUDtluBYZ1QzjI/AS+Nxxy7dNFInCbDe6xRnvZHLyd
274QSTWFeQAZhYatOiJpyox2tHldVKaaslGzbfY+9sJd29hldF9XQ4NhbXNtWCKfo3+P1Bjpfbol
4Vz2+JKGEwYjwXO9WD58qL5dt72YTZI9xjar7GeyDazeQSDQDlBxwJhY5U2P8L/zwsPVnLBrH/3Y
KuHzW5zSCM8aCltXvbU67ZurlM2AX582w2xz2LQPfytAJPObUFvHHgQNoAZts4m/Y9G1Ytcuq2pR
xLZDPKlrk9ncaOPqCJMtncTjABAe2c0bWK2LH+f0QfGpqTySqaidrqlx3H0iG24Yc/iPrFubK6yN
Z0E+pt4snysj3JyyFcmF+AK7eVsc1F6hHR+IT9cJWEfHm0odG6y8ueOIChA8ZeFs0zlPN2bFbSAo
9CbH/3ag/MfOUPvTzRN4uJz1iGXHVdSsa1/CI64N39pK0qgUNUbZXbDpsLmHtJEEHnuUUZzHVrCy
rmz82bGoe0xl1MAMD/TFn2gdKD1ulUz6ZyXikeyGSvRbEXeBQoVZPHbm5rF115HxMCvXsG5FOcBe
vM0HiB+BWoaE3CiLcStJ1rk57wfj+5LXKZVlO8IU7ECHBUY7EEeYJW98qIddGE6jyUlkHdzVpxb/
2KIry2BgOeDQQQU5s7N1W19fezfTr7lP1wRvOomGfMWlUR21cDI83M2MVam8XPo/qh6cPzq1bSaf
avw4D6mcLPm1WOL6wlSRDEAYA3t+wsfa1KceCwrjs0Go1lD049okJXZgOMuDJPVfskl78jgahDIf
eBxlH4MihOMLXmiQN8uSvMpunehRzRFDZohfyWVlSJEsF8rmHnSoWdFOkEyyIg4ithYJi0Zx2trW
05dtHPWSC+1rl1tf+fmUim2MjhSdHB6NpetwrdxisMW8CWsPiHT3Mhepa1neBLDKvHRttoY74awO
X4gbF8izhBqSPfIYrSjaYOHt0xob1+xc2ih2ShaGIt516ww9geqEOzk4/VVvVZYRvyMNjf0Lc1jO
yXGXZ7D+sb5r37ItbUmxAPDjsIxbJqtRBO50I8A1P+OyjrnGNyTBTiWVRNqk9KFLco+sjfY2i4Tf
e7tpdM80TJbfNkF9KWG/7pOS+H57iZOYBainmWu+fTaCdidAfGhZGzlfKznKuMj4uLTAMyO6FpTM
DqFSE7Yi94vJsrXLZVPB7yPLgn9xBf8POM4kOHR5v+K7eILFE7E4Y0wHwyOFrbF+hsOkH44dGbKv
OiVh9Kl4AFOUouloP/9wT7MMuRGQllYXvm1a1ztkzfT+qpRL9H5SA6iyDHd2dOwbZLDBjFGG87O5
B2/eaKIsLRohxAJLsrVT+wa7oWwtUU1CN5d3vACmh91cQ9OxdlXflQiSZapo52FO/qLMddWeqT4Q
Z3Thmc4rOC6EUBVZrb6T2PbXuTII565SrfnvNpt7d0ixw2BfoHuS275axi46bjyt+jw1nPTPa9hj
x5DOWAneAbbDWiJfKPFFEriBY1EeKxAvs+hYiHFlgMmZk3Gly15wA+0o93F37xLRTdSOr/9psP/b
hWoGYQclPaxJEqnq+EzrKXS+6Jd+HfHpE9wmtwX73+lD1rTiOdVRm5QOe4M+32DirwHDprMrPe9p
fQ1UxnwRRPgLV8IQIXDckhF7lfHowvo1tXP43tfokA4N0vXCQ+Zopx+1gZdrrvtYiAKxOuGAmIMp
meFpN2iGWPFw9cGB9suIrEqqojXnaq7SYoRWCoJbeDttkJbe3f6u6HWG6Vu3bhgesOnQVScVdVR+
MctTCqlYNerSx4glhMVMsLQHXP8uELnZeu6wreCRF4qhYjT/uXhceZH5FRCZ3ZrA5T4cQ3JeK0lQ
h6a1sz+xQK3Ztx7ZjPjPD+1cDtXM27LrRITwkC2YO5WTbImHY1RFKtoj+KUmeYWzw97XTIKiSANj
qy9aoxCegGytCvHS87r9mjfs+BQC8TZpMeGrHB94ymKas03Uw37ycTCd0Sqgr/ONS82pQsBft48q
GrTHULq1L2ZwIdkb2oxN/I7poHA3J+GI82+0kx2cwGYui1bPDUNXQye1Hpgfgvo0zVMkr8kcVneb
J/S3z3U9ivVQoduej1HvUneDLVxDH/h9i/GIOUSYY8Z6AmfWRPvmr2OtJZ/RyPv6XWELNrtuxoNl
K7A/rKefuHetOm41GFP44Ad0PdgG4bN/RkVbva9H6+3LpOGAtq/RDdMiWNN+uHSLMwrXgRgoulc2
pIiZl8hQn/eZYEECvSNyOK8DQWksQro26jBx2O6fNEt1d8HX3Cyvq2w8KSoCjgXHwoBsZkmnkyLM
ht6XPYf17L6mlYJGOcPEt8/CFVamsxtmcrf2U/JkfciyXEx1T3aCQbt3q7Z+i0XeJg06VTdPy/Dl
E+6qHG2Crl+2YcqyF8s2n+3cIuIQs2S/xEVv4+E9bSLu/24dr0OoiLoKjZix3h9pUnNfwkdiGM5B
KtbtKTHrNBTCDot/1QLmaBcLi0lfhJNZHsggx36fsqx7Eps1Qc4nks2fNqplehy3xMHk3Uk6/ocU
Fx8idwAl45o1gDqLaGD8WdbJaI6LhMC2rBaZ/I3XrIrGImz7CHAnxFNxcw0yb4NTEHonC9ypVpY6
ToSBqnBU6ZVCtZWhva+HeZfhcpyefILf+ZRgazzeJ3CDbX9X24zbsaTcxGtOzSaCglYBqUs4ixmK
iaMZucuHzi7Lh0O2uD9VtY6SPZYllT4ABFiTC0qcDz/hcQVn0r9uZLSm4G9ngb435ArCdbsFWv9s
wZBle42QJVsMzd27JaYA77NdtBGY3X96GSUxFPTYFVsuUdY30XGGKnpQvxo/9a3H8tsUYX0bluQk
LfvJrDPm3c03BUlhE1dAZSTsjtVTFD20fCBxlqMRMm4tBvzLfCf6adp0jogzRwleR7vGX+jURIe2
rWtq+VdjlyYo58wNy35CyJc4GhMNp0k1Ms35isrxnWRLn31nso+GFy9rw16MZZiiNRkxYGUunEpG
FDkwNB1tMZgksQWGc37EW2C33nfVBLlbtD1lWtv5hAGMhJcY4U/VNQvG7oWjh5eFYxoJvuGwUmzb
T3TqbsFAQ5g6T5vfRREEvUUMjxSk2dlufk1D46NdOpisLe0wTjmLDGVXWcm2KmOmR4M/7iJ2DU0d
pLloo+YTH1rb5GMrzdOaoHrvkqVv4dbcmeFhlQziHZcG8jestvElxsDbYPCbgkQoYIo4fa9RMHyh
zqPqtbiAb8z3kPFBQDOTfLZw6hpX1dt9ShfRlCnrAllks4ZSGFVn7R9DT6fhMCGgqsu1mVmkc0/m
VMOEmomevnYT3KLyoOmlKMaF3o3iOXyv1J/e9xEmd4F6XwSmCp8VrxxUO0n0r46GVOQ+moFFRUkX
PfWxY8vOL2A6czchNRZWhV2T4Nc3SQ+5ZIuRQ/YDSgISazFPRR38dHdpXNMa3SfgpmcNz0ckUQhW
9FEclOh95YMMSHRLmnTKkZIRfwb12CtErcYdpsl1jlEWfK12Nb5ukRPESAAXSdrkRmOV6iIZDFwJ
Au1G9AZu5ZjaE0/OuBe2dx+7pNgwULTlOgfNEcN0K/YdhpAH1PvhkMlq+W8cxl9AzepjPFkFkyvi
dpyM71mX3MahrfYKlnBnUyONS7UqRM+LHJW8EnWPx5iuLCcSlu8l2mF2o2bcAI9B1WFOGE57+JJL
mg63bYpA0QW8gcm9bKgq3FwBfVi6L4wDT4sh/HQ/gG9iW9bXcGtfZbqOGLVj+ZRKQGFNNGjxveDU
nYEDeV4MfVuXPK6HF1on+h1csY52QD79gGSPJPhN+kkXXjaPFcHsrVtGDuHgtkJ32D0O8m4UYbFm
a3SC0Ytocwbk4GVZQ2tzAiuA0qqQ/YJxzVxiGyp5wavpHwNbLdjJtfTVm0n+Bd/o8t4g/SyFFDHH
SOheQ29qiuQy/o24RpI3etLQrkUSebMoyaGcOlwQWsEQVXpeIhEOc1Ym7WNLK0w1i/8Qi3Zl1sRV
0fTwXD/bcR0/a4t9y7JGCEZV3AfNYt4aVi5jDDi/A+6VIQkm9fOuEu1rgHpxnHSDsBNkOMDqy2IZ
fZn+UV51QFOns+TJ82LBbxlJMCzZ4U0beyGtvpB0+xK0Q8JshBR6NdTnFGjTFkT/LcJ3BQ7moWfi
dcyWF8Lkra+Wc5xgWFIVXNzDyb6qrr2ix3uPq/UmjPyuRognKHqB+v9dp8f80c7jq1+SX/e/HCjL
i9VkL+hm2mfcd2eWYAjYovmrTeBfinpny3TtYe3W9ocZfr6FRR5IN2DSC0ZVUq3ve4kyPQMXWi81
J+y0qDiD/0ySfFOuAeb2ybiUQeUOjQ0vMFH8oFK81sh5zrkJPhTJTnZI/lruQigJJlsO2bYWiMce
cjOFiDIAQb6M4qGmrQDFhX6S2/nYjPjSnGcP9bpdMR4+o9MBlFLJIpb0lM1VmbYBuhfkvNCq3o1h
+Jet9Qemwz/1UiPQZPB55OQVeOhXxYPzFuL1Yi/x32hBpUp6DCgp0rr9AY54AQj7QUJ6CVawRmZ4
kwJcLuoeLPnrZ0BHKInpsWrIPyddAdf9quj74IkMqywAoT8Kkh2XYXvFyHAFOPFVpdlvX48/lOh3
lZB3wB9w++afYw38NhjpsUnu4iX1ZCf3lg3LVNC0BYtfsR6hDiF2P2K9Mxy4wyLrom7tYR6DH1gu
0zxTLtyncSSOSzDlMa0vsQb7pXo0UciyhMfG3W81vaeZB/uqj3W+KfJuoxX+Kx2WuNzJwhcaC+/p
08bHnW3iPe7/N9tmF6/lTlsQpZkKToBrUVfUUcvq4DxSUIAbeFy6QZVb3hfQetF8iW24X+AUZOZt
wO3Rf2uJJ9Km3VnN8lgN3Wuy6WMCgBcFJkvzZbVDMbDhvCViv3q7m8Lxl4NtMWEzrg/ETSAOiSxz
kk+IuYnb+DVEe41b5CoQf+WAb1XefQLv/2HUyh0dya86vlcgGh6F6T4wI6V5t/q9xb9FwNCEnMEG
dTto58v7c4dt5MWArQnmOBdufkOI3WWBblqBHVAbwos4sphmzg5DVatjItvXfmjekHTbF5Dtmzxq
218hggZ9CnV66tLDEnSPLKqxIbpW51qEz8Pgvzmnn9DWnA2v32kGauUecxYs7BCj35dz9SC6uskl
15dG6FIwfbCz2M+y/gOTql1Kwx2A0EuWjQoMQ42rj7oiqcxRV8sLkiJ4AbislJaXkcOQl2B8nuvw
pyZdlxudYgaAsiq3aL5yOPQo4DyzLYkb3kOjGlzXrSz7LflCEXhJ6LQHqqpzAW3aaVm3mxDJX8A3
B7jsn+TCH7PV/8tU+N3X9Xmph8d4WW7MblvOJCYYbfY98ic4mV6nxODP5DGYl0clyINn9u8yyBJG
DqVAkQJGOH02sYAlud6Der4hHu81SM2hbs2H29KzUlvZZgii7BlCTecgVxKFOOnTD2LHY5BmD/CF
eLuH8yqkJmOn8hIi945QuAoRk/7rQnWsg+AYteIIQPTBBvJNR/6crapMI/u60XTfgvYFabdbBvaM
MNs/LBvx5YH2tqDY84XQpxC1MV+l3It24gVClP/ZbDt1bntu5RQVqGsvjdePgegeydof2d3T3W8N
5P3BKeox0+Iye0njZQ9M5lqnXOVzTL6bcH7CVPlVTeI13qodJrVjrfSX7baSBTV6XVSGxcVvgFWu
aKPGXKnpvx7nnc9BUcfL6yLdp1nFuRV271lzahXbCe7OEXrNJhpPMyenLqNXH+H2kFFWAWfV+yiq
yySyh61B0FAwP0GE/aGaAaA8eYhCB1m8wahuEa+MIoRAVh8iEc6Nz3NQ1cBEgJJCdhsXFLfv/a1B
tXyCZfoOE9q104AjVeK/RrI894L+ml3j8nWZgW+RM0ES1lK3hxAYvU4aSFfaF1gBfFlckEs2nqag
L+O+wvdvntiIg8rM+sLkdEkabBiQTSrcvvzYLtUFG1EloPCjEex1FezAhuqn8/MtiPSUD333EHTT
VfTtmcThLVuyRyw0PW5r/+t+YgcTFVE/yZ3Z2kMwAmTpojMf6btRI1CWIDy1Vr1CInRdZ9nmiYkQ
2xsSpJmB8+vC6GQy80EX+j3yYM4bkjxJK1F+64+MiQ+0/o8ZqtKy0FJF02MVibcOqlcDVCVxw45P
07FBI3bf4+JljUYEsUPmlojxb83HH7yRVzQ6MDod9whu+jtbABSznm6O+GNF2+dZZ4fNx8cNrmPw
/SxWax6Qz/Jn6XixsBjeN/gwMhtfolUMxewhgkcm91syV6QUnNymkf3SVJx6WTU7KO2OWJI6yop/
2xSvngdxzoA57SwIRox5eFum/71G8vv+d1eNrfppvUQs/gc3aeQd4lEiYuBpjcKjVvrJMnOEm8nL
AGREjttHZ4Ord3ebB6JPiDPM4Y1J87WvXZkQ6H/8+hYx9R/izOCBmD4wAdAsit0Hy9ILHMnTPAuQ
BicQGrFMwTXJpvcgXd8HZv7BXemx48F3nIHfQYHQrfqdGHPs+fLY9O4itu6cRv0+MeJlau1/K51f
Bql/S7u8MQ3fm6T+/P9B17U7bFV6nsL0cZzYrZlx2MJYPM1plB5gWiyLSG8f4KcBP1hx6IB8lcDC
UfzwVrHZehkQYYvzesiG5rGLxClJqirvSPSDNYf9TKo030x2Tfupzy2wuCQDTt9IUcrGfuICuAZJ
9Hs27DIG4W8ztKf7DeYX9ZNVWZIDlLkRzz+0gfNABS46xXPLEL45jPyBbkluWlskXr5IiRY7u9/x
vmnwHxp3Ms1Kh0qdsvBQI7+UhVFO1sbmONYfmVzWHGKi47hO7zCIwSlsED3ftBFASlD+QAbyziKN
ounAgqigf64XzE0zAnMwnb3A9vSydl1a6NTt8DAIrsXsJxgUbo42fAxRWEZPWAl6+ykw7KzE6nOI
vgRaEMxa8Gq+SLTEY5r+acbkIVDJeNKYKrGmfQbruBt6S/Itjjh0PGF25f32Bp74n4/N5f64zJAc
SN38CuYoQ85bdxnGme+XsPo1Iwy2CGfyywPzaHLjY/0pO6F/e7u9CyAjeBkdGkOGJjb4BeCU/kI7
johxmLzjaWOiBi3Y1PV+suFwtrzSh8ZBpQnQ9awnvLUwY29NINcjncOUF/U0mN9B7RB4P814HmOW
gHp1dm/GWOZm0D8iSVgRBO4hRczSimdS8SiDP57mh5Vu3/cLKNXrfx0LUDGc+h71eqYKcPro0lcj
0/ceEdlFtKC5AAWQoZ5mXyM0BZMDBqXw1iU111Ut19jgxkK9qB04fibDdrc08YnOdXMfRnWuSFdg
5SDYrwmb/2xQvvFiCjLyHzz00j1NjQH6CPfdeDJVzlZ8fbDGDLCrHbAjunscB0iOcxCc0Q5geHBT
cvI/M5+rAuQD2MS6Be7iUkgrY4XpNY+8X78EY6qcDOP7MQK2hiBtfSUWaPO22jDMIQNcyyCDiENA
n4N0RsdfnW922N/F8lTna/swLUZleY8PsZxg1vy+LCuj5arrtExgbbrlbVZj1A645lk+b0o8NrO1
mGiIOsRmDT6H2s77ET3yibYMggIgWRiBYib2DUz94RDDu122YUdLrRuCsVqqfjiY2jf024hB6uLE
giiT4HWg2I31DOOdjsxFDa+ZpEgW0kNaEcedfQ/U6jdwHQs3eS1G/gLtBrz8kQphSqTxbmf8XA56
Eb3SouuX9GGtOgou2tIZqg3YQyRFF4voBw7OyuXtklY/LU7cA2aq4VJpnpwGeEiD3ki3D5GG07kd
QAhlSoF5iMbrSnryLKdGRFc1GwG7ReS7iNwlQ/8tVSzMg9LdEOz0OIpzDRJ7lwg0DFM34QKJTfUY
yrr3uZ64299jhPmXGRaalgwql7pssV/LH+Nm0julaPyEvoi2RVut6anBe77FWdzv5oFEHSyzrH9p
VkrP3nfpG2xY1HUBJXytEoM+Yc6Cc9I1co+T35RdRviBIv4mZwpfhIqwfkKbJAVZrtkummV0Bj4s
izpbp0KkHP/A2DT7roOaJL/z73ugx+sesTzBt52i9HsciHlO2lCdAdT0676KeotxZ5luinl+6EQy
+txtQHXXlorPzQeM5WHls8M4OnfUQ+yBZkAnNOuFA8lU42mkWs1lB4AJth0MeKXGUAU3qjffDmuh
ARfKh21aE4ROLe0+WzG6bnRJ8xhffJ56xYugwXeKJc/mXEfcFSn0Kkdu0xKgogK80B1J73dJN5/m
2BTLQgDkIGAWrVRny6ZJwIro6APDQlfghxJ5w8NL7YNjzLIdXdhznG0hjgX/RMTMOyPNp7YeDRqA
6h6cFnxBntBcPsJvqcnbAZly1APY4RwuSa7DH/XsT+jY3zUepgJory7mdnwJmvlj0FlYGB6oYoFe
JuDkClbq4HT24NNaFbJebn4GIU/U8o+y7aqTvs5JRw54v49BSNy1r+oHhTt0aarrYNFNrEFTICco
Kn3m2T5y6yk19LtVEdw8xWF0ZL+m9CGCjzP4m8c0Nr/rwJ4WHe8ra26mh8pJtOw5kMtDOvZJDl9y
dazituANQAe2hYeZCprLtu33iACAJCYCgeZtwzAtOAx6dyVXmHg0E4PZQfHSlODu0V12paHG5qxB
aTCCfthq++/+W08zObh+/k3g4uU8qjLOaZnxGWcIsVqjOWyDPwZDuJuj9SDD+Aw/bdyVowalAdnc
1oHM0tu/lpA3hRu6bAm8AbZOgw4hKE/LnzngXb4O/qPBkcFepH0aIVCzuhuLATYlSwrmKLyHmXiB
Aj0jAH3ERboaYfNIBNdpSh7TddmzIDq0DYKdQo4rkt3cuKL5Sd6gbf4hMv1ZKfIBLSNAVAAydnR/
/9mzYDmYLsVrr+mpjehjwDAlrBJg0GKVK+BE+0BxyAbomXiirg5P+xBwZvYRJ2dsiQJs1cPLlG23
TciHAdraSmFitnGY5nPU8Cte81sNO44e7nq5R9g8okLccZsqRPGN2dOMv5m02esmkjdB6SPj5KUy
6qGTYxnXoBWhVYMCYTkA83sK8NSpMHkQYJV94Bd4Gu1HIn9FOniSdYVEv+V8/40mBk8unX01sb8N
XfhNo2DvSfYOnR2gYwnZTTuVqQwxCZOi9Y0qGdCWuOoPcLbPzbJ8AuUSoJqhJXTxAU3u7f5Eo9E9
8bQ5uqp7jOvmL7z8IXDayrAfnsd0I7mHagDm439hsVv2Wf0JeuNgVX0kMYRmkxd7Q9S5kUuB+fno
q+clFp/2Ln0gAfnDQv4Sz3FJ+j43tfu4vyqQYb6EJqeMuStD/YfWwWMkzCWMoqeYVQQTUvgnBkVx
/z8McNUlA9jKwQME7giVJSghh4aLbTmKwwPk1+VYLUcwYCjOrFuLCoodTVAj6FC46gc/4rOGbVMY
fARMnjyBdGIBgIw0N/p7BgRHDS0EbgAS4Jib6fn+c5i0v0I1s3O8vWFSeuoIzh3spZoMGZJDAgIB
XP/vFX4PI1dlBFYXHl2F8v4iIEdosqAQw/AaMF6hbRq2w2LgBhyR5YzjDmpk2oejv6GYF/2E4T4D
sAroDQ16cMjsb+RE498HiplrRYs+M4+u1v/oEr2ErS/ibCmlMr/uUYPBanDtAuOU06mLqj92BCu8
dGcT/YyBeop7f2wIOTbbr5jNJ+Tc4zliGxJK4T75ChCTwsZwT0J+rFJMbLxzrxnXR5iZIR8Medoi
aYv7U7ifj3peyk1SDX1o+NOb7eDmu9FZhXpl9d/Jt+9Bp2++uqdwhvaIkfW///8K8GLbUyQipsRj
2hPnfm4O9cq/cXldsLL0mwuPwSHwOGit8vmo2pzz5i80Nu6ShIs6bCo9LrH/gljLP9RDsP4NIimm
M1AZ3eVurKFwqWLa4qsb9N6n4XomS+W/tMETbWtcMWEGPQXIclAdEyjBXgfo0ED+xqPa/sfZmS3H
jSTp+lXG6nrQgy0AxLGpvgAykSt3iqJ0AyMlCvu+4+nPh6w+Z0rskjRWZm1dXS0xiQQQHh7u///5
ieRH3qhDnT85U2gdnGqO3wIkkRvRDtqtPhBGVFvpWOZDNNJX6n3kG5IIPctb01ALatjIPTXLihiS
qU0f1ZBzUhqmN33WzeSDtDzTkQ5NUoMJmjnuu5FMgwVUgspN0UlFTauxrhaap1eo/Ra/aB3j0DZR
4VWT4bha29KPp3O1G/UC/0UUCVRGiXmsOfR9mjWr8bRlGQ5zHyRb6cTtwYmjeuQ41L8Iet17VW3i
ZV/mQXgfBcNjQS9y04ep3bvCUKjYraOG6BkP26hFCDxn5rEzSuuQLOnHUtMDbLRL+RRRVWVsHPtx
Enx0muqDWuJcLIbU1xkj6c6mdhslfeo6WVK7tRxTj2a+iZqg1FzY36pLyz107bi2OMnlxT7jN56Z
9XnTjZG67Tqj3slpMTzdQKMbCv2tZrq7awwUPgjk4lAshsLrN6W3slhUCqtgrsJ+yq+6wnlMDO3c
C9SfDhB6KgL+qDeaa3CF7pSUp9ZQ3jqxjNQSc2U/lUrJJpsWD0PdRn4/kHgjlW2tV4vsb+Nk3Z1l
NN2npk+kh2Rw1YPSG87a9huV5M+BWlz3Xb6WkgbpqbP50bbVz7IaaLNYPRXsqmp2gDw4den180g/
EEGx88j7aZ+mvIuPZixup3nca0XOXRgRYow7xx4OQlGfHDvs3QJB5ak1qVzbbV94yEpObSIeQivP
9nNP6lpKqyJoDdmGbiQA+5q/qub110xtbTaupdvVhQjuQ1s8073rN2Obre08xTjkabnsIkKQa1nL
i6EN1HmRO4y8X4gSOSbHp3xkjyt07NqTFR6nhpmEVa+xey4Ud2pq094yqYWnZxNfmsNbOJuLO0xG
ie9jVj+YVnbD4Zk5tGr4Ai4383o6MtuG2a4uyi+a6Gl7105T4nfhhLatLSU2VYdz1tzdV7bI2MDn
3LVt87zM+gOts9qF2/M51PGMryRTzjrCj4VxVKL4EwrfOz23XqOuqFC3a54AV0HtiDPnMi/U8Bmb
Ohf1axzpXxq7fyiyTqHFxpGEJWNtTFnBMhud58ior9N4zrzOlDyAAnnWXIzaGaaD4qmMn2YWB8Vl
m3abVee951ByWUdNzg3bDZqt9GwH5ONROjxrHMjs9a2nOX49BMMtietjQrsXcWP7nGNER6yw3EI2
v5ZN+AmscIp60nnWVkvSQu6gJ/NRK5crJLaDG6fNI9rNlGLXOqBVpRMdFmGE63aynxGhFMdkpgyR
Oxb1yOyYzfFJLQZ/juoDxo37tF7uhFJgOx0bEzVWYZ1bqb2BjGvcoDUk7CWkzxkFwo295kudEVD1
nPZNNOvbyaSJFgWS59ZTmgUHymOt1ClHUWLHi+OOWV7p7tgs0z2V6OhZc+boqgrT65EgWRpp6Dqy
7zi8lh7x85Tq0XVJaxgfkyUQiodXYuk+2tlyaDOawFWefRFGsiskdzJJCSPWqD6b8zwgF3for9nL
xyCc+k1p2sJXOV+6Kwx+dBLDpXR70DU8HKZytEzDofpX7fUOZdM0n9sm2Vemc9ajdLeo6HuXNjxn
IrwvNOtVG+pd5vSw+eyp4eWyCeLKExH9qnCcnSS7aWV+aFsFp6t5F7Xj5DPSbOCtoWgwNIgL6yDb
dzYNvrBHONpGcqOH9i2+nw/c0s96TMCvqmWT59VdUPfbSiD4kRpSidHgZq0dyX44Toploxvqg+1K
Gw6D+WkpaHNNCLwIYXrvlrG4Dx1b5Qxr4NOIC0pIw/SGnOeVGZ/XC83HPApj4i/5d0tx09GpQxQJ
ZYvQmr7aVnucMQwkhXaC4vuAlNuH/umlVrhbYcHdIvd9ZrxagYr6cySdHTOS0vFTOZUfZVleO71K
fqBmT2m1fJYdLQt6Gq1rw5mppu5WTBmvF46zslBJg22PcZ1U5e6b2t7X9C2L+WVgYyfisIGY54Rh
ASYcGTnf5bWKpvyct+jeedJF7E/5W5ea153N1Co+vqTIMi48m8mPK9LUngxklmdSuJD53VCfPAS7
m/Vvr2ALYSUM3Q68GNw1KGETjS//yJKB2ksdeowm3WQDtdcBkTnBppGNH1rJOcxHX+nR5szjJmKi
/dAne40pbiqGGkPX7lSTSqTzGM7XQZoQ5LlMXZlO68WzVDaB0mzb+Znx25k+0erldR7EfcbAh0Uv
KP8AxubeLEbhL4CBM/GUmuOBgXVIC8KvbfORr+yQ/Wtp4Y/rrChYUGPXvoZTtmly57pPHd71xuMq
1CLwnJUREjfHAJyAKUxO1fPd1HPcjz7zv3ST3F1r6XDQazFskpdri1HJsky3dhJfGdTStSx9pTlN
FUibHlKSsN5DcencFOgrHqvWsnSORfTgaTF+6npx3+OHSLgzTUf9nZaQZgXuoEV7DCrEOYb60WqJ
aRrrr3H2jerS8zqLOR2pPUmM2h195JaqytQZaEcbupR5QT918ZvC14r0WiwzolyS3yUPcF5nnyc1
/yp6/ayyS/KBSF23De/qavpuxXOuPi1NwD7XeEEV+eOYnygvu+sqwKBxz06+s1p6XZHauU0vK6JH
7nai85xlvBtC1U8nBRFJSzW+2vNuqGa+R2y5KQViYrqPWZHctGlyNZjWvcovoiwzZdqOvu8Zs9gG
+MytXij7MBl2SZr5i00HlxFuipHemnpyb08jNUksy+z47FPLpnR6innI9/xAyapNoiibwuxvLTP7
iFT8IJrmzI1AL70OlSajqnEH2DOzmdg92k2q7pweE+f8rIEFcXPEGCoHNupJCMat+cQDn63iPszG
7TjKzaJVtyLb9bL9vL5EihZvU+rFoUGNtnmO1xlAke5O/fC28j7UAiDbotLa6x55jAkKl0A9q6m2
sWEXTnZzxxy5lXlb5RcDYEi5RdISprhGaG/v4vZJNZzboW2uraHA9mCeVUs/jWiDkUWXl6Wnmc6r
1LrH9Q3IJrBL1jTg6ag+V4QgHd79iqzKdOW+aFly832XBjsb9IZJYMabve8qcPVDPb+YyXCTin6f
zR8zSQIyAmfnRYvJFmlUFPNVznLLB/ZJTXZAaKI9sEdLQelfLjcmGYbedJuUb88hxssoL05luzXr
yF1Almm66Ttxh+K/RGk/H6Yq35fgIWuBF6/yIk6TeXBVjNcLQphotbJxDFxfJFx596kRH/jQ46jk
N2lqfwjbeU/W4apd4LbYGhHtHEtLPQ2TeWNbyuSZTvu4Vv8AnPPoE13cplGwUYbeTed2n/ekCIwf
BpREOeqlG5ZzzuVS4CelDQ6tPbpmtGyLdhVOzY/BerTuVO3xsuBWgmcj0mebJZ+bd+rESPow9x2C
FNPWLluTQxlWoWkyoBTPkRNJdOM4iQlefTx9QxRE0Ql9XCrJ2UOPdHlfU8qba3/9oaRL0cbKUzkb
23TSr/gKFXkXD65v5t3Ic1pbS0g5brWOJSe/BnLgdNCiah8Pa7IRJ1RCNUogzOSYAUWIefDh53g4
0Z6DsfJrPT92SrpbA7oafa5DE8/A1/U5ERmv1mfC7FLPpjRuTTFnYWPDm7uGj/URi3Lax8uLRmV9
/b22xYlk/RGTKQSTCLZtNPlAg85T7a8RhTtcIDRLsUyXjD8r8vQc1922mhnrVjxFhNkRXt4atuM8
vk666ANf125VOsKQWBvdm+L4Juw1nxiR562rYqEUbBCo8WiEimdHBui7cs4tJVKY0WsdeQil7cna
9hfm5OiT4yeNvUH0xInM2CADOvBtenRh3rpdJkvyQYw2HoOcEAAo2rVK4yqjPM5paj/Z1sMaXyuA
k31Sf60X7dTYyKloRQb3KjJtYkjCi0UMpVixa2Y8me1TWgQ3acIk4X7arDe+pA8k83K7XkBqVhte
eb3XPCKj4B9L82wVy71RxYeEjir/7/q42XwRc27WldOgTFzj2AKjaI5GSjGGi23mxN9EwE65pvQg
Z1+Vtn5vckjskoGCVnFeuHMLL3mUfUEBSHshc8kRsvKIl97nEvqs2VBC5MiIWHrGfmGQKspb5rGh
9qh5ZNaNRMfpVUVwHCs5kXtDlM1pG7pYTgwKvg0FoCJ7ibPxhbEFH5xWfiP2YR5TzNRLlu4mgWvq
4fhihqXFYjYDQE69RfNJCxyqgWJXDkkEQqWlZre+P6n90uvBs65aj3WH8WO9gXRuNlkwqPuCRlq2
fmAUccTlmPXYrDxWRMR3prFc6xnllYVTnDCzzlvqmUW2qu/WCLz+OeM0P6hD8dYEY/FFzdRbu5zo
8JifcTBwTmgeBi3dLPZwX47zDYiS29LUv1iDdrSUlrfCYGyLUvSnrB+x1Uxf19eE/u23VCwv0FW5
t5HzOhTq3VCY1O4EtW27fAAQWfraUjC3xuDElEjlbn0baeTeIfU/D3nxKU2WT7HZkBlUN2DKtxQV
fG7iIVTGrcglwmDtk1Xr17g0zo1MHlSRXtlW96jQ+jbpiyAgUx7TcsA/XMV3WiDnU8UYPB//57Gr
6ucwMZ7GVP8cmsa9yEgEYiF3qg7KMze1aKObIyFH1nfBUN/mo3m9WO3ZJjXgPAEUudb5JcOF45vY
3TbNsQ85eUuGn80cW/X8a9EHnxHTnTmuJC4GBhvgmFgVo3Rr04yD0bruu9KaXCOrbiZr2C12e1NR
GGCij36HOA8Bmnyj8sF8FgraMElyr8GZ4mJPetHUuHWbcqauU3XXiLEMNzTLz4T2Rx1u/5bH8dza
c02PQX9udeMDCfytJcT96JSvYTkDmskKP1/sLV95q1KU1S37MYmMG6t0/NaJt4NDejvqn2tVEGGI
Zuyg1HKr7GuDRhnxT2tsNJ3xWGNHGQiq/jJl3wYVoUbdBvIERmW9wAwLlIUZt4i7BV8orRrROuNW
49AwdclWsev2nE3FS8XNSNvuvsT91Y0o/9Bp3q4r2LZo24xD7WW18XEkY6hSjjVrIFoDME07N8hZ
OaMYS88wlS9GtbquaDumdfZSIShoxu5zLKbSi/P28yTiVyo7BTu3oAHRb9pWfCkKRCmdg8moMbVd
awUfcIU80fn3S5POtkpUFVPxXI41LIxWcbW5PJaNvCPEY1pqibeKvO+W5Irk7MmqgpcwdHC8KMvR
cQaEyOKB2sppyrLnFlVQkRV7o7NPMCW4dC4loG6uzvHRUT/19K2ipzSSfqCmH8oMPRdS0cQDHIJ3
LzvE6oIraiHBqPToXjMIUtCwHhj1hXC8Q39gJgS2ZUi3WIGeu06nV5g8zNny5sSDbyXLvFeiYfSx
SyHWQV1Yu4tT1YxmY4dPIo66SusEhw5aNuurt/HuhzeWWqq7BU+037X4lQKNmb5iCGMPGXNOg7+/
hxyX3lLIQBWNAwvCQDHuJRWePd7Y+N7OYqRg9RvWZr4OIKeP/PBVLazwq9HY+bFF/kAbe1n8qUaK
ZlXqjQUg+ZwGM8Lx2UA3ForB1ceidzOHQ65MtBTfM65GrUzjnZpYb5PR+YOoX+vKudfi6VAn4j6I
erFLKOpuEbHnsasnRN/QssB8TpkF+BtGnFM7qp93oeIJMcTfsFFKxMFBcfWfltXj/g1MWnpSL72w
2n2plpFakdW4Ya2clzy6wxi8m7L0UNX0AvNr3Wze/hZZ4/3AIVEvXVuJGHhHnDtHujMcU3Q5/gJ6
8QOyxmXU4J9oQZna5RZPnE+H2L1CVFQ2T2MgWR/V9PXn3+AHALL384bCmDlDQ4I2dEEwqFm023Xr
umI9r1yYlQnz81/zA4rKv40dCgaD5tkEyXvSPPojV2qe/QLg8aOPfgdosXERYX9dvwGVG7zLoQ7d
pLU3f+/C30GTOrMt7TIDm5uhuHAdmJ7aHPw9bI3+jstSLiqIngR7udK1j63u3JSoH92/d93vqCz5
Qneq7nNz6zAAd5dOUedanfYrFpO2XuJfUGv0dzyWBZFeEg8sujRv6AbJRq/IMAcbVkI0i7rY4jop
Pipmrg+oWHXOu2O3jFgjrRHYNKjjHLNihULh7z2m9yOK6sGMy3aGfoGEAGFeVWHkRODwCzKz+Otv
+34wkWaUcxTYKcNg6ybvqH4F80M86tNZR7CY+D9/Yj9Y7do7AGvX1wlVNMCVufNQcPqgmIo1QH00
lKef/4IfYG4udNY/hZN5TijbRQuEOXPt4Xzi/EIdIKxe1ejrutozyg4//03r0vuLt0Nb7+OfflNd
cOhh5CecyTB4rcb8k9Y4vyIm/oAspa2/80+f3Rc29OGIz+YQN5b3C5VjCxE0nAmsJtWmpeP48y/x
o4f+buXHAEpEgvxiGynFZxM3qKirQxMOvxib8qN79G7xG1KdDeZcMX0SlyC0R3ArQ/83cWaXkRd/
ukmQWNopxbK3vSR26z2KRvGrSXg/uvJ3a39eNA3j8eoCsZVXpK3dRgsz8+/x994PI0KuN+WGYBBI
y/yPDdTZ5mNbFdbfgxy/H0Q0zL2t9dO6o1ZadK1BIQZWWv0iSvzgvrwfRBRVRj/SPeOFCcbTOsiA
s+ndz9/FH7z06hoz/vQ8+2lRg9iCpK8xcDwyG7p31oZCw4hRsBYY9rH4/Pw3/SAfUN8tXacr60rR
4OezQedXSROXNPAHhKWcGV06ELgp6dbd/vyX/SDkqe/XstAsxgJEcNvgBDJ7Rfs01srBVLXYW09y
P/8lP3os79YxOgxVWmoltplh156NBL9nHtXfCxLv5xINISalhUm4MA/lkwIirAiXq0iKw9+79ve7
+BRjErSZpljGo6fEw42J0+LnH/2D8Ka+W8WDBbvAdrhyR4t9FVUc/r17JWn/VsLnvB9O1FRlYol1
HDbk0ckDKhQeoqzUNz+/+L9+ps77aUTOrDHIMmCSdkIZe7sWgrR6sfyff/hfLwHn/SwiIaSFwQ8S
ejb2ZUVhPBDBsVGRsLhGVaDPx6qWope0tCn84/v815fp/4Rv5e0fe2P7z//m37+UFWr/MOre/es/
H8uc//z3+jP//+98/xP/3L2V1y/5W/v+L333M3zuv37v5qV7+e5ftsyF6hg1/tbM928tIpPL53OF
69/83/7hf7xdPuVxrt5+/+1L2Rfd+mlhXBa//euPDl9//80ihP3Xnz/+X3+2Xv/vvx2at+yl+Pr+
B95e2u733xTrH0C5LFUyccHWhWGuedf4dvkjTf2HaRvMujEdCxaoYRBSCqi40e+/CfEPwzGFZVM/
sU1dWyfWtGV/+SPtH/xVdOrUxk3HNGzx2/+7tO+ezf88q/8oerwbcdG1v/92SSr/J70RpmVT2LHE
5XdoNmik76OyzFc9e9tVq1C0eAhn53aK8I0sGET2YcVIp1JSdFjiuvC0lT/iWFV8rUr5FuaZ8BdN
HEd7Dnah0mc0apA2tkZJeUjm4y5udn+6r/+6+D9frFxDxfcXy4w6Szc1wTeXurMupT9tIU6WMyVS
T/HUTvDg8qVZe45HxITiRDFI7qY+xTiXTLc4f2zXgcaxcahKSZndMma6+jR0dwFAGArQ5ufL9+qV
nkxbVcsNRf/9Elq3YdVGu5J/CozGIqENogS4SBMGMG6ABFjQ3PR+F1A7YRjwybYwnio5drixlFgI
907SFodKx7Zk4KpgS6toh8XfWh29c6x3qHWSkfORPmo4mgMVGTFF3DHJ3yzIkIfGGgFb4EpBDHSl
o+E8aBRFTjHsAM/Umo9hTalR69TySkpd3gv0tPuFhNhrO/2zTOd5Z0TG3aBYxgHjvpsz5vq6DrZ1
GjK7pp5R9M0AalC9Y4ZZOI/PyDOzwJ4xblJEMkQlTtTbxAnxxxV1f6A7MRVcJXTywwiVqKyOyLf2
SmraT+2MMHVKjwOWCSLYYh/rtEE9HvyKhq2ve9u7h+4gsZRCE4YGMendmaKZIluRKQ9dG7AgVYMc
3X6tR8P/gniy/hc65PbUleoxqC2QZUN/MxZG4NWjpLWOomUfYGZ3i7R5VqNQnFbAUg4S6TCqy008
zfp5ycD62XZwJln+xab6Dmm7LjDbMS1N6ram6bZqvktGagc226InmLk1oz1AXacKLpL42tLxiIDJ
QJJu7uYkxbU/YDVN5C5y0sq3Feu6ZKqEu6oislRnAHuvZNu6zDqUIb+az/SXV8mFqoZlw4qS/5YD
6G0z67A3kIovt0pdXIV4axClj7pnzHp8mNSXJTb0Y9ojOZj6Q6E14hRUVnbdIRaP2rkjz+0eTaZK
ZpmZn4zA7PY/X/3/HqqgDxEp14WvqjqFuu9XPyAPp84UDFPobzTfadH99XngN4aanlGmJF6qcb8m
lqRCMwz9OJb81D4j+0m3l1s50+8LnQjVRJJ1OzwWukFFoTCa7c+vVPzbK4tgA8O2I3nizEZ8n6JT
hAwNqU2F55j2t3rE2h9AC9L6aw38URn2G0g1z4OZZE+dho1wbtNv5cy0kBBMWRjSKYy1lobXQNcL
y/ibtjTfBKZYwm3mDZZroKk19dq7PASO8MShAXhZ1MqExmUAU8Um+e3DMr5eT7B+5ISPalbs1MBo
d4KaO85vPdgsWQXTCt7gTR7lt1naz35hjh+WyTHvZDqK27w5xaI09lofHDXnmwjtHhceAA9hJjjA
9KhwkTsAJv3Vmvk+l2bNrPeP1S4lklX2zHdLviyBZRr1AJGG/jK6Jc06OTEH/kvMVkdC29LnH3qJ
KLDK6n3eqF6VWs6xNENUvWJVhGij3Jp+2yjzL3LNv3oN0b+zY+pChzxiv98xpWK2RRaXXlGp3d4o
dBS97NSMfSuxcg5sOdP0xYocFDbNQ1Tlx7mtvcXCYzUFkXlgQsuOghwcRKWOkYfX+WawUuWG1mD5
i+TvUsH6LnQ6FjdPIso1NWlwyd+vmAkRcWJMAVt3G34dW+5ZMZgUxvWiyFgf0zM0zmJj6pmkdj2o
r23AbDMkTd3WXDehsp4UvykjpNAOhXBMoXlhHItGFS5g0o9hL7Nf7PDvanF/PHlbEyphUzeZW/nu
sGAo0AiEiX+nBBVCZ9bJDmYUdm6r3QwFo7QHVQxnXdXp9ON0WUzbOeoMw7maU3ydP1/Fl3ru93fP
0UzTMWxV6obGBMjv755FqTcMQoZZSFxGbs2kN1q56XxQZvl0+Tc8kjo2hmRvVfN83ekaQnWhPiEp
YrrjuvpykX0b5yTYJEFm7DOT5sSi1pIOTFP5MlBQ0TvjASCMw3lOs31OjnvohdEv7ioh599XlIR6
qQldl0Qmabw/QIaydawkgxVQlaHfobo+O5k4zqZ60COj82KhSD+mWU8A0XHU4vDURZUh2gMAu0YY
o1ueszDElwoNfTWSp16t9nS0kSsBp/Ks2izRZTanAtsYhtH01KqIdJDUHGguuE4l9dNQDtahkgCn
L3lX1rHPoXWbfSUNu0O7Zh5w3T8IJ+3YEc0vYZ6ckzGzP43ZsCZTxba2XlpMSUSyWXrRFL7qsxGj
XrYPphzusQE6N2a3aD4W8JfKjL4MdDT3ulOQ4UT92YQlChDJMA5x2sXXLV4/YHTQzhBtDB4GK91X
ELrGdmdfBQ5y/nURWLZSfSpl8SkZ4FPUDqTotI0f6slG7JGL3mVqKMOnUQJVozjNSh9fO7Y3pDFT
3dCzmVlwBc9I+KHSVUAd8mmroTrcNGX6cElQxzlEcxG0SGYca6eV8UcYuuZexhoS+0rxIXYwo0Mq
6h83KF7yXeMM5VUqtb2+al5VFTnSqvgYssJBjZ2X12ORvsTzUPn46m7MAZ1xkYx7oUSkgbl9Zziz
2EBC+8J3iA7LMu2kOoWVF6TRB/BUzzk4VkYrpPnu8ogdq1TIdB2PRAemcVm8Xh7VOII04ySZ84jH
eR2ZDJwTTUPxakINvC2VQN119PVQ8q6jEy0bysMiHttA70/BpG4tMW6tgGeex4xKW2/1pJNGpEH9
aOC/YmaN7Aa/Q5u/U6QNS2tJof4UQFESHUxDOCLLxNzpORofj39aczsIMf5lI03q+UHtsNZkXf4U
65Ct67jWNubE2NoYs+Ac2NCIlulsZ+OhnYLZ58v2TBhxc10yXAK9sDt3g9xOjbT2KXcyFI1vO3F8
HYSod1LakS7qYeUK2qfmleDEvLptK6wMKJLnQPGrPAFL2jj73jBit3cmHkbb76ap5EBSteHz+K22
wTWorAwYPRxeBuhUkRnRX1BK1bfH4GTWJto+i6n1gSMiUoG52uVNYh7MbIw3UWBwb+svVFeM3huV
o2pRYGmF9uWSRaJyY0IHXtuKccMbuqQolP06Lwt/ViouZnFetdai7Lbe+QBZ9wPedD+qNXFaKrL5
dXHPqXWsAgGpYLzC41W6bIoaWsVVgMuh8iRsFpS1dJHvlAbjlNcjpBIB7AhzRts680e9HtRDumg3
DULuQx7IrwPD95D3YMdtIsZQphFntBmRP4aW587MP5RVI+Hm0llF8X2TQrWJwaDTiNld7n5lIjOq
aGQvCAp3rdEED05dvqQLgwItnICVbTcbWbYly7FhYHCDXsIeBTR72zgmFd7C3mDB40Tc6EX+aFTa
k8aI0j/2O8B5j3JkfE0wG2hJypwVXqCzZM6Jn7QmA5SQc6BpOAGyRkURMmau/1in9jfODqDa0TiE
k9wWCgb4kpDoBBhhBZQsL22BLf1xd9Be+JUMZ6+cCXypqUO4iaKb7ABWNPfTKL6+LFOsRFnoiQaQ
VqBicY1SOWJmFMtJfqnBY3ZTnBxinUYI+GsQ6BhN1+TXMTix92oNjD4CyQWb/MFwnG0Nlf5+bqEa
IYK+zVoovEGPUkRflWhRU6c7pM5uk+Wvl9t/iWRQFXDR1xp83NWqJoLbPrcwNAbD6GaBhcG/W/12
upWMVwMe7cS7JGZJ1oOt4yUCW3EG3ceojstiRuqfX7dVvIktXmCBPrWIdjBeBVha3jT63vJeG/+I
zkD2fUkJAJZW8rmtYShAq/JgishdG+bXPW4UzDax3AWwjg7I10xVwltqbQUySfbNFohpdIw8gvPt
BiWi7XKI7A+l3TE02qix1GaYLeLmEAPcO9YIWrzUHNCwwSf0ON3cSDbBFWaA7FUplM1licSJnPeN
sCyvjvW9MnDevywkAd4TySHKUTPaYSG2wQUqR+zObQaLMR61FSjfxNsmbebt5cc4fJiuHDCptRpI
Joxhftn6c5gQV/rMxNeEkC3RtmaKhYyz1GX/veyYGE6wtIKycGaZb8xlKo4x9PjRdsgmuw65r5Zs
Wr5dMCWBPzqi3NRO/CAb9A5/PIZ+usdKP5yYojNvQl5zOmbZNm7D4dEBkfaQz18SWMwBYp8nVL2P
zB12jgIrJhU3qWP208xTCCRpsJRzv05ZVKacUykMMTfEXX6CxQ6+3KFxUJm3zZINh8Upz3Pay5sk
fkLOK6+GqTe9WgT6nf1s6h1m2bXCpOHUhVyeW16F499XoFjYjcLeHpTBkeNAu7MLBZqUDRHJBop/
i2rsJYwYfDjWeFZksgDnoSsCf4MijTTkl1itUDWxbPQY8GcEo8cwZntzibWhufojugIrilMGezGH
+yaDUtfNsAFENpAjXx7VYEybPNJKP62LYJdk9cbB6n8M0Zftc0lgn0YY8jXtwS06/+qQrUvIznVA
oWgeaxvTbqzxTa3J3EyMq/HaZSGdSeFQy36ndGHyUdg85LHGl6424VWyuvUVJ3DzckfPGfOjKh6s
JvsGtA1lTuymhTqsdFpqbOsJ/fJG4NfeNU2WnblDJDOyPSSWmh6dsACmiGOpgOrgIQoTaPD6+dBb
gDmKuPkSl0Ph0/DGlNzHwyGp5ucs5+C5OMvNjBF6d/n0SxGAQYouo98LJH8BqWEFm1gdtV3qIBZb
+nDaqspsb6G0VVt7UT+Vto0YKUhBe0+6m/dTdx+kLZRPxjmwrzMjc87KrUl03gk8AHGSoOoiXl/2
ySoDgcYUmQespgfQbfrZRHgegTM+VEwVeVjqCZsaJJQiN41D2oSf1bGf0BWlH/uMWJK1ZNepVYxQ
k6hFQrK5E4GG2TgTEiReBpmi3ExJVW7yRSxbaZadpzuhQkxs8CMkhp8WMTw1vUhvhOaN4QM4DYOZ
KTHiJct6umzZivaCSEZ6FHf9heoCG2pdbMY6gJ4YLjFcg8JGVkuucVm+qRMuWzOe93oyTat7+f6P
I77RjrB0FlR8QkbXotLVLbzWjZaE8c4Am79RijV7tljlQyFUX0HphZ9Xqw+lMjY3WR6erCWEEb7c
lAsbW5Q75aYEOf7HdkkXT/hOiMMqMKRy9UfcrpcIBBbKTkXDdVZ09oCleYbotAZiVZrBTo79ddMS
LTlQ4KYjpl6OhyKS34wIlE+J0Q4A6ADvdS2xymTaBpmWexb+QFdY8R2cP7vgVHlJxizN+SgVysOF
7E9CZBwajOI8QTltBzilSTBQigjG20sOaGADdbPcABu6bk7IprfwfzV8+vbBqErpA2KyzKY5lfFt
kKk5MGsuccjSM8crFw7MfLMWXNOyPOmBnXmy/b8sndd2nMoWRb+IMcjhtZvOSbJsS9YLQz6yyBRF
KuDr7wTdlxtOlLqhaoe15mrnsO5aSfThfn332ywK9si6cPIZ9olSufupsJMwD70Db96MMK/Wg2Qd
zayPu2hQAPZzvKNnZZKkkqtCiO0llFEYFZp7Nae3aLkyuj5+lHXr3fRfa2HjiDQ/R6b4BCkKLoAE
F49548npkXkPozvx0E/BPi7RfAEnsnZ929yGev6t+YU8zcjIEms4x5EGJBHSc8XzgHPPmW61j36q
Mqp6v34BMps2cvDK0IBoH5bgBjYt7PwdHr3j+giqRnJbTQIGnt6HCcyA4zJ87pbQu43h4jxgDs1L
4BQwZfhSTgoK8lla1s1j/BO1hbgZMkGT5huwJOO02gObpauASfxmz86DKezPaWgubPaiX+Qz3aB6
/LTH6F2LvWQPzSJBaS4w/sXDYP9oAiBaZtsLiki2jYzoIt2qb17ZPDoHoR346jkkpgIxLcz5HbIF
b9cpJNLYzCQVa19X8cPxf0pZGRsaD9SkE7NUKb+cBcxUsY/ZTu58RP6H4EHQmiVt0pP/4WHua/4j
QdTZzG59ovtpce0l/r5i7QHmwdtbkI2BJxpi0/rTBty1o0wCuRB0WsafviNNKRYEv8RBj7+sarZO
VgP7kuSjZFZVhzHYvZzOcbv+LYWhh2Puzi9Fl25nY05PeqRRo+njK2zMFiyA+SZmw94qeLS7xUVk
xpSOA/hnffjn0BlNC7LHyl6q1h42RiogIDp/HdSMoQTdgqcl2KbmUO1yV+I8RkVIaqR8BQmXnIca
bmwZgZSrPXSzDFLwjTUQPzW2J9nVTP8J61JUEzRmk79ZS8GNOkevyPw9sscDqTER/Rj2Xom1SJ9I
Zypblex0Eb+bjv5lj0MLxIRgvFw4e94JEjJSkn8aY7mfLYcbMEqPZmVonP4i29uee3F5vrZTu1Cx
SuILYBEndnwtTc26ToXLbJQ2vTaifCscGDtKNosczgS8DLi1y38wuPjKBG4uYiJwSzP63WluGkI6
i7dB7G/heUasaIwPnygcLI1UVvYAJLQOAOhM1HNpOsH4dI7KanjqmnRf55a1yRUFq6X6C+EB+LKx
oPY06pWPz8fO2j+5roDBkWBPJG+7gcLxxx30396y2qG1iihamPmfugrJtQnhWhdgSOsIU8nyucQd
xKJm9kGZz8mrLKcDAujpOMsCGKH6m6aQCwaLIlMaG8/mGR3yfjxa7UKFVn+rKiM2SegXN/GMsCRA
68lq0hGryhfdbn6JqNCbrHq4ReegHE7/JVLb4HgMFtx9B6ULyMtYBvjUC8YbUbMrTNg2pTG9a0NQ
UOgSSkI2xdZyszhEZzuWB37gcCChqDKSG/SiirnNYYyz6sQ4lmY+flX8LtCqKKZthIp9Ci+/o9Gw
f8zodO1+ugGHO6fqK5qwpzXN84CLsKRw2HSmsEMryi/JLY6yK/Ib/cps+cUNqh9TcEpmToke0oo3
Loc2FrFN6aJlDqKzU+XFqccURj5Ff8owruRe8tkBbjg6DInww84bXpZgYwuGBo0e/FWO/Uu2OkKJ
wX+tASDqcbZzij+Og6o9qIKPvoh+x1bP1AoBclTO5RYH9Ila6ZfbcQx38/hT982ngEspKrNnCswb
9IW/U2DjYVfBWQI57/SauCtDyX1bOGOIO34/+0m77aMKgkpPtKNTOb9HI8v3FPiDR9s05sUjSuov
ru5HXsYR9xyYLs1ooZB66T+757sqc8bZ0CfzRDwncwKaVQ+0fTFicA0GALm57rxCO//dBWLfOPyO
JJBHuG5JpyWtxgpjCCtFquQWd0ixJTLiw3QgWrIygCRLL1BWdQcPTWk7mxqVw5yqLLH934OKjlHt
hbmGonnBA2W4Q3yZXJso/7IX9tCcGS9Nluw5g08dLuqbmPzP3kXEHHV0Zv5QfcU5QLfJygdchtAc
OrPvNzzNULIWVH6qay9s285ZMTeXGNgxfJYWWkjT3JVlnua4cI8FbkoaKJQuZJepA2zXYi69EAkr
aXb5myXNZueImnI9INQgo0woxfQ6jfZ0sfsirGfbPdYVMXGjUW9YfWj5V7McZb6quAZcLECkxN35
thnJ0rxSohgZqngssjhzCI5aWkU4MGkEiLNU54xJBD5uXw+tcg6jNvrFRh4nBemD6D+Nnehg/CYw
FasIe3bRIm8v5/oNchQGvsD8Ms0X0yQShZ7E3EE0A532LpR5DlK33s65POkteOmKXnlbEVa+72yI
Prka9lYMbqAp40duelCnOGd7z39LByASGUnXdTVvg8Y4EWH0RL2htmMD9IdC8hx4SRF6k3Vjzrwj
9wq0Xw+Yn814S9QTO24hn/yeE78rYf56U55uzZELv+lI7IHDx+FdfdlD96iQ4NfMaqIWvX9vhA2S
MDNMS8BVBS5/zmj1Ah083wT+JMKaqSEBGbj2oE4MuKmxfDB3TIaa4w2PEg0U8X+64xwGp+cYhMAa
BwTCzMPwN9OVIoV4OA+KzU3Z/WCOfa+t7ui0Obz6nJY7d7E5x4O9TdPmzeRdhUEFJK5Lq6PuuUet
fq4gDcCaqL68wQjFVH9MWf2z6dKvLCgdAHAmXknNSbfoMXJMtDrmLt3gKiqcetfY/5hspqC0Yf3h
zsbZQ+l+tOvs3OdnZn2L+YyQBxINPkqfE00J84eeEurid1+oC947FZTbwWg6og9Y2dlzi7/d5fSN
tO6iejmdx+pXkEbZJUoeOtLxLXPiGaNCsmu14n3uyjh0OmsO3WgkhGjsDhUSv5BXAFx5bvZbx404
PsyFADldcqhfEyqAzWgomm1HPXNXxmFmO79bx7U2oFwopErnLP1gRzHM6WKzL5/i7lr7OixZj58a
swQdHA1yPF9ycm7U/KYh0T8B9nyBe0xgB6+gcjTeUUp3fFIyNJPi0jMcAKZJf1VAl6gvHtEv17IO
qCDj/qbZlDVuZdogJ2Gncf6x8ig2Qyw5QLv5avvRWWpVFxI9Mm3n2M5BZlcFJdtMIm5R84HhztAa
SKOq5hSdunzTBHg1LPd5sB/ucGyq4W+edP9i036eqgXfK/zXfqaFUPbwIdxL5XK+ibR3NzoRB0dz
QnYGr2xsYn3v1z5+8cBlc6jr8H03+UMIq74HmjJAnBQJqQ1ELbjUzFvzhzAi0sDYYoSaRqyYz/xx
R5JjETqPhNuf/TF5CMzGglvSgKFxIAxnxPTt8sqnDpOufq6T5rMf0nnPoPgJgP4IANp79pK0POBA
/5Ur7QdJDs6mlvZXjzYJAH58ySuiJMlC+aBsekQZhqnRl6+2EtW2zDo3nAbxryESl5Jd1zFDI+Kw
J+gpMCVNrcCEMngL7lu5pyLxzFA1+gcYgvmA++mGvhi1btgUi+lSMB4pc/lR+6fIWCj4HXwbK9ZD
Mop3nfUR1yWYIr+DuqQDkUooOTekj7RHlpdHw4JBKc0XO+koZyLqIfKfdm3scFhxXntx+3toGfMl
LxmYJpsCbOODjaX/bzb8k2CIJIaNFA1yoCOGNmyktWT+0CfYAZGGbBMmUkK3UZkP594tH2MBtw0o
lFNO2Z8kSbHBxFuZJPGzGzyxk/llJGN9FilFcY3fxjNnMA6wwTaWbJmN6tEYZtJtwEIpK5RD4/2c
a8c5iyQlPX75vyxKtXviy+f1T7JaDl667Gq1Eqqep1cnr0jmp/WvbHDQE9WB17c053ErKWye2uU/
mnyYIAHYzTEbAuvJCmb7SZEjsJdkNY2jGk+wxr2flcIB04q9SlNKRXBJjIIr7qG1jwXZnKaBdws8
ay8DuW38rD9zOCtSPWd/7+aLTiSKomPLvBBETbRTgKaxKu/TLLZP5lS/JV4V7DmqeprAWO6yAn9m
EunTJqvd7drV95NPslStHlGP7ratLOb3FoSkbKxKIo3fmm7clVQlT8GgIN0VEwipRSZQWf7+W1XA
hv5g6hcv4kiaxrk5ldmImSkX8pAvaTV5i/SQM8cfuZYIvqT7lHDrhYlRZFia0XwO8CDwh77VTuVH
aqXZgRIX6581D3hqLYVnk4rYYh2T8yEWboc6RY2AdO3O27Pv69Dywl6a4Wg0XfOLi2nVni3tfzla
lDJRIfcBnKutXwIlV8b8Z8j4rRnN0aV90EaR2cbYjOmDYoohQLcMo7O3png8+LGCZO1yU7efcYN5
uva97j6PMRV8AiKqs6FCSYq8KhrS69FM4Xu64C432RBho7S4Mfqm3cUdhbjoOR5tkj2IK8FW5hHw
dG5dfny71JNdCuzmyST+bAPnD08DMJHC8Q8xcV0w9rpfFG/pILWdteRiVkb2qKDfwPB6pSFgA2an
M4us7FYJ8dkUNP3YWt9IMVP4Rnm217FSTW9PQNtv3MTNzZ5ICIX1c45n8xcJx8G9lok8uEH2jzBA
Qh8K4i8Cr/fO8/jqR4y516mJ3zo2fneyJHKbDQ28HPIxkh70N3P4yY0NBq+Jd1rnEevUp0pRo3jw
BA+2LWWISK4ECqHfRWvRXjrpKU5sFoDLRJtgRB5hMzIAUkAdoncghdEoj6S2jPwUqv5+bOOE3kHZ
+dFQWravamy6Zv+Gerb5SfDUnT7Su81c4hSjKfX0PsiPYiqJQw3i9qBJlm0zhk1Sxr4CRuuXitVh
zJ47ivHsxdNtkD5PgTYU+8EF352g4rsWmFJ3sZqulOTJuY7HsFgeZhZz4xOM9rc0NwC8+2SnwGE6
prb/xeh7PxNVfFkXdbXFWqFAMyBN8gKokLgnlxGoP/B6QqTKGRlYn6iarFNDZY5Sh5V41gkWB/Dd
GVR5pwJUHxZUQG0EW/EUJy9+7kH6sJI+NPqW60hnjLH+1tTNG+mzFVTTVOxE7WaEBAIwAlzOS4je
r3b8nk9vJqiAf48Dnp+/AHaVTIuJqQPTjG1WSeKg0uH6LVQUjF4PMIsB6Ub+cX0SahX/XnyZ54ZN
aZcSoDjlwbFblJQBn8dZq3CkK4Nl1pgBmndac88sdgzbmVJgaslv9Dlwt33ViJA83QLESU493zO9
1JyKrwC/cFQsKah1CkhlYs9L8N5ye7NfR1yAcqKmZc+abB/l3r/O0J8STx9AHZUMT12SXgM8yKFO
Go23yHHsIFVhnAf7JpquTj6Pe0J6XtsKWTTFMr1Foj/b7JpPEGKnrV3Lpw4V4kVv7LsNyw2cSnDq
AujWzMLYFwxpRV5R7v5YxqJm0mSnJGfY3Zu6d0hb66vpACq5Yz8dU+DtURJl+7qpkyty1T/ePHl3
I5iYh72ls2k+JpMwh7Z31Lf+hjmU3Iiuqej2mWETFeTASawho052Cm3NOLrDlJ+F5pABEhfHaBKQ
JDQu0Yy+/8lJ3eFeA2zWM07fIM/2cJ/X2R8bXchTMxf6XKBEi+xnr8KF0S4zXu89YVV7EaZIIGZ7
10aiNMuRVBH9anOcV2dn0Vd6IN6oHEIEiMRATSq7dOlJ80m8oLXn8Qj8B/HI5zRLIDvMEOGJudsN
Fvr2qXVfTMWwFKDPJ9Qd7B6u9vCt5nN9aPCywE6I5S9m96/xUP4O1OCF329CE/iHiOjsXdPEwA6S
+mz33n0hHYeVvFfJS1uAgUBj8Wo3Tn2GW2A8tJjMGQvB7XFkCLCVlv1q+eBWHZJgAPF09b6z+nDy
R1RMmf3/mXjQUpCm9ZjskpLL1rXBDTk220vhl3A3nb8me+1L4MZHPSrbU8FyssiJzCGzgolryrrb
GQpAkqV3c6Y23TR19FfkvHLrULvKET8QExY/LGInEtf8MKh9756R9ucK6/D3l8TQ1DhYagAzwiqk
WraV9pz9NLqhurlV82m16TH1iz9KsPq2A+PFTXt5siZn3pejYW6bwvfClhyZJ/IBP33jvEoVCOhF
RIDQ5+onzaYZZnX0iEDaTLH2LzNkRHSm+YzOZILGiEEHPlQNNzJWDAfiBhJaAcVsM6W9d1t/ldj2
xT6mgon1nJ4MW8POlKBW8wl8pWQYfHSa7q3gXXs2CHmbZNXsqh7pcZJqJ99imT9MNpCJVrt4mv8h
Kvd5fQrQbzkXAi7eTOH8VNTz0s4RW+Tl3xh03C7vzsIhe1VG8j8iMAn2yqoZayFL7BH1pG7pPzu+
IT5NooMTwDqhIv2zjxBgEB+ab9NEryDE/BMCIIJGtJ7n57+6ATCKhQhI+h2uJD2/mMF5PYO6NI2Q
Rs5T6JCMAk6HxtRMx3+zyr9qF4O8RMNI0c3amVwo7O2tOcMlZhOxXmhEijU7tkOnopSPtSgRrdac
nDoDhSXg4Jox4mp8peTYlRWBDx1bMZ9zQ1+EV00a3XRw+TFRX390XqVV57kWSusxv14XdS+/DCz/
T2piVRLY2wHa/TM0CdDRI2+Nlg1h2/fOJW/ylqEXs9myJYnGZ65gzBEhItFCIS0W80xP3k5Ri7ex
nUqKahvftB3saif507sgrPh8s05x/g5juH5XJWk4R/CKJ7v2FTvh8nk9ruZFygLOPqzIQoDklvcM
P9jqV055ilmdwI+SYqPM7HW9R74F9CijtHcjTbWzls9/yDscKOg0TtClMPCcheGQKftRBeafYGKm
pgf9UZUaUcdNqh2jJrgy24/PmTaRe1kBD4iIGEt7fdOk8DM4ZO5R7ef33g3+gUYlPND+qZkK9YJt
ooskFhSliOy1nR73AVtAG5PAUp96HehtuCHGUdk9O2YqMzsapt9ku7O+WpS7q2rP0bUfSQCFbGQq
c1DFND76bFHeMq7vWx6soaIEpXfOGEeEEUh4Lfq37if7ZWlfq+ZzTJ2tUuSCd1pzjWuSi1LPfRoM
PoNv1RAFhTCa6uK2cBM80xi3ZHRMgDE1SLd6fA/ipN3jewUD7esIehc9D3dMfPDq4CHUqzm1cFap
ScmOlSEnck3xzPa/6gqBDQit4vp8dT0Y137Q6W3ySdutX0IPXWynAvuXihFAZgpGfG1WcA3aw/rn
lytQ/NfWMQOw3jZBZqNjcilN9o1HgBfqDxVqVpHcTXXJs0sWm4ttQpCzpvEUJpy26yq/6ClzIKs9
7NE7dzGqZ2sG2WLN2WP9J8aIoQ6VyYPVR0xnUpY8Qsb9bsZ5cnTbKdmXGp04+olREJEjg0QLE6O2
qTe5CRiCsRbliWTeVNy1cTqoWWpnVBx3dOa/rLgIjrHQnmwo7WHs5JR3qOJsVSSH9Yt2x6y7eiOr
GWs56IjtOZpyElt4JB6DrOaUC3PYZWrQKDLRQPIgrF3WWnrz3YAlU+LDgbESBqQ6M9mVKCwdCkiJ
xYRKuEP+EbwJUb6Qp5jcKw8ZmmzH4pJ7ndh20Lf4mjFZcByEhSPbLZLAZl874g6EyA4lH+Nq3Zgl
pWeiM+IopHfROIvvRcaTSFtW7wmeIcwqh6/E4C9cvz1hEU6ZlTB6me4X4apOtucX+B/jU8UP2pNN
e4qIuyXwVDJMd0Btr2UkFOeWickwTdo9H5JzOhgnPe1Y0yyvTqU5EqEMqsV6Zpcj5s9VfK9Qeu6E
nV5bjkyqTx/DkG730X79VI0CopEG5t9DXZoTbaF7KOz8mWjZJgc5JQ17Ojs2YS8jzDmkFM+gcdOz
Wdev2WDv006+w7O/GTZE+PWe4vUmhR0JzA4hWEmkGwxlm+Rg1jLvsnGTw/pXBfSKmhz/r5whpdHa
OBOLXAqvTe6qFxIFte8WB+6Vuc00y0DZqx5rFxz31UE6GJ9rGVyZ4wQPP3t2yIHbel3NwDZog7Bl
Nrq+kZPoeJO8rbCc6LbemOVp1jL3sJ7mcdb09OdBewZFkB6isbyAAmMSGFQva3c6coExYYzQCSk/
2lqF+FAaL/q3kNYIdSvvyIDi41/vkal2iVgRbKmpafkXz97J1QEZR8kc7Irqg7mxdeqlmrgjmLFb
aXw0zThFJNSr/XocrOJcjq+DLvWdTY75Tg7Of35c7watB3mSwr7sou7Y2xOLBaHsDfNwbMN+uyQk
qrcZsD4XTeXTNB/GaRQnCysbnhwW4UmJ9imLKUIq4U+7FFLPBmAp2s84fnUCywBLRWfcuIhxedat
gxqSe2bJ5/VJ1muo24KfijHWj3Su5XerRaw3tKcG8Wtz+V5sa8zge7O/rX6o9UuwWbYytwYS6ZkX
NFTRhnhoenZeMVSE2g5qDFklfuEeNPjDkxfVp2FIfnhyuJeJbu6ill2kn47vhpGA4F8Ey0ixzR8x
fHSvc1goWAnqOIL3kMHeCWOAYbQYZQpd03ZdbT6vx0vmwZycfJC7U8fqJ8kK3vkKKWkj3nVQyEet
1a0bkUhhvQhcnEJ8kskqoNYPPJ49ZE3QuOKsW+yFKkvdgulkDYyqF8V5sVTM3tK1r2+qm6tx29tM
+jxvAWjlHvFrNtpEuXSbYhGzNTI9oo+AlpiOv4MY6X3RU2hm3ZijHKEcgRD8WQiJYNJhztcYDONi
dyKtYCy/mMvz2y3/i2ybJ/aQHJIB5S+p9P8cEm0VCNMTy7AFKfNXLL9N69e/kqyb7i5iOzCq5Ifn
qLL6rv1YXzF3KbqXe2VGrJ4q66PmBLo1grXwauHz0bhd9CdqYoTDUtTHKsNpMWQCcq03EyHj59Nl
ioytx1lwZnD81hBk2zrxP/S57H7Jo03tUlxLpMuh1YALFDRnmkGE9hA3tzTw97Uw/os1HWV3z3Zn
vfFn5gmb0cfol04MRDWl0axq1W2Jd7xYwKU2ugGn2qqdZ+S2IAotVrijWOJFKhwMBQKfrime5jz7
jyVMcReyifaiJIUqY/RXBfWvhjd2rxoRsIo3wty1zjYxADuyQjJImAnyOsv4L3MzBkbooKn4vDws
Sr+gB8aZ6BLBdFdRgPjKxsqZu18VaqQ2VgvPq+A2F6R4qEX+vSgyvw8NRx+OZTs2Wzcy3uyClQ3j
PDc0PVZebZ8YITk8GG2W2VgyspcqdSMgz6ljx8jjj8wnWmRxI7xCcw6HJueYCCwmO4sua/FhLYMh
f2z2LRzFXZLn6jgkYS5dERaLhjnuSsT4EakGg/1fOUYB8W8dwxhEP11vwJFACAdHgVAZyWNa9fRn
3+2iAEj4PYgI0k9HavaTyN6RgIybIcHS7FSfMuk96jZwtC00pws7qzCY2+556ghssjQu64CJlOmZ
W8fqk5fODm1B9OJal2lmu7cK1pjpoiAI3IptklH+KJJO3/ZWZ++lXbwHCscGOIMX23RIlpXi1pN8
2eclv1YPTE+hAmWSXh+AHzW73lBXa5z8Mzy8t1aQNkdJQko2mh+ZvNjYstHAQb82kO826NhUtm+R
kF9KYu3FrLrQMpm2WtxNcqS/aub6IKf8eUqwPxGmMhlOhDyftAoSYH+YHMj3tuSXMKB1Ll+elsWg
DxqEM0wfW7B4HV0z0lSTIIwkZa865TMcWarFc3au+xb2K7neHEIcrJyuV1Lverc/9YkTP+H1dJ1b
Vc/yJFGibfxMCzaGharAIdnW0Jzg/K0zXTX/yKkQHg6jHpwcGaVnwVJCs5EvptYnk0dz13CF0rGy
YmFnhRxwAiqNVG8TjHmPhsnrkBSZxBzwMR4yYfjnCHXN2U3drYYH8iw9v7qagcCRQ4XTWeOLHnX6
g4+zZjNnyr2JjGPD0h5fx+C/g5QuCMDkiuXxC/s89W+94NL2x/gczcmtA4ENk6yLd6kLUrvOxI4F
vMJzsPijliKqqZr27NCLb91OwxG1dMuJ8zEy1LhJhtH71nB3U6BQZVclsVPL3xMwtQC5gkB4fWrG
/qjPSChl6b1/D8ja6JPY7EOKUOmylsMd0WrIM7XQb9BVQByK0PZIpEwJy9qojj+D6AmhYEn8KzVJ
5cfqUgxzepVj9Jzr03iodXcksTp6K0wcAhkCocCM/hLog4tuMo6T53xBV7Eua7dJ2OsD0oH3VGrQ
QvUej0WGgDoO4kf3264s+bQ+RVYboKzUIbwYHfpNIsmzc+GBEV6GldVvzLUACDPvZciZnIxDeWKE
0h7TJeNhrP9p4qKqIUUDn5enJZrG9pHFe7aNPBNd2r5JyVGz58CB+Aa+ferPI3JmEsssNEJi9/28
NuTOMoS6qTZighqbn/1idG4G8VYOlgwRfJBL1BOkkYrsQs7ZM+YfuggET+tZlHZRqC9QRvJb5XYw
bf9QUH1RtkboCTermHutVHucwMcii3+1tsTCZeb39YNO+h4q7Tj8CQh24YFP5VWBLAbryYuZpMGl
pkQhcyd9EdJ9uExJfZt1CnkH2G+YQ6aj0xzYGL2s1t4U51DQ0cyi2z+so2vdIOg2r06+6JjnLvzc
tZ6rUpS/KGIZDK7zpACpAsukQwqXgTlyMV9i0A7ogepvx2cn54x+YGJzn7j92SpYEugtu4Si5lTV
kYRrdoaJw5hOy6bEqlFHOLi4T5GD8mw9YtdfN+/088h+cEeCnH4MdGeH3CsPMRiMxzgYSKQwxW+p
BVu+JHVD/alQJAixn0sruwPt/TUX7OWj/mjz455RCr0m41LS00PtuihOHqb16ZaDeU5F8Z8q5hxd
FmuKyPiLmk1+f+Wll2UQbC2WQqQvXStdbTKWfaHGNG7X90QHIZdfy7u8N1BEGEm3R0M5YV4K4psT
i/Okgurq4tWFhp9csReSHk5kpA8O+hG1PxzBZ2cuM0GEeO+pgRmOMfYgyBUe/Kbarr0JXsWt8B3t
kiyCqxyy92qQiNBFbguEbUewn4J7ZYsJ4s96uHTL+croF569FiOEXlpykb+RpCzu/Dc2jp8lcQEc
6rwsbYlZebXjm6nnnPJckB8cWec6+3ZjtOgEN+SJBSHLyirUC2faEZ0R7FzNYoUfXdcPAEFBel//
VzPoaHZz+p0B1T1x2P4TOvkXArvycz8lRDgo++LGk3tZ6wA6AnGp0R5tyfqLMWBAcUaxe8lBPLMe
WMb6crDCtQJF8giGs5+4f/s5jFNXXGdb3E28XgcNTwx7Z96RwJtfmh70gFGdDRIDLl4m8/26M1mv
2EjXh/uIJ59lSuZsm7H75JUcqIdKdcqT4Sp8pEQJnyo9HCr6jpImqNH81F4aruOBoOAUaR1YCA42
aEI8KmzNTc5JzXtWJXBf1zIQ6cM1SNvoMM761epyNorLiK5F+ePM72IMQg8P4B9Ym+Ca9WnL+iw7
wgMlJLMC3GxAUcggn+aMAcAIG8XJd8Z/fhyjjuQ5qgLd2kbj7D3Xi7Td4I7MlEwuleAaidQ8XUbb
OtQFaQnzPAMhJmPviuQ9XMv7FKj70fLY1aXefFxnBUPjGA/sb09s/QNCoJYnMTLZrpFO2esBN6mW
kWyZIKSRw0RMt92LC6qE9D7TtiEZQVE2VpZ9ipT1b62xNEluTz9GzbbWG+K8vS7fpwlU3WVHlgQq
3UIonx683NCmPfO7o5Fd/5slYntk1fCOoAQe2dLo5Pjpdw77OQTbI3pXwXFi9p2+TxLnEncNuiuB
oMhEmjnw+7j9YfV1uCL+jzmn+Qs8L5PiJRd4Rk8DAZJOS58n5u+ggc25PcvIhS3A5iUl0WkdUAy9
1j2N8fAgesEM505LdwapFFtibvuLN1OIr96/Kegr3Ndy08rAuaBoTCFRd3/Wu7RkLnZUYP7CaGLv
kFZqJ8wkRdrE3Cov7LtPFUU+h/krKA9k7cje48JaWCEcYdZu/TNe+RVAxM/0ot1XAgNa2mba2e9x
bydELCjdZxz8bGVdjGabsZ0YJX+AfYgZxMc2ylkOGSM+kOWyTmPvkqZ69sOOiTxtl/1LWza/A41z
uW/V39jQ8NF1nPYxQnIE1QQDDbFWhLZydZZe7Pib1mAgSam118biZ9JWn6wkHdDo09Fz9FOn+GLE
qCpKLRTvmYAnbeRbkjOCa5X8reOGJCfeGu5d/UU0pf4S0/uVDLT0ug02JDVQdLX6eCfx/qejW+qc
dxRnQkeowFYFKErAuFhZ2OQo0ZvrWGUfq3OgbvkGFr6INBMnXP9QjDUb2brUL41uxveEUTrLVI7g
pS4dZPyjw+6NmA0L8VT79yTwaOwWTfqAWe5MfiI9WDu9t2r+mUbFrXODd5diFQZ6OmxFVLyN/kAO
jjY4FJD9u4pFd4qJryLWun0wYD3PfBAbt3TjnTbT+ZmjxUBQIyih1d3i0NVk9q3+MjUTX6W7LBDN
uPGvYvm5HRDzwvXDsfIPbE0yeqepCKHeqEvaGR6i4ew5Idz0Uf61fILRcoNtpc1uw7Lbfd+70SX9
WTYTqHMt5cXIkUXYhck6WJVv8JXFHrfMV0RU6k4UOkIpviLbv5jZoIduEFdfOF+cI/Ni/4ppKFRx
/dJUSh2kZ29d0/NeLLKQTizeb+u9KtvaY87gP7GVim+MEaA0eE3H2x+wNHPNYzvr59YgXmV96Co1
wW1W/is5LPm18QjqdAKjDglZNEJQLClNXBVyiFsYhMj5WkTvScF8oSiiQ+FNd4S9/MalfrYmokgM
KrmdHRvzDu6u/ezc7NmlVhjzV4Sb/yEAaR8DGv069qezV0JmhWuZ0g/SfSbaDmUaphyjbje13jPE
VZx867nWFvyziwwG/9qFGxKVr1XNH/PilVvbU8dlxTcKNn5gNSQVCH4BO6vPPqpfp9KtX3ZhvBdT
/ZLhnjjg7Ul3jK3A5mdKHGKrMBALmxhJ2+K3MZpXw5EsnaT5n57Y2bEzu5F/Sr1vNbd/Yi9tPjeD
yY7SqHa28t5jzT+v/Iysti9Vwyhk5oRFYY2e0RZZg6nNGi4kMJ0JSZ+38UTC9cAve9L0EsMTacL/
Y++8duTGsiz6K4N5Z4GXl/aV4W36VKZeCJkUvff8+lkMVXdLIbUSDczLAAM0ElWtSjGC5HXn7L32
QkOhwEhAhT+PHCxkdG0iOlJgK4ha8G+iSXwRTY+SMUbcUI28yL7BfGRStgrocl92IlmF5Nhqt7nK
AUdTnS+xMSLk1fsHe1xIHbX2ZQNaBfUHu7SqfauDZTaRefB7ZF/IvD/q9HBBfa3DMU3YPmkekJSW
9U00Vn3ggHTXjXW/MbM0pexWDttUBhQAMUpsrQlRucDsvcKkHx+MnjwEMZjNqs7S6hiB6A93+rzv
qqy03LNa4SonOxvPQo88WbPvrPYTCqR8g29FriJFHEybXiVxLbRaKT9dQExZUjwVHvbTiMWVWGyt
5pDK1ORFFtWe2PUsvjdNRsRj6WPi2MNuauEs6EgJLLsPV2Nk4LrqyAzVu4ZPavfVVvFjFIyh7hNe
XmN0KKjUJ4Xe3Shd4S17w/p0aQVKGb1ZiD33sdE9XRoCSs8wbEVdHJk1l3nDwFPxdi+lQso3eeq7
xEq9cw0ExnVqpV2BdVv4Hk5ePHo549D/rFt1vp1k1eEVo2iXhYIipNF96xM+Ft0EV6FzsR4zKfAB
rzWIWHsYg+WmMCY4CJKpvySDMNM1awPN7f7iohfYxC8HTrP0bkyqZ/cRvfx5Oatksenn7qAMaZym
BOeu8ZIcKc7iKZot28yU6B3osgoWEpjnRKjnMZlbDcptGtaoV5voxYmSZBOZOLKz5svl11Jt/OCJ
XoVPTm8prr1zJiE0db4m1mbZdSf0h+pnoBGB2zT0n0lrU1x89kNgcpzXq/a5x/mwCJPswRvp1qJh
ZuJI7LWeqAmmQLxzly80aOzPTU8vF41jLVVyIJbGnEVKiMhDIg39DBtdW8HmNRcoQQ85Gv6TF1B+
7gcxcHpdbjx6+ifsrTyQsjAOdW0fY5ohp4rIzkXQ0p9LPTLJSRLHrzmvzpjc2juRbuys3dchD9jI
e3mgbXgYZR48lIpy9CQ1nCqlIKe3bXM7Gnz1yiN90ocGXsMtqbSKqIuooztjDjWFNGSalRwZkogN
Pn9f51BYY/ov+47eAPIKiG/f16NsqrvNMP+VrN0t/fwWxgBtrx7pz2rwJudmIrxDzoonnVFLBhmh
IEwqWwXiyxIi0rS6gCBs9e5C3gCWYu4QrFK1GhsInD1BK+aAYjNL/AQxomuVGNESFYE8Ha14p8bY
uwIHT4bTReV2zhww8w8F0qCM4NJ7Htt3xUc3RHuhq8VeKM1j1dnYOVi08CTLfWLTrhpfKrsZb2y1
ur/slD3q9mxqydPwFSjnsddb6xYs3yqYUC3FwTcAbh0ycZmvchwTax3K/KB81LUQCBa2JlqcdK/+
+1+0vt9Q5X7DnEHNqWHogKvHG3lhp/xAlQNo0Q8VC/xCq7F01KnOfrys5CnN+hyfC7sXkvuobmvU
KvuGUPFqVMON1U/ikH9nXP1vsxNP4ZcKhsG35hqe+BNvcfN/h7AohaWCrPn3kMWH5r9On5Dr/8Rl
/Pu3/kFa1P4CimhJSzcszTIAbP33P0iLpvwLeJw0HY5kBoWnGdj1N2lR2H8JzRDS0aSpG5Sw4bPV
30mL/JHKeVA6hgFRR6pgvP4D0uLPjFLDAGkFH0VI/kmgMb+G0grVGKy4hMdBndJNkJEPaEFle/PD
XfnNyyx/BmP/fRnbVCkdgGSR9hW0KCxkXfWCgE9W7mWfIdme7nyvWVOyX6j4ikC2gXWgyZ9nGzt0
0FQBPyAZrNkRMrnQpbKpGGayfQiwHmL8yrsvU3Q0ZbyOG0Q/7Atz+puGvzJZJYo0J2eZ2Hq0xjOK
QlRbIlbWeLgW1F1cjIVb0kNp85qLP3/N39xMm3lFsw2IlSypVwwupbLiYZyFrDaLdo9NVeowD97+
fBH69T+jB+dnZgOjouXIDpl+wPwxfpgZfOEFmkoIJ0WPkG1ag4EeLfymqGid4AiIwsJFrFuugk48
l4PxuWzNm7CEzgcTblF59+14zyz4ZKcW4aiQ6d7anMrrU08MguzIorSHRYCHQZcfSp9HwTmfoykC
qHVSkWSHor+ovEPbfJ7Kxw4Vt0eWbah/Jt+tMfV163BS5e72lGwb1DV0jhc01Ze+KVyj5mnH2rJG
ABHGyqYNkRx72lnFzThNeDmLL10nZ6fKwoR+4RQnDeGtpL83IrIq1DkzxxWDg/M8pWM6uE0wQl8z
l14lNmkM0oW+h7YwVRwvmr/QMVyHo2v5iUsbwZVpu62hgivpXTnS6uwKyq31rlfIRKcKkCEnVYrA
NdU3UYG1wXnETnw/xSl9rMa1Z/7KCF1NW6rpHTHkc/eOnvEyFvy+hWlR4U8DpCztE10dV1WyTe28
1VWMiBSbpybXkY/oHstqn58SmAkl8ump40zyZg4KmlPgRlFzJwOCl5t0Je5KmBWy9sD+eLueD5th
3CW+Z9nwbDoCU+JI28g2wZLK3Z4X4Iiaj95sEBSte+qx9O+QT77FEYmpID495fPU2YfOn6hw16uu
Q2+Le00SSMiZIE+zlTk+25/zCZsc5dWo2sooZDpItoat7lK9oe9fnoLwZaJBiGEMScRSEOOa1ZJG
3qauDAzNCFgY4Boa6wzoOtwu2/YPEwUvOd7LQayNmJAV4pJ1pb/3gvHQjZqLhH4REasJZdRN2y8h
L0rONslUP6ZIA2PB22V/iNs7A42RweXp7Pd8RfaJC6FXa4OrtJPcDyYVLfXJwAVWTtpZVtkLZZFj
lJvrmpOMAu5HskfDijwDaCh+00cLPeKHaIxFyipCPxlSGs2w3lW7QbpN6Jw6tjpZN0XU9fHoJOHH
Dkadaw+iXQFSPLSeYrwDGfztFAJF1pCaqpr6Nbd7SquiEP3IEUqhTxh+Q6yCirp5Z6K6oAp/gMh9
n0IAa9qsMppjWldAOyRPIiS9DD1y7a+08EGt13B+7ITalc5mr2daiF5C4pCbpqP6jvgvoGvJ0cUh
TXcVmMM7H+g364Mtfvg8V0jArgzDAVcgGWjjaehtrGzfUufQ0CNX0G4VjiDf9fs8+v+bmsc/Y6PF
/DL8+y0N2eaf3pIfsdGXX/i+m5HGXybbFWh9qi4dNiz/3MxI/S/NZKg5vLu2IcHL/3MvI+VfGrVa
jdUOLc0/9zGa8xfnXgMaqU7qvWGp8j/Zx8yM5X+90ACpbUeyImoznFO3DOP6BTIdiK8p/tNYvdGz
Tyhl3xmYV8DfX69wRXnOPT3gIJJOC3yCK0wnS3U1nkgK/YhZOFy8Erf4EE0Lzvnb4KRt5WPyZJ+t
dw4FP6/8v36Gmaf4w8qvo6ZNhtllWyxRPp7CRb4c3/meVyDRyzV0tmkSESzPGuPpz9cIjCi1ijSe
FkQALrp1v5c3xU5sgzUNhhPQ+ZVc4ClfRats4bzz9X7zEH+69PUuMcxGitxkCo8Rm738a50+/vAq
/2YfKn6eXv/+croQHK2Ebor5/f3xBpKBZvmxynMa91Csl+XGu4XNtBnXaFfcYtO63urdIB928dev
pq79cM35W//w0KSVxpVZc81+QcdwSa1s0bhfdPe1WFhL752J9HIsvBoIukYnTKiWYZkI5n6+Wkcn
ckB2Oy6WpTsuPrar0j3xPypwC5ghy8/dAg7VothOq35NmKg7LDy3cj/tK7dYfGsP9spcte7zn2/7
b++6CZfWtCSj8zq+Q1ciHFc2BpMJ9GSEuSXHXRul93++yvzy//rN/3WVqxcXYX6MiRH/fsKWU9ZQ
Ig+i4Enruz9f5xIe9euFoBtpUKmlOp/NfnyglROooT2DArAOrp7tzYu+EC59ze3kKisc1+5tu+x3
zSLZP9y99zb9/lb+49pCvTpi+ElkoNfkVmrmWYfB4R+c9NOfv99V5eHvQQLW8/v3E+rVIMEyjfPZ
5Pv1C3Uzz3Ny66+8ZbcqH/3F+B4/e/7E//5uCvVq5q6bIrOQuo8LexO6bxg7N5ik3XpbvDO5/Pax
SV3l9Ck4kFrO1eQZ1QjnzJZb165eul2w3OWbcpNvADIzAOhluyDOGI/RIlsQPeu+MzB/N7dJndqn
LlDBCfPqpVFrfCKgpTFZyWdRf5qUd97+qy0dT80RFIrg6Dq43AznepB5Y9RHdjAOPLVh2e2ar6rp
UspVXpRnZa/pR2WDCn9RLbLN3+Uhqja/T2vQfvluDsdRrqqRoIkJ4xroXBrSUtLBBHbo5u60/Bh5
rl+7zpf0PK0t/i/k6a5720HjWreaa75w2lst3lu43v0U1zMf6NgykXwKXPcrtqrfFAQcrljXzy/q
Aj2Ye38v9+ZL8cn7Yr7IvbMhLnb156FzOeH/9DJf3YmruT60lNLOKj5Duyp26EuhiaXnfmW5WBXd
ne9+aTle0zFftUdtrblf37n8PFZ+uTwlJmpJum2rxtXl0TUDBshRIHAq31S75uht7E0TrD467k24
chZib+wpI99H9+KbsgnXyTsv+a9jbP7+P3yAq7dcq+LI8xHTLfAh77qdtwluvY1Yt8/BI8zWNZyb
BYFiR94Cu11EtQt+5d0l8NcdzNWHuBroQzH4pUHjgh2MvSl21otY8xw+jitz8YjaGGYIQN4a6wIj
/r3195f52dHAhUMvdeZymjDnHdwPi71mIQG2NTmgHyGk1wzqr06fkpBeco7+88Nm3331tC2VhZ42
OQR1eP6c4n6+VoTcGhRXUxElQmwLhYcieCRginZCm6YgyNT8QaD0/xiV0noy686KVqMp1HBFVBdm
mAGsa7NPTDsgzZu6RLvi2Ji+RlE8mRvLqRnCVT1RTrOmV6QCzwrYL+BdU0w9JfMzYk78VgP+RYO2
Enjg+xxKU2sr61yzzNcoHEoO6ZMYiq0fzFCZSC073Y15oREQVMlKx98Ru5KA71PYjt4TljFnjc5X
O5ihhR9M6acQp67f9x+9NuClJRR9n2KoedCnDOPoOFRiwp5uFxOR7MJIFwiPqRZoUBaMuTpTYf3w
u/C+CTvz81jgglymiqNpJ63FEYssm5R2dIp0W1VOPApNhZok7qqu83u769puh2rKB9hmkWSNJd+x
6SJ5Y4yJSgtyZe1YaUL1pYoJKfFLVRVbq63TaDdKC7efqcp6mQdtfCwQeD4UNCU/VlIpbusmc3ZZ
J8JtYFvA9dAy7lUMgPf8LoKRoRDbTIkaaPiYYFzHrD8NloYErmvRppg52vSFdJy6cTt8O/xt1MOA
0GYWsSiUHb86hQe90OzL+INnVt6b1cKJc6WfKsvaiAkSRjXDYxwwmXKNKc1aAsis5KHL2xg3v/4U
y7ADXE28tN4I71jMGJwmUtIPHVyGdYDUdUVSUTr3VaQGZpyTutUh4M/DxD9mM4w0DgfgjRpk93Xb
aHuIysDdtPyjM1K8DQsUL43Z3vnUA1xa/AS4DE1B7RlkmGeZp9DzDJfm70zu9dEdT1Oz1jHL0PiB
mkqo82s9eUiczJgqWvpqQh7cOBh1yAejNBlSrXfVNiXqka6ZH9bVUu/04aYe1U0KCrkFqEH+OH9T
BRIi3/XSaRQwYApMKBjQRYlxMMgOJayMgBj6vDKRIY79PZiR8tbxHfNZqRGth8DanpKoNsNV6Sja
MrIanNqO7a/QA1dPnWfUi3HIqJ1UcG/poudorwwDyDWkwxq8ESoZVDHECVTUTjMTNwIEFFyVKXwn
RC9k/uqunfRgc7ycAYti1Z2aLl9lOKpX4DkAo9geBuTJ0Oj1atwxvcTMoieMsFYb76wBtfGAzmjT
1oM8lR7Yh7KCB9SkKWRwjssLqHrTXZwIfxtnaOWJjSjdnpYzsyPkVggxWHVbu1zpFn5zJJFEG4eT
dLWhRtGlKiJ48uASIlpRsu5hSMbsDu15cWjMgueO7G6mnI/nPBLdrO+v74yJZ0LyUZDc1C3YJKqu
KrqtkiBwF7MeQJ66UDdtY2T08LPMWNehUA+kQFdPjcyNhZr6zZvN0CtwmXtF7KJ1NY9dHRKa4lc6
9iQM/0PpdbsCrcKHoLaUlzoutHuDP+HVVgIMDn2SQktFJlg1Zk0ctAKGJSKi09WLBrFhT1Logjj4
4YyRvdsQcxSfOU/RexgJxPma+Qg35tSAcdGpdfyFCU0P3LCiZhqIhpDwXB9pjJfWuvCqAARZYMon
8gvMtTSbZG3Ven9La59tCDk6qeN3SLAb74Na2ecsp+AXqHb/Nqh7H1+s0cGWs6dlipnVMt5U51M+
hZA1DgnM9AZ/OdJBl0q1S6u97A4j7BYLmtgQ2M8co4djM27T7gYnCCX/c9vvRn9cNh5B8/2jz2hJ
5M6KvgjMtQDJcmQputiqw1OQnk0bx/W3EMtpfjPKT0jv76Sv3UxmSAV/tKMFoEdYrZOJLi2MemZD
mIX2saeBpIwG/rtwq5rjEZxep1uQCTC9Mh+O5YmXLFOI4jK/Je3a8GDHieK5C6tvqjbcBslxch4q
bxfp+5TYHpVka3rpsEHpUGwSxVWbpa6eJgQNOnLmrWBZ0ao17sJlY0R3PSpmwZtmDQIi1iyN5BhD
nrqVxKt6VJo7pwERt9H9z3E9s/M1EHdRK7p1lnnOUvEOTVTC5hnKV9EnT+g0I3fMw63fDWeM53cD
gZ9T6wxu5Lx0zacpx5tnHpD5ZqDMij5GHp0fsHdU/aZK7qwSqaX/1ttvgf4JGMECqMLJ9vH4lGKr
F2+kNNzEbc03obZdVyCzJGBEhKClTU9BoxhrNiB3cucbUya0IXxKVNRted9hQq2Lk97u0/Eb1aBb
mYU3yXDjKzhMBKcZ+SVrkY4Tvcns1Va0QHi/czaj/qFNkG7HnzhuUR/vZkInHbCHMo439MimYEfy
vF5jQr2pxcrACkpGAFMXp2fb+WwXyKqsu1T90CQfY7ntClof9OKz7NPQ4P8J3BGdXO/cx4G56iLY
HDiL3VDuwxQzJ5P3wbAbhG62DcUf+Ln4BHuCL3RWLFRBAYv4i+pDbvURIDyX5lfi7LdJcm9I9iAB
yOGCpqQjUyb2jczucXS7Dnq7ICVcoXgkDXCZdQB59S9qvNOQKIxFBCt87XVn4b+a6r3CbsG237p5
jfQnl+gTVszqoWekoLoJ9G0JMUauRNifaXCfgjZ/ZWvnltXHSx8s0c5JUX5wWvSMOapnNl44Bm/R
ENN498+p2ey8DoHHXQFrCq2ODc4vLfbY8zE6iuhkYnUfrDstmOPszKVZ3NvVo92/2PWDGj75VNg8
lsSko7quwDQgLjgmWwHYcRgdk/zFn57RBYXRW5ECGUgXCEVdbbx1ytsMSl+Y2QtTHwnA8F0x69lu
kshca3pEuEH/MNnNGm3yCUMVUtd2XZXByWkqvAuGuU/66pTUaL0bQ38QTkqHtDoNY3JfTPVTXDhn
xxNP+jANvDD2U2Cqt1nRvxh6d/QbfF19u54K24EQrqOxnvN+XCWJhGvif1uEjfWi5mZwm+O2ZsaM
7nBLr6wgpU9jf2hK3OXCxjSmrSPg8FGQrRMf/4WE5T2VDTCWON5GpX3jN8qHsDJgygA7I+3lLZHi
2W/t/Kg4ZoV8PhvuCDRpNlMVGfDD1cb2n60KoNIepktKZwiBqFniCZ6N1spd6gjmWZx8kon7kkag
jAKMk9RDJD9A2gpN05js4U6Zo1Yt7FrzNqFj5ttIyGLnsDUNn/K2MLR1VXkIjbCrLlSBViUSZpQe
0LoOizHs/c8Y/CdtpjWwRRZhMti3CL2qftGaBbGd1Wi1OwU2/SdoFzBPYIGFFtOqgZkXlZ7MJwRa
ThRsIw1p5YriWTvdVNVIT3Zs00dkPnRjOoI6H8fQnLMcyHHp8dtOnYHHsFTuJ8l6u42Tpgqfzc6r
VODtMNNhedpW2ZiLnsg11MvAkydgYXrzGGqtsSlEU7MFzogY/H40/N9ut/wfUoeIOa7uD42U5lMy
/txH4b//3kdBw2Goc7OEQzpBOIAp/iEKMf8yBXgSx5Q0V3QH6+8/+yi69Re1RoA9mtDRa+gm58G/
NSH0ZUiEcua0XUr2KO30/6SXchW7h9jIdvAZYeAgYsrUUaZcHSx7n4ZOKIHjmUC7I12LtlZmF9tI
FQlmqUJb5Jpik0E52qvOq/dBHn0hfKx9CIEJ70BslGvLQxeWeiOLuT55C5+/ZJcX9bcf7ujt98rG
j9Gbs0Lmp4KHSp2LE5uJVIb8DG7pz580UecbZJSwApyBPCTfep0ogZ1yEyFeALxpF/nV3VgoE5tk
2/xwSZACJ1Iu9B6TKvwdbSuo5rK2k/6RltmdkSRbHXjdijE+fqz8fqsVr149aHeWadT3jSwe/YI0
E9HamAhpGoebxhk/l4QuBMnsxCoDzdx4QZghvKzbG7t+QWdiPg5l1Kzhkp4sfbQPXksDu+RQFizT
itaDpeBjAn20VLsk39eD9U1p7Pb2e+QDawYQAn3qH5QI/yH9kTVa4equaaP2nfrVJeL9xwIS99PB
G84baaPVUa+f/KRozAA9VqWCiKa+jUDSxSyvDp63dWxjMAs9B9ixt2vGTByZmB9HxObMjUQAepHJ
ucNuX/78jMWvz5jCpiolqXGo4KRxVc4p40pAt4KyIme+WV8pwzGbpudimJpz36jKKaOpkkzmfRcX
3yaCb0AOdePHNFc/5K14L5pdm1+pn28RvRyiiw3681L8kpwJ0bZuu5Ta1QBrGX89+LeUtJl1L9j1
qU3+2gz6dCsv8TIhQgUiR9B4X9j9FweHZnfiIONI7NPY2OWG+mr3vfOiR3mNNSr/4hW6eWgGULA2
YbaEQUQaW+w42LUdnkORjkgSizo5ZJJT5Du3+uq74eXj9qI300kQpGF7nXOXMwSmxmGLM+XSAcP9
SvomMnu/B/HuT1AssxRVvnzUSYLKrHxRpBh1E3SzVqt/sAkp0dr+odKnzdT7b3VJF++dD/jru2AL
aTNDWTQ56E9cvQtZWWmYuzHB12XxrNsY5QsxcnIPfIQrSO7l0G2ztB2fbO+T3ivxoUc/tc4kYp40
N6rlnz/OdTuWsYLcy6KeZyMJZ8b8efYhUYt6TE3JqXPSDJx0J1Yak8gtiZ7prS6iW2fAGfPna/4y
OQu6TigJBZtlylK8iT9fdESOwlbEQsGSZ0+KETPbSaij3yMUG7YJGIX0ZhfMrKjO42jeTpWzTjWJ
jD55Ib8pPSbkON+VunghG9DbBQKBSwqC6Z2Hpc2f5MeRwieddas0k21kf9K5qk9mowgzoeO8J6fk
gx9zfCwHIU8c017rTFClUguFNl1f4IfI4+UAevne7BtvH7XtqzJ3aUkY6A/tpEF8jPnvYTdMsAcY
8nUq923R5Wc1rSjWtQNrUL2vwAbeUP59dga1PhupD5G4EfmHUQcI8OfHYOrXD5/mMZm0AKIMRsu8
aP/8HMJeC4dYzpWrKnZ2CqL3vpEVtAkYYk2IfawcrUcv1bKHWsn9o60gPFaz4k0dUw0BmvU4FGH+
4GeacsitPCBzM1RWfcDRpa6a8pYswWVbyuAhzhHojVp0tLoJAB3433VadXsi6+271qjslaPkL56T
A+gwo4+919ePnW1tpng4kEQyPDmqyNbRsRps8M/W6Gz1FvqpqUE099BnYFe3sofUk2dvTCyMYRrm
ZK1nYTfYggdq+XpZWmMTymQan5TUy4+57/P19FjsOsqXj6lxEo4vn5K+piwig1Oethz650kY6TkR
x1M6ubXo421R993+u/++yDnScSTalUNlPNSj/Yjm/yL2nuXwjvygquWqiwFcoO9u7pnWp5sI8skg
cA0VeYQnPy7zc9Gq+dnSxqMeYykeug5twliTLxENAG+NQUPMFPgnn2PxYqx6VJ+Y/3dorj0EXjct
W4ud0tv+iTKRIxp5alVmbJhAWG8BuSwLEoN3tmni6zX16NxRrVjZoZqvu/nlG+YfxoTF2I7rx0az
ADF6pnoc/ZTiktCVYo+VTNvqCiL7qfH6QzFqL9jDvYOWzuC+zFQhN3iJqxmVc3P5UU6Ds1I8dlxD
mQXLyBmWKD7UN+bmfWZ8hZX0MdeanIOMah9SEx5YGZdUhOYckY7m07NWtdTXfHVna8wAyL/kKcDV
ymCDZNPobzmu9NfWhtObTY1/zFV2eCpRin6RTDxv/imHdBpnbX7XRK81DPHHWiON4vsEY4g0AKhp
VXfZaJVbA7+ri1dpGdqleCHFeICvXU13jQ5GpxbkR8VFpu3R0lFu6jSAL82IG31Mvl5MPtQoHYrr
M1c3eEgwMd44SkUuttxpU9m9Yt8iV2Mu0Poq3Ieo7YpjGY6fi1xSI8hKYIfK6TIQbMP272t/S7zc
HPGZTBtUZKtGEGOsXnZquhVaMBgtfCsKwXt5J54iLEtLbSCOCj9dujIiTKO+dzvxCIFjxSEWwzlV
Ku7Z9thNzrgkc6QpEdmbtHiOBGzgItQzSg6VXW0dGy43u2lmtdkfdPlVdNXWHbFZZBX7gQmeiLgR
xSyeQ+wLR86Q5jrHXrrJ1ekFz+a0r5QGf0XC6xsCHgLMQU9GOj5JJqX1Wqi4t7Hx5H4fH9P5B0is
eD1UkXn0PcSmjW5AmuDaamOaBJh0Je9wE26UBPgRSNPKbeU4QWYZ3hBkFa+EP5mwZxEX1vQsn1hT
kM0atbm6/NaFEBTJ3Nz3TvMWauBs6OzlqxDvJlFO4AMgAnjkqZTFK1qiDKm1pT90UzobzaaNblCf
n6wBc4k2gXYzc0LT0pAZZTacdlWwB3eZPsaA3x6G8MbXfQS6MbDF7+6qtn1wasoVmd2fUgXPdWiq
1i1wjIj+hRc8Zx5RQ7A3hpXU2i/RRGUHCjbmG5aVU1FOEOGN6jih1oQzFAOI8RN75+ljvSoEGhQl
uIMsEm7yDJBjbugfMFG+lj6WMGz6t1Q84+OkYHrrEKCSX03AKsSTvR1MlESgtU15pq4j8iWWF1uO
37A5bh1MVLSsthJqzOHCUPC++Mlg7gqcOlRP071XlOohiZSPUdfRpBdWtuz6aLiBNBQSAiUBmg32
mgjR4FgTio1RCKR37Iv+9fJPdRr0zyRPvYBQSVRrOpWNnZ31keTw78ujndXmlggfsQK2Ha7NKe0e
Ld8p8GbFT4UadveMvlcLCMO61BpjA/bSX0e4bte6Yedb1QhMt8g771DNPyyRj8sqVAlgNcx03TWc
CjSLhUkOn0MD8o5fKDp6fA/zmu6Q18pYob5JWG4hEfJfFvjY3zeYj/ec3bLNmKFJVxJCSqjPOycZ
Ij+GHRxuRANrIi76nRrG30roLns/GhuKJiI8q7lXA+Bq7mOleyb2WsP8TlKFD9SGMKTBv9dLSqZ9
K6tnz4o/ezVTeVNNhPUUxEGRfrQLWtSsXlEFD0KxVirUhzrOu0fMT+YaWvBsIndST6wDXY4fQ+Vm
aPuzl7e3VZ0yyLU62Fi6CsVHTgNyaghtlxy+QBH18XIkhL5KFXcmUIdWf1sn+JgiUZ9R6GNM6GJ7
S3LN1qna+DVOlXNvsgCTynSjcqjZFIo8Azyq7gJW1KU1Wvm6TUaHZLnDqAo8yJNTLB0Pjvp3tkM/
kGYm5ECgEKG2cw5EiA3LyMbbiY0TBGHKVGTRbtCHhUtgX8G+AKWzbgg48K1G3hcc5JaJLzr03Tlu
QVj2bVNsAwtlddzFcIj5QZDCgPzdI+kggDY4aemwlfBijhTA4oUV5YfJHqITbjhaMHHorFKj6k/7
LArqYzH/MFQrXtjWMKxFb0Oz8B1rnTdUMAEiVgHZxp18SqPCxq7p3URRw87OKUnt01Mq1Di9n2Iy
tJ3eP0cYRXgNnZs+qrsbPpu1rptiehBBeFPhoO/mmif09s89m6fFhcRcD6ZcmdYUH4PSwUJMCrwv
g+lQ+ml8b7T6KtTV4MHoQXVOJYyeHCL9IsUDQAsjPfVG0XLsmfpHu/QKvAsJWBNRoM4fZXWEhB7t
YlXbDcbIv5V2dax840uQVem5IVJqkq3+UPe5vyz6sbqbFP+pzMhjLoh/uge71uNXEwTpmOR/epAp
oeZZlXAxrrLLMxo3kjHxcPNfa1ok/EVt02z6AU19TdjQski98lAPIR0AZlmAj14LvdLGSG+MazNv
03svVB+dsklvKm8228t6nm0i/y6lEA+0Wj7ZcS9WSXE/DGZMs856aH0MDJfTQJe0xkLzARKPfdHf
9jWXYBczLdtiRocO5fScEnkc0WwLb4TXTV87m91Ubu3Z27Dh9Ue0r1mRLfP5q8vMJz6JikynJywD
4NcXU2me7cjJbrypexRgNMAGBP7WoJV9q8kbP0/WCqfNs2nWrHfGmK4KrwGZ0HkL4uiGI0xgQBmq
7rltEzb3U+0pjL8+xLI5vdhR+RVyXbbWKoe3CVJKtOnMCvsz6SVdCbW7ihm6YiY+TMlQr0gOeRqG
9gUo7T0hPNljPa9GdQDOHKtH7YC7VwMfJsJMxVXpGRq6p+1an8f153PEL4ohjtwYhXQLiYZlmOZF
jPeDYMQhO6GQIuOMH4Z7Ferx5pJLySkPUKQyfJT1UB4CLN1lGcDQpsW/uqQeXH74CaxzQ/fv6rYi
B4obHoSa3JdQ23ZaXxENOr1TjfnlTGdaSHRVBGwSNxuy659PPVpfqoln9xpHuQSl5ezq16aQ4IfU
qk956J11mFnn2C7ohOvjcPvnu/WLtAcjHDVOm58SbY1tXR0p7cIKHM3yGmQkDS6BIgzWIW3URSho
dhWqWkG1KbGn5NhO5tiTs9XSVNvQM15D5HKOpJBM29aGm8vpBMrejL5RrSo/e1Fob/78YXVLXGsb
NVUzMExwinBMkliuH66mI/3V50yc71HEaFeH5dQDXGniWt8BPmMO6KqWGBRBgo4pEOJgUt01M7qW
no3RflbYNDxPZIJj8ekRJqapfgaCrZL1+KJGOrBGMr8/NSpeVVSog5iOQ1d15TIrbNppNJ79MW0O
/0PUeTW3jaxb9BehCqkRXkmAmZSoYMl+QcmyBzmjATR+/V2gT9V9UUkzZ+aMRaD7C3uv7ZV6Su7w
iODCc4bg8WNhjv/7G3Y/GTvdGH7IdolPMIvAZJGqdLElCp7BL+0nt+QQSAczpyqD4FP3xVszu0Cs
26R6w38EDDDZajqM/4f511gdwFx7KpxdNwdXRwVP1Ht7U7U/PpuQFjaTHTWvTpn8Sl35NxL5Oqub
yHoq4GlaCqooA1oS6Ib6+v9f0hJhYa70dj+uRwBJJhNQPl8bjj6DuOpI0Jv77U/AMGclcR8P+RG6
jb7tcUC+E462cfNC7eMRfcGjsxaa5x90tcaaLSksFBw9VorN+PFUV/yJMMD498VfxkPk9B4BYNJ4
Q98BxjpSz0YCh1Abp/Yn4dxgzkdOmcopvx6W88cXzUr6a6pNm0nvEKUUvNv//+uhyv/yWhZ7D0e0
INKsrbFpEyTD+tpXv4SXOeD3GNQARdpCIggFuWRvfpLPz2y3tW/R6WAEzKi+16OYz8iF8K9JFrM1
A8fD46ijaqcSmq9l2aXnZrD+qkYuzyrJvvOpgfltm8WT68/Jv7J5hYPSCVErg9ysCcbcxgIEEYry
+zLrzi3J5L1GwhFOfkOo53pPoS7oTqRLH4R1GQtb+4XIzIaenEeBrRBfRu3w5mau/4O42E+BJOWo
1zTPtHzcMz5JXCbUnq2TtR+ym91rMrk8N6Wfb3Re/aNWpssh83tq+Ed/+Af5DaiENfOlzKXa6YnS
A9inUGO4s679OmuopYp3Sc1m28+aFVDl5zdP6thH6SRgQwaOTWZCJKG7QZE23yvBSn3JInmk1Po9
z0N+Ssypf1rA4W38atnXttaH2SjzO9XJorj/tBHCQNPJvZ9hlDNaJAJ8gz2vFN9jY8mN8H/+K8iV
r0u2Hn53SSbbCtjp6OamLtz0KVv/P9KCIEgNNj/Qz7++U0wfupMeqzpHHmaT9ZxPzPwbz/lc0plp
fGL8V+Chvzhxx7xJLw+a7vvuptJdfT/MPizrWNcO3fodTYB2WPo0QuWEETLWS4x/KiHjPc3ymw9+
XhptHpra0p919E07oQ0CbCTkvDlXqQrqTtxVOlsfYkDnNJAQrE8GaQJa9Jprkfahz9Gnm2uvflIu
vzphnec0T9+jiaCNNBVkOeX6oaUUfattRG1LZqdwzfTqGYFI4Pfd+8Ls+69O+z9WCvWAQcWnDan3
13C0rdmAIq6d9Hmee/9N6wKEdkij0CJCU4glkKGMujbpF5raLHmRme4RuVjZgVr8I0sy7nFWLqEm
oFObnfLX2G3j5PhQLnLPnraQinESOgqCpYvd1Yr8dJfno0NlVAI/IvoIou4MURBe9aaQo8WA9fCY
UgH0I5640uKDbffgUwbXQTeTAv9eQbhFB/j2N+GJIZ+D+oQP3W0qZ/qR5esQvZtmiHtZ/iy91Akf
5YZ0kYMsJYU21C1etpyl/iLmZ13zh73vR2ctzb6auRteHL3qL0slXrq8kPs+l8TN6ghLNiSRyt3Q
r0JCMqHQBa3Uz553DK4E36XoTlrbNv7xYKy5NW81+DDuD6wYsR8Oqkye5eLGzwUMT4SbJQ3B+mNq
2RhCkKcRvFRL5kaKS3Qa3uz1OdG1uQIERcAjC8Ax6Dw/ORRkhDyrhlUfrMdj0rnDG0zp36qVkI68
PrrrYP5bAaxLH2DxD1XTHbuKjUINpEzXk/Yc0Y8LfwbF7me3VErWbl3++cBmMPJIqQklzuO+NH4M
U8i6vvkwE1iaufTCjlTIW1KyQJ9pTN/IPmJ/lb1nYCneHl+AKm/jlgDkfkiuo9uPb0mM9ExLS0pq
0/+wEAUcEenlauNYOF2jjsmQTdi1kuxnoBWHsmXqMBtJGw5uGgUyJTJCeKMWuPYEMc4ysJVGGqeh
ORbbzverbSqQI6Ek6++yWGokSzSkj2llXL+avYaKh3CMyUrUS0Vo1inRclRds3cichk5jU3QhebH
8YuhProI0kqnTXFgknv2RC7qhQGzCivdK0IP3dAGxWV08PKleDKAzBv9aJ06J7cD4dS86l5D/N0i
aJ76IsK8XecvLiHbYR23eVDTGG1iATN9jIsKfRlj9wyUza1Y5HCxIx8SMgn3ozcsX701oeXy+5+d
43A7O95/cy3yMBYwPDNGgREjGeePYVqCa8+VoW4N9RtLAH2TX/WkST+5hKvAwEl36qs8+7RRUdhZ
+VrqGMoB+5VvKLfXXa6KtnAP4kDaSfncTiNacQuv8izde+SU7U+T0PQwbl/aei6DRM883olBnMa8
2j6uB1mucKbM4Y8SlaHSDA89S4FlLdewlpf97x7nMqYPB7io1cP2AFLc3e1c/88s0vY0zNPJF/l0
41YanjyGcq0fO1fNlD+yil/NkPawoibDfCIptdroM2fLVodWFkyFAOWkK4YTbJ7hFlFftgVtDcg2
opUn3wxGQVSrMpPX8fEGT9QzuK9XbBv8vn2N8+76+I4JJK9gN4hzkgxIonP7Ywag28pEISQkvwfx
ByF/GHWG4yBEu5tdy3pmzrlvzHi84pR0bv6ybAsRmzfl559w36x3irIF7lLyYVXRvclMTNOwI5E+
2dk9XT8BV0OoBXDnfZyAyYKuy14eX3o0SrhrjOfHT0Pr2Jz5/Werr3YuZIjhpLIBaxmF9FZNwtj9
+7nKahRlpvxVT92Kmu8/uAwil6Zq8Gmh2SOShvzEPFd7enzXtuSKz6DaaTy7ZB8t+bTFhyoQa1EW
EBewnLt1YaCKpQ+qSfusxwrw/5Bq0WaxcQ87c8PrkAKM4U9rxlX9EvvJv7ue96i4DIRcQ1+CDt9M
Hs83xcTjy+NGdlSMGpobigbwUR60EWPfeVYvRtGXz6YqGLrWz5MVWRdkttHdjSL32WhfZeUiFpxR
1ar1dOkMopbdHrUTxEIU5HE2QAlitW9Gstw8foPV5ID2axzFQitURh39HQoQcxlv86w09ULAS34z
Vt7SY5kwoFdcCpW99o5kJISqMrB7NHpGZcDd7119Rx6cuLv+IO6zCSDcnX3UiYnhH3PUejuGWZuy
jpL9nLbtYWGAd7OJ3OiLzA8nnZwFW2r51Rpg7PpL9klOS38fZtD4wqEi1d1KvFoSunvkcYotIyDC
TP0CgbaytPiSVNY5GyQxk4tFHHccO/vetLaj77b3ydaXjRML+zp+GEbd/DC8KGiHanqKAcA6K+t6
KmVyEIp8X7lAEWpXTCG6anbN6MvMPkq3j1mnWK/Z3LYBQTEE2D3yzh9fzKYGVwCT2SngQsmZOLe4
pR5aGvQS0fCg51NQSbPpgvSdXd9wAmqQbZym5RjIh8oOO/4emntxs11NHeQAGWomY+UyDu5wSf6b
e1eeIc2OZ6fV0B+W4rdkM3fuDGGfS0loilnq99EoDrH2YqaKsDfDP7UG4WCPL31mfonJI2wiNkt1
qluoVWsN+Hj2CD/BtqA0Qrscj5Ok5mFi/Z2ERi/sQya5QxviK15KLzUP7kiIoZVjOl559YuRKnSC
fOc1+i6lbgpFO7ebx2Hw+AIB1Ah70F6B4Y5fWMTa6yTH6Tb28qc/LMVry2VFeTO8uDnHS+vmT3A+
dm6TRycVp3/+7aFywsY30VqdMA8sQ9j65BwNaND63lW73GxiOFOkx3WVmYXwP6Yw6+PxjdlGcpbm
gH6g+kIpYn+updVWouLYkgQIzT3T47PpZdledREneDV/WoMO9dxplidcZRPRPeXESoe/maoIeXFC
YxZ17gpnasaPSDN0MLiLeXr8yEj4HPcd5NpGWgGSpPmFj/KcLab1scS5dkzNBQJgixQgHsF1Alr+
qJJCvY1JNB+mBCaZC2HxB0qbCxLcifzlKr7W29Zg9bfB3bRjAZf8dabsval995c/MkoYUis7+yla
1fUePSNHRjG5ztv+9yMzpMePuUzcg4W2vrWod23Cq35CtTI2pZsaN0Tm432Zxt8RLKewpNfbZWZe
PTcEBex8aVtYKPgRItBraovm2uoMxpWkGTaoh9/GLOapGjHEDDloQNtKkrBcB4tmlp5J9VpuggCa
1wYMzD6v0dpnst9GqbJf5qK0X4zS/dQwLFwefwkYHOhKdlubVJbi3398J6b2XFTt/36EPNyyt4aS
6CM6t1NBG2wPzG9JD7m4CxNesGVhXPrNT/4E9GbM0WuGJRsrm5EvDoNz53LdPn5K8RS99dvWn4n6
cSGYJP7Cm1E0/VNcpd/gCEhyWx/QHnDzaQLuQawhyW+m8ycrndAZ0r+aUY0vjjeTftr2wNbK7vQP
iaZnh95fDuWs/qocXOryKPJSY3K2PmUH5+Jg7E2dc+FxcMcL10/FYbNRZPZtHldm2gpxoaipNpYY
2HIjsbzMGTPM9biWqfpsi7YJ6wkd8VRM6nMmjl2JhvjwOH4T0KWvDg34lnZd+1mSorxRUo1Pdac6
Gvl8DVugZa0nuoq0TcqwUNwYg26mn3E8PxVKW5Mlp2FLQedfDNRlW9/P+y9HjBfiMtS77OHMChJO
jiN61UchI9dqhsq7eipHfq+ECpLjpYbT46xF6EHXKoohlENQrkzA//9idaS4NMaXkAMMGVSwP3l/
94uhl+8dzpvL7GMnmEWq3R2Xf6mR2cRSsIuNKce42XbpVBk/F+ZTQeK4E4T83nmzJ4IiXSPseLQS
ZMKgReyl+c9Kujc9c/pXM++fHYk2Ohqb5A6nCE5v2VqIDVPruU3nl26pkhD/fP7vDSjW16CPZXvF
8b2TVrwfWmu8YrKwnp2ktJ/ZaiXsr91NpJLyiDbZ+ayJFvGXFg/EuphPETDmhBRe5UQrhDsHGbVp
9d/D7AFOl4lebmuD4QQWl/kYxR/puklw4EtcMFd4YV23WOudwgC0aMTH1oo+Z9pkor2qgrDDiQzd
aHga4plhdlpcCxS197Jx2gDJ4T0pm2Hvam13Fi2x7o9RU6FGmHQcytm2ZeE4ZEBaKxx6ASWUdXyM
512pZQQuINRZqkYdXdKnEfGh5Bez/5eIAGUH3ti1GFpc96LrTy55Zi8a9t8Sj8Mbtbf+knT1IY49
8/o4mEmR0bZTVZQHiwUIAjT98ihWG5xkh2jy7gwfiY8GMHW1116L39cWh1G2QR/oP/MoysApVX7+
N6nQey+/ExG4bGbuo2Ot1jJSvKKA7Q7dRKicQhqN/+5i2/hAaN2juxkb1bOFt6xibs/UQku3D6GH
5SI0jZrhXpKAgsVn6r4I4cIfVVT3VMLor+zxXeWNvJPG9S9oaHRg4j5yjcl8OZSyza/Yt4g6JjRD
jMt8Y9n5WUlvOmsrF7uNKvdeYWeKRNQfiNJAiLL+9dFh8IAA5/j4Xz3+UkYIBRtYhxunnyUr25nu
dzbsl8F/iiNfvPa22OGHbG8gFP09m9v/0Usf9RMg8ltjkFNPnptkNVFZ75NOvVXDrt/+a9rdCTUE
pT1rXGnf1mMROKfPMeUuDXFYSv8A//Vzyep8K4y8u4lYgqYihuxast8JwQMiCVynrTJDixHVV5fX
bGv40tlFSK36VaVJStZ8ERVPHAmcuH24/bb8I7ikSaXCwlifHpKCZBxQm0/Zr6i3uqNSTrodEis6
tsy7tlHB4EUM+IZsJ/1WEB1eokrzLggznweWWKe5a6drN7FOYgq84zf7VRWGscn6YgkeAqKhaYh9
Yzek6XjqJsOu2f1QDKOwUzed1TC3URmfKHsQimAPpDv6DyCrv49Ycu1Ns/lecsN4Avf7u9MYzLiN
kfy2K3WvY+7GPNEJe1hgh0UuOpkcSWhV8H4YxD7uE7Jp8FUQOksigtLIxNhFDoOXr1qO440MP8SB
Y3wqMTdtXPF7dJTYZbnxYk8pk70khWnlPHkNkHomRLtIRePB90klRVq2qTx9xivHDr2Klyzw6uST
ZVHu20+6B3HNZ/+0WHqGEiPvdkzwn32Lj5IZvMOp3fRdaNaTeyjp7rejaDAZaQtGbXwgqc1NEU2+
esV+iMlLQ0ohzKbaL2WThmk08O8GWiryAjEIQVnkykxbpZvLrtIKmrT0K2kasWcrf++cbkEt5Tob
Ba+N2w7ZcZ2YPylJx5F2fxZJdyZGEKGA9+Idh3IgaX3QPtln7GxU4kTGlvoRVuxWo09lVe8PgU7r
7vhaoOd2DPGT0JWWmnKeRlZt1nCKzKoOpzQ79UXHTLEq/hgN9dWSv3c6w2GLAXDoRfgeEuM7mcBz
4ZA6iFmsD2UbhTnUW1YhMpQQuVu9mZ8ZN23NZXi3J/uzm6tf6bwtwdGGhVX1CGUNxofjdx/9rfz5
HqXyO7amcm0y2gCFAYw2ozzF/ZOjr7agQquZAPvVcVhWHUak+Tsa6L/JatjmM2xVcui69sScpLqV
qUdy1ucwzdFugAmLpTQjnHzOBUNWZOKLpv6Dadyc/cg1A4b2jLRz2phOn88OLozMRdVroHki+Shf
ExXbTaeBWe79AlstccobO5YvKF3l1U3oBPUcWe3csWSZVZly1ZfRuRd+TfaYP8FDTd/XOfvFKfMm
kGwJYsZAnuWcKy1h+eIBzGp85ryjT7L6knYM+ael3Js8ZwWwM6f1mRGOnDL6ZPp71OSGlZtHv3uZ
vdIPLCu5j6nd7Wf9u7a970oj0bG0qJXGBBdqTh22LKTgphr9gY71M3KRglvwWkvNORtoonmAuj7r
A63TvjK9DGVJFkkZuV+1U9oB8zZziwE0hKcNXahXf/zeEaSo2vC9Fi6XGcDRIemzIchsduSwegg1
wKaSkEt2Ij1mEf65G/xk0y1ufozd+b0oCCqdHapYTEdQYPnjI7KpzMjHJJru43K6QH4zyBlRf4np
2aiCeSMak21sCoab2oLGIrKR83MZO8KertUx1kgZ9KEm73hs6o0tRvkcCXn0knWrXqJ3HJHzuUmM
D1VL/UDPyJ2KNczrTL9eUfwUFz+r9iQltJRObGZMRFhyqXPCm3ALGpQy5EUE7GiLrZM319ycAjVU
LOJVnx/BEXN0ZoArWu1VNc1l8tNj2vanPuZ4alrRbLAnvBDZiPxa52Qw2y7eMI88ED/wpNe+PFnl
sVlshujIejOMEP0Ar00Iwg3/1EZcMpsDOi/gtIdLy29swj62M5hMLbr4IzxiO1GXEfnOOJOTymLE
6ABl1J08CzWtPeSR+0oF2G4Svfkmq43Ar4n8IdPpng35I9IhemISh/yvFbccNL6nT6vUKH2WJU6v
qIr4ODU2KQbBY7caUhN519B+jZbZ61L+8VtvIcD3pWqSHK5lUh7kJIJZcrOyKOlle0Y4ty0IP1HQ
Fo/lbCHdK+nIR1tH85CJDaDlVw1FHIDE7IfqwWOO2HaPndOmu44VRyg79wPlgPsk+MyXNjpPUuQX
PvFqj3f5v2aGBuk6qUfBM++oyvyjj3lzk7UjTM12j8Q229sZkaTNbNVnS7oXJ7dek6hmVGVUN9Ho
ICMzyJW+6LPtIFOLsEVp4QH4zdDnuhTk0biJs+btyvisU2JwMTQHzUNdICJq0Crp95XidV38lyRh
YKdPJ5Xq3RUBdLth+PnEmaXvbT4gYAfGRl+mPyaiFHq2nqDJ2fxbsJQm6ClZ04qqqyn04chQusEd
bAw74N7lxolmJxza35HbABFze6Z4Epluzd51Y5MGvzGUD90gYWFDa1qyF8GmjR9mrxdMuWq2QUGJ
kBU6hIZ8dexNrJXjCAzCjbet3ckwiiYiIz1wFKbONBZgBHEtzXArBl6CyIajGNc7L5AL2wNHK0eu
Epp6ctWNXYEVtyH0pPMqkBIRQb1OHqq0Ji6jLNu9F5FtUaYprABYj/F/Wj/N10hRtsccSEE74Qu2
GvbhSeTtymIJ7ZZsqDj71FNu48409tyAcqMq9tnwAlb54pNrOZ9CxD8g6zRPPvHhveLBoV4OjATr
kjPfdS35qbP43bAL/G1pIt0SZAdRX+THJHbEPRu/Rg6roKu7r9IA/V8mmGTRcIZNOn5Xk9lslTVz
x8p17WGQHREzzsj8NBRe9VIqqdHiTSMT63QzEVZoR3DO57QzD07X/3BxUlsWFqw5elqZ3YFTsFO2
ncUMnEquCcRNGmTDUIWZ/ccaKTCokaMgWYazYUGJtfKV5i9AXFvSSPaSmG204yheI+NWe2m1i7Vb
Rxt8QMy14j1+8Mcm5Uyfd01G67IwFGVqJxdauAmwPx9RagaM7WDKGD8dXtGdiWPFRE7KgcTKhJoD
IewscH6R36TnrBEQVYtNZCWEObfcb6pnEhLPw7FciW9Dlv3W6iQPiaW4ELuH7dycr8qZ+A353anN
+0s5cqD2BVzX5Qvrv7bzHLejWf/23O6DJ/+V7X4RGgVVBenlqHUm3X7uiiEw0zX8D/ki6QmobdXw
a6LCwtwPxNVhyaAW8PXjFJHdkT47oD+IMwMEMZA6GbKKtzaVIqAjiUrjBjkCLWr71iwxQyGtCmdL
PBv5dLaUWbxVFSZ8ytStqbyv3hzChLBlSx/+JEPCU00Xo+Hf5RF7RTYMfDdCGjk3DsiGKr0YTmFS
ieeAZfOEfStZHdukL+AKAgYBvU+5T4Ic83ziSrJyzi9axZJyyFhidy7LymYFDrl/xq7+qU8zsKWG
DXEnp9DUEeVOnjQPE5NFlJnDBQl8pBjyRb7zMUgucluVJMr5pJJi6LeKVvsQ4w/Trgk0sHTM9VAP
bF57z+F5cCkKkpoaAjXoDwwnAHVSTOVjix4Wcxl9agIjHbrMp8GFm2b1SSlqLRsJOdV7aObZSzOS
/l4InVU9wr0m0ngitY6pql40N00d094g2bom2siJOBep/ZK0JcrQrLkyB494J+UdUlam64tgc5uX
pGcGVu/f7XhVQhfmni3xr3UmRJDPdwNpJEJfOwOxYGq8sHAVGZYEIry2OoGZzIhzNlxTewXGD7Wh
ABowF9l3oZfOpjY0A/2mt5sm3QnYd2EAd5K7bc0xHKMbK4kUFi0jP2KPGeSX/YmOicSaaUQV37hf
0RqYkukcpkK1VEY6/7FVd+/M+EdROe3R1L6TJtSIlh8LI9R74rSTeQhcxz4M4/gB8z3bMwan9CIC
Q/WIzpEcNJjhulflm8UujXEud1zftp9U8HzXh8VzTs60VtSF35+pgTUb9/RUcatnMW09nxTwOr3F
ZBA1gZ0Nb6oa9b3hQiewdPJbSeUiV9SnMaY1X+Z5j3SBN6Czdizb8qMz7MWS/hmEcg+t4e7tdjSC
xBwRWS28S0auO4cWIAqKXBmojKOgXhy8ekZYpz4VUnYeq1MWudjw1/gA7uBbP5Pz62Ri5w+mtZsr
IiwG2zyzSWDwmadBKRhEdbrcyiovDjNqryUCcZb4L7jM1a6oMePn3XS0ovYTowWDMMvtiQdzja2v
9taCQN7N+pOnuXjJfSiEDCNydFYbVXbD6yA4TK3KEtvSGn4VfqW9EPAElmg+Oe7vquz9n7qLiGlI
y3QjxUDvQvZBVHYCOXBMXoro8IU4eCBdZmr4yDdxFDksCSKyyVPDDCJk36RgzdOmr/R8n2tnZ8ii
E6wdf1tpyLUEU/EBdI3jLKEVOcMmnQ1i6fQoCQuovKaqmDAjUbLLcT/xEcOD8sOq85KdI6Nkiy7w
JCHwbDwABni7tefaRWbSTs4p9e2FEq0ugxqZ3jh/xImdb/wyGcOSkzXBjhWWzfzl9ybxCZnfYXf/
S6GV7MvZfWbkv6IJWJvUipi7tMRL5BnPPYcycXU0Ny2upUaMJ37d1yR3p62Q0d2b64+06PQAJ5oI
kgHONReHF00J9uEFgVAbeAZafk8Suekxu1Aw6resvLYzEiaGaxnzRNJlW2y2G0BOqORM5NBLB3oE
p9rIp0Iinf6jK9JDh7USJHxubQcHf8bYvMhoU/SIUGKfAUdKylRqQwaaUEcHA4GQVuJ7AQvRJ9s0
vL3RVu3JNlBvML43Pd7HEU9A239UCGF3NCoobDIGfhgVAIn0eJ6H9GBHcjsONKrSK9kY8g26yPmL
gKkBCoLfhcTbliw46qMdYYKcJ+PGJ7gQs0O4aem/Cyo/AlDKYHKj324vjw1exZCNMVgEnR6yj01W
PgVoaqsAMU1IBAwF5gnnga0guow/o0XEOhPweGfKvTlV5r5zTII6EPvUhLqZuSIpnCE2o99r38fn
tiRvW9fs6rlVF3JCwLDZCd3mkBNaLzBoxHplXcBIVaHVNX/robrXAxFhLr1R5lY/0fZl+yZdftac
LfzOnI2TOUCY1o/N7Lkz4phHtnvRBJCXlHaOq5Az0NYVo89kj5uWfh9AcGiW+c5y7QPJtNV1GOdk
t3qot2lpnNVC8lt8Rn/oHZwVCFm74G86Yw3MncmJa79y02g4/xnNckAMTE2cW7oM0xamyXSOl3GX
6dNrZHr+JUnVD2sRKuy0u6Elv5Rr3UkbIpWyTPJd1GdkpS78jlKL8OSFHEaB0GRvemi+Wvs7N8V0
bzTnHXmfddaW8VXvPuH23JCyuRsWnkg8upEVuhbBzO6Q2qfAUCYJhz0xwHjohBAgzhQcCSTzSnWb
pVbeRKUzEVXtCSaIC02bLHHftpiRZR9dl9ghlW+yL2a6thZZyK6zKQQRqx9w0d+KOZkQLdP9uuSi
TfPDfpGKvWHyUcrCOMcQprRS75/RxCH4KqHJCzM/Rcnohn7ZL+y0519dVb/6/JdvphSl02j1x04I
sO2fRVqqMD7U275PTfYCw5uO++KG7vrAtjJF3pe8k+EAlMgerB0geoxpaEZb4rVkY+Em0c6gs+Yt
uquXmml02E6/FySxYVICrymr6ty38jBJGBYmnnLhC2phu3th/bPpC6/fiCbiFes8kmS96T3tGid0
QduFswGzCzteoBtQ9AzXWutaVA+tGQVMzV/VUFrnYvjKmty9GIQDVBFMoGgmERXZoF/5bcgsgNAq
wnwbEZ8caaK0qvpAd5r4lMI+KahpAcC3PxvZ/7C7YqeIWd5Scsmd13dPblxrlAfqyJna7PtUfkaw
9w+1lv9mkRufmDFDYoKpX4+TjWzOhOkvZPoqXeeEzBaTuK8nm8XFGvNTklF0kvb4LYrsryxg/pDm
TMMwgx0u0PWn/Ztf1SIsZrsI/UL/W0zmC2PeKqCbm+ml3KdqyH47Yyl3ZRsP231hM09a4nYOBtzj
HZy9bTsxyVjsbDwJmb/XGROhmkTnwMiZ82cE2wXpInkFSCPS02LfOOlwdlt1UIZcITSmOMCne84S
QCXr2Mpxx3lnxgJa4jyAFnHRJUGI3hskje0TYeWBSU1o23K5AvM6WJ6wCOtjFh6NjJpoQFn36JLw
n8atIXSRfEUoOk94I/fduNRHczA/kdVJ5j+tHhrWdzqm2sFKX5Wbsy3K5h/I+/40dsI/I9As2cxJ
0gFBvmO+YCS9Ni4hVe0C04wYbeSfylc31b1l7c3q+WAlSpZtUvAZidRkSm0htLem3/PS3wY2a0gs
kdkPGuVfhai2dbk8R2wHG6dQh4Hl7qYzhjtI6oDymYzBrGi2DIWbSuhn3a2+zK64gIqxEfEaVzmK
//qEfPiRu8WRrc9Qc1MlTOOqqICYpgTjOjZxuFd+zeWl7VEh0lOOHf1t0jP4cmk6kpyEdDVEO0Zv
cM0WNpqC+AThFtdpfGuqVAumCdrTGLFfE8T9Epmy/HS6LLmKEsGHQSBEpfF+4rUgbzRsvMzi4EBA
Jjvtr7LMH2OimTv674PhzNzJDQtew6STIHJ3i7zmSg8ZISTmGeGx/pVE3SEuePNLlOb1MTMZ7rWt
Jk9Zsw5mN+yFmA15Q3HRDfUl9UY/Sa/6YhijY2xhWlwZCntTdUNS9w611jrUHbnoVo13Ts6/R1GV
W+a/vAW9/CErzbl42d7iNczw14XVLD2mx8vZ7wcT3UnywaSRiLkC61iU4gXpGM/vAQL8l4DnW1jD
tsacw4xDjSBzqE9OoZ1duJMfGhlmemNH20kjeNqxCVDtSgu4n/mCzkrbajL+mvTJPpgw3jYN9+u2
wmLEdk9noF0NYDf0ey7GaNfnFltMVfxKcSGZuGZGRecyWhk1HwSIzOVZbCvjOZMVMfdtJUNl9Vdt
SJ6kVn/biPLp46giPYFGsFR/pkjvMPdwhSpWWh+JO2RP7aZiGRObnbmPBLmtzZwBD8fnFUgx7rp+
3pDSNh5LC+0YSpVXot3UTpusD9Ar8I2ZVnPtbGVOl0ujw5BETh+d1v/UiupB3Bw3SjECBIb3GpNt
ko/GfK2MU9PjQ1wEvMXRRMvnWH/IeIy3UhR3YIOHpbMIBOl8LDWWmQdi+T/qzmS3bibL1q9SqHER
YJAMNkChBqdvJR21liaELVvsezLYPH19pPLezPwLqJzcyZ0cWLJkn4aM2LH3Wt+iQ6c8qlPEFvZG
1FkHOYgA7k6P3pQZncckVQdpRBR8BOixxs3d7kRFD25krUIHRVLLdPzs1/KuBVPJu9YpzvMk5iq/
ChnV1wGHX9Gtp8L/Gca+WmPWNWiMaNFpmOzHvoi1XWY5mBPL4q6JxfRoFNFDnekbLvj4lrj9U4t1
Yd2Nr6PqyqfSxog2du84GYoLmtJXm4yaQfjXIfevWT08BQXaIrvynxhvcPAzfkYD/fdEUm+rnxVg
yO3oi/zS/VACeKNmcI3DUN26baBvG3ccVk7UJJdCwTVtVRKTKEqCX8hpl/V6/FP5YqMbsXnpUGfL
of4AB03vvOEHySgnXlT4v/M6as59zDvlTbjVAHZSvup5ehGpn3w/8BavWkY+22D0p32XBZ+FG881
X/jbzL10b0Vhg9TJ22mW6xDwSo2cV8wg6/k4xygTVN5hKhs+eVLvEpMzP1JAqD6/agJf1rVkkxcI
QX39AeNSviYG9SPu/gw0AVZ9oItr041spk4oV0iMfw2m+ooyDjzmiOg0/z0GsLBET+MztewfsceB
OwHJ15scH1RqfuSh6eLf94+iYswkc7BvNX3YcqQKTOJ9oTVi7+oRUe8+XAEkG9uot8KDgdjCmiDY
Imslz2ay4Y8aqKBdjuNBrm9UQAs4UPHO7Ei1K8xeP5QppdQkoC6gClhNBAmO3KS9xT6HnkYj8Hhl
uJyLEWW7hwS5UDkRQtfU5p+WaQO07V8DR8vVpDdbCvj0vqNHyrgCpqeYgqMqdVpdiIE4chFeQ6eK
Lj3BrXVtypU7SETo+SuBM6+WxqIWV28AXqa1ZqhupavsxdcmNnzN5LQHrnNTuILDfdmdHD3+04Z+
esqK/Ccnu1d3cqIjklkFgrN5bDy32tc0siNdwMYdXPqThPlI9XO04EXqrOgyHUDpolEy/oSy/c17
LjZOTDs8joLqo0TLbJByzWELNGpRNntviOUtJcJbC6dd1GGmmkgiRxUAjxOeKU/0QzoML0zpvXks
V3U0H7eRaBnaVzygwWnLE86djnVgHinYTX2k+/buljSZpcG5uKvGrRq48Aju7HW6gaHsrJ1jUyOx
VKa4oJPKupqSssBK7RTLX9ruOON++GOLj779iHIiAVEH0gKRmLL9gfM15R3ggSB2d8x/2WkwSTb9
uIX/UsC5Ldg6lM8wUbMuSdzz1lZGREByuLFcmiRq5GTlhdbT5KmUUNbhrXPDaBskxYl+WrqpMkQc
laJ77hAe5I/2tWa4dabVs1GItbZCCJRyzZ7cqvKKU5npWAe7DTW1k6Igq5qpXivBWiPD9CVSdE6w
k54QW0AFTpm9DTkWSokhyw8PE4d4Mo5tPpWO02psAU5XLpqBCe86towjqWJoUAs2JC2iSeCZNo0w
BrlrpyfLHK7oippoWLdGeE3w+WxN9csgu2VW0EFUTESyCQqa8HY5chIS4WNlG3smu/6O0B1FgtbE
+pIJTvXN3ioyuU6MhMm/fCvDHtgAOm/TRNisK0GAd4xvYgq7jWc/5bVVrCWBkvh+oSKsIR9A+Q3k
nw5NvNe/+5wuPN3JjiKzn4C2ekgxBE1Vio/GB0DCsKD8VXHEH6MfrV7324okW6a4XIhkTHOPUJwq
FzmH1o9EhCOJC8GKDx7HdJ8c4NJ3o60v6c87LnVpV9BZ7yeAlehvwGXGFJ8ZkcQt+vt5kqZWCXO5
NbZP2gKkhq0TlxNbM5o3OiMo7eyAg3P3liGfLKSfPNZFeuhl22212qfyKV0yzUxMt71HqYZZmCUN
RG76UU5clbFvvAfSzE7e3Buc2yh2PeLs6KsCcZdrMiHFflUaOg294grHG0sEvJyNS3gah91q4+CT
3vC+H91cI465VNE6nDLQttJYz/mvXQ1ZBXAvR+KMTht9wHBIUmLVAjakgn/JcXgPMJBI1jv5qHX5
b69mj3WHu9wOkAbpNMpblC1RTGBX1A6fmZ8OBy/rQC4WTPMb6w3hBZpNp0uuNG/idW2C2R0yojVb
BnNZS5+8t+ucEOb8Mzan2f2sH1U/Yr9F09pFfPjuPDVCIZBf0ZFvKnOs+Okkp2unB4AOaKFrmbx1
XvTWz/pkC1uZoRWY4Paoo25eYPk3OzWZZKcTyEz30gzautBlcbalNhumq6/U66e15CVRPUzZOXOm
VRYQA4YQ4WcACGZfYT5deZ464Iqk9ayi6SwD/1E3QBcIDN3DWGnU/05EN8ifURKCAqL0IcNAv1S6
c2KuWaxQjq8mL+mOEMlR1tFDqwMXMTNJ2Csn+zXYrbf1gWJxENIb6EPRKtN8+ppYTjKk7vuRGlhS
J48kieG1BBjeKsO9dH7J7MLhKpL1MwKcs7ADSLoTNmqAEM6hwELNdeOexq4hmDUYV15c3MoqtDda
TqkdtMaHbaT0Qx/dTtNmxqfcscqtagUhqDP1zTCU026WwLmj+8J+XByxSa1qszIZ03k17NVsZbYU
wSKQwzGKyH8Zxz8c5dLVZHPVcjrRtGa4ePl4znJhbytF1FHNGUQpCT2IPbjFFXUalbjzmrLaJSp/
Niv7aprudFf3BAoGXk/+bNEciaCFaaeN8ErnMaRO3yNozccurKDyljLZoQxo19I5V1Y4rlAYbu3c
tE54F7kVhsTfuv1wsFT/S+8yhJhlUaBhsu9pOVJv0jPYZIPYbJlnT5eJQRsxfeaOMhjtBIGRrR2b
h+klzfWPHkfQkz9bRIbkV+il2T3G8Ls6+RzS/oFWhbqUNi0kKIWYpIYUiw1NHcQ3pwKw2K6SjjXz
Xn/ENcDZMX/vQYYgsYWajIWJ/oZhfzFQkzQ8wntLDv7ebgmZ82rxosXeNYmzqzD9EgWnrm3QNd8g
9V6jOCLMPqNXmuriVfX62h2TGbmg/gD6znZIQ8AdD7yo5j2UPooUEz21qj/yhElPwxo92VzCUcoh
3QNvFXAvHapZ1WhPJoIFmtUdFE+jGp8blxSQvKUuSXLOAX4JYxoTg5FJ1DiKZPMCA1cQyAIWw/Ts
ByHwIpAT8HnCVgcHVNKRdLHsWAHtGRR7ux4uMTtQxPE5wEGQ/rFyz1mj5PrQiqLd+BMZf7nmcSAO
nnHOoixPU4sdf1NGOgEyFPtQDntpy12APNUNGTQIp9H3MsIw4LsnBm+7dBbvjww62rC/iULDH6ib
CEcCzzmZxWMNL8lp94mDCA3txYeXKG3lThWZXIkOCRhlum6KWQkcX2IqKtc2d+bwlSb0f43uSQ9q
BsJczkMFjTXRzeCW2Dr9h/tUi8c9rbiLjvBlJTyt3EQIYndZ81i6+Uj3j1Qx4dsnrMz+DtPEyu9E
fiiE3OFJsQ/WFGwZ0FgbM9NpAJjjVs57t91l6uLqnPYHW9sWMfgyB8AiesK+03ZjpmVbQ3OSTTiQ
lcKhl8kZEg/1CwbEbJBti6034muh4CSxo+gDgIJjdIrS9sz1xsejJsjiJ0fTm3Ml9VdBmxHyR4DE
h2pQ4R274GR79WwqI5aQnecVE20N+s21Km5Dq659bSBnp3woaUIhAQ6vmR96m4BTe2yUtDGG+zYH
KKPNJhIa+tXKGhztoCnxoaa1iJ56mu8Bv0znm55+AZa5gSMCFDdcpYOm7gJ6jqdBLx8hXu4VTlIW
vNo7D0X7IAQU88osW6zUzjvldIX65FIleDbsNCkuNgina4W0dVWP6k4rO3kKLAtntt1eS7xvOyd+
MLQHIUNoGDp9NrNxDya102oqtYADo6tjcQOWJIdy5N9wvV0qmvyh0HukWnUYPGDylSskGaj8PGfb
zMa+aKRqClHFIU1K5dPABWcOEyij0EC9KYP2vqnq5j5PFHtXyuyTDp5X4dmHEmWfHc3UaMRoHICg
I5iVYx9ck5DvXDpqz+EJlaWDlDNj2E/T5XnRhYqcpUvEmrUHD4cuJfTOIUr6dYBCnAE+Lb3lx6gO
kzMqYHe1+Lvn3tXMo2rjnstwanDUkdOIXdF/QZ4EoAf8TYN5iqYgjD3eRSqzCDT2lMSsz17wXNTu
XLmoX0Mery3N3evUuTf2reaGBpuoHiNkv8xEvV7eCFP2tFwnpIBIX+FoIFhPkDXb3XBNIheIeCmO
NYrXl4aIOnsqrdUgNZuxOjbLgIQOOnFx9BL2MeeBSX9UKn/0uiC7NzQFQ5n/VMgCl0XdqItfxC47
R4ItU4X5s/J+omam8BwKGOUzdYC6OdqEDR5fcNi1wP9D1cx4pvLMt7oIarSOxFvKGEzt8onZUTGc
IBY+yKEfQc3PrIwgtdZUicGVHPoICqsZ7PA6Ep0iWhrf6HzvHVFZ99jZ640/0ulfYY5G6SjQUyoj
JlGtkp/JArAhH9V6timZ51YulQ7VPM5izGU0S7v1t4abpgYQ1d3i8V0e8okmT9iae9HVDxOzlKfB
2zcDQ+c+zrUDVLKjDkX2sWAIvIY0ygxTwxZs5851+X3yrNahZzqvcsCzGKBDMrV071DjKFrs24UZ
5IwaIX7FAMvO9ffLq1Vy8vcINPlvjAHz4ajiF8ycNSj0BJHpwjfSFUZMn076gbZuQE2ayg2ROv6B
euoPuao+Slu0a2hyxn2gASYNXBlfepU+9wC/MbF6DQ47jDiJg8mPm8dkA2swzdXVM2vku9Xo+lEO
iKiQgXjPTX6sZ5tdB1xsgdtmsHm3SRf4FEig6mjSlKsyc0bE08lV6M2wsTA/nK3CAd9DaiDAcdbH
Hj2cpgr5e0hNnG70dzs7fB4zdqUUo/BGiPzPlE/BuZx9jRhw4EZMRNNjOByugNf2YVNGd6gUUZ+G
8ArtKU0ee8vdjbHwz+nkgEnHVtg2WXWf81VTo8ot/Fy/ocNaO7qsf3U+PWLUCuEtF4OJzIqPLrYZ
twxRO/0YYiq+rH/IQ1W+jDnvbEla0TXJf9AW7q/9DBRMjdxHBts9DL3zrpsWJ5huKLN1F82hKLIR
2aUkivghriiz6ynAdJONZ+zuza22KBYXDowI7Q6pXoGyNs2CnZUjtmLpsc/Z9Fvj+9sRtyQGXa4u
JBxPDiSATRh6xatRFBvfJ1rAMJIC7l7GhtQq51wiQmdIik8VjR1jbKt0D5oWIJmdJ93G7IxRfT8+
wCpknIGvfiEORQo5lR3GV5HGSqyzMAYuwO4bnZGr1ReDycI6UmTT1K3+k25TdhpDc4CeW74sADpn
jKwjoxLrrvarib3LedBkzjpgipTIi3rt5zRvxjFE/tjEFsawXtAyVTrd8Pe6Gzg/xt17OiMYepSJ
q2gkZSFNAVXhgzslDtjLwiMr2RIAswIrJDEh8OKTzCmJWxbgB5N58eyBXt5UpAnbsownXqCD5BNf
w2JLJOAGbxD95nXBDXhwx14dUOJmHJNnpaCVjZeGXlU4m4ED/yyF6dz3s1kXdFu4803czr2jGVs9
DTlozx+JHzYY1hO68vwc3hAGt3eaFnq73Oj4U7wRg11ec5ziu47IDMwH/amwJNEkM8uIws5b5X2f
P2px7ezyBl3e33870PVf4A6c+7pj7MHhOT2kZvgTqfkxwfYeDUW9t+hCbodCgMsDlnbHN3aJV50X
nFc14zjziIZNlh8jXb4WIdEaM1CwtlDYp8uOmWUoI9ppXjfCpyE36pUHBWdZEDFUgr7I053dpEgH
So4/YDs5JBcuPSsMnv0QkFkBTa4gYCRT+mXZbIvI+pRdqCB5xP2lnR86HQ8UtDJxiJt7RiMXNul5
ff8/D5n77hiFfl/2xWNPL4F6ib+ybP+z7K30tHw1mXFO8U6WQXfgRDD+MH23xm3dIkcouQjkaJmP
Wk54Tlurj7ylxkVMaF6DIosuaBj4C0VDQyJao+55bUlCaN1h/CGNs61Cgp6czl9PQRb/SDuHUa2t
cbKoibgW1YywTdWn8l3zPXKqi9J/kF4T/YFog45D0KL+pgY1hSyOof8n0EPMFjYOAOi/pHHBWEOK
8k6PVzkVrppqCHaCdHXDQmq4MGRaBAIrQWfdtCsC52beiRzFa5Jl5rWOXpeF1ve99Izo9wehCfqa
NcW7H0qfJ5EHD3FTykcDjEWfWFtlhmz6fZVfEZXdYPZpG8sMeHGise404X/0WEBOGCD9Q54G03ZB
J6igfxhmk1scj+Vx1JzwJR+9xxFI3d1YieiliwRdNicGeDf/pTn74SQ7ejtUlOrEhyHN1+Kzi9r8
WgxJSe8NV//UALfSlD4CCRMoah2wsm1aD/s+7pNbU7IYNxYd3ZGd7hiP8nFoKBWIvoEAEAQzXiXd
IxGBVubTIogqdU+GD91Zgd4gt0C35QQPLRt+5SoPZTvDKox+WstTGUwdV7TYfX84+KUKDsV81usE
yESaO7i2C8Q0efcS03RE5TZo5yHEsYL2t7kE1lRfouS6rCdakA8HLXYsHCueftSoQlYZN8phAdhN
ozcd6VNwcOgYMTpJFf0CZ3BzWLEuFaZBaOO1e9T1pNr2vQMdBdv5Nijq4VqlX0uFk7GvcXyF+2T0
rbMj7Ck5f+/vReKMD4VbvipLevRvWY1CC2Mggo9qa8bisYROfOcasfUYM3ud7BJUq26NlKWBQbOm
O9pezbSmNX28DKND73H0j1yU9brz/HQdYTDZMDw+6Siq7lu/YC4+11zMktzb91NAVKih91HlwXSC
8m1EHDiL7cC6NGV50uKZOYvK9WSH1quv+eleRMwd0QYEByh3zyVK+4PX1PGBLZbGEzAj3sv5l0DR
PkDWnSGUxc3WMKJliY+whOUfHzFaqjr7tKARtE1XPAe1fkUCaNMDsvmKAn6t4Yx/znvOVlpsYXMr
m0ts59U9rjfODNwOrCXjDzzexfe24OCq6pTGYQ27+45ugbiUhb3pDb2+LNyYTpZ/Q/rkywZoGrG+
svogW6c9KmYm/IxvZEVnrwTdG1qfDSMBbqutmk2ECRMhszWtmwpKsAWZPCLzuYvTsFwvGBmhYush
UCGqV5R+aN2/AIpwd/CHXoZ7XNNgKmp5vzwVQZO93Ct8ayyrvrYNO4y5tJNQnzX6+N6FzG6zhhyZ
ypdPXv8C6WA/pXH4M0gLYiUtQX8ysr1dojNPgV+zXwCwhIVluy4xH5bUBGfGMgr8kYQedqsJ0x5K
uL8dWbDPkDmMtPPiOINzjAsP2f+86suQWrkKnKNAiYSXMgLFMx+yGhSCW9lQTi7ntlIRz4JYAuH4
fFJDTBWQuRMV+xmsifkh+tIDWmno/3dDRkmLxs884EJG2T6bz5TfW8e4V/ihHBv5YdUOW2UzjFYL
d0DE6bFPWCnQnEXbxvIIoROUyPbsNYY0wECjGn41OqKWPDHWQKVBBec+lJPvP2o4Q+i/1BtRVPKV
lMh+48WRPKBwkK/KDZm7GvlH3jjJJQdhxWrUFasut82NQPb1KDEsnf2o+hwsvE8Lz3Ks0bHoIylK
RuE6T2PTepu6/iJYA0uqkfJQGowJQ4sVz+h6hjgKLS1Gv52bWfFR8/1nCXHovmbtqWYGFnJUflTR
dyl63fumdPP+UKIjBokwrceOtHYjFSJyLSqd3kdJtBwJStJfjyK606YWiWk/iMfcJzWnT6pfZTVq
jOHhckgd3lnNlrOslcuqyepJfpPBSPgMRq1Yz1GND3jrRtxyNA6WZ5WK8IyoN9i0pewO0oGV1Gum
B+vKOOgi+FK0jXfpmDFcXcjH/QUhSnbwkPPsR8++RGUbPWfthYq+/NFaGfVPbUfPAEGc73WHPMnl
N9vZ6hFNQbNzC89ac9s6u9pt8lOp5dxOtvlkgUOpWrjhTlh/4sq8CJ1ZeYSR+7733S9MZwaNOPsr
T/zpobHVGymV3U4MIa0B3/KfC9IQVGjvJ4Qsa5TR3X3RaocBjN5hmsPJmB3h9Ewj684IOJBloY9U
uwMlNxfwWguuddkbAt1lt5Dthlt3uguMiUEiK1nvcHWrcNznFUXVaGN6liEd35wMQYVA5mJ5w0dA
IABJRJN7Zo1MIMAw80pZY59K1jM/m/rnxuCQ6qbWK8tW/DtKu5uVZS7akODEZG3clHT1D2Mp6juX
y3aV1IzOhqIjoWh+9vOQmzbbeFme89g+5e5QPoi6ojctqAsWCqxJXOhxavXjspnJ2T5dWzq3MVR3
A4ztzGhdvjtWwTs0XXUNI6/nDXHIhQrqx0L0Bp+y651k2t+s1DhUs9W8Ko1b02uYAGx1iowZiTBd
QJZ0W9SnpCH54wQoggoq5fgnZ7gIhCMilZZLGOLio+jKmGwuQN3F1FGjm3Bppa7q29//Ikl9eYA4
T1uyIsB2bimMKZF4YA52GK4/aa+au7ovZAr3NQquJC1hCMtc98SR8qdCbsNonLVLMxNQ3qWP2m+u
KsLcPdkR2IVeODczj5/ww7XwZgIyerWO5aSxw03ewQqg3h9pICvSmvX0GA4NzP0u9a+dh7yocpPy
gVCvZGWwabTroWzMDe7PH2grzbcEy/ZamtXXhADhmKINZN8KXE5yIUmH4GIzT2P6C8v7OMVYI9kf
g720autaElcZsZKvsCSIq1X6IXK5YacXw3jQKhD4M6vtPqyz+9KfgitoEm/XhQkQ+umAF4seUE1r
EM4PSqY5KwfaTji7FThYg7piqhLDmK6qFzsZY5pwnnPTRHzijYFG0eFlXb41+t2LhE6zlpmAX+5w
Qm686KNS+T7N0reOEeed1siPxKYvWMas+7l4QhvYv0gFIK7oDCh9y0JCy/oua+kK64W0n5NYv0ah
wHNJthURIX12/I+Sfz6idymIFq0q6v3M3JoYrHf/oRthTpKgJdnurftCYj3X0pPQsWqUVvA6BJJm
xLSpKIMGzIURsRgoqqsv0D/RFB1RuxzoQH/o3qxircmXI4JwlVfuKjTpPfSQoSuzeSUgg+FkiKMP
xfgD/PYnxJTkelZsB7Hx1A/er9IgorYA9jMVpbZOAvnQlO3FgO5BY51nYcWHFANnUCh4dY7MVowT
P5ENvRCowFs+Q5zdXB5NJ57pNxYi2qR/DLt25ensw7FfP3HSA0jEKBfLcusVTAywpJdocOqopRMy
bjX802iQez/Bah4CVwZfKlzGjZXJWGmaVoGViW0gUJojp9RMHTS6y3tK9Mkhr/9FQo35V6Iq1CrH
s4TwpAtu1XD+AoBFFGKpNi5ITQVZQp6hTX1LeToU6mw6tjqjSXpEHGoy5QzUC4mgq3SC/TKT4y9J
jlXCoVmyqhzA/D4nGkRGDNy5cYaj11re3tUIkbNQEpxoxfzumcY8UQ2REaH8aBc2unyvHZg3bq3B
hZ+wIIWe9a8ymP7nSwRKaltU0540DOGKf0bs9qybQ5a4fKDzoXoarDlRTtPVCgcwo/8ib9fLQVpz
GsJZGbaspe7H53//e1bZw3dKyz8ma4k5u+afwls8z8KJZLuS/8ZBWfvPzyJktsyiwIQ1rPHxdyxG
DPFIG114oLWbglNaChQcUcZKIzRo45uYpiXDwtC1q98ThijoflH+L6i6/yMOSvDEbJvyzDI9IoCW
v/8HYDJwOEPLWXOQu2bgvDJxKeamCJZVsnuD6KkQ6WcnaNRreYQ3tY5pICFln+UASF4dHJv/+ztl
W3/N/DZ0w7K5u1zMMXxq5l+vybDI7cZnbUEc6a6KYr/gSkkdMMa23DCk6QFBdc0+oOn53rrlp+45
6qnBG31Er5XvmDJnRUDbTGdnao00PWlhg6fPoxSaBgSfEvYFDQ9x9Sq1TlPZ1aimEahNuvca5inI
XkY6gdZMDxBO/0SNnZyqwX1a6uc2o8G+5J7ZH8txYim5v5vWUmNpogOEr0XYd3GYxIflzli6L8AN
G6I9uD2mIPz1HdjzjTWN6Hvso0irb07rvfPePqYtWVyF8HvyO85u3vJSosh6xv57v0A9GJ6mN8P9
oW+/S0mILi1Ig1I8Bz2H+LTtezJnia4YhPxFT5XByNxQjPLkoSCM8ujn8El8VyHvqHakLVI7zQ+F
MTZr/TvfQ4XmEYGkXDmkN2zLoSW1rB5omNYNRqAuwkyJ/G/4tPKvxnTaPz3ogxWsSSbiXhadMd61
9wp/28rmJA77sDiOsczeeNMt7HNRorePy0sBzsmkwTdOtsF6ISQ5DVGI2SQyZXl2W48hl/K/Ur9p
d8xui2OusTeAV6ke9VQn201JG4StA6HKEowWh/i9ImriT2uKNQZYJnYjbjeLuOzt4PbZtfbqRzut
xp/WSJMR3L/35g9MuIM6G5571DC0AvP2NuJ+G8gZMclsYw+rxx/ByALPDCPZ6RPaK87d+W3EZMVy
bY4fws1pixMnY07VIUx0+dRwfxt0ZqGwd0wC5kqhc9B1FU5/MUevvVqNezZTQJ1O8Nhl2vDgtOkw
N5Xab8Rt23bWhlsOqJMo1t7ciFyQjiBBvy8bJpQ7MUNQ5vCzS2UjAtFtAqHj0PtIigjKvfj0SlFy
u87wtaLPVhPwgRMGH7ZdPryjRT8ln2sP3R77o1XHd7ls6lvEfK72UESZo7Q2iLi5VEJz5xktZUfh
1gZG7vqzwkXzomj+3/3fr9oMV9tElwvUpuc9IAYgdEMNzqvbdNwYhku/WFAtzP+JPqs9475ouVDH
W9Lo/bZPiz82Qg5gQlFAc9F8XA7DPUEiJw5kYPyJ3kJVyJS31lMLlTyNIWPKNxGTvr1vKpQQod4f
Q+JVOSZLAj4z5Irfi+tEM2jr6BR0Jr6f0Q1R22jBBc0yxWXYp9yAjIe5P5HQyYnQ7txXb7KEwZFY
9YMfM9DrY+N3ZujuU4ih71C2FgfpwNsvHdpM+exenvhdxfKZMBXrLoh50IvoDVQfvBh8A6MY9Udf
U5ClRAczRNQBio4yukxJeqVpPzzUPdQDlCVA1QWDFtdsm7OTtyNcCcdozpE/D/+S6bSQ9CbL+RsX
2amc7g7xjbcuwsrllbQrvNjueakrfegOZikvhdd3R13Tr23sZg9QqDNy1fBxCQhNhMVOAQC9qVl3
eto+hkGj1pqNzmiy+tvQkXi7PDQzBDcgggQ9T2ocdTuLnux8nWW2ehrG2CH0A0mbcADAaxmiNJOG
556pzFfWObiPS804CncnCfRgvk3aiTuBnFq2ZTRA+rEf3L2tmK/pWtwQ+c2VmU065oMiOyxf5e5d
4nvrmGdPuXGMURPsoSwPr67hn2A0GN+N7qn3ISfWwKQmso9OyulT6KrkWbn2XWoONN00XexqCWZh
qawzqA1t51LNzXUMbmHG8mB9HsKW0SHG6f13ge662t7j02a+jmLL1LM9jI1ztDBJQ/emS6K2bQtr
We218aEcEW9qpE6CdJlYtkA45GZ9RYtb40zEdj+QqLjxRnvcU0fAeLSSOws/4doM5E/wpsZLjKH5
bpycnxM2kXOt4xoYjdi5GtwjV1MADTF0wBbjCHIhZbZ4ljVownigUZv6JT1uq84PrSQt2SR3ZmM0
QXkJE9lAC+5G8qAHuNK48NEh0Dvguo4f88KBN7MUI8uhOSMhJ0pN7SFuzQk7F/VT6bCmTXWHLW8Y
cjrdwT6RA3dC1eLmwwE6Z66ZT7owT3Bpq33lyBw/oHkeu2L8yC3yb8aho7M46FsM6vCfCdGmyeFu
OShr+7RMXmXvG1s38QAOoiXeVwEi1nzSjDMHR7hBPQTXPhaHyKiMQ4MH18IlewFkk+xhnza7oCzd
m8mpdBVU/adJqwOmkWi3AN/QPKcIvnyIBzeDWKWdSrPq4oEH+R4pIzRJNh6DJ/DL6ac21piMi4H+
6PyfNkAnNlig9ItXdj8Mu4czIeGutLGp3pT+A9vQ3XdfHMejy1X0Jx2eR6WekZO2P7V4ukNHmJeT
vtarvN4umCo6C6SeWlHevLfjSDEyaylqp9nLnEaDLHXCBafBXptIUH/Ynfk4HuJq8B+NMivXZQB9
8TBW9v3yrDpeN631ZMUcPtnVgVZfKG6LM5oTXnKvfzpW6p4as/fONAE3BYb6ndup7qwimJGOYszq
dyg27Hr2gckM7LKa4JIGz4iysXVmN2s01Z4cN7V2PX9WioaY4dShk1H0Kxt7PPaNcRuX0ylKaIRH
85zQSFW7z6q+Q6Ty7icyetPN5jgigN3mvRBnzaLB2JNSgSGDiWIWW+okCihIetX/nFgKAQRg5DPw
CKXrCaZbMyIWqwTqhnl2bOXhMXVhSjGVO+gLjdAkQXNNKDflhFcRstdbX6lKrq0xsc8T4ThLFDG0
YNJZAxhEEzP3SxsII8fI0DmCcjtk34RvbIRkslAJ7xTmyE0UoL5A+8nYUadXHXb5i0axCnRpCO/H
1K3xk1lMdufB+YRjl3nipefGnP2nWE/tMcFL670NaaLe6b2FNF2c8NmYoWVmMbxIncwh2Bq0WLDv
3Sp7r2lfgdBRgucUpARQOgwAze406UV/EG1Ufg+F4/QVuCIihRkwCOURMm0u8lO7YMyzrNhUcgwJ
Nwf969WzaJ717qhmRGwuzj18h/U0v5NZMWC46FIIbPNi0s1PrfPavS3SNw0L3amTcEFC+jO1oxXP
hmxOS1xDBmNvmUUIk4ajPdlQ00gzQLqoeoi584Q6cQJzn8B32Fl68j4rBnZUaUylavhZC1G87Liy
9K66/O+HCeOvAaeGLk2hCxS5lrCF+GvYbV5XpdcOcYWUqtj0vAd34/yQuA9Jw4ypssYSxSQPjih5
sJ2/fbl8L2iJo9Q9vBc15usrkqGTGVSQ9bQ85Uhg6vAupDRv3w8lI5WiZ9a2vIT/10Hf1+gTGWjx
1f7n/C9/FuVYR2hd/us//+mr/4/iwD1PWAAN/+Hz3vxsf/7bn/9m70y6GzfSLv1X+tQe2ZiHRX0L
kuA8UyQlbXCkTCXmeQgAv74fpN1lu6q7vup9n2M7U5ZEgkAgEPG+9z43I4tkOH6kX3//244P3OV/
zgT/xy/9lguuKt+obrCvVU1Ft3RT5uXEV938/W+q/E3mqSM7GiFBNltzBk5GEF/w97/p2jfVZMBY
tiFruoIF+R+54Ppvr8f3ZJuUMpJY/59ywa1/2eoqtmWq2q/qC/mGuED+WhXAXW/rqa7jbU/tL41S
zT6t6mM7yMW9VS/A5Nj4p0KgwT5Ajay2YAqGi2/HzDCIi2Y6Wji0u8u+oUEho/hbyGV9qGxqW1Gv
FcuQcOVVXY2fqW4ySej7SI7TBZKaTWkdhYoUHj87ECTzPU3VQ6cgkFDrMl/6ZtDOIGKylkPEAYoO
O50iPw1k7vtIOP4Glc8rJ4ishA4DsFzy46rQSKOrmFTqSdFIq/P46z8xOmaK9PGqDqRh2WtSBcNp
TO+1S0ujQx57llkE4SyQ6HI56kUe8RY7ZB0v1ADzP97odqWjpTej9QiNekdr/KYrQXBSbHpVUpuf
moQmTpS/qR0GXbOd8JNmyJTElmLqWpaWBezIatw8oZfTVzQJoOPsYtvYqXlHTKjSUVevQK/K1rix
QwNxRee4CgrHjS8in6P1rEMi3BGWTNOJcOM3noUnC5fyAGQEeaT+RdHYpdaG16qTtZlnt6Y7avFr
jTYBRQMbC3wgUDSsBu2fgnxUSLlJt9Lj6Z9A3SIf3g1NUSHalkDltjupTZZ5Vzzq1kTNhDiG3u86
DCtlXpXOcUT+PkBt3EQQMPoJjWCAbRsUYDpUMXuXNga5H5OJwU4g++Gfp/GUFe1clmVk1xXOmQhL
qkvDiMRKJLBhqlUrL6VZS/N3oSP9m8k6EZOj186Qe9y0+sZjCptIjBIJjek77FLIAVQvtUijFJRc
htxj0aW/ZjFBN1EDHLEvMRKRotaKrcc2fSZZOrjBTHZzvUTRGqCLqiDbUrAVi9S23jS/ECt2KlAu
4nKkSQf7XVya8FpKiN59b+3kYM36cVGoEO+0ZJGk/TLWytVk8jA6aV9DJRtCZxPSnURI+Y7N6RaH
6TYKs02d52cpOdBPPdFKODkUF6BZQdBDejXIq9yz17mVbMu8O9qVvRrbbAsHFHGqfkKFuUiSFxk0
dHoZWc3SnGU3m7NkR5AjDQvQ+SurIcM22QfI0j2V2nRNasZnhWXDh7+sCt9tzVfCf3dgAGcoc1i1
URu3fqHs99O6smqUmankaIeDKwLNg92UJ3mMVmau0JCLn0afuQb4oIQ9qJ2JpUf9tUdpAD3xiExs
6ZGzpsIxsQXYVE9fxKO6o7hL0o637RKxiXGrJLAXYUjdZaw1Ru4c/Vjd9Rm7LYQbRQ0NEPUDxDeY
CSEr6Wjf8JlMtZ2h7V16ZUF6Jz5r4ea9sQSVtKCwgzXDntnpsHbicucMnQs2T7STWmtYp36xbFv5
3IkAooczU+oC1yERmMSOmNUD9jjAqWkrgX2xHeahFhxLReztsL9M/z9VjZMihZeBLEyARktbfcPY
t4Tf4aqtRv6cPpv+TOuCZWa+jWpAmiavHoQf2EBnRePBh0tnOA4XukV3mmiczlkgMp3ZqrwoEdRy
N1GKBxZlziynA1C0lE5FOMPxTEKnQ4yxByxx2GgqDWOuNPuApQjy9XI6HZFHkh/xzo5WuHFsnM1t
kRRrJ8SrI3MxhuDYeB8oC7eRhUqfN8t9Ah7Nud5Tca6jTRS/G+SzDI6yi0fjdTpKMCy3kaomspGl
PZSo3zVXl0M3w7JWOl+GzJSGOdvpU6Rim3LUkEg7W0TuG+2z0yE8jvHWytJn7Fg3UiOJWPTdknaC
ngt0foSZqd0jFMClJDJVrX6BibZNIzRXHFGTbvK0d/uUsCm8PXpq7iWQV42EUg3PjTWSWwXrLSBz
A2U4zxbn12nCRTKvx0Nmdu6Yhkx9zsaHPTZClI91c1+Om4RvNVp4QQD2Ng3l6Zxr7DtFcbb0a0+Y
kCEg8gDByZalTExycFM8Z6XZZO1F2ilWilOmW+uqto9Fnh4CBLOjftJ1bzuSOetvByfYDTmjqNb3
Y0dFI4wvhqXSKQSzPQGaA8i2w2eeMf+N2ryVVkRSHH3KBtgNNmwX4egNi7ROFl3jUfNha24y/UlI
MVLXS5C+R2JJ99dt+mHVqtKBf+c5QpItvU68C86BesvIvVyHHdsK1TXtceVNCB9/fA69tpgm4ulr
jCiYc0wIYprLQCB1OFnk3I/+qC+zPDnwQF0OKo3Xfk7biVRQkmT4thLrc7MQ3PosP2O2xw1+bE/c
/J4TQwxrF2OwN/d1YoJQNxbgTTcGyLiinqudjOJ/2BJqxcq7/27b8Vypw6Mh1FOg+A8NK40TF9h1
g+pao+z3uBuEhB0/wg1nbQJ4iWTwkt7V3lEfb73Y3Du1haVuIAYndLu8h+RcU+whPk5jno7trT5S
g/SMT0oTsEdN5yDJ5l4zmTc52UnxLCt5LgbJdfz07OX1vq77FznHi0F2kC3viGUtOWo7/pTKYF40
xZtk9UAtYUU8Ra5vYztyY++axTr97eAC3e7cpMWbD4IfoTIqufBaj1hK0EMDh+NwYILStiAAZsQU
J/fdQ87tayATKwPAAy7BflTg1NPEmvIpgeU7+oG/WQ6XU5Zce5RcXeHSBT+khknWnpm9TVuycHv5
BwbfeZljGWa61akJD24NO82uWQO1AY4AiVLislfh2HdckkRe0xFfREO4Yv8JERWLb6SeqlFsBKrx
OOI8gq/qbGmeIpL082KHA2wRB5CmWHjgj1ATpChIwCMQkUZXA8UyMU1qVLlIyZ6D6NngxVg7jXKw
SiaihKwJI1pVrb2pFW0JccbBU+0LVCwDiRoD1O9m1vKRcpvUSfXOSZlNZ0CF1J+lBMRZ/bpLAex2
F63oFxUbqHiy29rJ1IecZI2TgYLIUaTQjjPvy+bX/w/MCI6Tv0kp0kkDNraVzZ5yGgVK/dVmBWYr
G0s6QGJGjr33nB9Fq6N4ZIoxlOnWRI6dbQfT+ZoOJrGJQfKthf02QGLVbyLI1mU/HGqJlFKvJedJ
ShcxSTzVZ5Ck51iLLkMJI6R06hcj4TULRIJ5cwPAfMd4caFUsLegxZBIrzIZkOWyCpMRX0897y2I
KV/T+E7pkaRdcRrb4OkZZyktVkKX3C4aLnS3r7FTXyPb+AwqKpXx0SuGrYaiETU3ZL50S0li3xFi
Nlobi3CYIu6XJYEyQ4SnIpShN5cY0a2175QnUzNZiZPTZnylUboAkKBoPOPREFF3vXto3TMIAaQx
HvMpUl2J9tnwoIrJRI6vGVyBog6bmkVJOwoXm/nNwOVFePK+wfpujDpamWV0imy0Yk+FrOoSGEEj
fkhwBiIWga28K1iLKESi+5GxD3LEPjXrGprh8+TIUzamEVar2kkbmhVcOh95uVSOhzwxSAGOFxlw
/gj0IXcjJJN+WxLFCXkAWxkTxOS1Fmm/wX68B4e3cuLMJZZzbXMDjdpCdaCzmgl1kxkTMwyU2WiT
blD2G5zka7tMXiXTWlsZ0+eAcEnxrx4N9Vyh8GqvNKyssVqj6eheFBN2COd5kJxrlpwa0Z0yzfoy
q/4x6NnnEBYvpsq6DC1hHyk/+uy1bHIynRiJQZEeJKOCW6zjl6Fp35v+owitVYiJ14vq77UDy99g
hSGiSznGG7q9c4doPzkP9h4EJj2jxzY6L1LISZjSDZhLNYn0hFFaDbAqrZQno2Ys264/SA6rVIOl
NLjIEr5WnwFqlK7dAF02NZaK5z8shAIzUftnKEhkNdUoKrNPk+aTWl5pl74ZfnC38zsUWSruS92U
Fq1lQV6o2ntt2mvoygNTKGHXt8rAikXv5Tg9COm2371Fr3L+BCnurXevGn6jN9/K2nwjk+kZ6/Hr
QLJGIeobsNyjgT03UWlFZq9aTqPAeA/1bh+W/jUY5R++eAlMmnWO4FbwHgZABjXNPnXa9o2iuKED
aSNu29v0jV60d3YfRRaz/AQX3l+9ZLhnzikiKUoNk7Mcpa8Ett3KtDg0+OkFG4Y6JWzAphGF3lek
Z0Vvj1CLryiiQBj1p0z9OeTSfVhZI5EcT5LY30UZf7ZA0YrImEjfh07mlon9l+nJNR3n9CkcGaOz
ZGynw8LQvjX9r46dBZDzlzISF1a8V/LJEFKmq+nX8Fzcp1+LB+/eTKZlqT7Qvly2guTLRH9LnPjs
M4i8zsRROj410VxZMb8WSXWzI9ImqA1X2OXyUmy8sj1WdXO3+uYeojhv9ZEVa8gwJ/VDNLcuTs65
pnwiSrw53lkNesIqguNkTsrblz4cn1D0jn0B3jmx31CK4YVeD6p4pp53U1lGVB51XPN7ww4w7nLQ
bJ0bNNbMMF4TE8N9qqwymteWgbzLSj4dvT47iVv60qWsjDe2zreslu6p76pae54GhZ5498i236bL
iP38BV4ldM2SXcx50MOzoVocXH+ZDsGwpHunJoei+oh1b01Owq1rzSN381212ytM5As0wW2A23r6
Hmornqo1zfbuaqfp2ar8KzXDa1CoJz8RV9CcWIi/I9I5iIb8WUPcAtN8I+X8faQ2Tf/ff3hm8io6
FvhhuO+0/inp4t7Xyo4rS8bXyvNQ7ns1gYcSC0H7lmhEx7fKEzH8wZeInMPGpQKW58Bput6i0jug
OHtMH4pe7LZS3oPC3wv7SnDsuUr9R9SkWxG2NzzsBdXqInUgU/P6lUPE0MxS1XvNhZwu8gh/s7LF
WWFk9wCxhPUdyuxheiuoj0cSnc5j6D+LXqJo3R4V5xl03PeiOVoyDxbZv1ZkouWNf02FgSnAn1XZ
b8OmtL1bY9ZHvZcudiWuEp+gh7JwTI4+uP7peGSr3GRgKdhWvU0/CroMZ490l8ERmQ12tjq4FoRT
yipRzbXYD/HShDSVmP0Iaafa9iFmXiU7mNndqc9sHWy7QVR/mj6YUjFNEqVJa2o4yd8h39x5SNBT
84tkS8HzIbxT3LzmgMi5yzyxoNJzmy5AH/j3BPWT1VwVLMExJpbEZ3uncIyddWwV6WIlzk1t62UQ
cFyaebSYt/pgeMbckVJk7oOEpXZGH9KXzzBUDiN2y1h+ptygQmY0MINW+rHHvBE33gUo9l2wMqA7
cLNta8/Y3DQ0NafBN40oufSPldE8IhFcpzuq1b2zc1CyHLxGzGpwi6dVmN7NoclrJclZ7cRzOvoB
hR1YKUo6ymn6fjDaNz9VngivwRCek4LrROdLro2F3YgnTM6nQ3sbDvsxDpw7Ferz0DQ3W5+SiCw3
1fqbrlUvbcwYk4YnfV7X6TG9T6QhJZbeBxn2UQ3IQhd4q5G1c5eOpOTSNblGHgkAqUzfpLk2P6uE
ROUieG1QjHnnRheLIiCINY8/nbB+F428mp4OWv+pgGXKeAmV0otCIm6EdKFmv+on9ozIht1oy2ep
bO7TMQWW9abHbEWpzNgWCkPVg8bQ3KeR3SKH1JxhO92r0Ibw7qtbBNh8ToFIjkcmfM48l5CwmsdM
dfZTVzUhFZShHTHEtT4+48g8lw1BOJWGPrnF8TyNAeU5nd3AEmcIXa9F3t4bp3rXhaBoFP/6mqIN
kGFE2qhBn2FVYYLDUh+/jhR2eOjlPMK9g9yvVOlHHZWuwdo8pMNB8+Fox/k5zIGIO0PxvWL5kyjq
DrWNNSvz4kThdE3+9lqjqIhJ2atIXWWB2jf6ounIwWVGnfzEv+6AOMCBRskz7kBfYW1XH3nMsGY9
OA0apD0rmuFujHQ3NpwXyO+zSh12hvesqEI07RHs7Xva8ljw5dX0Z2tP0SrxIk4lGDsa7Bumb4v2
rJ66WbYVmAFjRPC2Zm36PHchbW1CQ6ylMVlMUyctJhdbXWHCisbW0/1s0xTlKSk70PoayYBBWu1C
/TRoyHflJttKDc8tky1OGjrIqDhsDFUNS+C8b44o4GcSEA2uCjUR/wg52x0yfakVEq6FbB125rKj
pehELHuByYzdppXVU0b1bHo5bj+SGPTFFPSitIgKueGLUFr1gXwWcrYNi1ctowJhLroekodXrHTK
TibOYf2ll9nWk8XDeS5LsNPBDvjOapJIaIAgKePNDcqN09lqZC5LMm4bYMqpRWi2gm72ZaSdNqJC
9ZA+5TEaGUBYSd3skZ5DSnVept9knqJJu+b9C4ATE7EmKmtIPgBFBnZnbKcGTVrUOMCFWi4KH/ty
orvAr9bZULLwPE7nBGPEij7j2szxMRieW1vZNq5JTgHSHZPx1zsFRuu9nDCZgiM3pJ+gVs5+nnyh
oEahoqQrSccBKdfdU+p65HZp+J5YJq01ax/F3Za2P0WpVsammpafaoT7IyJaL2n1WQgZEE+P/Az7
Hnp3cQgnGyBjkUI+wuGikGdV5E/qHQvXdamwv8PiFen5i+E5XwpIJVdDfrmg4ofKxbgYRVSuo8hB
KOvfag9+OWIBrzYwekv0oH0sFR7+VbIZUNgaMUkEGuqWWpyITP7Zhl64yFzsedE8TnFqFzrb3CG3
F6JNCEQuxA+UhPxFVj9ROWK4CN/xFtz8OoLx4GK/PKBmJo8LDrpj6vNOU45yYR0bzNrzIpHaGYlI
63hkLy3Rs+NVScLQtR9JHf302SL4/YZufr0zzkGE2QD9uwnqvXD1gXxdL5Wf1ti+ll38xFQJ0gtn
n1mmB+EQSoXwP4ohhxdKipaIABrfIhYOwTl1VQCFI0R2OBzNSWBRwVOCHqAQHsZ95mjsXHpvS8vS
sTIYmeYOfSS0BmK10VHaC1rBtDc02SbAF3I7wgIgZgpqX34ozuNXY8xuIXpYHO1wgDyNikYwiegK
rJHBlPwAB2nwKh06iPDnRZSkSxFhx3IkesQVFfhUQs3X+SPmXxucIui7GSF4P4Xw10DLi0VKQQFw
AEm9OlcPjAu6h+ZD6O0dfN9K97CyYhTFNnE3BREvkCmmB28/jzUkoI5hvaB1sOaS6nRUaZ2FGeT2
HNsJMP/hpppExZDWdlSImgExSDpwCcTVCFmaIXybpXryg1FpzpLBg+dVwjKFSUOG6M9KQX/fo+Ys
3zIFxkGg12BebWmL/gDCdwqeoqf8VwuMxrTqiTzHTuGBRf7/vdRf/dCXoaAf+j1vs6Yarl9+mGd/
bouqiv3v+qi35n/s2+/hx7/8ym9dVIRe32xLdVTbVBwN9bJJm/K3NqpkKt9ky0GmqyDTQvEn/9FH
VfRvikJT07F1ls/oy2m+1nk7tVgV7RsdVJl2HmQaIkxosf5qVPtf+e9a6vqfvv6LtnpScP+hrUZV
rWL9UgnEUHRdM4HX/LWLKtTGtEREEXck2kZmGiALO++u0qszJ9h01hjGHDGY24zyb+OJlvkfR/Ln
d57as//ujSfR95+00+RxqChvpzd2Tnr0JLCZmeBudvb8T5fj90/8l/dR1X99JyST1vQJuQn556/v
FBESqZjTR2wHgwqgzR6g2kbsZgtbReM8riSCH/pauhVFdib+EZjv5KUgXSXJNoWR7QuFPoIkkXYk
D6u4T356JgofRVnwsrOYe7bjIRkWzrUcVnLbwaPSXcMDR5PIq4ziNgg2pDTtycDeAlJsr/aEkaFp
8yd2h5Ae4P1eM9i3sNmojL13xNk44ZwtycpW2fRkI8/UCLV/uDWLYWV0ICwxaaEzPLZqupcilVkZ
RNvkIBIgM716SkN9kIu461WJgo+2VXNyHxx9TQsbVQ2tnjSgqBSgInKupqjZ0lTLwGl2EdirNk8u
mmHtB/CAGdMT9hACZNjLGKC7fcPbRxZLldJkycCDjz5ywFyHAB7DsTGj9TQbh/jzy7X8cQsLEYni
Gp4fTdjoItfpnjF/jYkHkkSy8BRoxVXnYn65vMISSkwXMeuijeO1kKN5UENRNynv8VjQY38N/0Un
9ylB3ij1LgiSWVlMEH/7pfUBs8Iwj1g+2iTOpilOSnxm0H/K/uIHh0aB8jim63CiHpnqIc2Sdaz6
b0KO16tpstenmBBwYQRKTWmDRO3h9y9PTpkuOnBfJrE1unBexEjOICRKuHwri+JLQ2mZDO/MIfHb
M3cRs24TE7cS/4y14E3Kdk0M9kavPvBDujmX3rfiC1uVVRRI+8zRtpkh7UPf2MacO1NfOXnLiUOn
JUUXnYLwdKYmYmLe6rhAIGqPcw0CdIjnBcXPbgAQmRKM3artBqTU2dOdvcpiLUBem4QTD6Nboprf
rILIvIiidwlNcgkaXTl0LxOqpJAcO3+dM9r6nmVSYm7lTp8ZaY/6Viz1yFonkk80F+VPvJeCMnYX
pBf+XHR2s2EleOysBFX3RiqGRe3Ea58yXUh7ZrIup0RC85s65uVp3NLv3+Vaspjimo1c26aZtx8t
7ix6n4mCbax3Fq0c7zXQbwF3htLgwmXIRWX1gcZtXadUrFkFqn69KRt92ydYGfsbYFJXITdCIwjF
gAfc1lweNBeFSNfdhLyNsoUQ3dLx9LXdvEDmfrVwHptD+NZpGVLU6pS26fv0o01Lx4JLOmScUmeP
p4EFXfDSYdFNZG4+SqF+jUPNajlg9titsRaxsVVpeHSTsxYKS0UgnlUL1wNHOI64FdOjWSjnCcnb
7aY7Dxef6xsMBFIHHfsyvRX7yVutOPvYr/Cqg+YCsGoqwtXGZJ1zHFaQrJvpw6sFPX7aoQOhhWJJ
uB/Jbwx6VGVlrX3/dW1tx11GIwmfRb+qAhnqr79s83Ze9P42qbFYRBX9s/hSSTjUlQ6XtwavVhxz
bNq9aaynzwR+fUNV99Qgp9dMOqFtsjaQzUx58JgJNpqoN3HkA6vN9gLQwUQ/yu27UMOlXZ5pc5D4
pAXdqdHo7+dMr7m39zhveRxtQ1+8Welt2h9Q9UYbqZGuy2gOxUXyzEXvRW8phrdZ5Vn3upaeTQ5h
zutc0wA3w/RZNPkHu4ZTqFqHrNIOumP9sGR/WxY+NRrrHqfNRk/zsy95Tx6saLkZTHhvfGEfbcCa
8s5HTmGAY9PaZFWqRBCa8sIv34yIqaOqZlKc7GKI9rOWkI+ePyv/hcioq8GUrwm0HRiUiWv1gp92
EF3QJv6EUyeB6BgrRAsmda3MMzfkWG9LNoAA8jB2FCCGjgFTyBTaWIeCe5LhT+Gv8coT6hqWyBU2
78K1fcJqPGdPnvap8DtXdM28KykScKvESrsLmmHKaHZeokSjhfVDz6Wn2fbH1Jf2ODz2o2nuq5az
YyfbgtLTrCudWxPVGyVCDJswAoN2p4TjUQ7ZZcXis8GPokOFL0vCIdTmNlrx2hDyHvJZL619eCgF
8Eqb5ArT15GWku5MwIhCUzex1AM2tbVlJeciFEcpI9qGUUnQSxAis+JDsS1QvfZI9vPZyr4szSEY
NHjLch4/E3aUfU6qFrfOYTc+ch4KWlCqdJEc3EJGsB/t5KpW0SViXmsj42A0wycdkLRadUX9KUnD
MRb2Pa+INKi+piKVmTF0uSagUEsspJSrbF1djUG9CRwLaldxUgbjMCmCOUUzD6YhBoQuIaqqS26F
YtOebz4h7rzLsYTYIyObqOh5mpV0T+t+yoqb8RDf9XWy9vqRvg6FPqapUHiuc3bq/CNM9IMVxue+
By5F3FvFlR5kjzamfTeswFXDADz3uKu8L5SeP1gB/HCMEEstuekZ+pNYecsMTLfVhnCZmZR8yFB4
rXyAn9Bs2D0i1NDW09qk9HTALdZVWLOUiN1gAAOpvfQZJjcfTbUtLcrEIG/AJ5aPeJM82LascqCj
byOd2S0eISWMq4SQEgEyViLURIzheyDyRVWXGy8vPtqILPki0GqSWwBldMeEXHD95NNsDVlAdekk
VyHl6Pt0HQLJP6kDg/UDARQPCIfF8v/8r19ayz+Wir8tWv+hvfynL//rP5NovuQp//xbFef/9YX+
Iv3k7X8XmU7Cyb98gWgEEeWl/Zo2C3Wb/CYT5YNMP/mffvN3KeZ/s/VQVBbFnKnf1tT/IuHcfqQf
4fe/7Dx+/cbvOw/L/KbYigwcXLYNyGtYBX/feFj2Nw3hpoN800Sn6ciszX8XcCr2NwOzGEg23Bby
tP/4Y+NhsfGw2HjYMuEIv7Yr//vQ/pONxz+v/3kNmTKiSeCjaZiWNa3a/7T+t6qxDqu6jgC3YgrU
jLVnH+GSv5XxSJJhUGmzzZA1185qr57eoxaWO+7IVL9akTiqHTLNoQiS/2ZTov7VP0nCDLuxaVPG
ls3gc+rsu/58VFKb1igVrGhJbB34hfUk10mnBoclEyvTXzXd/zDb6GdkhgcnuTAZLH1j+Bh65aH2
4uFNTfEG+2Rp+D9VP/7QvUYjIYiI5B5Ih5lQg8qIuSFR4U9X/v+wy8F6/E+7nOnIkeLijcb7rZrm
tNH70/mMBz5YnmnR0rfJ7SKM5T0x4w0guYLijHAw62Jf84PvuAcdl+4M63WjOEYV0yFUzBBnnUMZ
rYgWk7Clq7Uduq9T3DqvQoHHA8UoyvJF0bAvCOOdJbQlsoCnpBT7tkAJmRrYDwZoKRaadTftswdC
owfhq1QOczmn9FIid4LDaukrUYhlI8Bl4zl2XKG1VycnSc6JfhoEbczliXKS6PXCk/QLYgyvTYis
wAotKG9GxTYoAkreH3JeLAckUY1pbv1+YSaAQPQNqQwE3cifHdoHGS7DzLf9V9S9kLHpG2G3RgrM
xqDNHiT9bpRmgr9jrIqovW5VnXwt3hfID6tsTFyBPQ9Khl4a2GBYVHDMlV4PC38c7kZCuwMMgrL8
9RM6m8KyfCDkxBZKrt3cbOtDhrER72XiSvCmh0BqcLwztsk2fe91hKs0YGaGHB3beDhFgbzTi/DV
kAVhIMqjqOUHhiIyoEbUd+zK8OQSAg43d0D4aBYviPHiwPxR4EJQU2netoax1swzQWDUqkdmb72M
4PSNv9ItO9CS/o9azT5avVza0UkBEVs33Q6zP/YlZG00w7uVVDXV2oYZNxv6wcNOQopeWo33ICXW
NxLNRx2BPjTNjrQQ50lJdG8ZzTtR0QZiPp4hJlz7kA+At52niPJeiOxDaAQUB5qA7h13i0JitVNF
HJllyiqwwH4Hc/ie9Q7hDoTtKBAQ0Hp9tyYwxK/X4mTHpEcb86auMRZbBKGxC39DsY6qBs9LIzvE
BDXpl+OLE0W2s9VQm+wym6kajoflPLQEVVCcgBaqunKh+eEXf3EIof4qKbDMdJREE3yS/kbsIwKN
Uz400cRzYFd7WYODPVX2Ffiu4GSLcmaHyU/ysOBo0WyUkYk6bYC+c/qkvTeLcxbMoXmBBY3hDYWd
NeThyhfDJlfRIdkRVFop0KhR5kx9lde/ZD1oQ4d6fpnwYi3GWS8UFZXlHPVbQPZgn9DlDRzQ79yr
Yx4GGLEYhTZgf2sAQt4RpO622c73SUzrJf0BT+pRKC1dh8Caj+R0L8ZKfhuNUp3nBUOxGFgFBD3f
9PNzYUXOCl5niQBDyMuuQRVNxsyyyy1EjSYwqgj9A9LfpqsnLPgjTxjItk/7CmxVl0KhjioinOCM
BKDvgqRFwgLOjxwEe27rZj7PWj5Jb1YXJ7OeNkvZ+Ujo+Bg13OVVhfDDdI6CpQ6JIPyaKYYHWZjP
OBHHrqhs9rqMqPLTmrAqnT/9hBR/0KF5pB0scaQqyKsAZCHlVs+BHR4ag8yaPr5K1vCQI3Ktu9o6
0LYaZsQzc2nBzSV1O9O07COQGLh+8MGP9y43zg5267zKgCDbkvKgI1Kt1cTu5ln/iOKTX0naolWZ
oTC+HqJSAf2ObH7qprd4EBIARrG+9Aw8mJJxqrL0ww+cHz6mlgGD16wM2wrTEKlTDBDMmiQip0wv
DDTcFLBPMBhZwGFSg5+NDehrkTOA7s3nCSD2WexQd0ZZhuQ6iH+OlgJqlv4YOTvFTEdMgs6ECr+g
E5DzwKmsSJs1TvkaDC3CIv+nVY6PLAZvDIXm6ijjjjmD60eCs4mwYR4qAvP+Wqu5tHHTUa6P272c
chBx77zmpcpTweeDl0b90o3KWfIt5NHC+FKq4iMBGz81gUjpwegTtOG50LmaCi8/y5L2GmAmIDyY
qo3OaOZyog5Fc5ADeFRJYID8Jc9/zatSX3zXsApPe6uUeaIt+bi9rK/ZgHNOEr6qovCFaF2EqTAu
F2pz6iIqDX4naLVxfNlIuR/aW0jvBnPndNpxFh0MlYnC18RVSburJvCwms2V+IJtHh9H2PEkAeWU
1NWc7L20IRSb/KahuU7P+byvrypPJhXhnd/7n0oyPOzERFcjP8D1fM9CnQBqjgzBDeAqojxqCYnr
FO9eNM/RbzZ+hIALmt/DS6nb6x0lR2PYtxFDtiFDYIYkaO7LvIJvC3xcrLXzL79wDsRLwIeLPdJJ
a4K5YaNTOLmj+K9mQapRxdMRy+YepRJupIIbM0vK7wYKEV+LP8C9ipnRph+s9UjIjvsHe7YPXDnL
SDM3VTrw3OIKVp6/SHCyQEBOFo06vMgaH6EPdQ3+Jtw2h65DFHNaimlzKqP0UlmroBQqAb3a0E2J
ZYQCdTZ7DsQz2fRNWtNICxQk1Vz+oSVQ3Pco1k3DY9TAfqdptvIbcm5HeAduuFEzVMoUDX2tzhd5
0EIeyrajKQoMrLm/cgIMucR6zxP05FyBiZUoY8PmvrNy2mV4NH6GsYpls/iSptkSdZ8+a3lB+rCM
v2lAaDnP0UJq9k1UubLOnp4yPbz/tixm+IEXXoEQXuqiCXQvRTQMDQJ2saki6U3meRJ+dENx5c0g
D/EpEmQhML9rx4VBrBLJI11/vbFcMmQj9UPJc2LEGMOIID60WjumITzKRizU0gT9i8CMjuyw8koy
iFSfUkJOy45VCiq4NFyX/4u9M1mOG+my9BPhNwCOybcxDwxGcBJJbWCUUsI8O8an7w9gVpdSVaa0
3veGRoYyyRgA9+v3nvOdmXMmWv+q6Aixy/7E887FNX8GOPFe0pFA4rkkUUkG9jj90cBGvA/kD5f/
fq1CrmVX+nezdgE2rbepcKq7utg7IvqIQi7y+ZsCRNSmqEkaG7iQknz+MNRATHG/altKuM6oqlVc
tl+yhr80OpW3ieHP02P6K3NRZjUxETHdEDOC08SxaZSHtTKMYemiuIhH9wTb4X4Y4ubQ4dgJRP3u
e+TiFnU04q7sC7zqjb3Fqn2W9C0Dwgn2BsB2OEPaPrIg44dEHK3bNDwMzOBWRjEYO4NsHkwLwD2t
YuNggAeAnvxEWjumJWCIxQVupU/B1HawSHh9ACsfQCmFm6Dpk43HObfrSh9FfwCJWdiPOgl5Ttd+
zTWlDsT/sb5Yjwl3yN53tLsxbrq9KR5ljNtYKnLkNTFbGeM62IHGwJyO/LXnzDJf8xA/jV2fEIAC
3osSxd3Pe4+JF5yccatfZU1dEsWNebZrSNMYG31VflQdGVjpVGN9SnuohzEjAskVJNLXqCR0piDw
GRAD+MosrYqNPrh/Wd/boPnBosH6PLC0mTGfGMcJPq0kUnNI8a5IPMKVB4OkDZpqBgcQf27FLDdj
P2Yf/Vidk1z9JCcCY5zpHwurZnmkFaxMeZRp/1OQXQWbT27pun+4WGbpiHnPLslnXtJz03FRW6SR
r3XhfldFvx59Pgs0fybGfJpGdDUrAeXCHrzXIoTHyS0PGelxmJfZyJ35Fyy+6wQXU9ml57yxok3f
cZPanrjF3fTGrXsLUSuvLGoP9g/vO1umtobxyoXpQxyDzrBealQZGa9Uri/Yx0BuTqyg+ZTeJaS4
CaYdcvIeBhtTk+Dmj2zEopVLNEPFNrQnsf0r6N6fyXwr+/UMX6G7l0W8atFQpboNvooRLLA+ieMQ
lU/AKbqt5gX6qtGSiy2QZ1SES2JDJ/TGlAOqfLhYdv9qzjto2hol7fcvw0AAngDMF0lg7fUA+YWR
UQT7ewp8zk+tuTLTfCTElfjhOOfC9gqicR2Pdi2Kka2vEqzmJd1rMinLik98YMWG9TxtnZG7T4WI
k/ltEAAwH7vgVOfjk4wVQmIdYHZqvwKHwU5CGkfczk+1oUUk4+6rq1XkFZJ8Ro+HIsqjW6TZkXem
U1yugzh7zeLrUgh7sYccpPve471YZT2HBcGMeaUuoYCiGcngZ9PYBULy8oaNCb3xMHkI7RGQBtqz
0w138JYjBhsWd5PkarU0ojn7dkNmKcHtnXkJoBEHCqKETLVHJyB/S48+AoAea2EVO7u1zsTBa2uH
lYKqZnzq4hYqPAezpo8+LDY431YIfSwClEpWfy9Jf4z4pPcBoSSgVL2t1HGW9ZLIv4QLQXMpbpo0
3rKephBkeecoBJo3sjY1rOrUU3yZBsW2WjxbFdvI8kjXGsYOXfW0cYe3oWOnyhTmlAEYY+a/Yjhn
BQTRsAlEjLVqRMbF+W3d60Qp1eaPzsFWUglZr/SURwaAZCpLix2A3lddn5Ge0hgQ2iQRProkXmft
RKI8xUJWlPKqgGrpCTFkk0XBmEL4HUkyT52RSHGJiS9FvmS0lo5GhL/bkChwUlq4zVxEQzKtj2Wc
7Noodzejkxq7GpM9vR8PcSAWj5ZmZY9yyGXYfA606TkgI68BAL1nakQQc9Y92xGmCsgdJHPSj1+P
SeFyTRqbTiI78HLgS51e7zQPDqdXDm/SAH012l26jU00ks3EvtLk3bMFlSarNMxwyNz/3Pow/ree
jYfsynKAlYEIY17/a+cj1VxgCWYS7zKmorpRvo7oKGtsnScZc+0UgfbaeDbhDIEadhg49+WUfGRJ
hm7dJGUnmOAUdFwQy9P6/97zf21a0sn7U9Oy/PiHvsIw+e8/W5b0r/4zM96QXOCqMyDP/VfLkv/o
P9IkWliYhuu6wqIt+V+Wc/s/GDs8oXPkJ9HXNvif/pZKYFQXBq1MWpz4vx10FP9PUom59/ffigX+
Kpg3FhphzbILy9J/0xEUnd1XTjmJZzwwdi2vtp+3uwHEM+en0L8ujy1fUIFHKxsy6J7TXBpuoK2/
d+TUYMswdXeljW5232PJIClOziNmef03cYWYZRu/PVdL2BAcsC/NDcH533/pBo5hQz0ievGsqI1Q
LUX0JBdK8fIFqn2r+n3XdthI2qDvt4nWRUdrIgutAS8cZR2Mxg7seRYNX7LKjQ5ub393ZoSpb5nF
PYU/bE7ZOmezn+St1D12KMMLvyE2fNdlLB9oXXCq61MKfH+4TgU4UTcNyncjR7pmj931l4vof+t/
/nMRcD0BqcCgZ42L3zL4Mv/7Ly84zlMK5hyRbQibpN0gz7Wfhkbeh/GUfe/qKSe4YiA/tam/EkpS
Hl2bCc0QpLTZCu2X/8oYp+xxrtLkYN2DLQ3PBACdbJVb9/38UAydhmrJpZaWRrzVcyM4gIvL32a2
FLCh4olgifrWOpB55oexteAlA1KUMkBaf77jVekgl2/Ds1RheNECWdx55qUpGTimD3ADjW+TFnyB
t63uu9ZHJhj7kqJGB8TtFu7LQvbyAnEbDNhtgMPFrRorluXQiZ4qfSQGON9z1qauHdrmmqB9uar5
u9CL3wmeH3d9AxNpfmR5eAjFi8wJghxp+mxJJk6OnEd0hrRzUyh173WQ7vfLd4C+sYFWKO6wYkEC
95pTqyCklaQ57xwcIytg/dpDWou7zm+nrVnin1b14F4A9DTC6y6Z2IANU5duftC1hMJli7qNJiT3
0Z+vid8BJp6wbQ9uiYfHR6ezb/12E/QjJ7yEbe1mRi6Z3ch8bogIzHmoH6IHiOLb8phuFvLqPoUd
SgpbNT0qm6i+1KiKj9Tqx+UnbRi5ngVEuL603EvsNoBfHG7mCj3qNUJXSYOnMbXdn1+CmPeuX+5j
XoJrS88RJq195hLGb119x4TLWjta/lDDykaEXGpflCa+tr4ffIsdY+3Tz6IpBtjWzehveFNwl3n+
GwnRUCcIglu1JeBDU2vrtbTBwKYjaZzobj6SsUXUUSn/vpowclhWD0Fp/gddOmd+ffSlHOr+UPC+
7ow6rd5Sg1KsL67CMMpHJx6dMzke75Usy8c5xOVRC+gooGZvt4I5/b+8Df8cFnF34+812dxxr0sI
oL9/kuMoIzBOZfWQFVG0Loi0OcvelCuGx0SDj9n3QZJLFde489uFDxe7RCm2LH6PVmJUK9PrwxdL
IzuW67tEMFJkyRvnM4Uv6i23B853JkzD0a2SJ6urX/TCzEBsjdmOItJipC8QHM/fjQNx2bKuPtrp
O9B990BC+4QdpASzl3hwSAu/ewQEPx7//A4s69evF4LlekzeYLCyywnd0WdS6y/rmyyjIEp6GgN5
oKXbOmIavSxtaRJedVdMX8KxIU8s7LhCcznRLVD5tvGLau8Enji51GuIj6BapKO5B2UyfQ36l6IR
6XtkN8lBuRlmg84B8JECMBr7x6DJknMCd32v56bp7FHhOidHByG9jkJeX+wGtMu1CTifVFO19s02
g7WYdXfaqAHhHbOXYPBdj22nWVupwSU8Q9mReNPuqNzgUAF1fXAYtq5c2mN7CEfp3daym10fQDtL
mcBsHYCzx2mSMUlf/SxEGELO8TGGzCFsv2qOvCx0uWQONwtDjvmT39+LasxvYfey/H7E1xyHh1sy
ZwT0ehTeouC+ykMSW+CIr0y/6J4lKMUnZT2nfejueo+DMwsVniV/jKJN4nTjE+mmK1Qp+gtqQf1W
wmgjLbhhysMh3d53XsJUL25nAZFoj1YsEgCAkXVIEtAFeqI/pzzfJxEM9b/cF7+NK130pEBwJMNA
UD0uY9vflgfpq7asysK+Oq7G3jqM5s6Fhv4mYCuQHpS82B4fEr08k/BPHfrKmCnmTNC4vRbJX90Y
GlkUNuOzHPncmOT5jTgjbEtFvx8MZFIcCMev1UhWo42WnvzPfr/sGU7Rd5s/X+IG49XfVjtrJg4x
mSYT0bFcbvh/XuRBjt3ULRr3Ssd2neJFJkqqb/fKq/wrHddpg7O4ehlw7zLHo/lDok91zeq24vDu
Z+dmyMvXPrfPOE8gZNGzDoMHXYTTUyxTgU1E0vb01fREA2C85J3ztPxjkPNCPSJc1pIOxYPZDZKe
j/mXRWm2qnri6qY2SnbETJ2r+RJu3Ic294zHqaovTaA6rBwKRrsKjaP0J7KQGEdsuQmH/ZS0CtQI
ru/GMd7jzs15Qclw6UK8CdjcAPj3T4ny9mTlOLvBjeq7aSB0uTXC73rFkwpMJ6HnILWL8oL3tHOY
d0o93FVuJ16Rq+4/X2mCsObZZgu46mX3rJXYa33bKg9LiII1MrxtI9HxfsiMrHn4a0ZHC6MdIgxi
k/FNToE4aZH5BFmcKHtRPvbh4D/7TOV3nZyjyefbQXLUxzHcDRBBAiKSbAIx5hrCJgZtU+p1tZWM
OOajbX8Q6VAfTZcz8jhx+0eBX39Yhbfzsg52O13tre6J4jJp6u8v+cwYS6KEZNthxKrS619V8lJZ
XvIyptMTU8j4Qrhlta1Uq17G2r2rTUBtO1VbEq0nrNzGqK0b/ZTsLm/aSzv/lLbB318yoJbFaPqX
/37IwN9ftcbDEEfqGM1M3dzU1IOjXzvCfLGKT6iA+IBAQehusV6Au+xu4a2qja2JO8Z3nODN6epx
Sx0ynQkpGu61vv72uTBGcIRWytKKC8rjCEQgo45yMveUHcGqo4RdubVRP7TMYNY9rrItvVSi9GoJ
43Nm1+MBnE4NrEn9QQartJMsidlU7pTpRftQaTtwOe4xwZO1boJ+AsZJ8pnLrNXofe0USK87DF34
Ydj6ZQrd+Cwz55VBzvhVTyUBM2rkIpiZlBpl2pq0cpAE4iWNCUycLJoHJJEavvvhMd3eyDCbvmZ2
g3UhxBtbAWJvHXIWWwJzVm5nCVoykz/eG7TrW8KhPMEzNvUBPN2yRxiokaOVS+IoDQn9WQut/EL/
pMGNmHlsNVN+byg4RANB0/QT+4+y6Pxz/X+/BCL8WQH5olk51LdKahvgXjV+USc6VXps3SIt/pYY
Ts4EqnSBWdgAgeZGi+XOyctDbh0jrl+PZ4+FKAovkusRCxXR1pkztsB/cLnQMosJiSZIgdaGb5w6
1DFHX3mdv2N9SDe6y4FCtGbAJGJqdnrp/6UaE01c4HkHFTElAp17yWLmosuSwbvsb7SOrXwfEqR8
MyogOZaO9rUp9OzAzIznlnr5dOAg7J9CxUgHZr05BdGzVif2fSTihyiP5ZVFRF6N+YvZYscMWyY7
JLaeC6ccLtH08PkmB+mTAxcQ8SakRzMumXzXp04E2IHZifwqM086yi4akSXbNIXBWSDAvAmVQXNv
7Ty7aYLmIWfwn5kWXVsT8VqY9fyjFTnXZdXyozo7oNjPV9owaF8Fi+KByfyExRtT0FCl1MSDqA6C
3bJyU+gYtSc6CCodvr75fS7zIT6QGDF1ZLFKojJ6rtLQIqHZj7l5Bv04N5y3mKq4u1Scnen8+ztT
VPTSGqXvKoE8OCcQ4M4PRbaZ0kiuBeNacgaZliOpnWYi6kYruvQEZehvsqvXVda21gnLzMyCs5tr
EOdo2Ce2NrUn2K64FL0JSLbQ1Rk2/7pLC42RIznGMf3Sa9FQQ1C6GNBeenEakiw+z+Jh0ZkPtqkZ
F3d+9VXVffVrpAoZQU+PFSFtLf3L2CY8uC70R0vNinW8UWt4qVc9gQ69uhZ+za2DGSrGq8fdZxQO
EQG5rp1qIhoiC4kRqZ3BsfCMGQEdFBtJ+2uV1akPLFGASfFl/cBByqcGJqw3SivoKdX0/HnZZXX2
Y+Er25xiCUNgq7dRFntjo504r/cvSVGsCnc023WIhn25M/IZTK954XNpQPpvUIG9MAj6Zoucziy3
hdgAjsaJNgCzbdv2BRyZCbEdmPgw87y9SA/PbQhJe6kbgiq/78SgHc3lKss9DqaaM66dCNm9OjVO
WSJwrLUXu2DaH4YT0vPWIZttuTkgNt9imtHf6955tIC28IRxePFbRJfru8DveuZ3y282rbq/Hy0O
YcSy+KemSVmiNe++KhUn/SnAiZYFxqONS9AMg/iLJP9ipzgtcSEGoXmfdrsy1eUDkrh621YifIrN
/IxsKkGzzXvsjOZ88BdrN6J69tLi5paiOqV0WC40EuB1jDivHf+Nk1AN80vVBJj71l1bBdeiJJ2S
E3/53gW6OBLHE2Or6KO7tk/8HccF6xa7Sb6BM1x8qSMOK/3IQKGTr3VVnUDnaEdZ19W+WWqaflLN
SgAqvS5fGEEyJcpLFk/CZm6Q+zvU5Tnf9QB/Pl9hzELkj0w9lw83Tv36RHBn6+9Ir6PIJRj1Kfbz
Q1z0b59/I6io8rRJBBj+0m4zWpW9nwFJbsY8PJA/IXNYl8/Cg47q24Q375qa8UsIQy6XEuyQsglH
c5V7MZjPrkcLQVqgsLHIRL4GDgWQl8eYQuOefYHKpFjHkS4ZekzpBd8pjYoQ/l0UocnQZ1lDAtFJ
xoG+wZO+WTLN7Eg7ITtPj0HjasyEej7veMieO9ERo0vH5qB0WCppElcnhSkulTVzKxp8q4xMJajC
KtsCqViNWKyTdsr3CUIUooTdTela1Z2F4/vcZ56zNUlKQn18XCopHcf/qrDG4VaaeK9b6Wgmg/+g
21QdzCuYi895UaKVKj9kUYTY8NA3pbrPGYhAWUaAlNdN1TDH4cq5y2HNLhtyXWZ7vUQoT6oDsV6O
yfLbKERPtLK5p0OQGO5fYYpBleZ5iWhBV28gZU1t0C9e5CDjwd2/TvBRSR//LxFLYOBlkh9RvyDx
KhCtI0yfLg06eGH1hou6jniW0Ba4VseJNAOtik9B4N+iPh5Wgd1Ub0tmXUh0TJs4GzOpYTr2XvM4
JsrZMWghDLRkk50zXl+bCTjPcnEOcW68R6otbtLE6Ng55kvvtmobTjQX0JZ+mE5lvfZaib9h8qaL
65Faj7QPRZCNt8LXvNelzAryTO549aQEBdASlopj2YHKIEabFvTVoawLJD5kIdOaGK7Iy7qriFi/
TcpVWXrtR7ksrhNmSkYSg2DoQ7mapeYmwx+1M/pRbibNj7ZMuLB1airceTQSHoEdEwMwf4fEgGVs
fqlJz2dQeL2BGC+T31SnbfRRa0hl7iLOlGj1uUWwg9ZZtpuJfYRMopjscMU44ag4fRXEw4aYqNDb
rtqx1f8yQtL7uiS5S1Lz1IxNcl2OY73ZdWejMo+TlNVuebxvxN/fkUUCSlmzXnI+PEz5zP77KvuO
S+ZFM5PhZDUaKzkVBv4no3sNEtv/YY+gonoq/6GOjbM09HpDOgh+mKUyErkrCTiI1GPmJuWq64N+
X3bJDtc03eKgmcw10iP61zD9p/vYMspzYRq3XmbJS+fHJDdNSHdM1U6XbhDJibOms++9JNiiMoPR
H+tli/8N2mUZKNxQBlQVZZg/BNJJndXyNPYcOvOUvCUFq3PjGanzzEVpnagVBe0N237uOHBsCFWA
0Eza+1o32+ka+O37kraVzJFbBmL+IgbZRAZhPk3FrZsp/IYhaGUyrdfIRD+lGR0JHH7Zx4QBvc7Q
B+lmfVRz6xI76LRHufS+pFUOc3gU64m51eIcxJNOyEdIQgUbS+3wNCHA5QkkRr92zZdKtA230dCu
IwjYZwUwfw0chjM07NKt7Yz2fnl7mUGXZzvs3roZHgt1JAtGbaPR6Dpridz3VWc/QFqgYpWO/aAV
LstQDha21KP06us2lv3BhVFFTJddhHtNwQjIIZ+v0Lpk13Rsn5dAidqI8mvMT04DFbWk4LL7ryXM
jjNhWZwz7eECXE3/YhCcbFS8iD4EqlDRDaWM1pzNZ7XbpD7RKEVjAZfi7TVdg2E/3sKt5ggf3Vio
nefA1ROlK0nDtOy+2GRyrBI3Tg/WXFKOHn6gnpcFGx15RVRRypIbkNaAreqs2WYJdK2EA/TW7kFL
sqa173qEi9kpqKbyQvvCm4LWbE4IlJlFMGo3mBtrPm9mpcteVomczCpAiAJYokERsSc4jAIUIDl6
g/nkr1sG3pOsym8ktxW73Isgw6aefjfnekZa05wrP77/rB2yPr9WrZXfCOn6sqR/2s2AkLhLHpOW
5RCRafIq9PinJF7kR9H/EMoxsW5F+ObmRcjImDSXRnRznMy/ugzWDbdDHJAxBTnrptw5buLfk7LC
HxdcJPORuZItQBXXhw6c4PJJPGChE8NW1ffaUZvCYI0IP9tV4QCyAc/iWfd8ss3igYW2AVlLOgCj
YJoD28IL+02gZek15nR/sLiut0Md3dFbyV4IYOFtt8SjawaEycwpd70nftY1zg/HSKbjSA1F8Tgw
vHWdmLyGgDsGKzNN+WoGlBgT2dF4yLil7TiMTkHCG2JFmGEG6R/bOSFcaoQyqyJBZaZBsjqSkMgH
20lx7KGXbXPDZwpWs4p7eR1eGM7osFIVycXk16KBdHvEO3p5zhoUqFXKEMJKhP9AEN25I9N5ciYG
I6w4z7mnjM045dquvI6ceFlmO6jHaWKXh8+Wb9UJXLnR5J2MPO/gI0BMcvPxXjAbvqBGHG/cpfs+
0sqLU0/YZpqgPlaAdQ6R38ab5dRmEyN5MNdNKYejLhz0THkdv1Huoj2hDoTplt+HSL90q63OU5zc
/CnMbzBqrvRb4weS4P7qOrovRptyvNMw5oCIF6+1Ypdmj2lPFsXG6rMu+zxdBT6x4Tsdecq7PSf/
tawx97nunnK9bu8i4WWHPovZhORItfq5sDo28s9i1O4JLCbyx6uH51KRj5C2KH16GgXVGO2CkGl4
r8HEo29cvraDQc/f765FpfCnVSj7PruchullW6cychQX8X6aj7mN5biXzztpjMzv5cQyYmv5nUSG
TEylUIeCdxeMpSr3Sq/BlI1ujpCeoD2LsLhaK6a7jsgQLRyK5F8mIv+jEc50yDJ5hdJkGuI4szP+
10Z4EbAbtI6WPag4ekkFgTSm8l7NOOOS4L4olh9jg0gFjpHIgo3BfrJ8pF9S6u1B52mhMQufyDD0
zs4gvw+iCJ90r3qbMhusj0lQq2vaxqlH2PZIyl0IudHcZmHbHCraHgoJWwQy2Mnu/M7g2qOJgSDT
bg6W38/sG107WLXen8PA0w6xQVpqHkwVAi4tu3crQhWspu/XHR/7cdKc/Nwp7ZVwqR+tltvXECIG
EeSJDW/Ib3fLehpZnntQnLiPNAOjvZ3qd4r4jp2X2NbTkAG7zjv7rWE4vWf7QFSPxvSlyr6OnZV8
DjgiC4mhW+/QPbcv7aB+mmOqvlvmQBX3LkcSnSq3NzeMa1uUb611FJb/Ng7TsFpiHL3CUSS318b6
s2IHWELPJOwyJML+sDNN+R7jBz2zc+MXXHJb5x+N+ceWtYxgOnkfxeBgLMH6S61W3I8mTph/6R//
PgLG3i8MQRGP58lzmEP988oow0GRHpjWFy2tgLX4jXdBtnu/fNwkcn+rTOe97Mf6AY37KS7QDOEb
R9M2KxK2fdbE3G4vfRFNpz8/sVmc8I8hHuNHSzCaxjxl6jA9f7tkqc48oWE4vMUwajZWChaXTf5s
ji25YdCa1lFC9JUOrnAl4q59pn5NdgONgXPUVOpOr11rq8kItnw/uHvReMfMS9WNRrn9zLYKK6jp
gKnMP2rklCMrjOzNQH4DJYkT3hfaSXkxCqm53FnGtU0Q/BWiptkBnEYBYNbjuK2tZpuHkhQh8nD2
+RSlr8GIjk4hj1NVKO9sJmTPwbt0Jv8p79W/pU380780jzJs0xYmGg7XnH/67dOLHND7Ec6EG1UJ
fmBXqRPKvF1CnOclnQc8gt7OSqLpTFBvIYcOA6A6ItLrg0VKzGXqgjtqFYF1mbZQONgfy4mlK8cr
zov8UlWFekxx6NxxRHvI2ZaSDvrQ3Fj1BErgqkO3++cP3v5NMYK9gZAEgZCFfq5hC/GbKGEoBvpW
k+5d/SzZTLZdvNcYVJcmG96nFZhMDgVZYR+XRrpVRPqJQPXhZpG+t0JnkbzWA+D8vq/H70bJbGeA
EL8quXEd9Q3gKlzZmH5Q6O/tcmSn66zCXPnc/xuztMa7prDDq1Oy5Im0hWY2/7h8wRlGoOlyQspq
V+x6u7Wf+zIkHChLbgxx7eegEYo/bIznRHPxKHQqhVxJaidgi+BU+yVJpaFRnEkgK1fBwEtzU/Pv
78i34jvBlKbgpL0FRlVdyBbOIbCP7jc/QJFdISobbL/e/vkdX3Qt/xiT8o5Lw2Z7cMB6/Q8ZSCco
16JxtK9E6pV7dy55nBTFulV2J5p4Fi6l8axIjATEGn8Z0n588736Z0STb+XjmN6gxjAPjV7eeWGE
jbeGvRdRsR69ssOFMe+u0FwwIuTVdK3qMeXMjT2D22v72YdNKcFuxlT9sGRsPMSCT7isR0WMUvew
CDd032yIiim8i7LQs+q9D/Ar1nhs3j97UaitLwElN4qedZ9Xzs7rveDiBRCjUqWtbPdsyERbLzt1
Fvs6gTq0eqh9gyU7D4fdk8jm2UE5GRs/BnnUBliSV0op0lmDiGt/ligjjrzTeg5Pf/4EcEn+vtox
qIbdKO1Zd8R9/NuNnLhhaU+hMd0+yzLRDtSQnxfbZ9OoBjqWDVnzkJGtfVcVE6FwyfimGfMhNK4x
tHTxeAuskJAO6s3IoCTJRYN13+8fVBkCU5gcTBbzzh5U0aFFgnQA68R2NbdRE7S8JdKYdTnPLjMv
wSkf1Qc7nQIoDE56KAu33ptu3Xwxy1vpJ8flhsS4speTCr/1RvwtxWyQ11r3XdJPKbLspIhjWhSU
d5BEdS4e5KhtaVFi48+Wwn7qpf02uNW5nnumvmfVqKnNo48w/uxi1UJUz7PF43D97Lh7KmzIC6a7
YIkGmFw8dc9DakxblbD2M8Upxu5r6A9P0VR0T0U0K62KCOE3ZKhEpZx2QHVdrDZ9bIr4XUlruFv2
uTjXDWTjtTgqOhBQ2zK5wSZLgqdri2btJnjFdP3vsWHf/xjTGtZKa37rsMhQrCzJi2o6Dl5xKqUd
P7YV7nEvDO6dKU2ghNJySVtYWlOvN1tF0fVCd6ribp/YV7G/rkNnjS60/whmUSt9EvoC5q6LJQD7
Ip7OSZAAwu875nUGDN5JMrLgSPytbouOygdpbu46BZvckFr7tEVNSrMYak9rpZzcjeoFWXh/rKVW
7uPMeM9cZzwEAUmdcTCRxGmMn1/6VJagG8qUdGf72aKWfG5LY9b04poYjOfEVaBkvXnaQ5NmVcXt
cFx6T27gniKNPSbnWHRsrVK7mCldYY8Mi0dq8tWYOKAdp2IkQcSiB2bNVfu1JSoLzZXM4AjSKOqw
sR10I24eurw9acIvLsvj1mSNB5pg4Ni0hE9q+Xn4nqZTdovyOrv3gcPQJY9gwoZEbTTA1lFtGxyG
uvU4/z5VzZwb2SU0POeSFwzM3z8TfCUB+/WwBI2svfZ4G0nM4tAiCaRSpklPm44AaHq3DH+0nZ4D
YhXW+fMY0iEkDLBBnmmhZCcibW1GqyDUEUjTQcM6eLLKFBl5NSYXvf3qaPbFSgKym6nU18stETSI
R+oQM1LSRDDAgfLVVCrLsUo1zAV0gTU1m4dWoZPlO0Nvhk2G5WwbpxUTqmXUNhbM1+bLe/ky2toF
UsK6oqHJPj3NKzi3vKo5l/XpNbMRc7eGQ4s4apngNZF6ztnhgU423bMOnOfS9s23wS+C52XW6ZPH
CRLEw7aDQm01ljZLiR4oJO/kTRqJnZ4/F/FIurdI79QF1fHNc8ebNg7rqMrFzWfd2zhA3XZGiWzG
9zwq63nhHluJmh9apz+n3A15Eu4+Vz43VYRTaijO2saGn8EbcIsmq9/ztGrA8WQBLCqkyIRZUfjR
qWHSsCpkLXauglelt2l07+k0enczgPHz7AiSay4fonbbq7BeGZZnnL1+Ms40eIoDRg1/lZuDfdPD
wF9bvi5fPTf4CJuYTAydBLFlSyFKzMLwMLcN26yEqshdcNY8IuKcfHxLMqd4ZYzfH2HB5xvN4RU0
ugpo8hgWAKrEu9ezSN/6kf3YGpNTE+HNyM2NELRzf1eoY4ZE24y+r8PT07uLrUPi6JS3ZRwF/LC3
qd40Te6QntGSDgyX9bCxznlFweOO5O5NY8x8DMnkeI4C3GbxMFigInNWDGKFQDO6Bw3rwFf0MViM
EyBGERPpnd9MJWezstmIxK9oe01vnebtJjpe5Mzm0Dvn9QtohdiXoGJOCQiqS5Vaim0F5K2Zs12l
vmVv6NIkuyov7RcDFWAREajUCg7mJhQKLfvpKZCj3D31HYbD4DUjK5lbP3/UjQ7g8zKXShzk9p1J
dyEmnx2+rV9uw/n0yY7MOXUevfY6oyujFCWpcpXYcnHCWVras00VfWHYbz3ZbIL1LEORZDFuRg+l
mxGU6lgbYbxzXSv+wCVUVML8CnesLQpaFHjjs7zjxqBhIGC1r6J5+7Tz7ltlcKG6VeFeC6lzpPdw
6Lc1DjppYL9irL+XXkGvWqCXqmmdfzeIgc3G2UdrWSgPWkWUIGlHhCtM3nW59MOcI4LWeOHGH2j0
axAInynPygv82+8kAFJa6k76mNPnz1yJ4iTLHltkIZfBEvAYvYhu9RzvMDp6ult+bBlWUiTeLLIR
XFHQ6Kw9jY0LveLGTnsNF6Hf0oPLWR3nRVEr3f9D2Hktt41tW/SLUIUcXpkzRQVL8gtKsmxgb+Qc
vv4OgH3u6XZXHfuBBZCyTJPADmvNOSa0S9pWyP85heGYr2KrtrZ1Vn4malhfK6WSr8ElplBH4dWs
N3Xis77CWUqgMlXFTWG2v2SSR1vfYcq8fzdIE5DIJu0vIwjRwjF67AVmr7Uhyrcg8u0vC6Kt1u6z
DNM6ubWvhKRZR4Q9gAqS9tPwAyJWI1M7jlWoH2U2DodQ+5mpowN3lLjYOqlWs9hNTQDP6fy/jL5w
NpXB+n9RZkht5y5cQE2dGAnvwTC5kgLSfrb3tu3cimrU9tMprfZBTSVxKLb1VELOrOY6qDKM8tpO
HYrCv1klt/ug2+M2dHsBGnPQngAk0wJU8UU0I6lhU0PuaJrDrznJFkr709gOeH5Ksgm7HJm0oVsr
JgpzZU+5j1avrapUfgVIkF9cm3hSC8CPMytCOpS0q94q3zWBQqNzDOP+QBXXFooghIhQUgKLyOXI
dOdxPqI/dilrZTgGA8s6UxO4nZ2cvAVUjadS1sNhbA3n3rMqWKzsC3krp4QXVIqEqHkxc0DgtidW
bzvo6xIjZZcf5kJyPGK7VAb7GbzQ2rSHdG3APtnNPSqRZeVSn5epkl8faqp79NqhOnV2AbQ0VeC6
wrDCpUutLwywDf3vJbP2r22i66ioe41pt8hE9C9jgd2AuwI2f+0K39mG2IoGkmm7lEGSeMvKL99R
XKFso5q0z9hbrczpdLB0e5VG7rjzOmwu0rHMTRPFn37kxpcq0fUXz0g/iyAf/lCCszBo/LOe4Tqa
5YCe9AyVTZbx2wo/oWUvwtLUrkramNVmNFL9NbZsjL1dJ3ZD4sWv0kW2hz9gWdWacasGtMuF14Mq
Gpv9kIjhAXNgt7EdioeR6Qm8bhSLxsIuNjYV012sh4jKRxx7A8yjhiL2VcjMu2Ev8F6bOtAhTEFJ
nFUlcvi0u87aqqRIGSK/jU5MJ1shP6wyWaTp1GsvgtGQ+436R22+3YdXLQvPGbu+uZOUIyl4GHp7
oQ4uehC/zPe3Wgem0jZpi1iki541rVX/8MVPTpffP0jTJF6R0oAKDGe+MP4m6s2AwdnN0NXXJCm8
Y5vn/jnUEDg4Ts4bE0h7tQlpIHrAcNNZ0WuE4CB7cLmNb4Iq9A6wd0jyi2o8qZRd1x4xEGWZnutI
Sc/zkZq233qZ9X9Qa+r/qraR4ois3sFzoWoIUH+rbeCqdaVpmy1QKOL1TBNa5KhNTJYhKi55iaRM
IlRsfSC7MmKUtVHPX0hTpK7wpWXaPmYZtyry0l5kgUOBHX9PCTC4e8tb1aNPQVws4PruqSqIK8Pl
rH2y4lq3lTv+Ycc6V5b+UTNwXfbsSKtdjQqUpv/m64lzGhd+bZvX2Z4XWWJEc0Wr3mUiX9y3rG5U
GvbWttC4dAhYCYYZyfNTnmpVT56x4dV7EmTyjV4xE1uhOp7yNtxYPtvwu5aFGL3mRCRxufCFX/40
QWPo8WPrwUBc9A4xvZU9nEVkN8fID3VnwWgMzd6tHwM9zpaA/Eu0LK11adWBxsWYjB8U7//quuPt
mQLc6y+vZn1vZuavmthmSkXwp60Ymln54IkE9ZVJg7wV4lj5rfGSAuO7TxI+MbPYRti2emRvIf9/
JfKEydjEjshqgcij4DrPUr2TMysjW5gdJcUIQMNUNdbArfvXr+oz40frIC2128z/A+Ho3zcLsmBE
/jZlNH3aVvxWRc3Dzsq0oU3BuDXyEhg32/GLn9HEGShrUHDQcoL1UOrxxajS1zG1J8EZKkMzz4c3
UVTUFWRkX7KwjJ7jutjNq+5Yz1DgDcm3MsLObaC3ulaN1P5QCNTmSt/frzELJxaRnewXcKF5eNEY
Cf52p+NNSy1EuvI6Fr0DA7BGtmmZ5ipj6Qg9Xf8eyqJfj5XsHoI+/bxLF11/cAl0zIJNOWnloZgD
LieUY17khIYGbsbL2yU624feCO2rPkURT2ea0UF/SeoVtcARiSLWEKVGqC+5pZf3Kxpoq3rpevMH
omL30XGmFKVYWXVuqN4qESgrB8HBKVDMh1Qj6b6KdfOjRpVt1Cbz6rx0JUsSYqnaW1chaKl7ZEGc
wDr9mvdawwAARzGT4WzXXkuj2CMyzGs/TTTgR5YRYoNnUwEVTipTTyjo91o3P7O4oUFVk95dtij1
cNg8E+Wj3fsgzehFl6BzWEnl9uPsu7E0nDvSqv0NFvxg2TVBvNRZjV6iohJr7MH1Nm678nLvWxD/
5yylfcRfaz7rkzqFEzsLfui1oCpEXfOcFhAxlAF5GfOWuamZRjZ6nOjEsSYfpBahhzZG8OG6Pu7b
QPleD1YarrA6JcjtO4ZBQI5jKZvHOZhZb6ZyLEUnsADOtGDSXcj0oetTswrV/kEbaCUF8MiWhlPL
jV6jSmSTrrPz8YdrgQ+8K61ywH4SLiyWcadhIrCOdq5elULX4Iql4mpWxUPaSFCALf3nMelp7CkR
NUKuBaWptM1og9GXDctWmh9n+nvKH4qu5u/TGBc3HQ7Qyq6tY5N0f/NZRQq51WHjWhdUa+IUW4Zy
ImGDqA2/sd8IQ1GWjpn6AF9/uZlefAuLZ4wsxbs3lv6uqsRKTT1IiYZLjcAR6tEyRbLtdVwbiWC/
bpsBYsMelUrm1Y9iSH8ZrcZyfDqLaeJeI4wv8w8wSoV/qcpMy5TLzDW9g5bYm8bpk6U2mM4yZJm3
Argas/6jgEVLJNi71GNWffGRxZ72h67GzIv77b7HrAosj4Y7pdDfZ0kcnk0mdIHLqsuH47wZoDdZ
b23TS1ZZkl+wm1znGolkb/1AKv39DNGQRgJjrW2CqNVJZUiMQ9ga+l4iEGelG10TjB3IpkncIL2D
bibsAta9RDK4cpuo5ndYScVRxZV/rKcjq0nzQ54TeWB16H/VRjskIJ1OCffGsqfEtYZKAhmtqID5
WkF168TYLX1qZVxKwljWWLQubT16Gx8h/1kXLiQm0Q8fcWfsNFNxf3Wf/3tZrE/LyH9+djbEdJci
PnW76c8/x8x8sLJmiKoC/2H45sLz/QgcD8RNru2DiITPrDGegiCIfkwHYWKKR5lr9mKYGroiVSzc
LhlBMhnvXjA+rNsCoF84TgTcOC2vGEknhBC1kf/9vjXd/u2GgPbOKGsjfvEwJnuO9ds7bxA8dk3C
1j1jFq5STAyw0bplTGf3fjQ/p03PlTLXQRoRtlcQDifiA3gjIm0y09iWZVKQsISDcSFgoM6+tjwd
JBFqGrqnSd5ixx3AiN4jgiSr8midw1CWZY3lVLfTXZVSJbpbTrUe+eD9Z8y4TUqEsyNWq0wZf1S6
55AkER6NqY1WsRo5p3ILKCokdIpSbCknDYiP5auxFITEI/CzYhLn6wpaoPm0za1gxX6tXZae0YP/
GwkzSlXjhQxouKctNTyMBOcu8exmE+cMu16YUXcvC5DPkXBecqVmFi5Qj/XDW2D3kFWsNFsnA+Ie
vC7eCk2OsyFXCvzzNLAFmekArO2hHijxUwi8FyWQAo4kzQOxncueA7bWHS1CIlfbbBcWavZrOsii
KP8VciCnZ6aD+ZnppaA7q107/mSdsaEYU376lmstzMCuniSKTRSJfrSJu6T+6qsIkYlgy8AgpABv
lsOT0ZrbZjpgeZLfYLKS3tw6j4Xo9xQYxFGdRub7m///U7WcaCJj/BQLA3I1BciDq5fjmwr6osuL
90Cz8o3auC28NGh4S7cit0JawPKSRmufU1U2eHDi83xGkZmqp0+CStoQLl4q+dou8/FSBhlZqaZB
n7P0qM4mfvLw3xeUCf+bCC7ybBHpKTyfsHloSukTOKeWl7yQ6qIdHBDGikbqtpsZq9SX6pJyL7YK
kpoOqSm41aYjMT0XjNHkm33ylTjb5nBrXvte3cDCFJ+EP5tLtxn6M/zZeInCDg58VoXbVA/DC8SL
cUUw1XAOpe4dlAqfpkdL5GNw84VsquFd8g9ssDr3u8DR5bWvKZRWgorlm1nYmPnsxLoCXVSRt1hy
nbeB9j7W3ouDUPxRMxlscVmB4Ooa7Z3kww+fFK8FayN29l0h3a2VPU9tHzV3XotS13e96iSb2TOT
IeYJtDB+m58XKej/BBeVao/mxQicBTHGwbk2fOTAqTXae7NMHgFKgZzApbQMqVxc9Nmn0PX5V95Y
5I13BoaZOlUWIc8BsARNyS6zvwRlZTwW4XAzpwvApfSymb8DUQc2MSeu8i3O8Jmi9i1paefBKwLd
NVDj9qkmauCpbOBSlaFzuN/fVkAyXg+buLGE+LSmrEaiUpKbl5c4lszCWo1I9j8NY4rs0r4nYUro
K/SxfdQ2NG4i7vwWfxsm9+f5AZfWnPCeHudTFOTWxutIPWoGHGhOnZcX0wpv84u9gaZaDQdx1F2a
S/MRAn7tEbL1cNZG/dJWbAyX8PjblTHkzUaQgEGHYFT3kVk7N9wir1DQjGPPEHGbnxrdb3UPTx2L
FCY8OzbOtPwO80t23QZr+lOwELnzT8hQj2PcN8oCf6TzEINyUYuELfR0ZvWj85AVKXw7nS4dIJpT
OyryWzoO615E9fdgFM0KnYrOHpr00Cosy3XsKRKZjXPKC6v8An7+ngSO9jIi6EbOqACKnL2wJp1H
uzeUbVcF9lM3aPYhGhBzWibZ36Y+DNABE3sNn0A/5HVHbFcO2Cztzs3kiA87xzlnZQCQaj4vDL9c
GIWB4bFzGeBJo2829qzECMxia2Yw3M3pVFH68GLX4TMANETtOpG5wjXbG3wfxHOTbwkppbXHI/HD
LWV7aiM/p5NYFdSBx3Df64qKntF3rrozhJN8wHwzSzAOelH9ArS+bIF5/kBMqnMjUKL2UkorZle6
+6bMkD1rpf9WqvlaqIn+aWYl1U3HYr/qdP6pHLCuUADUqIieRdp2H2Mr6PMF4oOqtru2Rs15Uexx
Q+S2gx3Z7TjK/a3sYuddFs+Itbu3xMrJOEDyTJWenwoH51qvxGCUD3PT11HNs2/U1cNc0Ysa+/zP
12ToCAZwopL+/8f/+wPTj3vQ7X77y2k+nIbQS7OrNyRYK5G+25Yb3xLpvnij1RPr958H34yGB8Y4
pM/IIFd+434rZg10DSURHCBtOJ1F1mkwrYdgnq0sFtXQQlF5/g3OoSIE20jdmgBZwjmMQB7WmTU2
3+6TP1sF81vPMLPpnNxiz1OxIRpdhwD4HLz+GDmPrLth6VV284OMvQUVaKAjSaLU+2KQh3nf2Buy
pDyNMfzeQJzPuYep6vcle4fZTe/H6RubC1x7k0mxZa+/hA3bbbU2Sm4abhVv6nLd667zYRLF3won
0Rhi88cEDxPeKJW9Y9icQ1BUoY3zb0tTO15bodnDcwJQGXpRBiBde7PVvt6lprTrbRtN+bIatlBj
Evw6dtEc9E673Z2mSggeGMU+Kwky5TGoI6knfG064Jmpk+La3TRZat5zijIT+KgkF4Xmw6zy60pB
gLaqi/Ug8p9e7iVbepVir2SKux/UvD+RARs3i/lwkMVToJHARt2+P81PlY76IWM1O7amsybY23vQ
PTV5LhWdhDUrrfbmdKo3xRnzSbMIYxHc2lDP1hHBzrcu6f46Ul0nW6uVu/QKfz8ivUR8ZYdP9rTk
qtp10w3t43zCsGCthQbaLIgMyI7W2D5mDQEf/z3KmhKvvoVQeD66vxop3/jQKH1MRiHpTV2MtNBO
lTXcn5qfT+Fan3uFpm6l0mZ0u/yh65LwqKj2gGXDr94tCK/GUCY/5p9gy24T4fCmhZNrp/G6a1m6
8gxGnn40/4QaP0SsCy/hdDL/C4RlfEcX5VCLQDMx8afuD4kQxsoB0TLdKAcVg80XrdNfviGaZ9gP
1RaVRrp3pdffTCU3F2FQkR0M4Wmvyvg21dBJmSy7I7vjfCV6LzwnhWUuyLPoVxI5/2a2cLXxSD+g
NrAkVxg1RYCKjohsBa5jvxGTsSxLPRBzXaM+4Cc9sSydapERzaJaqQ4U0bhtFBM/JZ0yc+2y62R9
gLVLjKH5VRnfMLlUvzIvfudfql79AqRZ0NvmJcoHGP3QgXYa+++1O5BKnIKSodfTt6++of3oBuH8
tOKne6tN9cero+rDSS/oMdI5c7cJ+SGs3oSBZxd9uV6zrx7SlObERAzUh4LVhlOzUtVOiLOj9zEV
5crCrHIpVbM4UCYLt3olyyfICt1Caaa2XkBSi5mM4wYNQLeKelh9y5EYa98V4U24hnuxB7ljnYLs
qWp2d7yJM1VYhsgqGYfQsEl2hkcphZYcR5VMVptRbV/H/rWybPlYW4RbF3lCJLZiYBoFhrwIB9v6
8C6jl39SXo0vaeK7n/dyKtcQn3CFR2uZk4C1cMfMXttmxlVpwe5esThQV0Yb/Opi+dJ3HWEM5lSg
c9I4OEzPzWeh3lXXrjkrYeZcdDVkrc+lTFw0uuq1DE3IBwa/p+oJyiXK2MQmrdIyt4gg34VDhKa6
DpMDAgB56yp1Mw6Z9jw/1FFGpaD0byLSUI8YFjpI365OAnrR0pJZvM/oDqwyHEDb+1/I/Xrb8BGv
gulv5Gybj6xLuWCmU4UlJ0aOzAM1+hWpNlGHGv3VZVXEww57QPs0wp06Mo3jTgkK/Sq17lBYLvlA
FqEw5P4O38tQ+RzAKD16MDZOZV7/9bxZuffnNQ8mKpZ7AndzpVhDrpbfskb8HLTM/6nLbzVm2y+M
vtSUGIafKiMfNzrrkaNncCtjsJdLpy0OFdXhtx4CyCIpCvMypnX7QmbdsmXsfLOk5h8MCzfkfKo6
MNSwHYY+Kl/EPSkfoZtfQ40dU5CnBf8PjsKG6EssrGfAvsW6s5X8OSX+CwTWY4km/sMR9iEGQ0uq
DLElBHQUP/HZP072q6JQtVfHoR9QS7W8JdRNN9SCBfJGiiKd2trbONL5vBT0Ktjthyp5CnIXxLWr
lU9jSuQQqrfqKUuGv4766Tk5vTr/XGAZ9Ra/RLOsS+ZRPxutPfd584DahE6u7adf4cZR8vJLOij2
nBGnZdDX2r6kyLTt2bA/D6H9ywKktSwMNTj2g+agGO8jKil29RoiHcuG3GMIQsXATHscR/ARpgul
GrsvI6huEFSNLBA9nZgMwWLXWXH5aHKBLCIZp5+y0xeme0JK0L37qK63YTE4m1mO2Cfn1FE+oI2y
q0f1RMJMyuJhgxsm2WYWk11vtdV2rnemnSvYVKPVuFuEhT58sAcltGqyklHdQ9heFWdgTv5ybj1L
vUsXajn0m/k0UmGmsPHV9ndtrVq/67HvHGdtLTmMfBOBxL3pgD4QUfIjaaptVojoimwbDUTYpcts
BCUKbCp/blgzr/PYqXddEVhvZeJv+t4xn6sgdM4JKY2L+XlAKs1Kj2t5mE+L+NnQ4nItXK3bVnre
X9k2vpsGMWo6KV2HPGWPOZ92iG42mYEDsIoiA9ghxbK5F96FXrgcpNtvZg9tMM1XYnqYX6jCMVyr
Tr1i7nTOVGOdszk9zEex4XP/9sSXsjdUDyzlzrlEXoGOKTvOPRQ/erHnBZdWdd89DIeQQCL/Zeyy
H5FX1T9V9s5GIykuCCIkbVJib+gesMEjXd7VFstht7Hy7Kp2DVUPy2/O1nK2zI6W3Z0LtZfDwnO9
4FTlcmmwhVmVGikEDersx/lBVj0FfKGTdc5TGlr5C6TtqQsk2FF+w2wo4L0zl/pq7z3WoxItZpf1
9BMt3IeFwGtwsMZafwnbD0uO2XMRRwaFdKNYyWGiBxRmymJEASU7ocVmkFhU196ut9Wf81MGa4FE
4wNSTAFtbPq8GwfkhTr7ify80TGbmcZrFT9bxFEzkwbsFShnLEoahqt0rmVlmiyObU8o1uCo44a4
r4T1Vp1ec/W77dQe6XsE+pZYdd4AOhK6TaJuEmXVTjg9CUMtc+dQdMchLAqiDDlNfSSn1ajZ+I4a
2tYTUqFt/TUKn4B9CaiFmbJggxTf92n/PWtCAoewllFr9q1jRvi8M0v3Wpe0gJT3c8DXeOpSIAK3
JkJKK02M2vkQlks1ty329ha95BwUj0YreRavNdVYnqkQfQvxsBxJj0Tj6sA1bYRzLw6FAj2sUTFL
TXWuPI62VEgluQCF8Upl8FH0eXLT/UR7Kqtmmycm+d4dBuIq9UsoCZH/qaW/iBIIftzZg5aPN2RE
E1yDpdsleUnpZtIJJzIeto3IOrlkITw+JAy5ayfBwTkXGQBxTWTApjvNp33c7DPbwFfpikMuXAL/
JlOWZg7qRtMIIZvd16YrxNkLxo88USeRp2yBKbhkqplWf0K1KoDOeeEW9RBWezVEionubD9YyGAa
5DhL3KXyERtAs1WMIjpkTldcCNQFCQ+Gz8Ipf4k1Uz9Q+2s3uFzECzqzY6UYV5z1xFizmXxBFIa9
3t4IWcabyuuDjWHVxoutBuUGkHCALIrqCVvPbFuDKV96dtp8791+n/ed/zMh6s+3CSVRrYZ4J6y6
1inTEGkX9OPJpKvfYPignkpO2gjXaato8IQVizKSpngf3mBTM5mvkKKpSSosivHUBPpnR7TZl5KE
2wbh9EuAKs6etlXWILVLHPnk0U9+NkUiMgpk830eTecBVgEgQA7FMOwSo6secwLcaliCGy+idmsM
xfgKWZsMQWAu4wzpwvTBcjXQ0/emfCqnJUMSGMamKR32jKJYCdxDB8sPiDUMy5AsaT/8AScSs54b
I/3F1eUdbXWdgBQ4YS+YJiY3iR2w9P64nk+BsVNKmAJbxiZWN1GunGeP6/yQF/UIdKyUNF2tdnu/
j13XSckVH3Mc93hM5v/Y/F+sXOca2pm66bUQDj4E3dc8th6MoIxujBbhy5C496eNKgYt0Fq3wdGj
xTzOenEsz6NrcVo78oGwwaOw0oEdpwx2VuZrmILtsFrHh0xlvxJZNnVF20we/Kj4ItG5eQ0rfqdT
4kLO0NsYrVeeeuXH/UxA15lfbOGW/ak98JvThf3J1Aa2wYg6uqX/K3K1FgGKZmodj+NV4eVmgR5f
rBVMMauy9bJjpGMJ6vpePN77rEbv6Ks6jW2C6XRjR+SdhUIqLrcprHSlJOCHed36xl5jN9dLZUl4
SqbrgDLsqDo0abKdO0wVHGTIVcnW6TWEn36IhE4AvKrVPtnC3gb/Mp0OhIgtOzMv1jPfoi4ie2N0
WrbAidOflU5PCL0vKAhPKv06qMxHRTKgdIX6oWpioyN0uoDAHg5NFXm0p0b39a4xNuQjyQLKcdZZ
K4pojmWR70KhUsnQbgbeEgQx2kFNLPXgKaF2gLvzvQjb7fyFwz/4SONkS5xL/ZDYSC56sBvLMqqt
lY+O6O6fcFIpz8SDo2WeMnBaUUIlQXbRtVPiGdiPQ0X2Hkow+S6gRmCMD4ezFaCDhrS2JiqWjsw0
oxSlC0NdkcuCuwkb3wQXwpmYra14F3ZXVJ/lkv1ldqnC4pxreDjAsouNl5D5aGbG+53chTsASDqh
jzqA6bEasnVq60CiJALSQH8HK1e/kq2TLjS7SQ72VCHE6sm2pnkaSkU7OLXrLPosfxlCvbkVNBmX
TjPJRTzt4JWo2doIT0CQ1c1qUEn5BuYV/EEdM6Ud/70L5xm0fzRSvzRLsye5z2/KBYqJhtWBG3ws
GysgFrflZvEtAwsjyVw5+KonCr1LI1T1F73rqJmQ9JRpKEnm+pfakKwyqbZrUmouvaU8zGfMCPkf
XHbab74TDw0VRisd3KcxrWp+l/GwD0CQK7nI7jUgIw0Zl5HHPc16hPtsiLEf++20NNWsdKW1sfrH
5t/vHxddPw2th4oFkU/N+631VyXEP1Giko/tPLcGYfHWjHbywzNZN03UQu0V4Q9ZW8Riav5qRuyo
pnz834OMDhrytzdimlOw2+Q2tClp/UtUaHqD4ZEHmd08NxKPXt++3LXtrlD8PY4Qdr5u5b+Ffp6a
AOkZXVCX7rHUq9/RCVPNphcyf3JRSntRzYf8oupgfhP0oW8G1vK1QY7Tlgj2FVaj/FXr0leyGOSD
arvprcn1I5obid0/Y0dIypVh2fHTKEYiknHL7mnnNg+4nbiNhEM7RYuGTegF5QHHircshsa+UEtm
NaprxnpMGnVjhENAgW4qW9MGjLxOIGIKkJZIk6hmkF6LHDP6fj4aMfLvW7t8HIdOnmhAZgAphTg0
DcvLsLW/gjzUH4Lc/z6GBFkYrtNtEqg1q3FsBrJuVepzuv0ool57SPPqZxRHxbuRMVcP+CsDNQ1O
9cy9zV0+pcJ/NhwERITHf6YJcHZK1KR4+JpPrG4mAQkRcQlY+CRoZDzgtu/3d4FPS6kXyrr1UUq4
W8W3xNbyh7s+h/dN80X4GJpHM9YvjhqeEpSotRIEP6SHiJuVIqBOvOnvd/RHXI4KzI2SWgsrR4gf
2cN0Vga7kUwfEDAub4P8GAG9dkJ31oF5VbxPavjVfQQPAHGFRgJwh9IcpLRpzIv4kpd3zwGuHrbw
ekCmsuImVwv/8LJBI7fQDKV6TOlIoaynFSRKggAsX/UPbi10QpIUknaKyUsE14yNU0LRs0S2fsrU
QiyCXB+WGRKK50zvn73CiDZprX4ZgNCMRTNltTHBvdfg6ht+bNqUR6G/uk8okv3VFo9EsZ3bm5RA
Yy5EdUpwcEWz7cO6vL9CIIKpWE8yLm/zKw1g/O1YF8bNgQNhR210qstmRaFVHLzBjE4xPmV2Rcqn
9Tabw1ypftRK/KWqTbefC965HJvtYFEs9isMP6PoIGnaiw4j5qoKRfvootW7H83P0SB1WXmn7WI2
7mW92NZoI6+kIoCIm7/GKl+5Ce9k6oEbHmExpYd5X8/rjY8S7LvU8kXtYJByXNnBPCQZp29gD81k
DC95RTSEr1ox1EWRUZEbiQcPqbA9wQIkHc/yz13VnxSu2se5C2c2QoebViYbeN1kek+XhFvl1x4h
3MplvtzJaflXmMHl/um7hGQpLhYWEZXlQUzExEQneanze7lCU1UT/kLQgfCycGf7Y7NMKr05qMLm
X9bJH9BVcYm7vD7IicEnLXgT9/VNoHpEq/rBZCGhRL8zXfKIm/HZDxGgCCxzsajkPqid5x7G8ILs
EO7OSew9fxHYHKHwaJI4JaTgWBPHFyE0gOVjgIJTXsZJVzY5AYOg65emBrnVoj18cgq5t52+PLhq
9mbAu2QdnpBqTrfVW8/yLLfP/eugbJw0JLlrJAetyz6KsW8+XRqu8UKFmEN4CWsp23YkcSsFBg6s
Q+N5sIoOpQkFGQ+x8vJ+fzpkXhDdmjo3QC3WxogcdzmfKnQjbxakDOAxABzRFFyH1FXOLE3+/uDH
LjuRrBjWya9u7OzT7IqeH2aTtOsWxoo0PKLQZQw6rl/PRBuRlWACSWMnKK5v7o0b3020E50ilkR9
/zp/jIrq4wxzuD4d+p5nv4r/esh7vrI7Ati1YLP8U/7BKgWzUmMkm3gWYzth9lpjlUPVL3/F8BdJ
zvzPQ1KQc0ZLxaZu4W7vbTCDbsPZVL2/Tn1dArizPHujZg4R4tN1X8Xqw0jA1N6ZaOl9gNSjJ1Ns
0yt9dcsVQttLVVdelCkoaUib8KTHWraj02+uwkY+jKre8DsgwJh5Yz6lsm/XJrWUybqD/8YqQPRO
0AsZE7AcqR45TI5xjHChXxXwEjfICNtShNE5sPTn0p6QdYQZqiry0nlWCEVvLJWGvyMI71iJhq2y
WTf6nhTs1ujCC/tZcaTJWrKtcpYV+opDYjrVS088zpQ7U+vAttMUpe3dOQHC5Na5lOjlRGkeJb5u
Sd9Lnw0KhV+T2Re0yi52GHpLuwseFCmWrGU1MD+dsan6fm22jXLu1DpaR2EzvkQxldwO8gEpJM3t
v8jkQdMXhuY0xy7iUxg6p1qMMUH2cf1tMJyrpjWENc424kYpLnpQDm+kuSSe3m1iDy3pTlE7Uulm
DJrjtIAosEZu0qDOJv0f94ya8c5Yq61I9it2CgYxCuLnHI3xpqy15tmBsLMwBxNbPFILsx12NbTn
qz01HVoAmcds7BQ6FJPGd5xmuum+XKs+nz1QDAPFBj1CI36pSic6SLOqr6qGNyZhvA8mcm7n04gk
x2h2G6MOHYhdYAsdM/DbFs3OdlS7PZtyufGZ7XPizm4mU9ND09XvmmU219ABsCJ1bCCYb8OHgLh3
pFks9H2//ukRKqkt2LpHx3aEZDZfTzKaqhLWDVmmtWFnbh1ReZeELnX6cl5O4ZuQm3nHVLb6V+IR
aOn6OWHwRQiAuPCM16YDhiUGuXVKzEazrZc0ap3RXD04PTGFxUiZ7i4CTksPPyk9Hi2PoZsEQC3u
NyI7A7GeXQRA79wQwd8icZprbBXqKREGmiHpn+6tZ3wJRMAoSrEKCznlioO+dJUieEntCrMUQFW1
qX4o5qWfcUGBnpnnlnSCi+yM7/aY97sw6X+6yDX2ROsc6ClU50btLvO3M7h8qbMZSbf52tTS8xG0
gGKQqpnAg1UwTE0dnEHt9V1La2qDMw93FvaVRAU9NX9mrfrlIt44e5MT3jn63fg0cxJYiqOumKzk
qEEf0DltgsYJP4VqrZ2xSN6U1P9VGGxIEvShWxQU2ffuV+BnN1WNlNcwokVe6+o3fKE55gUHBM4E
EUydwiGDKt5kdaeQBtT/zFpbu6aZSOjLx+d7Zx/AMs5j38ObjhvaGdvdLNe2BK5A2VF8GfJzMtZf
bZwkTNTA8atJg0N5Si0nz07WpVs5GigjyNf4P8LOa7lxZcu2X4QIePNK70RSXlUviHIb3mbCfv0d
SNbt0306os8LN0hJtSWYNGvNOeYTm4XyAgUz3+Yam1yEbnDvnMjdjqY17400oseg5bsgnW60Uf0v
kLcFGXv1eKrTusLWi7BJQUQrpxs2CS7ylcRxsVYi98j6p6Lrf50JRaPfORswpqA7BnWXsyQx7Z0l
wWeaUBMw40M+zv1kz1mdd2BiibyazfCzYoNHsmLeb0PN0aBUdN5qSoP6UudXuwmIBfFTSQu6uYdp
/b2O3Juq17L3mC5OFD5gXJ3L4jmtZLAXYXOu53o4Auc3LqSxWgCeIYvPv5CtE7He+qc89C1yQZ1s
D9u73mMN3wwZNAlFmARLSCTggt/sBZzkosA9uFQnirwL1hGacaBJ0Bv12q8voBitfeQOJ3/wqicC
jGCLIYN5zQv9AxZv9STb5u+LM5m01doN4SULm8sWKF57yZZVfvRF/EqLpTjWikkJhRhiAyiiI2A7
McVPSndCluvXACs9i5r++PCQhG65of/S7pvO2pGH7P4ubG3fuDSBwji+D5XwL4/nY5SEJVIzBMuW
ANHHT3j1wsDYEtmEsW6qFlBL7+cnSaUeEb/bbo0auNlcttOutbEyT2K2qGqTBNJPUbrptJSSXqzF
3gqySk6ZO/nwcs36dERkHEqgnlo77+yx7x9cC+I+iTQbbPl3de2QIhJ1wtqgJ8z3SmI4BHpwSMG0
rNuR//9ce7BDPGekZtjhR14KsH3KxOWTWCeHrHvtUgvdlYjEz6r50HODCOXILuM/Y6SvjeS9qz2C
NMK2+j00QXoQnfa9ctzuTdbJu4cE5qdruiz8qt9sXtyTUu5QWQJ+YoS8BWWgvH1JRD/44aWhrqZT
twNi66NuYc4spoNpjkvcrOZdjcDCAopjnkw96fyYgLAi+4o/6lkbQLRW5o5+LOwM760toBx3JLL8
QYfVN/6ftg3Lld+25m2es9Mwlv0xpsS3QYwxfcmlWWU1Cwu46W9GGLb3ErxAmTvJixrJlncdq4OX
iX3PSZK9y+LRMs7qpYIlx0934dZpNPc4BHg8O/JBV0GUXofEic7Q2OEOBBBCfRRQeAe8y2x66ecE
r5sOVz8fpSTxxZPypTZ/5lNSvQnt43FGIpcrYCLMuNadjgMBQa9p1vohgkxfxonxrTMYkuwhqu99
HuT3wKbC2jlVsmNXH12qluRh6A5oBwDZZjulj9ClZl5skOoIk4WTvSmNWT9YX7oxlmfpGPCSm4FJ
z4cFp/jbMOux8GMnenGG11Lrx2d6aMZL3DnxIc3ad1Nq39Vyx8HruvLa3L+bCaXl3v7tNoN2QeFn
b0RRTmvFAS1Ehk0gGtfBHLrDxipn1nrV+Nu00aiPbaHvm1ka28wutpPk3D1UHQt5T+mI3JiAY1RB
+ZozQCxoP/UmXLQuPNs8VxfPTEqQZqOzSXE1XooyYpKBPFvOYB02nucWRy2cIefmZ5NSz4tikQZZ
h+MR0uHaHjuKY26RXICaOmsoo9x5qO3OXWMvZVcLZ3sn572WJ/aV4DUcIx0/S4P/K1AQhCItXlQK
BycDDrrFOG8CrUHysnLr1Dy2i1crLhKueiWfDTsb8DLN2joq7E/LoR+c9am8LbFGdFJJn8c4cxcG
u6BoYuksDe3DCNo/cYQZKlqc67pEft4SLd5HWbxu+lj7bS0gx2xiCdgE/or+J4Te4Kp2qY89m4+y
a0eNuHsSxB5o+GOBr+XxVUHWBALPdW1mxoZ+XUrhBtfRYwehF3F/djiZyEtYzql/cBg196nL025n
znlwYX+AhngcyVJw0gPSm4vXORnpubI4ELNDdqZsf7epXtkrSV/ani3mUnMcVyTD/GXwNJrY98tk
a+ouURxsjK9NMP2ZYkRCsu9OHv7O74/lmh8a1hHZJ5gBgTkonm9VhkEm1gzuCERfcBC5LH5cRxhs
ly1yKiJrr1PHrJeqJn7UkGbxHDCakags2Ax+aM1TCXUUOCcSIzsWx3Io4y8jhxBcjzkp4gXKfA1d
tD+F66ke4/cAqcMNU+0vL0ZylzCrrCzHkfOmhrN0gnn7j2u11a1F/QR5yaAIfHNZab8XeZwcNE//
2RV9/wbxduNkufWMgZB33tCtICT+hbg/ppjaqj51Hu6tsgcb7RCtY705j4nubiKmuyNdBRL9DPym
tjabxwn/1jrvO/sQoyHaJJ6kGT6aZKsHHXBUzUKwClNeT3pvbYaClS/T5coD8PzYylRodu6sMEjq
GX2+ApeR3dvEAnnFuYRsPtbartUybx9S9Dm5i9LNSQIJONesj37QtWegffkq7jvkMtTWr7JHskzY
F13TqP4Ude/uxFw00A4z56zuWitDkRR2UD/V/6zLioTqhFEh+Zo+Kmt49/uawpaXsdUp4qg4EsS1
SkkkL5PC+bLaFK1wV33H77Trxfind0r3Ekxa/9aKnvqgVYzIDly51fMo2yoTRj9SBqrbMtqIetw1
xuCcbaBFeCwWp49aFdrRnD6HZVEd8n6u97k5O5//tVzNZwx2qTeau8Sz2pOaMWwUPis/K4tDInMq
YdDTXvJIg1kKlZY6oH0cFqCQnvpHbyTPZkNJodhgHG/XMfVvZFO9cUmo5T1mgRH11qpJY3GJ7Yj7
fHkZG4QOlASQvCeV/lzr4e1R6EG4+QdDX/AjBB/M6SNWqK7pB0beZsgRo0RBTA6r56AuCUPYBj42
ZWGZ9FgIqf+7CxqG9JuPo5XyGI0p5tEoDX7bGVNgpSOcatJqE9UyQrBl7dRJTJEv3lz6vaG4FqG5
6+JZ3mzVqUyKaS+y6RMue3MtTV17ydvmHvn2cCmhNG8av/GgpfXWK7FI1rYxovZpxO679nsPFslS
gBqXAhSnOKIs120jj7Z14cH1NwZR7NK276CnrON2MH7Cg2k2aPfdi+kTj+HUXr0B6EAcTjibW3XX
AXSZ1qMW/qzgrV3h877UWdt8cz0dLbNrYDkapFhR6uJez4PxewkV/uRmMiYrs/FXZKhVT7mHz1wd
zWW+RSrd71u7vGTh9PfjbojikQJovsKJY5yI+XPQ0fPSmtI9hdM3+oMusBnHebzko+secD6BYBWi
bXZdgHNhVaDvvERRuc4HjxY8De/Jc3BWOkueHaUPbQ3INNyoZLtu4HvpFFNWrLXxqYbdCou3TvSL
0odorfvdA6+PhmDplKp+cWyjmxQsoOpuvox1M0LZHaav2pUahRDC/9TboB+3dN7i92Um2mrzHMqj
rIJvUF+yzCvepNXxYg8pEehxelGfeelEelxcvBY1bNyMwnuLJfSS48m/EXVPAnc6F79CylUaROvv
hovxawGmQETV90oJwJ7VZ+nq6/seIN4784S/QUh3JyxyWpuLeUrtUDBZw2yqtHvssB54SHe4knea
K8WbM7CpngRY58dbiik3MFhnOZbOyc6JOaFfElPwlwJVifSa5zl5l1k6v4zL0yncflgbXUz73hva
g9SEJLZFHkGaGO8M5p9l5v5DD4NmYJb8SprkcRDR1E3q05SPu0AuC8G5r8YDIOZPX/VnU8zfbnLP
l31vOv0w4mm8/FUHvcYj3D+8MjG3mQyegpJhzCITmWnCa7/l+k2VQtXHuDuiAxa0j8Tx8OCWiBHJ
v6B/mXbJ9FVOwHY08JgHiRZkZ5KKscsnojPQ7E7VDrQPySDhACNSS5+ZMObnohFvQ5X78MUSe6+J
KD20do89bdlzzD1n15K6d4ZHjKMhHLo18mH8Hj3ZdBhbbYh85uTTqBcw4bCB7gtikTfVAjTRhZ89
SxTeTPVlM12AN+kXNhOMcFFsXDKD7ftjFEwKga8oj1uHopEW7RFWkLIyWOFhSmuLSmf1SmEvfSbB
0EBvCTqZMuGwCezplNhtdWmytr6WQb0Z8Svc1Yu58EuqRN7i0vLO6iO3917xQTc7Gy2it2lfHB3u
mEjHn9UU1W9y/j5UVrKtis7ek67e7KasA5K7MCYUbSK2xOEhvZFlcFeCiFQP4nNihv9YzgRgZyr0
my0nFNt+8l45LWDr5UjYOpg/chKudk/21YYy6DrSmCD1qvC+aYgCiBaw3W+g65/ZRZLWmxN2T4vu
rOTkkuf84LCBXlPGnL5EbA2rekjTaxENVHtS5HixxaXP9exYQCRh4+rRts4oiGEu3lWmtKF4zQMr
stHcItV3jkbWQte1rTN9RPiULOO28BFaosTy4G1yS7mamsr+ZaXmOhiM9ushCZmh7MLRbX+oXods
B7lz00LsA8NDgj1k7sWhaufXGJqBIiXvrjWvlWAsnrhkdtdfCk8jNWjZ1vRS5Cv0XSM7bDY48LHT
jSaGYQfJyTzEEL83agBQb8OoyDdKTtAROncgSoAWsdnsHkETtasNmx4ACeN8e3HwcL4iv14ihKz2
Rci83iPxbE5T4kcHJA9QcFKN6x+Vtlyh5Gv2umegmlKN31hHAoUPFNdj7UKTs6tqbZqNvq9NCF35
RKNnLIf6xCqZlbOJcZfo8XSbhAKBUYxKK7YN5yIQfSPwC0gu5wl50pquWSlZj9+WF1cLgjevsaxT
74TEanrwa2VwJ9WgOpTGbJDV43XPdllSuXEOmMswh86i6pn1gp5iyvI+JrsCmdwVnASrDGs2033A
0nGlA7g/572/K/wouMGWCm5Wx5YqJa5hrT5TLx31+zP7xjscvhWEk+lVneusX1vmc54gHAB1ma8e
RxU2+MrRv7WkeT3UiVmWUKmTjrP5l34RoXezGml4HxcdSETuodwMidtt6Vc2a2u55MDCw01iEqoa
9VF6yhLfX8ulB61HVb0Nasa1LPVREzUmcdlN+2XOwDloTtr3uDSsuzPm3qqCp7Hv2TeFrNMyAEgh
Te8+yRA5NhrA8BhmZxu40Wr9+M/yQR/12Xda2xBXorp/ZZ39HsrWW6OEohE5kSVpO9FrBh+fK4e1
jdZk8cgYjN0I4xtL4E6TwO2nEb+Enka3OgpJEuy1+pQL50SJZngNMru9FSbcV1VxLxCvbmXs5Yce
GR0Bb+IlmxqekCz/YYlOou3JrfJkx4Z1ahD6Uus+DGmYv0XSs68tEllIJV1wTFOsYkkBgJ8URP3Q
LiqX5Xtza/z7vaWH0VJ93oTvXsAiXWE/EMqyCEki554NtDOEaVLUb0gSU19IKJNvC5jBFJEixKBN
K25903sEDPsspOKuvU7lt56Z+hV46rh16xAn9vLW0kvv5vXVPlKr+9imOMkOPzt1jtcBnkKm4C9r
mMeXRdLvEimTe2rP2rNoq10x69yhnSvW0Tgfo5JbNFnMbnHZzmta3nSDQrxAfkZ7dx355kpLWmzU
iyq27bz0Ysnp3crGaj9g5d6hHgXCno31y7+OxJQtie81DdqcpAt1awMMQ6s1S/lYVnjICrYKNNHX
hCuNkTMdZrIRn5J8blYPMBwT9EETsb2Zlr131BH0ENi9OKBNJp2cDd1JNsXxcZdVqJacxu3/ZLL9
ybIn+TJlaxIpEprPsdcEK1kO/wRRZp9rLfIYdct+V3kIeUtifshwKu0f9QCphgaB9AY7ezKHwd/l
Ibl+mYh+KXQM6jdERnGX3JvcyJ6mjsTgLpnNLw0cWy1SdnZmhWZsSbbtln6MOir8faYb1S1MHZqL
GEg/4zxYj/Yc3tXlhH2dYO6iUKTeUmuIbiHleWb6YI23Oxa7zmcEyNMEUqbhWcfEKp5rJ8fWUY74
4JzBrdbq/lF3Es+tuKkvCCesiLfh7pJpjidDqYMjMx2OBeNtfngIcImoCg4K760im5yh+xi1Wj4C
nAJ/fI7Gpt5GUTUcq9ANTtVgc9QgJa+ovK5EUcfU+vvhuzoaqvjvkbF8lvr1Hj5yMT6TsKutIhdA
QgTaYWWrTNkAJO5OTbGYbv4JHFvHm9SeZ40IAlQaW1V/sntLQ1SOEDVaQGKGPv1xs4E6x2QW97rI
3lqZtdfBQDcspw4H7wKzVWN/3zdPtoEUZW4Lc9O3Uu4ah6VUbAC8PpPkANt7aSu2iZtvlD5HJH66
doLqO9l7Nor98TVV2xG7TuyjivFToX6z4/2e3PrzAQZgfVos8j0U5sbgTduHRyCMqY60i9+fcg8t
enWoXjLMxUv3cjfNcDcCXSZvaFKLFX1DIsR1cg018y4mt3r1FlJhPo8EZOohGNzZ+RJO2n5/nL04
LXvt9XFZ9a6fX1n9XfsoT785s51uRsJBbpM7B3/1pKpyNHamAxSfip5WOzyaDqQMJUEd+7BHJ+n+
zMsOgUKiJ8SVLKiDoRriF9p52p6ilv5YBKi3GdFflDZGayOZclkoEl9m6pH7kJZDFVtPnN2P1jQr
gLuNuwqjaH6WMcW2FKWknheYwL2ufMJJAUIPiNNPp5kWsmfxnTaJvTVHFg2aa5Yvwd5sHW6aVHR/
YnPfmM1IaZsubNR75ouI4dXYPbmDAauJW2+5ycarhvyF8uC1oou4ima9fh61eThXBSUbTS7NrvDm
mFp26Qs9WxdGG90nvTwSbkhlXTra2YLJesN+Nu0AotZ71rxgrMI/BoDsle+6zfvkMCI7Pc4DT+PZ
Hz28Y67uU4EFYrqRqJ4+kdzF1LNG8VuSHTO4y7QIaHIXjPYrItvpLaeHyubJ8J557ue9mdghSTd0
PUQ0WZvecFlz+OJFyX6zVAawscBKdl1tnbu0fMlV4hBrNeMSYQFZeX7XbJM2xUDUWL8m9zst7jBZ
lYIDQ67twp/ufhhUK8tEhGj5YQT5cOFfZLXfbkYL3Dn94pDN4WiXKzebK+To06QjTOxgbZU2olfy
B5vQdS89ndbnx0/HLqVnK38eejx3ZTlFv80JmUE638IwzdhHQNOGROz8KTF/7BxXBJ9+43tnt6hI
NFqAQg4m+nkB3WW+YZ6BEDsHdaRrwmW876n82c0mdJy62BD4Q7PUCTdzPHv7hz7Rl1jLI8ME5jxP
mJwJW8514dxk6/A4Qes+pBAurFU1+cll9gboq0ubyJlO1Zykpx6p0VEU7lUR8RvJ2qbsbW6coork
IYjzC9Kw7gUPiHjpx+lSLOEkoQNsPqpr56OiiZ3WEYYQc1uFkfFPFpIS8yGnet4oB0XVLnEJ7EQJ
VYmnD3++a0LvNxL08D6VYHu7Snu2QrQrit9rdd5bBcm5yFeiZjzwF9Owr2CN2Tinp87M9v8a8H1b
ZrsaVs1jrFdfUJOANyaLBs06Tk3rbd0lKGeJVzka5Tn3LTY/sU2eGJ8iN3Pu6Pn26p1LnXAduo27
hwnibGrf0DZK1yMLbbz7rMXPifRuFNedYxgH7xGxu2drwXWqo3+9qM+8KTTY4S9TaiCnjBatk4y7
yCUftivT4eKaAzGD6rDXnf7v+6mf/viyI9u3pnLi+v2ti0hbTsnF3qhZVb0ok+Xck0mt80v1eYnX
yZv+UZYtXIPE3zoTu720qd0D/RaBfI644MqgADYkdUv8UBu/TkGkH0WYUfDPJjDclZeLb0DT1poO
atwsqT2oXZ831z9ycpR3VEmidemI9jmr4+DMI/gizLm40nXgSSJJAJPg8lXB2nUfIVRYP5CycRHn
OykvjY1RQvrT/NUBewRrGdxaB2OMuiVnb+l7trW+aWfHuqqXOMZ+7Qx2CKoqnZ6LCLZcNVT3MSpP
aigfRoNyZh59CHmcOiF+wG9ATCym/g6uuj3OuW2sGNZ/PX6RLG3fK7sbz+rXTH1p7rsWagyM5gYA
AjQyjRyhi6U502o2a+2d0KfgVOKwXJfTd2pB2s8hCXFjzQgwQ39GNKL5t2qwCEai77ufrDh5DUwx
0J2jZ1mIQ23J9HdJQXGloUV+Hu2IjTyBygfP9MrnjAsHq6+efxn5q/oR8BuCIrPRvxYji6zc0d5b
fa5OwvKAkYTOvDGsiua6KV8NTtGfRJhbrw+NHzCnm7XuJMWz3pjpgWomfOAqHW9lzbhZmcP4LaD5
buTD3qdvu/Itc3wmntDZh81gHdELJFdb9ONajUoZmELAZ+ZlGCJth2iw3iV923+6rk/qVjGWBFWC
aZy7wb42bbR2Fohgg3YKEkj3rUt1fe1+9agRKZLI6BwtL+qoBSTLd3v9kUSRqyXM5ntQVyVA8Byv
Wu3W31S3/hH5iqfn4OHyp+ZgJociycW06gb3tYrj5mYjFHWMPH1bPgE38NbWYQxcCJlCpM2I+8vW
3za1icrPg0RHZsYeTb31NFNS3kRLviAbQGCfyyCM4u83sRkfDhwCJDjcwqk7X13haoeESiV79WBe
20uHi1gW72Z5QNoig8Vj2MKbVj2pJk/lQ9OOi9fY6pL4kzYHZKDeWvO8HZN561CCWgcCPC1QNtdc
F8uuvkYkdJmcjrkvCdHlcEI3elKTUVv7KfFm6KJGJoJtGZYgnoIk249tLomuI/oLhU/81UABfK6m
qTnGriDIuyvvqmIBzYkw4CG/q/KmH7YHBvjiKXQLJBK0OU9+iq0VBc0flck1JALBgNSavapzRhn6
gwZv3cDgp4tpPWDWPgilzMmLKrnhNbSXVbB36PrsoctQE3Jt2O3awf76Le3q4ZJQ0YhK8SMJbEGf
GkFGDARvXSfUkuSCol+gHXYfeSj4aFirt4J9JWL57NU259+pgYZTtTD9IWEgUb+BO/kfia4zlY3m
J+xX890YxxnSEDrqMuzlTiPugLj0gCAiUCZ+4NYncjvD65xdEYsE1wrH5spwEuNgi1o8U73LVmFV
QfBfBvugwPJvIBlfknbS7ax75tGoeFoJ5Gk/Ynf4BM19EdDOP+bl43z5OLKjU+312rOcU+PMVT7W
FbgJu4cZjpluRf3EIDfUTS+VSxpopHOvmk2RH10UUpeh8JojwdLmVtVrsJJs4Wb8dpcT2YyI4IgT
AdgjfooMBu7C5sS25vprpeeECyoOpRN+Kg2JNZEJ4nkGlSCPpTlBReciRZfmZnW5NeuYHkx6Vhyf
Nh7upSbr97Lt7VVjtNBgQ4072+z8GxnB/tp0ibpJ6cBeqAShqkndgmBXzOewbLwXau1IQPfe1Jmf
Xi69Te7MxQUImH9FfoamHg0Z2opEzh0ClTMtUPlCUX9E+ljzh2T2TiGpE3+sKCijx4mIIdykSW1i
hcy70zDHPjloOD/f/mrQ42mrTyCfTDJzn4eRiroCLulh8lq2zjEVbfKTyMRD2IfNp2zKH4lIiou3
2OdSNB1YXhyCV/EY4mYLfrOwGg/hZF0JkY3PCjjht9mmn/HS+m72Mghx9zB0vjYU7p6D3F51NJVw
gffQxNq6QfrZGQevcRDKLyOJTRfpYCQoMsSPNENuKgZneNL1xbvfASBqPZDLqI0vqasRNDstYZmP
G7qwXWcpPsJnMER6CFyk7lh6fiLwbW4RATSfNZuWIL4MmkvJSmUGeIGOM9V4b3/ZafiV5hnBhksI
jQzCgUzjCPcyyZZBKTSISNNXo3XzNulTwlCpzyEGojA75YR7JLnxjN7S3y5oFxZ1GEfH7mCqSDqn
w3bpLNVfOX6O7QBKXnlym9Gkp7JIhXsqqxtSKNC2LI8OfO03VonE8VHjOVpmIprVRNP78WfCDaQt
1yBtDdIWS4F6mOvWDz+YEC5GPDafQ2SPu2lo079MciDmwUGh5uxuOE2h1UPUD6PjQ1cAjKP8iiAn
rIseASVZPn+UZMNalJ6pKeBI/xhtJMUAHrBiqpMvFyeGlmk3q3bKU+QXEBTiccSikVEurwur3fVO
Ya1JZ/D3EnjoealvEOYKvaeCR3QhyeLMrsq44ZlHYkG3LrFh8DQekBr1PPpu1B6I5NyZQ39WIq66
126UXPStYULrs8XMo+GWtFeXhlamZc6GdG3BErUpkRwTetTI8Bq71Jh0/RiZMv6mTzBDMR2C6ylb
IBVs4kgjJyxV4OLd1Hq51PcLh21Ub32iM4RsOlDx0RaFqCjndTdX6Xsrc7Gt2gSvvKGh2i0QsLdN
CAwvNCE7xQ6D4mRUn4+L3EdBeVQ3UZiJ7qbGIot2/kZpTAtArn5iMKf+6jsWhLUYrOZnNHftpogq
d8lwKaj3kI8yl+JDX0wfXgo/IvLKiiAP6HA0QEF3sWff534bU1wFGxcAw6AAEA42sUsCKAiWjkeW
YmS8hnpdH81ZsnHp7I+kaN7JGyG3OEc7rYY+o3L6dWAFuIRCiv7j/GE1ZkZHZPzHC+jgLG2jibgW
FOGD2Pgp/fdkoFwJVJDus4dcwVpECp7e/hl977eadgJQPdypfoR0Lg3ckz3W/nnqESF0tI9WYatD
CZ+6V/UXzkSs8uAy0uiZIe52Pt+bxUygpy6BLIvB5DGFemi0V/0ymGhjaxDvh+5dTy4sKNyzx3nc
kTw/vYaonvER2+2vHCvPpEfzxZQSTBzyJzfsS0yQhCrEEi0OmoxXMc7mh53Gh6hp20+64l82igDu
0NanfzQW95hoL/TH/sUQZDOQEmujs0jB2Q2wA6OgQmdSaVs0YzzmfkwAIA601waEXw+Bi5TrKjsT
RLcdJjRJMnbNh52oJ+n1qBZuNqcR4m0WHZZK8Mo2RL+Pcsvf41PFEJ/84N/bKjudZuHEfTzCij/f
WkW3t+OQL4/ZHQ9Pj7DI1CnOTt+IsOtS8/WxRYRKrPLp1bKLpVMEzLmojI0Gc+ekri/CGGSmT5Gc
SQ0pJQ9nB6CIiEzSNQHkUxr0tf4l9M1bok/el9vzuSWjvbp+6kV23+rBJz7cS/wN43F5dxskgwWE
l9VSpZ4bOb77QW08Fb5jrEh3mb4m61DZpGy67anrh89pAYI7mfdPjlXraHlwOhhF5V7PMVSztoIl
b3uwfsTjFKYkktAnGF4c3GNvHiiCpN7KLBlfEhSfL4mDBBb9pR7Gf6bakKskrtMre/O9cmao6SDO
5RJna6FzrZtXs3RoC9aQHx+j3wAaaqU3QFiGMNY28RRXV8Lgoou6bv/BTPjvFlDbMSyH7o1H9CvH
/+6shG+O7yaT2jOZ1jD2dCT53gLMjC0KYbQpjf2ctDqwQ8+AITeSnWmGIbjapDvEJDBsO9kugR/B
SQ5tcFrcGju7HD9lPoGGQtq0jhDEvHS+T3F3DhkWKtOl6FY6b2JcWGhzGrwLQqjW6IOs43/44/7d
Jxn4xMThccWwSVrJ/2LwB7kHXHeogmsGoozRsvkrjlAKieWFO5N1qe8ygfCtbEc1wsem9EfuMRk8
GofG6L0Dz+zP0sYQRVLMtNa9loCMgcoAoIhVDWf8Stms/g98YcP792xJBzslGWymBcLetnz73+y5
NQxpgNJRR4bMEm2yzA4pa+W1YTOuT5H8VpE/SFWPW12zre80+atF2ux91B255Fk858g9COTEFn1Q
tu4kt22o2AMxkk0j9m5a2oe8kYvtS5cvzdKs6zFCYpEC2ZToqY1pxuy3eQNuRgvLtYNDl8TwWJ5t
siyfgzbG80cq52pyiw4ngmNvJdWNtb2wyabJZqizMnkoOvzXRq7R/w1gZqYwjO5Yqott4rLpWOil
oqaFtnBD1ePxWDLVXr4xB2AOxJNULGXAE7ouAUs43VfJUOIfTXGybSevGNYqNk3YBYFIi3P98Rz1
hEX7DbP3Qup9HMV3znT97fH1fCZ1HVrAsZld/Z2+crF3ECLqyQwMMKEpg1lgWotyjL7FPt3YGvFZ
kA43g1/qlqXmP/5koJpVO0tmBucY9PwcmSpyaMRzNwBX1UX24aKaMcbZ3duZPX+KqCCzupx/aAi8
NxnsilUdpvEJSFO2VmIcryDi0s+ca9ORbF7Za9ed4LxUGEdyUz+6rsF5sm+VKJ8jFznemJZoPeql
TUdwzS4Whf+MIAbVXzT5z3gw+xWKWdc+TDFVahfvbZsER8gjPJsUZLb+YrxIphzmEMlwsH0hBZsD
91UIqyjV3BY8C38CiTzPagAKQ+3C0yZepDexW7KgB3j0wjcNMyCkbwDNkiXhykl1Ugx4eo7dMufM
NKyXyD+yxyFeFuupzZLrMNtPsUrstZLpBqoFbbWYHFrEyGwfJvO/agtdUm4u+6dokVA7nv/6eFcW
89rKRUIx2HGPhTZDnUCSvnoQM1zU/6vstZIi/fZ/jyzKGf8/+dVEyBBaQEXTWsbOZVj9b8z/rLZC
x645U+Di0hAB/FCjW7M95CS+V3+0AK7XueU+gwiR/z+GbZFg9wCgdoNJZqESaNsUbBGnEOGTI+8o
I+OQVj4AFKSKP9K7L2b/ex4S4OS7tb0vaGNiOgzGa+OTfZ3q87SpvJoNzNSaW1eLyoMJnZlmbY0F
SOTar1AbX9Ee71RXoIjne0Ze8SUGvLiJWv1F6jS6ywnu/Gjr9Fq7ZQ3ZLRuRltrjrjVsxGXLnKja
MmkJVKTAAcS2PT4BWDdMfG+D1ZP6LVnMtmWnLdKtexji0jVKRI5a19svgCBuBqrhp67aINQJoF0b
+f3/vh6O+z8d8b6jB77vGjZeAd03dGuZCf7b9ZBz62JjifonGpfhG/DJiz0n4y0yjENijiAzSqYb
UJVbLlH65JnyH40i1dtMcQ61043V3h+/OzLczE/GMrqj1rSfPHs/xUI+d8WIKQJJ8Ji05aq1zOYw
2jDLss6w383c+T4lHhvmdzHH4rsQrE+IMvFWbo5UK1zqt0ZKH6soFikpkhlwg1Z2NdvodwB9c41/
aMDel0E/VVsstIFgpBYYnpUx3U7WcLYbeX0swNIknnaK3/3/2DuP5ra1NV3/lVN7DjewgIXQ1ecM
wCiJFCnZpMMEJSfknPHr7wPKe9uiT9t3d/XkVl0PZJLICyt+3xtEbywivcFWE3OKzWXaXWm/cQMS
V8UKb1nDAdvWTUOoqm5cLFl/KNbAMyNdDwr9dV/ERDvm5IrvwH9FNUy4oZVWNyZwuY0M+tVz2MeP
ukfrxTdPaVddLfSTGWf6gSifvZvGBAlAfMBMCGn4Zw7Iquxt/07O49FFZKovRLV4zu39uqIYs0bD
i4aLcSlytMLCihiLo+snqqogi4vOw49vAE6WmkLcjm2u35pVCtpkerYjviwMrUh7C08Co9U87G9h
DX3tmiY6xKRHIKulDoVQ4DlbDOBVNl3h5w+X5DT6asGyIK6AkdvYbhtUnG7ivjYOJjSe74wcpkXv
uyHvHrvIHnGZaxGyn4gZeFGuYu3ajuX7stG/iIsbB8A5Z41QDt53RatgZkt3eCmX//g0/Kf/JT8+
l0D9r//i+6e8GCvAc83V13+9wdsuT/9rPuavfV4e8a99+KnK6/xr88u9Nl/y+6f0S32904szc/Vv
d7d8ap5efFllTdiMD+2Xanz8UrdJc7kLnmPe8/924z++XM7yZiy+/PMPbAKyZj4b4k/ZH9823Xz+
5x9on/9Qgebzf9s4P8A//7jNq89PPx/w5alu/vmH7rwygIqzGDUFej/m3Cn1Xy5bjFdw+OclMcIL
xvOWLK+agIP0V4aQWGsxn1N1HQz0H/+o83beJJxXGvM9xGikTkgZoZM//nzwFy/w+wv9ByJacxij
qecnsa5ar7BIVDB1dNAsETRl88pVJ8aIFv2nmegbE6POq3S4awrE1WonLj+CrAtG1XvKvS6d4Yzh
XSJl/5CrUeVedjCC6l0zjtGbHEuFGy3BDj4JHPNdBXmmiUXx0dAx82YeMe0dxRnvQXNWi8uRsmYW
pbXjWwxa0o0x1t3WQXXqlMeI/c7XNiSyChoBuSPRMOeu7lUYODEGmoPRQOoPmTwGJfHNPkyfapPA
YWgXUOt1LduNOrCBWsEwYlQ7ANOgbf2h6mD6euj2zgcM5iPcJOs9ZLNoY0czYMzI4ndlFz4f59gI
yKNRM9xiNB2+yR3vsZ3PZ7ayX0T91O5VXBQWoyeQFlIGk1RZLMQe6xkHbEv4yUN2az9eNjx/DGqx
b6BUsKxRtKUTp0Rynw+5HDf/US1oKlhe3DCecKq/fr+cgAGjv4sS4vfz78/Hf9+vN/1o3XZgnL4f
dvl0OfbyqbHl5ErkUdcyx+VQt8haVWH9SKbdOg3UgkOW9OeCzNRpYK13b1vx02WbZjhyj/jB18s2
2Hvp3vYQDbxsRMhqQoeACerlay3BaPdEYJ6/ykl2d3BzeEuQ1BYYF2i3yB3bmwSA2tLGL+icO0G2
VoeEuL6u5ufOHIxl4Sfx9rI16IMRCWcngBrCzkE75yQHNdtdtnqp9+QZg3p/OdTGqtw38uLhsk0h
Jwy5HHf0fsCQ2En6+yG3xTr15HAPaElbKw4oEwI4KoZ/AdHtNJrWni/0+wGewDr1NXk/wMxgK/wt
JkndejBZJSKI2mKBQjZiSO16nZZjwDTbqtbsEgGOUkumwhnmtH5TrJl2Z4ehr/O1kmTFIU+VdA2G
oDqgZZeswSY0h6Ey4nXaO+1hcAZ46JHXHwKiOQAv8QAKuiTgaop6QMleAWfn64fcVjxYuIHkaqaz
GhrDRI8K7gEi5M7BDzprBTDEO+SiMFcMFcHR66CtD74SHgdSqKvUF/Fx0NAW9yKDIBJufyuY3QXg
SB0/V8Muj4MAfp/CozoOJQQRrtYRbBLDasAL75j6NcgDI5uOiNV2q9QutWOexi3na7HI7fxmBfhF
HpH6rVaDUcyaN6jRAn93jjm3xdVsBaIwqjwD6SB80ZHATk1w2WTVUq42JA+QMRLO1+QPgQzG5SjI
Iit91RzAEpFutJMPl2+C3Onh8gmuR3DD3Ozz1e8TzW4ba+iAXW3oFYhYeldn7veTXHZpdDADpuLV
1xuCLmixWiOdfDmCFPm3a5MXItzJDO76CBnB6imA/SEanWry+RbGLqrWsYFo+OVy3/94SuavjU5p
rjeQutFA57TaDxsut5CnTK/1AoTd97NcNhDLCFZooaXLqw2qgnvnNCF1dLVBAye5LAOhP2/4XiYY
kGEOJvNgdTni+4aS9PFC64LqekNq2xpWj4l2vSEz6nZhiFZZXc7yvQB1spiLvAGJ/f30l6tZ9Yx9
tmztekNHegheaovO9V+v4XJEHKAZXGeYGFRtTUwgDW+JnVgnOpWlVKzxbapN3radDZnxG9Y+mITc
FRVMTT2Fyn2RMgqGhh3s+6qHeojb0JKEHx6pon6P6zioU8v8ZIJNdFMy8TRwRPtwqcKLMja3akPK
07fq/k1qOJ/wpzM+ISt8cBDyvdH02lggVJEAeUHvtYuC8mT53YM+GvlHEumCxwyqYx+ZUCwC/W0K
onWXSwfVJz97uPyp7Da/b3O5unwz9ZA2JRVMjKwyIdgwgUktyWCw1k8O2Fhg06xNuX3bWun+8tvl
z2Vn0mP+opStuYvDqXyoE6x21epYYUkdLPzQd2Pfdg6XbZc/1qx4m1bhAYJ1/PwHLYH+Hvd4Czjd
akImb99MxbjTlBCY+hA/CAFpQ4288FCChP7+Uwso8sEPbpQgbI+Xn4OK3UsNBDWzi+eDLzvpQ3Cq
iroh58EOl5/SFqpHkVT5zeX0l9/6qEO4oTAqiM1c8vIb6usgvtpAR4STYy9XaERvrmC3gkr+63yo
TPUbX4sgjfz1W1+m6L5r8L2/n88Mchi4NoRP4GL+QlM6nMkJ5VSZ99ZqoejqthhXYeGPBCrlbFKz
DlmvrzDAm05WL8dNYXjjEueGEYLCGZkPTO1qrGgRsk7OslGqVRPVEAM7JT73iciWtQo6pMvND/Xo
Z+eYYPei1Eb9tp2/Mn5Caq5Ce0eWPD3XdvW2YhSmN2Xi48xDJZry26aq/MfLt3SAKVgEp35qPkwi
9XY+WiPY2YllNAORe9SWDmGrnhMTVJdh1AQAC3IGPUuMc1BU/TYJlGmZ+NNbtQpRP8wIjetKivg1
iKGzlqJa5KBUdtsOkXpOPQybRV+Gu8BSF2VqaGelzzdYfeuPMmzTU4KscJWIc6lJICaD+XryqhRv
NJR8gtYTd0U7Oi5iyfoZpqayCZsqXFWacvJ6qQKYj5pV1NXU9WgIV2pgmhu9YYmsgVq69WGynM1J
QVGxq+v95asAJFEKNX6AnfmE/pRzjyRcZPNiUPUwHgsp0S7iuZN0Gu8nxAbIolVv2o57SEfsCWad
/Mtz9oRYNxkmp3gCF9PZIzdNMLxyNnZOKHVEFmZx+SOGrsDJzlHPIHPf+aVOD+BX2llvwkWiiepN
QyBqSYq+X1etvSx0RZz1yhvuw3b4cnlue0CE3YlmFvW8scwwTW4wTUeUKVjjQ2ucS1y0lgag35vL
V9uD36nGuthbReA/WEN6KMtwo8aF99ibSvdGcm1Hj6xzNcGR90btk9cL89wjkwHho4BiB8rcaCr7
zJur1oCkxtki2zoHMCqVDlTvELRI0WO09Lqrpn2UygejlMojqGrSa8TtiqQI9lmPf19rBPF69DD5
ykL9Rk0xn5iq+8bx01sdQ1ffGVwhI2Pvw6Q/yIco8pu9bfY3Zm2tTeIHr01FgOSJ9duCkQf5b7Ta
TIjOcM9aSI839N/yLskG8rjzp8ufHO1MHCPqla8qchO2lZz52mu1NW4H5AI3VaAS6epHNL5ysejH
Eum83vfviHC6Mq1Q2jNed7ht7BD2QWUnizcmPADgkL597BtPLtSoGRe6bbX3WOhZQjE/OLW1Vw3S
ShUC/WtE7js0bcxDXDjvWnS53yAGktxUQfy6cGJ0RIOgcBMlOBrQt5heNu3CwRqpmqY3hghHd+iz
dWVm5GchaiwqXItn5SR0AxtUXHx7fKjimaEPAyATk70JFPHB73M6cUtFECwT71Fw0Df52Jkba2ow
4ejXSm6m7+kIb8riEfOwMTOZljfOXeYAOE5sY6GYebkop+oGtMBStX3U4/JpHdX218LL6ZAaOFUI
WuuBUhCuN8XK8zBsOcWBYWzkYEIWSMuPE55cWdzsHSt7jdrLU5M1cg2c7muvk0IzAVc5YsX8JVn5
hvOh97TPctw3lvFgS6NcIb3z1AsEcgCEukqGokYp7acK9WcxOunaL4dNrgOK9KryjiQn0e0CUKee
GS4IaAAHYtWmANaqx6CsEreokUgY6zMaHuVSY6qr+cEOiqyGwAVg0N6MqAClc0giQH1dZS4Z5mDq
VsB37PEOjEa3LlsQwpDowg02ESW8CHDwkmqYq7Fz4wj9RlRkVyTSN4tdMSKBoVqYK/Jm0qHf5AC3
l5EjcEXpQDqZbkT6H3SGucotRskgRzOsE8dCpIewtoBnOQi0JIN+hx3XbRHDgPVYPKcVhgGy1NZN
FH6WkZIt4r48ITy3DB1w2ICXKCD07mBBo0WWISpmlMUGmONavNFzgvLh2NcLu0TwJ4eSq6zKOYgG
CqXv4005++5p4JicVjzS00JFw+XYb80BexkkZdCxdHsMGZyuunFaZhh5XTtua4T395CZ3stEaswr
VTTcam2ThC29uPrWbqNpgfjGY+80ryWqualREsaO3w5YueFJnd8bbUNMKvLBQKIMCjTMnRqJ16FH
AgRV3RlDQFtEzRN47HrUpnod8XhLQQU1wwSRMTMJN8V9XmWOm6vsN9HVUouzadX5hGwHDFxVA7Kj
E6s3r33bb/cj3Dij2CgpgsWJpQ1uCsMasEW2wgDjrfCjD5qToXUSJjCKWyhd3CPOBJgY+AXE6D4e
6yUYPWVFT265AUu8NEW1BiPEx8nJlqMNtZh0Ka5sxZeALM6irdWUVmMkdzmQWbceslsdBtBGGQ0U
26tN7CjlzdRN+gIRUe1c9sNShpW/I1uTILrAdGEotQ+lwB+pscwe0eWiXhcqjdyQKB4EuabfS4Wu
NprQWa7RJtmq6rDz7UG/R0+k8cceiacpvynj7uRnSgtko3LorABEx178QWqA0HyeQS+YQ4IwzWa3
XBZnY86MwHROrGyoivSsJHEWg61GD5JVYA2xLFaz8C6t3ytINBHmKcqbukJ1Kq+r294eCRPJju5I
F3e59ZghDr0fHfO1CGx9N5jlV11gymzMNoSNmpU38I3eyJGogNfEEoF951PiOWJjYRmyjOsp2eoA
vmxZwu4y6p1T3pexjaIb7KSFhcKGi01CFnwFFlEUvk852/qJ+GDtzuIEt6qxpVPW90G1AxJjrKo8
5M3b5GZxAtm3BlrqotQfSku+n5LbQD2oRq89pT2cPqiAzIlVY8+51AwV0CBgWkHqc60KikpB/WVt
eFTAYEQ4y9HrYY9b1mFM1koKU95DjXxbW8pei9A4gzyDA9s0NWevqvIlWYFhaRrOvZMhaeR0j00y
5btc/zxA7HRpyNbSwSjCxUbcvu36BlGaLtsr6XQXJzYOd6EVrVA+Ps1cS/Ic/pt6DoVpgXXXRYq+
AC5k7iUoQrdvBnVLPGVr9o3hGgWmRCny1DtffiWB279rIZZtANSAUalB5aef0KhRt2GN+kJuVx12
u5kKzXWgYRhhuenS7mnq++kxEpv7scACTepALgo7X+e116+gfOpbyBFglL3QWjmx/6FUrOImG5jc
JGh0giAJeOM53vUz+6SI402XlW+yLKluvBqloGnUbnIt7GmjRbv3fP1DoFfqgaSsc+vUw8G0ffVg
Ef6CeANiOyIR+oiIq1wGQ1PvwU/ZYLcMbYWNhziT9T71VpztEaNUSBEKANH++KVsacpTWILd6ey9
18YLXfUstGWFr0AxhV4WFEa6wdkKDXDsrzZjU2THyQiO8IrrTYEoheujWUWbFsG6pdQiRKRMdBg3
fWUoB7sN+aNiZjrPu3mzZC7aCtqtTe60SKHbYZfLHAC1TZwJ8OsiNdfgHXF0si9oR4DUQ2ZjlRRI
KDYqU35tePL0wtzlmP3wHjzTTR3tnQfws64RsihR31oqJt1yqHoLVBr6Jdjpo4os6RwAZLVqo6KE
0t9T79wIVJEXtRW63hymI/bzROABVwogAnAxgSa3W81GxpDFllMhIu7nEokUDI+OSWblSL17iHgY
ieZWEtFMFE0tn4U3CQDiuJxLtz5HOF8UFArKkdOTkTroppgnXUMzbTS9G6kAt5/0ESOOptgrnqBz
mD8xg/n2CQiggj5QnSyfNxCYQUhi3ufyB1fU/M6pvEXwfcMPH8VoQEorRbt+PsT2MbD56+DL9QYx
KBCrzHffr/nv7iPKnV1VTzUB2Bf3931fmcXVygcusBjnyxSmnvx5p39dVqgEOn28ui/38NfPrNbM
Z9/t/5+P+W0+hiTFf/yZ9vgpH3P3JRufXuZv2P85HWNor8CGW8SL1JncYEgyK9/SMforRyOdopIm
tnVVtcjWf0vHyFckYebkpi0d1URpHQzOt3SMYryCbmBZKr9rAhCOIf9ePuZl5lE3JF7hwrQNjasY
JtmdFylqpQm70c6sj46XDVrxNkrsBOCwORoyeQg9mSfMrizZ3GD1Dlq/s6Yawo1OV1YSwBCT50H/
7lHN3fiVNLLfKOzLn25O4vBuOYJ8kS5158rmXbNyP9C98bPKGnxY2mPldO7YWPDfvSBBfv2Hl/Yt
V/Vjbkpo8/m+p2FtgnJkuKRUkYOlJIRzVRj+kA4CzSeSpDjEdlCNIgazqYvid1bj4d0Q6FG3Bq9v
gJPxqtFN2xJ24iAJuZ3RwXFqN2tQg64MEJ74BLeFxzyy8O3YQi9CN0r8iOIS5xgXiU6Sq0wNx7Er
XEVL43ANBgAVZ0ZIAjfkD+BpuQ7aQNayGPRkPHQ9imI3ULljZnqxOubd1xEHSH3nKF6k4HuD+gz8
Sksf0K1C6Z8eY8xN851Ix1HbI3cOLbLKnfDtaOuEYUa8YlMoydMTUjRrox2zWUlp7n79trqJwe+P
GPE6Vrotu4LpSeYkwI4GW5sjH9Lyhz0y5JO3Nohnd3ceHtfQBWNGTfwgWFoLv18GfVcpxy41vCly
OwRFzQ/SrrvuHYCCqC2f1FDJaudT3cEJBWVUO2WYLsJGQ3wecTOtbz+CEFRAKpN8L4yZI9FEFspQ
0WgdcQAuhmXbpy3LbofA0gpIPSJiemp18i4IZOmgbOGnKMIkloEIXVo05VErIL3US/LeqFwCSdP9
W7CptXyL5k/IElN3UuaXLUsaUM0oQU2Nhs25rMbGBf9vNTcqFq5gG5zcCJblQOncjnaLXCHsHeaF
xGJVmD2RMK2NTNHze133QdF8yGquAuosE3rO6tHIPhseRNcSsWCxbZM+J/hmqMpBc8bgtR4DXlhV
XqWhuK+hh+KzOmzbOrsnQJTlLa4B0JcQQzEZk4ulgBbpb5j9m+QyNEUbvV1WEf5712Rm57siwJHH
caTSumXdwxDu3BzJ7ci5UxUFyq+sM4xMwp5g2rqPK7Q3mdOn/S06Isa4L2UBllk0tprhc14YUM4l
oV53GCM0Nug5yAHBLC76Q9XpJdRs1URNuyVDZpIMUplDm12Rd2u1A4+ziivif6Bzy7JkdlK2GjKP
iplkG8VgkrFIHKOzHgwd5s+qJhldb00ja7u1rXp2vapGwCfbKupi/9gmsmNG2Fg0FyHGltwGlKSR
fWgKW1XWZvhZN51GnvVwEDGpHI2VS9KOnCd3NBshP1OZvBKPCh2UyqQjIrAKYrw9P8GkoeHT/xbT
vvNAHe5CQVzbnS0YwWqGeR7uRaU1/ZtRH3sboEmH8nusRa290KYmaVw/dMavZlnn6FcLlX5A6wMx
3hisJxVXmLSrRRianY3XlRJUBTlD2YoHPelMC/nKqU4/Aejgjgjd5Lr/5DsgFlm/gTZ+z+K5g7eb
SagNM3VNQo1nxRGeDTNDxrx1ozCdEE5GZik0CnTVExA/9yKGCTuSPffDZo0UtE/ktSI9tZxIG6ou
hDAdw9MYvuMtGham99gBYC3FMi0JCCtfokxIOFcTCXnj/a873JdIUrpbG0lrhh78rYQ0SOu+HHsq
VavxPKV+N2XRr71AfEYi3/lNr/4SSvx8EeQPTEYQi9HEuoKrDr2ANGcqmLXjF7IYkHdys8l/iyH3
HTYMD1rLung0foOSnU/6YiCxNR5JM8D4ov+PovnLJ2MpZ4G/9gBaVcMhBVMJOtdh1TUUjxiIxK7i
ecHNrwvz5Vh5eU4uCfIPiUnLoGd8eUnfAv9ZEu5zsUNvz+kUUT08XTFXTjeihvg/uBhYEstWDU0Y
4spzxkmqtB+hfLrRAK5MDoX2RjFDcOm1Gj9jgF5AgH4clV/CRb6NyZYAMCJ1SlPMz/0D2MtR5/Q7
SrasLizMOlsDr0nX0RNCPqHT7Qc7tF//+uF+ennMAnSNgtSEZlJDrx5ulEE0axhG2EVbNVRKpf8g
6iEM3HGc9HvLEi1L2MbPF7++7E+tYb6sDvzGUoElWNetocu7Uislly0nEivaaBLcUlTx+Our/Lvi
1Gl1EqNooTnyqmb6dYxRroA5hY4A9oEegho9uiAEZCysHjLr71cU5m3CtjQUydSfaiXC3oQdRhrC
BM5jAxJBd/vQsra0Sv15cfLfVpSfyo82B3TOAPs01xP1qqIQb0oTvUfOFFnBemtHeH6bXvqb2vjz
RZg16jp6fMIkqHNdG0u7VXEage6FhbF+LvRe3aNzmP6mKvxUA5G30GFvEFcBFUgH8rLOe0ojfCQn
6D7adKVb2k2bodkkwp0a4/KdBcqbX1eKn/sOQXUXliEYXU1WFi+vpzcKmVQ8M92s6N+D43wvZHXO
6uw3/f3P82ueywC2ia8r9Y9a+PI6TcHYq6IP7orSUNYdc/jZYkdG0bKQfVC7eP55comGlT+5ltG3
HxQwGfkWTTmQ7k45MAkEgYWILZOHbv/3y0CaOp0aMpuA567KPNdK6EIBZa6PlY4WG3zNcAHi2VFW
0Mj6cPn3LwcoeL6WYdD3X9XWukWUBAA0PoEsuaLbJNds1jbDWGTLlJFf+83o8G/qLSp4ZIt4Qgd4
33Wzj4TTSZt66/RQSSoqkZ7/3aYBok9jCcWI4Ajzp9Fc9ZoQW/ckQlEe5kreZI9VHH/8dalpPz0H
b8aQaDXpIKtZpV3VVF9Vy7bHaYpGHn3M6/6+R//aS+yln3iLKjAWvsdsvKlhBuLTWKhn02l3qP3c
qkH4m0YjXtq/MTLN92JRox2bRvrTzIKMDMRnq8ZeoTbJSEbrqeocgP/ZCdtll8ku0LsemiTckuEw
VcfS/prhaG55uStQpGyQwxFtmmEhg4Rhj4KuHT1ciut/O17z/xIyVqdd/iISA0vk41MTvgjGzIc8
B2MUetRXDHqSdBPgcRgZjO3P0RjNdF7JeR3wZ5iGLd+iMURcVP4RhqG1SkNS5/4MxmjaK4Im0nEc
E3S/hU/J3wnGyJe1m7gDmgT0QCZeo+Bj6Rpe9o+FLtPaTpsOB7j8nRUq21g0n0ZRLJN4XTvVmvX8
PXbnfTfcEDRfjuXawj4VxstBkcXJbhAWjt/rfnm0qxMTFBJFoQI9Ve6D7lRl66axtki8QjB9nMSA
ttdC9kbtRnrLpNFzTWtaqmN4i67f6yzNlkgUwqNxjfRhgKIPlWxbwDXDY8udSs5VbiqbRGG81n1S
2vxf18NXjgm14jM7TE7Y/maEv3KGnMvHpGAYObBA4x1eqGk/zAV9Ww8an8ngUVT5e3QPiLUEuFtb
4ftBg9c+LnhOD6H8BBrWCP4z8wFUdRmejOWdStwK2aQFQgI/1LB/EzbSjJcdweW2ICtaljRYYliQ
4l6+tsAeKt82p/iIyiT0a1cow03SIywFKQ9i3nwnqvNV98+wCW8S31n1Di9vqo/SeFK1r7wZrQvv
1eRcKcOCt9gmGsj//C0bOt4t/yVE7IvmASTFY0RuB3Xw7Zzh0iuWg2b1QZLWoIpwqJqf9OBjlmUP
Xs/ggkkwMZtiE9rNZySY7nQrakgpwFcmjHZPXagRCZ116JwuX2pKexvmtwIZ9zB4MIYdVwTBDjtk
ukut+7yo1oCjSTEcR+RDJv0Ti2ssIz6OuHOUhroDKOTmxBwmJGBz89Rqp4FQlTk1c33BuWQhQD5S
LjlYXsKO58xHwVt65znTxK2zxczRZOEdhUh+qqA7e7/6bAXOguMNfVqyXL/PRlJvWM2UvttBY/XU
He+cH4FbvDYUvNqoj1DVqEorpOtuy9LeAnF+hyx9LguU4qkNtKCoTB6a1l/hxTE3qCotn6q8+Vh3
zT7WMINUO4S4sneZfcTd5ox/rktSaKV5u7lBTJ2BKH5/4K6ytj7Vzod2bJaGbCLCdl9/XbmIdFJ5
vi8lnysXfAADaL5k1jQj839c/0RjV2llEsRHuPX5MjF2DaLiK7XMcIyIw2gVh7q2rdX8I3MUDDKr
z6LAE10oLujgezhvKlnodd0IHT1b3h5wX82t8RqB7vVIVGMRlhZA0hMvTM1b14kD8Oq7wTlRlwkK
uNOcQVcHPOKwIDPD29F/sqPWpbZR9I6FYEUJD6w9h6A153Iq4wcjEju2c0ZFRank1II5yMfT/H4D
xaWa8zIi7BbKvkRKf5dWynIAStDyOlvz60iY0cGkiN2NBv9MDub1mrxaHOKQ2STBRsHXASpr5jYz
djQg7iTFOIDKpN0SdloWiHR7nEIRoCWq5GniwXh3Kn4Jc1uc/PRhPu1gf7VKYjK0LSFPJFTJ557M
6knJtOUsSTEi0kQPlxo7s82QWcJvJlLcVB0XMhlJ0wq3iQQ0d2tNFcpDjBmdr1S/MDuJtKQ9DqTu
dxRBG+2kMOFe7/hewWtrJ8W15HGw8jOPQuFzlKqOX+2Bu5nvtckennvsuVFrFf7MCAGj5+805ZaH
FcOpAGdQ+8UG/yzmQsXT3OY4l+rjYQyWryjjj53nA7yedrlNKdJk2hnnbRZnE82mtmhXjBHz+6d3
+fbf3PK0rtjTFiuT/SsF3QQf5ovyMcOVE/I36MN1lE+USS0Oc6A7W0NbeIBvhhL0IjTie14th8+j
iY3oOeWih+bcsoXWIa6uQ9FuQS9AT/a7OyMl/KUYxyw796P3YIp8YVsYrsZrxPO7ZZQmKi7v5Vk1
TlOAB2u8VhTIqfG6Haxvma3/dvGovVwXf2tmrOtsghqGyuL4ZTNDIqYNGeWjI1m07dwPZcaRqsqt
g4/dWLT+3HBWwZQt59bgU1QjAAvekjEwcnbN3W/a/WVGft3umXfAdZvXmazXX94QuNi+wP4wOs5d
s+icB9NroDF45DxPCnZZY/ZQAsGbB2/YY25kEPDX0Yo/o7+5kPJE2cMG2dgjKCDMH3kruvJB5B8n
NHN4Kt4ZFXWWx5+fja15WZ+kHW9FsZvfaULEeK49c/svzNPc5GoLqUoMwVAjHdq1HN548KRpLtYb
BpICgfSQDtGaGTxmEy8BE/pw89YKYBhwPrH7bURr9XEe49L0qZDAHFvP7ZvWhRR7V0TBirtuU+Y7
PCejD24HC63xXYeBptfDHeHguQuPxlVjYndlqTtsyOYGJMHnfBs864i4cmmCh4ytVaeVG8SJNHs7
W1mOEZixE40wpBaGBJM6H2o20xvnq6aWGysjSO6xNEpuSD7MQwvupMt5pAnkETkXd67kc3nPj2BV
kA945IKRShxbbnRC4ahcU3tHDxHEskWjRVsS/l7SJvC3nB+JG6DGEOPELO6EjdY67yVgyCR0O/Av
c980D7CI0i9a1ShBq5jr+e13DKyNY21IsyH7dQxQuSSauqYG4P2LhUEBnHwXK6ckKqDCftWH3dwb
zQOo2udv/ZSYiNaXG5DMawiCVhDdDnm9zfsjqay5Y8yMYpszrZtbmOPdYZbqDjpeB/pTHznzy6KE
sWS7nHEuAwAfS5v4fOgcqaFu2zypMa5yNPh5guUxgNpsYZSYO7Su8rFeyVc5b9ubndyduTLJSLsN
UfNNbWPuPemLKBEpd1WKKGghltXwgbrDFlk9tdMxp2rwEnJnyxKUUHbyYOKYxHlCMb1urOhBECu/
dCxJ+pT0wYo42n1QVXt20SREFQCIfYQYr4PMpjzXFUmSYjnP1ULQJuX6d433aswm4DuHmy1mhUQQ
iV2+bLuoYCa+KJv2UIh8STZpO0+EWmtHSSXh09zFF/ksiW/Pve9EE7BZkcN2W/X0y/PQM9cyYCTz
ZBXHmn2Nf6CJMH6uLn99p1fraRh/850aROIJypAGsq/iAmNVOiWmou3BhjEymMFtPzy1pnLDS7el
3KDKtLPpl/EgclUdj1QaI1pIaBT9Lvn609z++k6uysyI7aGI6qw9lMJaZTEDLNeygwd0Ppbzx0wp
7iQ6p3MvQSWnxhjoIEG2WIU1tw2UvWV54+OV9usiusSyf+yILzdGLJ84jTZH9K9GBkefYkCsqBdF
jMI0EfjArqHnkWsiP03bnntSOHrCn+c1U4F5S6wuZdyt5oGYqQtGCauOtclchngXLTOgkL++xSsj
+m9vkQwHohzo4hNNelnf4lEOQNPhfcxz98q+5CBvPboS1I7gCZ/MQm5S5iMAxra/ufT19JTSIUpu
QMhWCb5qM4jhx+mpSHw5WpndHDp1tl+91Gj6wPnCjSMfuqrcqnq2CGWx/m07m5fDV29GUH9V3XEs
WxB+enntrmBWYYVQomZJdLpAAsvIpOxHFZVL1gCmglSgPP76gV+GZi9F/eKaV8+LUBBSw7WBPjSa
TjmrZF1HMcKxto73Ie+C31S++Ww/PyFc3jmd5JhyLv0fFryaF1siCbgaa3IMfQqmtAxuECKEODKU
2ZTqrx/vKkT75/N9v+JVVSrsWLF8RTYH9D/u6eNWXcnQSucaMDpS1RMxLrMGCSQ9escLRVsUg+Hq
N7Xq375Y2yY/YYN6YF398rGr1pMjtP8GIk+B7QLyH0z/dSbV89zaOOVldsf4+7tUxfUy/lKVielJ
YI0aZPyrq9qZjxaQgwkUEfddGU1vnDpYedYbHpMZUKHMqgc3RB2Q+F7K9AF6rEebYivtfl76sBJp
K83tOjF/ZGkySzu1+ex9BJDfP88PY5pk0nv7DplutNdYVha7UfuK/MCiYTIXhPnCAREoTG+rq0zA
0ifcflb/h7TzXG4jS7b1E1VEefMXhgBB0EEiW+KfCqrVLO99Pf35EtLcISEGcKPnzJmhRJHYVdvk
zly5cqXrF5ui8W54dfGfGY5C/zXBCvdjQThyYQvIe55uOl2lzBhRKV1Ar4+z7zujAxOZLUDDsUXq
8t+GmlhYvBL2eM0eob0lz2CVe4miJC6S+EjzrQuA8me74P1znKBhual7uaaxC9KJIIDg7XiLmy9y
OWJiMjogc+gvvPzHVMiv/f9uUOPE2jdAz6TnsSlm++xY+zJySW/uMyT4cZqLxrpyjBz9bMAAbnHW
HutKW2METy/sxuMs/7kKLrwnG+ExoO6PqwCjtwrddGrvEYdYy1WTKW+I5CrhvTi7vH9PL73Ij3da
+5Y0z1Z0TYUIyrUrTB63DgtEbO1a+ywlgMffd/MViIx4vXKSCcsBeM7P3VH56dwjnyxYT5ODoqJT
xX2rv408XW1F6DCj0Do+sFPHmt7nXrIUX6jWmvVMxO466kpOSJ7j4eJot+0tPwkKkLHloohCMdjX
8szyXY6Y77+ohJ8uKIUgO8x/ZwyofNPbjaLKLkTOq0937YyQE/Hw9NDo+WIuXnur2vC3SY33k/ki
p6sYiNwL7YK51iQoOzMDzsnu0aBrhVOrcjtwtj0t3EP9WwMP3gR9ey2RK0+IRhUtSl0JjtXp4uH9
7H5CVwF41DIMEiUnT4DmHr0uVbYN1Xk0gtFkp+DMsRfENxAvnp3BkwTs2CEiq54jVU2/qGZemaOy
NPSL1kT9ZFLwhSG7GGiW6aZ6Yk9U6Pmsd1nf62Zxo3npD8PgAuGhJoXABge8tcLv9NG7M3HvihFA
o7aGr4meJMuy7m6Gbrw33KJBJc+Ol0oxoc2caXvD69NlET9oFW0+iBOsvcAYCNxRyBc/4ld7xLV8
GWZrw73VRsos9xeamju+2xHF8sVFL018cMFGeCDxL/lbTK9AftSro298k+K+elk4FCEqqM+XX/A8
sctVVwtQ4sbFjfx+Tut1ImbOYp61Nwn44qLHHdUTFHzkp+wtXziG/OwAct4FxeY36iKDHX1b+tUH
RUDfynKity+QCle9Jb62Ud7wy+Jr8EV+nA+R5eNvGGpujTl/YVFJve0kOpNoUS+e5IsYTXk6OoAM
qYu8uHsdJtUDWX9ePRmxcbjaJiD64K5bbnGb0hvilElb2kO7Be+JKMuxs5JOle6GThQvk76vApui
356bS9l0Y0hw1z8VnbUbUvxz6u6uoCHuuO3GpFzO+aMtRLF0+IbgJBLTTziqL/qtVlP9bEs0CMoi
YAuaM6vZe4sMdZUynMSNuP66/9DFgMRTpaPiqX4t4gDoPGmuW3ByVbrd848tQqm8oxeNL17QFPQa
yn8oKv231eTb2NEP0g482ADajunidH6vTGuTdghCMy80u9X1/Nkvm79ZVTtSbuirJLMcepPJJGqy
VZK++cm/DkSZgmm1QAtiirzMXivdXSlN+0LAjK76MYJiyU7QCaDnBJmt9Ijhe9Dfodiuc5IzfF4Z
aV8G/ASGESDB5osHKl+7pSv7tYj8DrCx+FlW8Y8y6q+5fhqrutW6Frjb9B8j2iEsaIrVf5G/0V0X
Np01/KNRZWFnd7UFpbB9iiJn0wLglQZtzyvkHhtvS33qX4PjLseJY1Y9ib0VoK5XryS+ElvEEvBU
WAwsQqwRRtgvqTuiO0mj2RikgijaMuObKvIXhkE4779E1bUXhGuU0GnXgdYx0i9sQhrypM9Z7F85
brYoYwBBz9vqJq6LaS/6wVkpvv04ISkbSFw569SpTH/FEWBB0O85yZYTXrnV9NWjYQvfzZO72pXM
0wglp1wmSrdsUMTPVXWRUmGgRFyQFAdR5nhTY+QSN7rLlWyZzvFbO2wsslOpS0MEa1wno/G1BtUe
jb8qA2wqU2jzsM2a+XsTt7c0UFoG+FtZitBKUD/TQ2+h0+1g8K2dVrz0QbZWzWnVOYj0WjrlfjSO
QMFxTpqdyLJMXr8mTvpaVxEymiqFDHR0ibxt21Fz1G/hUi1aMuMtyEUaPipQA6cyXYo3JZ6gwCe4
M2Vf33T+F/lOBHAfZ84VomgrQawSA5gvwZazJ/njKNXbkn175tc4Wi0xJpVD4haJdXCoZPFzJOyJ
lwG4Zg9Q/xuN2NcAXpw6roCROAnX6tZl19T2nTPcKm65QO5p4QA0uCp5GJoJBCXcweHBpTNp0a8T
6MplVtBDxZPUn1yxsXlFd/Sl7Zc/TQcLEa5N+jDzWLqFEo6yhEqJhjutroJ+7VXXZQWA1nAGx59l
Z63JJ4RusMNhjobqYUKBxxcYDgpK+6yDnMSKhP+0hcL2yy6ipxrAfbkF5xE/iL0m2AnCOaj/DE9x
xWTG/9C2a3eMxHmPlhNtxq8tiS5B28SRsN+04kmSW5BpEnEmI1qvR9WSt1EohRP/KEq8gy6Sqvab
wOK6Xm6HDFjJVVbAKFc9kwOpfllTFMl+VZo9WKDgOb2J407yAq+ZRyMYJeN/nXgUBQZXdZK+4LRz
yGbUpNsOB3/yfgGReJFaqb4hIrGUF3SQhbAlJQNaiNoBO5x8Dcsr95Nc43AA973zIEeURcj6YCfo
moMgfY1iOu4PYQIQGC+uvLAmI9TQQJBC2nxwByHBvmioT0K1EENX3sVNv/h9rZCmNC3kdQycXiwD
v1dFkp3Aa5opb0pJqIg3JrtTq5PbPtohWsKLY2jAD4uCMAZvTuF6t7C6mhWs6YH8Mjj/RMYT2lRL
ocn6w7hMCaFk+3hvhXbIJodecf21SXgRALCHzVuFVtBo6MesithE6nVdPDpNZ4B0jerwkqSKZFkA
XWMuAvpWLOOS/i5AwU67prJiVZjKAjrrpi2QdpmbbZr4WxlBElYcmKpBFMYwr/CWQUAdghjwORZR
Mg3YQAs6d6S0iww6SaIhEpLgPjt7Wde2NjelR6BGIlciRDROxaVVk5YYlTRHn9BCB6sJy3SdFXtx
hFlGCKEr+UBMqh0yVQC0mh3cVeCAPj9sxxXlv8XK5i0DGZeAQxlMcWsc31tyYAW2NtoF+4KnVFWc
gRk6WIAL5K05WseoMACCpgM98nkLa/aXzfxAOxs0UqedpMP47J0DATzHt6YwfTkG3LTeQzmRC+rr
Z8Rar4bav+Fh1c7aFHQ+8Xq6WHFjCMor0WtlIe/AJ3GIWu8lxvD3pUrShls7wa9hL4MikjhMWkoW
gboI1OG84ubzVkb6xivIXZSTaVNrbU9PxQUbzo2fNHLZ/ImX7WqXiaN/I93QJX9u9RkXFN4iT+C4
7noujqkISi0ZDenuZRCAEHC5Sa5PhmvRjbUIR6eBmhV+kclC83M1WM7aCRHMZkuj/LKQEyhPRfGa
FOiCVBdXBhi8O36TpWcHzMrWRqhhhvow8EtsGb5Z88h86a3+XiL+KEEHvH1xe+6k9oZ+cddcnPKK
HF3JpoqfJJlonB98sX00PpAycZGqbMHhp+RVDo5XS4m2uxX779uYdDJOvEPgvoljJA4dA3ZuvpHM
JF2nzL2cVblMEw9UL8Yml/PSU2EWHC8DYCEndje6/SBAZWIeAUB5GMoHNioqtEG+9uxNFKPCrQTr
juG7ApyifZJr3qji3Yx/kIdo1KD9LKcdbeS1UZQ3sl6DA7iRucA/dIxKZ9KbJGq0gm7FRwaCTt45
SK1NObGFMQARRdodu91+krfOQUKbCuXCOtyF1OxLzkEGjXgh+l9LhhSIQyLVgEeXyE4NmPnGJ/xj
Awak9TmdkiaRbZyQUCkQNIX6gYnQ6KDwOzDmbwb5CHYTeQvp20L3iL1J6lnDoMs5DEKyzWSauX3j
437iUMlkzz7dcyE80Ft4OQ8vfIDEqcCIC9ZKbDCXTs++w8pgvAoiCUkGo+69mAoINw6NUF9wW/0Z
gHiUh+q07lrAH0xERSRqR9ckXajqkj3U4MNaIHoyw5Ju5RN18xsJttwJHseYxm8ICmOZcYJDFIQF
cReYU0yvKeIjZLfYbDPZcvKjrlndtL/uIrniZ0wifMJ77p8xinbEMgPlHVQtWsYL4/D8siM56AKR
piFKqm9kGnqCU44LN7IY86mKdrKVGUTML1nwiHtRdrMEkaNubGQxaLx9vA0ib9/oFu3kv/TcX7b2
INBQK9dZ9irnoiTe9tt5KeB0p3ExURgv47lzeUS+5FyGnE+Q/Zj8lGz06UnCFx5SeCXiqPLkDc6+
K00bYf3xMxgUfkHsMxddPdGNLSi+0vv8iCVIrpY10JkocRGwWWIzxCaotHAt8Uw5akoU33XOfGSe
8A7CMDlCdLbxJoczHobrOua5AB4n7hpvSu4is/7BaSHDJzZXji7RHP29o3Xb4cGHMUlwjjJMZ/Zz
EFRLyCX8CYeI7eh1wVKmRlAk2UrEWHpTrHCpECInT0WGT4wGH8yjMyjqsfcGOgxi5njbImFhSYfr
ewmB+BFxQI4/CVj4a4XYWnL6JPyTkyOvznumypPkmWwux3Iw7uKQrDx5bIkBuvHRqtt1MJpXZoSZ
Cee9MeUSU8EVli9xi3Q1NWGKgErkxOVoYJZxFMQfkXVy50NJogP0P51eOOxcAXg0zeRuKZW6YQd5
81POUeGczYQZdWzsZseTO1zr662lI3eF8RJAS+4R2xAOgGaF+44ONJSNHeTGFJdXtEbEOxMChUDC
Hgcjj0mpdPFdote0VH2SH+fgSgTJjIup0ujESww12KhmYDVlCoS7Mdu/ckl9lP1g5Y/HlHNFnc6B
KXS4EzDXssBYVTYX+3Ymjc5ZY0fyPZ5QMpxCrKCCdxlzivk1/Er+12bwhvYgy8JWVyy9U+cb06G0
vXmUN+EnhK0i6U/+iKXwLLKTI68XZwcD1za5Evhq6vYCtldku4e6Xwam/4CU77qvnYV7Lfd5bU07
NIzuR/QEjhebw4f7LXkJMQw5zWX0PP9LbtHJVm7FHYGkJsfG4TKVpWQpkOu5oZR5F6JUvEoi3RQ8
W2Ys0Wd66cIWaZSVhlUfrGwlGUBcXSl98C3kwEs2Y1a9tL6yotHtylPKb9gPHp+tKIG9RzNu/sYn
iq2uFB1dblcGmJPuOuqdrTNUN5WLMSaakKyteCR6V/zUrC5eqsNrGkz7luZx2WuENyGOtZi/WHnC
neQMSKhjAaiPzbXYpkyLgAf0Vdfax5CVQ9rCJZBfaYmqZksRn7Of82dYEmr75mbOBstMm4Grvsc9
bqvKkO2cq/WNHAwePcLWxG31EgaJu4rT/Ls5IUA3JC2XIFG409t3KGtTCftKJv5aRpMQOpzvg8I4
MFiBAkEPm48/apExrPlIoAR5MOcBusHaxliLO/eLvYPQrkExnq9YFH+9SX6HbSCRX++FP2TaZjtf
ZA3q2NVTN+Kg0/gEAw1ukqIb90Dz4B9HhiPdxRMu3hmDz8ByYByypZxVPqOrwl3fNhKFNMl1gd05
DuA8mEElQWEEo8XH1yKW4G/5XG4zp/whcxcZ9jejNX5mY/9VwG87r360pIr5MZkV4hHfguJEVMSk
ugPDgJjIJ3K7E7Ifr4kMrhXfkruvTZSbvLPvjK5M6IdxZB5AZbhpTIkj6dvNHUTdGIQuFGXcnv8R
PAP/T75gNlWrv3Yc66kdZHbVNNzJh/gviZGQU4egiqb5wtGiSxCvcZKWoErHQXqaFJEG0CL/+QjM
Fwa54AZ5ti8RLg2EpWVaZY9ZUb0UU31Er3m+iZvLxqHT2nCX0lOPaupE0McmRrx0vLKUvt1Q+3rD
t4S24rAThYbTWV+8yRYkMp+cLf/YG9aVoSF+1XjX1MIiA8kq0tl5TV3COuO1aYjoO8R6BIk+rlg2
RnctDrufxWuJaQRiU0OEYMYrNBAXfOmjfiFhEGIrB/46cCkwfYqZEODt1e7B0iCfcHcI31H+gXMh
nunsg6nyYkJJmaHStW9dQXnovBugpFoan9ngwmJ+LdptofTXQJybDdjwebvunAf0La/kRvKtfCP8
nsRRqC7Ov+mq8hDArMEb436WKyJL/ZtiJJVs7rm2QtyKWACgUNh+AGkL2xCoQVhwEEtBD9D10fAw
56yDndztbG7lXwa6LuxN7OQrR7BELLWN7cNmyNYa4keJmLycXah6+DN7dI/WWBn5R0OjvBoLbE1f
CsO/RfTnzik5gomXLXGsh5VORwD5CeSieFWkjfILlSjHvPW7LIJDLp1CPiqgYDprlFOcUD4rJ6CA
2hj8wxi82lX7IJ6vzFpERO81EIvxjtsk2WFNhFjAF4iqMIWPTuL5nM4fmx0+HGlYmrHopv1nuZjp
+5reR2F1YDOiFQa2gBuKTyP2ViIgA2fdLC9lkqgg/JhIYQpItKmaK3R4imTUk0PmxWo9hLNdHuIS
FFrprj033FdufaMV2eMQI62XVd9Cr3sShqLa4FCO0885RuxzjqZloXn+yojib3mq/RSqmFH6jy47
G2+G9hCY9EQqh+NjbAV0+YhXI1+oXj+yRPWo4bgSQ+BAC3LLVRzV9IssaOOMUAKqZoSCnFu+/Ibl
QaLpDeaFBsFM+w/D/E4wyGhC6InCcius2xwJ9I1Z10+B7S1puEawAJENBV9iruNaAowMjbORqKBF
8YTkMIIAS7lZhOpSddoX7oVOdxANnu8lKg6aI1IvkF+sQjoBqY9b/RgjhKCrQp8R3zRvu9tchb+b
vJrhlQdOFoF8EVz8ZqfzKlSFy3lYpu18L3cfIQKHMkJSqRnsg++UDxIaC3TDA0tczCWmUeQuqfiQ
3EsFnFbB36KWHZdHCGgEYVzPpWp8adEN5MzKj4l1CWU2KU4Q31DuB/5JyFhNZxzE7ktj9RkTGg39
Wii4A79CB4WbwtriVgllTTyFwiEdUCvLKalJEI1fU7+91rKRRq7s0SK/dvxD1TrUesc0NdUfuDPi
udogkrcMaZgg4DnfYgrh/+n7xILunSo3fKsp4KVKrDizr3KX3DdcMT3EUPB3jJJQWnHlY4jTDsJT
LU0kB+yHsCbF24ZHSvua6lkMuk6L5NDRx5UfvEmygujyReILNgiaYndMOsJkf0HmFXd/bmmuRB2m
JK8oXbzpRvvIIUKT+hFITWjPJYipbC7yBqpXREvZsHlZb3kcJQ73eoVJOjJwhUXNp0vIjrL7HY2y
951i+FQdmHey3Yjbl9WAaufQGrKcfYh5w6ghyU17Y9xj/txmqvCZXbd6Rd8cIfA0y7ZIponHklVa
vBysYJ/QqojfP2916JDxx/lHkUKMIDlDxGqPnU7eEV+CPNVTLUjNgwFc3VkQLsp9HtcPlt/TN+vB
TEh28F8Q285on+PqWk3+cdIZ+7SXkoZCBVhh8wigIhEfgg/LOLsmMMB/te3im8DBkzuvJFruIZ+r
tVQ/AqLn1dbN61sm2QNdksTc76mkbAva9GvadE/0rn325lKSOcfsHRe88DbNrnnISVgKVUJiXIoo
SnlkDo1uQJNMvgtOyIsgWhSpLuJPPzQ4oMLilTW1aPmDoZfYfQRq1klEsBmFcxFyqcpbCVCrkneh
hTfNCLWVGGDCi9gEe6FpkJAEtKZbC13DRE8OLEXYjXA88ceFyjqr6dVsfrH8rYUqeJ4seUJuPQE1
WUJhyR+Ths1r0RHbgv6QmxLXtKQpuA7KAW4AKk+J7e5Y2kKtgVzDvJ42hbIJyMgaV3E4vIVlJbl5
mUGiRs+edkIZatL6WQJ3AEdw1RbN8HlZkDZrTPMuUNLHOSVR92t7CdFbjrI4llV+5RtdsnB4GMpk
+NxIysFF6//CrpN79eO9y6ajV4sw/pB/sU7YVvUcofxUmcZB1gmuZsZDM78hra9NIMUmLpcTWFiv
lSB1YIjjN2e44F4e6z7/eAZHavgRRnDsY9Hhu41PEVrbouxoHMIJ2WAfsJhAy3sQ2ybZR6kCYLOU
4yyLoyQuXbjopxda3U/gE/K2tDBxkFIT9JXdI9gC7s2oESsg8CJmIBubm4pykQpMjMwGoQTUyzXx
RmbNX5hrmXox0WJ/mWtnpnj7iC/7L4Q54lD2wJMSYPCv5xfglGopr2zSZwIWjm0hfeSd3PoFNcBB
ArP2QFL3Z52lO1ST1pGgsPnwleT4QnOYDXIiLcmraYXU40EhAS6XrBaQluW35M4TBhb3HJrvJGze
zj/jJ56JPKNLC0jb0E0qBj66/7U9q1nYGFxU0ytn2Qw0lDOLbyGNk2PgCMkplZlJ9m80/jneL+md
JU9OThjTLKkRmV2jR/4bPQrgMcw0Rik0m9sMiFE2lq2m1NlASJ+fjvmo/skAmSjMh4zdp0TtOvoF
kXH6MPxYrUzDbsC4FDr4+dfV/3QAKYrGBaUIwSJtop1weqoCve8QPfIDDWZ2AuJqTvVTH8uV1LAJ
+l8jGy7wf5pVw9LR2lveMiEVw7eKuUUbPDB2grcEpoJej3VXeTj3+ou4+9zEiWUefQVlUru70Kpv
TLO//v9gF//pT+K94kpDcva4UrSTo90m8UAplNEevBm0rQ2WDnOM8PkSldbvYuGllEfKk2yre7KN
/AWg/vxMHjU/Pp5sNjXjQ6wzTRP1ro8bJzacpq7svjyMkB1Ihu2r2aVLQ70VX5ozjasntpRFByIQ
HnxjcuE34zVI4/Wx/IB+muefyfhzWqBwwhaC+a1aLPLJZh48ukLE/TwKZJZm9l3a+RQyFPXzaAPT
U/ACN/zRN9A2bnyiT3Yb1JZviCQJ6SVGjJbJXqde8ujQewLVugq9+WkP2ehXDCbux5gEe8kDhJq3
drPqOSj6v4sqGCB42Ae5ZM6/ki3T+G6a4UALH1hlrR1KcqHyfZxm05v9LLP0+h5m8kbRe22lhQkG
kfrDYUoXhIsBXJao2rIDk1nb9ajiAA/KDp6qn3xTnDLuXVyF4EpuPrNJqi051S7vX1X/IaH1XFUF
9dKRIkzKRtq5/6eBqLeMK9QNIzN6tJWafLVDixKF8g+qOf9u68JfSVFJoppXYrIYsY5zlUNNj0tw
4Mrx0i3QRbBuAhq1phk5JZ5C7HFjbEMtkiBBJYSX6w+HOeJUkUlfo3l1O3uXWN1HsZgPk2hB/IRU
DczB6ddPC5GjOI49I9Pse3wl+ifQNmeRdj3+EMRTxMtCiBfYcgrshaEAK16zDjnQjlUbb6qjzosJ
V4z7yfGyZJHpAWhOj3msqck3s+ZvGKaigks8hech4GJnpj9b2s8qcfWmkNc0myxGebWVFjPAkTVu
uZs+im/Q43ctAr/dO26+LjM9lQnJbJwHviCFuQ4z5SamNkfyTIL8jRrXn6IjF2nfcZfzY7pVvc56
euHi1k9Ys66Knwr7nnoP1YPtdqpV12RDoHtKjzorWsw4z7VNG9Vb1d+HRkSnhxd8pKW0JSeLzMIa
1PhImeKYP9JBeCxi2C3pykmnBUB6XXolPWojyuwU2jM8nj8hJxb994PSJdCgTRRLd2LRc+xAkncq
NeNOBxLnbaWEOi+vo6raWGa5DO34Z1f5Fyjd2olH/2tYiwZSEPVNud0/nktaPxZePNBhBsdqisId
r91M3+sZMdCwWBQ+eDbFMiDxfucJxCQnscy+D7qyUmrvUiX550+DJXb5P2RPTgxfEVF2h1rGJFhb
RMMPxmVVgOaMxkfqnEJ4+6HojVWDmp5NHjAY9z6XqwdcVJCsO78ip4DP77n579OczE1Y91OjTt50
n9bDAgYSm0BbepWyHZXmhofynacWp1P8A5Ayw9+7QGyt+sxuPv8kfx582cXW/3uSY6n7O/czQ3YO
8X6LVVLNBZuXsWac4QmCmAFkNhe3GEa+ST6J8U1VFSvlDPzraNBrE/JG9civWdO87NVwyR9JzjWi
UIrc8ZQ+22W6bsJbgyZDomsgnynfygtnGxKz4dGw7nWeIOFNxczoX9X8rj7KkAVEKWTbkI/fj1DH
AAFqjlLag8F2V07/WpTXmhde2CjGp8f63YScXCexhqiJGti/liZU3S3v28wwubxXzq6Rv0LCRaHx
ysF3AJHuKMJWbOTe8tckeyV6brQnTnRqqst+wDuk/C67rYEzDabOxST42ryEFJSWEfdPv02qa3GO
dELbS2t7pK5/MOqytjaVpMiNIm95qp0y03W46WKSE3U1kFom6VM9lln+j2IPaxVxZzpZmcGz0SB8
Sd8lsVUzy+6x1eQrSylQ6pEJT8GuJ3cZ3yUZWdBDU4BvU9QN8udycjeZpSAxoLQP57fnaZHYr4NC
mKATJSBU5Jyshj36pgLtb7rHdCR+sFTxqmPeQjgwdb+dvQCdZelTeeS708N1oWePk1Zv2uQ6A2Bi
QQa/XF14Khn1j4l991TiZb07NERg9OytNTQ62fLHLW3tZdr0lvQ9XbOrnma39ishClDcBWtufWrJ
3g0uG/jd4GNEqeOcTAxedLeuSmGCOs/rqfWvSn/4qiok/btN19HdQQ8RP4gC6z6qjL9HljRrniZz
/CvsXyvfXjexJ45PG5U1qU96qVMYCi1/nKncgg2bwhnMflou5b3gwGGqXo8kH3RquxwguVSDvdzQ
z6xEI9rZU7U5JTAXkU8dM32Vjv5tCpA20MggMl4tEWFQwBWmJznmHAr5R6eEm84acXesdY51ZPuX
DrOQ398vlI7arqM6KLVQq4b22YnVt8c6LyzaEz/oGQgXWuuUyloFEYHXOMkiMtJNUgaPlZfuB1fZ
uhPYBzX6UlRBD577GF29MgHhbbsNE6WH3dYL6OHsD7dmzFVh2/de+Mhx4DNq9FcRE30Mzeg6tqtL
O+6jVaKBI+GDahOCIhTDLX50gt8tembFbWiY6XzITWMnmfApnL4KY0O36xtS7xgPh6YqkNt+ZVYo
pUE+tb8wn6cKSH88xsnGDx3fJa6N50MCAytCtU4OoiRQBDsWkBL0R2+b51jvv0o5qWiXYCha4Ug0
ezUyd4lW6OuKvzc+CQWg3vNH0/qw4L/mSVM1jAV4jm158u/v5kkJNYAnvZgPNK1YkjeWkkx4C//b
IHJC3w0SkgwckrGcDyHFpwQNkqDU/Es30WdLrhmehWdOOwHasn4cBX1Or0j9YD7ow6uwYQQv/xfv
8W6EE+Nq+FUdR5EyHYPBQciQOMznh5AD9t8D+Hs93g1xsmHQXfcq+u/NB2Et/wKqdRmIHOaFl5Gi
knMjneTQ6tDONTtlJBy8Gu665GPIYUGrEx7vxRf7dKO9e7ETK+x2zYRmLXOHzBBtB2EF16+J/XJ+
9k7qfP+cvpPt3KvIuEwVoxiQuySAysmKSnEmb8Z0MpHE3Q0Z3vPjfrpqJoJZlGKSlXRO3FOYb2ms
Z95EDqhbG3V1K6mjuS6WQRn9Jbv9/HCfmhVSAv8Zzz3Z6l1K2/hMc6dD36ydrFlq499WXkMKd9Yl
OR9eVkroBauWGh+Br4WGA++oIxkYREhB2fpOisI6oH9B284/36dr7aDXTf2mwz1yct4JhsMhVnPO
u1rdSMZHgvqYKfnfhjm5rLJcUXIjw3aJQYXfL7y2i07hpXc5qc1qa1+Zq4pBgipeBPU/9UCXiWbz
L96EHC7oLgGSap+sZ6r3E+VHTJivlit2qJD9WueCafnoB/0+G+8G0T/ax6lHcAfB6PnQpN0PsnRN
HD/iiWQwT/63tzk96vaUdaUpdwosNMkUCJePaOTfjOLYlk0cSjfnk4UZwjAh6OJSAb4X6qB1BFnP
j/H5lP1nDPdU2SAv8jnLIsZokMLCaxBqt7yMDV3i/EifWhCECXgZGyW9Y4nguyuyDtR6tpL6aI0B
R7Re2QoLshgViafOj/Wp5X831onlzwKI+FXYHMeChXZMHgo/vjCuEOS8bPovvdvJfph7cEhFYxYL
w9iLURJyJRWJkt7iXc+/3KdL9u7lTm6AwbVoEBVW2J5O2Qrf3dZJj4dXYzD/G9fp3UjyJO+WjF4I
tH8rWDLZ5j315nhsDQUf59/nM/sDRgtQgKquh1/+cRRnaAJ4qD2jgAboLVVilGd4RnXBAn3mPL0f
5mSNyr4Za69p50OqW3vRyvLK5FIg9onD8X6Ik/nyO3cMEvqYHeBnmLlykCuJ6u7D+fm69CKyGd+t
ij2Ycd12zFdPPac2PAlt/vwIn+2w9+9xYnhCx3HsOKH/kmW+GYlJM+mftLm0h/zCfH12bN6N88cl
TxsPVWk4pjqpMDebroWvDT1eMox5eEnF5dPRRJzW1S0LmcYT3zaeLd8LNWs6wMGnHH3SKKgiDYOX
djHR8+mWfjfUyUXkBVWq1LY+HSQIImMyg9pDTD6/Srp8yql/K9rQtkjhOqD0HzcCQjl6kuFLH2xd
X9lTsanCgJpojQZ2lOMC5lCgiEso9ggjJBUELlG3UO4LapcGw/qaecmiSFU6fj+Nrb5DTUoIzucf
87Ptij4usjmATtz9J4ci14OoTL1pPjiBd+BSdpX47vwIx8zdHxPxboiT/drCSJu0amQf+Q81r0YJ
pIK4BtbqN81ZPDOmQHQQzg/92UK/f7kTtxgFrHHmnuEsWmW0oDS6q6y3f2Xx/zsKGuofFzqKc3q3
uoxSmOldpVQ3XC2Uh1yMYM4vFUHzx3GmJnMnzVexX5QosHOkQuR/mS/t1AmwVID2ycGy1OHrUA23
iFOk6AieH+Sz2//9dJ1Y+kIxshr0Zz4osDTb+duxNM/Yl+F323yDEXN+tE8njZgIAWgX+XT7ZLSO
1IKf+Pp8qIJbqbqypuaCEOCnI9g6csAwQXW8wY/LQuV3FcWTyQUJS8klP1igy3P+JT7dx++GkH9/
d6c0s+3XXUcNh9Tr4AZKZ/CLukmfrsu7QU4sgeLSnyJjHx+5NWxegYLGbo+1EnZEgADB+Zf6bN5M
ksCo2uNuQps5eam0NJtWjdQDenNNg6Ad/sX5EU6oEb8iDlOFroKqujAkTu5iGge50UznwEORtg+z
9iZFaUFXbIaYlOybsLGOVaTw98mZBNRmoKYg0WlCL3JfD75TK0PELrX3Qqf6XeGUuMm1a/xNoKeJ
hJW/rZEzlBKz8w8vtunUar5/9hOrOdILxm/aSj3MXn8NfU5yb6zKMZotpr3QDhxYZ+cH/XRNSI96
iNk6nnPaFcWfPH+06lE9tFlMy0vjFvf//AifOS/muxFOXqsrpqyOU0ags946J8us0qKnqrcXreVn
Z+b9QCe2P6mzJHG1QT0oJe10cvRYrcNF039hvk65YGmHkn8V8za4lOIbt+ol63KS3vq9h1G7op2F
5ZlQoD8eE6MeWkjNM0sC2VQYVtOo7YBoRXFTGfxH/tgB8Bz1JKeHYii3InOih9N+orvjYnJfuCrY
rHkB7195SzV7AxcdYUgpypNqWSiGNml4qd5ifoTYyFqkZfoi7NYEstP5DXCShv/9QnQg0Oiqp/P/
J3amo8LCaOyWOaOoyqvUnZAmGRmhLRUaQA+VlCcW+PFY0AseCH+K78j82j7pj+SaoBFe/xwb5L7s
zWRTF2dces6TdPh/ntPFOJl0RoHo93Hic63W9QLi+kE1QbXaR5wjpkrhgbvyJrNgp9+4pApF2EAs
Aw2akQlJKcPCaaWe+fysfbLRdBLw0KIMlUc5LWkhvacWZjVNB6lcJEcmJUPnR/jkvHwY4WSftWVQ
RUo/TwdBLdlUgHX/5kzq9AikzQU+PuyVE5d46OlobA7DxFUJd5sgj92Zwsg//yaGOEInpvPDMCdm
fy59wzVDhhE4uf6WwLuTK2zKn+YZJBZzDjdKaqOx+vK3ju7qqf0ildjCkJfKV6nYjrJrw4GKfqwm
ZAMmwJhSaS0MQRwNRJ7Dnd6PbwJgKVF3ff4tPlsPGFIOhR3Ud1jGyXo4NOUdrJ6XkBMJxCSCBXI3
nR/lk6gLiqQ453C4DVJVHzd53VI+xDU5HeReIRSSsyhnTVipFA+fH0xXP9vGQLLw+47tm0612+j7
VhpxmU6H2lBu7doSDmI0uHQksDaDWb8IH4hFwe+EdvW7on9KWiSD9LeQ4o2FZY9wPDAcklKTItNY
kSrfxNroeUxj6WMslTaoXnBvp6T05+q2paoDMDMJH53OumPpzbSrhHvfknEwoUun3mOIVASBJ3Yy
q6UKU1+pMeg5jyP6Ei3lRSVqZlnm0Z/FeRKsN34245nqaDCENrwbO0TUEqWgZ1y5kdJWPola2tGh
zsOBiDw9iO8htEn5q61okvWArX2s0Knba3ihaylFlCq5ONd2rXebplCnMutgddQU8nFSV8GX1py+
zB1yhbF1N5v2dvJVCWn4OBHzkKtAyojlgMl+FcskWmyJql2r1VcnalHtzikOJRFs6lT9VjuzNRGN
UZcVRRCj161h1D/MMVXcKCrRpw/FCIqxaGQhBOsyHN+EkH/Mn1CEKKXbDdrWUmUfj/k2Rg3Waf6x
cvL6jdeuYfdsK0/bW1H5w/P6Y7GCkQFfqnCJfgkIYNxjpbihKFYqN/wi2kmlDY3ERIGZhtlXLcct
D7WFStN7GJgkLI+yAFN9I7r0DjGzh1gU5upYSjw8/eJfi4AUojKhpTxL1QwmkwvwxtD4aIp9rHHY
d7QULNIaJfXgpUgRsOirTTSieYCQmGwZKYinKtpSvkIDp8X1S8QPoOPXKAg7J69lPD6hp7al0HIN
P3A9UXMvVvmooU71ypiHd1LXwtqIQg4pE3wdynNbk4aYEXwcakzPH6/PzrJwAQHrsOSgDh/Pcm/a
iadF4Fsw6+45xF7rHcsqmFaplTk/GB1oP7Gy74c7sbKxakaDWTJcj9YGh1bg22MsRzlDoT5I0aps
GfqVi1xLHjVPtHiEeid7h3KtuacSxtDWKj8nxmdE8iGjCJGV4oEnasQcz9j91serRyLRBNpR/V2k
gBy7E76nkdNsVLqa0IoRz4WL13Or75w1Lctf9TT7VvlHfbDBpJC11r+4SR2sxslZzfEP0UERjRZR
fahqG0Wl3DVWki/Cn1vQ6m2p/h9nZ7bUttpt7StSldVLp5geQoCEJIsTFWt9X9T3siTr6v9niKy9
g0mZv/YRGGxLepv5zmbMMSxAE/XtWHb39pwQ1XnBCSKPX0iHj3F/aZHU2OZ98WMxqh+b5DLqN/cL
mBuPRbByd5gzRNmAb7V1GRoafHFbEp4UWq3PcQsBWUB//H6BKcQ/U42uDQBBeivrlypJsfXULl8c
4JUUAETDQihC48rpZEGZZH4p0SXKBn9VPVBMI5h7HqV3wvwaEWQAbXOhlnWxsEXIMmD31OoFHdg4
u2ejSv90p5L5smjadmi7J9Z79bUYfgiStyKQEKqdlbSyo2B6Wqwzdhc3SHRRWHLIhMT8ci+Cow1x
CmEwGULaQVePTfn1zEEur83ONaEWYihK+UAXrpRPTBOc3rIS/EBlkzyIkoBeOvXFDuq2L/J7xezi
2Wsmf4uzbW4NmOmx706zv7U5qOd09+hU1m6rZ1ZPXgo4T0QbMkm4MfiRUVrdi7VGHW8F/qzsiwm8
RF8ruMF+s7kGuj+Guyt50RGHiZr366qEhY0/+MXuKw/EgvrbSAMIDmFWLeE3H7B5VXPDS7RSb+je
eBZ7M1ZL9d3RFAsQQ8m8QyyjoeNPTAKUCq/JIVkudRa5GQg1eHaS6EFeyvFtujZkvPGFoMMmbe/Z
G8JfeiEOvO20j+gX8/bm4zQZN0XUUwgDubNBnTWM2UxsG87MpOVoxVkSnKbYyb3WjpRrBERYRk2H
Fdly6BEgK98q9OjsWxGXqH27D2lh5uzRWSgGkfUC+Fzs0CAYxOeFdWAMGEPKfcTemfA8dB6JgSPh
WAwgSYa1V2fWkHeXckAz2PE0mwtbVJMhBD7BufomOX8ZRnWUWJuB9Xwujgs2GVm30b/n3rW2REyC
00RMwaiz0JmkabFOCoDdmiBopbgt8djwoyiab6vUDEFSjBiI653BwmNx5MGIpIvzHtGw+BDijFl2
rea7plm+ZNP8uUPdDCag8QPn76AVgeCDafOCAIpjsMpkkeUd/pbxGZfO7d1swk1gAKwmglaJlqyl
/7RJXlt717Qx6VrmZ3xKAEpxkyuhU4pkRPHFbD7Ich3QTr+/o4OFVER5E1bjznwcMlgSMMJtD9tP
PeuY5i6gh1P3bMIBqhBz5z7BMXB8La9BzuFa9miFQMqLkOxdldopm5jW/8p8NKC+SApuA0sVBgrr
RWkZhIS17rlTRmdjtn+BG1jHeBvcv96hllCDVylWFRGCYGz8pEu347CE0C9wWlXNunZZS8dv/KBl
TGOHGnKg7mwbvUgOzbez6VWG31dj0D3KTVxlnwJ0YrBJN5W7u0zdezokWb7oNq3bIbwXT00N8ZX4
HCdtPIoEY+KBbJZQD0cIR4ewxq/TH8/4u1hpeukZERPQFtxSZLuNNr41vP6MpTFA+obZlRmyd0Dc
aWhAqpo+G8nY7KvuUot73nwIB5XP8XbK9OQ0YkH8ZmOeD5yEnbt0eTsm/SOUYdcCK+Kn1cbPX4EX
t08VQMHGwHkkLqUPQ84Dwt9/x/5/7+AgjpqiNGz8jDtQRKFeSahvRD6lIQ3wRdXTzeCJfEV8Lw50
CMdn/wAS+3oHxFikOEH3grE4GAMLpEAcR1n/KCAy3oPiTAF1ZXlFreZAz1NAB7dcKxqQURLVVdG+
rN1mMEcuyQOW7YO7eue+sSZ/v6uDcZlzVNBjl3HxyIgz7CoqiHUlu5JfwpYSakekj1hh9c5ahMJe
Ed9xTPPPD25GYeabZQJaUrHuv4Cdgw1SudHGHDYgNixIhOELJWh5qYJt8uKqbYS/HL+enu3Y5Q6s
azXBNRZ0XG5o8Pu0iyZ4ZeBMIxr9P12L/PO/MJEDu1nlcwYiDPABLK5ciweUKtZ6LQphx5/rTzlj
uf//1uoPnstG+mC3aSii5z38fSszfEM3KPoufU1Hv571+AXfLSLmja7D/6muHJSkYs/cN7TcrEgO
WaAOEPrWdz+INf6Iqvv9MtZb++lE076fVfli9Jz+3+dKy1tEXyGxW77UH+xZDdThAvn9ggehVJYZ
FI4CniuZ0O76/xq6P14CtUQLuHPAqXAwdE3kJ+1+jjeP2EIugbP4f1p6tBP8zyUOhq0N9nCGuFzi
dVeNBgQWWxYEUKgPV8J7SCD2BELz0LGQq7GhInk7R30y7FwnjrvHhUYF8WutHh5JZagDRDxx5obR
ifhQM/tJRAsLZMqiSYlt8XVVCdxMoMzLF50GHxvhdzv+4O4OhqJui6kEX9A94joSt1xsakJy8E0u
nN2oA/iQhB/fGX/wl96Ox4FJ64q57c1d2rHvX6HV/uw+ChyJtRlNyBftn6LBwLyJP0Md2z48Jsdv
4p090FOjh0rvKMAdzzuwPUOTo36bMicB5K2Ky7i2WmlpZxE5P+wgH+eR//jg6NtDD4PWsOciuPrG
de1pqbSbpu1U7nd85Vf8yx2sYtAPiU1x9OHERDWDbI6CXupwOvGOP/e7vcVzwwEFEnYTuEpuvr0F
c1dXhmfuuscaorBfnpGJNOLxq7wzflzFN/FFqRH4yI0fPGia1N5oeE33mBPH0C5aFp9Th1zQR0Z2
dfbfWKODC2mafwsG+qa3qzrpuseBSEvpNgkzYDbwYBeSDBS3FKDznBG5yjGBkvBvDa0LQ8nxJ7Y/
eOTD/K1V9dk8GTWOLL5LFiTPLCiIIq48WJepHV61G0uUKXNORyVET1Co41eL9C6cung7Q6BPPI6S
r+JthWmaG9zyjhShOF69fbV1F/KtnnEKq0jrRqdh8a3y0helahR68uWVB6UadCflNoS+7uL4E8oX
OzLUh1a5IqVgTyFzSvBaw1aXhua6U3GJ1GRy/GJahscudmiUmiAt2pF5LQz/coAHuILR9/gl/mT3
flujhznBumvjXdzzPDDwQX1I+i2uSOAMIiO7NcnUHb/ce6zP26V6KLRbIki480weCa92iUmiDl9s
aAO1DOYYbsLkszIqTLt47Y5f+89rkxKp4/vUSw4bI9swjP2m6zG40HPCeQ3RDJ7SaUTG5/iFrD+Z
FwG6sDGoPtFj83Y/1lGzj3KbK6kQwe5TG76YjlmcIrtS/oInVIChnAShFskP7LyAG8RclJWEGFDm
T0SppDMMBBWsvaWFJjqV43f75ykB/uBS6DERSDu426az2qUYh+6xrLqLgBCHAEgxJQyNEmuJaRTA
nIhBSZSCH1z8j0P128UPbGS/3/j7rsMSs+/Ligv3K2WViEcFI5RE15TAdefUZyXRIaOkEI1UJInQ
47fyp7MwwNHiRIRkApzL20nrmzraZSgks7Nvg6yHHKq5UDWvac1rGp5x/annPRy/5gFdyhr6YZUI
fEPPEqz64KJjOJdGmo/t447AW4njAGJOEuKKvcno1rBoKS2heE+ZVPEOVIiJiDZTzJU79CCh2cNf
I+RaNs+7zvpogt7bIMrwJmAPgga4WvyDAmARbkabfpvxkTgdBkzn2nZ++HvJC8/Vvbikl/IvL3hW
SpYpkZFmQV99MEzuezNFpwbEkzT+mfAXHp4rWTqEnWU6uxXkkFbZX4Eo/IF/KjideirrXJQxQHRF
2nEB9RWrmdUfTypzk5+aiDme9N6dUpYYNrHhpDaaGsSue0pZr5U9KaYzlGw46C9Iw+rkUVQbLt0n
5mbpoRaEDeyV+kSYUByYihPVaH9YzFuM4tcC4mB5UhsfBxikP2LSrvfRd+0gD5bEjHlddtNKUSfy
GLzN1KggqaXcTUrOox4SjIiBUgIJo1UPXtxXIq0jcYNyNF4EAfjQLFJnGKEWwJkIqkBMo4rKy3G4
rKFJ0PcoDSSDg2clr1r0twKX7hoc2/lFKt9WsfuPmN8dw/kiKY8NDyguiIBWQIcnCejI5sDpve4T
ySLysrvhaUzDR2HYNkZ27ewgIQd4RPeS9qqSE8KLkFOdjPsoNZ7p81ZCe3iBa+i0anAvkwdRjRub
V4UJHqXszNOpGT8HQTac0pRTwuP+n8CjBZVkOhUMKr3wVp26fXGzMx5kHiPb/MJMa+r4oZQmc4NB
IEWRILcx7Dakw2b/zG6hXISAvGS/kOnFcsDFFNH+NODWq7ShpUA2Gi6tpWYS+9t9Y556w5oDG+17
SLUx0uSkVajSRqT5UJIK9M3n1W3BulDxn2nBWSaHrAgG12pv06aJ2kL2CVycsmjMGAtOWIYmLtIV
wit2r1WGgJ4N03fuxti9k2lltriLdH70x206fx9om98Y6Xk8ZvGFTdRD0bWBH9QyTzS/IxRJDbRz
XlR+Mks6/RCroMLFgAknS0pPhO8jhPjNJiLs3kCfnwKpQjbroe2uewoL6i9tm+ZHyBqQYsFcwiiB
6BgtAnq52mCiTrhKLMl4+DvvxDHA54Jz/Jk7pHlw7BhWRDNQHKAvebgPhvw7f0kMhKnH8iYs1zf0
mzr64NACDvLON5Lg6SYkfiBzSAHjrbkO3a7ee5znONdwJ1voirAALAuvNrpsimirlqsqnP/bZeVf
LBCJmLkFD+Y039F5jCf/zsrHKxG92/b0dRk86CSj+wY0tetbF/s2+/ILikzbw1dmtKPulJT+fAIz
ZXzamO1pmVwx+2IgUp2RxssHEylFmR1O9RiHu4MBlkKm2mZ15Its3U7SB71e6vab5ITFdy8ecPk/
EisRGf+KOME91+sWnRT5CZ54Q6mqDJAZUieCMhhRZ2Up1cfHXMM4D0+T/TSB/eJm6+RKhOA4FG5p
VWcyL7qDsQS5i4hWHKfQOg6nffLDjpuTOmkeh2knzhM7Zl2IL3MD1Qt643AGb/pvy2iF57tpOjVQ
o8EO6IIzlepuVn1BLInkriTAJc8K8nlRUOpAs4f0uYm779gbxdLdpvqRwA8sDIIeXmxoFl22AAnA
Exub7ARJjO6sipyTKQxX9s6WfafsdJwiT9hw+kUwVOfVqtglcaep6KUGzVumArLxkZQgeUpKZivD
JdmCoIKBkSYbaqiX2vG9g1oHwyE+Sghv0XWA8n7aQci9TzFsCcRc9IW3IdLmlLLiu4YJqGEH3gzV
Q9ZUf7VMlld2l1QObsw4e3FjCz0ex7lM/N0nrMov9jupzAiOb0RU9xuoSJMNbfUbmE83LTYnh2mH
etydhDG70vekcSFGS3sKHqbSvsZHuQgLPhbXrWid/xHbOJpG34e6mk8Vu6lPEk7AsfHPdJht6qA5
y0zcRtFoml1joiUDXQ4U4eWmgD+TRGbcLvXJPA3wBLyWtvhvZBjpqblrzlnJynCr9rEndGPl0Hau
VyL34Z+KwWUb2EZ8Wpxmc2M9Yh0XN16Ze+byaSzSH3aa/8OaUOc4pr9FuL5CrVz20WovbOTjGwqq
4Wg9Ks3QFv0l7fznEkjGbGhsk25Vos5AQ5ymNdpfxz0JPKv3doNQ3A4ot4QO3WLWW7uBs94Eoxs2
j7uqodYKTnr3sFouMSc0nIrDxltnMZC8BUpjIpDEFZPyAE8uu70WirynNkethmWtoaGCJMFjjkme
WvgaVfoZNo5HD/p1+W3KZ/HPrAoupzB5TJluQYgkGgrHrSrBuoQLaIbYRDKVglql+WlRcQRDdEUl
toFA0h4vu+jrZsqhp+NICIazqMrEQCez0WYukl7QTY6U3CBl5+6op3BzfJq/qbcfJ83v23uxDcy9
f55MxbXOFpOij+qrosxlM4uLVrap6qBSDCEKbUHHhn6MljUqTvZgbZfMuy4gJIx36clUXmPAYLRO
zobSftTJJIFG3EHi9Z2NFl78jUdQ76hUeIQ7ahESkYLqsumvSOwj8GGc6GCW2cAB52alaMeHQkdR
kksagOJh3t5QuSKiQoOb7JLeGWUY2ukn3vAZR21i3pd+9m1Xj1eStwH+oIK+W6I8hzvEhuGQkB+2
ydkpiA+h9ifWVUkH0Hh0BmWQXAYng0nULS/NYTu5u1MnLz8XoCZAdGw3zauz0xv9t3ICMwY8IYQq
/7bMw04VfPHFWnvjFNK0VRVlyT773lMZfzPhDxNWTDmuMOpUcZYaqp0Zo7abSdc58Io+fBZvIP/8
teNW2Oh4TzaHW2eaJfmVoPyy78avvFk2LbNgfJ3jeEH+BFLejVV+3435up+hnX+UYWmH9ptshcqY
HXVZuRugfIWs6AGv7lG0Tx+AmzFnijWq1LuMKvN0dKW6tErjqr5c4YwxDgMuJfyN3I/odiGvFcgm
iykFzXRsJC04gvxc6AUigbN4110qlhfyeRirv3eOc8dOq4orl0RDZlgwCt8LLsVuiruY5D3qJnCu
IfAuw9bk0bm1KWA+aR+6obiY+Jd48Iu2bgFo/AgsR03zfGhFA0By/5o2wp/GQZdWQxWYIN7gwYNq
m6XoJykaHdg1hDXRdmJlrmojdcf+t06QAFfpmjBiGJls7c/eO9chy4zsYKwp1+ATCJEaA8SgLGdr
PRQYNiiKBXDZczZne/fOGVGeAlpALG0GK7vq8kSORS4TNoGhpiCtnK7wEfj2yBVJ0UIQhONG7w8l
Ttz432yefKnf8oOl2XqbyvThLUSfQ1iSFdOx887xTnQrCFismAhujE3AWB6//vtON2qav1//wFfD
5Fvxvub6xFkFZpKxpOKgpZtCKYjl46hUAOngXosXgBGSJVa724KqKSNlAeNgdP913Zmp47f4h6T0
m1s85H6rnHK/M/ccC85Q/mAEFBlwumFSfqUhVSSbG/scuiSVqSWHcfwWLNWM3mb73t6CIvHfZgnG
uARqYp1MQriDYCCIEF4hg5fUctbjRKIimEYtdSqvgM+EV2A0RekEdIbFVvX2uY5sbCTbQjby+F2u
qfF3d4lDQ9XABmi+Ruq/3aXZTFMwaC0Bl+UiQrdzAxokzVyKPQza9GJp6N8DUrMfz2rLv2ycjyjw
XtNS724EbWs6BJyQ4/wgdeKEfhdXfdQ8RjMdC8ZPik4yA2xozIsREcayfBgshoH7VPU6qqbPQilJ
NSXCqez+IqGGYQV4cYkqwgUfDcNGSNk9qRf4lOQ3N82VR0O9nG+d+8JQKArki5WoZO2C34qX/EqI
QOHn5GdLW0NbbIC1hO/XWmncS3C6kIJfynfC0IPlkAtAUKlwUGd91gPt7fCM9o76MUgg7OIrjCzf
oC9a/OZTWPVbgVp5pl31ebHjUzKHEN8JtuHN5bd1HQxPMpw8BaPBErYH53yCrkHZDCmV8dUmp59n
1/pVXR8dzO78ytulBD7EV1IWm5GGcaCxF6MP8gKXKQNQEECnLxL4k9WQgSWw1mIEVDWEC8jY5sxA
TrORU00EKRt5fPkdSHcoYcYmCWiXpMeBglVwUEV0o7qyrNZg+QXSI/XPjNL8SlohhZYe74qBZRPg
rq35NPOnui31NAyYQMQYOqJ15g5Ut/YR8neMkAZeT8GC5X0DapOdOZzJ4dj0L5mf3cl34D/KPBoG
hcpsuRZuekyCD/KB7vvyAgQLLjkuMSzAtnFQV057iBcLe6kfN9NTZl7MUb2KjihqwlZzg9gE1VLm
fXItQamAQPv1yYMG5x8v7MTIwIZGk/dVul22eZW0mxOn/mchNtpzPC5d8w2HMCMz3c4wGK9KK9bk
SnKWSOoVRkpn0AXjKIx0He6/APLDQ8GxSsHfOCuzvKAwubW/DmLQsATUphHZN4yROKdDu2pOlHei
ByfKLkc8/A9WwXsrtOprQKqBGTI3wSEfSeZ7bQ2soH7UZgX/r5oynq1uALuIfzk0uzMjYJ/SApck
02kGEB1Hjb00oWelo4fnc4pWy4UPwqlH7H0rjSKEMn0kzag75khw6rvUVCVVnn6HRwTSn1NM+ldt
SVsAqTLlvmwSJHINyWKeAAEPhntFf9YtR5fKqgoKwOcmRDnrMk1hVx/jSCs2c+cv8jU865JXgV/f
yCLxv8RCkpWVbUjfFfdeMszss72FH9a6+ig3LBzYmtPkuNIGl/WRbwekSMZws+u2g7/bgow08IP9
ubmE1njrmobirWVggZkEmQivMwxGvleWzG7FT2utTEG8VItDu38pjfjZFmWRqPgBxzFmI/KlIwId
qxKtY++v15pb5ISf3EoBidVCxF+ENyUY4Sj5TMZ4X3OLXMnyG2jrlmvxjS1W9tDGCR6ruitXNHTT
upeTAl46LUo3uWs9OIteodxqCiRHJpFOSegJji/Ip7y4Xt4xz0xhiX2igRDGU0o2G5a9XrPjeQv/
FCO/UPq4eXjsuF6YcSUjWPwMvjbUSMvpyiOMQWHa9Em2Fijmi3wTXTOxofTry+BBdcoGf5qzRkKU
0ijMClYhjhwiHb3VfMe9FfxX9M/c3T4igwgcEQQw/2C9gp+5W/D9oep4EXaaP0liXsnUEOmDAZf1
1TbTUyLJ+zH05D8HO58EBoDEKHumqcLhk4F7r0NH4hSy4669PxVZwC98fZ2a14nl3AFUvVpgXp8R
+5YiND3VOhM1/6tiHUOhGdpl3ysn/YdVFiKQsUaFhYX8OlgNxlBfkNrR9yxrpDiF6zGgCmCzBrg9
cTg+J50xgOroFUy+2pilXk4l3S6R0sWMr8PRPfPGzbW8FRk22iPIYkuNkHXd5NQCKQJyfBU/G8gQ
9lP3lLddeqYjzozSf6qwM8+8AIgiCQWjaa1zr63+u4H/YNe+7LJXTfjFuzHaQa5/aRDoCSMJbrt9
4tznyX65mjxxL3rpqj3JvT056teVQ0p5yDFs4TdzX31jIzuA/Mn9M3vHrRm1x0PPT9aMRi4wboBx
IFl46/nNTPLsDRxqCHVtGz+5Bfi1KTqyhu138WMp/rAJJprpvnanbTWMp6Nn3YwY7Tpc0dZu86po
60UoUxtPzfgzHL5FOGAGqFF6WGQjeGJRqGnxi1gbxyYj14VhlylZGyrZDExuig1bF9FYe2jTyKgB
PfIVnabd7moO9tfyJ5gsLTcmq6bDiqbLVem+FqR6U5EYl/D460iK9YtBZqVxAQaS3cSp6xXotyUP
vZPcuYl70XbfXHu55vq7iQghEa0vd6Xry+9SoK3E6etmlcgiXyQkdqfeDH6Xayyy8gI+coJLiWvK
0+L93CEk3DqYOPv9+b5RJorWBEEGxF6uAixGTKHxmAz/ZQOqk4pIUNuRBA50PY92hOTcjoI4Jtat
noe0+EGWJqVpKtn8kO8g4/ur617sHGkxPs15s3XZod7gfVqiT6B4qSqod1Bnb0JRATMixw1PXqk3
AW6UsucwzSAFUc2Gdat8opYvGi0m6Yc0cT4AqbyrrEG4xcJzwZgFphduDtxonAUzmhKnfCxqcuHV
4n4t4uTWocLhNrA8z3+PjfdBIf59PMg1PaShOLcheIfo/e1630Otsis5kB7b0Po6h3sYSufbvL/0
XQLDBHrEf6bhu43rk4PkaB1UTsgPxtbZFJene5HaBpvzvXkXBca5n/10JZU6DC8f7Mp3iUIGhIon
RNchbLX+5jBodsp2X3lW8QjT8dlaFuOEyAoskP1TxQWOP1aWtF6OX/gPE/LmugfBcjFb/j6MzQI+
NyplrESqoar2IZ22RWznbp9+cMH36YH1Seki2LAOQoQN3k5HPzn+Ujc86R7V3A2NGRtf5cOnulb7
JOiFe8voLjnxURm+hajmg1qOvv5NIHdw+YMVWPp+FG/yTfEY4W6KxUB7hE2RICp/fGjpVz1+rdUS
/xa9+sQOdRIvxaO5v1fKkUKv9POwgJSNbBqd7AZlPjEpWMMZOAgeGn3NTvZh1eghz8VZvgtquhXx
V+zkkePA2/Xr2a5aNC/tlo7lsLb+5ncpoWLMp364V2OG/otFUPEaOiZ/y0FeI6ExFXQY6At5PRo2
TW33Cjt45eJP8KHF6RvKJfdg6VXewUnhLVQpths/NUmRBs5pNrfbsEdtyaLW+6voiuGDUogPbBbE
8V474PjSwvGLE6OJ76IZXUyPfFz4U/UcncK7VZuaL/Db8esrQmXe9qQhoN9PUCgBd7Afv6o3mveE
7axzdA098KWK1EUwATO6Fnf4STem3oUJY/1ORX1TITwp90rhi4d2mCpIvIlzTT06upzKsJBvEGlZ
7KxNXN+7eN48sOS9C2TQVTCuzFpdQ22EOQh/kjxUp1jVvphRsCVj8+ovKQie7HS7yV1qdk9ElRfW
pAAmv0h2MWKqxu2eiDys29OGz81N89N3lh+e3yP6es9w3oRGsvV26WWXjVvSsxcduHwLxv9dVqgZ
6vUkQ85SLknfEITs6YtFlGoI1hRpRgchFkKBczNl31cnJEqRT3hwi7UhSXlMIJaC9JRkxVRuysjG
dqFia+hVspcucDCA5ahVpkq3MgloUJylPC8jRQaXx3owneJTg0SxWqg4SMx295VIbnFqUgrT3UCd
g7D5m5LhalZK8uRZ/U1DPmE6p5/FYHdyMdlxOglZBOqM01ooswd+qAOPH/JoGXPbyLKTnnrgTZoG
+Wk1lhTTgUrMdrsF2yS1UOUGdqF/oerRgt6aAHvqL5UPMvk/4fHBtsjVgDWaL1ZzCrEnhka0roqR
jMs+eSHP1s+URlAkJlgn3NvK23AM48akNy0mz1/fOmQryRMHQ7CVGN/q8RJGqP4iNduZGGKqaiVT
LCAX47itHBaIK2Vb0Ag3I3VUjvk2fcqZQXBcZ/K6X52g2oiuVApUz5L6hpMJ3JZTXeAdED3XjNCw
eTJmfA4pqK+lG0ZHlist+5Ol+GztwtNOUlmIy1Y+CoG024D5osdstim1MNJZnj5v7PqTH68Swiq3
4OzKI+hH53wzG+ork+6lAjpNULliIFHQsyYQCfZPMk9Obp7K7Riq4atmL0q6y2784kNUf9x0vqfK
eWul3YMz2983YVAadvHYUOXR+UcCC8UvBs837zFNCrBke6wIGRlcqORqPz2vJaxKHSzKv8k00Eyu
UpYqU6ukZ1fdTGBn8jlU7zZbSrvg+K2vudu3B4wJEk9ktC5sa8EKn/3N6GclTCYUUfNHVdcDGlO5
dTaUgn22bEZn/5gsPzkAOqP4Kx+zvxt335xpd65Ffyf/W8KTPMQawvSrX6YkTAGvg6ya71BTl/Fq
WqqBkeYZxYpkNYVCkDF3rrMKBElrTgaTpD9nx9+EGCRw8KuHeohOu88UlpFlcZld7KXUlJdKA6yS
0goWIBFo2Eqd52YVb7GTUrBcq4ab8araP4swtYTJdpn9O+RgCfeJcWil7BxnO+2Sa+xF349ftcoD
XG/uqy+pNrCmm13/tIl2T0nAQdT2912tO5mr3danP1TnlorOquPI0d037b0/gklih1v07LI7Lwy3
+gBqa7+DeDBVqC2RZQ5QfvLXJfnbvOWL2+ZJMheyfmtkixFQ7mEC1KIeKfECs/3Ff0F32dbxn1U2
bXC/Q6e9YYVcaV/LxBBEaPNtymftZcdcu4/tZvmqEXFfobvW3lQ6l0NfsSxh0QqLoXp1fDW6ylAe
rEbPRLXFQrgEWMrhRopAsdVumhSPeBFPjj8hgdv9XdG1wsKoUxudneQ/BhKxpjHcO3N+D6jpUvYG
WecGdQ6VrGtYSpo6vEnoK9VAFA5FQCI0pbV8tybYJaKhwMpGW8h9SJOKJ2OpCaOhOnXNP21KtBvT
uOKylcPG3ew35dZIi/vMHb9AWvZJaCplaUo7/1vQ6jr/nLv5KmIp3KFgUceH5h0CkwBEtD/WxgUY
CxryrR9KGp5uWacsHqVt6nUvS5Df10GgtAzxYm9R07WM++PXhG3/D/NhQZjjOATgaqV9e1XUyso0
X+LicaZ2SqLMJbOrxDX1435+Vk0c3Jhal/MSl5CyAQnxHFYhX0VYUHMFjBSJTR7DADnruvLa0rL5
mzWrlkacv97slDToKYDyw80s6dR0JKb5EdDtrncyv7xStIhj9+uPOkxAmYeIVPEWyyx+7Izd7rrd
B6tWJXmZi7lHHPMXotgFzfKr4E+yo9qQZcGLWmUcXpTES6KnEitU4NSPznhaL3syVkAWdrc2Us4Z
ArNkPiXoJlonImVy5bgYAqMiG37ZRrFue/JI4CCq5az7St7GpgHpskIDGRtVIwjUiRjwWM/yObrZ
+yHubnNOOlQxdpX+ZW76yyhrb5y0/mEW7Xe+Tg4Hx7lX5OKiUlW8rUdc1Ph8ThBP5FvphjrDQVGi
jL8qeyZbS91auQGl7n71eJNaQND1b/X3u2XzLR0r6BrYDJDC5MWDeHBXclKwzDpDCeGOr6Y/mSwP
R127G5k4mkzeLqa5mKp2tNzqkRORUeFedS7Qxq20ZMY47DpTG50l3dnonQ/xNRgG5dkFmqiZCMsi
j98YCYja5hxlavCc/kNmbE6pHEckM/2qOsWF3OWocyt6aD6l+/IC8WxnqyYPRTN+SSrr+IOZ3vso
jX4dl3AYO+xSeFHl4jdjjGVS96BTQy7piiMHl03TrvQkyUBBOzx4X9a0RviTwT1TlgNfS8lFUjl5
Up9noJ1sMnYWkpAL6yIzcNCUJEIpu1CkKeFnPmKY1Q9GTujJdXo5IoGjyHt4fcnEmU/yN5SWXP8c
z5+xbr/0nFujp+BOOIKzLKiZhe+pAIKBE5YnKIav/wYp/57g3KAOdP3ANf/fV+TiHviowh0tsvUb
dXhyfvPwuvyaV96NIATZweFPfTTCS6wCaXy60JXwQx83luwkq7vkVGrTKsPF0Jm07YL6Uszd7oIb
jDXoDZus9yQUpmjC+KEcVoh4dsIykQbfvLSr09z0X1nrIroQQ0VaExeWhHqcX7gXdC2r458pylEx
FlS3DWA0MgLAh+Tldy3i682p6z9rykSPvzXtBl/Yc3W7TUg+SxBKv0i/O2YEunQOTpzwQbrOxCt+
5IHLpXQmPhIgdmNTnYJTgxgoH77Kp8DFkJvMePOwGzwu/zKYsBslUGM381ABnj9z8FrTaJ6RqkPE
V2ay4uyGGnsbTvAPhYkAxUhmK51Hk8p9BGLu+JJ+zzOH12bb7qqQR9O9c+DRkqqv4rIKq8d9QxnC
fdHsShy9nJ+ywMc9h7SgfmJaWMymh3JW8U14JsWviTwRYigVwEmnxpQHqLAQBoztf3nmD3zvP/hB
Ae3hPlZFiojvIPijYTlDHFWQLjbPZJ/KqP2kBv/j42G+b1vRgJCK5hy0sGGHkoHjWFI3CBAKDbLi
jkT+TVbi5+/TaD1/8vaFDs2HAibWMflW7p+V5xQ/yVKgoaBGeWIbaZXjkjH9FdA5+dtsVVQIL5op
uGlYP4n5o7R+ttPymUNKe581rmoOVd/VLjSUOJIm0PEvZBzLkWEVmJYjkLUryCan0sw96ezNGzFr
cXCsm5YLC+GGx6wqvdRKcaNjTyrn+xvrK3D50KsBmfbPSGGeyEaVyfBPtBTSTZj/I5rAX3WZGsS1
8S11n3zKfcsI2+E3ez7LGfMUM210d27uAdmxLxT60yTjmtxAZl6z+oekuKdAfFpa0BDmQGZJE4dK
SejACnEjQj98YXwUrIOepCiSOES/Q35pRKgRjTV7qVk5clST9Aj0Ff5RdgWU0H0agwt7VK1CZB/T
ZzP2LlfPmByJOUGrRLAJmfLtUq/A6+ML5A9lCtYHGWLJGZA0Xg+/344Ap3XnfW6PHAGYdtOrL9HP
tSb/cors2wl4eY2qXcPhlaoAx2Q1+2ENi5g6JGNR4rzCQgp9NwHPtyj7DC6FdCuHImRnftFz1MTn
2QgRVtC5l2YVgdKqL1VsMM2v+wZgP1zKp1o1ShUqqYUTesZICrNJh8hVxioCnXJCCi69SnW8dE5X
KHwJ8JbobHtoOXXpDxPcb/5mB9MHm+jQqCDLxhYFuot6JO1U4Zr6/m2M3GFavMaqJxna3N+dJQvE
Gl5veau+05KZt501kB4c8wyF8fjvecj+Ahj+PPv2l03Nk2dJ/iDinN1MM0o+/FeS2nL/6DUQYE4d
nNCjftBgcwA74K4xMDaYHtpyXeoABylYI+2WwfDG7lHFoV/pDPmSQ2XhXTXnxxfSIdjq1+VQxOCS
AQ1yB75EaGCXp36h7Thkr7x01UrHp3ic3ApbxQKOgPupBIGSKiRGjt/AgUF9d/2Dxy2neckpKNHs
TaaX813JHfJNxy9ySEpweJVDahMvNEo3D2Ya3vF1xFtEcAFP4VqjV5Q+KJaiKqWE3vFL/3k6/2d8
301n1ixBGPN8OYVDEqIMc1xeyetQEvH4tVaoxW/x7LvHPIzapoEKbmnSQSrUZnWuNj2cI0GW8tQ7
T5o1ltvxsDbSoZMR3ynvRol4QJlXLrGKGiR+sBnXOfyHNhK8CixIixC8gKSghFe7rzG92kyw8nK6
fnEoyuEnGBua+T9gwBbrfgI14VPBjJcEDIq/VUeSoLSmVZ9b++gyzbwzIm8kkl+GHm4y1pg4pEC7
07igNi1V89hwyiUrzXp8tP44Mw5dljC9WD6dhm+96GDAS2tNZkZhAfHU3kjuKpti+EBK4yOxqcNo
5HVq6I8BQ4DiGAxfb68GP17rFYXbPWbRAPvkyvEWLmujkdxyPekvT7ogtq0j0toRpzuxL0iXFBiD
jvNocla94xJEos45JyLrGXnPirGAZGbh5sKnWi93n3SVcDIBpVjXqoQgUoPDLv7IypoHOZTXB3Nd
quU2uSE6cN4+WLYYsbNEHg82A1gheVG51SfwCadKOE5L9l1NgM1u95nFr7To8Un8s/2SAG5ob5hJ
8yDKMxsnZFQilvxMByJ9bRxBa6rTfoKqUyGO1CkIQVb1bLO5V3b6g3vQSnm37X67hwMbWtneHOQ7
gyEgf+lTHEnxLWIkQVm7SoOJj5K8uFfBEvQiSstqMG52yUemZtUaPrwPkjVUDaFs3QBaezsVU12a
hb3p+0cd0+zhtarW3ZZzfzMTi2IJFPFwGuLAUk0RqcOKntTiM+qVZFBQMS/I/zo+Qis17ZE7O+wZ
jcOoHquuhdgJhLqdIGtoPGPs1TWFcPmFgN1WhJNKHYXgjdCJCZM3CoCU6BzHkyZMRX2/toh2DB9X
jI77VgLabIYHlQzlspY5fTOoRvMlY/mM6VqxD+BQXfAZm+lqxZ2AF03q6yi5yarxSpSPdPefjll1
vwwPzulQXZOTnfvrkK4XQcdVGMGexqT3W3zHvhwuNWjYP1V3wJFzrIQpCCCKOru+xsu91zpIFu8O
sJmSo7qdfnf2K1eQ0DZlLBwC6nwdOdnlRR4f88NU+7oxaa1f07UetMEqqv/m/th2BaoxsfvHzies
p7veJ8KE6WQF1zNsEQnrPY0KLvgLEu4QRQpQpjDcdItTjn61pyrzrcy7gPnMg521T+qC5deqhu3B
uR1c4EdD9c0idAZL8IUvxunfW8nZataou8VtdMZcRgVwMSlj9eEF+2LdquADiUfYsav5q+596xLo
Fe0FOyc9C/YWrS0kNJQ55jsVDzAHXICPq8kt2X0mPfHJYhEBTrwQ3sv07klNEWw3kME6F7wcS1o6
CHZk5JVnev042SoeuQr6nxwMF4Jmi3GMPOgp0di1s6lOYMRbvR8yJnQV9kV5z7FUOx/5XxDKHRoP
4jzPlrPnhVJtOsh5bhpUvpPA2z1SozGb8cRs4ZvaO1+ULba8/Lv6BHjgpe3+kucOvkvmfcrLr/bG
EpaH/KDOCaakzcMtLYEBkEnD/+obdyklP+22gAIB8TOon0RtHczGfjAgNQ1/EggszvN6Apa3G0QI
SbDyTVn/M7e7T+mydtymwzkM4TCKzfAU99/4ODnYs3hZ7DM/AQPSe8N/2ZmtR9Z2382ULQrwd9y0
kL+8O/OaMwBS/EF7EEqSv/h1KH17GyBNf6ZgCqhoRSO9YGA68JY9RT1iziGdrkLOLWHu+SJ1Wu5o
QOIOWTQYMs8xroClP+Kh0hEyDbfMvqwew2InCXSHdDEt/4+682qOHEmy9V8Z63f0Qotr2/OQgplM
ahZLvsBYVSS01vj193OQM11M1pB3bZ+u2UyzKBIIBEJ4HD/nuLcVGpUB0VGGLT47shLyh3ze8gy5
WA6lR28mB6Le+MgY/zTjsid8TzLgY/NxmMEBOQUL1kS+SgSgEvYMYg3BMkTAcMbBG8UtrGtFvohe
fLSqz8NwJxIeLsMP5dPqOGycAbpnfoPcibS7mMo1xqWakmNiiYPxxUIgZ3VRospr4akbCokA2ErA
Rb/xErFbXLh3bhl/Fm+eKsCoTq3uyqx9YKNXS+MWTEcOC7qpnVhRveSzwzj6qjTKcoYVjqT4GueQ
zzKt/GkWecriWl8IjiTpCgk+0vwHUZ+8tRCxm8JDt/chVPSMFKqokiS1wVQThVBUtywm+NsIngiU
K6JPeWTvOtTKPRPJaZ0z4etGo0axbOkSBddXagEwaYPolNuJayda9SWnJcJtwk9MCNb8iC5gcUor
kBbOpWqMtTSAXMJGYZaGQOC1qJKKDNZFh43SSgrgdql767S+tg67clxp/YAxWIDUCBua70xxxI3W
teTeOBc/cHOnLqAYOJuCh8aDe2F2VHlaoHkKLyMWAOkF0AOy0Grnx2sZ9fxIfiM+vpltrn29lrZg
eV3omWQWmUMU4Fok23SKoaEcAVwhTOOvxDSiU5o7+kjATkJuMTygn4qi2LvGxx4lq0JGT9BorLbC
+qOszXPtb4V3oSbNYh4u4aCgHox2AXuZglyBiSEMBm7CVfmN1Edh2ZwzZ1N54ElGs0d7R0giQkh+
T9JBkvTPI1CcJWSvkKQnpHMz3I7eo7RLkM1UGN2CDQi6Q34kiqq1QCkJ7uFJsbK1a3IWu06SMtp4
WXrMFrYCyNewBLSECBASn5N4e/pA5im0AM4TXIub2djKDtV8orf+GcPMKpwTt9hKxoObS/qXcS2M
gV4TIt95C4wDKfw9+ife269WY8xXPInlgN2hmh2txr7hZVlhUuhGCOuDw/jzyFF39zpHkJw4w6/J
fNkyKWSJopN5gzKOl9wUHxHVtZDF5hCp5Hxdl/BfOWaynal6fqrU5S7sW9gL0Za3JfO7Ci6W1Xf4
WAWSyHJ3fhofZKx55+J7PcQ2H/lodh3cfgIG4ae7cXHQ6+qbGjprO8Ae37tm2Mkp7DkNC+qxEf7i
YqGJXtX+xhivR9nRhFQlyzJxkZSJA3jmX2ICwVBQxvqmaWGIgPYIlC2vWqIq4MGnQ2Hjj3eS3akK
WiOKdAmtaJ1VXWEYR/Zb/K2kHmneJVvf+omAZJ3n6UZyXikMamT6/AFdRv8tTz1dy/olmQFZ1hu7
+RkC4DN5uChvlxvjW0EvA8+hod6z+GpqfMmaq5NktnCkE6cNGd0y7rkIM1qk/XmZfbZx7QYJX/Vd
JTOOa0rLJbwR1G90o0ukMZc6QJbEOc/4BnspVyP98XTPpxxefPA4uNJqfmjXzo1wWfDpWYm7RUTY
M8xfJA0O62eAfKaBDi2nSQca+Ahemc5Xkp0okM9Ll8lX3j2XY9OC286/Gf/oPeEK14N3VtHHiahI
fQNVpRbgkUtnc+sgwo8G97ISi9GQ4hIlShhZ7X19J9eU529KsSKXHV2WIfO6yLpTkV/1NZs0zuv0
qnQ+TgmAEVxSamsyRYmGhE0m2z85BAkm5NzE58eWCBWMvexAvMydjBsR3Anap/XWJT7Q9JaMW64l
EiwujroSMdfMEt+LJAI0n1wqyj0Og/jgI5A+Sa1KRoHgIYswiboe6JgFn6VhgWWeSK0nNvUdn6QN
Frb8bI1hOmyHIv/BDUXbLJlWhgH3lWMBX9jSZYMV0EyCCJmPWJicueOF3zdwRa+ERk2RAf4Udc7a
S7Qvou5c3jCHBinnHg8s0RHFrbhxbVZ7sUHHqRwB/UAaFXCZ+c09aaWookFvoF1LYZ4Omk3WYd3x
UYyZyA3WI3buFBijEjA5QoYgGOvg19/hdm5kue9IpmBJopbkVFi66RpZJ5EaywahZBw3EAcwY5kl
Xpp+E96xk7Jb2/y/yqNvnC5sKIER4yL2mtsu7K9osvCSJZKVTanFGVwlABqi6BtjRBZQ/qI3gsuW
I7hZtulKaluIpTw/x2/hy0AnSD42Iy1X2qLeEZ4YgL7AYoibu5ltz3BRE9mFa29Hq/mZV9840G/L
ILkRSFTkERnURSQ5RB92QxCCWKBKq4+TdV9kWB1wyuOC0gpiaVmbHIKj2iTZSlxNO57Xedkyub/w
p6ir8S0p7UMSnIMu5+NJ6sabBqhavCN6JflWkrua8i+6SnLLZuAxwn2iJy8z1uqQXeTYNAQ2C3m0
HeA5Mi9JcolSWimzhOliQNHyt9NE6k6gMr4yPkRGzBcq2wu3ina9fTB7jZi4wBQO6jG4FZqOyODl
wYy6JLNuhaV6Ww75mY8XmWPElzVO7zNcUBnrT4tt3XwqEpIjb9/9WLXHaYNKNSo5pcVmHo+xl3fv
QrtUE7tRb1t4gbgt+D5YhBjgI7cKbguv2XiBfoXftWy5QuxDVQphThzE87nbK2RJzKJbV2t0lm63
tTkSE8AlmXOC1Yow5jRjb4zDqehKOqs6S5xso87EaqEQZOKDwFBCMli06sxAoMK3n1B/hUgdPaH+
8gm1Cj57WPdYqRLICJUXFF3X00spQbPYLrBwCqXPZ9eLOX8zzYAbJPdLrTbRTXJUEnoPS42EqSzT
bzdwIbm9QEOOGngEmXV1P+I1RgMXSrHyWGKpmMTlRVXfBfGl4S32Hmx5LA52CSryxLIAZvhftuMI
AVV7S28Te6SqH1bnAn+yhMkaT7yzVNSZn44Zcn+OIGQ75djg+R2+M+/UmXyFxUqPaDoRl+44Uvrx
5SvDmmUaWpPCaVGqP3I/CD17pjIh+ZY4753Hlvf/qvt/udkRTNaMaT/49qTeZnG98xJvoUcIVY0b
a8DkMibkbCBgsOiT3zXHfw1aLo/rgTnrkFPMV4Vc67gK6k6lXmAPdSTHiIYEXf3Jt+KVXqd7mUim
veP1yxAVdVj63iRZYNnXnfCvJiDcftnjaYIVWtPpdEKNT1lAjMrsUMfmAtKThAwkSHrK/Ii2Tgyo
ngMG0RnD7pBm0Tpi14iDEOwsvlliXANMESTfbsCsHXvrwJZg/ZRllMWEVYawRLQ977zQI9rY05KG
Zbuta9TyQs3y8lmKYahaN3ApHUlJiEnHt1ajHhqMk6CGArIX0nNjcURRPupJcyX8OQSQJui4tIW1
Tb7QuP9lq456OIq1cLJcX7116vqTaLvlDCE6c4lStcBcR74lzkD7CFEJ+GVWcCRGUE40NkLXpetE
rjqW5FvebtlvDzlQh/7dX0frT4s3dNB7lrx7DwssoeVcS8UCyfqlYoeUie6Q+ScWgnXn3Vix/0VI
URwV5FBJQzn3R72Hywm2GzbR4VJ9y3D3b7fU+t1MhejkkD+jzKV3vEBl+pSQpdJuxZ40DwciVdT8
fXf39m2OjYieBtAv95F2/AKVMqIanNq5Dxw/iT4HGykxRv4GMRERNxsExweZjuGFnJa8UNycBNkR
JEY0p1JVhF3GJoP1dtOOBUHPTQMWNCiLYGjOUX50CoOUCqCZdjtSXGipS0ZqBQeOIGPoPjEZxK6G
xnGqBtR4+/a/nVnW33c/ClVSI6A8aI4ErkYR59jFF1kLCN6qtP75NKPfvt/vh+bfNzyucUfustIp
xc0N3fGDANeCE4+wWaSGTBtPBO5QxLtH08DFcILqU29nji0Ey7wbiV81tnHeRDT0W1FoxB5scbha
nfoeE+hY9378ZtyjVcfzI6fX50i7HShGpBHpiAehwHfErjJKIkizhNhVTnUESZwKL/p9X2J5A8fr
ODwQixQmoAXM2ZdDtx71bPK1QbuF+I3dB6VzEe9C35faTJGSwpQt18IOevs9vU5nsoP9clvrKLmQ
U302cPWaYdnF2zC9mdPwTGt2qvXDoWZXREoBYRX8ly82B+W57HaNolx4VUSMmW5U+Cq97245ZJ30
iQ/SS8aTqm5yCsKuc64MzmiAQ6mQ7xhmUr1JthyP1FlUV9+nUP8Gke+jnVjvTTdp96vu1ESa4Fge
MoujAd80aVFQP1hb0vUy/2W8FZ26ETxE+GWSRiyJhYu+377dp68XO/wTYXo5JnlUSz8uPDNqepmp
Te/c2jYkQWQnkpJi6Xn7LhJJvXxASwhD+P5buiuMj6PxomGOpde+c9tOFUXuFnCPMl36UH96+0av
ORdogH+909EuYySG67tZ4N72HVpbzOXZaaX3hENChBOp82kfkGpPL96+8W/68cV9j2ZE0cWWW/N+
b0VULBBWxU3z4j2PoN93JHuoSvBk6sfmO21fzHjqh8DMKn6Vdf6o9vW+6etrWYXefiJ86n/z1lhp
LdPUbRt48qgvdXUkS6e07q3mVT+qQj1PEAinhGlV/DFzE7h/AEYCxknSRJA1O7VIMnC6bU8XnK6K
ejzTNKpviv8N+m0YoUvGtbXJpfV34s6bmOojwGMGFOIGZbupkmidRl4nmx2F7EQxbmQzjpqUTge3
5g4GR29BXfhWMsuJoSNZxJgCnpXcXO4smVhCCnATt1EfUZhAjXbPQKLXQgwEHCb2FbEZ9xCRW6Qa
8Xp2qYPU1/fLYX7J9oHmAEpA1zgXIFrAGFHxiEEBE0SeW9GyH2JZ1TnRSd5P9+JIYXvtncj7zIKE
kt0IHzYlN6xYFS4sk30iOEJVdaI/clOQgbjcRI19NmSZi9tMe2a31xIAiXESf1Jivdv7CRo+zHgY
wk1WCdqwcPg1+xKUXh6XGsQbo/VvxF5RmbtrwsqpTm5E+Cfe+yxmGJALTia6sor1T0JluiBkn8pj
ilIDnpvYhS6TJM45D/jXgelc0gAv+E7UFdbdD748QZQSc0vkVQTmwc5Og25xTpFLKspjp1NE1Ypv
ckBAHl0qV3gQ2hYHTqAhE52S4wWX+NbukTgOGZjQ28N2WUuO1hrXVDVyPjqlo7VjPkIFQW4aE025
Jamotj/n4UNephsrExhnYHcQD10KDxwmICY3elCD6WwAHCLWEs9KOsnV9EuxMhAM0oO2LNiugMUC
kvQ9BndDVBq7YgzQQmNXtNQ+cgnmRd4oUfZsup+0O4UxLnW2LaM5dUe3Z7KepBlVD4ohxXFlDPDj
DNvHpcCJ3t/lgY9liQlwmX+n38Q+lC996d4k6kyZV085pb/aGHESTWkjXjwZMENpKUXp7sRbpAVQ
lo8N8XwVUiC2V6KDdP8cIBjvIs7aIMgMBcsdruRFS37axew5ghg52Ol9qAe35aw+jq12RRm1ndMW
N+LJJxk9govcQdBGk2yQlKn8omlf8iqBlwqD4+0X+JvgU7rN03EkoCSS9qo2h6kYGQRlgosJVZkc
+iSFS1DRmwgpqEtg26s5MkRbAWdvTt4zG/8NVPayAUeBeaNHrpmOGgcAfWGaTdO4zqsSfu73fp6x
eDGFJqWTo5gBU995+tcbycubyw7wy6kgZRfpzEnVbglJ14P+lSMx3rgVoGbAvMcD3EFBaDwdAsQ+
tc+HXdhCas7U95oi6/vLmURTiJhsy+EsBGb4simuW6SKmrpPUd4U9ovqU9AjgHQCX7xOnwlkgmlL
SvD9kO+4MB7x7ss2HO1BfTK38NZs7TZD5saSJTRxIRjKCQmoTJJVwimSUsKSgwTio4+e9VMiOaXT
xCisJR/WWpKgYLY0kK8x+uFBgJ4GTu6EgJLr1yqMhCrq0j5nNDl1GtSItchv6Jl35hjVDsdPSXqK
QQ9mUuLl8+4R/tgc49UjH4USY4E9GDaMnEZyTHGMHbs8lmyS4x5IbsqDz2RUkqVoRE7pY+jnPEel
eFI7V86qs/uNXWaDOliHRyvv6J0x+ho446V4Ho41/NfENuLlwEhmX7NyP9JvA7d7yEl3MRRkCVKQ
cNE0zgPipyopmnYKDqDvUvtCku5UN7iQd4Qz0ttN+g38+rJJR+eiUhvVOkppUgSEkST6Vemyevv1
XlQcYg4u40cYixG+CqwcZhsdnu1/+K4HcY0DC+djE9+D7Bs/CmFvvN3G3wBwL9t4NJ9m18ljPIT0
20QJbwezPhmc9NKDvCW7R5Aop07A2l7a0GagVpDs1R5Z4N5phNzk1aT+5d0dTSiljgaWj0C/FWNN
O/ZPBydegjimD0YKAOPCDJPQQypyQdl7+/6/QT1slaLGBJRSaYQB9HLsjNrQkm8u9FtxPZTpiwrn
TAA/qFrrYUpc9kYENe6jQGoSubP38DqECZI09bWYFzzDglILR6SCbzfQeA3kv2jgsdim6QtIH0qm
30KpQ22FmQZ57YxKP8K2EQUL05IGiS6LRKHWXc+sAsgTUhZAThhSOFSiAHCCwv5elTwP2lDZQuZ5
F7kHYAK4swkuukXJxsv1edlvP8ICXB+/YxBtFd4vVVDVJbD/ZQ+J24C0HDDwrSSrhZkkvAJRk0oR
e+GjidUAi7h0pLgOBZ1wNTH2prthAJiDu2cVDVo8ovKrobpCWV5goU5sxLgQsoYxD3fCq4CepBbd
qeQq5a0JMCXJGAnLJTyhm4gY+AxxqknUroJVYP3AA+MeDH+gLd/bu5d6KW89+tHerXuZXiOy0G9l
TrFByAu08at0YXLjUCIvLrovXO3RQWPE+aDPr60R66zO2kouBgablA4RvZFwFkZc+ufhWx4P1ZL0
1wZyZtSe1Ef3RHQsXE42DsFfpm46F+NOyUj7CvUsuL8Qkwu7vB+jEyjhmGsOW/GEKtjMccRvcUqb
ZnvXjPFJSQJosLINKSEmPpd95h0Ks4NEtmz4orS05m9i9DZCXxfolBciwkjhPUoTlqQZrBouwhmh
z/oHyZBysY5OmONT+XMYEzJyn1yIGYsEh5LsEJeLqkIHNWbQZNv4Wx9H2w6avnA7oJRE4/U8XXsI
AVeDOj6akRtiR6+dd0m5e2fw/m6BWio7QCkWQfYR9gjAGY9ZQSKXozzsotW/+CAyZoVukDT6lfgQ
QCFaBCOUh+YRJ1DkvJuvpubQZrs8iijrW1Hk4hGmj5z5GHMMxTE69TttJTpZqXAFqRRLGMBdh3Sd
/03UxMRYMQozpZaSjtNPQgCxTZlwlzT997Ki+FT+ZjH+5VmPveiLaMJ6NamwF4P8IsAdc8WlKEda
W9FSBVYGWOJxSh7Sn8LFH8nXN/1CTOqCckdl+fU0I/QeBvmoOU4fw8lYV+W6K5VbghWpTkPaAQoL
3CcqlAiVgIlvKchOrQcZNEwKGUPCYaZI/Fps2YWu4nvJt5j0KlcVimSrL84u81QLgZEwipVOoqzn
gr3yAqBCFFfQL8SQZxE+CxFawhHoLcLM4PAllfZSE7u2lso3SnXPEiDmOGKqJqNePe+n5pPtlz+5
hzBRRe5sRflOtGWS6BcVSKIaO6kAOQ9ou+ZadMLPhHIXlh9OZpA+0ZcH5HoJEznofZgVnVcNzVDO
1YDVHlQnyfFJ4WOxqpFi664pxA8r8PbvjObf7SYuJQY1PCxsW1uqr/+yFDdJqzjqzGgOZneVBNqV
PyHqL+9tSKLLiXChamFwI6Q7wUeou3EiajaeS3wt6H8W2XDyLsVwlre3BC36+RSU9xiDnmQaDD4O
dh7lopelF+1dMl3xjiVOlYQiV2iBRiorusSt8XMezh/KNtmE7vjj7WdddsajtdcGlFKJCT0kZMfP
qoZF4fdZ5d2WIVwXLCmIjefhIw1okuwblJpIK05kKZPTtRXBof2CmFR48LBep/ye1KBoB2H8QTxl
bDjaAmstiBEq4IieCzqpgES4K9kzpf1Y1FTLPm8kwz/f59WSSCZ2IGYww2nh6kLAsajYDGmcD0rA
PrY+tKSH3oRdBEMFRFYM3ZjoQjuAARgFOsI9gGCO+8KY5GYMDdDKCrkSCId4lPICQ83acXqCF/Re
Tc7fZOpt+pF8GHI8wTCO9jC7N5PcmOnHKJmQQ2UXVnhn1PGpHRVb2iksCcrPM0fY32YbCymEeiJy
eTdfi+T39QL1oilH0Vo8dVEBJca7FSN92SuYpGI7BkCET0ql1dD8WK4WG33es6SKqBoX+9/V2QaW
QlA0pzlKeIQMRhDJWMQMX8wwtCk9uAgZDFuWGPG96KhUIAgtuV3ZJGX829rG8U0J1/tSlZ8IL9FD
rmGa8gXqH6YlwGVolMKLFtV54ox32WDdVoZyKuwK73Eh/C2sbcnlLGpb1iLGB+Eu8y8jQ1oO132L
Qh0aGXVfq0io6LoYsfAT2XDIoohtT6jbJ6gTZUfuyVrLtuRaePaHlxoS2L5Z1PEpenxWVM5DY8g2
Epx4NgYhpDWhWwmYLxFXqMF6hiLt5x9zuwZxwvErGb/I/sYHIv5CFuRR87dBYYWreObeuNDQ5ZZW
34vdCyu6Bu7LT4RowuVl4Q+67g6f2VT4dlKDqFBcMRROid0KDVEuBD7DLG9CRdtDiVhU7D5InNuP
d9g7qzFYLmzmwwgvXs7yg+EvJd9VlAEcdamGJgxqusST4IaiP/gqQ2uS7ZNDimOJaxtAhRDW+3sI
nrSxY4pJmR3YRlt/Nk+NUV9HsO767JOvOeemOZ8NikuWrLwQJ2mxOmQb6HEsVXkROnBho4rHR3Db
G/WZkFISc5CaXCiEr5//6ZIpEVYcY39wZ6GL6EHWU/DMFYcBusZLFWOjGtFFajs4ENw7JVYOeIpM
PSxEonmGQhNkn9G+jyuhsjPXhaAmK8gTf+1fHOnYv+mU6q4eWQWImyhOAjwUBcbBkmdKMGBgudPD
5nvnGY9pNSz0yWfvtMH0Qnm5Imvs2czYEtPmsUJBtm6q8Ezym9xXK+KvEkrX1jfZM5eSZYW2GA28
E2QZr0/wrm57NtGVLDCv8gjR0LZ1UWrxh171BOZ1Mu3cw6ahbo1HIcOGcy6HYCdm0SZIkLFJTfSd
zKbWLs+YW3lWjcLKiGI2VqPdlgU+sBQPERIGhHVBGXmktrZueadVwzCZfC9eTwVEZK4izuseIix3
9PfCzVNc9b0Ehvmbh4RwoJJUw95H7BNeHjX9SY9VXc+qD6KMi3TOONHEW0mIoCEA72BUK05m8TYp
WccaIpxZQW3Nub9UQxtPjVJOMKXGjJTNYAirL6IZU0NKNGPfs6nTLsGuBWxXpnWh6AdH64N1GQEK
C9ExLpGeT0RvHH801w8BmMgNsLDok3kuxrOiaaDzpVwI1VVOjQRFAdYL8crGYrGjCt+qLJmK4o32
9lZ9BDJS48ijsqmpQXzCZp6U48uewcjdTgsnXkqLs4nIcvjeIfQYxn11j+Ped+0WxxhI7V6xUuuV
3n7KWTFYTGpMIigycPJUcZ5/L8/2Xz/G/xM8FNdPAUfzz//m+x8FBCVGSnv07T93D8XlffbQ/Ld8
6t9/9c+X3/Kh54tu7tv7F99s8zZqp5vuoZ5uH5oubZfbcXv5y//XX/7jYbkKvgQPf/3xg0NdK1eD
MJ3/8fyr059//cEO98u7k+s//1Ie4K8/zrrhPmpffeDhvmn/+sN0/zRhZ1guZUuxFFuyt8PD8hv7
T8sidFFJ7hJ1ojf+4x95UbfhX38Y6p/k9AjRNCYHCJ6QtJqik1/p7p8WFE3VJW0CakD48ce/HvxF
v//9Hv6Rd9l1EeVt89cf4MQvogdBBy1uBE8AeahN645AuazMEQm14DhW1an7qszHgzY1J3MQpbA1
/eEwFLWhrRtbGw5hozobo0X94s9Rpp81brBT/TjY5xgqHQJ/6g+O6vRQZv/1bQU7mJU9ZqJlIGmr
0DY7KlLx66fv/Qw2W1jBE7f4RT5X5BDqNu8OlKg/VbovSc88nZJtb4wzTA9Pu81H51TJKR/n2hx/
YbPeeVU4rPGhU7YFNS9Nm+JrkeuFmynK1NWI6TaFB8DIqBZY7KO65GDdpQ9WriWHLOgQjtypFJXf
csKrdkE4bkfFvZsMCAVGVPy0/QHabznXGytopo1r4U5hZe2F2jf7OvBSmEA0LPfcT2PgqF87IAir
Vg99bjkQVOp+4zcVxQby1N5ZqZWgq0Vy3ajxZgjU9nosk2aN18tFnEfdXg+amzCritNgmpK1Nenz
WlNhm2blbTAmyp2imbshKXD6aYJP2Zz3l0llbkJ13Oha0FMeaw7ZmEdrlQ26c90G1JELO3+XFeNp
l5N6bmIzPQtrCxZ5Uqe7tPMRaVbGJmPnONj5ILaD9Vpt3H6tx5O7Cr25uaJIIbbK/a3eame6McU7
s7djnD2G6VJPY2fjJOm4cQIjuZnP7aBxoYkXpLLi6kPREv/VCU6cF+mUGvusU4aV10zzoW/ydBVF
/QXu+ZU3761pbLceaS5ycbdT9qMLKrpFq8BuKgvlTxKAeQxuiH6xXlEE+St+o8k+7YlxB7zTRTm0
ruqk37RV3WwUmOaxN1zULcfGVv3kJAW1sZDuI6XcNQ0KVn00lG3gU2MkrineiBSlSg3QmqjCmiac
AVn6+tSJkw2nxfR8cvQvM3y9E78uVl1vKlvMqZpNEk7uxp6br0GBz+1AdqeY2/nEiEyMmrrsU1JS
v2WwICk9PYmNh2AfuMoWWBE7FP+QePidFVlJVrDi01qqOqs+SPdmrGx1s5/3yRis6QQVDjLFMxHa
Q3oJd20GD7SyrM8TwMKGCrA+lWfrMyOydHLZdYYWAk/eaPSgwRfNuMopT0Ilkjpcqbkdnnile57X
ZsbOqTb8hTVuTa1KDqllXmhM6p0S99e5q4UnUsRlZUzauGN0KTvy5DmcwyEB99XnT4FXnnPKuutD
0yaToHmnYUKcblYgka1X3Pi1qW3jtO13leqNIFu1cnCnWd1B3Xro7e4wNZl2MBO939haOUMxuLBS
xFvLf8rK25pOM1+62gwVvewGjOLsPXGQ9mFAU4FxZ7yznFw/S538k1Ol3q4zq21QR+XVqG/C8tSK
7R8Vhgqg54FxavdKzzByypXiKSj8CpAx4O15vwqbeKZQQsKYdNPt0KXq1tLCaJekPyJtUjexbY7M
Jzxy0ra+853O3TDzunXvZsl6GQdtHKDAaVX4QO20bXuj22iCLVv6fU9qeKNpQ0pZoI7aIW4NdFeZ
lDIiF2e2frV2bJqjVyFVJ1P12i9U9wIr2ltUWhiWZjpyQh+v9YpuZaHyFR21UkOYZwY11ShNN9+a
eQzAZCVbc9gyIqdV21b4AZu46BLvrLvJjdeB6kTrZjacE5/SDquua9ZwDNzdUOC0bKR43TmFpVJR
wHuYiuqDzyu/Cbx4q+NVcRlEVXtQfP3RiObhxoiq8aZO8+iUTQ3djvzMy5OfRTZoB4aJtwusPlwD
z/U3Q4zUpLTzr45aNQdVCZtDWivJxkltlSk2N4cuT5Rqb3f2Qc/BzBzFaQ553bZULkhe/GdMUdXj
5ODYXXySJXqw9rDn4ISPa8NClwhZd9S0vEz9vrycEVGsKSM7MIZGbVvbRrwhwt6nmgeW7ETGaRKH
zqrVO3Mbdxqj0ArXw6goOCa61lesM9Ct96yqQajumyE1D1Yz6OvJ/VGZbXrTobC+aVK3gnk2Zjur
dLQzjUq0jfyycrxqU3oJSh9wokbvrG81cgjd1e+NSq23zJT+4Cok4MI4ufC9HE/wuTe3Y6UrNzp1
UCiZBPsq8JGtl7p71qe59Tnumot57uKfnaFzbCvjj8k4KoAgGqf1ao5gK9vqzRzWnCDVzjvN7XZX
tkZ6mSkqlWuLOaYKhccZrIkZOi2Ittdoh6K4arohvOQpbM671RbeUvulrIdLbN2usiwyPyRFb697
Cyc4pdHN04Kj3k7RJvu81IF15mJaTaaaPADEGu5k/Bz70VzZSlHdGsEopcUQNg5O7aydlrtbBvI/
CAWwMmqLvcbRyaWZykmOC8mVGjhnLWA7H6+TOz5Ybo3KopjgxMZQ1RTwnTrs+My5PrcT1ycqt/X1
8u2ksnqkQdxtJzsTlwhlaFfLP5f/wFVE8DR6eEKb7ZqICs1KFA36CfEXxplk+LCNz1wxGWvP41lv
zwOjfygMHwGt/AjJT3eelJhrJo51FswGXt9mCc2jp30U7iQ68QHDTBXTcFSv/Unput253lduu1KX
/5r5GO8Tc7zx0nnaai3Vif3eiKi/cRo4E6L61L/0LIZoXiRflZI6s+kYtWdh1ZUA4EV8ajDC1nE+
xxdxb+hrdBKrMVbsT/gXItyLJn/jZFm3S3p4Oq6i9xd901yXvPmsLoPTSpmTSwpBH8paN3cupwg6
EHOGptnkEbTFtu/8M7UZajKvc7fJUX2IpmzczmVxrfomG2quaWfZ2G8mu730hwGdo6fujdBXmN7X
kYZBYJhazhV+BDM5jlG5JlpRQIU0+53SAOZLtpsEqzbRKtp7wlXxij4KVtWEyTynNLNs7Ai6MYcD
JbtpZ2Ng3yrOayYQvq7WgZWw2jh60u/LwNE3aqpMiLf8exaFH4XSjed60O6zVA6JLXSf3hkP3HXY
m335JQwbFNC5itdClpwP6MO9tM0OsUPcY9rKRdnOAb4k2DNGGLV4g9JvKI4RBpRTVov6mpgn2Axz
pq1n58uctTHlS4AtfjlfPIfxv4btmvU6bLddKcuBfRm8D+whXp4O69GygqiNuo1uF+15T6S3Mwqy
0qOnnJilz25qRcPaShRXEov5frCLbGPqJS6gFfM5S5XLhChtM45GdNUGM3vMoO1xf1S+hna9pbxF
sVbq2N8pwCTXgJxQprpuF0fGt6GIzX2gMBESrUC/RwRjGUREuVEDHY5uuObomp+GZk4i040fCcSc
S1i9n1S1S8876EuWbeS7wo30Q6FTu8owdn2vWYfAwJG9Soqv0dDs89C765ouhv/V5ZdaFX52emiv
ZpRjixtO/dWkdju716Kz0sWYsjLI8c2tGV033n0bAGaFrf3dDPIbV3HKvZ+QyaZSEGUDehcb245q
JEPhbkv6KM+I4LU+3+Wtu0L80BBfgKQZSb+q1LDbG1Npr/qG+uXT7K0V3bpsGmAXT223NkIHLJnD
deTUO9cglvCSLl3nob+3Y7teKYrx3TKNZmX3WbOpsybZaGRbxsqoWTpib1eY6RUnFxv4rlvrrQpG
3pVrkxPJIdZRjdoUNizGGGiu+lBNuHUh3PW3dtFTPaz2GlJq4cByUl1Tc2va1Eny2Ze+dS3I1U0X
TZu2nJp1LZLKRNfrD7kzfqYw3/cy0WlO7u0UvfxSW6xJgWnTTMu8S5X4o+nT5iFVvivmZewBbWgO
JWqFSB44BshdEIs/oHuZW0l4kemEO370FX63eZfD0uyMQD8L0q+Dmt5kio5fnFafamICmDjqh2R6
yBSfKvV+nXya4uw9kq+Qr/7OcMga4SLUkWSOBin26cD7SzYHNTn2h0PYbaZWK1a1T1epTnitGQ5V
48I7XTwQIB9jBu8zHIgS+laS/jOnhaJ2z6x+/qQAac6NY95a3ehDYLVuyxROIRQVjOhOrYaDQDKS
pQRananojYvBKjSCu3TSzxTZUZw5T1YpviGHKcAAp8i+eiPWpS1RoNe7GHgNoHL6uLJ1+7yFPkQw
mJ2pOPCshpKAGB+CTVN5DlGS+lNjCVjFugIBxEZw1o4nmZvj0+gi+e1c4wQ2tbn1df0qDjAB+J/D
NHdFxv9eojIvgZ1/XlBirGiKx/bNv/r/CO/RxYTtv/4Fq7zCe2CVNNH9r3jP8oEnvEehPtOfNtY8
How8uDOOmHE9AT4avyCChO5hGJZ4+jB0nwEfV/sTIqUqL9NRNRSPfOgZ8DG1PzUIdhbmcCTbybab
/xPA5wjyI42KfaSNg/oRnNi5dRMnJOGEOdIFPgYctd6Y2E6pQfrZx78Ke3E7dO61rK/wtiocr1Z6
jg0mce1NmudG+j0YrcE+b0qIlz9+6b/f7GcvU1j/btSx4Hk00tZGV0sdK7tOvlpqrX9Mx+L67Yu/
3Cr/vvgxSaHWwxGTz+ycgr3gAkHAOmaEGqVp4sb03+PzvFh1/r6J4Nu/rDYkcHzmuZ6dh5lG2ekK
2kK1aYbKZ/z8e4T9podermp/X19+/sv1M6fL8ylPsvPG7TLirIC1yptvKhQnN3pVvdNV/+ku0oW/
3KWvnTgmWU/tkkBPKDKm36iB1R20MTfXZV/cvf0s/+mFHKHNeTEUxmxbIgWIEM6w9RjR3h8MbCVC
q3Hqzdu3+U8P8385+7bmOHlm619EFQgQ4nYOHo/HzsFxDs6NKo+TcJBAnIQEv/5bk2/v93X0mKH2
3Lpc0iB1t1qtXmu5qVGR+nNrcnkvQQAQfEqC2q8OnCTgbIcWJUS2N0lDkS6u5WRkwQTOf3+1eH3s
dXWWg1d37DMadcC4znN1GDjV3nuI94FAfYf7FlPVYQp7EJ3gv6lED6PHJ/vgxXM0TAA+jVMEOhmN
s3jlQFxaBidXDjrgiUarxL2q+ne13+EQN2g/1+cmMFb7+cpqnzfvv8fufw3UiSty9vsiY5KdvCn/
aoICT9AUc13eyoXB//Aavlpajiw0g/aDuCd5FO8KI8RDCv6nm+tGdwKEtD1pA57jzO/nM6sYA6pC
osr6/fLwC+buUsv6Cc9HJHnhfQ+S0fYlzIdJlfuwDESxL1PUwIcrV+lsAa9WaWjSwq9Q3r7PxYik
deA5aETqsPHXBAaWtsEJD+ikszKAPNZ9kkjZ7FjSoLbqn5+KL6/Ugqm6aIK65hEPgiY5pT3iQqWK
GK8M3reMpPwhT8zz5VmW9sOJC0hTha5xfT3VFH2P0dS2O14AHFCgnrUSC/5+1fyPM/w5fF/tRMOH
sivCQN6n6A5Dn/r4lA64UopMGzCIgdtW2aJZmWtpUxz/BuJFhHVs5X3j1f0hxdvHtzob19T4lrbE
ceuGhGD70T7afMLM33u2L7YQlU62mUJPxZhN1YoPLmzKv+RkgmxWoABNTuQM2YjiXhx4EmqUIHSx
wq6xsFCueOYA6AQwEkF9n9am/GQiyJbqUXy6bFRLgzvnv014X4YVsycU4+yXqJoTdX5Hjtnx8vhO
w9F/TMp3nJvEQ++jfpXfD03j4amCcKrQeZbPqXnqkqQcwr2C1nrwlAMhNUAOu2f+cz+rxIKWcdDk
U4erMYvAqIROqOdCeikht9p2cwCi/RhEPIfLP3RpI50YEQNqIJnX+icP3JkWMtufvCH6lqCodOUE
5x145VupECMq4DQ4oboU3I9EmkMpAAAS0suutBQnQqQTLu5J2ZHTVAER1gEP+J0J0q18wJKpOHnC
bIiowf8/3Ic+yOXzdvK+xXNbrLVU/N2v+l9DceJBSzlqjhCNvPc8FFM4ICcV4yiF5jwExaFf8/FH
OgHm+JPEoR/N4I+TUCnaX979hXDhO+Ei7SgIcYgEWnDwG9DEsOxX06Qfwz7JHlualystm29Pg/v2
3zYQ9gqXKl5pvNN1fIvqD/ox0aV5bEX77HXDmp7e2zuF3ou/p8GlBKV/vxpPYKku9bFNwMXa4gWO
kDpeOfKWpnDiBih+W0tlx0+4KULqi9HuseIJXuku78fS8E7UiJTpLPO89FTaYoRSlKfpeFMZLk+X
x1/aCMfbJzJkeoDw730IfpXhSwt1y/yQk5GCyS02Nat/KDMQVBQvT/d2cCEu3YehmitrxvFUlX3z
hAev6b7lRfCxkFW6EsiXvsjxfQaUJm39dj5Fqfa3NiYjSuMNCuJF83GKy3wlCCx9iRME8hg5ON5f
i4emrT57OnpiXHW7MfOvu/0AXfK37eIJd6p89Oc/jEXxlUm6C2M8kKBDG+qCXc9uLm/Ikn05/s4V
WIJ1BQ3q0tL+PgD85i7pfHDAXR7+7AX/vlQQl2whyxHqw87zH8VsP7Nzd5/JOZ6/Wm/L6xrZ4Wx2
l2dySAn+N2wS5vi6wesrz2oFMHrhf4lEAjWqd0WC5gk8cPZo7E2+BALiIBYdUniELVc+cMHamOP+
VYkKIclkfq8kjze6HMiWp70Batfe2oLM120TO0//6sxsG29u0UZGHv3Kyg991aCKnpb+ilcuGAFz
ggCIB7MuNGF+L+rJQ1sFEUVzSCxBN8PlzVma4Pz3Vz8/C7M2HNCMd1LoxPtOxhor1GUeWbkQLG2C
4/J5nuRzO+f5vc4r7xCIEZIv01AcBhSw0UahrossLoCEp50/e2GNQvnYRbvJNu/jIqt2CRPDdmwT
uWLJS4vlOH6Z5gOK40o8sLyXh6EMi68TMuuVuLW0Vo7D57FNuozx7AEHYgoyG3lSAZ6aDM2eK50k
28sbvjBL4pzvXc68Oi1CdS9HnaR32JdwPthJYuKbKKzSEvB23J+jbu1h8e044+KYiJ37qI2C7GE0
KdmGhgUnCEYlN5e/ZmFHEsfJ8UyB5pMcTGqgG7M/AMkowDotElRXL4+/tFrnv79yDxaRiqN5BnuC
rGjrc/GViJKewHH7bShpsLInCydW4nh5zpokRR6UPSCpyw869IN9lvcR2rcntb/8IQ7J03+CsNsF
bGUh8K5ro1PNFfRQdr0WpJ/BXRWnU3LbD1ah1yAOQqG/26yv+9uIo5ltuqvRRgDpGqAJvfjAqJBt
sQGutgPUas4rVrS7kskp3OvZtMkP3/Rmep+0eH68Sysp5FdZGl/fJajg4bWFxwO6cTcTI3XxE60y
mq1oHC/sE3XCWCBx3Zp8xEkzGrYbgubBz6wEQ4CC/gFaFa8ztz96Aq/Modd1p7NYNI94+IPKGE8s
JKaD7MvlPVowZkr+NrY26HkKtRkF7sxRQfWpRs8EVHJXLOB82r5x4FMnePHa9uPoReyUp2Wdgf7F
S/v4CKUKI36jcTTOn20sswRaTGVcJ9Muj9VozMrk5+jyxuSJcw6IKGQjoaN8aEf1BTSLj8Ln28nT
410kB8CfoJ2jweFRcxAlX17Ms++8NaOzmCZEN4E3FdmD8r3PRT9lOxKCshtqsc3KNy3N4CwoeFxr
Kk3q3Ws+QYxZe+WOe315KLtZrxwJS8vmHAmR7iNbNZN86IfgN/pHwXeBbkdtWoMuozjcnhduoAYK
tl5MV4LRkhU6B4RJUSgvGu7dgwpHPkY2DID0SbS67lpDnWSQiDgq0jzLznoC6sC9BPTpDcqEZwiS
PH/hVdtPnYPB5HMHeoa8uDeN6qpvaY5eg3dpmak239o246O/MtGSW7knBPYdDy5Z9XDOo/UZ2ZiN
9V4E+mNv0y92RPEhPf/l8medf/4bVu1i4trGVEaim+FeNbnY0XaIt1WM/fdLBigryg7brpl+XJ5r
yRAc4xMl+hnRb9E8sriHPg2iE4ocaGVbSW0X3Cd27Ex4SaDCpm0eOS7OR4J3m3rb9Ghjtx06wld2
Z2kSx9qECWOVo5Z+SqZQRtsKmEIFzZtc5pte8DLcXbVUsWttvJ/jFG0Rj0woVJ/VmCmws8fFp+uG
d2yMkF4IIZvuMWIJO1IWDQK08AS9qJfHX7CqP51Qr4418L4rABEDexpnwnYzQycsUJnTVmtdbKCo
/Fzj4D9cnmtpR87W9mquqEQRLZvi9rFKaw8Q6gZSAaHNyqONxuTlujmc06ZqY9XRCA2A84gaxlOQ
cibObxAEOpdzPcDcLs+z4CEx+ftbeJikBQy3A9sKmfa+54fQ5CiBHVgJxUtr5ZwwE4qLWhIxI2eb
Yjx8p8NW1GDUx81drFju0hSOk4ML3SBzSvXjNHFyqhKw6KDJOrzrcgTpFfNaWCZXTxdU+XncJUH/
WLF52qlk9E7o3PdWcrIF440cF/cj5YFep6eAbBomBPjSmYHGcwfsF0QShyzmx6SoACPYtejhVb8u
b/25oeStSOy+qtg8Kno8CpZ3Na0H+6thXM8HpjiZP9ngTF3ejqD3AqEC2GxStLnxvByL7YD2/uhH
FQ0ESJ2St170cawCM36Z87FkcAc/RW+yqSdrFNqW24CKo8BbkL+VrcokAztCzqaPIDvIo/ddZwpS
w0F7LznL4tSVpHte9DJ7h167gPxjYgGmTEAWrFc/a2/STfwC6ml0u2ven+VBGhQTg12QIcv8Rkpw
CX+bdZOVBow0tBvvRFfT8arCP7qA//YVKohqgUegaMHGaXkDxmFzQGWDtCuGvLQfZwN/FVe8GEfg
BOTGiRedpGAsxotwBJJEVL6gSjRMQdZt0W0fVx8uG8BCavYHdflqvsKTubXFHH+cPXSGWvQ6TnIA
/USZJPm5yOFxtKkTDweovu1tweJi28yzTd7HSOhodd2q/qHAefUrKoNO7TmTyKttlKO8rQHgTuLs
ujX9w0r2anRF7TxMUCR8KOBkIOGCLtCYT3clcvdxNJ8vL+SS/56jxqtJCtpxj1uFT6hGNJxXXX5Q
eDwEpmL6bTFlnXjRSsqxtGfOuRAl9dCoBrcQoECA7qiaO62QaiiB5Ok8FZnk82zzGn2L8+/LX7cU
+5wjQoUtWr1m4504wzP7UQUjI1/DNonqlTNoIYC74MKa+P4QTRNgF54Zt0qgl+NG8MkvN40OwRtz
+TOWNsk5JvpxGkw7Rvl9zAVYSYFkZfDmOzaksb5JxzL2f5l5YrkFPacJvbWTw+Ei/E/V4o+gxivj
QG4bA0k39fdZWqtk2Akgr+Ic5EUhY/uiEjq8y9FZFUCZ3s+MFu9ASF2io1l3bSG/xQnp411g+3qV
0WRhuUP3tAkkWKe5bu7zoPTNphzz4VB1FJDA0jZsJUcKFoLZH9z6q89GlxNqozUEibpqRAHtNmG0
1Z9E3jbRN5VqCro7ms+RRP0mGjRtNoMsI3Q9tz5yaX0kk6X809SMNr6tgAhru8PEm0Z8s6IWzbCh
fhcAtz8pNvg3lw1kYV3ctoycRdZOfRicAOYBlgFMukBc9RC3aT+Vo0jGlWkWFuaPnbxamCGFMrsE
dOcUtem4NXnzmZXD01zmHYAnaw0HS5M4xh4HKFBAYHE4TWyM6BdiwgpESpkBLO25zOs0BBRMQKnw
miwPaGUnRJyxY8JKET5D0f4lVKO+kTkI5hO5Wql403sxg5NHVjrmmazy8Kjm+QdaTB+B/jlwNh80
C7ZhylbC65vrhmmcddMwVk3GOH/hAas+xej33kwZ/eJZNRwD21xz5MWJm00CnwTaq7yPn7O+96ot
N4ByH+zQp1dV+TGB4+IteJ+gAxbI5y7pM7B1KPKS8hx4/Ss8BcOfN+mVCTPE6kl6dQfYBXZDNXX/
oa5QdWO8WDkSzj/0X0UCzHDen9czcJJL9OOUL3QcebiDQmj+0QvEi8rTYAM60+AYqxjSsayIVor8
CwbmJgq+TEJjsoAegQB9yoq8PE6TBhmEofwZcN7yZU7CZqXp8s0TFV/n5AuBAmeDF2XypZ1y4GvB
ntuASWu9lLw0vpMkoLQNipRWVC94WmjfczHWQNxp1T5f3v6l4R1vp/5U0Vy28iVoZDDuJFSOAdDz
RLui6rM0vuPrI3pEgTqS0bPIS2xDTsXvBl3MK4v/ZpjH4jsu3nPOxioqxAug9tBLGwQDnj3J+ih6
JCPQKpfXaCGQuKc+TaxIiKbJcwgAURZs02lWRmyw0W0JpvN8DkBCXs2Nn6UrLrOwauT891cuk81a
+72m8dGghHtHpW+brZTIfXeXv2hh3f68yrwaP20ngWDSZy/gKFe3kkn5QWUAbklcXa+LK3/4dF9N
MXY1G6dgzl9KgIGh4kxlokEAx/D+CXG5MpxWkpOFpXIzoDoAJxcxqngpOZ8SkB0PbXugCWPDylot
TeAESNUP516doXxpIUrabPx4MDc68yCBd9Ve/LnRv1qoLknrZI5U9WwLKBjHrWyAzMvq5gtj1qzM
kb4dgv9IeLyaQxdVngBtJJ6joUvvzoE+ItBtGxTdo78q3fa5/VGMNbBM3nVxxVWwiJDs9QEdw+PU
qS/ATmcRnulGyBNct2hOVEQOHs+TPyNBGeIn4FyaPWiMbsaMrj07LPm8ExchnhgPpVVQEkiJB43z
GG0UXfNVii5GnULTm+u+wwmPSHpsbUAB/wwY0Fech6h5DYYCozav+cfCWeiigNoUwavrkJ+kZKzq
/RBP/S0deHxUtaJm05MzV31dQq778hctuIsL8KlyoIOz1mYvJKyhaR2w4QjgNMjArxveyYYIzvFa
q54+RzYo32dqyJ88la71Bi39eMfXI2rQRxvz8Fgwwj73fZ3eDVzOyZVr42ZCsrWqbwg9VlnzhYB7
D2cV7iWXV2Yppp///srHoxDiDnETN+UG3h7ccYbKj9jXJByMRU8b6KqunMix2X7AbR7yPdBf9f0f
BW/TLymhT2Fu8q+Xv2TB9/6QVb/6kg7MEVqrrnjJy4odIgq6ZO7TYaup6g89rowrH7Kw2y7WxOAO
Yrp8YM+0AXCdcj+GK0Ch7/8mD/M/1YIYENW/d6RTdeKTnNNnkugOHcYoBIABNdtVugPnoIHY3uX1
Wth5F3bSe1JGUqXx81yRHES04mn0SflQ94HcX55haaUcw+WJjFjrdWCf0KNSyKl5M4G4PUeTbH3l
Zjjm68dZwgugtI8UXSb3ZEbbNKC8QN6vBI63azfYjfO3vbKqohnrEDLX9FgYNT9E0L0FGU+OMhK0
OTwRbvPCBC0Eu+cGNCcdkfNmGrLkJkdDO7isWEXsymIumPcfQvpXP0SQgYFPxwQPpphBKQNlkANQ
75AEqdKfXqP5dZm3WwLpQ7w5B6Wgz7aqoQ4cAJz2T9f55UrqvWQSThTwYgPPj4b6xWgCvpFNaguq
v/ezXzTx7rLVLdm1k91rTyQzoVH9UgMoVPdk2tXgKXowCR3W4DsLX+E+m7R0wmYUU3zk6NHd94OQ
IPEq1qAuCzvt4lAIGI9yrfABEFR5j2ylPbSmb89yGfUdibVeK9AtLJTvHFtjLjwUH8L6xU5es61o
MIL/C0IooIYN1hpYllbKCQFZGJVzCXrcZ7RJjWYXgFGnAaKfzY+XN3tpfMf/+xBEXFnZsWfQPUGD
Hb0S3hYyNkG44v8LKbB/nveV11EopytwbKEmUEb958rUtvuhR0tBBzHZygDiNvlk2/rKA/HFPHb2
fVPWiV5pM1n6Oidf9VXoeVOErEuHifhMR1PYQwkww1on2EKW50q4agSvwtR+fMyidtxqcP48tbJ6
7HF27spU9Tce99I1Uacls3Zc39gi8OfZOy9lb8CBA14wVMX3E6iawR2y9oK2tGSO9/eFLscagCUQ
Ck0/KtzntkFmy8Nla3v7E6CX8rc1yKoMy3Qe2XOIt4J9PcponyNMbowwA5gYUMC/PM/b+wKiir/n
YXyUVeRJ9dLb+QevKr6HgBzI8McK3BQerx7CIStWql5vRwGwyDpz4Q7Ze9DEfbZ9kx+k34YHOUSg
zCbobb/8OW/vCbh5/p6iQWGiGk0dP4PeDzUPmXeQaNRoQ1xx0qVPcIOAFwk8Uif02aTzpywKvtd4
gxtm8ORd9/udINB2o5eB9Yw+T2kz7rSvcAGK2VUnItge/l6c3lRgWrRz9NxXSt1QH31QehjXmmKW
lp78Pbr18EgYld15acYqvElBaFB94C0X4nh5bc4m+e8yLdoR/p4gjweh1RTT56CsflI2JrdmBA3N
oO56Pe4pGOE2UTlc+zmOd6P7U4M3KlAvdQrKS7CgRKH3oQr8Ufy8/DkL6+UCSoRfi4nI5v/XgPF6
hdp8gzyZXmdJLoiEeXGPLg5Nn+NG0gG1wMyDApjxoisXyMWLQFkx60oWqhcfpgrNSkhNVOBSu6o8
Q12YCDjOAEepcBNVjDVbcEB3kPeurmpTj6kLExkHvyI114h6FQHrTjoA5xua8SNX5wtcz6tv1+2x
484kGUtNa6T0YizSTWstubVtGuwuj75wRrhCm+3IswAaFzFEvpo7UXftjs36Y0YZxGuB3rluEset
I10BaZ32ybEFhxf6Jsd8g6bjn7z1zTZo4muICbAhjm/7aGpQgQ2SY19C6KfGEwK37QPwI2uiuUve
5rgzD9oK6sJjckRZ5veE9tZNTusvl5doYWwXIqLAA2nrqudfNbRYPhUgXAmhRD6tNXwsnDkuIgSx
UecxMfwreMzyj4ZZ/wYQbDDr4dY+f7zuE5yjucoj8Ht6hh2zRtVgA8wpdLqDPhIrS7T0Dc65HM1F
zht0TB2LMvr6Z3+rKvtZ6qLYX/6ABV9wISFFI0yWMLyoVdm5jl+BtjY9ASqn5xsKBYX4XVD4qVi5
uS59jePWLQU0B6+05IG2RQtVJ/qd0pkf0G+45nVLJuUc1VEfkgIcJuwogrnfAuQLeaZkXHkuWhrc
cWnoldLYUzL7lhNQD8tuCqOtBNn/2o9fWh7HmaOoKxtfsfgE6gz/hrZE3LGWZjs8sq7lYUuf4Lgz
uFeKVvU9eUD/BnZg6IPDmHjTijEtfIArNtezMwMOdAAe8AEDXlR4PX/QpjPl1tqAfb5ssUuTOJk3
8LBBNkE84YgOK8RUtPce5gD0twNL5t3lKRZWyW3qB3lqXKaF8b6aMuDvmyL37xvWrVH2L43u+HSv
mQD+hntfkXBDZlYlJ9Qo4pVcdWl1zn9/dRvOzi1ZUDlLjiCxhzi8Aoqq4NFTFwzX1QuoC4FSIP4F
AyLyr6IDCIFk7QbPANfdDakLfKKEkLwCPSvOM+FRNLjXkwH75pWP+tSFPtWirGpZau9rB8DEQRcl
5Efi/tNls3mb4COG/tTfi19o1OdBthve42TDgZk+qBrMlpwmH0xZqRuIhj8TC00GyumNTQCpMTno
BkskNuithAAPumn3TdWt5P1LpuD4ug/gge7HvPqZCo9scGbYQ2K6CDi11ce0hSlcbEXPIHFjwZH8
cyrLIEL76/iOJlErtzIAa/7lVV04oVwN9iIeElZ0WfUTfT8lepZD/gUnE9txEKY/Bjl9um4a9yQf
YvS4tjk9ToI+VF2499nobbKGP89n1efrJnFcn1dJF3d53bxA+hFaApSqL5PQ6O/zPMt3eTfMaiX9
XAgyLtSiheqaHUBHfSI+csEKfQ2buUIGdPk7HI3V/30BAZfo35bOCY7BvvHDY8RBXPMAnrYYVN5t
wgZ0sBWQ8UY7m5+1hTp12QROe7RV8ilHB2yC1oqdZFE1/kNbIDcBKepANJLuuYhHuuKISx/vZAF5
ImPwaVb8Z1kKgInABa+fE+BeVxxraXg3D0j6qFFCR6dqCqdup3ML4nVg2fvr6j1uG12r0FzjBzI6
scSDRt1GdHpWT9BNMeA0mMWUhivbuPQhToSABAhkhEkdndoqtrdGJgZiQtV1N1G3fw4dPAUXURmd
6CwfwVA5HvH+t9Z6tvDL3d453Xd0qPq0Qe8G8F1bsCJV9QEw4aB4vGzhC0UTt3sumkFLa+dxwqMr
KksfILX30Bc+fz+N4hG45jTfqrmQoB9EkLg849InObFBU9LO3SSCX3HAyU1HyvhW1vlVvG/QeXfy
gjCYwemcUvILkhWZeZdmAhSXAGF04va6n3/+rFeJhyrrtJ4qQl50HrV0Q5hKenAxq2hleRaOmsjx
ad30Dfjhm+AlziEKDxpwb9d5QbiLjZErfr00hePXKLPjbWVgwcsA2hXUTZoE6gON1/V3xCvqFef+
0y/xRjnObaSHQMMYIvtG47wVY5c9oZzSgAcavXOq2YiUBuq5H6tSBl+nkFgT79GyoPzyQOpx7HAh
UF3j36Ikr/g2qjvzC9rDSuwyMUAtjwSjF4K/rBwCJJZj2QHiPUHc5tjySGF4vJKi/LRFW42soCHc
9Tmf8SjSddlJZ4DMQbBTmSBWh5jwbhpvehZJemP6xng3gVfScMVYzjb9xhq4TUQFTsF5DAEE48FM
76YCR5QIWH6nonLvtastsEvTODYDEg1ICDXe8CtuWjCYz51n0s00g1S63A6lYukH8C40X65ygNCx
HpEzPJgkfniCgGYwHUQqQLTXVBA4Wknt3+b9BbOBk176EE5AvJkh/aASo0S7900J+MFmqtqQhbsw
nFP6TUNx3CtuRQqqAkgjjCrPoiONh47qE7iJDS12oZWQrAB1el6skQi96TogD3ROErB9zGB4bO2+
gxaF1DV0t6evpL6qcSSClN7fwUXKrB3LubP7VIPgUfL8CLrhd3UIMVY0x2yv2EBM4lws877S4wSC
vr31IWpUKtJsuiL6dd3gTnrZonxZgN/M7rMs2AzQ46bEHC4PvbD21Dk4PHBGphSdAHt0qmpw0TD5
UeHtHjoBQ7gStN50JCzNeepXwT3vuBjyAUtTxi91/k41D3GKR+J6JRy8efRheOfsSFORJUXT231i
p2pDMvuLTBnfXbc8ThCo8Rrf9xVsJ4A4Ci3QA4I5YsgSXR5+6bc7bk/w+qwpSGEQt57U+DUiny+P
+7a3Y1Ecb49K7RdTApcyX+onfw+sCyhtv0bVluzkQ73N/rk8z9LvdzzXww076mOIhCRlsx2hCJuO
a0uzYJju7XDshIIWPL7AVp+hW4Cz5Z+OXRNtoQ3gOGsEnfciiUdIXjXt+Jv1QwTh4bIGIvfysixY
vJsvTWmrFHST7d6Pkj1pkq1GqxekI+pPrKjN5vIkC2vvQgwAMmom0zVwqyn9nHm4Nxe6XWuoXFp9
J+KEmggf6F6ov/CzJObvWIgNL6/KJ8/aDH9HhBhiDYOMYfZ1coSQ+Ub4j5fX5O12Lox8/p5Xsabr
qmFGtQ2LEmzkP/HDByguHz6JG7XTa9xUC+vu3l4h2hfIxGJparDAZanaqfTKaBM70WbGbdfXU41w
YG9ag5a0ZjOBCuTy2iz9bifW0DjtU5WcBy9vJu87NS/XjeuEms7EYOXKEH/z5DafHlNvJa6/zciH
vXSCS8/HtFE5IkCYDLDt6lEE9mkEHRDDRSEQ+mbW4aegn7e9t3ZPWHJcJ1WoIwhf+yW+JSq/jkG7
zcS+LCi0DK+Ll+7Nc6aDCDMjES/zPaQ+unLlceHslv9KiSPiXjjVmLe178Em6VT8MtApMVO9h9jR
u0jwo2bkmn4lTOP4LfRv4jiy2BHIYxX2Tq71qCxttXs/qwkK/3UEt6U9B295cwMi800A7V+UCI+g
g7obErnvLAQa86vAwvgWxx3QF1dQMiJ8JpncoTluU5U3BfTjOH0PZavLrrEQRd3bWjDmDQTkYE7W
AHQf9Ec8wm6yYk3qZsGjXZxTygLweBjP7KcJSCNIBVp/7Y618MtdcFNrJsiaSfxyNkAo5CPtjg3/
cnlRFnzMhebQrg+47DF0WJD9PHQQluu2QyEg2n7V23BEXGRyPqIRowlgTqzGyfXbiKfLP31hwV1Q
jg8C0hjvLsjDE+hkh/xTIq+qgOAnOweXBVddEIdwrUTyrYXiSmiq6wK/e1+eIkOZTmAmjfwedI82
Xgk6S6vhnFYZem/tcDY/P273bWx3nlh7zFwa2nFOXfG6q/DAv4eE5iEdxU4GayRvS+bnHFc2mnoD
FkAc3yqHQprZqP5HBOWuqV+TYVjyHefcaiNIIodpiRnCX+jVEPJ7k1wDK46IC6PpxhJFsfa85B7f
9j1k27K1nuel1Ik4STEY9qqIewiIWk+7pv4yB/VNU9NtHSOuPEhP3vUMoontyaTN7ip/Ik6WaTNA
sL0J2xx7cuOF4WYc9Oa6oZ2jigeARI8MrtpLvDV+7JL9deM6fmqiOddsxripF0JwGNCAaqUbZ8Hm
XXSnVBAZmwniYtPfSnsfXnlou6jOeG6SCvKhdi/UO6J3BX28biUcHxV68hiuUWbf+rfFCGO/uTzu
0t3VFXc0sC9SZhh4uqve6UPx8Cv4GG/vvA/QU1yxjoUg4GKJiGb+HDHkYdR+t2jxF2G7SZKTTeKV
ssrCZrogohBt8CQKqdkHIdnUU7pN8rUWwD9Y2TeSPRdAJNOM93KG0O+0pQe1zXfljXrIb6C99zS9
vw8P4Xabbz7dht4mejxlXy/vytIHOa4ad3pMoPpi97I/Jubesusi2h9ykVcXNpQZqxZPzGYftwSo
UAuE2pUh4M9D+6uhM2ahFxxxsw9lsrN4ngLX5srdZMF+XNRQB1dFm5Zv9iCYeWBV8rUu0cNdQMO5
mNcC8sIx4gKCwlbFkW7P25z2UCfPHtIm3ZJGrXzC0oY67ms6kddU4Fid4jDbSDz47w0kzHfXmYtz
ylIJDQNoz5m9St9lYNqZ40/XDewcrpWBtLsBTmofpvWGJbcVQvDlkc+W/IZbuaAfPRdMNwoj26G7
6+dhg3v+Z4t7FKp0LxDoGFfSsbd5cyLi4n9S2YRCSqwN/djciLvsO1RRNwfvc3inbso79qhOt/HT
5W9a2OR/QYAEml+6GlO11b4p3pO18LZgmy5PGjRZa+Z1UFc1FUQpITJS5t8Gn6ycAEujO2dsEYdJ
KRhGn+NHsDi0BWjrv11ekKWhzwv1KiZAvJ7hcRxDj8C9tO2PKMy3urjydzsJMehS0qZOEcu8qN6P
pjuUk96y/MrrnovmGUB7DQlsnIsNGKmTsNqH41UM5TBJx10rU9mm5Ig1xFYb1USbDsKul1f8z7H0
ll85HgvV8CLOPKxK981sQdx4O9x622Sfbud3H6r76j7efkyOP6t/VqY7l2r+PV3gYnjsSMraP992
/Afzi38gZkM/QIrG3NQb889v/q5+aB68Y/mQ7PiPqzrbo8DF84D3oUJSjliaInZsSuGnGxk37+l4
vgToao2M9pyJv/VpzhncpNwMVhKzl+xz1t5XLN2p9iMPPhfmELdrNbCF+BS4cB4vVX7ST6HZZ2fl
6Hg+6pQfyKw3TOtdysj7Bg4PZquPYW7va8bxZgnKx1pt65rsqZjfA2+4v7ybb5+zQepEAhX4mnkc
P4Xoz2W26/MPmf+hLVY6it+OjoGrJsMt8F4yac2+8qt9Ss0Nrsorp+vSD3dCwVDKQqNVAglCIdNd
64U7dMJ/NM2dpU2zcpC8HcuC1DnBdZ8MXscR3DOP3tMc3R6KQz64zK6q9gUu9AdIk8SDtgeqKGzr
e4f4Kkk5eIsbEHqQbHrgE92P+Y4Utyr7UbK9bg+XTWZhVVyET1j4eDgCyeUeWoJoUmjeG2iL21qu
DL/ggy7CRxWqZ+AGxgEyboMAtf/7eKo3tIfs5YaalaT47VQkcFE+IDiuAnScYeXL4QNpwB3XRodO
hQ+6UreqXYOyLC3V2XhfHYaN7IukwYPpPp9AqntfzDdFueJaS0Of//5qaDFlvbbCIuizWG4qPB/d
JFMrodIl5Mppu+C9zDnKkQRO/jji1xv7PQkfrN1dZ0CO6wLfK8GWjHHt/+PsWpbj5LntE1HFRQgx
hb7Y7bbj2HHiZEIlXxIQQoAQQoinP6tzJvmJ213Vs5QrBWqhLW3tvS7kyaWfrbpX3oWIOjcrq4iF
uPfYtKejUOujF902xWNzXWUoWHN5TAfHxAJU2K2bN1D719d11wO2ClY+17whp1kOIyiMFf8l9Krq
YbDm7zSsi5W34MEx9zYxLMsb/7psJlhzd2RRtXaa8Wjitk30wW8uYGjOrLi1j4ste3idxMiSemgD
4xMcFnbJNfFMxCerUMQuWxAvrVCkCT/Wy62X3njsa2JfAnOpCnxm7a25OiOMIBvPInkATO2V8OVB
d8VvI+YrP+cqGkkM6sA04QeERZFXtIDJ2CUtwnNzswpIKUQB3H2Pi1kHJUUPNLVRhRmfzAMQTBsH
lNaFA/XMoZ2swtNULQD+qcCL6nDHG7en9CXgS24u9ZzOLaBVmt2RpBScYmHSSn8GUK1t509XbVpr
CFXhBzKBEgvqTV3yc5SizH0u5MMcmObl/TecmZw1iorClaUwBd6wjBRGsLIxN94ihg0t23JbzfKS
9tWZOVq3SL2aFW2xMNyONd+0ptiGzSUDhDNXg3WXdDCmqUT/p3ZQm90YeCSfAwqXBaiWtLumDP1N
hIr3o4Cj7qbt0+D2/ak785PW2LDQ1bpVAneBIMxTcUgvyQicyUXWTCMLWG5FBNZrKPdQ/M14mYOI
sIcN7Mms4HGqL9ypzgTgGiM2ChhL8wqfPpHuIfaK+zLpoY+RPnaVuOEA4183TaucgUSpHKCxgNKO
Sr9pPkpYMDF+IbbPfYPT3/9KSDoVskTH2J+moMqr2GTjVX60JFizjoqZz2Uy02nbRxlMvTfp9HWA
TNB1c7LakvoqYUU4Y9hdNQO4KTKs3uuevNqLJgPsM7yWsWG3oAzeDPOFiT4TZHSVMHQyhHZ5z0/P
1VmzHCtUF+upzIxR0Jx4boKPzXzJ1ubMnrTGiAXDGFlW4DfEic3RxMuk+JTGd+QSHudtThYJ1kCx
ZpAp6NCn6f/8Q+fs8ck97pP7o79x2bN3exHKdeZsXjuzzKT15whfeJsALa4/27DKaPt61XdeY636
Ju6KiOPZwr8t50N1qRhxJqDWSKtghjZhs+C5evgvBR59Gi4JpJ178ipUU009VAAlruXyBFaeszHu
dtdNxiqViFCT/v9BO/dhaW+XSxDXcx9wFaaO+BP3E8Rm4T4m3Zip7jbR7Lo9YM3oGauihu1lg3t+
Uk2PXeueo/Fi3nZu5KtwTWYbNTCjB/63h8fVjaiemvbpqslec3iwIGA1o/Donhy7GA5KFz7imSGv
UUgBPP4EKTAfRSSfgcPXG5pQsglnciGXPXPereGb3twwsP47vEAPUe46/bXgsdkEpFoOoyv0poR5
z3W5wRrFCc8f6VN4uG8L9qDHD+ySv/CZIFojqnytIhkaXDVbzfde3e+j5royd7BGTolIe4OHu8Q2
IL9psnVGZaa5brdaI6YMSo3IkpH9NaT9DemO+af0g+XH+wvy3MJZrXVgG4gyMRbO7B9l+EWnL8Zv
Lhx7Z+Z7DZjiPkycXIhcbKj478SkSzam4kLZ4NyzT/nfX7lLBRnATtcopsxFk/nVY3PJTvvMQl/j
pFA0qEJ2KnWUzQ3DTZPw/2J517WvbXnJ0vPMEb2GTDW6EXy2GHvnqQ2xh8B9rZNbE15SHTvzTde4
qQW+GksNptO2gDNRVNvMj+aNcvq6vXeNnQJPhkexRc+lIWku+3nPkF9ctRqj1VlE2RxIBrGa7cx+
iupnSH/RYLww7HMfNvzfFeOEnp2dsYON3n0MoYPG6zfcPaZizIS8ZCr95kuScP1pYVdZpJNqUe+v
jOjIYRTDFLV514xFhbYm8VhTbdQE30GSD5owfQmB/WaKiRef1sLf8VB6MURZZHkc1ezP7a6qGQxe
YGUEmygQwFr/N0lqNvBdHwYJwExdOMpi3yjGnLp5/+O93STBGFZJSjssYozb1NzxCIp0r7F0erIQ
fAphirIDOW3mt6Tux0UfLS6Ws5fpitf1STRr6F9SWsPNGkqiE9cwGLfM/Oba2PlnRCPZ861woIJB
sBec/qtKDxjvarWd8JyjjaLqSWjnIGI6VHOX0bSjF0rWb+5ReP5qxZVeZFQ/pOJZh0t6BK6gb04I
O30pFf8Dg/qn+YUXrO4rXCRFx5cgvvOJVa3dnLwcvC6bStWWByRgY3HUAStDe7c0dgRVAWzIeRC4
lTXeGGZlUY44VsIAsiJeNrk29YN9oW3go6ZkeAMUOVQRTbNh8BBKXwaTUgO8UQX9SZmB+VfATygM
vTre69mk8Xgz0SJpJfT3tay9XAji86/vr60zU7lu2vtJg2BBnegjd355DxoPD/YgIgVXFc4xk6tj
UFUMHL5woUeYD7pwI2hcELQzRvv4/vjf3JKTf0CKRs1RyivePJe8jCHkErXx53Iqjc0GX1ySzjyz
+azRirZpUXzFLB2NH/NN5waWiXhs86ib3S5k6gHOt5eutH9QW2+svTVOMQ6rVncgbh8XCYpAvIsN
H8fHIqQmZLdaDxMangx1Kn/cuyTu5b7ggLP/HEclw/txnvvkh7Uc3ptZk3jQoNtMtZ9W6KpJGEd8
nmtroTFNu6qOzcGh6+qJBzQhol/dyKFCdQ0NL/mn7Qa6PuM99+pja+rXuQ/97dLQLrcF/NXjebkm
n8XHP+UBf+3NHZepWcaofjaF5cXGKKC775L5xJ19f3W9mVDgBavN38FHS6M0yI9x2ZEteOJf2hkr
YDHkuYPrzjXpHN6y2t79oNVNIE165zEi9kNf91Ge1DqoNtf9itV2XKasGx0sho9jMQMNQYuPbCHB
bcnEbRQMl3hof/Boby3c9a4cDUtTigX0v14SO0NEBjyR/dh5SfqtJRNv6cbOs9HBbpD90r6k2nG4
NCpeLZMP8SubNi8S7c62Bxhg9vwxW5JQJbkc/dq/MNVvbxfBumFL8f7UQGrjScm0yWUx8Y2/SLbt
BKj678/2KVH+dxqCddOW+NDXAF99vKtKZUSAfjyQx//JWFZpjDMbFhQ3hrrW4SymrP1sSMdgy/n+
u8/s5ms0a23gACWS1h1r4Pt3PisAPGKBs5/ff/y5fXC1mYsqgfVasMxHz7n0w9j3z1M0/RqCYdnJ
pejyJPIvpDxnAm8NaeW9DMEga6sjHdyCYuQsTbOPG9HCZD6CA1x0A8R4jzLl+z/s7WURrlGuc9WZ
gHuwyhw8ZIB5NCeByEUpGKx8OniOXnjNmflbq+T75Sxc0VYJdA8qqLTil8Bx7qfjGnWnNk3rzt2y
oFzsxylYdHMVFy8J16hXCkUFGFW76omnhT984YMeqicydPN12dga+ioNG5HywoGuhSXYM6wr5he4
xX267sus9kapCtVo5cP3D+Jve8r1LYOg8LPp4G/3/hvejtdwDX11jupRul7eebSFdkrUQbrge6U9
BcV6CF71wQHHTFpNWTWVjHwBHDENroKGJ8E/d2LVOjbUij7YpBmzsB7DbWn5mAHM/ZL2cXJh3b2N
ck/+QYGKsu2ciYW68/yCoddBAO1dPpChjJZtbPseePEOIJn5uxgpg3lYRQNKHgYH0MZNGMLc8cUx
7rlvRR1XZNy+P/Fngm4th55IHxBgj4xHU2tV5IVQ8WtZwAgsA5etvnD2ndkR/dXZ5/pgCXnZD3es
UuiaIEn/zw+jS9nnnzT2380+XMMkTbHAY7lkw3FpYxHbDHwNzh8oTB7kvYAPp+N5mKQiOkKjK4nC
jWcjmCBBRIv15gn6erJ91fMU+PZ1po0hJPdaaBEiGe98buBKmbZkC79e0+dGxQRO0TqKbmt00qXO
kEjJ+b6TowetsYb787OcEn+pdraoYB6ryTCMAImTXpBMVGgz11nr6cHy7cJHeMhmLhwitlz4mm9P
dLCW/qYT9Qa7CH0EIT14HkOkTTlrRfzf+4vl3ONXqV7NoM7MlB2O8RB8GWER+LDE9XjVDvYP8q/V
JiAQ62EHnnjLl6JqujBbpppeQjm+vdL/wf4FFYT9+6go72bpyvYxnlLF5MYvRZ3kNlRV8/26SVot
dt91czEXdXcH0pmgOb78QB+XlFXDBVDKuR8S/m/CbaN46GXXlkfaqzLKZAIRtVx6AYf9cRok/ZVr
aXX9JowN2gMA4AmpWq238Hht2puIBeElEfm3f8c/EGQCVyUb9mY8tk3FXxKUcXIyFT3PYjP0u2s+
BkyH/3euUvAdAOAJhzucV7P3swtxT/1O+1H9fP/5bycT/2CPp8iv56Hy3F0xGsvuPZPAN5MSBref
rE81PAU66qE0UcsJ5ObN+y89F4anQ/SvGxdMJRtYeMXyWHUn2F3mXDjpY8VdqZ6veAOkg1bTFs6m
Kgrw0271Qp+KEQZVsAe/ZHT35vBjuqY0JkD7WyWleCXa/TAxdL8aH2+4auTrKoEOkcrTzpcH1Qx1
rmHokMH/5kLknRv5aRX8NfGwCRAeQc3r1i68z4qAsA20xu2VQ1/trq7xh4ZRSu86XaAQNfpLZi15
en9e3gw2TPrp738NXRDT0pRQdWB1/1jMYG40y3QzKJpeOfrTnP31AsB7Tx26IPyly2kKj67lcXib
0mRaLu0Xb15HoEm3WpQWOW3DhKV3PpSz4EHg5bw3z1wEX9qgunDlOTNN66YOZdD5gk0lvXMdsTlb
7E7bUu1Bwb1E8jqzhtZkeK4Wx+cYWmaySQ35DiUaHW5lVSZXNWERu6tFSmOUNic6jv9B+jvp4Ebe
tu5mQkfmGtYqnr9apkJOE6aJhnd6MVXGrXXgal/Mks9Nz2qd1okxtmCue1349DKNAc0GQKIvpOBn
vu6aGEuWLp1iJHy3oRp/lHDP3rKCPMVSXNUoRZStjuYwkoCYkYFCxR8mCh23r0KChhjH+sd1Ybw6
lDugFYFsD5sD8ITl1g/EJwDEY/h2kgs9qjPzv+bJlgGvxtEvm4OzXrDxh37KZXrJpvfMw9cFhbCo
Q+lmLg+sYDRX1J9vRptcAsed+brr+gEfNTGdqMNfqA1PEC2MH1mcep8hs3DJ6+zcG9ahZcoJhYik
OugZfpMQ5YXe5+BPaBQMxF77klV8hUakUjVTAU3raUbhaKGQFYYW2QCh1wtxcO47rIKM9uht9AkR
B5tCUQBdPT9fsGjfX6LnHn76+18HQSEh3o5bbHfooMG5JRLq0RqX2vcffu4LRP/7cOfbxdPI3w8m
hE0GK+HTRuDRlc3tfIltfW78qxju2NgqSgRCrKfwEQ7c776PrzNcpn+kGP6aHNS1WsW9DtKVJ731
0FjA5JDA52gP/L5uhlanpB8N3kIBaz6oqfuMOtQn9CxcFkRcXlg8Zz7BmjXrlPLqdjTq4OpWZBCd
EzkVlYYCIlbq+7/hzCdY82WlRjeXN3V/UBK+T6LBKwxg4Fc+fRXFnCqYVqLHdvDD/vHP7AOOdxWU
LaZrnqxUjMyTHzcH39kdJQvcWyrFLuRY56Z+FbemgmKj71p5MIR3mUE/GhJt0GkLvOmqNgjGv4pe
ZpUObBBB+mOABYBky4ceLesrZ34VvXKR0kTd1B/CNIH7d4Tm60Llf+8vmnOTE/7v1qAL4YmmxORY
Uw84e3G6lzI+RqcN6Lo3rA5fndY2KdUosf1Pr6UlZHc6Gmf/YvJz7iesYlc7ucRRM1cHVuHaBTNd
dL6LzVgk9fb9X/B2YMVrqmwJkdIecIX+YIJSb8AFizdDM7+8//C3Rx+vObEMd6IkMjOmx2FbZqx0
+aKBP5nURUH8c+NfhS7lapCdJ+RBsG5vyjbeNOWV+QPc3/53AZUFm6yHwuwhrM0PCoPb3CbTy3A6
Hd+foHOjP03cX5s/RO3RKK2UOqDGbbDv++xlkJS9vv/0c9O/ilzFdSWG0asOZma78LTpoO+8ry8v
/3PDX0UvY8C4JaDQHmC9jJhSiDDsP1rS7fs/4NzzVwFsa7MMuKTi+bb7z80qzHt3sS5wbnZWsYvu
wQAe3tgeSje9Qsjjt4jmcdNGotxdN/pV7IYQe4u9usG5K9TBjLDgGfwq2Vz18HXH1IQ2GLqJ1AcS
hUuUlaRV05eobr3wEqH9zOSvG6bFJFCANdiaI9uf2tNJ+XEecb1+f/xnZn9Nby0h2MtYnciDjJdm
Qy3b/YkvXAiernvBKnb9tCtDGB30BxogLwQsoD2Qnt2jWHlpdZ6e9E+TIY7XXnY2DeZZBTDpdOlc
Zs7Cg4rB93SXYptuzKD31/2Q0/f5a4/QdPQ9f8YVw3bMbqwYX8k47SJv8i9E2WmrfOt3rKKYd7Ib
sfXIg9PqaCxMo/zTSeZ8WP/VYknrLOjkdOW6XYV0V7MRJSCGz1JOzyqwC+4ZF11Fzi2qVUh33AB1
4oX4JaerqhmHe3ryLSloe9VdOF4zYbWJxlBZ2h6s1/fbP4dBCjrl+x/6TMCt2bBQ+G5iBinrA4FI
ewZXFyjr4zp/3cNXFWKTQINjDlRzYD6NDn7SpkdIo9XZ+08/M/FrVmwBi4AYPL32oCJAN04TX0L5
Ko8MuQBcOjc3q2g2RUps5UR3MA55YmdGdTM2xXDdolzzYiVEkGBtwcSh8OFg7xJYvnfzcuGMPzc3
p5/0V/yqpYh1NZftwRRuyTvVPRbosGZldWluzr1gFb/KkiIVVYobpADMV/YDqj8asMgAslrXHWVr
VqzvqiUVyFEw/d6Y/9mpE/yQ9xfPuW+7ilo3cS6cqYHgRH81/7Mn4Bz7fN3DV4dw2ffL1BZNe3DN
tP3zaQN6MXk+M/NrPqwfJa2tq1AdwmDgmeSz27hofB4FgL3vD//MGbOmjcpJovQZzliZZVw9hWUj
d6EovSc2x0A+j/y6AFizSIs47oSdTmlKDSW8AsDml6S96LUT/H/G/8YZs6aPMltNSLVwzfBn1n2D
R5Dqnw3Ozc8GkDdvG05M/Cx1Wbc7UHj0jQbosS6yhS6saTNpIf6+nVgwzhTqRD3YunDr6bfcYG6y
mreo1oY2FeFGA3MabFGsDOWHYOnm/tBZ1YsbVhrBJJonoSPllmPETH6RbmhnkevEzSYTLYa4s0Mx
hpsumqsqD33CoQ6alPVDx/2x3sD7c+l33QnPqUIi78OhUwet0F+/s8izb+EQDvU3WXn1NgUC9Cuu
n9Or31XVsi2LJfjuK1N9BAok+qDmIti4NIyeXNUtH/2o4M/l1Po3JpISbwtNmtvJ0EfT1p6feT2v
Xwlp4puQeVJsJVqLOyvF4qPMC28+IMmSG9ZOdjd1sfxFpaC3PpKdaa/ByoN1vU7ZbzE0cMKjsRjx
gdNZPxgRnmasKmBuD61V8lN3BAa2C0oKWZoOqr3t4mX+RsvSfMFFiH40kAnaQfvAbGE0g29AqYSX
vLPoOLN2OGFk6OkCDBeYj/B5Le/IyW4n14Fc6gwunWPepC2NMl0X9lNZteUuDKNlhJ1K0NxVBXoe
BdMeiBvoXiPN4eGUlUBlbAlYS9tFUX4XDnCTOWGJEwKH7sHsfKV0khHPdh/L3ofBsr+k/Q7Owu4b
yAZouFojOBJAWFWiwDBid9S9DjSqhGo++unS4M5VzOOHrnfsloa4gskxBRxEQNTTAOTNyAuhtjGb
kgK07JMmIXAgM3Vzo9KOvIKGB5JvOc0B2RWeNF9SzEJwg8s5rOwm3+nv/tj0cca8KmB3EpDVF2FS
7yvuleWGDUXf3bXAp29sZKuvUo/BrzII5vKguFjaTdMpEm+ijpTtET5OkArwNVue6thL/V3ZtPHN
TD3xUyhlvppFlh8KYyWMxfsZst9d4+2Mr8vbCta4Lx38zOvMDwLkFcAZNzceWAdzbuqFsWxhwgUH
XUbsXjufRB/9BS2pRy4mOtzCVTBwN6osil+dF5z6UulYRJtQMd3taYLNgs8pHKyYqu19kqJOlA8d
aGzKB3gr89ITNqB28HnbuCFRLg8FWi65W9LqUUsSTJkewxEm2f6U/NcuIaYTYveabKLKKj8rRif6
W5/DpQnGr2NxT6F5KWBGVy5hFlZiHAFCAC5sQxzQ0zc6EE0Ch5GCtfcesX29K4FYhWaVrgJ3MBX1
Xxpuud6GAttBPgpA/La8mdEyDJgJMQyF4H0Cb66SH2tXygKO56aNcjX4BclRJOz0jaSatk8nBfRj
bDvzLD14xGXpVKBwy5EakswXNWt/WA9hmzPcWgcBaWtHlhsgMYrqXvY2MEh9x0FvdAHhxScfVTcN
nfmhrDIzBLHYSNxzJbhG44jPVug5zcIJFKRtks5Ju4WEP4TlaDhiLlg8hFD9LBK/3LOlCpq9FdiY
4PJGmn1UKx1mcGwPbxZVtP3OU3EywPGq7f09BjsqnS1lKcmUF4QW4QOXkie5P8JzL0uiSLQvrunl
KHNj6njJoKkUk62JAPLMhVZBaja+D9DSg40lxzU3LOiBpMb0zzxCYSyz0s7jDWQO++A4u7mPq8yb
4hpeq8no4uErM6DFbIwMvfC/UpX1jP6qM7DJoIDGpa+gprS4g0DUntFXgU1vOpZu0QYGlDVlt4CH
1q0D73uK6ZQtYTB731BsxVmMMKfWHrsgGMNdyZeZ3PFUdLCfsRNpxJSFmP5p5y3F4H8X6B9MP0XZ
VOqA+j5sezLr1bYBigI63wanhinpsx+NfNxK5w/VDV9ck6LEPYjllgSLkxBfqLXJqyTtg90UBJrl
UjtNoWkTW/qVT1Q/CLuky0cxKZgZ4sIldCb6ZDG5nDwIUcfYYG2uQ96oDezPyumRVolsc81dQW+D
KSHLvT8VNO9KEpY7EvTLvkqwDL67fjHTrU2dMjsk3oV/a/2qhvvkCC/yO9nOkd6MzRglfdZO4eA/
BkuRus/10EizT0kKat42lUWvH5OSqQg74hBNOFu9vvDvYBU2pL+r2JPRY1GUKf3tU+YF3/kE7hUA
bSmOxWRJ+bSv547aW6+SQbsgjsQy/HJlmpQvqDYJu4NhV+m2flhzmzFX1uaTJmH1Ca0t57+MqZzg
1QEEeKhb3KHh98dzykGxyXgsqLjDXQKA89iV0PTKpQik/QQVEtnecA076HljG9hJQt9vVpWApwJN
q+9lKnGAJLbgfg6fyDB5gRJV0WzdtCDoC1d6/d4HL8HPOLbFfuO6sfkERzEWw1taVPSmHkxbbQw0
vKN9iY3F3VtVd8MxCUCmy7Fim1vRBarvUddkpr4pEMUtzgjsfDlMtVS7CZnTZY5VAlXbnhOiQJMN
JntPjQ+fgQ5QP/cEx8G6v9XgAX4HNC+mSxaNTTO8LHVt9V2oR7FsvGnCSGIRLQOEGeEDdWygjAlx
lIEhY4LIy1S0iDUwhnw/m8v6tIVFPfhDWaktWOLYQRTMRBozpctdzFz9A05MRbyXQE3obTBPDc7Q
uZrUlnIAyb/SEUpN98swNekPAsHZwG5knUz0ztQmiXZDpIvmZiKt9HcMZhDuu6LBkm4NiG4JyR1r
ewc1ZdpJe2hslNrfnT9GxylpTXBfYFGXtxQ+t18xhTOP9ryIxghWJwQ2fBEAkWk8s73ohiX5yBO/
UV/CpG3ER+GT0n0+seAF3RBWeuYDAwGo3fhQiu5xrxo9lX6AEErdHQHzHMSTgttcCgUK8AILBGtb
z3tfBkVnctqO/fKxRJ40YLz9MjS/oLOuYCXaVb3jXwlKO+rRVQ0ZMuPR0X5jjiK7gH2KDEqMkSTT
3nEaiecS12n1QGlbkjs9hzSE5Yw0vfoBuOj4X1zCBfJRlrKCkVpAPYgYdsEo2y2whTHUNbsILmc3
Be1NutEn9OeD4oaEt/M0QEpOReWc3jQEXYadmkeo6BoeMlpkYm59d0sF/FFvJekS3Cib2brXIkgG
e4sEp4dzBlvmKfkxNsuIQ6Lqu3IEmRCkNZ37NbDhu64qoJLBWuLdkLqZ2cY1nQ5gAbbYYBMWAEfm
PuUdLH+qNvFzHsK+usEJEwFwPYlyy3zSkmcfHnD6QYFxZdNNCe+2H/AdTOGuJknzBPeWqjtK9MPp
LZORje/Ab2zcwQEVwTpUzDi68qgDFsPPBtZ6KpchaOUfAqjAF9967WN1aloNIJkzwcY8TPvm0xxP
8X3pVd3UQaQUuc/dWIFnlc1eHaYPni7jOxv1RN4YQFDCXZiiMl1tCivrFFoyaJBhoxGiEcJksxOE
jVk6R3MEsxHjyJR1lrWu2kDlS5KvRNk2eFmmygOqBXbS9SMpu769U5i0+LOm01B3WbS0RZUL0Ezd
jW3DZNljJ3Z+lnSiRejVoEuQLEy8kt6UvAm879ZTmh0S2MwfZnj9QDmwGRROXWK4wNFkwllBS1O1
BeW3cPn2Sbb4wxy/4KYZFbuxXsDaSkzcfZNs6MvvrDLI7ZhDGrBxzLXtkMFgav4EJSuuHqUcqumX
5NHAftueSv4xaKYYbEY3s/qY6oo2eRePoH9z36uqHXJbLb9SDtztViLO/V8wmoHkJ87ApbwHvU2j
1qyLqHooa3yhjEE5fbh1OgRmL2zlkjwDyc+GH6yK6mEbFaYht4T0btyxpnNzTjo3qvswrqj9JRQm
e5MMyqgttOmnaa86K/mLZklUwlrDD/XGV7PWX1iPw+fGAzsjRRBOAy4fxbiQYacYRya6J2Scvw0D
zuAf5dREJc2milG+Q5o/lp+sSUn/BDWRcblLm0HDJ7sZkZHgJxXkOUbC72PzAj2NZ74DvHVvg4Q/
Q39KVx94SBFSpIl492rAHlUMIPwu4tvWcfarhN4rUjMFt+7cTY0bwA+FQES/iwnkhT5xhcMmL+ux
Z8cU875ABafFhQK1PVvtI1f1+hiJRbXbCrDRPPBinI+ZSt2wbAm27CULi8lGe5umpczF2OJu6seD
Nfkwg0qMM3eZ5IbqGqmWQbISbHQcqvIu7uoFRbJKWP82Bmztp4S8pM5SAkj61rODCzJ4AyHFG5DR
L1BYTvsvcoFo7t7gYnzn9xZJImxxF8QcNiH/VsCdOTgWEGJ9cXWPXVGbthlz1kjwMygu4bsSTDKZ
41Kkf5T1QMiNCHQ6iAwnIPk8BQy+3vNImy+pn/TVl6qKo6dkYqDqmbozx7qaw+IuCAa67MaETGIv
yxI7hJVJmpPqBKqRRVIOOzL1p9LZBM4yCkXYE5Tz5z536BEBHTP4uG04NaT+xjc2eWKMwrwJ1IWE
PCJpQET7BCZJGzLrBFCppsa/O9xZoAHGQPpaProu4AIb+BBvILCfjJt0hsr1pwlObp+7aMRFpWsJ
DgIShJO3K5NwemBLRN0GY+TPIlH6uwtI92gmv6cfUPUTzQM0D6ovOD+NfgXHe4LHgDj931aRbo/8
uBw+So8muPXDo0EhzedK7aq2EEgQAf/EjtwWEe5JaM8u98Dx1/bGD0qQ3CdHF2+jNAJYkcai5lfw
IC+wDLuNmJe23QqOo+917GnXfugKiMPmBlcr9tAm1od5iHBDBnIJcvKocmAFQHKDfgkHoDl+IOig
N29JHx1FH9X3XhrOkGcVyLa2iDJE59ICJ/TnNGfbwZuhsixPp0QxqhOLFeezyo03V2Dl2hTDNERL
uwEE0fws+IK1iDpxCShTOQQsk6XfQyhQdk0nt+UUL8WWBbhBmS4yyx4NiS6QWRmUlD5p3N6gMxwt
TbSbQdl7heQGyjsRcYiq0IPPh9+epsEHCNrdjamvbo0/1VNWtAKpbRFFk975Nh3VFoau1VfRevIX
jlmhNj2ce+cMlxNcvJoW2++3iSej2CbJZBHocSpOgmr1bYfLCM9Rffk/zr5jSXJcWfaLYAaSIMSW
KSuzVJfqrt7QWlKBWvPrr3PeW9RgisljaWczp2wGRAKIQCDCw51VO6poI/c1aXCcajSx9Dum/drd
g4VzrsmhVfRlckfSIn2REI1Qg04WNMzl3KMaRUMoIcLWQ/q7H2rYJBRm/T+lGoa+3mRFjSMXVvhZ
rsgRDPRog8thsATHrxcFwuisqJxbH0HQWUXAp3pJP+qjaoMSpwjI8gfoxE9ik4xN/MC1K/yTT+wG
/BupC3NCXIxWusCp+M/cpXGLVH06aa/SAm5TpZPVHXun6a1DiYtlV2eThTdKl5YEca7GoWRoGMVE
nNC1vVEhYxekHcSKGovWlaeBk0L/c2F13/rQwTmxIVGYvuRDgOcCmrWC8BBw6iODVMpB3PUj0jQv
Ja/4bWD1VXyKQg3R9TbqEPyOfYzrCq3WSD3YgLV7mQT2xxYjPyW1H2/TPkf+qZNpvpd4c90QH/06
eGXWSAwB24AWzvksv4FMQW/tlOJhQTirTy3aSA7oBcARgJWc+7Kz75WDDI8HtIujNlr2ld7mxJ7I
hgGB/ZMCzwcu3jSMsnNOpynYqGys7xmtun47Iv5NHhI/wJlAWGjXNywsHEjHcVham7fdnMPEagx1
Ot0hqLf9bZb04dfA7oK3JC71I6LD+SZRdfKayLpEK2rfPU4cKdiSsM5FVBASek7w7i12oBS3TnyI
RIXWPtCdRDjXnbaRB8sQNOcVbuZbcEc4dw4h7UuZTlnhhWOkf2sxVn9gKiK+DccuTr16DMt5FxDU
BcMA7rSkGIO3tmjin6Xftc9JUILJgjek/1Fm8JleE8r0AT14UwdZaxZs0PuB85i3to2OTJlOj7bq
BVDYIaqfacjSZ14jE5uGlXqjyH2cOhViR8AJ4R8DZOmQN0msEWykvhRbxpzhu65B/rgpcy2mTRT4
PUfkjiT4lrcxBZe6CImXRbR+4qjZ3PbcHwrcjk50z1wp0ACezKeSNy4ysH5Js5ODJxjSKLL/EQ5o
Nhulj4xwZzX5FgeG/2kKf+q2AWhJdjEbAI3OOqfY+GENXwEsG9IrXOn4WFC4Clk7GHsIefFuA39c
b5Q/ltOG2glyXtOo+gS3AAk3vaLIYiXAKP/qI9ndU9S593kHm7ay1t7Ae7p8M6RBfpCW655hn/2r
LsAJCgFrPkFYFqnQNwoM+JMT8voUqQ4BfKZpsx3B6fldNkP6Zxyj6W819PEPipQdAjU4qk3i2zAp
H+AstM/gX5/GYfguVTL8TPsImf2R9QcQXwY3WHhx7EQJMgZexeRnW/r5E/pg4i0ICqJhO/IIOQM2
IlTbopdfZjvQOKf3tXTCAFxsdXaSrEEWde7W+YMmRfKdRYjDAzypM6D/IA7PBspe+9DCfGDbXe31
YVt94+FQ0g20pWMoh6eleHLLrjvhYcK/IlWQnFoi6Bt+hHuIYjH8sosqvadQmQ89iua8lxF5SvuY
1Mr/wfAs1l6kK/2SsCz/wtBA+83vc3gNxDjzNejYSQ62G+kkHoi6hboNtI6nYYNsGYxxCgsSb3ML
T0avhIduPL+yde4N4N1wj1M3IV9Zj+30G/7JP1SOsNkGFQoQvQhIYhc4L+EDeBsaeZd2SY4ghmrZ
ofKGHHemcv2k7YJX57Ll1Z+W8mCTF+5YbLmv49izUWn5hlQLDr8lfDzjE1LXj5STMnlts4F/gZvu
Hh3B0vl6thFStrgG8w1RpXMbKSbPStD2N9LuzVtRRNCuKCtXgPuzp0iC5RYWs0PWb+N3CKyKfgzT
Q6yiQB7Q9RffBAAF+ZA6hNKzh45SeiZVFPEtldR/QDaZ43oTIZZDzH0UfjLhFdpXTnwYGyXJXqcA
CnhgASrHvYMs07MgESSGugGXzLapBlTvJoX7DH+mT2iZVHKDZhgseM8SdR8DSgXeNK2GZ5zpZI/b
oLkZbXCrdFAQQJ4tG3FghjrH60m6ZOxA5xgUeMj48XeBKoGDsyODV54M+iZLiJ9uqiwpiw02xT/g
TZbe4QYuGqDjLPUIsRytzmnXuJsQrhcRABnig233/VNH8+4YVXBRuKfZ3ooUJNBLNP2j1XeC19M8
bF5ojvXyBqcgTxT42SOSi0jwwqM6f5Fbb95p1yIcHKSFvGvdBdOhsPqoAD6shyusihL8OsnAoYwy
NonskRtI+ztkYMu9NSrpeukw54uF3ZbHoSOI+gPNoucsdyG3ALhH/ACd1mzTSLx4oy6rNnOEcMNj
3rlIjBH3B4zrryxrWIFdSJnutIsL/SBHEu4qRMQEZDEKS5oSIV99P8Zuz1J9gadCpX38N0XwQAMB
aAcaBuixiOv4Z6QV8n5xSJHeE0q+QN4+QHjM2kNoWckrZZRBa4KW+gm/efqb+AqaPpkVIFtttTAk
VM2ch7YqEQAwXDQ4C9we/+ZuXz8B9ZHduCnuAx9kY38hd61/c7AZPs0RyRG7ANyVAN81eHjJExFF
UtwGLEXAGhBVVE/C5nkFXNkw7iY51U/IMyOOzoCS2LhDTvas9OF5OKVF6RU2B1S1IgEWjQKz8zza
KI1UJapu7Zine91n/EemXfsLzjLSD5pEKG9h6k+qTJE8jRyFRpyYIDoFmxPtPahtuP2W9p2/LfSA
q9iBSlWFPKwK3njIUVOSKME8yMiJzmGbst++iMh3O22CB2nXyJ8IKnPrdaCx0x3dulERXnXIAfut
nT+iFh3+gQnFO+Igtqw6bvk3QY6s0JfUQurGQ3HOp55bp439yEjenlMkZpstseaDUpdTXB1SN0O0
lfeh+l3mAuREkW0nMQpHLlzMWNb0QVUhst25VdX7rHLrk9BZUiM1UjfiBm9dZDQosYqveUS6cAf0
kkAc2JXPkC0VR20neFBYQ01vVcUteSzScfRGgoNJCxpzj7agSJlb35Lke9UxeaNkhAdVUlIa3Dho
1n2BlmDxPsQV33FbWdGTVeFxu0nSonwGew8SMKUGy58Xx+jF2fqc01NG0Js0tpDcTYBU+Rm4rJm2
Q22HTxPSyMUh6RO5YwoVvmdoU/sPqH74B9y+cAmSDGV97kggmhNu5v4hrPsMxHA93DuDJqi/DXpw
lnkMeBhQ8dhZBc3shlnxJodEZrGj3Bp/d72qvrQFyl2y5vn3vM7DbpcistpRvHCfgA2XczP5dMeg
BXGDt3vrgqaa1TneYzae9lGn0oepi0JnG4Pg/iymBLdYUfmolJVug6shQK5TWeAu21S2Y3+xi6ja
2WHbPtdDUQdenc4Pc1h+jnYwFw81m4TJ926Yrz0NmjC1RdKL/wDjWnQ/oTrubHGLJcGWWzT/FcSI
V8kQIRhVoZu8ofqC10XQxYh9BxEwL8JbEEyibpbseZiTnzpv62anqMMmrwhcoBjyvgPRkUTy1HMD
Z+B7KwihM+fo6XdFcd6PJJsf5aWV+rsCe2x5RPAm3Etc7vclVEOSnT02CJJwpyAVkWZpfJRJHH+z
Cc9/EQePmY0EG8Xer5wSTLp+LtozpA+L96TF/0fMFN3/UyVFoBW+5Gh8xCUKrCxB5N/di4gXX+0A
+YpQyfqYgZthxGuV6yOOGh57c54eTUpJZv+sVIfy7SA6Ue/1ECURFKpzFnsRnjVQBmHyG5G+w45d
5+TJMYW0MUQoGcTJN6XwG+0VWWhHT8RnNuoyqDeBjLZwsB/laIVwayl9YmkKIwdUVT91EybnEGQe
QVcLYWGvs5Lpd44j1j/Yk0+fIBuefqV4qz67QtRvBSkgdAd655AAdxqTyYvm+welb72r4U/0loJo
7ICiTf3a06w8VG6B6kIQhPhHgmhbF8P4zjrbCu/yACUvD4zZ400KMMd3G5v85OgRFV8WOPm5G3Db
b6MhIXtElCjuI4OObSzd7r5AAFwC5PdPISAZ8sn5HsTw2FuJ6udfBE9l8AP0sMEepO82OSTxBJVh
Eo2/+qlsQL+UWJ0fezWX7Nh0pZgQrymS/axF+N232kwdAkhTH4o8JU946k94ko4pEhBlr5P5JvJ3
eIsVX4MpjXDBqhaF6VJ06fMYufXRquPwHenp8hnuJPhecAsVUdTZwj+hNb8LahFrZxOhXPiQNxkF
1xT6cd9Rsh9PKLXnxAO7RycPyFu645ZowHS05w88eZUBLY+pXyNZx6Ff2x/r2Jo8GuLV4tUdw2HI
RxtXnybgrAyGuiyOdQG2iO3Q2rRAUltFsQeaYoBXVECHhw5qj8ldCr3s+IWErtUfUAjVTwxsQ/I5
HAkKhino274mscaBRFDs833fkIae7ahI3C3KRPadjkIW34ip89tvGMJqjs4oggl1GQqoBnV9Ld9E
kw2/M5FkG1LwONj5eY8qkwqpr+6RibGzjWpa+2s2TVS/50gd5UdVxFO0JeOE2jFMOu8PeDchH4MM
eRTcK6bhT/DqROlfhSMrGq+YcBofAbRo392Wa8AEkaRl7QosfQHvxWc01QdAnE0zPhZQRvp/HU85
kjHHiUxrBP9Lo89//zC6TKqcW46fnxIkyvflNHuhUMDVrkClljBfBtrO9nXh13GBdsgZ9RtBIntT
2s2zBfrBFczX0i8wILJt6vYdxLf1KXcAsjuPAD1QpDEAJ7qKDxzOzEDc5bhJJR5g+Wkk6Aibf4IQ
8biCd1yavoG4i1g5kJRhgVgMtcECrUL/A1Jzhqt+giMz2d4R/UUK7x3gyFxK9+DoyBrcYYN1sEMH
yiAQWwsRzQm8QTInYvw6hKJJAQ9RT4T8g0yBm0WPXp/zYiN0/+UyxG/hQJnE775VAxwW58EJFwOH
ZIr/Dp/z2IBWZWVDlj5gYGdBAIOIEB1zJ7SL8i8psDC7nErnL/GVXGHLXvrE/PcPRof6QOeglIg2
XqdArp6hhGRX7v/SqL1wqtz57x+/MKi53CZgFAwP3VdOuph9sciUr/SoLgAtXdOsyzQsZCWsM3WQ
6DhSVF1TC2CvEW+kbAzE+AuplglgxOs23bBx5MnxgBWA2iN2ehjnfrF2ip/+h8a6pR0xTJz2pHUZ
J+SGjejJ71mYIYYsf6okXZPWXfqCYeelwAubuxpIfhQ6cq8mUbYBw6e6HeJcv1xepoVdN+njGWLy
IMkDfbLVwE+y1gijB96KdsU0FnbdFJoJwPvW8oYho+VCKRnbu6FQePKyEglx3CLXdXCYmjM5AuJy
HABeL60CaBaHA175OIIMKBDbqcbLZA3HvrAltmGGAWuUIk053oKIFtnkGAQtYwsyAAE5zO3lHVlY
sf+QYtZgLigzuz6VykX+V6TIcqYAVLH2XqRXtvu6Ji0Dj8Et78dQwijz+LdE+RjE+3iWXP4JC6tk
agcEbVpSMBfmJ4rLBBFo9g5mGDir1bbHpVNrbEPeOO4QWgFCEH/CJTV3HKWp8+e62c8f/eAIUY0P
rZJk8OboVcDb3/foMPyIq9WOSms24E/uWFM2oGSJUzI/63DHBt8DN3pg7kuQ0r8AWzwDDfselOEx
68cfk72mfLa0I4Y35F1gFQFBc0qk8m4790mnQG8eO/jkFX+7tCWGO0zAJBZkTdqhU9FHoGaLBMn9
MKD28fKuLI1vOEPqa44yrcXONm13Lal/5na2EnwsLI5JQIM6lG+V0OI9j7W0H+UEYNaZohSGVHrj
Iu92+Qcs2LVJQiNBbwwuOsc+J6FF94CGBS7qg3ZfDV+assh74EFpXqx1Ly79JqNrtxyQfLBByHoe
HTROJEEefvERRFeN311FzOSanDQl1DqQbKtwiG0f+h2wRi/Uzc/Li6U+txCTfJ7j8U8KN2pOrapA
yjFsa1v+Bv35U6+CI4uIh0TYSdv45uXvLZwuk2geqJ6xHlnenMDFq1EtZsWG6DV6iKXBjcgHWFN/
Audvc6olmrTB1W9tdbJKULDkTUxS+BbKFT0XUXtCaQ7VBPhzFMSf58Vqw6RD7jh9A370KCCjmFVX
PjFNonhWtQ7wfDZSgBIEnqkErQzAGOn+8nYsNEw6hrEj86Yy4g/4SVN/77cgggoyxFelKO/wdiee
tdolu/DcMYnRoMjd6sDF75g5ulp0ioPiod2lXXlDebMZ8DoUI3m//KsWzoHJk8ZR86eksJoTi8bX
Eh0422ZES+t1gxsGjxJ6JJwoa09yAGeN3VY/tYPui8uDL3gTk288oNwngLq3p0SQN9QigWavrWAz
+Nd2rdr2vy9doKBoDnhnfUoZf+FWXG1Qs76SBMBkh06Am+OaOfWpDyM0eUj15qzf5ktrY5zVvPfj
ziESfl238oC2ax/YgjzydDIEK0+nhYNjcjiVZdO1JeRWToFOxDb3UeqeQ4TLe7s0+GwZH8KdqCYZ
ikC6OQUhiH+ReX8n6030C4tjEj9LVUacKQI4CDIIpaP9HWqSLwL9+iuR/9Ls59v2w+z7UP7/1Qf/
7O8cVrAJndUH2NLg86/6MHgw43FAWw3noAZ9Cxqk9zpRbGXdl5Zm/uiHwROkM1s9oRbmO/DYYY9y
XgCjBUh75dQsfcC8dkSWFf6IgxlM+qWmxXjjF+mbZYn6ugjgH9LlD7+AApFb91LXJzrBI7QcmEbo
gPi7686lEVCCe4igpSbBrdkG3znewRuUF65jxXH/uUs/TL3iSsSE6+hPhsIlqADpA4R6y+tmbrI1
AU4PrTGkiM95jsMPVsnIbTxA/djL5ZVZ2FiTqonKopsYH51zGubVJp2JAMcRVE3DGP6+7gvmZYJi
jKiy0jnTqWbxJo2TvtwkLlgKAFAa0WV2+TML9mUSN416DEBg1dvnNgHUCWCj9/+hsXdp8Hn1Pmyx
BKSGZijfBqgGU30DZBMaVVDtRCvD5dn/QyD2yTPO5G2quCy7prNRoE7C8GkoysSLwYwJrPLNVIca
CeXoqFMtIXqTlag/IUVQdv2K+1j6eYZ1u8kgRWID/Qu4dN1Aj0fGcYT2M6S1/1z+fQtBmEnxLTsI
0NWhwAK6ltA32iW/K6d4c6OJb9Bb9y117BXugYWnETVMvdNd3OZAIAI90Uq6CZtMew3KOjc0dW8p
ABXXrBmzzKB1AP6+VdrudrQWu7yAPBqYu6/VpjPigKLtBCj7oQY2844/2k3dH5pG9OU1IRjgz/NL
6cNxHsIAdOiuBSp3Nm24Ux8AwN+OrrPisz7dbAxvRAE65KK1rb5H5/G581/QMQzww10qUYQptlec
J3zCcCoFnwrloj9rlxVfEn0YVAbAPNpRG7JxshVC809dI75hhAOMCxsQH9rtRHCf1y56xQ88Xit8
LQ0+//3DFljdFCdj6fa7VoZ3k04OiZY3vSxWqE8+tQLMfbb0D8PjEYc8FgCrOxWX+8HuTo4AQB9U
pnj7rIQEnzoNfMJwGmFWBKJzsMsRPSUq8KxoLc+7tDZG/O4qK6n6fOx3wPrK+rs7fpfy5fK5WZq0
4R1yjR77tJzPTXNEhZuOvy+PuzRl02DTpEkrjrPSxjdN+ydWm6n7cnnohSmbAbvUAMzhxdHv4mkP
+JS/xg+/cERMulVWwUTDAVOexA8FjanxZ5j96YbD5VkvLIgZrCt7or2dQuVx6odtAeIgKoEsqYfd
5eGXFsWwTTK4ekTHYL8bfcIfHacRwORZw6+rRjdZ50srCXH5NTiAPQMu1f7qNvKq3aQmgx+kL8cI
7XfokmusbaHQdAzd98uz/nzJAdf8t80zR/bD6PTdbnROyGh7Dvihhp+Xx/58vakpTDEywZEImk1S
dne1m/6YlL/iqj6ftmUq3zC0DA5kdrMdeIhK0L2rWz//ennaS2PPP+eDG0SIEeZWAdthWb+XoKvs
Wgm9wKt4Tpllqt4owLaQ1MXwljiGEtCcldhiadqGAxwlBz9GhnGFDl8tLZFDym4BhFq52D7fTOs/
JLY6RIPRbPkWD25F2W0rX/64vOBLQxt+cISixYAeIgwNPV3b9dGpkO0vD72wKOZLqKhV41Ropdmx
ACwEVv2TT9ONGtjDdcMb1pO3SnQBtyA4yd4b60fK/rTxWrr+c1U3ZpkCkQxIKjo1Pvk9ppwiL0Le
4kLa0BZ0zu2IvyTEvYGw6HsGdNlG9RM/WQCbejylDxmYm4Yhv0q8ATMxHKeIbIGmJdrviqICvyoo
PYhz5QbNG/fB2Eg0xR2a1rsdSoF7m5fbNMn3UKe77kYxX0gDWJEzprt+V9vxqxi1RDuKeEcX9FVI
HiyNEdD4XLqsYwjJBP0NVptN16zpwS8dXcOeS5ugl3sOaECn4U0AtQYZetdW3P68c/95OWLaRkij
pkDwzIY1K0eBC1AfhOKHKOxude+vvKk+t2pqMqtSFz3OqYXLfOT7rnhOur+XbW5pXOPEIGFFBgfS
BvAWhzb5Ofahd93A8wc/HEU3HlsiHQxMq30VPbRX4U4YVcYRYYMdo6MNPkiABwuk8XgODDX/LitL
oy/fXgNSfH5eqDLOC1hjOn8cMf3GfvOTsw3xPlZedSVSZRwXy81c9EEitoH08zZN3R3oE+781QB7
aerGBRDxHki+uk1/sQ4szglLf0VJgbbI0r5u/iaVKlomdevM8uSgbuZoJACXhd2smNLs6/9rStQk
UUVHMDioOZyjYw17gGHBfmL7GzRRoRk17fZdG713sVwjc/7ccBH/GocUKOfcHiac/kKkaGdy43JA
A09ObwJXD3vlt1dG41TOU/hgD2gtt5weCdZd6Naea6tDzZpNo/TuKnMzuVXHynEdaGXCLBy9lxBU
8/KA/LxubMOUx5KEtZ73e5J3Wf3VTl4vj7twUKVhyuAvCgcxP19lS07jANoH2QWbLsx+Xze+acPp
VNdA1cPnywiEttkb/0cHk69g+BZcpzTMGALpqsk5lqXP8h3CZ6+m1v7yzJeGNkwYbf0kADYZvW6t
AHqbeC2ahK4a2iRNbZCJcDsQ1IMjBNXlqt/W7CriewZop3nEpQ5SB+FBXpXWru+gk43o3/5yeeIL
tmpSpgpZ9awF6dOuD3p0siYHGUJIs0NjPwWpz+VvzNm3T7yPMIwULG+ACo04kZm8c0AbVTu/qvBU
iTfLQadUf6ZrV8DnVX6s1WwTH9wBOl2niqGk+CcMw2yrIOJbg3tt0xeoi8+kKEfQp1hekdubzrf1
Abnbq5Qk8WXDmis/ZXZG8RvLag9iNn1dMooKw5p93hRohse4QPRvwLd1HDJ7e3lbFhyFyaY6Uhrm
DMweO6c69uq26n9BEflKezCsGHwImgeqhRMSkMTqIrTEgYrj+fLEPxcsxWIbhhzrcir7ANdZ1ZJf
du5s4rAFGUjzo+HD1vVbwJehQoEMfIOnJquaGMRxfOU5tWAwJtnqCNoMSKXg2y64YKRwHpMY3Xk+
unYmsfJKXvBTJtuqasvYLzk2pkz7g7bReAehlMtLtzS0cTU3UAAddAjnHTknjpyEA4XG60Y2jLzp
JPhhRzwFSP3Fr7+h8+HyuEvrbZh0ErPOgaAXQsZueiU+fcz0FoLIsayvi7u4Ybk107Xvp4hWoulo
u49UHKtgZe4LFsYN4xWFFCyTUfpL5YqfchsfQR9ztE07fqXf4cZt3JdJq8l8HAUJD6hubcBYeOXs
DRvmrpM4YQQL6oLUm9p7SStPuSsR6dK2GiYc+nkp3BzbasUg3jv1/QtaCT2//3P51Cycc7NBI1M2
muJ8BG5+fq7JdzDvXB53YUfNFoxSUVIp+HmQ96LXLKjA0pB6ei09trAoZg8GtXxQyc7JSMV/KvLq
Og7IEvXGyX9cnv3Sqhg2GtC2DsYK1t9bdwyVjYxeBWxl1DWs1K0HAhozjAxnWIDrYxeOFdtdnvXS
mhsGChIPxLQNViUBGWZXHLPo6xiu5GiXVsSw0C7IQLg23yRFdcPSW25dOWfDLF0kOme1YOyksyPx
w1h+CdecytKUDbNMwaXQBqHf7HwCRuOuCb8xh64JES6dQMMsFWguHBxBvKfQCO7xYe6NBR8IsLFu
4rWsuqrxZG7Z/3egFts19XMZtTtVF0dhFTdd7e6KkV53g5oNFVk5QMIPvEm73G1vpphvoGx93T1n
dlFoUsTj2GGFbCLOVujvUF6+BiqERTHME4SOPOJ+0O7AE+hJBfG1aE3jfeHQMMM+hzpxsCI4536b
gMeIgrOAVEW9siZLARkzTLTJ3aIFaQXcokUaD7yp7m0ou/wxU+PdyDJrY4f9K8juXLR0c3cDxRgK
PmZqe7Wa6iv33DBlMMykiS3wuhtHpzgXzWB9AzmQtVJaWHBClrE34Lfs+zrJ2p0cXiU9p8F9dhVG
nFGzTuROdmvXfdruBvIyOpDGe73sNxeeXf/k7D88hsChGpV2AKCuGu7L9qmUjyGailhdeha7z9Kv
frsGFFtaHGPpkW8pR6fGI4VONyP7yqpvOlrT/1ka2/CkRctjsBphddLpu0JL+1D8LkCtdXmJlszC
GLzyM3foed7u3KnywGq9mVm7Lg+9MG9muOm+r0hVNnNGoHffdT0e4wjZKWDPLw+/NHPDUcsKWgmd
wPDCf2CKb0Aet71qZLPRI+m6AlLxcBWqmKZdBoe0VXU6XGelZoOHChKrQKcp4CHWTe7fgYzkulkb
DxuKZgR01ctmF4LnHDLMG1/IKxfEMP0aZAyOaGH6rvS/Wsh+eagGfbs87YVTYrZw1Bpco6CyBjXf
GIC06j6zwJ13XXUGvBn/vmTB6i7L0AZnyECj761IvrlBunXACbri9ue1/SSv4xhmr4iurIrgDALE
8Qdsx9MhHUFRpYVwdzKZXsbaXWselp9/yqzsFn0YgzEIe1BlD6X1zXcfK/FeO3/dlm5EuuLjF4If
E++KZhq8dAp4gy6gB9BC7xzk2so23ZfVcN1+m7XeNq2AcA0Qy3blF+n/AW1IFK8kJhY8wn86XCyI
ftWKNzvwf0ETqgVPypr8y9LQhi9LwLTnTGCCQAkZ6fwigcb5yqQXltzsYZl46YR54ja7KHkepls6
Dp4o9om78oRdmLiJByQabBxgX2p2YLN0wF1WD/uhDcPdZeNdmPx/4IBRr4oMzWm7Ysi3DRiFwq8o
Wm7dK9/2/8ECNjwoRIJlB+Pyc1i6D4Sv5DyW1sVwabO6QFvYQQfUi1DAo6c2GMatZn95XRb8gtn/
m+AY9iClR0G75ocWeVaHBIdGD2gFnrYOktiXP7P0I+a/f4hvqj5IY0hN4IYlDzUNvBRvz8sjL3hl
EwEYg9TH0jxG5EQA9OhmCZAMzPVF/fvy+EszN8IOMMfhgfLPzMGVHJ/zfmXhl8Y17FSk4Fwbpqnd
hbTblmNToI/OT67z9qYAO6iFwkSGCPIS8O6AgDoeHsOi2rQovIXDir0unBwTEmhF5UAH8MLvuuJO
gtLXBdtPdoA+hsfYVTLRCLfnK+bDsQHJkKMqiaukndyn3oHijg9S6qTXK4dnYRNMgKCGkCEycqTZ
iRwETIM+TtK5JvskwJb976mXpI8DAL3lUzJOUIxCR9KRlS4cW77aKvTp0ccnDM8A3jOWcCLVUwlO
UrReQ/AxT6bJC8Hgs3KQlj4x//3DBgQpeqmqmomnSAF8nCjw+nANeoB4/qcrDAy/Yt6bD5/g6cCS
CSJTtx3j7WM8tKAJJ9AlWkt3Lf0EI/KJCMgyY/QWPPm6QsoVpFobykDk1tDVVfo04sFPMHxEGnZj
MNMmnUVeK5DgtSr6RXNZ0T1pGhL8ZYMfTr+mys2DuzxT3F1ZuqWfZviQ3ulAstRR+6QqIqBgadtf
CjWGN03Wk5Wk26dWjp9mvF1SHoAcsoPkrSWcYTNm3VaXNrL6fTtunKDH9d81K2ftU2MUEAz590FI
6OSTAGftiw1G1j+5rvpXuyui69bKLM3yAY+l2G3S28pVcfwcJ2nmfI3A31gfRwgq67Xj/I/v+E+k
jZ9hGH4ChVqk5abk3FQ8Api5TXp5RhKQ+3u/gSLLo0v60Lb22VRYduhZGYhp3iAIwfIH18+iCgm8
npfxo2yigN8McZP0f8sxDgq2AYdU3t7FlaqA31Ka05KvOPOFtTez2SyE6lmpWXyGZIWGHoXi4Uvt
K7DdX2XkZlm5Bo95geYR9kTBPeffJGCda7wgB1XjygcWTMGsJqO32WnStKFPLetHMP9SUKMfAoQC
chcnuft23c+Yl++DryqRzU003PiXaOjz29EC52OGUOOakAAnx/BUkBOASNpUBLcyDqv0K4gJBT1Q
O6quijnwAcNPUasVMQAP9lOaaSeG+J6GPN8Q1HzlUfbP3f/Z2TcckiQkdkGTKc4NYJjsSxO2lE+7
BER/zpY77mSBc3HoBxAQW1yeGQQFuvqQU9pkOAwOQa0w87sA2VRZTfxHlI1OFmwKF5pbw1sJ+nzV
vxS58EnkWbqhyFuFNKXiEZoxzLFWPN7CSXKNW5VWqVuUg9WfGmgzgisZSq+xAtt5CwG8V0Aybfea
FDI0oOYJfDhMYDyswaBXjGeoA/AagM8sc7a+qK7qYMFuG657rCHflIIv+jlNFLljUoEgU9bI97Fw
/HXZHhZuB7PAXgyOIBXIJc+dSGvQiYfBgQIPdHLAG4ZUZgsW4tHuVu6HhY0xS+1sGvG/LrJOjFE4
xgb0zt6QJwM67KlvXXdNcMN7S476bFqR5LnMSuhp2KjpCa92IS7oCWR/r6LnEBY3DtkADusmBgT7
ZMHfWtD8Sdt2h7YghLeXd2Ye6BNLNBkTcxpr2UL76qQrZ4IJWX+QXypPlQJfdpjma9iRz0Hl+CGG
R0S3UVGBDZ2eg0blbrwJx5xAygWoLevWtqNJHRMQS+HF1+cJeGJANs8BRbNaNCvyLclJLKpN2BV+
jG7fWTJkU4CPfEy2bs0qRz9ftRgmE1zQVX7rZBb0YyMwUPHEto+phBQMRa/9sVDRVc8VWLThwJsE
HOMTKHtPypYF38dhoNS3rGf/x9mZNMmpM237FxEhxCS2QFX1ZLsn221viHM8gACBQAgQv/67y++3
8KPTFBG1664FAg2pVCrzvipktqxV011noexUhRCYjrjgY/OSgy2BDAU2RTcErKQR7PWhPF3usz/5
pu/NIGuzAPXULajD5V0EmdKYoU7AD9xniBvHYMrNRRDyf7ux4OYYdWDzVgfiVzLEdQUUrFGhXECc
7o2SwZ2P69rxqchwTldzVjq1C6yu6/B8PSy90WZ8EDhcLGMCLuQsH1eJq0YkMvslqK93FcTW2t8B
cEksm5rBIf9AdB23VwfD/LYMQWpkEjG/wpuLz42vhfu5GXvW5CcHhart0+Ij1aJJIV8b9EdW4+KS
nsZJzPPPbvEpJJldBibgE45PdBoOoapd/ouvhLg0Q2RuEG++45VjeIDCcln+W1GvJE/Q3u6rnxD4
j6vb1lG+qADukj19nKcxctpMGhBMHyq36NsTG6EmLFNfIBX1IxLb4v5rPnHmpcAgQzMizfvOhzIW
j90ADBTeBfQOIQHIsq4xkz4UiiHkD5ig14NsEtx3uCSS32tUtLATZHRd/2u0eIDGZbMyg3tboQPg
sDU+9pGvpVPk4x0hVZWTLHYqH2ybDhiCj+FgzkwwMAfVV1WzquvB59EjGHdLvsxTprzaoRhgyDmp
Po2W0XEzt2ic9UMtaFWGSNee5PiE8yyQYUnVFNSLk7xzwgqc3bZqq535dzYg70y/wJp+neRh10DT
67lvvbpL51bgKMALvpfS+ydd/r0GLF8lV0oFXSTEczwxgKVuBVIWavq9A0i0aLKWkXaGez4jy+Os
JF9owKV4QQJQU2KATOvTemaUQKy/Zkv1G+K8jN2Nsmbd40ziFrEiGF+kLxZu5X3AwVaXRwEiff4m
Ia4J+kSjofEN8je576cF/GDGg2l54ZEp6GfimmKB9L+rQC3jtD5DUIE6IRBj7kEXXYBfmwoKtXMA
jb9oH1Iq2TxATPuucEQlh5OGWMPwxT9/0IsvdLC85RRklbQGjYw2KYOL5Q238KDC6h7xlabwDyB3
zP54UKWA7reBFna7AqisoxGUIkhCYg1B7gkxqjwOCwFywqqrEVLoBBq5PYz4jDzRaiV3HHimKe3g
xw6fC9WdCYKLXKGULzoN6oGEEDQ0ouOWBj6oPiToDji5guWeFMCkmjs/krHX3qLOQ5wZlGoCSqZv
JIfC/cBG1/lIm4ECveaLcBTqUCJyIB0ANF1wC3xwWwIJTekqqp9nYFibX/BF2/ixnkTIfszAfkXg
GUJOPgbOkfi9cpICN+1dqmSO/OUT72MhP0fwKFyTlQxA5wAgsFkIdeNHCrqIgTRhd9C4LMdl7DpD
Mps9QC6h7uQj1AOqvEmw6UXTzgb+p37vnflpp13QwoRy8efgTvG8Cz7NAZnDIQUfYiGgUDgDZPwU
pK/ZCssr8IIgakvQTkJGIWGSBEG/yIPhbuu8BeXo+Cfo10X+9Hx5d3j3vhrbvrV4zpNxrcaS3I1T
C4+simcTvmH2l+JWr5NbIeQIMPSZejUanLoT0Dpa3hy8dmz2RO42DERoubeu8jxJnZrchzLvU8Xm
CAIVErSJnQHYeL6dluaUoGXG+Qz+KRZ3lObUqWpgm3ZjtFvPt2Kb3POpD1im8+SD3DQfIdg2CnSh
AqP2qjEKrA6iFUTFKWznM6/g9SBZPU5rGn+o1zLKiKcVAM6dk7qD+wnMyD090Y2JYWfzLE3YFcpr
yocyntRHIFLFYFBZqIsIS5QHPrtxHOrnPAN3RSF0RMOVLmEqnHM603XBDDvtJ3Z0RzveVg/CU+X4
UAm+5IcKal/mcLlnN449dvJPXIFgLmDm76sBmNdfzQhV9G8SkMv2ywAib2VgzkFLgqvptrL953Kj
G/PFTgsanWkuCsBG79dhYaB+69YB5Ivk+c7hfev559//Oo6qZlGo+UTiN04HDLWtZYFULDec853j
25+LvPcMmuUdY4uBgmPJw6duVA0JPugyAjY4CwMK1ZyDgSsVlDcEZDjHS4tJdoyCYWOiZ2glzCJI
alBU8BMAs2LkJ+3K2jNgwORqqhOgUKQBzJyCXwtY6QKEQY5tDkLMVTuQtwXbIzDPbVAWXnDETpXj
Eo2CkKJSFjvxrJPVX0AeqvNIubd+C6bmofSXitx1pGncj41RK+hil8dxI1jsW44NBescQlYVfQqh
NIi7vLwbFtCLQlLVwO7SVfO7kABJQG8dIP7ieyT683bembkbx0I70yUHx4UVclYvYeSM6TydcUqR
KFCEjWC4pLrdaWdrMlm2JzT9GEjQOl9qtWC/LmX8AC4P3ak72vgKO+2FFdhNKoeHH3Hp6hzpEL7m
I7bD+oxqkLT9cnmgtlqxDHQOrETFBxKCVQxMVR6AvlQjF/JAxuAWkdh2Zz682wx421Yzxcj9wp3O
d1xhjtOLfHYRcSjOACEZf7v8Je9GTtCEFdQocwYuokAT4zjA1XqGcprZrSvfev/z73/ZDeQnBiqA
7sqh8DWqIH92XvniT/HRafbkKrZe//z7Xy2saopGr0amBKINHwBZe2Oj8wSx/p3t4l1rjt6xDF/X
4HxaAsF9mJ3pxvjlMVA/BXNu1hGaSkbsnGe2PsKyfvPgTZ0Lb/wA8OGHqHHTcZbHtnJ3HLJ3Fxw+
wrIqxquLiTHkagVuCdj5dAAD9coJavl6sgc62iGNPtTu0wTqT1cgZQiaTaOoj9fNT8taVLF0cMmE
TJth6o/zalBPiL1zdHYe/65P4sW23Ikeo3AtBvRNI5b7oWRpGUgUWTZpCSkYndfJWEGrGPDOy1/z
7lCgOWtBVy7P3YIhI4EEbZwCV9od17mad7bpd7cPPN1ay7N2BC5lnfoH7t77BEWXcwrA4Ye5Ht9k
4N0u0cwzGUaPl7/l3bWB1qzFveJWKm41GQ9B/Al46cRH2nczHlvfS6M4uLLDrPXNpnlGRTVyqQfS
U6iZ+hwq8XWxM323huP8+1/Wg88TBz9vxbyl/AeSox5nPl/54taaDpp6FibEi6OUHUXTOisQa73c
8Vtvba3nSLth3Q0Sjy7JwQvMLaK514QPMabWeuaiaDqqkH45DONv3XRfIYdzkPO0szm/a+jweGsx
BwhzFFGATlHdl6hfMuDtc//7Vb1i192zPpJkWkt9qHQAyrGTLMteAuZGh9tl9/kcaFafs+69aAXs
ZDn6XXndWNqpIL4B3m/wzjukcD56OSJpw7hzh3Reh//xqb3YTgGJsG9J0qCzS/rQ8hOFWsi57C7a
i+9vDKZdVL8YQAN7iQQZEDJFFo2rxtUd1HqHtSKHy2O61YS1Pqd4NEYNyIUcAoqYUghc3QzIAqN8
p482bJhdZE8Q7YIaxLl+pXua4zSGuqinnkv/ycFdyOVv2BoGa7Vy0xczCWEmwRxPqRu/gfr8U1fN
uZhV7nzGVj9Zy1ZD3C2oFIZaIlYcA/XKx5uyVVeOgrVqY4+JQUF5/VCugMGbKs3X+37XBm+8u53a
MUee7geCadQP/k2Tx49Qh7ijVH+53P0ba9fO7ajywLQyROqo0E0qY51pZ0/jcevR1nY7mW5yQBNB
7r4Auv2zQ4h57bvFqXeSareeb20hchyAzo4o/4VQ5hmIbIJb5UJ39XLHbEx9+8IfBKeFQMkJ/Z77
dw7EGVDcfSxkkTaoJQ7rt8utbLgkkTUzKYiRXRGigqtFRtI9sLLPJG6WjJruceK+i+orQFGbBWHA
y+1t9Zk1V2doYkFcHeeB0Q//gVrtUfXk61WPti+0B6roRAcXC5kN9+FY/DsyL9957a1usnypCMxs
DAgGw0WOG6CQp0l7v1lnjsj7R2RxoADBx+POen5fXsGL7YQYX6HqGohfdFJXHnr5A6zvA+uL5FyI
GKO0pYW4lKTdAczi28t9t2EEbVmFkbq4zDX4gnD+LnKTruCk5uFp7D5ffv7GsNv3/+MyBoM+558H
UAuoW5MhrLgzNBsnhP/e+gOjGyM89ZOM/IboH+2A9AUz3nRde1pWP4GXlFHIOl/+kK3WrIkAyfso
VA46Khjio+d9QjK9JzksDCiu+hDiWg1MkMtNbcw5Ow0AfHXe8gpNGXFf+r/n5jEsvuj+1fOfvL2s
n61xOf/+l4PNgqgZax0KqNWXSPDRpjmsYP9c9wGWfQyCdiwrwONxyWHuqK4TydYkXyFBXRCYeqC6
R7Hjpm3MX7s8n4teL4QhaVp0+T8U3uWnRStcfgaIx6yI6u5M461mLGvpVVPs80mf1QmHG6RE3dKV
fAooONN1vuMmbzVhGcgG4rJwzE37cwxalQCt+yrj6Tfx4uNAg53V/qdy4h3X074faRZk4Xgd5Jxw
4ZRI/yfkA5NyJsnEfk1FkCzgbaPEJW2RWb1K77nTTy341mEOhpI8eczNZudXW2lIm5JDO3yhA/jM
fXkQwZgx6gGP+zWa/CQ437iLaMeH2ugYWxIgpkMBxIuBr5mLe3DJHkz7OdQiA1/99+X5utWC5S8I
r4H46QIjvxRuc6w4rouMF+W3c+uHaYzc3y/XtXNu/+9F57ngDMYSC3uhGVKmk2JtHXR0k3g+WXbM
4sbKtjPUJEQfxCrRiAzqGpfP5b85n/Z0Szd8Qjspp5zDdialgXb5TH570asv1+dyjHf2v62nW3YD
+Q2s7Fc8vXO1SDmZ3btiXLuk8oYwuzwEW03Q/x0CX7s1KYtlQnE/Oc2yOYkcALIiv+4cHVh2YlVL
6wU+lHQVR1oNYEsFqVOi252o59bbWzYCacco0mvQQSqKIdPLKgdiEPFPfx2Lnf7Z2ObsC2wAjJWu
Jshc0+EIhHbqLfknPX4Lqts8Ko4BuQmDvdK0rabO299fq6Hopn4UjQ+bKp2MDeY09O1j7E2vGvKs
Ju9/NH30ALL58aqRty8YJQFasDbhhIhofYDODU8FjY+9B6myyw1sLLz/XDAOcnW7Csrpq477zxPr
wvh5DOdevF1+/oaVsu8SVycOgrEsUDfsQ/8Dt6XHcYlv1gklQsAi7ewQGzPMFhqoy3XtlxgzbFLg
Et8zBxkrj5ff3z/P0nc2Hxs4SF0X9f0+nr0+NBk/8OT2dXmQr8V9f0KiTVp8fvY+kk/u3QFV0elv
kry8DKf6WCYv+LPObvKPN82HIpsTL9kLMm8ctexrvZWubqlRUwIl8zvdLOkY3LfesY/PspM72/rW
rLAswqIYL4oQH9037iF0wJNWemetbo2VZQ2U2zZ1IPD2BCHrfjKHmJep8Pl1j7cv7Px48iBmAZ+n
DL/L5nfTPi/q2+WpsPHmdpE6keCXz3RERiCJQNa5QcoPkqWKnZW+0eWetZ2HgUBaZWP4D22gxUF5
rZMpvgqf5sU2cDBkEpnsdDobyJwDoa5p6d6IrlRkZ5ls9c35q/4yixArliVOy1CySvktS/dKjLce
a+2thbOuqpn4DBGMI58mlLBkE9955Y0Di10Z3VXDwilT5Y9ZhfAZ+U2YB2AlBreUgU0/vq6tv3MK
2/oKazUxjdvissxB1hCc6mR0PKf+jRzp3jsIOe+aqq1mrJWluQmV6UNIh2b04P/od95+Y2La1dIL
cJJqkdUKtEHE0mYUnzhSJne2n413toulOxzfog5BgoPykQoq5OIkMzCuKa+ra5uwFpbLVoBbGeKN
uGAH/eVrYfpU70k6b2xvNjTFMWZtVYCI74jjBiQI2u5r1T9y8XTZ5Gw9/txtfy0rWfSo1hrweKpx
AwHhVv+xC01CriIferHNTZmhMIOMPTy/bdVpqcO0N3vx/K1pYy3d8Yyl93N0+0gRp4m7rJt2JuTW
nLG84YA6KN+Z8WQEAxOXpqxQ6er8utzjW69trdXJyVVVV7hSbfw86Xx6JMvv655sLc+qjOA5jujr
jsqHRtPvfNyLh204pXaB9NR5FOn4eHQv7klvcF/VJqH/ZWJHbzhisiz+js3c6B27SpoEzFkEatOg
8msS6RbHifXZVd1ja570LJcx48i39yJikk4gOFLXPy4/e2MZ2cXXg2tiCj1odYiFOUCGqkgmLTO/
jY5UeHvVv1t9c278r7Uaarp07XnmOGOE4qo+7bvrrMB/pKCcaRSSnlcp1r727ythMO9xytxZUFvd
c/6iv9+8r4BoUYNCwkiXSHg1zDyOxZNUe7puG1vtn8TjvxqIXck57/ABjnlESUA53ov8J+ykFz7u
Ts0Nq/BHhOyvNgYAIYdBoPvH9avCbXYR/azzKw/gttDMEIekWaGXflh8SJH4d4juICS4Y3K23twy
DCiNpFUu/2/14uUXgkFwd45fG8+2lWWQOjpUtMOCVQFqheYG5qzL2vWqMk8v/k9G2dwuPa+JOdBg
+p5L7yafvZ1JufXm1rbdrEHUcx8XebNeE79bE7g3aYDI02WTsLFabTBIa4Yymko8PoCqtafjVO0V
3G0cz8j5g/6aiF3seAz60hC7rL3o0JpI3c+LSkeoG9wh7bU48t2auK2mrIUr5tUzcYOZQwJclJtj
Ud+fZw/yOZLA+3pdR1n7ONCkddUVvsFRcExMKG6ido/gtPX61kZe9Hj16Zy/cbZrHGXI8S/GP0v3
BLtw3ctbu/kcVB449Bjl837VgdFiiiuTfWxoltuNHhLasbLcIbiV6rGPquM1L83sJLK5QFIdJCTP
t3cVUgPd43jdQYTZ+WK5aOIqLmEje4HgOCS4KcuTvLxuB2R2wpgTVbzqPL4eeBvc97H7EjB1utwn
729RzM4OEzPqlp0OBlh391D8SvzynqG4rxNXWRvQIP930c4COgm4vsRo0iUJxl/M+zWJ9Spbw2Jr
maIIihZLg27nY5SqCQTq6Od13WItzjZwNGl6rCB0ROT9qsTTFAR4/FWRW2aDWdo17xZUdI+Hun88
+5TYstFLO73yvoFndnJYzBviyRDGCw8/Hz3g0bRYoZc75ty1/43aMTs1LF8XFdPxfCeNc1kchVk8
7b33xlS0M8PKXIsSmG9sqewrnBkcyXJz7YmP2clhs4+35iioPKzuL7d9k+Ie/XKlPYSM1/9Ocykm
6k/D2eLivBeFMtudie/bcmanh7l8DgsX4h7nXsFB9Wxc/u/dyz11snedyMi1Y1izBLlVrqp/UWPd
FBm0uKL+ntGeKJGAiuUNbz48EXHoFZdswT1qNKprZhOatqwD9YJ5LpZyeKFuG/8OFWpFshZSYFfx
b/H88yz+y2VQ+Ihyqih7KpqI3dadzj+tA2p3r1gLeLplJOYItYdctf0LCj+L21mV/akJF3XN5RGe
bm3iM4TDIYHCymfiBN4nys8qBtxpg6yNWfXj8he8ayrQhrWNs7aZnFHx6jnU3fjdxCvYt2Hgmt8j
8Yu9tMytRiw3nNZ0jFqnW54g/SqjjOthrY8DfB+ZNTyW0TW7e/QfGHEoVyIjvZTPtPWDj7msDUlw
fJevl7vqz6HwP5YPzz8vn7/mEtjdIi4pLz7lIxm9pFty15DbnvajV6HKqankQ1+F6rUzMl94Qt1O
IXNW6BZKfJpUHiSjWLuS5tQMfO16AKy9JiLpujLRfSj9cYQMxuVX3VjQtpAhC5y8qhxVPOsuQh0K
L76Gy9Qe/HgOUeaNEqWhCxA96q8SJkXPnA36Xz0zh7HvzFjIzyag6qPKUVfDW7865NjTUtpAsn9q
wvC6RWerHYa6htZ0hWXBfRRCZaB4QYYoRKnSXnxtq/dsmyGCUqJgnTwZjzf+cjSyVWV80BGcaZ6U
U4do7RG6Mj2nEJbJaYgCtZLWV0qk2GKIWiNVBtg59ynXZbN8NHOxRpnneJ5/0zYBb3Zu9t7dbDFm
lnVBjlc0zG0vX4jhzjfBA8jJAkjHorvOrANJ2m4xe1b43S0MbVlWhtZFpGgX+E9hHmNW+A65NVL9
21UzfWLz9Bmp98WO77MlZmLLJupqlaEQbfQkOlF0b2RRqkuJ5zehQiIvOOtTxkDRNE9Ud/6I+pHc
q1v/hF4eKxTdhG39JhywpY5ezL3BSRluMqK7gIJ1vpPAsmEO7ZhiiJC5VF3rvtQRahz76lwrEw8L
ZDdCfbhsALaasEwV98tJQDOme0Hxu3NrAJWGvQrj+GZAPdyVn2F5POhWqGbllXzhtFAodIOhlQtq
kCvXuSrpPgKp9H/tChum0ZtoTF80jPuTDqr2rXLaPamurU46//6X1QqRTztWc2Be2NDg+nnpwkMe
oo4S4m9sZxy29gxbE76jhbuySdbPQuHuMZ8nmgoPmnX5WRQMMgvnf5gzHRHVxO6AfT0Tpffrzx8a
YulZRfJ0hS3dWR0bi94OF3YNgQ5DGZsXaNGDSTjrN4HCv6Qv/Qiomaunn2VbOt5UrO9D+kLEKA8F
ZIUeSO+E2dSrZqeEamvwLJOSg4Iq5yASLwxwqKyWPsyjR9qiTEC85HtlYFv9ZXkuXRNH61y4+UvP
ILifhSZ2wFBQJdKg66hEoufU9mXwdNWitSOKvln7Lgjb/CUc549hVw9ISsL+ObbhHrJhww7bQUUR
+7Lutc5ftN/xo2giBHPbkRwY8Z9XpPUj78FclRoW/YdU3DF3Cde6yF+YY/7p/TU/xZACSduYXAWL
RAuWdRAyhsbKqPKX3IA7gZrYqQTzuI6r8ea6AbEMRFHNYRjlGBBIHLapCFCebKCSg6ToYs/X2JjG
dt0qi1ciYtrGkIHqnaMqlzxj7dDdj9zdIwBszGGbRqzZBFUGpoInqLS2b6SuWR8nc6N5XKQjiSX5
Bhkgv+12TnRbX2St/RAIz2GCAMtrl08LzhIwL1AsHFIH1TWHy+Pyfl48Rt5a/FQ4zWQqj78W/SBf
gbZahhPXxKlShQpdJ/EE7IxuGvLAwOaEXzOddQYnCbju5TfY+kjLLuTTimJ7lBy/Ct9v7gvZPTIl
+xtIMe4cNs6+5n/PGsSOVArumDV2KX9lQz0knWblXeW1V8EbImJHK31HYSOK/eXZr0L5s9f++BX2
tNzLFNp6ecsz0JDWMHnAzXOnzPKdIanhMPiqvLJrrGUPsa9VU0nFa474Oep+1w6Ce1031juz6/2x
JXbAUhfeaGIS169z3NRNWswrtpNQrIOblIMLOcTLU2irk86//+V9sLUzRdP08TOpeZT1EFS6iUN9
nY/5H7506ObwxYT2nnWunX81SAWnualBaayWYo9hTf8Iwrw3S621zryGO2CAhs/GdVX10Plz2544
h25Zc5gKTIPvFUEh1Cee+0tzW4djxFOd506MgK2JPHrIod5UnYjj+3EGrY7AJAxKCuEtX0oSFgkq
qeSHouoD5xMOtHFcgMoZVzNP2GrEeOv2EO4KE2g/ne+fV14esWlC4MpE1MkfcjlG3yZ3WMYbVoX+
Z5TXK/qAiws/PyIaBE2Uvle9fO0r6Kzfq7kiBvV4Gvq+Sec1Uw+yzkzkDwTA2vYQNg4k0goXVdl4
xSX2jqaol3u48uMPk0ciB2p5bb4xj3vuAaIPKjiGpOMR1JbXzn1gYZk/0ZKy5dRJSdg9nOTolzMW
/vyvXrmsv2pPQeyWNK0PZzBe+vDTrKOh/FfEo296pO4IbG6qGnV/EG7riRRUb5zVFG5iUWW/1HBO
eNT9EINY5F3vUByoWDQMD6Hogw8oVNHLi2rFPPQHmkt8dcGbpvqEguTVycIJOnXfwoZ2zamrqUDO
KjL489GkClpl7FgDRCZv8tLEOoHOi6IpFUthvnfAiwePodevT2HXrfGxEP1QnQqPg+VhkJ66Husa
B8ukrpuquCFlJNzMj1GflbBlHZy7muWDgKIXUsh7flxjieynsC4xV8ZqMR9mnI38o5ggyC0TJNGu
vUh0RUmENKyoacKDrrxAnFjhFdOxFsBF61SMS9BD0U2BefWw+HpYDv3adf9EyzKFN/1ZzTBpA1KF
CfXhKZzKtq7EJ8MM+1y7FfC0i8flb0bGFXMC4/3VGVbPuQe1e13/6XTE9W2H8oD6VUEmTd/zYsod
zIjRfJ1Kvf7Uaz36Se4sOs+mcm1ZMjPf+VYg1Uh+6nTdyzSUDq8OhsKQPejRLaYMqsoNSfgSdDIL
e1C1027RsXcqI77c+yCveymK2nww/qIlfoAqGjeZl3MFIUVqenP0FyXrO2xKPUmXXnfzDwllwDEt
UJKL8I+Zq/rkrQ5XPzrC+5+xp2nqiICLGyqLyHya3TEIU38dIhx+KpwWb2czO3k26BafiOJk9Bku
6lGuasZCxKk/dFNaiTDsp8x40Dk+BmeF7DRQE0IixgklUDFQ6AbEcmweVwgKtm+FdEdyE7TD4uMb
18lJiD5v1W1Zr01ShM4cJ47CKeHQSWhvZ4YM8rcL0/6FNWQu7+KSrzyDgAuKVIoZP+RqLZ/riLcD
kMbhQO9ljlz+1B8jxdMWhRVVUvTQAUxb5EjPGWc+sBvIkQ/U3TDzsv7YCyZeyMLjCS/Ewvp+aMa2
Okyi1vUtJPwMOS4I635gvbPyG197nsAaE836IGun9WlS6y723oY4cKekFqj9fFgb0784q6voAVO+
LTMvdkyVNII0X3tRLMiOER1bTzGyjKNbOWvEFHKIEUNLs5DUQGR5wst7enX9Yw96ypeGDxDWynuq
46xAcbKCmhP40W8IDLvjFxesj68zd4svDl9VDPF4FHqnZQdN8VfjntWh57g1d0ul6FecrpsVjgRk
+u8dZ87DnTDS1m5puWJ5oIUsgad49oMadUQhdWIvA6JX6mMcueIqJhQ8FsvhEjWyLXy/8p4Vd4XI
aM29OA1b/XLVZmzfPPlRxEofhSvgCwTQ4kDM52PguNN1fWTfPKGKM1Tx0JYvIYRDISoJcV2mITm6
jFG147RseBP29ZPytAtkeVW+5MPsnsj5xC2Nd51Pj7ru//VVSKS9YfU773mhfvPiae2cRlRmtKku
x+KqAz2xVQrCUlFJ6tZ7ngIq5Qlryo1q8egIVCBk142y5XIBgQCNt2Zlzx4d5zvtjPxhHvOr6k8j
YksU1CGkb2u5sGezyimj/EkpWDnWkjWBfEkDFdLq0HrOtylme0LX72Ynoknb/1IuhUKuZlDkn59C
DLzRXpFqBdojTJxJYVqyMYAqWDnPZqcTNxY8sxY8b/uzYrAbPYugxhVzqOZ2TDpWYC+YJOo5kuvG
ylrwxCPh1FYgfiheUpWQiEfejUOlIMerGrDlDAzL3XxkXfRcCAnZT6U8p8smotaf1z3fCsH6QV6F
tWmALIkY8HiMrNOMEioS7BX2vR/MITajIicsinwo7rzOU9CA5yXod1ATuicF+bmTwL1en01BxK9J
44iIDX8AnDrv8lyjtQA67bqcJiygQiRRsYvCOffMO6cJu9od1Rl9HE2efmVF/lNNgS8TPg/q5I9i
Ssp1MdkySxQEhcVy5UdZBgH0s6FqOdevpux0Api6yfRYeCiBRbOXp8H70Rdi8yDmpjB+gxrMVyb8
5qDH4YOAAs5NTvsPoPhduShtjQg6Cx4GExtfoRWrExZ46s5dpo8rlsvOst8wNbY+BDATPmrEtftM
scMgK4DJ9JwPzc+agzNpp4T5+omZ9tQW8c4Fw1aTlgnomrbVsuf/v0nirf8YF2VhI6zqnxb9oRgS
4Q4oU4YczOXhOo/8O3PQ1o4ogqbNh3jBJW7IqbkzNefqAHw8yvovN7BhPm0BBAPRpmVuqum1gJyf
SYsqWIq7FfUyICDi1mpP722rGSsEI9yaFxVrx1dSsuIL0O/ym1mZc9euu7j6ra6ynAIX56TQgR7o
Uzx7a/ERFfC9k0IvGxH/y121YQ9s3YO5lUu4xNP6ehZ08J2+PIWDmLJ6jr94bfjQymjORtnsFf/9
STl+b+xta4BE7VXpoH9VZh7mZwYwBpzBwWHE3IpiVWGGyiISvczTNLJ/GPNo8Kk2LfQlkyJqXYb0
ZeU7O5oyG9Y99P7X5dICaTc817hCKVfvVkzqg4+jLRSyXX7fsOgRHuvOMtvqZsuJ6BENcKtRUITR
FUtp0T8UHXqWBvRX0eYpIl4fBjJddcdBbM3pbkFtWINrsFdG6vxJj330LYfKwQdnpsGOL7819S2z
wZaFAuik51elefWRaIX0AIJK+1s4St0eJWIjBE1s5QQ+wVWNmCGvSF7/srI1TyDa7XygbT/j+O+/
+nGejAuma1ytwcexGnZGa2M/sdUPdI99vROI5tcDXZeET3G9ZqEfuri85q7Xp07d+XtJvhtTI7Cs
SA/h8XyNGvLSLaKFnDBNgdFx0ZsOEsMoLiudOXiGOtF1wtPExvZAvgpRGwTiXghwCkldOWno4OF/
7iih3t6m+Rk4TGeTrOcpetnM/Ln8fGfd2woJiuaTGtp4ecW9f92SFJE2yHgnSLWFjnESjxrn87wY
Ib2R4abBXR849briG6Ji1Llvurgrp6zK+8pEBxN6jD+xFnKIO27qnzPWe29nWSXWi1XUgJA866ng
6pV5KBr+MKu4jD6s/4+za2uOFGeWv4gILpKA177ZbtszY7vnti/E7E5/AgQIIQSIX3+y98mrMc2J
fhxHjNRIqlKpKitTU2QakP2og7+Qi1VxvRvbYpizX2Lo8EOOQ5khahagK2aQAigb3mxQTUmxrOiJ
/dVGRTF+L9oUrNfbZlSi+EezrkF7LDUpB4IJTNVIehxBV38pVVeKCu+hqIfA+DvWtQWybZnwkTjh
fe5JuiE+H0i1Ix0YCb5OM/jtsWzZrE5ZXlV6J30jK0iSCujpoaEPTJSgG6mIB0gSxcsBTP6sDNM3
TmmCKi5wYR7fmSbpColaay2jB7xqQ/Vr9NHPBKvrbbvz5zkkHbDWfuy/hRY7tTcizmx8zwaWhwcB
XYVA70XpMygyZVkOoqRdXbJwfAnjeAqLjU8J0V/rIOGoIGYSWKwTI7IvTuCajrzvUCLgpdjWDZ9Y
szEKxCNmU/oDbV/AXjxSUIN6/RA9TrGo2I9CQ88q2dRK5Ozei/tcsHtmPVQkd8UAXTP80syDhA/S
UynyoZ1SZWd3ahhr/hlJXR6S3ZjwOtwJTXpaHwLmR+oOd3mo+TaCUmTzIMt+GvSmb8wUfw6ztA0I
kAvJ2LF9Pkx+dr5uE0texrl9mN+SMfZZ82YTcbA+3Jjf9B4QKuatjaRZOdsLEYQrD+LXzJZhUMRv
PvX7dkNCtMDeoVYo0hXTXvoM562qho4Wk2+RsgAGbr6vrNd+kbWtn2Q+ldN9mcg1oMfSpziXjrC2
EWMDOAKZkNHecxEr7zi00cBWgqEPbzVK3aYI7neCmSAwfNOk4rNQTXWskuAr6Rt7y25Q4pYcyZAN
wRRWmEGLtN2aJJQ7auUac9qHK4ThL3fMu3pXkzY9XqdBzzcdZ+g5alu+R2LZX4mrl4Z3ripW9QYI
LoJfz7vpKxop7a4vzdrafLz6xG2SGMp6DMqJYvS0Ns95LvDbpf00BfiI6xa39PsvM79bnjLL2cjT
HCniKATubK8SL+9fSRiSeq1XcOkjLlO/m6L2JGuLsmL5RhD2QIOSA+8RVfspROBy21c4fgNFhyQO
VI8psoTAwPAmeFMVaPuvD7/0BU6o2pBg4j4ybwD5qIEU6PfPnnXo0fMchGsPtKWNcHxGlXgzKjNl
nG/6oP+Bwpr3nHM46OtfsDS64yeMHDrouEDJYKOyAuyiHr2LeLPmhRbWx01jyzwCDaVJMHoxA/jb
4Lmy17WQ0ObB+30t67jwDW46OwOzqwryCYJGdKqmJ88w+gVYwzVY3tLwjiVrXpvai1vIYxRB9Rok
eVZu6pySNXHXpfEvl8U7M0hM0iUj+rpxiDTcc24Ttem7zF/BXi8Nf9mbd8PbJspVMw4k3yQ5YIU+
SoV+CDq9m86PK7ScalVQ4cf48VET/vKSrN61Q76mV7R0fhzzFbRkiMFb/HaiwnnDfV4cC9499Fwl
29s+wDHhKWlI2xONw9N2M6BBQZOAphbaT7cN71hvNhlUOKOLA4pnr9lAci7Y+czchM2G0I1rvn4n
UbQPst+5qOWmU+inr4wnAKCEDMn1L1jYAzcvLY0OSxbR7Hdlp34XB1l5iK0s74g04W03vUu1G6kL
MYUBuRr0U6ovbRTRO2XREXn9AxYMwM1Lq8Lq2oYdDlHkJ091ZZodAVnVyvJ8mBehxM1DR2AhBguA
weilCL7jZfgMuelH48liM87NXc2Cu9s+w7FjEM2ZFJ3FF09tm+KQDhPyT9qMKwd1aZsvq/fOTSjA
L3w0VeEqC9XIniD1KQ9w3BLCFWupgqUpHGtOQsj+gWFrRF0Yl4EBgbsPjORm1v0aZfbSVjvGHJMS
ehU6w0cwiYO6QU4TSPCsbV9v2wPHmvkYW7R0+dnvuohPI9RiHoJE1CvtVUs/3rHlRgwzLZAswT2A
zOvG53oCvKWq0Ptw/dd/mL+mQCb9d4sJ6o2DbFpyBKnPvcwt1AX8O/R27MdiOCCt2eKfKOHsr8/2
4VsHsznxdcLj0aYRqtibpNdqZ3j6JRV5/ytsQEo8Ko+u1EwWlo051zPRaPgGjyvm8SNQHrdhcNEG
aqqVRVsa3rmd/QzU9ARQ5Hyju7bcAEwCsnQoNu+ur9LS8I5Vg/W7loA2DUd0HioLQbg6/0mqcVUg
a2n8y9/fmXVoRRboFurMm6qErTXtWO2F4Wt94Asm7WaF6y7VLOwsOfpzx77UYK/8WqMdKtqjxmiL
2zzfHxy6GcJdMVXjcbRE/xIkqkCBoBv7/foWLH2DY9SgFFQs0agfFv3EnkZtfoRj4R2Qeztdn2Bp
DxzDFmWvUjrX4VEOcbqFsrXdeqq1D9dHX/j5buLX14LllQZ+gPHhLZF5g/SV+RRNk1i54ZYmcA05
bdGrh8f4MbTo0dAz8KeQIJ3spmS5fbv+EQtL5CZ2sZloxMr94ViPmu9DEVeAnNEVJMfS4I4JSzQb
IY1ohyPP2GtYRf4mZ/XP6z98aXEuf39nX4nJ86Irp+yg28jcwdKSu8IvX2nZ0xUHdPFjf+RbKXEp
bW3YgnoiCDFDMR6A4gBb7r1q628hReYipys322UzP5rFuZsl0ONepLkqwCFf3Heh+AwZtKemBo8g
8Oqqiw/dnN8WkLlpNioulbmwwFzgI913fXKKvfS2UNIluI1rFvZq9Gy+4VM27tKqQepCTCtX9NJu
O5acMPS+Z4WaczSvFaCmqLJ7hhgGFCzdijUv7LbLb+ubXs+9DPD7QWX1UpPhHipZByXEKwMCuNR0
f9O5dSU1NW3LsJcjvsSbIC9CSwuYmQKddFPPax03C3bnMto2dQMc7yi93zbpIFbeGnXsPdX8uO0L
HKtW4MmSpJuxUrKe/X3WjPouH7QHnV52W2jhMtoS5kX1BHwkNqOlPuSqLoQeeb2mOLhgcy6XbV3p
JvfDCcOrwOzrEKLYRfHC/fw+1g3deC19HCEof325ljbDMXCjugpSzSEm4yHA5/UAnC6b67V08NK5
Df/rB3FjFmgfGLzfZAKxY+qX5hCoTqGNdfzq5134BbrTX65/ydJUzn1NUeei/pxi44fK+F+1FdWm
5/m0A8NnuB0GJQ9cjWtF/6XZHJOP0HBlbZVhttmW98Tyv6Dhu7/4+CmM9r6/psSzsD8um23Oh34c
JdRxNr70zxK2swVPxI1JxD8IbW2NBgYAqfmmN9bbpnPWbgOy9rC7mNwHl8cfhLZVRmJwL+XnemLA
jffAHoO2p89PKAuoHQ6eKFbc1tIqOUZvBoBug3rmZ2786CEX8FbovfBuU4GhxKX/KECHrFDsCo4i
Lz+rUI6obOGeun5wF24Pl/vDDH6ku5LnZ+Tksrv2grgVecIOqRrj26zcJQAp/IFITRCrjWOij1mS
z5/akawRYS19gGPkgBF4EdTX8nNiUX8tlKI7217YG2j9z/UlWnCJLv0HUT5g7RaeajNl9HtTRttM
AjYWDb9SFZ+gPPEtqMn5+lxLZ8mx7DkOL2kbxs+51eoBHrd4k1GTrwRUC6O7XLo2r9pMQBOPb1Rb
+NDIqSWfQQkxo9uI3Za8dwlA0CzHAs4G/5g17ePY50Ce6dW4c+kDLg7xXWSL8GzQLbf2qKp53pKq
R2aIIYV50+K7DB1qUGg4m5DkRo3A3I1xWrx5XPgrEebCQXUpOZIq9iZcBgF6jsxUPbGCQJxIxmBQ
2ARMq7UAZ2may9K9WyIDdk4/J015hr46GEZGccho6h+bKbgxve5yb/hlOnLZ9M3ZQNZ9Y5o+3A+T
aHa3bYJjz75ukSazpjyrDjwAVg/Vw4A2ohtHd+7pJPCpYGiBP1szV7spjuwLA1vCSqC/tPaO9eqc
JzIsZXCsfR7uQGrzLauC79No1jIzC5eay4oRigiERzwR537Okk2HPM1jx8gjy4LhS1rJai1nufAh
LtEui9uiJUpASkTjEMmpKPa40ZDMH9co4ZdmcCyZBMjzEev5RxPaZp8U3nzPo+hIUzTOXT9ISzM4
17Inh77s0QF3lmX23KdoAexs8L904vX++gQLzsjlxbUM/VteKuQZjxb5q+4tcCgxyPnXpMWXPsCx
ZDWECeUATZ7rS0dMIWFnsZLZHcgc6ttK0S7VRSHmVvJJV2ci5d08ddn+/1Hj+PeC/yAEczlxRVAB
fsfIdJQKP/wQSZTr0egVkRGpPy5EDkNppnF+RUMkGi3RATJV9hipGFqB+wJK2zzcByAvEPRuTJO2
xn8qCl5128EASvYL7XTt/Imimo7auV8G4Ddltf+DlxJtbbKqadTughR98D+LGXj10FTea+krcNcE
QEEE8ugjHMzvQmGHmW9yRSea7L0iSKm/qUHY3J6qckaP4abu+rQ89B16tVZe1Atb67JYAHOp66GX
zbmoDN0WaGL/okog9nqp6crWLk1xiWbe3wNxi8ZdrwmOtjBsbyOao48wIO0z1vfWSqKrt077MQ25
9YfznNBsN0bZt8ZCcPEm+3KpK2zTDEzSMjgaM34yBa22zbQqRr+0PJe/v1seEQsFQH4d/Ft3UBFY
K9AQ+FDG5Zp2478++YPT77JWRLH0/NpXFd+UqRUvqoAYaD75h7LqnxUvhq3BedtFKoduDG1B+6lm
DsanYd56LP/c1Phef/C2fimSfVCxXTTQV6hR2GOAmuvKdbi0CtF/V6FoJvCqoQJznhqTbVqIDN+F
+YAOTD9fE51fmsK5zzMWdWhhNfWZxN63LoWqVumDnTGOkBS+fk6WZnDu9ClAhwpadM25imr+qahh
vt6cs+OgwRl6fYqFe9cFliV1xQOvkvJshmp6pLx5pF6YPMZVWW7rDPiC69Ms3SjOl1hjpyoFh8IR
HbSvbMohLNeMX28b24lNigoSRdJqcUafu8VTeCCsOJRlzvKbMtqQ3fvvWUqAvIslR/SMlMGX7PJM
Tdv0tkwR9J//O3gYhQC/QoLlrOOy2Shal9s+LNYAER+fIGiI/nd00vVkGFLfnMmAlh3SF59JCSA1
Z2vtA0sTOLFIPIC4BpBcc26jMQJeYfpUjUqD98Dc9o6PXEKOrCZcjypEYKvi5KvXxOH3tM6x0R6p
AG26foY+zjtFLpNwIrSdg36SZ5GhesoyUCPltmZHVLjbbcH6t3Tyze/rc31sCxANcvbES4zPA1Wf
J9Iljy2QeP4WIdYY728b3/VLkG6ElEdtzp0tYqgxkHz6Zy7b6KYaTOTSC/tdGpVZopvzFESPUN+p
Dk2T/v4Xln/99y8dKceeSXhReyiq5iyK7DdJ0UDLBqDSb01FRC5Orhh80qJZpz6XCW3uLmjbBz4E
1d31n7+wvS4+LlC5Fiaz9Vn2frwJUzBvTjzLdtdHv/icP+/e6I9O7yweO3AW2GPij7h520e0K2yy
untgZfkqW/oAZEFkb6sdRW7ntwWPYI5ncHcuIHS1gdjEX42OTte/ZGmdLtv/Lk7RfixSNmCbadO8
xpH4nbA19u6FE+TC5Iokqu2kp/oce3r4FybKah3cVYOoD9d//NIMjg0jq4EqYVd051owufMVqthD
V+wgnvzr+gQf38uR29vNpeosotnu7A/F59yQVzr2n0JgnjxKboIqQq71vxuQoPu56YpQnaM47rdh
yn28NeiN99ofWLkghNTMNJtzCPLR70yk9mWGQtTb9eVZWH8XJjfRsCcpp+pcDGOxYzn7lsZk3LKM
ryFRFgzNRckBORU0LW6Ds5d797jjfqCJ5R6B17OBQt1M5e8p6v8faK0Fa3Bhc/PctgysWfVZxOX0
eW5BTLVRxdjexKVJIxc4xzrJJmmNOstUt3uN+3MrAm+N4nnp1zu2zHqvnZOOS/gJr9wTnFOxTeXM
xu317V4a//L3d74imUCjwLOyOUtcNSHBm5fKau3uXxrcsWWFBrYsyHt7LCqhN6LwvqkOnMXXf/nS
QXUu49ZP5hKFwOYM1TtovxaevxVj9Q+S7jdRJWBnHTPudSNFNRN1nkQv77NZvHY5W2O6W1ob5y7m
QRJrqQY85yf0Jpg0be68sm5u21YXIofX7+SDEVudg5Q1f09lk0L72CCxfn3tF368i4kbS1b6Zdc1
57wpvoJN2TxqcDw93Da4E1nbKdJxFE79OQbf1SY2Qt6lPQiDbxvdCaszNLtxC2Gzsw3oeezJURVr
GJqFUNftq1aesrGxqTqDH/mnIS1EifN7jRbfWLZfhFesFAWWpnFMFiKk6AaJanVWM+VblpPvoup/
oBMP6HIxQE7jJu4bGrmgODUbOg1jhW6+Ii1+jwK50E0LMpw1VPzSKXIsOMmRqfQKDh60qNOHhPb+
ISqCmyRM8Osd6w3rzqSxjdszUtH+Y6er+lnmJNjddowc850K5Y/U0OqMKLrVm4GZBhXvsr8NawdS
r//6ZXRb+oPiZXdOtJ/Xz7U/Mv2YT6l4uen3u+3O2dyCPVlm8aHII71n0JG58yr/f9cHXzihLgpu
ZPMw6cCGj6yJT3VRHS5Yr0J0f7M42F7QudenWTg/bldzGVSSy9bT56qIBWDqaQa9AGlr1Mhum8C5
fBMCsRPZKNBVWHIWffwbmeU1ONyHPz72XYAU1IpLHtNCvmlcPL94gU72V+RfzbCSWvnwesT4bvYj
T3s8xqh6IZXvBRs1tEP5Ka0qyCihYkzWgLMfRtOY5nIE3sUPNQMBIji48tPY6GGbsBBiIOi52+YJ
qEN6voovvvzsP15nmMdx24pPokzMzE+Z8nokOenjhfJF+GWzC1PWb0WMZuEaIITrO/9hjIrpnJ03
4PwalV9Pb0kGFgpfIrIDNdOFWV/+wwkSviqw7c9siPyHsFrT2Via9HJU3q9lX2RDXgTjm8XzYXvp
EGYgpDCRfNIgydz6II1oE3nMxRreZWlCJz7j0GT3eafHt9GgZHeZUFbyi4Hy0w78Ot3mYq4xaGf+
HyHh0rF0fL5U9dA1ZVycIBkUH+pL7g+0WsgJgbby4freLVmW4/izosYcKMa81Ulf3o+WDp/Qr2f3
10dfWjPH8Y+ZrRKNRrc3v5D/JGb8d4/YBIoWv6/+UaQ80AuLCFiqdtcnXLAwF1Cli7Qs1JjUJ8S7
5QPJo+Qhazv+UFEwYpTx6jwLFvYHtKqDakQ0tv0bJE28v3mDd0ymCo2ylpnBCDiExzH375sIFnf9
wz68JWLfRVuF1subbCbNSY5htLMQ/AHTAUb3FUm3HQM3f2pWlVQWzp0rxSRLUGDp2UyfswRF/H+L
Kj7JflZJtUZTt/Q5jstAx0NlkrG1n2vF8+Zv7g8RuUsVzQCwHbWfNiD60Kj47rROEnITOAGL6PqM
EjdtiRzSaQwSth15J19miyNyfYsWTMmFYfkqAGobiaoTNJfbT2FWFodKMzQIXx9+ackcZ4Cyd98k
Sa7ebDAD6oWH3AYxbXOnIZy3mZh5Q6VQrcy19CmOVxBKeFEJtsu3jPbpt3oOUtSEUxBXrJzmJTN1
/IIdcqC8BiFPGZti/77midZ8YxGGAmEB2lfSNqC5noxcwUwtHGgXlzUWTWYUOApPwkoIsYDhxfu7
iIj43fhj/Hp9fxbWzMVlZQUt0qaCftkYDUilm1hz+ncOSZXpdH2ChQPg6ikZpJesMW114tK/sIGA
V0Bc2JguXdWbSAIghPTBGhBmacWcECLRZvCguZu+Wr/3tshyqDuu6bjLAV5eCRuWFszxAYL49Rw1
UXUqZsNe6jo2w11cKJrfXV+vpfEvf38XIfho/PCCNlMnMZEK/Mx9Wu1BPjOukeIsLZETENiZj1UN
st6ThmJlsJMdmhA3CpyiyWFqWLom77a07Y7d8wIiRTGj/CVRc/VUJ+G4xbscuDDasWNbyW9NQ8jK
lizYpSuR5HsFJJ+6MX8JdT7SzZgXOjuCfiPmj1bQ1NvlQxgkK0/zpf1xnAAoh0GiJln8pSYjfSYX
quPQJvp0ffcXdsdFco19odmc8/IEtmx25yetv5MTS++LSq51kS+slgviStLIshZV3pP14mQ35uxJ
XdjnCKXRNuJg8b7+JQvr5Kqbm4KlfmSy/EQIevjvLVq+xHOUgANrZdeXJrh83ztDISKVpO7G4mSa
Qd/pqewfaI9Wr+s/f2kjHDM3TOmwRgALAoIElLDhAEBOHY0033ctCIKvT7L0CZe/v/sEwTI1kn7y
3hCnDGpjZihub0Cfv0aMsrTVjq0nfqhMBRDdmz+wClcuCR6Spt3IUG7VKP6+/hELlu7CuRIFlSZN
eXfStC+BctNzqsyB6aFhCljcaLSfI+Elw9mAHmRcg14sLZ1z1wMFhO6ALkteuZIGNfkQmF+BJpE1
iYml/XfMHPTiQQ3oVX5SeoAWoshlRLZZ36TsODdTuXLDL3yFC/hi80igVwUGcPS4RPkWhGU55Kw9
POCv783S+E6GYBybDonQOX6VdRJ9Ft3EyQbqZmoNELrE++givcQACn8wFUZfjK7K4K5Nsxg6f8g9
KE9vbKPS9Ck0ZBx+BCDbN9+JXwxRD+bTtjdiUwjLs1OZemSNCHvpex2fgJ4L1oqqit5CdEeANzgH
LKpejS6WRnd8guABsvc9id4I0NRbNQv/qaW3vmldYFgGrjKqRx694aGO+lUipvI5bMVNPWix70oZ
FQT0/zZQ4VsyeLN+Zh6er9u6aECBmOi1nogFh+M7t76sUNuDLG0EKnV0cpip9Z+g8fncxV1zDKL2
xivM1TBiHLmSNh2SL4AvQRJLEyGD72GZ9tF9LOYgf0a3FVe3VHqxcK4niDzdQg4xehMlT38kUgfV
AZpIs39LtQI6gpcsxLtLAFLQPSRZDP9fxk2YfY5JQX+Adzzxvt3gAzC+4wMsGtI9XVYFND9x30Os
8q8xydeeRB+6SQx+uRTe/Xjed9Aob6P8DYQr5b2NMkguFKxEvrlHWepw2xc4Vp1wUMKN9WBODNzZ
zSHLu/4v0gVtudI7ufQRjl2zIetC3wTpm5nn4qnIsuAvZnWzp3IWX2/7hItLebdOsgY0q0hS70kD
/bArEBntg6BZ2eHwQ8eEXXDueRtIMI16ZfBFBJEuj6gM4srStCrET/ARxOUzzwfoF+WImOguY32y
9XnSpHs5zIP/MAsQItzFFd6Upo5E+5D1eEd/ZrJrvR03HZ6FCer2FgIyhWqBiSqGWNwVmYqQqwJj
HAQHoqRXu6lnNPwLwjvdWtfp0nc57kS0akJzW8ZfNTXTkzG5Ora0+Xl9Sz6MW7BoTgShks5o4XGO
GB6vnhBQWhCAf7MDoj1dNV+C/rZmOszkeBANVZY016k58XaaR9DqRuBJUSSA/k4v7U16iyx1gVnG
0CgIh4w/j7bhhwvdd53lEejG0dc4hzc1aGAWx5sQGRRBW030S5aY7pGgaR2s4tH4eWKrdH4L5uii
tFgPXD70FemXkYflsz/H0P1RoLpSsihWPMrFc/xRasBXOB6FJCiOtbzlz/+aIx/MD8Lx/FFJFG/y
aJWTd+H8urocyQCVrRJwwhebsNo+QMKoPoz5wIqV98PCEXahWoqBqkPEWp1IpO1DkadfeAY1IqE5
qvXtcLg1uYoVc11M2YajH9H+xPIiNve2ByIDcV40wk1SVd5EMIdpHIvXMfFCBWlqQNpR0WXJkJxy
OsQrb/foYnEf7btj82JopggVkfTFhnENIXUPXLD9PbKrXgoSI1Iln8JQ1BZCWhGrHwU8I73ng5e3
fIvGD/qtSEkew66IzLamiaQGR62lnGxlW2U1BGgrliR70nCIPR0a9EcdeZVYdhJ8mFDOSjzTHXk6
SUA/cz1vKCB8KeLknpbRMyhs0aK9G2U/ykMRZzq/s3Va0088QZ/JyoNgwbZc0EhSdVxFKKW+ZmGD
araEsFu/ZSMQ8pvGm0GscN23Lhx8FzySNd2AkmRbvOKF3op7TfJgvPM84HduG98JO6xXhXkKbcRX
yNUSsF0bhWAD7FN0Lcu35CBcl41CDKVTrl+VmuizzKoTs4n/TZLyNDe3tSiw1AXiiQpUANKz2Ytf
x1WDrjrB/+JMtOmnrtXTipNY2AsXi6fRDaXREdu9ZjIWxzr26K/GM/K22MmF3mV96fuTiMQrB4/7
juP1BV7oqbrvOL+p4Qer5DhrCPmiUEvM8MpZkX5io9afaN7R3fWjtOBDXeUU3hRRYRTnr2NuWki+
QeRoiL6jARqs3GbuovCztX2e/JwIU0qumOHSnlz+/i4cHBFgjCnrBCZtIOGWNZVoNsD+e+o2A/lD
OiWcfGZzmqKNteIUFAGmR9q1N8H5+qot2McfoilQcRtjkO6+BCz/isKh9wSRNP4pAOEVeNJlHqzl
eS5xxQce2wXoJVnixd7soe8locODajWkJdGVNVY5P4RR9ZP0w6HsUE+47bscu/f7IWstRAKgOV4E
wI2VNRoEe7TcT6iV5+DTW5ln4QAw50xDiSCeqzFsXtFtFubPtkeC/KUVltnbDoALVJNEe10EpNoL
SSCjAw6gDooHTWFuXCjmnGBLwcdTq0lCp7bI70GdckCvenoPRmHopMZ6LcG0tE7Rfw0FEsQshCpk
/WpSP7w3iA2fvG6NSGpp8PC/g0OtdGKDh1uE1xeJBgh7Q6VkCFeCjaXRnVjjkuzkHmhzXkmWFY8+
Iv0HdKCerp/TpcGdc2pjWgVhHnf/E1TWv8FHCobNQALLtL9pfBebNsaQaClQiTqBGRzakZdmA/KY
Fg3inusTLAQiLjgNDbu2ScuOf9Vo090lMRpVfBDcPsSmuYkMmaUuRI3Zvi8HOgUvIObVwQZrBBRf
Wkffr3/Bwha40DTfQ78i9bz8K1gX2ZO8aHkZA8K220a/rNu7G0IgrrFVw71TEnb5XSK7QG9mhp6G
lfVfcOAuVZtsuwbuc1avmbZJsLWkBFoezM5l8Y2C+99seuQLu9frH7O02Y4V2xwCjp6JkxfVQTcU
99JfgkbF2+yvNXwsTeBYMoQ5VYPjH74YUKg/qKaj2wSNSgfkRNawpgsXkcvWxoo8T+NKgbPLJJBx
ncUe52l6kkmb3Kk415su4emhHcd5ZYc+RCHh+DomLmra4o1dRichpq+qAixskzFw9ooxOs6tt5kJ
aBOjdIYcL3RU2cqsC5/pYhZBPiyChLbDCQRyoGdEjxREQ34b1CU3SCRCwMOQYx/gBr5+MhaMyIUw
EjpPeVHp4cQCKnecgra5SvPftw3uvBLQ4g/toqGOXojwpvLArGT1XZVQ8e228Z1LvLPTrIUw5deh
hYD0s/GaTEGs10Nf54274XgBHUSmGDM+nHxFHznN74WQA16n4LZJwNu88RrGttMlZXXbF1226Z3X
sbzLWNvV9KVWo3wauQo/BQzGdNvo0X9HDzOWoWGXNq8C+mAtXp9p7Jl03yhq0FZ72xyOJyggOQ6f
7CGkmqLwwKAeeJgreXd98I+Vq1hKnDsdrEhgJkYm9xmIlqMl7ROZxx0Qyl+4lzzXl64aG86faVr/
RC3iJiorTOo4AhCVUTtDzfvFVE19ID0gMyBYtIc4LNeixYVHkAtAHLVEt0E6eq++Akxfkov46oWe
VUyJ3kPO+meJut0K4GzBV7sgRMkSSAuBy+MVmOXsM6SpxP9G2kL72fdCb+UcL22UCzzkYq4z7RNz
AmHHZ60Evf8XEcSp/WVNLZ9QU4B3a1rgHlJy9LLmy/UTsuDPXAwim4n2uS2DFx61gGyhNh4Mr7QC
heUKf8fSBI5HGIty0hzY6ZdwLoruAFT/nO59CM6sZMWXxnc8wOh1tccbE774kzb5gc9sTu9mj5v/
XV+gpd13fIAiJEa1pUxfJIUs6VZ6HImPRAR9s+1oJJIV9tOPDwCN/ohv4mGYQ4rGAZTS/upD6v8t
yhga2z1EeRJK58eyBySCeb+GUYpDVPK/rn/fh+uHeZ3vC6opi9FCrs7wbeEhIx59MJ35en3wD4M2
DO44t8uSxWnNxLmQoB6egg4IukSFj5ZD2jUtb+zPdUOdsEvIAHV4dJbVkuxDsNgpasudTrNwxT4/
PAX4EMeleSGQOr0Y0EaVaFlu486bjukceP0mLluzAq74GJxAIzeWKS2AphEnwGgOPrrL7tqm08nX
CVKG7AeYoltxGAx6tOfvraoYsqFg88jCCi2GbVfJDW9jkMu8Th5ih7U34cJ3u+FOOKGSCRC0OPMZ
UN6kSp99lNa23rDWU7RwQtxejVRFMmBZI84iAlT5a6xBT51tY5uExQ+OZoC7DKqb4+n6cVz6Gif+
Ud5IQAkr7THTHRTv8vQ3LxGU5GytsLlgTG6LRmInaAISjiZrvwq2uIP4PmjX6n9LS+V4urrJe4Pe
Rg1GvCjQUEvMp2AHZvtJ7ISSgb/rUx7+fX2llj7E8QoJGBIgkoguI+WDdVSVOY6XvI3CJSKOV2jY
6Gsoyvdnr+u1PpqE8fqQRFBf2t/2652oR9WqDG3QYJ9bsKqP2fiVpavsih+GHjBSxxWAfiuZKjaR
x9Gyh0vVUgYDOtbYSeXxlwna6Le5HDfEARt2QFui00PCq/RQEDQU+WRim3Zae24smIMb2EB+Icq4
pOmhluMnFaDrQOvyBLDYWlf9wilygxoLmr8hVUPwqLj8pmdoJPw/unaWBneMGeIOcIIxfj1v+wTC
iZcse71KpbM0+mXN3j0sxCVglVNiH3U5dU9oaJWvIDW7SSicRm6HhPBYOfbTnB5E27TI2BaIvRnJ
Qac+1SB3/j/SrqU5Tp7p/iKqhBACtswwY3ucOE7i2MmGysUBcUdcBPz675CVXz3WUMW3c3khMZK6
1eo+fc6w5TIMZ1XvlSjrAH3Fbj9fYqePreNAVf+gUBKE1mXA23B25mQKU4Tlv68bnsFFOZpl89if
2xgpjQuQQfWl5CnUVJvMin9AVdJ5WEbe/Lk+kWl7dAuvyTxbiWNfKLqAY44cRtXnW5RnpsE1C++4
zaD817OL36FLEV2032Lp7Ym3XUdvkeBqKtee5RhCmza9iWuVncdk+Xl9VQwGrfdG5IkgIi15c8fG
asWYOot1AaKSFEen8MrX65MYVkfvj5jRyjYFoJQ6AbjGQ8T31cHbXnvTT9Cseu7UYDcgrz21rMxD
33YvMwK7k7UpxmD6fM2wY5vUKu6aWIRDjiALJCjZmD1PeNJ33YbnNljBP9TTG99RCoHGmnEgFyQl
aOS7mYhA4YY0SFDEobN2SezbCf2S9srYKXrqn3wJDU+0LQwnNw22uslNO6HbsrJsz5HxfKkz+lck
0NgknEXFBN7K659vmkCzYQIW89iDkvLdALKSAwMtoIoRW+6Oxqhmx8JyGgSSJbvE0lJnOkIeLpFb
yFHD1+uND01vWQ2Snb4IIS4MlYFq9i8oktYHoPP28eg5eueD1cW0L5oAc1BafBpVDtWtim6JzxmO
qd7wACHsDqp8bXIulf8pGVFzQyCzSlZB7Pt0fYsNxmZr1gzFNjnXZW+dfAFZuANt5VIfAmfY4sY1
ja8ZM8NbJ+lmOdy34zQfK9/9DM7xrQDMcHna66RvzDhOLNGAsmS4TwKv+cBrAIRpsR4kcPsncYf6
RuFh1n0rpdkyoSIOIEUO3Zm0QJw0gTARXa7y177RNVsmbo8WNmQyk5UU3791ID17mIZk2GfJ/96z
b1bKhxRvja7C9m4Q03xSJdrTS9q7HyHL2EX7foFmy7RoMqeXzLlw2sF1T5IeqmXrQWKw5f90NYh4
6LOSxCjQt33+gbN2kJGvqsL+SCY1bonPm6ZZSxhvlonFs0s8i+BRlbYPsYd0JRTAw4Y1G/mDdwsw
rqP3NnBonicsTbDLqm0YgJRoMWH9/HPI5C+l2Od1wRooNIJVdKNkTNcD9B+0A6bUDBwUmU5cN8ly
Qa581XIBO8jYn2c4dutgxQKkC37iJD4yGen8u+yWsQoBzM3ru9p1bXaq8bYhX4BkJs6rE3uuG40F
WqIeSGAv9R/EGU0LrNQaItdND8W+cglAODAmADkdi0KlxYdR8nGfCqRDNG9SWi1yL3ka48WFE8wF
9Y8wmi2pTNPua+6kLmTh0MUT54G0NahBBgDn++nYktouQOkNide/u0xFb5yIheCTSCzrNNTe1y7h
ty3tv1wf2uAS9XYJcPm6tk+S5Oy3A4sAeUxBoeLVR5UBVltKPJIcQNA3vIrBuetNE4mD5wPP4+DU
9gU/qzmuvwZFqz5f/ymm0TWHIuzYd6cksE5zXeVhGeDasIrp6frg7+811VskWNALOigX9x4oTkLq
1d+VgFdvuy1ap/e/nuo9EkouTeXX2ONS9O6xzfB+ZAnbgMi9v8tU75Eoa9mn/eJZp1U6Cfm/+0Qx
iMcV32OrPE7ZuOE8TIuk+Y42VdKZbAQHBHTpByb4PV8LUqsG8fVdMC3SOvEbfyusye+VnVYXhB3z
MS9ReoyRo7k+uOnr10nfDJ5LVGv6WVmnro//qCqww9JyfjQ+2M+vT2D6ei0i8DlBVWP0sjMFOcMh
VoheQZS6cVWYvl4LCJSck8ZOSusUA3sd5eP0mAD+EyEQ3wPidKnerKAaUkHlISgv8Sqoy1DiPJRD
vvV0MK2NZrxo3xyhqduWF78GB7efAMSJItbX6wu/nr//3mlU70sQuWUVjpNZJ+VMT2tqjFg+kFzu
kUzTxkPd8P16U4LwEto6CZpSBqcXLvpA3UA8NW6u2L7l11sS0DAFVXKlygvpKIBKHVgsVoGN6wtk
+nrNcHOPEvBLjuVlHtL6TERPohT6LPsG14x2AL+e35JGJCGa5LNfiXTvG+DSdlW70An9v1brp9J2
FDplL0xm2ceYoBnShQbZcd+3aybbuuDXKD0fjjOo5YGVhby35zHZqKQabFZvNYAiTrb4jlNeOIRk
DoONnDyAvjKyySYBmOnoa09y1sWgJpqc6kzy4itL4pvSAwWCovPfvhHOhmN7P0ylOlescrtGQGFm
vbvqb1DjTW7AreiDRQhFfPB/e6Gdet2NM/DgYEu5pSNhuNR06HoJAHbfjVON1659JrjQajWe8L6G
NBK/tUCIuOsI6OB1NJTGKquX+gyRMH4oyTJHcIV7at0u/Q92vU5I5dmQOKHe+GVAgwsoiaatdIDB
qnXUuo9sfW1Pdn3GXz0yb94fa9xJzkl10DpJ4OGANCkvZT3Xh3kqkwjpjj/X19xgGJ5m1LROhGUp
GLWIVyEnjiuYemiMQg/eVq+a4czq8PRO2VBV9fz6vBqFQF9f2LbQ0V0pmoWNM5TxexDijuG47KOi
wmZrVzSv0qLgc1CfOYRKCYNtjMMXtDXesBz8MGpfyZLqeHVoV0J+s6yXu7JHkBSn8CUknv9e3xnT
mdLu6RIEV6Sl+XLXMf65rkQfWvGmPrZhcL01CBxDECt0k+ashviDb8V16PQ79VWp3hBU0tRNewQX
Z5422YH4wbd02cx8mr589VFvYsdukP1IeyjcKzBwHQY0252KnG+JoRicuA7V52Vf2NIPxG3sN/ct
3vvDWH3LG//G9lq14cMN3lRH6/tVNeW2rZozCaxvaysqlAv/kDn4tlBU78UWaadpodb/v1mo3K1s
UiYMW1xkD2St1cv950e7recMvac9DdoLbbrhlBPgYot2/HL95Js2QbPecpw8MWeevFMDqZNzLDrE
eXHalaq6lVUydPLWctHfsgEfMi2UdnHzYFzqHkCNuyGfZnoDF+gjQZbnjh1d/z2mCTRLBrsvwuLJ
a5DbqYaQ8CpbadG+7hpcB+/PtJKxWChO0wKB23yBi9hLfE914D5a7/yWt6W8qKkAVwnJwV0CXPC+
L9csmQUgVYT6W3upA5+dksROvkk6Fhv3veEQ6Yh9rqhfNNYiL7VC3DITPAUBZA5IeQjWF/++n6AF
3CxJGj7JXl5yhPPncurpoQTf1sa5MTgKHdaW+zm4L4tG3K6OImf8tuNfRSFv58R5lWQrs2o4nTqI
LQHyrC6llJduxgEa7CJ5aHrQeF5fIUN88R8U21Jn7giWALx3IGCXQ1anXFWtkF992TeBZr1s7HFK
UVi7sN6iiOrzBFRaMk3+pOlU3O6bQzNg1ju4xKpK3LIlTo61nz6smo4tzz5fH39NYr/zataxaz4r
qiEQE+KIEZD/If/aIcuMDuw7SBRHYxl86JOtxJFht3VQ2sw8mqBeJS8xa3kEQqr4oS/W9u7rv8Sw
3TokjUoPQsUByAIIqz+RDsFwNwXfxhRJhusTmL5/Nfc3t5rwKBh8g0peWh9hfAWtEhlky3nf4Jo5
10PdeVPswN2NwInmMei5IbCZbfY3mj5+/f+bj0ed3JWjk3WXPLNAH8lpKk79AgLknYuj3cqkmQeV
x8NyJ2rUkhBkf/ZnMW9YssGh6siz0osVrBaGRib3c6y8E27lW6/4jRL91uvWdHo0W25FnIu5t+WF
LvW3GvXbe+HiTeuozVKYwaXqADS/QeNqQF15GQBjCLEhX9a6yl3r0AMCpgDseM3OME/HoOWdmAB3
G5e7GJlgxqYnla2IGEuGuYVS/e6Hgg5F421hczV27RkkLll/rkTC/k4QrN5KGBo2Xkei5ZB/HUAY
s9zNLmAlxBlfBkmf6yX4Rmp3w8MaLEOH0oMNn6BK5aS38T/F356Otyt12XGXXevq6WUb9yDEX9Jb
VXjFOWFMHZ1+CwRuOFI6Hk3lzZQHiqa35ew8l0sbh4iOb8AM/IImUy9c8mAjh2WaSLPupK9BKA6K
nA8oe31LPHaZJ3JW0/gUQ5kUaIGNaUxbQf/XSdV5Dwlsv2nPdBV5KTl52D6qpp+gGXjsObWcXdnd
5ZxyFTZ26lsHBTbHiEouko+1JYaLRxe73jhXBo/yjxvkjcftrFx1uF7FbS0ssRxmBR6jaFjs7mM9
EzQ+7DpfOjAttnLpu07f3VEHQsaAqXWfGkL2CfRSHZkGGYS+8xpl39aQ9PkXfzcjOvT2ffq6U28X
CMpN0iXSviW8QN4YXcDNfEgz0W8kjQ0boOupM9uXcwBZyFvoTrZH2nkk5Cmpj37t2xs/wXCodFF1
okYiBelsUFllf4TbZWfWLcUSyrTpDm6lQFJge5mMri+Y6QdpdzivAyuzxo7eqmkN+VfM2KDQoJUx
CGRfn8Jggbq4eln6RZerHvydKdgSP/MCTJRnkXc7oUX0HyLhzaaXlLa930LJ2OeWuIDApTu7S7xP
z4zqDL0gKmI8RXn7lq/5Slaz5hBYW6VDw2Wk49J4GdugMo75RbgLGJ2quDn80zco0R1530vk9Xft
gQ5RQwd/ATnpIsWby5bkQ81n/prPQTc/7Rt/fQq82QI/65cMYNDmTsngQ9xCyzRI2y2aE8MB0tFp
Vp5VE5kWdis7qFwd5xa4yTCQvffz+sf/o3t958HyH2wa4igyTNhi1gDHSpzUBk9S0h3XR2oNpIzw
QOGVZ9xBz5f4ylw5hT5xLiPxtiinDU8mXXi9GxaaLTKY73jpn8q4uc9JfFCQSuKp8wpuLKfZJ/5H
dSgbzygEeevWufV7d3yEaLM73Vg5lda+uFrXX595CqYqkG1dqKyQ5+oA1II41hxbLXNDC82zwxhl
KljKna8EncMXfnjJCKSU7oQEeoM7LT14NP52/WiYjp52w/N2kop1HfivEvshT5F1dGvUWvYNrr3D
5zqllYIe+MUZ6evog1U2r4svu8bWcWwDz6tAztK9nS107YhVg8YJkKm7PrrBbRHN3ElMrBHa3skt
BL+luptjP4hQjWo+ZGpM21sXUdb1id5df8fXWejW6M2indVHVeYeQFp/dKutPlvT0Ov/37isDmRq
tVOIIVLtq2pAARl4x30frUW2ZMzniTVxH7HlsWRxKJth4yp997bGctD//WYkkksRKIw88jgk1mtH
IEbQb9TyTYNrZ71Aw+EMSgPgfNpPpLAQzr5M7NP1JTGNrR11RtOMi9KZoyyR6imWCcpmhVUtj/UY
iK0nqmFH9bru0KLnDtqWc+Ql80s1jLc1ktTXv980tHbgF2fk45gH2NIiOdmV+wV44I1lNw2thayp
K/sSDPNDRDG0KNJTMO669SEZvJrvmyNe4Y3VyJZi1bv6pVfp47JsDW3YUL2KK8DAR8YM1tMvz07/
mrWf2KY0vWlF1v+/+ezUSVwlRDBHRbncek7yVFVbODDTZ2ummUPahqSe00Qloogk9AsKRTN4Lqs8
NANc5fH6cXnXP2LhNTudPdu15wpuqx8vsCYJybeqfh3Gv9eHNy2QZqlJEdutmOAGJtr+84pjuUUV
Y/pyzVAnkc1Af2FfO/+5mJ5953kcltDhG37AMLxeqIVaFAEHGoafrLtiRG4BVfrFQsP5LvI46FZr
hlqVwAhzgC4j0XuHNFhCcHZsbKph1blmqFaL7tEyxqrjwqgSCcU1ueFd3o3+8NHrar058GjA497c
+n3ki5vurq5fodQYWlkX0viE1bl+aNbP/E+Qi0lWk3gzSYr6ZsYHrMxM6rCyP8n+k1d9crNne5eq
BWZYF+7NDFk3xDZ4Q/uocYbJOdgtUzctqJq2ZF1Nh0czXvSw1Xbvqy4CW8mFF23kNH8rf/jC2w1X
bNoHzWypaPMarmeIACdU9WWpXliPtapf/x9XoS78CdbxceZQEY8qt7+NA/kwNuIwxM2GhQWGbdYM
WBZqGPHQ7qO2+LtktR/ChKv4kyzZAcIGH6nbRCl/vn6kDN5UL9bCwXnFNOPqyiqU4+HkEu+Pt8VR
ZthtvViLHDbIWxwMPjgV4ByvjP2BG2L9hjkYrFlnWJvaPqjKcjWHEUI1jA8yjN10FxmR4+vl2grv
kRLYtiGShEO50D3OyVaR1rQuuh2zchRTj3UJhmc/Q4MHfD84iMLtGUxLo9mxnfdgduzWj5+Dfx56
/9CaCVeQv/YFxdBVDi0XPoek6qPrh9Hg3/TSrG1VbgLlxiHynNdx/LveLnBuonwUQXPcN4V27w5z
EmRBmg1RDfQaymhZ+WgVrza9I1tKF6al16zX9nPK0WcyRKQB4ph3+fJLLq27xctmcHB6ZVZYoO0l
DGuEH5DCZtPZv5nZegkEwrsJ0r/X18ngF/SqrKoGKB6U3Ry19nc6jmHhN2HOtpTVDWukF2X7Mm4p
rszhd1NV9WNeWdNzDVGzPXBpMHSsZvfmEhvSxPGIU3VRM6T+FLWe1aEVEmToW6ywps/X7LcgA/Ah
LiaQtI+4mMMl2eIIN7gGtk755ttzfGRSFcMcLbV4HhzykMbjGex/N0gkblyRpq/XDDhLqewJxdcP
k3dw4vZcws72nRrt9p2S0l8mcC1EVe0cAlCZuI08Agd/uD686cs1420q0L4WaT1HTjAdOx9gO7GV
vTOdd81qG7IUQZxiUWp3vMshMzElE0iudi6MXnptAbAbKly0kO8q2UsLKebxSzn2PLjY4Jzvj7vW
R6+7DiSfUBKf6yhpcZv4HpJFicU+Xx/ccDL1oisSwgzUfMUc5babXGjXBoeeuQCaNs0T5WLjJxiu
AL3sOiNcCKDfiwRAb4cMjXvzfJbFcqBxHjbWxk8xnCO9+gp8FApwXTnjGQBGArIch8bfsID3mb8c
Xy++WthqiMCKOXJHe7zpMTjr7bM/qVM/2bd5mRxqzroH5X6jrrNxb5p+j2bR/QAASp/x8d+7gNVo
EaFbRMuG60bnAEFXGor3U9X/RpbnJk7b+572H2UyqNBe3NfSXpLQBkPX9SNmMEJHs++xpWKShd3h
EcVuZCyPpbuchmxLt8k0vGbjuU+yCSX9PgpiIC3Ep5K0B7435aGXXPuyTiE3N3VRQuy7pSz/8n7Z
AjwYNlgvuI5jMi6OwrMJ1JL3YgJnWV6VW5kOw7LoFCCLHFQ9DBg8Q/NhQklY8eKpkM3X65tqsGi9
3so5CDBRmukikSOPWj8iWEmd6gjyyM3UpGl51l/25tIUC8h9AnvsEJJaEY4Q7GBX357j6+wfVooW
B6fA4lSIdF0xfLLyLSZK01drVptKbwZtFpTJpZy+dIx8COIN/2Zw1Xo1FX2GNp6nWHLkCJJUHt3+
NZ7GqGs3Ho2mL9fsFNpEtMskFsWr3GcPTCtNOuyqS2DBNSNNiiyXxMLYSF3htCSqDgMEbohBo+vn
0bA4eh2VWwHIptaPt+ZPzXjh/FMb3DXdVk3CNPzqSN+cxSUeAATvMDxaJcNAJAeP3SnrbnK3Ho8G
e9JLqTIB8727plCEe7IalFUQveH9YiHlDLLejUUy7LBeTpXQ9QHB+9BF0FX7mLdWCL/86fr6m4bW
jFVC/q8WEL+KZnBhZvhi4m4l4dYh3smP6YXR1EZf5wya9WgV0Wm9U1U/p+XGmTftq2atuLPHNID4
R9QEd3hCHpF4gwuj3RZGwfTt9H/PjZu5XT8D9xCB3OtzWfNbpvKHtFD73kQ6qQdXyPTAl4FO1wU5
OQvCyXm5vp+mhdEM1vNGd1R+i+eEEhH64y3cIO7iRirbSggbTrxeCF2WcagsG98OZuU160ztE8pz
oYROaeLtqXk7vl4OHaG3S3mN+F+QR3c4r24HT+rJ/bJrkXQyD9VWdTOtw8PpFODRUPbJIeyYxFtP
UsPx0ak7HCXBbkZKHE+7O4HlvknUOek3MGsGk9WpNMBE6lksT+ENfFyCxLtxpHu6vjCG+FKXHSV1
oNATlHSgn/jr1tUZ25vkF0X/5FKhCL3hc0yroxnvEtduZ83Lv1nKuQ5LsLVspkpMq6NZrgp61vrM
lxFr2FFRfrAEO15fHdPQ2kXLRDlXGfFk1LDsxlLzqQ+CjYeKaUk0syWu5cRwCl0E0vu7kiQPfSIP
bex/3/Plns6Z0QpeErB94D2N5Z55fnH9eZcteTpbBiAiY91B4DfyPFoekyD5MXdBNAHDd9MsxS7U
gqezZow47YXbxx3qCJD7ockHiMbvyr94wepI30QI7szEVGYc1SdSqLB18h91mm3cUu8fGC9Yd/vN
2LOIu6VyHRmNY9eEXYmua+h57cu/eME665vROz4nUKfq2He/brJQELxD3GXr8Wf6dM1GIQjc22kz
su9FAPrjxilV6Er+bd9x1Gy08wdejOnAvmdd2h4gLvJC0i3uONOHa0aaSytpoATMvntx4IedA1ZX
uhTjYd+Xa3aaNzLlKHRYPyy3kiGaMeewaaBwfn30972Ap7Nj1IC4zwAvWD/8CrA5EH4th6kGYLye
oAh2fQrD8ujsGHxp0zqmfP4N7E97w7nffO3KpP+8b/Q1ZnhzJIPUswXY1dh36IAvIURVXygptt4i
pk/XLBWKI1UHbMf8ywZ/b1hBHzusumTLA5tG12xV5KPwgFhKf6hBQvltDuwAiJ16aTdu7fUr/xsN
ezo7RtwWfc6SoPwNPciXau2SDGbvvofM32EC0fH19TcdIM1qnakYg8nNmx8uADC3EOELbpAZb4/M
Z/K4bwrNdv22bQpZkuZHnRRfW2f0frsUTH3OHIgv12d4P8D0fM2Cu65N8gZV3d9jweW9ygJ2mhag
wa1RZAdf5mUa+hmPrk9m2hbNoOdMMsEIJptq/iwhPFB77n2XuPdemzb7bE6HUS1WO2YAIWc/nWYe
bweWiZOdb8kAGM6tTooB+HpQohEj+dkngCTOtnTDuXOSjd02ja4ZtPJpxx0Jf0dY8XUWQGqmCpnA
62v/frTp6WgqwociYFBvfMEx+jLJ8uD4TYR0MLLY2edsLg5gfdq3zTq6Ch5usrjntS8s6PJwnO37
zEIOmLTZARHdxj6/jxTwdK6MmS82kvFO+9Iq51mWTy0fIldYITTXcWL7FwfoZ5Vtcd4ZzESnzajS
QUALUc0vdORH2+tvAiF+uL0TdSq+CcZm40FpOgGavTf90kChvKQvvE+ORW7lIfOzLcsw/QbN1NPA
jRMAdeiLYxUHXEafVOpGK/FHC0u0NjsOTAdNM3JkTmzat7x5CVL/VdDmXvT1Zajlh5bT1zxLb7p6
q2hu8MA6HotLAkWZrqt+9kGs3POkWv+pm9B2eeS0HMTGSTPNsv7QN/esV7JhdnFFfXedWp1Kx80f
W7KGxh6pNp7ghn3XwVnSomUAF1/9lL2tDoNbq5CkibdxURk2XgdojU7ioFqbVD9JEHxwA5uEgw82
pKAZfuV5dsMyULRedzKm37Eu4ZulCsrWwgU19D8CO4aomGzGQ9JsXeqG+pKnI7SQRpj7oMiKn3nP
P/tkfkqS+ryerPVUrbRpnitOoM6JRt/dlTvyuHbHo6DrFpmi5c/Epf3RATLgkx87W90GppOlmbuY
cnSmxU3zw2YlC92yQJ8GMoQhpM22Yuh/Wa53QiEdsEWqEp3fCwt+TH5x4uyukc7fmHufUspvIIh+
pE15aIX7LOL+Ubr+zb6DoDmB1hOdF6yzyqJswiJrqmM1V2TjLjPEETpyK8nRN5zFdPku3Cahrz54
q5+Zl9btQfSivWO8JtYGH4lpKs3427zD3kx1/B05ydKLfM+eahBMox2zue/H2q/JQaCAtPH0Nliq
Duti0mutcXbiX4CYF8Oh69LPaVaLY0bq9Em2IIoFWcNmZs402/qb31hrooKksuQgf6eWulnDscQa
H9uu/ZCRrxBk/rTrKLiaT8hLyAiXdh/8QtHfPTArFZGbI+jfN/rqid78BjW5bdnVzH92VP7iuxYJ
SYYK9PXBTQukWb8Clr21g8D/lTB+ryz1OKjxo6iHm64dH61+X93E07FfYx94eYw232fC5ucuxmu0
DeSjI6zk2Bbxxjb8qwS84wh0banSj5OhYbH1C9RodpEdZOtJmxxaP8+GOWSgMqvsU+f6Y/GFxa01
O6EAHNMKpS9V4EAtdq5aKHr0Y65CB80KtXMRDskDuCvfFfbX60tuuEF0faoM3eG4ynP1y54kP7ex
HZ+9Rqh91qwjyJweok95ucy/ClAWhy30pc4exM/O/lgCcjq14rTrV+gQsmBxcxqDvfgXOqtJCPEM
BzqvxT4ImadDyEB30lmiy/JnqnIn5B7ovKqx3NJxNFxKOoRMZlNQjmNm/XDmrD3NXAGkKQJ249vL
1oE3bLKuLkWyOLCHrlC/SEKdI3NBNTdCyff62r/fD+l4Oo5MTF3vom5nPw+SqQNNqpPLiB3K3D9A
auepksslHivU+ysSOYwdrWH+g3B4Y+tNFy7TnIY/+EUxkNH9FVveCdH7JxtqE2kwP5SKPEBWNvIG
cbM+uAr0mU2gN7/+s03bpsUSdcaImlu7/taCd6I/pKnFl1NZUjyQ6iCtNn6daee0NwRHnF05pcuf
xjR1IR9nV3I6uFa/xbZreNXplCDDQrySTm3wZDF+ScRsAXhg4Y3tnWK+PEiQ74HX/CbvpuP1VTP8
Hh2cVmcgusoZ5mshhB3Oae0erSQRG4G34Smkg9IcljgFBUPok1qqznvtMn8ev0MbxMtO8MSxLcKy
U/lSnIoanIUvfjCqYCMAW+/wd7y9DlljcefyubHE78FuIw5Z1NLto8IhZySxz9fXzjTF+v83V2+a
dwFp2iT7nY7ekeMwszz/KgL7kA/WLoYhx9Phaogi4ypRE3si3ZwfuF1+65197IUYfD0Ub34AeNPT
CTQ97KkpsCi0hTLMuMR7mDswuOYGJAN7DZSx1NPQuD/TWoCanTpbT3nTsdWMvZy6Ri0pVU9t1VzG
lQ4unvdeLzoUzR3yokOxQz2lceyHY0LqQ5a0uzgusC76y2DyhsxyiXqa7GE8+oQ9uNOyS0Pb8XQg
GgQcwLnsDOpJdv2XvpHf/AYOdiL0PFvDxwqt+CG0nLe0e9/dBR7oAMHacyiy5Cl79IeRfmxBr/E1
5ZtMre+aF0bXXG1bN17B8LL5XLKsRI9ExyOQvv+Amm76uSoAD71uxaYfoe0Hm0lTy6aNH0nvDcsp
yQkX91LiVbpR83v3YuKBvidgE4LYo0vqz60fqzNqCH9ipMnPi9rFrYkJtCdaPLQ2BGcG8ggx1jm4
8Qlx2E2vWLvVd2D6Bevz4I2fmIs2SyiFenYiU+snoxBkznsJfjuvLcnLrm3QoYKiytUEmuL6SaD2
uITQ0AH9wOiC6f/6+O8+ZbBI6297+xsgEZbXoBf8LbphlOXJ8ioBL53n7eDfBe7sxS92B1nU9LYV
QcC3ug4Nh1jHEHbI9/d9U3mPfkX6iYVVm9rFb89mxPkODdMOXS4DTelGGs20UZrPJRWYjAjAJk9z
sBRHAXJuxBCuc1j8yd9w66YpNM/LbZQWSDVNjxCcLj8wOpNTF8/xT4gPq4171WCROmULGjNr7igo
WQ+TovVzydwxeEyC2tkIkE0/QbN4vEiAWyoz8gierLm/EcjSp9+Iv6B03iwQPtywe8PW62BDaE5y
F3xP+ZOIfXphlfWttqb+KFyo4Hk1FH2uH2zTNJr14x034sJy6GNrQ5TGB3UplPEClEP9vj4KMMyP
TihHd97VaMADHYNIRxCWASFYPKm4kN5hGAq3vhTYo3xj+98NgTHB+kPfWOowNXZF47J58sfcKpFl
7uYvAtWN7EO8lOldqgbUa0D3V3VQimfSulH9JoLTcDR0Ipe2Ji73chE/1ln5dcjb5BY6Aw9LQIo9
YSl+3Hrm3/w4qijtwBlpP/p+mZ+gpx4f1YCzkCRMfBnpsOFN183/T/SLaTRHgAaHsrUbVX0GzDi7
macJEnFg+mN0eUizjOOyywVLP87pWiXIrKlxdwWsmFnzD/hBYvGSRD7xcWBr4+Qy/PHGPBk3Ktum
HdKiglhk1GWVwx/LdOL3rOsr9wD+mOAmdcZhq5PD4IH+JeDf7BLhAagZRe888hKmAxzQkLWRhDTa
hp82bI+OaiwBayzqPE0/zEVvoUIwgpHItcC2kycnIA/GYwOEf4FLYsNHGBZNRzjGcsm6YJHJZ9DM
LR56a5Ls1s873OANCNOP1x2RYdF0nOPgLvU0BvnySInt0IgTSC4vBxDqe9AIuD7F+6kNHuhQR95z
0ELbXfwIFsWx/ez3pAygGCMQkxThPPR2eZfEELF5lSCtTQ+QrhvTYyykL247C3Wsowt2pvRZWEHQ
n65/k+lnr2v+5qz4oFx2hxgHfmCWfGRTjf6Ygvr5Lvos/OR13jfjo8JLIAoqAySmZWsdW8iwpYd8
SsgW+tj0AzRfMSRtkFmilU80HvjdMKOOvLT19Ov68piOnuYPOlZCqC6j/JEmrKOHxO1lHZK+zfuD
C7nwrV4l0zSaW1BSDbUNxbzHbkkq7x5SdtarKm07vrgT67beCqZZtMghQXI2n4sas9B0eoBYBTnM
IA4/9629UQB5fzN8HTtJq0WyDgJgj23vgPklaeJyAkehY29sx/vRgq8DKAf02Hm5ncknQjrwgqYQ
XYK6WXogyk2OMh139eFyX8dQxrJKqzS18TusVtCTEPPIb7OpWrbumffjeV9HUrbS4UvueP0TVZ28
BCBZrA8J7J3imluC5TFFwKjODWf5crx+kk0zaoZO6OxlsdslnwfLZi8sxtLl8Zwf0fNVHUXciHuL
7AOIYf00q8cdGhNlE/aoCtuDmocPTZdj7CV81zXqB//H2bV0t40zy1/Ec8AXCG6plx3HseTEysQb
HmcywycIgiAJgr/+lvJtHIwp3qOtFoTw6Eaju7rKMno8dOLYh/7fM4VI3AZLZu7EVGebEff3yhBL
R9myfDrwGFQucf/C/coFM55xHv3e92+6QpktS1aJEvJP6E78zHxO7njryXuO/uCEBy2UmiN6cfgg
+uu7VXr93xma/wZVLLasH+yUnEcRaxHadE5/p8rS5C/DMLkyobJFeSmhUE71xqH4AoGi6nHui3sv
J7HcOeUMWu3Qc7IdyArrTUCbauehfPoNgoBFnVANElKuO4nKV97H8pE6I7LXwzz3ZQkqmSLaFq43
5omjo8i/06jT518mwar+ETROgfjRDtRIKM6WOVGHVkODdiVeXdhEGyRaRVLmnVeML9px4pOWjs7v
nc6ZvJXn5II/shGiohmjumy88FR5NXk2GpoFgF+zRzNXFTB4q7JFS+NcjPrdLVr4dQZEejO+XKBl
haHqbhDDvPHn4JPj1/Pxuov4+H5g7DL6u1EqWsS8R+R98vDaH/dgSZUGjKAIWtEy64QrD6SluViO
CA0xcxiDaPsZYkn8SdfUP1Qg7d8or8Ld6laQrr5tOpYTIgUokmvg8E5CdaHzRKJARUlFQBR6CCam
+xvPmOWLILsYhCmIzz/rFvKRPItAS6ZuQtzT/3DuDYWcJloP/kkMwXAoWgOl+IkIINeur9GSgViB
BwiSs1m5I3iv54regygz6xKnCsO1vNXSkbKcjtfxPtMFnI4Ws2/2oM5Ac8xQsUmcZx9Z6dNN07BR
o8MoW9SCWHxqI8IfOl8X3+sATLzXv75wddqwURrUXsV5Wz0HBZ464GTdA4mc7bNh7LcEOsC+X5CV
w7SwXray2pD53hCbfnwRUx/sCpCvagevd/CCfL8+l4UN/w+O1PECbxJh/hxkEX31GNUUdBczGKGu
f39pApff3/kQk2ZNULC8eq7Cuk5UUIl9OuUq6XMo0N02hGXXXovwXnEQjptI8C9mDvsSUmEi/tz1
nni9PsaCk7IBo6btm6gTA+Iz6j4VhcsfUbNvNuiSN4krfOe2+8Om6iPx6IWod48vQa4F+F2Z57Tf
FemEOQjJC7MZwVkXrlF5fJyaYjY8iU++e+kMGp69roPuc4jyugzDf0QtjuhtKBIpom5rwuEuqpu/
b1pHm4pKmsjEbdFMz1rmnkJevOd6SxVA2FtVUDNtnCx31ugDl86e7cyYC5mitpxPGRvSegdIWZsQ
42Vkm+FletutElkezbQDcwiZ8aBNR6QJfP3FQFH7vp3lGmB14ezZsNis9IwGwWL5VVDhPUKEBBid
FvzZD+i74I+zm/I1coaFBbP5CjFS38VogH+GrBbdiLm4g2yLuXdmtoaJXxrh4lLfuQMVFqXAlchO
6LrPpx2N+vhcdKHrHOZinofb9sRGyOJhW0fKDf0TCcPwQRMaPlRTNH3NVH6THCz9D4EhLaBMESAM
g9+EnNkBb2c/mzZoJyBmbTcWrhkbH0vryGUi89w34CY6d8MGTot9Obgi3IySduNGhSTNk3IAQn97
3TwXbgMbH1v5YK53BrCJcyT4X7WWc3/O3TKrViLKpe9bj6hqmvI0bpkPhaTJRcsg8eLU/+yReIpW
POjSAbNsXmtaVTmq6ScSlQJtyZ32vmgIcdJtVQVsBXe2NA3L5oESnXLeBOpFzSTsE5HKlN53BUQq
dzftg42IZXUe56Qdss+sjGo3kUwKvpnmUKzsw4JLsekMh9Gd0bLVpQ/SC+qHatZbM0HHu0LOae+E
N7UTUmZDRb1W854pZH/E1JZ/EYK7n43R2oN8YadtBbdSQEgtmNvpNDq12nBo9e0GVZCnwhlWLqul
Efw/nZXsOgfCZMVwyspZbRjEJTdVB+3kkd3E6I4VsuyBAHUlg6Zs0ebg1sO2qmf6XQR5vwYsWbrh
LWsAmlOkZBTkFJRD95n6kS43oMiZnH/Y6AUUsT3KhWB6R+BR5YmKmqz43oOQX7U3HmTLUrxgGDpn
oP1pmOHPEpb20fdKjWylKPm7AvRBEsNGgMpuasbJT50T8fxyuAcqk6h/gzyEHG2m5yp8Rdv5XEOV
JjQIcfw2glgGihQO24ZdmbsI3gLp6V2KNDyUbKOxzdfIWT5ub6Bom//z9ASOFiXxRv2sgQbZ8Lij
OxKHO5HFjzL2/xEVyz+xMqCblgxfQaK8RuS/YNs2nJRWUcCMMv2JF06/QTKu3hB/JDsJhhpwZeS/
rruopWEuv7+7yTkIiqQ0CmVt0Q7y5LUgIjtkGZp4drpiTfw4OwiBVvZ5weHaCFPmtU6os4C99ReN
r/Ayp2hM10K4hYvWRpgSX+S+7znRGxd+eshqlMkSbrz8uY7wMIqUMN+BP6Vv1xduwavYgFIAN+Y4
Bnj0VOUu2WchvKIui2yPpjqyvz7Eb3qkj8zC8it8QtWcjzE7MafMzTml+Vi6iT+gSKeQITey+tRG
zRD+oFjGal8g/wElTEfJ4UtaFzINEpVyp5o2opyndCPnokHfR4FU1nRggPu49VZ3dUgSb+gK/4zO
fxRHmdua/KfnuD7q3GjikHTaO8bN5EqOdOkQWM5MlVSKgDfmGZSbDSL5oiymbSsggbTy2F4awHJW
TghWHE7C4FduZOOfAgJxeS8RABuAePn6znw4BBBtllPwQ5DQcUqrcxNXvdrkDjiEoOBTiJXDtfR9
K772W5cjT0zjF5TV3E1OUwXO3PHl+p//8OTiz1smP0Kpvo9mxbe9F83fegTT2wi4b9SL/r0+wNK/
vwz8zqc4c+saOhZ8y4O52sxxVneJ56bRyn2+9PnL7+8+30NZym1qjv/vRPdtO4qnEo10KzCcyw7+
x+SwOFawMCjIr7Wl5Fu0W9/BANuNAOoDN17s70xdbpHI8R8lH28qpGI8y8Rnd8iRhsd4rRv0e+F4
3QNeKTfCOm3QEuPgLDSN5ls9VjuIvd9N3RqyfWkXLCtrWBswjQ4N1ABIkhH5t2/YyulfOKA2Rsl1
vLoMvTl+0W3kf5qEzpM4JP5GBWqtMvvxte7jCfbnIWJZW46gPo1+gk1PO80hIE4km41W0Ns7hoEo
q2xT9oqgCbMVaSOzTdFkJR/QmRO1frmf+OzT8DZ3Qqy1JKzr86phOF1FOubtJgOgfxNlDR+qzXWT
/PBu9JEW+XO60PQLWg045ln57r9K0M8hhcGH7lOmm2Odjbe8qHwEJX8OgwYL2jipLM5ZkX03M5f7
tliFciwdC8spzk1U05bgxI0SbGfM3zvZHnCOlT1Y+rrlFdH7NpqC4EYEaiPNdvEYlEfezdOx7Abi
bK9vw4LR2EguEciqdS8oyAYF7/1UVuH3qaTzSm1zaQqWY3SVlqJIm3qb4TWy0UEcJPWcPiOmO1z/
+5e1+MA52gCuVjV5pv283rZ0PAdO9G2k6tSpPEsylJyvj7G0RJZDrHojwM7J6y13+jJPqtBhG1rI
+dZ9tsIPjsJUWo8Fvh8V4Ze2BK4pMH2YJ2TQKwHIonOxrA1qyG4wOSw7d8HMILiWVRDN8ZN5iGOx
6VyEZvwhcpy2hdx3DjJhWLwws7sZTOCE7abizchuO3KoNf1pknBT0ziFPXmp4y5PvKCsEhOwb9c3
6+MTR5llkhAup7qDKPBrl/kPJiv+uXy6HYev1z+/cBZsRBrps3yYsjJ4CZRpPZ60co6GTUxUTc63
jWCtTuC6bl5qzl7mNurRiMbjr02W3pRgAsW7tTycQYQNXXvZWagBgJkQjDdtcSM9lY0603MbSzWW
3TmFNmK0065OHxEZ+WtMTAvGbnPsmVqhHuNF1d/EqZx4T1HBJdmdyYnUG38M66C+a0Jj6ArGaMlo
bEhZr4s+C/JBvjVq+ALsZ8LQkddm9a6QzUMWTUmErj1Uztp+jWLxsskfuDNixXqeR3xSekK+cXrR
GSECXBX8gWbsPm/q46WlzZfBytN3aTUtt5YaQhmEkOQbMeaBtvMjk90DqKK+mnxNaWbJWizPFvdT
FIQ4z+coL3jSC6K3fVXc5jepjQFTOadaTmH6Mup6eq0NJF6/KjRJG6Suo6A0K4nfjydBbSgYR21/
6OosOxOX/Gtqp0Xo164hNRfclY3/As85iP/K3AGI22/Fkcx9xb51TRtE/7amI2rF/y/N4XIG3j1Q
PNrWrNdtf648Dm6AwvVHBfTlsNZL+2E6EMHcZXrvvs8ilvt51Dsv6NONvkReSZHnCIDVMeG/FKn5
DbThAXJmQDbGarWn/3eL03/Nhdror4xkaDhugN9PDRQZ0zMPgvQpnzLwYiQO76O4Swp0LTnF1pCw
7Pg2AmGvftNT7hQhQlvt9u7D0Ldz9wq6S+P+1GND+yRKWfCXqrzcyRJobqiwRC3eiSsf7bh8ZF8m
L0adflur0oxVosHFz3/ELCsJEExeU4jpjo0MOPUIUhVlnaRdSbPXqGQ+vMU0x6LfQHs6j2XioFE1
bg65oelU0ZWw8eLKP1oUy4dkXScaR9fFq5joPRn+bjRw0o44/G4pZvmKc1zacct7BL3qHJLG9EUV
el9M41emwEeADq5NPhow/PVkf1E4p8j4XL8Xl6Zl+RJTlmWYZ055ZpgWcKufG6a/zlF9ZF25H/i0
9vJZsEgbm0RnSLootKK8EikOXnG69MR27m1OF4n5Pw2FTnPZiryKX9OW7SE+3SWBZr9Czo5zvtpO
vGDtNqudRu0dpxHyCYSHETRXoUgR3kVuyddoiBb2gllHrJ88X/juEJ7hV56zAFiVseFHTK1NHGq+
cZy4mzbdVgKlDlGBaEIEQ6z5XOYDXii4D/OpkEnQARCY65vKrngnWseLeeCzqDqPveDGj0FOiUMc
OuEa+8jSobLC79lDJNEZn73Eg/nittE9IodH6q/1s318lVMbldRSIPv7oNJnTcxhriv6AAQi2MO9
zuyDKLwlTepTG53Ead9nY9yRMzizHBTxGdn0IlzBwSycWRuPNGZuji7WUJ+R7oj33diZRPv+mvro
x3EVtcFIYpQTqWaDBWro80T9h4tTrF2QzRXOFzR9HbJuzTYWttomtZMCypIiGqazN3sU4lmAwvMi
obXu068xKHvW0I1LU7os5LsrNzY6Z63n63PtjFvRR58Z0DVoUXpqoEJyscBB3ZQfx8Zb5l5Qwtgg
g+lM5Ex2DUmR8Fjtf1+ah3WRpDwGvUrtTGfGxvlX5KCjgoS59h8YOA/SzZTCJqmPTtOkNCk4h647
lqXjZpk7ZFfRuK519BoRAGhRvGuTslnlllyyR8vcpQnysRjb4DVmw76Jpi3obx4ZH/7q5Foz84IL
trE7AZDMzWia6QyJv/ugTu/mjv/mvIDG+y6v15RkF655G7iTMtq4UdP5r5dr/pKpq0qQCAAHPxya
ThwAGnn1pzDYt2rtEbk0scvv7841kzqg/aDJK09H6DjSrZzoN9/wT5eJZcN8uOkA2EieIh5J0I5E
n7MZ9ElpIJzNpIC5u/71hQNgq5AGRqdTILr4PDt+EvnORg7iYWr0lyL3ViawwB9DbRRP6qcmbkDW
eXanKbkcMi30X26cPY2F/8nLsHCl+NSHAMZrzvdeKlfqEUtzs7xBlUesqFqMq8ZuXxGyVST4lIXi
NRg311dvwTip5RJ0rvq60PV4BijxLEpZJZJEa9ogC/7Z5rlTk47yyGEDOpkJTToPChKiihMyTW+3
/XvL+N1ORYA6ifHcZzVBwclTd4Vym931ry/8fRvAoysnrMG8MJ7duuEQGuDfwEvzfAkgr39/YXdt
AI9u8TYSkNQ+y6nao1Dz5cIconj4bMDtsWIdC/trw0MDASK2KojUmQRyeMgrUj8jib7G3bXgsmwk
6NThxojcip3VFGyhi7zhHR8S9/IqMf42LGpQc7Y/EADsr6/Y0mwuO/XOYYUZE2E1D9EZdKkoZZO6
Qu5Z/rz+8QVvaGOR3EBBdDZ01XkK5NkLwn8uhs1ChbxpH/4/Au2lSVhGDXhL3eQpVa/FBLA21eCO
JlO6vT6JpTNr2TOjFfMMGDLPog6dcguB+e6vNnOy717sTLf5DJu1Dm3IkxqR+T1LCZYYFE4Y9PD0
1+sTWFody6TJOMg4oFl3JpV5IS7YSv10Uiv/fGF1bKSRpzQzXPLurEdSbUibiftRN383aVretv42
YEhnM9FpTrozOOzqzeCi/avSaGYMYnETxY1PbWwQ04Xn13XYnf1pyPajFuoUEq+67eXxH6o53YCv
Bzi8c1716MAf5hqcLUZk+p/r+7vgMmwUkKqIb6ai686wtATX6duly7wQzZb5zSEqo8+X2GOoxcp+
LA13OWbvPIYKDbrRYr/H/VZ8b9PsyVUYZszuuFPuuSifnSF8aNH5e312Cz7ExgWl4PEgJMABu7h0
sHkfTD1egGn3M/e/uSBdvj7MgpEElpWDwiOrAR/2z0VoxCaYyZzkHqtXJrH0dStgF8iFo5kk8s+V
Usb7NHIl3U3ot2Clvf73l8zQsnFZ1m7mgAziDKzDI7DQdDe2sgXx33i6PsDCDGwKuaZuU5UJDADm
eXEPPjlcFmU6r2R4FzbZppAD/1k2yctFcTlPasyqpAb53eVABQNGAjLg/vo0FgIEmzCulpFoA/Dp
ni9vGy8av8Zh8Yw+dT+5OcS0FU6DzHB/YKN7pqy7rw0UoBpaPPVILt7s023GOCO6oOsa5Z6ZNuWT
irNi17BArXispVWyTHwI2ICu3pScQTMtkmDQW4/Lx2FuHvqIrKRglw6U/6cbcf155kOTu+c6HUP0
p7O5vtNUOStx7IKXslnLCpSIAeT1yFnBGxXcfRKTGBOBuKn3mq3bhq9+2X8pgTJeCQsXLNAmMisY
1Ee9ISTnYQz959jUMA4Rue64z+tCrHETLBmKZedRifRPPk3eD2RI92MV7YXUp0tKbmq9TwPjz9fN
ZCGtYbOZMV25UzZg9QY0oJrCZAn3o70fqcdLjga38SGi+YrtLyycjf0rdOwMPFXeD5BaffI0/VbO
9D7A0+D6VBbOsi1+2prKAcRMej+0ofd5UDwPLj3W0tvosV9B6Sxsig0AjFFBzVlaNWcQ8nzmQn+p
RP0AWvDHQstH0dLbriib3EwC0Tn3rTOflfDEAzGcHcq+iFceAkuTsGy+bVPNIUxOzkgm7lk2kV0p
p9Nlm/MUj4Ii7FdukqX9tgw/7bpRcRHM5zjgZdKDv+OQjujSdpDdXHkGLvgWGwQoeKVpKPv5jE7U
+ZiCOeq+dfzh1/UTtTQB6zKPQ6dqo6iZz12YxduZqHQ3lKPcD8Yz2+tDLE3AMnMZ6zo1xmCrgZ3a
erQu9jwM16jXFkzCxgP2mYOwvSbz2cXjW3aw7iEgB6n1L3/mKxnxhUWy8YBtVwK10w7zOY0zd9ek
FIIPUBS5XIH14aZFsjnK2DQ06GR1xHkyYf9YFvIv0upqxSst7IDNT6aRgzZO605ncxGFEsFwKrK1
tOSCqdmotaoDYxhBu/ePvm+eK2oOrue96njYEzH/G8o18ODSFlym9i5QJxCDYg6ayH8UaM51Qc2M
AsVpVrdx0vnURq+hzSEFTZET/YhGuru8OaBh+MR6kF5CsOL6Fn+4UpTZUWdVjRMeY9H0LMPhq6oh
didZCV09L9y6yLxvmnSVs+3D1cJQl6vw3WoFzpylnquit65CmrYEwW92eczGfbuSeVygtWJ27FnF
ga8Zm83zJROtSXGXIol3bwzx9gqCH4kcg0fcIkmLlPEcyOlzGEflrquDW6I6zPDiDt7NUOb4zWFq
evDQG6SqXZaSTjU7ZPbL7CUdUmd6m3FVrkz3QyeDL1/W+d1oAzDYyom64K0awfeArr1N7aTxrii7
o9TxWmnyQzPFKNYZr9A32/c+6GeyGi2tAvJFd+OASsz147d0JqyrSuuu7aGbF7yRINSAq+Ph6YF4
ZmyKW4Jg/H3r1UnK2JsDvwnf9CizdMNm2bdfQRsZkBt3wbqrumaOPHee0cNz6XpSkUTVuU5lkjvg
narZsIZvWNoH68ISDIiAeu7jU1rG7Jsx2SSSBuxJKxHWwkbY8eggINnG0In/JsH4jY5P55fJIh8F
Ff+mFzpFwfzP41rUpT8C5lWcUkXKn2YEd4Fy8uGW0A1fv/i3d8ZQsMLNQM5ongMX6ckk1cMwbN3Z
rde4BhfW3w5BA4+DekPV7A1ykt3n3rDhTiqRna/bwYIt25HnMAC7EPW1etBDhreaF2VqWxiA4kgW
FXHir9ceP3y2YaEse5bEhMgtMeeIymq9MQD3JUED/S6BwYwLNTrqZCrBYweq68248nRbWjzLzIFq
YBDa6aO3Ke/G6VvXMvCoEpKvlusWrjE7HkWjeDVpOlVvcVDLZGj1lyitygSoZLpB88DRFdXKw21p
/Sx7B/e+qOvJTY+SV+ACraodr8cvEBHSG+aDKWvOTDLx7nFGT9fm+uFYsk3L9CXyZgSclhgyC8kL
iZv8ZJgRRxC0rZn/wgbZASuZ2FwYnZUn0XXtNyZ4/m2ewJR/fQJLX7dMH2IpGq3wXnYicFj+To4F
1Iz7PgzXIPgL5mMHqrXIu5JNQfBGiz7clqwDekMqtlGt80iHybtxHpfh3zkZWtUR7LNgb6ya6s9w
B/SzcaDgdn2VFrbZDlqDgfWyyaf+wZOt6j8xMTSfgi4F6iB1h8jZXx9laS8uv7+bAxImflbF1fDg
RZCGQ+811D6cHbgrg3kFO7G0GZaxD5B80hHag55lhtZ4aehrQQHs5CnagBskU26bh3WxKz5WckrT
/DlLlbn34q78GXdDsXKrL+2FZeUimGjqRlF6Kmbg18hGuAR8mElWspq5SHKU8ZpxX2zgP3BM4Mos
484yj1CUX+oTdl/tMyjrDeyoCBjbfrtkZObbzdhX325aNbs/QcWMOxO4pk9eiYaxpPAmXJA+UADN
yuYvLJxNkUtzM0F4atAPmAn630R8l9FW3oGlf41cZ+EA2y0KletGE/WyGsjLkh54MHrHrqjWcB8L
F4ndo+DV8dBy6DGcKjGAThrbgTLSCWlTWIoXn8Gsf7xtJy4L+M4OISsQMEb64RS4F44HdNNtgTVa
o/VcOFV2a4Ioh0lMmdOA7z1+RGcr7sTJPchS/WQGl5QwzQFa2Ct7vrQjlsGnVZS2LmuHF1QoRZnQ
CffUQw+63ZvaHiiyvH+uFQNUxu9rCAuKAiDiYEKkwoA2MP7Q7ERUqr3TheAy99qVCX3c2YEBLfOX
QQE9mqJTDyj60Z0J0P82DCmAGp4Hplq8j40s0l3WmHrnhb0AphkJvOvnYnFsyyEUXV5QEGACWeyy
o4HKdOpAJD6oURmnvOw2QzA/TRzkhB2qN1tHotp8feSPz0xk90twyFzx1LD8FHj0MwDo7obW7Jsg
oDsoXCiJTgbariGCnevDLUw0shsnVNOTCGQg6qkqDQERLCAG6UHHTVu9SdBrjw98nopg14YXnKTH
CVX64A1Vl26zPCJyuG3BI7vHAoy6fek5k8KRLcxhGgQgCJ77b+oMOxNFxyAA3agBlh8oMNCLRnW8
cso+djWRTb3rQYolJrPJT0J38Sc9f+MsAv8Z6/93VaYO315f6Y8v5MjuvpBR3LOgArlbDzbvY047
iRIvwn1cn82vKcvl7vo4H/t+6Iv8aaapGQSRbje+yRAiM5xIs890+HlsYndlrz72NJFNt5v2Jevn
TLZPCv2B9bbXLP3eU+78vD6Bpc97f06AtiWFmFopH6pMyLDaUcdjoMINFZioVsKvJSOzPEsAlt1p
cIb0KC6KQhmSNgqVgD2DKOLWEcNmrsRxdDm7cUtsZ0Jz5dEQLfrAzIbFI/Gdxr9nMdK53ztUUP2V
1/fHj6LI7qKWWUfcYNb8BN3x+7QCFbIY/0aI8TCUkP377T0uEInuEtZc36qFM203iRaKNZzNXfPk
cZC4kfsK3PwVBFWb1smbRAJTHT10WairNRmSpSlaCYYUrCWjwUvsJaX+dw+5xx+s9ZGyGqCzCzv6
hKzy1ykMwQ/STDfGOpHdbELiLMgoaFZPcmi64EDaWvG9283BX9dXccEF2e0mQZCx3pWyelEdayEJ
C8YVh0x3aYjYsCefwobRlXO/YFp2z4kBfgZNwkV9Ai9+/S1FB9ipaeJf16ex9HErACm6hqIxyyuf
KojSIFCTmRftZ2/qb0JIobPBcgyKV+hSnbz6lDppHj5kktflk+iQbwRZdJwRmq0c6wUXareZVIpF
irhYpqGMWLVBXbiGnCCUOR9Cx13T/ljIk0fM8goe9XpwogPZo3WLkn08p9sCJNmbgugvoCqEuFmJ
5hnNCQiqgr48iP5bD3lsZ7yNoC2yG1Ic43h9U3bRqx/XTTIXVX5oo2BNdmRhEe1GFBV2DBoWDUev
zgQ1EHTibwfZhY9ukK3R3Sx4A7sdhTYh0KNB5RwpOgU20Lz+qUrAaRBSeyhi6S5y0RKI4msD0q2b
zrjdosJLlpvQA1UuTfNA3VMg0rNtZbjW5+sDLK3a5fd3DxIP7TShqHR65G7hBkhBtvNJxQPCLagE
rbntpXW7WPC7QYZZ+GMw8/SYTSzekKI9mlyBAlYhHNHh/G/gZU+QmP9Vz2v9AkvTsnxD7NKumNqs
+indXu9AgQJWQ3XBXEfaWQmclyZleYeMQGNt8gLnyHuAeahmezAU9UlRXe4+jx6HlhzcvnoG90S+
4ieWTDiy44gLoXHgduYXT2X2VJgw23CSi0PmgMGct32x1WkGuvtWpwdHcw8a4GDUTlX8IwJ39/b6
kVnwuzYFbVpJ4hclN2+kD8XLBd7w5AVRc7j+9YWds1tYMhW35UB5/tNQNeyRcG92QQW55caDQd82
xCVKe3ccQ6DVmjLW+c8ccWrhjumhj9DUp6a0XTkbS5OwwgZDG00mCHYcWSHkATQh5hOH0k3S9+Ma
5H8hpLRbVVTmR6DgyaKjQGcXSPKb38zgELnAC1k4TaLCYHezH7JbV3SofOLkXv5TQdlpR2rZfim9
Sq7s+cKJsptWNETdXCi3dMcg7aFxQoC6VHjoAiCzYjhLi2W5g0GmbYzsdnRUPqTY0aXGPLRg/14n
Nof3U0ie/h9murT7lmeg0SzqQOr2SFywqPPLFU4Vdt+hkKq+foSXVsxyBMPoVKOZnP4oZC3uByTG
SBI2qfn3+ueXZmCFCiZvHCesMnWsFBLRyLGPj54Iv004cysx6MKO2B0rKShts7kh7OhNE/zlEH2j
RP3kedxvDEj8fr+Ipku65/qEFtbLbmABq20PCkkxv/UOYdUDqSF7KxOw2UT52/URFpbMbl/xOFKI
fdry/8UGiNy3PNdm10v67foAS1O4vIneeS0VibpCQ1V8BGW5mwiQJ9/Pria7619f+vuX3999XXNf
c2ie8iOnNS8O3GlhIAM8cfMc+jVfa4FbmsTl93fD4CpsIuo35mgi/3sKDeINNDJuKzhFoWXljMip
zKgyR1mWvwa0qySAY6y5kMsy/zdjH4WWUbPZoVXnGHOEVrL8RCKw82YgaTqabBAbf1h94i6tkG3Z
SvdDWMXTUbnCuXSgxf6/lWq8lfzb0ucty2ZVFVYOWPZ+TsH0VlZet20nhA3XD9HCw9JuWlHBkNMC
sd5RxbiPJKl4Atpn8TkT6Aq/dCB3LB1XIuOFA2u3r6RxJfXUBv1x8OfxUzB7wNr4U/XJyYh+uT6d
pSGsW7zqcZZC1WkM0ag5gbKl4OiRcYfpazs6ov122zCWYacziGN4XEBCzsFOsAIl06T3KpCve07z
8/oYC9tu97KkbQq5G0igHL14FJ+FntRbL9ka8HHp65ff31k1JDE64SKPdRTz6IA+nB6nAqZ9/a8v
GJ7dqCJFWUKkuR6PklwKix50VfjlNs1zCFuXM9oYro+ztNuWgV8eKYFXseEo0/AfbZDNCcb+LyR3
1jBVSxOxLDsHqTC0Kk32c6phDoBEqA0oGp9B7VQ8CD9aqWEu7YVl4Jy0U5EFTB75PN4RF5pqYXET
HQM6/i9PoXf7HLSdq5kz4tu19pAdR/kDQgdrad6FkMBGClZzPpfh4PG/L/8czSSfSu4dnCr4/Hug
mY1/yQZq8td3e2GZbNBgql0QPfBKIuRUcutdHm1pXP+47eOWRVMOgepoRp5Vuo4+kFmHX+MOlD63
ff1ygN/tggc+8aGLuTyKzp0zVFsnF+qDor4NVBX9B/s3tXk3DKx9ZfClD1nnzM8+qGO21//9wrPZ
ty5pAsdQ5o1uX0Vf6c5NYtlTt9vF7mRauh+8JuofGBlNv09HWoca2fIUutKJz6I+vW1/7GJykOdd
3/bSe4M0VJpkQFFvweF4Y6xpF5MLR/gTZUX4ZCDbwSGb4SCb0qouWGuJWTi7NuNdjoYk49fSfStb
Q8iRlNr/PM+4q1buvaUtsjyhr9OK+kNX/d1m7v9xdm1NdqJa+BdZhSior+57dzq7k3QmybxYucwg
ouINb7/+fOa89JB2W7XfUj1TsAUWLBbfBSCnsSyOLX8pRvMpG+DcqeCAtJdEvkzjlnrAyhfZJB+T
FRq+mqH6CbydF9fw7DvivrlVx11r3doSlWEQCWr94ErT3vF3KHqyMfZhzne+vaRX0h4bRamnQpPU
qYIrxEmmixH5x9+ZLcpbyaGYu093wyACG04JL9O+6wY+P5IqOtcB4GdROeYbobkyTjaaknPm4JZU
8WtbeYkC3RFiTnjzJt6WCNlaB/a+SOtcyszkz7oV3SEBOPQHDpRqK/BWDtg/4JSSZDAxnc1PGDHV
cS0DtVNLfpD5IY17r0nv24BtMCVJ4RhfTL28mpao9EkbHuWHMelldri9oNY+xNojh5kPJm9m9QxI
GFxrlkPceHAWngKAAKDfebndzdp0WHGufScdnTbPcefjc/AkUP8CebPIc3nfIWvLehet4FqBznxN
hIvAM4ZFZD+7oFhtDNTaF1iRXbQg2CQhyZ+l0PzS+q74i6VZsIUiXzKzN+58f+Aj8RLmeh2K02QI
pPtN93lh/pHNWLXnlOXwlB2g8ACRHc8fnCdZZc7fo0bQHKEOSb8IiA+KY1n6dV/hOcIl3n6Qwp0f
IAVV49+K+/Iw9R38QGbUkh2oIQbaPEH+P69OSVrIakfp5EW73uF5+cRk6OMEqVTYpleKAnN4JL7u
3SeouWX8qw/1MjxLhVEZ4f9C4aSOrsAVNigSqLCqznB9L9WxbrOk/YBwGMI9nV1f/QPFVx+5TxvV
BUNxpBfJDycr3HAL2LKylG2+kp93YTTrSD3TInVf6mZBz1bqxR9b/XkItqwC1lAlNhS0Cf08yFzp
/Oyq3D2Qlib7Zuw+sRr+HSnqDTugUdvd6EzRLorKPYXrzH3Xhj8ITRB7BM8DH6hLxf6fcMMUuIfh
xWbxam0MrYSvSMNOOUWQ/hCMf3S7PNxVo04OJNPRUVbh1gPaWjdLkL3KKyOIivjlgDEMnCbDEwZA
T65sYw6a016LYuvdZK0ba3Pjo2n6lOrxselNtotS/S5QPl4cR3GAUufGzrNyJP9+QHn1LTkUqgZY
mic/5yg5R45TgxDp7fKmew8zFNxaoruE3Th4x/8dtAHA9slHMfNKEXHhATaKlbqGtRzUh6ouZXLn
0fl74b/6ILDLxFA0/QD3rHDcgc4/7g0hX+46CGx86Oi2TQ+rEPVjnrRX7GifFe+ZNuGv+5pfLnyv
frtfjX4RJFR+ntJ0qh7CaKDuwVROtsGJfPMUYNRO5yekKypKKUOVvdDnaUypOgNmRqJ7znu0v6zk
V7/fdVTtQowdfE5Y0fTv4cWGZ745yzfSx7Wfb4c3aUQyOjAnzwdSNZ+9bi40XMY8VFQ2omGth+Xv
rz4AUFyliEjYI3yFAG2iOIbDXaYnYOXvmGGMkBXTSWFc+AJ6zrnIMrw/LegYaJn8uq9xK01pDYCC
3I3wTFAkIMgkfm6OntqSzFsbGyuA8SqMI0NQ87jQR5SW2dfUI/k9gYVxsfMTkoBdgastjAcGqfYG
BJ/Ynct7rrHMtaGbg5d4beFF7CLMolYHy9tdTjbdOd8eGNcGag5j2NZFQZ0zmVy4DiYQzfoOw867
WBX48cvO/WpNznXJwDtqMDQziLtHFWRdPGtoHd2zaFwbZkkqp25zyD+JuNHEP4xzMpzYYnF/X/NW
zOrI5CqptXOeynIGeqb0Y1iFBXftCK4NqVQj3HdhaC+yuOjbJ3+5w6T5pgzh8hv/yGox8lawkgl2
OE2C3w5OETwrw8abyA68qfqYFnfhL9CHFbMyHEHvTnJklqbKhq8zcBe7Jiydp6jWf903BVbg0ghq
VfWc9FDjnmEgOLawwMkRuvvbza+NkhW6cFNywwTXbeTGEqDoZNaPoUHdFtnsBnxyWelvzMMf8Elv
CIJuzvhjAakG5F3QrmIk1kH4NAuwELLOfL39KWsdWeev8jqH4UaM7LSGMy1Z+LDDZ9mXj24H+gHd
cpdcmnvre6yINpNWiR9E9YOI8MhO+6PhDPKT4VkyEY8jOaW5Odz+opW9yUZITh5eZqZqjC66HIUG
YABOorHjtMPxvvat8DYz4JEt6pOP4SShoWMQ3lk6f7/d+Np0LB/1aufT2dgvaqbDY62AGeIvcJp7
xxV/8avwqRnxgHK7m7UxssJ8YhCQjzqvhZU3pLiBv0xixu9SGWKuDY2cgkF3bAjbk1+AQgzTt9ZR
h25W08/7frwV3HAJiAQTLTurPGsA1JDVv0yn5st9rVuxLdwGPOowqB90h9bbwX8ERHrraFiZXhvl
qGojZiHLTsQ+jc50UuCqQYWAaHYJWv+hgyH5xgyvbFE24hH3KFRSnGx49EkFCoEf7tWwyJ+rqb6n
QsRAffvvUoU+YwtxorI7gT//bsqRYMxNXW/ssCsL9A9so3Ja6sxucKnb6Jmarr7MDhiKt6d4bWys
CE7CdHZ5lZJLmCA3IpGbDTIuW0D13nnMR0Hkdjdr37D8/VUsJ1nBdJZWGCA42eNtXexT/OG+HMZW
2AZ2zO+Tvk7OPsRMqj1NQsgwUK8Yks/3/XrrlFbFlPRB3rGzlE4f7uCU9YGFuCzfOcFWEOuKRFlO
fXYW0wzb3yqlxROQXe7pvl9vRfEE5R7RQH/zgc4AGggKhhujyDhut76ygGwcYmLAlcGLVCDjOgdI
uogW6QXe+PSx6si4BRR8sxiChNc6mmVXN6WkfXciDBaUPvMfE9RikzgL8eDmzpuArpV1yq1Arkmk
h7nO1AOHimQ8oCQ7qfLOdWpDERNTlIQl+fiogMkodqSp4Ajq9YVDt6qIaz/fiuYwrB0FZc8QkvkR
Xv3DfvgwVf18X5z9AT9sEw0XHMHPfGRpciqTNj2NCeH8cN9Ssk5imWNpOp7kZ8GQ1xmYNu54U/wV
zJzf+QVWIEsYsVWw6MQy8vqv0Nnx9n1RbzEEVw40Wxu75qkReNvgv9PHKYAOX2x4V0+7Om9+RH46
BzsHcIktA6ffNJQ38khuxfUQ9QwwcZefh3Jqirg2gZ8jf+w5xCSB2l2Adc38AbYiqHxOomZ+Fw+Z
PxycCgv8xB0XAH2KF8yPZc1ovcevBDiLQdjgW+2WRL1PJP4pkBB5OxrNNRKkibJPsugKfVBVhoJh
lqEMQOEIWX4klcd/aD3z8uhT5nxDAUW+TxbGfgzAvGdiP6edeXaGiH7jQxf0u1knUwbPG9gTLOV4
0j71c6oFSoP+8o7NeckZjwUrqdjXHM5XuDrixR1c+dyBiTeCEw6fwxnf4qfXqYsMXkRFOZigBMfW
wX87hNlYlC/+DP1hoCZD1HKGog7kDja2YbujGRU1FlgDsjqeIFHvwR+ApJXu3D9zOAzBvR7Sth9n
1XfZc54PyNzKWmXmpXZ7L3zvK4/qGGzuZLxOQF1U34LSCeReqMWtnJZj5+2CsBx/aMmKf4ZS1l/S
NBTpwwDnLbVoazc55MgAlcObW50Wu8Lpocoyhym87WOTcPU5Dzqd7EwYpvSQk9QNoTpS+FvWuCt7
qo3Uo3malWoeAsheRuekW1YqjZjvxmkSHFmb1859h7+tLp30WWmmiARnpYDIDJ1gfix5tsVJXzmA
mBUGOtc99DlYcA7ZImfSLNwC2GYeOtrRjY1p5cZm4/VI70dDI9GF74+fQwcvUdCF6MjfpMEOoisA
owdQwVLlZeTHXVvhH7BfNWdOEnAOja5UPidj+ivpANqr2BYrfW3UrANV18o0JGw5Lp1ls2uRX0IZ
HV/SjcAu3JfX2FBfPykBXGkGfq5l9BzWfQef0eHOw8gWqtduMAU+wDwnxZp+N3CUxQZY09w3/Muo
vU5XfXiyZyPjZ2XUyxBw4ccBK8jeC+APtpE4rZzVtjj9hEfECObD/OwT8UVKmK4xxycbja9Nr3WU
Kl+neKMQ5iTxKPpFFr7zRKcs+Maiekvaa+X328DSsE7ygCP/+n9U+9303U+3EKVrbVtpWAFvNBCu
BJOxJngPpj78B9Kh3irDr4yOrYiuez9kbSLEAxkGBTMssA6+TolvDhELtgS91vqwllBNK1eDLYhP
gF6BirVOnn7fb2ti7oEoM9dfBu/VIq0h1pbVfROepxa1VY7XHXp1RO+mG8jhtUmw1pAgkN3KujE6
t43+SSZI3gfDfVx1/HgrE5sczdnYElz8I6gnpLEEo5ztVTOOWzqvaz/fulWZQkhPBoEvf6fBQ+p/
dDjqU7c3iLXGrUOHJHzJg2bU7BwCGEjN3TTYZcCfb2glrqweG0FKGfS1mUPw43Xi/EWXoraeI9iW
3FvdtlGkoqNt5Lsp9s+lcgRdNRKTBvyx+4v/NnbUGBLleMkcHmkFRPJvypWGl9t9U2DLScKQEXmU
S4fHqYLkfISqDrKMLe7e2vhb0ZvUtU7a0h0eQV2AFSRURCaB7dNrFEShbi+hlfTLho+G0Lep8IIR
XeQyOkRBRyfSyXUS5R6Wpu3hdi8rC9WGkXIgYIMAOo+XAteFmNeQwHXgTr/xDWut0/9uQSiglRRq
/+ZkAlAsuUDrAYzUbv/0tTmwArjFld/pEx5eULvzYmDbZVyUwFjksJTd+P1rXVhhrAXskdIqdGUs
UzDRdobjqS07ZaGBsfaxcSBudV8ObEMHigS2SY3uqgtUTfgXP6LdvzDt2aTgr0yEDa0kRtciLRBd
sVzsHSfAhmDxmW8RD1fGyYZTSi8fUdCc9AMneFmmbVEfIfzV7bOgqu5bqDaocpjdqo5mP7xMIUSF
cImqDhG9ixPGoHH533UawjV2MqmTPkHVmj2pOYk+VNncbeHf0MobF3EbT0mZz2F7mWOzNp3j7mkK
pGngbOnTr03t8vdXxzzVqOjgSuxfhPDMSXtcnPt0y3p4rXHrjJ8o2OYRqFMynjj7x1dufsirst/f
juC11q3tQfZFFLZN618MMpSnVocc+KJ2uHfcrQ0iHCkJtfz94ylYcqSpd2UxtPftDdTaG0hUwYcu
jSqU3RsMDyCNkJpo6aGqzXS8a3xs3GSbLWUDT1XYnNFFXYHmj2rgX7cbX4lZG1GI9Jw2eJGqLpRV
D6bP3L8UhB9OPZ/zLbG5tS6sNF1oCSIQEdVFoIa9R20jAr8fIlxjjoz39lesnJJ/wAYFYVDS97Fv
Qqx2Z0jS7IvaSf7uWMN2XVo4H2/3s7JUbXnJggYTduaiuqi6eh4SaLtm3mayuzZOS6evQlhBJL4X
NKsuGg90sa5xpVG66OMmgq7dfb/fCuShy2sVgNb5oKusjM3yeNYNW2Jka4NjxbF2vSlAhiseVO6U
O870GfXTO3MIGxnIIxM0AaWIs96Qa6hMBL856K3+vG9g7DBW7iQ6hRjzKdRcoK/zaWqqYWN1rgyM
redIZDanUrkEwYsSB8mzctfRzUv8WutWeJHWy2nQGrQOT3I3TnKHnap+UxlhrXnrUOS6YOCRe5OM
ie/+K4AO+QhtLb6Rva0Erk2+8QM84oBLmV8W1IbS+pRgdkUTPnlu+OuuqbVlHEUhUPkr6+YC/3Lo
C8+4oabKafa3W18p+tlYPegFyEkXg3ySZSmPdQ/RNol8MfYjXu2AFej2wO+xpz7ctPBZmxArzNog
cwY5+/lF5fonVZjoCLD33e3PWZsP67BMvNkMXVFhMRV1x3ahQQCLUkJwI+o+eWZTJ3HtI6x4U1PJ
nRk+MRfjl8KDLGgCYqhp5nEjkX77lYXYYL6QZWGQUyKf2j5nF78Nlv30OfHTT0YL52MvNxl4b38J
sYF9Yu5zTYYaR082Z086GfXn2XXofbgTYgP7EodDhybx8ktNvRCoykq+awa2cZy9feIQG9Y3JF1V
RLrJL3qcvQsQ0fxZRqx9oVS3p9sLam14lq5fHWoEHFe/gmHnJXTktda4EoBSQI/3Nb50+qpxDYtk
D+bJ+WUyg35nBtS+e3EfaonYwL4p5zOq+YM5w/C929eGvURzsZXzvr1tEBvRV7Aok4TU/YlP3heZ
tRfV+4/KNR+g+HhxOifOVb8RCmuTbId05uHBMTfmPM2GfqkBUoQURVSl37q8dP65PRFrfVjhnEAn
vESR0QCbMByTKoXWWRk+B/nmObGyjGx0Xyig5jwzoS6CjPWZ557Y1Ulx35M7nNb/u47wjNfP3eBA
WKZL2z1kwtjpXsFNRkLrgIYJnqZ9GJiL1Ch/+D0cDymgfXclF8QG7+kIUsENm+RlKQEWHkjk25jK
tVG3gtdEXiVAkJS4HIB5LXOMi9dvbT5vHzXEVjMEjaoaeqhlXKYZmrmPA4tyWKyrfAR+YGcaR2my
E3O+mYWtHAmhlfvKAHglPurhtKQaWvB3xAnPbVA8N7166Trz6XYorI2ZdTxL6ScujwJzpk5Wdkft
AShyigZixNfbHayNmxXPftq5VagIJpwHPkQn8ZLJvQLyutBdgoYN2I23+1n7ECumDQ8zUiGzuUzC
yQ7IM+p9BAD+fa3/getzSeuTOTFnAylXH4BpGmiU0tJpYxpWdiQbzTfIssVT/Nhf6qwCbD1x+ukg
+TieIdp4l805IzaeD2BWMJN5Nl1+536qRsEUUIZfrd6UqFuZAxvUh1IpqNbe2J/8rHPw9j/mc7ln
AXG3SL5rHVgR3vacFn2Z9+dJ8b8hYTLFTT5+vr2A1qZg6fP16QxaVY/dsEPBK6PX34l3TeunjEIM
+3YPa7/eCmlTDK5osrm/oGSaxUMH5y0gmO/i22J6rUiGH0YIOAzD7x9E+nfbQNNz2Sru++lWFOPJ
KYMbFRsvv2HqU1UCtVH33l1IU3gP/3foC0ohdRm65sxdl37huvbnGPjQLaedlXG30XwkmcvBn9Pi
HPrzd1NCZSw19wk+MGKD+IZZVV4eteNFqeEr5RBNZ5F/D7eNB/ZdkHWQBqf57H13WzyiVLwzxbvO
A+JuI9d6c29G+9aCFFOeDVOSFN+VjqKdI+CmWy7FHMgrPaBuvcVAezOy0I21MhMCLaXG6dhVjanc
SdANY92J+gQlnI20fe1DrOUpghF4g6gsvwdNzg8jSDO7FhCsXVa5f6vK2ZIBe3Mh4UOsdSokERzv
TOxKAHJUMYFnSxdnJGUb8/H2QPE/roEzTYc2kOV3kfCPXZf4xz7jx8psombXOrAyRzO5Zafd3L/6
E/84kMDboQyZHdygMhsKREtLfzwbcGQO/w3lNIom1EPa8nuZZsPHjKhfHmqc/c4IXp5EM/mHNmim
vdDFuPFQ8WaihB6XNfFq3y5GSAAMw1z8wBPLx1aQfycPyhhKhU8SyojYzIO7DlD0tIzq656K2ZnG
rKPXIYS045DC+EIFHt951dYZtPYty8J71UMzSZNBhr74UUZsjkmJZGmspYpL0PH2bY+F7I3jXSw5
fI4V/XSUpRy8gD20DuTi4cwYTM5u9ud5i6Lwdrhw+9Y4jJFokC+lP9yo/DhCY3sPq+UtE521xq2Q
p67jDqYuxQ/YJznxOGfe1amE3IAqrLVuRbqfl0VDoNIPcduq7Q9FJtP2c9ahhH5fqNs3RFFMsk4D
43xnOaXgQ0MxzQ3xwLBd316JdfuWSBOjIZBOg6sGAWLcE0yHd+QoJ8GsrEzhBH9HZsC5fV00ORKy
1JjxCqH8sniA50zjItqdWd2THKADK775iDr92JvpCtbUe5ot0nhBs1U1WRskK6TbsSc97Qr6/6Op
MP1ZdnDAjUt3gqr87RFa62NZY6+CuoW6lKyqyb9CrUTsdZ58q4n7hSVDtnH6rSxW+6ooWAZNsEaR
Ky9y05whOaKLnV+kZutFYO0LrANcucJxYIHjX9UABwve10NcQ2lxN5ebMk2/377eODhCK54lcVnl
hz2Wa1kE4tqO+Tj8BQRGOTyPoQewSjyh7gGJ0rYNq6eiKIvyy1ClnIWAaGhIbYHQ7gZfo9Yt+h8E
QhNjue9hgSG/FCGdZxK7YTvRcmNO14bc2h/kyB00vRykBC94moK61MvGP9xeMSut27fNqIEvWNKT
4rvrm3e/ZXEhC3kXxIhj1/3vciwoGXOoL01XQl0o0YBkLHclI/1ddzS0b2UARPaUjcr1rwunHiYn
9IlBYO8e+B4atzYDZ2o7PYEY8B148mJXTRXx4ijpyJ0rPbD2g6FwPMjrRHjUmcaIvvOlofkRspOL
pGnltKbYWD8RBvuN1R5Ye4IUAayAxoI+QGIZ9lngCYQBe6cgURYXunzUI3sX4A9Nu/WstBLCf9DJ
5sgToM0O16Tpoe0SkFMhG+fimvve/TE11iahQSxnqiLD1fcIOfKZufsx3MK6rP18a3eoO/Ax/KFG
5j1oyKvDrcJzWxO3KJtoqMXputoCSS8R/NbMWJFdZgR7C2zif6oxVHCqcD1pUrwvySTLoseUR1J9
HDw43lV7FP0icwWQZWz9nZ6Bl3zWCc7DYR8ZEDHOczO3yYtJW9JHT4HQZhoPfuXL6hTJMHA/9Jnn
+J/A+iX0CjPkpI6gLFJNYR4LaGddJ8erZ2dvFO4EQ1yxtMynGNbj2Y+ydNh3Af2Ea8EbKo8aqhUk
Btp9kh+DPgmKv0cuRjPvcHds5zEuTaSjE/P6KfjU10A7PVVz6ZFsh7p+UX1wwq5w38tE1vnRkwmt
/wUDx2TfYa1clIckYaz9NeAtOIc7UjbL6JtgztiFR9xSSt87RarweXQhyqvpFo1jJT7sK7uGg/Nc
iXT+mUOueJcG0QsoTZ+ajrgnKJPmsVtmvwQ8OGJwkcjx9q67cnWxb/JtGnLuhWyGmg8l/kXRsGku
ftWj0jR2M+tRyeI6ag4hd0kJXSEOIa/bPa/s9zZBb2irQvBa8Ac5AVI0DCis0IFt8eVXYsdm6EEt
LB1Ige/SOQPusE/n937XehC+d+APcfsLVswpoBb431MFcNUpoEzSB5LJM97jhv+bYiT9B5+zSwsb
GcGBqvf6zxN3gdZkH3OxKchBf7Nu3oham8WnF9V9GHg5f0syh8lDOkFr7CUYk9TJD6HvDOxUt22u
j7wYeP2YhDnIDzlTJUiF/ZhMz6ys/eZdpBrGd8BntkkMB7pp2nNRdO1uGFGx/kzbYJ4eRCOi5pmb
MpCPBYnw2Z+HrJBTdpoazdVed204f5ZTkY2nokNVDl7LclQ/QSGl5UOTLkoVfBwoblkJYKzOkUAY
BkITKL5guSWDl4U7ZSh+xzyWbPAOmRJ98S+BG1QmF4NQYNfpGETlhwQwpe7j0IHu9KR4j2tE3YzD
9EO5OA/fzx2U5j4DedLMX2vIvU1PYd5W5T+tpNh1dqILB8Zi0ONKCAGBxVw616kJqfMJWkrM/+jV
XMAKqMuU90FDLNffNWVHPxW9M2S7eeoUkLGkoO5LOoxS/pU6qnXfRUOeRp+rwWlgnkgWVltiGpmc
GJ/mBgAY3nXhBWjUrsbDTOrxfQVfsvBQNvCcOTHh4L0pQsrT7EqTm+w9KkmAnRjouMFnp3Wdi2id
Sf3DKzpXMQeW2VxpU0XeO01JHx5prr36VEqfiXc9hPJgqg02m++eR6ojJ8aXsPYHBDP9SsUjykPt
ocfeFl4ysO2mJ9EHffmunBfdcu4NXXIyrVb637kK+lAe/Gzom1PuQuutKaNIvTPwEtCxaJFxk10H
DB0kxnxelMmPsp4I+0C6YYa4ZZLLLDwC3KuCuCvCxG8PVTL6eo6HMkB5NvCZxz6wAUYqIVTSs6l/
7lMWoE7mZzLEOPJZJuXPul90pxK9IP+DLoqCfyb4z4gPA8uY9zCJKPuBdWRgZmJEAD+LRPK5O2J1
9l77DdoJpf8lSwvQ0+CZDjWWKWk7sFErHVUjDlNNfbg9RW6y96Bvn+9h8ZGoQ28kJadwgBb9RZKF
Gd6C3FO1qEt0zbsZ/omuG+d5DiDSrnRTp35oJppcR1O2/S5JRV8/ZLxxxmMCNHWya4iaPnls6sOv
niC82/NRhM4xhXMFP6OoiZgr8ESuv4iAg7lZOoDCAH6ngE4sva7zzkNb5u2Re7rROta4LRxEC+f6
Y+1BP2uneFBllyHXbfgA5Ytu3rdZVJrHSkK5+sR15dMDc6ewfswbWb1wEUEtoXSF+tnisB4+oHAI
q/p45vWyoLre8IdRqMA8BGEBP5eYEYIlbOgMKeegqHj1pCGbKIYYUhI0lXs6Oqx+RKQBcY1VV9GP
yeTp4QMgQx6JsAlEwNHGMklbs0tTn3wOG4BGnRjOgH0ywnupjxwMSUWTo1s6/Hue9H3+BCuCpPqs
WMWifVYDRfZeF3mXf3IoRDJOhQ8rnmte9Zq+R14/R59qMpaAekMwrvm71VOl+rif0mL4N/dAjXwp
9DDNIAgFLoM4f5izE6uFcA4CA0z3aZ562SnXk+B7SioNzUHPZ+yAkOLygSRZ7UDQ2BPhSUA2Eo+f
bsnLC5thkb3za7i4/BupqnMeYIYHvqquwGVN8UBTDenDnEBk4xlk3qw7lzorK3lELThtvnEHUisv
TtiDQpE3NPyc5GAxz0UTJHjI0KZN9v1UmnbvuiQdv6I1Y7CldhIFviM0NnELwzvfnG+VYNeOYqso
NgTJ6FGRNtdiHqAjCTNFpeFsmKp/bx+Ua+1bWXINmd2y6IjzoszUdGBiuFi7dKyD5L7KlU3YFi7P
Wsh3uVcYck5AJhdlRh8cSH9Gh9tf4C5D8dZZa2XIoPnnATKJ4pHAzy2miw+VkGD7EayaSL9rTQpK
qQPudgb6nx6CX9Iz5xTOkBAiuq96ZjNJ/USRGgf9ePVdFCRQxXHiKYNxTGfGO4sqtmlMbShkbXg6
X40U0Wfs62G+x+njblVflxvrG6No80hx6Ed5Y7L+ykcURo0CkqPNw2FfEFNfRtV/uj1bK4m0zSgl
8BDMfCGLx9DNO8D8QPUFl6Vu019LPgavSVQ4zfuSblqYrGSbzEoEQc+MeIbK5qIUHh54gD2DdvDC
gWfYFo9pbeiW2HpVUJN0LumYyf46z9DkCgq2lx1kAYEc2kfE2ar2r9TimbUTFLULl8dUjy9+GfYK
3PWcwwyJhKdBNeKDyINfI6yCb8/Syq5gs9b9sEjHFOzla9h3uuYxZz5dgjck3hYraG0hWDfoAl/h
eUNDHgiR18WENtT+o68WdelUP5AyQfAAjdNsGj6uLQRrm9DdHPXA+fbXukmyA+zHfZimwmQ0G7f8
EVeEf7lNYYchXpFUXZA/8gIXDpNVyQGaEA8wMQKVJ2XvKDPTHgwfGedp+Jwjgd3dnq+VwbRpwsor
nCmPeP8e6VtUHD0HsxUCtVFW/rkFsQVPnbjsz7hDCj+6jAkFiK3ynQZiB7d/wMqC8a0i28By7SSq
yR8pcQd1SrwpSS9eGuRbzyurY7sE36sgK5B+lgDfuw9+Cx14Obw3QfhsXLobQvbu933OjDweYVYe
LHZqtz9rbVytzQNVw352NMkfBRYpjF6ynWaAX9AI64YXDLIX4VMGXaE4AnDldpcrYW4TjmUVZaab
lpEMXNzhekA04gInCniFGXP/9vQsZ1wJRb2l+rM2dda+okXiuLUIXTyVABa1Eynp9N4tJcSxb3/R
WgdWiiEDp89RoTAvBlVkJ0aliqPs5N6H8eXct3YSRTWAMsU0I7Dxm5MmdPe4wbkbv35tCVjbRs19
v1MJn65QDU6DMK4pquvn3gQ8SmNYt/njBd7LWcRi8Nwb9lWWVd7LODOh2rJ0WNm5bJ5ymOUTXKSD
/jq0MzlMfsWgk1n2Oyhd6v3tOVrrwirCD8SD7DuUGFFnzpsc1/EMksgoHrC56X/Brz6pNvLNleVt
05WL0HV94xbmmoxh+Jk4Xf4uLKBE06Wj3qFGkT+6Qd9v5J5rnVl7Bp37fhSFWwD4HeU7Mw/vJdK+
ugbydZjK5177Gx2tDZ+1T4g690pS4WwJswra6wBSJUOndymAJhsZ5tr+ZzOZlfICF1h28uAvN2UB
A6IJex2HiCLqC2fRp+ca8in7WUVPblJuVJ9XQtcmNvtJgcqVGOtrAoDGBAMLR3m7FAJq80YHKzVO
z9ob4JngpDp01eNvkzbi40aKGZpwn8I7Ex7MwMGsPG2Ot1f52udYO0VRzT0BgFg+4rWMi53SSo57
1jfBt9vtL+vqjRzas/aKoeZZH9Syu8JAZsYdPTJJENKYGgjZHQdKE9kfy3AW5ZaZzNqqsCnJMOt2
esAn1aPumv6cSP8fEwXPcGY8qRmUGb2IzSM9bGJHjJ+bcev1ZmUgbaoyJ06VAqSL1xtfzOBDc/jw
Mr2fG1yc/7k9lmtdWBlFoVgREt9gruquPQHJqY5jRpLTfa1bO4MP+ybUB0os7EVPT/SoRDFxn1o1
5zZXWVaocNej4FdwH9IXBfrAtyDFdee+376M2KtMCP4VQB10PVoPa+hJQC7nMKdNswGYWht3Kx0Q
ZYElLET+WEQQHIyp49DqEQUsIu4ceivkB9POld/M2aM0KOrGIWgcZ8iFT3J/e3hW9mLb50URFSju
tv3VTGH4IlJZ148TIvPg/I+zb1mSU2e6fSIiQIjbFKqoqm63r+2+eELYe3sLJECAuD/9v3CcQX9y
qzhRHjl6gEopZSqVWrmWQlfZTiQxnCx63/KwsrIoZ5p/F8hGRQvOVgdZ4CaJUyIir8WtsCK9e3kI
lQW9xxEBMrOte+G5zcO0lPaOrQzT0NuXbcmIHzVr/r3yw88soPdtg0YyO2KfclG/9nIXr25YFF0S
ZRKZ53dRhAdC8EwciQeGKjl3eVxH7nS8ad3/ADneuAVIOFqHt978iajmQ+G3v1RZf8ZWuInW0Pf1
5uVigmgH9ErHT5RMQRvby2yzi0tQ8N6ZwLunB5C72yK9mQAUiCtVon/2rCzUsRaHI1mm9lIe3QaC
6l4/wltuMBVG0qJfW9dQdS0AqmWoat4zlJ4/hkBgxW57277FENtGeDMZH6KeVtWtqNTP8hU9bOGp
7xeykwy9G6Pw8e3vbz6+DMEctkA5Xto/9yLo3R65hW7y69YxrYMWAYcIWtPofB8vQ1l+bQmCIAN1
4Cmb2wdPtt1O5mOagxYGMw9MHHVhrRefoN7GwBV/jHizE8Tf9WsYSEt0oF+TUw8v/8Be+XYsyJAs
o/2pDddTmLFPG/35dVOZJqElPAAi4MFGlTOepaEoYaO4kNTtHjWN4eN6UZWVTRmsEKm6twvQegWL
H3dM7i2y6ePahQdXRea4uTWcUTlZYmC47MQb1a+bzKLXUpVHZDsg07ywGnoSp8GpM+feY6Ac3rlv
mH695sAFGJ/yYPKmS9hUW/5i88E7oLO/e7ltApr34nmud8ZymeC9ILph1fx9aG5tufO2Sb3xXtLM
whuzAb0bDJB+1giVetZua6jBe/UyKQqHOcvx+nlBrbQ9SbWED1kv/ePkZPyQuw2/LQbpJVIyBoVq
7XGCzg9eaAcysDjw90QSNjv/dZHw7D+wgjcmknjNd+se9lcUqqcEL58fhh631m69tfFaZ/QkbY7i
mWWjdZZHTTIF3D7U0/Lzpv2jF0JF72QuJgoyqQEU22tzhGa4IvaDZ09OQ/67PojBSPrdEWclnsZs
DyQcIdo4E9KK7iiskB88yErsBDjDbtILq+06iAz8ANMF0jmffBRtN7UKoJCeLLv65/o0DL78V+m0
XSAYRQXcYXTIORu2BAxy8sn1r2/x7J2dpLMw2lNe8kZMPZr4vWNVASSFUvsyBykayh9XkiV4Gt2x
lWkiWtCYIE7eLO00XEIxlx/QwuPE07S4N35djxptLlFUz+fL0CwyASGOSPOy2ON5Nuwlqp35tlug
I8id+4sMwygRPSjJLb9PvCJ4vL4OpgG04171IIKFAoa6QPGm/MxK0YG/Hb1B/tyXl+tDmPaqdugD
5TLLZbLZg7TYD+AU8pNssujcDMF06ot2r4hiGkY781VvgY0ObnCxVQV7ccd/Uv4QHgoO9upGgsd/
Jw97t/Lq2XrZs6Ju5uUeDjmUAuzgvh34+tGGaHkUoxOZl4lUdQN4KsqHRxlEA/9iZTOYKq4b07Be
OnMj9UVXSNZOl6re+PxRz4HoVPVUt1W945mmEYL/PQaZW8jA74FKiBktH8MZdGlTXTXHUWTNHizc
sFY6fSNxG0KmEefIJKv6kGXDN7x7Talqw4cc3Zk7MzE4vrvN8M1phbQyg8KdHC+glh8+4OFgHOO1
6dq9hgXT9zXXp3jfX+iEoyrzq/auclt2sey9TlKTiTTPB7M4GI7R5napunlJ5TrmKDYh16xQNntY
5712fdNqa84p8yUfPOhiX4polB9IHn1enN77mE8ivW3Dam4pCt+tw4iA4kwN7EfmAxbkjWGZjD4o
la8PYTCVXmykQOJZMm/UZarL4piFPcRlG3CF2TOOq4nMe+/pBlvp1cWW2zKaC6UuA1qpElWp8DiM
qrx0zW4NzXAs6kSIAtiooG2G/lKFgJ+3/VpCyg8nL/o01iRQ/iVvO3aMtj9dt51hD+vkiLILrJpG
pbpQF9oaJCDPpNjVjDAtjOaAA/g9emHXEwCJZAXEpSpjn2JhWOFMR29s2fG2SWiOONB+ygiK6BfU
lSeornv86DG+905omoXmiaQcG6teyHAu0JT+QJpQnaEkMBwd6UWfXVwHH6/PwrT22lEczrMsAJRf
7icF/Hot76Uzpmwcv9ftkDhSfIW+wufrQ5lWXfP6RVhQefd6HJM9e0av/ZK43m6LkunjmseD92Od
odygLqwTdcxscN2NEVANN/10vfBYSOGWmVzAAFGzIG2XwDut3a3X778Kj9x2SzzEIFrZdVnG7caM
UWwE5Lf9eO1sndAckRWgZrgsPlUfM88Bs9Fc3ITJ82y90lg1jQNg83a7CRcsawvD10zsYQ4M0U+v
M+KZmaoq5zA8A+FaBbRUAlBJfZyXPYiBYeM429/fnNdF1toWZ+sK3Pn4Taz2Gs+b2N9105t+vubF
ixyrYMwXGAf2B6oT78nHqgTyrszbPQ0b0wQ0D/YBQnWGzAGgHVw02cboaTnWzhue6du6y0rwkNlt
Pl5Eg5QpnDofQmbBP9eNY/q45rLh5BaQZCbjxQ5wzeiCeT0uwt4LoIav6/THLFs7tiwtTP9HmAgy
Qnm8Ec/d9Nt1GkYEfopeina5TPlAj0WPo3Fp3d/XP26I/bpqMsqUqMDJjX2aTC1PSLFhX2plJS2Q
2c9QeLkxrOnyyX5BHBaG6B6KlxBPwANTwRndnLcRLNs6ISOg4AxSstiSiGvtCCpw8tzYexK7BtfS
6TfUUgUQ6azx2yHV5R/DEb3+VZhj9wd1dFtlUafgqEAxB3WDbSGkdPoDCTpEHo4a+PV1Nk1B81zS
VKpG3rBc2jYA+rv3YmFHeVKrojheH8Fwa7Q1/5XN7IA2B4VdFbEfhDL5M+tqRx2AlwzR1bJm7AzS
3mCFHNG8gqc9cqudPWyam+bc6JgDqhmUEqcBPFmJPYVuslh8PIzeLtL0XQ+nkU7IQes+szpBCkDR
x/xHQVgFLSoY8brpTF/fEqY350JoA0Ddl+sCei+0XlBQffZHN+zJurM07zo5fr12KksLgGKBTvYT
FLo/hU1xbl2S+CPgkEvG0+tzMI2x/f3NHJYQjRiu1cJCWQT6AtD+v4bIW75QMX4ZM/zn+jDbT/6r
rIapbHvgzTAt8YDiUNFyKpogiGlj/0Rni/UgaVXfNRzXrgYeujPWu/kqxtqW681YoqMsiqC+d4Lw
2SdBfaA4h4ShbIfuG+BL3d99vydYZBpKO7xB7OKgy9NfTqoVR2I5n1objex4LhoK73FTrALK5BZh
FcxKiwR0KiC4tXjLKQvhLQvvi0OHtpfry/OuK+LjWhAgrRJLXq7Zxr6auYnK3J6kFQu6w+ywZjpd
H8XkL5rDMxeA4rnsrQ8U/Xtpa5HfyMZvYv6kkU7IEfJ1XamDj7ceuKFwlr+gN7ZLrv9yw/bVuTiy
2luB2BlcIBghj0y9x2IAZTOA/hv/5zrnO1Q4hu2kc3EQvJarZnDtkxy945y5v8PKA1KJ3leSfw3X
4YvlZDfOSPN70omls5SFndqWXwcwyBVD9zDJ6SAa78O+gxiW/I9M4BtfXCjalz1POqfW9X/4BS4s
gQtis+urYti1OqWjpA4wVbJzTmFVg/XKLqLOjgu8RHuJZ0X5TZy42Fmak/seEiA0f+OeHYzfSOU/
rs2e35n2le7UvPXruXX7s+LzgQrxuD070+hXGVWvARl3vNu0CJp3g8q8qeU8dudqxOtkO0HCEh13
O1X0d/MHWEdz6inKHPS3+/wsqiklKM+p1f/qC5EWHNeBYvxShfW9tY4755VhOJ1ag2WVxZhqCLgP
l5nFfy40kiTStV4B2Eezj/fYIAYHtz3N0Uin2xBzP3RhJvmZOJCgyIr83/8PvLxhZXSuDT9Y0Jrc
OAhaaIP9mmUs+GRBk27Hx01f13x8GNqZ0qWqHsBy+oUAJ/wSAX/9ct353m8jg2G0I52hy1o0XV49
tMI5EQ+9J4Cu/D868hDLQXP+CCIxDmpvnCOg3ErmQf2al5mc53H3WdkQA3QiDkHIagVIkx6ECNDi
Db6PJENXaEKb2t0Bh5iG0PwfahLMzoD6/yCqfkxatA8dRei7SW8H/HjdmNuKvJMe6dwbiwpASCf9
8mGYSxVDaAnlzqbL4gUBnx3WIEO7+20jabGABVHU+UHOHgo5/CJqXV5RQVwOdcV+oPd8eb0+iiGu
6YSQrfLAJG7xCvOpD60Yj4OHJ+ZwBkl976F0MoLyZyf+GFZHZ5pAfyv4PbaGbuas+WORod14Wif3
kDfFv9cnYziVdV4JAXQQD625epg8wh9CtOS9QpegdNO6nPwfaJOWX7re9e6twB73KjamWW2GfXNu
TmxAxYyGAqjuUZ2ExTkEp9AoF9a3bmsd1MZ6vwnQUcUeUKu0gegB8C8cKh5HZBcNYJrF9vc3s2AW
ynK5VYiHSqC0lZWTTMCXE55QduE7hEIGz9GhbaSnYiPHwCNu2aOvWQQXVJ9Qa+94dmxq//H6FjBN
RAsBg9dkaFfIsPpKRGhYX9UvltM7jwNocn0Eg8f4WiYwzHaJtLwpH2yCOkgRWQN4BsBbg1jgJIBF
ue6x5s0Q7hyjhqNBB7wtvJsdG4q/D5U7g93Xl+hFS0an88PT9fmY1kVLC3zFQvxqXzywYkFzb4bH
0woMg3nSlTK6c23H2aviGSynw97o3EWrgqs8QDsLo4DSmc2PCu9uEOt2ufvg2MQit4AQaaQ3FYeS
Ry3rMzSUFAS0G+CocJPSEV+v28ywy3QYXFuJ2enRF5vHwkM+20rQzody/tl0YBe8PoRh3fV24pmX
PtRURHUWAb+MSs5IB9Hkf/3jpt+vuTuYPAMIBdawzuRIqHg3DDU3+rWhu6e96edvf38TUArmlQGe
tyDNyaAOA7zBmLiVvQfzNexZHQonAuWAQiEqz6LLf2RTAF6mMUXnQLqvjmCagObmqmNMWFXQYInz
zPk5LKMFFpU+EHsdLqYBtPO9nUG8sIRuefbBe+RQCQ4Vnn+/vr4mT9N8uphniHNCje1M7OFIfKBl
lYqJDY6ROjxLskcO8H6TDo3+QsPhTJcEZ+0HQafDVOARuyiaD5mHJlLk/nPcgXYjx3WVQ94XaNo9
VS/D9tWxa+hKb1zWe5tzr7J/3MQvZdMEXyNCf183oGFxdOgamt0AVuFteV7KabuzdHPclPLpto9v
u/qNb0D2UuJtMMLPR9LNL0i2ovOKOdz2dc23AdcMRov/MU62Fh8WivfN2r5JFg4rrvk1K9Z8mMcQ
v33woQM0UIhp+l1HknwGV+VtM9DO8DYccQdZkJDEqnX8+M8twcEuuu3rmmOL0sm5Crev+/2GtxNg
p9lXxjBtTc2rw0rloEkmCBsMgK4Y0Bv0gxSjShpw6h2uz8AQ/ajm3bZjdVXtALCClt3y6zTQ+4J7
jxwwSF7uoXoMDqBD1GyW9ZOwcsyjEusSIyvE+bkLIzdYScegKdGRnCDmYQYN+ATCEjkA3Z5LegLO
+OtWMo2xxcY3Xga+l2Ll/WYl3xeQnFuzf0M+Z4ch8vZ6pUxG0hy5VVZRlKzFEGINvHvozviXBnCY
2zIzHX2GhgYQE4FQ60Tr8rEgJAmD7EkK79IA7nabkTR3VlyWXQgqJ7haBbRCUbPxCOVi78DDJdvZ
rqaF0NyZqsj1+obWWAiWBf9UOQV52Fwpbzr0oElqb1xvza+J8rs68HNMJQOT1wcVDS9h64wfPeBr
dwKTaSaac5dOIzurLOzUARG9Ow5J19YHJ7+p/ZFGepNt6U7ZkEXcTls0VxOF4pgVusHOKhj2qg5x
CyuKty9XwDwhtQV4hMB4Dq7tmzQxoD+8XcnfeFtrkxwq7TANkRJF/d6CJgYUG2788Zov095vRS2W
JR3CMZ67/iTzPdJrw5rq8LWs7LxMzQx2IRQPXiC4+29AX+shYMUeZaPJ9NvQb2xjOWD7AnJ/TWvW
HlYKIp1s2qmpmD69/f3Np4dKALMDCra0ctFFPKvL0vbH66HBcMoQzW0rt89Ay7muqSvnk7V+AKvj
cQA5bz3e+Ns1hwVUjXRThUX1fJUWTnBqgz1lWZNZNEelhS84KArXlGdAcpLXyJc798o/uqLvFAD1
/lhwmOcM3ckrerbT6AiO7thNgjses4PlJdP5uu0Nm1KHqHkZBDsje1jTLOq/epP1FdSF4L7pdop+
hqXVMWpRmAGAYnVras/yNNvTCYRId7mq0FBf7djJNAPNY5t+JiDgk2sKpld6sKAtnjQzdeJa0D0d
qu1T76yEDlZryyqibR5hCAl2FBD0FUcCwu2jckN1BCb5h0NKtvPeZ9hQOnSN9F2eVx726lgsR9Cy
A3a+Fx1Mi6G5MB1DiQboZk3bdQqO65yVpybAkxjprCyeWSZ3/Nk0Bc2f8QhjF86yIoau38EOe4yk
2NmtkWEhNEemEPgd/XI74OXK+L0kcngtoG6aRLVkn1i2/AdCZrBQ5vanvHTFDp7HtMM0H5cFCNft
3MKodoXSe9E5n3wAYo6rY/933QtNG0zLs/twsaMyGJcUfbOotrKNfaeJazs4gqX1KwS4djIXw8ro
6LYsH1kOugknFZw3sWJsPY0c73LXZ2H6unYy94KWDMkdTp95fF366dlX365/2bBzdWgbrmQVzy0P
K+BJ+dJaQerMeLnK3ccqr3bAFKYxtr+/OeDaoQ9xm6VLyjuWQAQhtdEZE9HluY6K0/VpmAy0bbA3
Q4QRn5yqzddUZuxkh+4X6A7t+Ny7O8j1/3A4v/k07fOR5tAyelrd/hspvjSqvgOH0nEdrJgN684E
3rURRtE8YchqWk3ryJ4oHtbj0LNi5Y1ftn7oeox2fNw0E80XWIW+X/Cnsyd3of9tQ6zoWmHcuzio
MCHt3hlm25R/xXTX111hUEh9WeS5r1NQfJrWRyLrwxQNqezr07g+NqHciR7vLjoG0ryiVQXoDYTv
vmaTf6BR/dlr9/A/huXQ3SL0aOiDhsB9pdGEztPgbG3Ft9k7uBjm+pY1DaF5hVOu0MyqIvK6CnmH
fbV4XexUUeK4L9cHeDe4wjyaT8yBRAdiVmbf/Tm6NI1/74TL3cijndTPsJt0vKewevAzhz75YyL8
/hIiOd7oP/BhOpT+3slqWmPtxBvKiYt6Yu4rMk2IB+BKAimRvY+/e+jBQtqhR2y3qSrRzq+c+J8j
kHC5tDptDOx8RY9N9Lnt6wTcurcUrTCa5uJTw+cxb2n1ChYNPGcR8DTX38DPdxtJKgbQ/Lu2wLwb
RaAJBrNiQYqEEz6vpwpc7VDNWMFLjguSGPCw9vv6BnvffJ6O92RAUKiyXbpXwFJQWPKPnVUca3RY
zsV4yBFTxgF/390K78cVTxfj9nnTeXbnN68RAsm2UgI7TS4zuMFBXIXwxaO9orhpqG3Pv4n5zBn8
gs5h8yoxm2122N/1NB6iGTc0EJuBhvhw3Ybve5Gn67GhEX0aszBoXid/+rKQIMVDfgrNhkNFf+XF
HgOnaRQtFCjwvNKmtZvXXvWXDrt6BaU0aE8egt5O7N3GFpPZNid+Y7aoByN2S5fmdWnLeBtqI4ET
I8hSo+5SFkMKnMKNdtPiguzmbhK2lK8o+x5yYFHK7gKJi4TX//Bl7yQzbXAtPojKsvssKuVrVqh4
IvKULTRGOe/QZ1O8zSdEzOCY3/W9YDKfHiAAIHK8rpKvqq/iwq0PVQsCUfjQxrIfYtOvTJ6uD2Xa
EFqoQAkGBJ5IbZ5qm5xZUKQB1HShGHWYc+eorGZnlbaF/zsV8HSYaKmUQ0viRi9t6fVQIWqEj4dW
Wu/VC98/Qz0dKaocKER0UvBXgWNa2fSOWfVnkIN8jKpu55h7/xT1dJToMAUoEI9O/ppt3athLk+K
RE9F5Ows+p++pvdspOUBNj5bOACHvhCICdI6HsGCWxZJz/1ikIeuJmA4TNx1ldCgHNF8fV8REHpW
CSHOYEUAE7Qe3rjkwIbygVsqm15ovqD3HfCwcQ92aFpHLX6Ajd9VaOMgL+Djos25k46H+LHOzp6m
rWE//gUujbqWoyBrvwxFkVV1TK15mcBcP8/cPQ1e59dx5ZK+jZI5YFX747oXmKalBZEGRGlNt0Tz
iyiZ632gHM/1j6ONRuibjnwv1AJI6zEA8fOxeSF5I3+CkIgAwTTT77f9fC1e+CPknMvSUy+yqUsA
1/LWUaeh594erMS0KlqUmLJeAcGm+hcrg9aD4ySOT48ZXMuryH3t76FMDS6mo0xX6uZr0I3di5vV
xfCTTHOQfQnd0BY/+jnw2bfr5jLMRseWkpBlAPqL5qVw5f12bBRFnbgZvd/ODfT+7Di04dDQUaZV
Ho7VSkJcpgXethHFGc7XQo0fK3T4ZLaDGppIu+zGVEXXeEPHCvgAACV7Iln/q3KDdMuKVIveC8d5
Zuw7qNFvqZ+5ng5BjRQILqG4UwDXqqJHNVX5o/RX+fX66hhCuQ4tbVAx8RFn8hcLdjuIGcW0JnLO
RFBok6zNHrG7aa9pLt+OYQS1IZG/1IOvVjxO0866GytLiaRbUDTYAZiZhtEcfwY8ktpOFz6LIHoY
eJnmQfA65e3OoWQIXIHm+Uzai6fyNnzmiszqFc1EZR5Db9WxbrqcQnT+fzO5QVIKWaUieIZUFdjN
LKT47DyvNOb+tBO9DNmODiWFBhWfaoAGnx08+KUtmCnjDOT3MUU+RQYSHvphYXhbrm7SDXM9HVka
AvfgD1bmPY+gTPqYZ9XwXPrzeFN/BD6/hZ03ya8MOaVjl5PngKmpO1FlB8595IxqPeb+LPY0WA1L
/xeQlFi0siWw0JMAzFwBsBGFu6gNgxPqvIisU6sneciPrJ/SbSFkN7yMNLjrsuiWYiDMtM3rjZkG
KP9EeLzsn7OqsJ4d0KNnbjpLvkDCeUTya0+fBXQp9sxlmpHm71JBG4yONj+Kbgw/ZxmpkywrnLu2
F1XKIMj3303hS0eUSqAtM7Ta50ehykfVgoqgIPJuY2Vc8aS3c7SY1l5ze1KUnEH0PD9mM3LRdm7D
ZJzqf67PwPRxzeX9hXQ2X8BEG47L92LAjackuxIQhmXQYaOzg8bvbsauBf7koHD42dBS2SqoduS+
3vT7dbSoW0A6SnpF+YwDxP/JpyJ/7mmu9pj2DebR4aIIttYaLoN4DiDOHgKNjg6xBO17bO9kMplo
+/tbx7CcJioUF88bG0c75//63D65K71zd++zhlNJV5tpuZScuj5/FkxMD9CMpNFB1B5d4rFw2mBn
l5omonn4aKusX2a/TAuZfyG5/Tmg7lE4812I/r34+mKbxtDcGnp0UHHrhiqNqlaeK7fs/xuboTgp
PDG0IL4I22/XBzItu3aQV5AVdGTolWkj3Cn22nCKV2iB7kzDtCCaQ88FHSivszKdWef98pAJD6CC
nOgjpbzcazo2TUFzbMXQIV+hpJQCZylBIVPMp3Wab2p3cz0dPurwoPaXpsZKuF1RorVO5S90gmrh
zhXKkLXrONGGAeAXWjBRRnAhrCc8GeU1LS/+zIpDUKsF9avpJq4wTEY7w0EtXgvUe8p06fg3D6fD
UTqKnm7aSn+RHVK3bD2vwTpw+ilfGj+Z612knGGR6bbD3kSPfmhZIWeBnTS15DLg5Tb1h2hvnxru
NDpiFIo8Qemiof+5FqjANwP5UwmLGNAkTbfGK7IFt/4nH/buUAb31gkPq7X3fQYBw1Q60XkqHQ+6
lvwIirtkZNEeya5pUpprL8ianb6b2LMt0exP64NP79qmPuSKxdKNHrn9uHjOjYuveXolopz5Pbcg
pWijgFij+bc6QIsQMnDXd5fJTzQvDynp2qiMrKft2rldObdnt2Xtj2TqE6TT6fVhDBFLx5S26xIS
6Drkxz9CHxOyjz9M6ftpiGFVdFipU9YD1Ft964mX9X0+OUmJXFAUQzIIkG1V1SmrH9pqL7oY3EYX
fIGrM95EUC1HmRUuw0CQUh9Hb5qjnfPDZK9th7/xy9pDW6i34AIIYNScOCOtUlsJ9wQdwPB4fUkM
zqJDTKFc6DfuEpQQ8eqCixNG7kmVvX32AvQjhFVz47nubjZ8M5UInZmUW6FA1Xsd3DsnWK3wTL3B
TxjN8lfV5Iz+um1K2vHuNKM7LS2imRrC6ccIKpSPdQQMVRKWK/myMivaYw00uI1O0xsU5TqsRPG0
6yb+0JHqa+GXx6yl+clquBtDV/5yfU7vN1q4nquFADwpdTIC/9QTQVGIo4Ds4IiHaN7ZW60Tsgww
cQ9pO07nMaQ7W8M0Oy0odFVZUep0PA1WfrYZS5GHA8KbqU+4RJ5WHuxVsQ0D6cjUxmcjRN0aQDvk
+q0c+jlZQD2QuG179lVXpBk4UW8LdDpK1RtAfWu5INiFWvNvZP0iJhm/z4LsbEW1Ewd5/3h9wUxz
2v7+Zr9DdtoB5y4wPF7GvoVT9ps71osaycldnDp2O/7f9XEMhRAdvQpl5EBGqOmnNFhFXLvr0zSW
l8Ybz6Ecvyu1fOkLbyd8G+Kdrv2SdWAr7bpApL0bZeQAETeujmVJ6nFnx5kG2P7+xmjoJPIIFsd/
qsBc2XfidRDFjeuhBYUyiJyaWZKneGN8CEoL9N1R9bGv3KNFRBF7hfh8fUFMc9ASg2LsuT2DgToN
JkGtpGxD/iAdPg3J9e+bNpYWCAK77ZtJ2Xjnldlp9ZRAbjseJRQQV8iyJX3h71QhTRPR3H9EKjgU
84SBOrd49d1xfVWhF7Gd24vh8zrCNc8mqx8twlMIiQ1OHBLJ53gphjm/bbfqGFdoy+BuBEdLIaMO
dflsaVMktrf+fM2/QcoxZgvr4QtQFXx1e+neWfZa7xGZGE5+Hdo68KIHf8WId7Le+uiVvUq8fEpD
ku1p4prMvw38xtWsZQC1AN7N0j7sfnmid38Edt7vWccQlXQaRssVtqVa2N7D0TEL8hE14c/Ern+D
EuTco09pXOR6m0P8Ib14MxMQ907+4uY8De3sw4yu0HjM1ye3aFLqOnY83XoF07F8pOgdmKzgKQQq
hkMlXACP+97ZwUubFkTza/QkhavtIJCvAxSQz2vOrI8gsWDOTmw1JHp/Eos3ZlpqVtC1QlxaRB6k
rPTPnl2fu1A0h7UXO/VZQ3DS0Xu9MzE8/XCe+tWKKmnUpwisp5GiFs+a+cUOgmwnfBim8xd8r5gE
KLYEVt1y7uc1+OHR8VzVc4o3950AaBpCc/Ep8ldBBTYWCJM/IKuPswWKxzONwFcafLsezQ1+rnM2
tg5hLWqnRVrUIBMNK8dByiO7D33UDjdOQ/P0fqadtHts2wjY6MjHNCLx4i/DnbcWO9mpYe/qaL6+
DkU1MByuCiANkB+E/ZFm6/N1E5k+rp3caiZOONpZnq7FEHySEV/PbbGSPRif6fPaeZ13VVWzBeZp
BBg11DSyxK79nWTAtLyaU2duEQXuhC0k6hxyMOo7B7BtrpudR1XTDtWPaKvkeTGFeQoltV+F6z+h
25tA/thxZNzSqd3rS3t/HJDO/e9h4ferOwQgCUKSOT7k9fqpsntMw3np1bITntDUiY/9DWUBPdX/
DuLNFesr2ym+4y5Nw0tQRGtx6mVNfkee432TleWS735XrN1Bjo60QO2jwMDw1YmKbrrvFrtgKchX
xA+/xr9kmMC7+q30PeiKDrjmZj+CYckzdBxa+C/zRMViKtFEcIgy5qZ+AEAbG4KlOXTr1ILacoHy
Q1IJOkMpsPdQJcw7C0qBHQmRMQJR5bftqeqr+qX2a6tJwwyyOUnQ9Z6AXJFwnNRzGEjamjFg7qGv
6/VfwDnCV7Jwp4rB16heVor3SdDAuvMZcvT+F8HIUoJGYm0+ltbolIc5GiaQ6dpraXcHwOzlxnu/
9vG0hIt1YRZb829EeBQsDkxZTlxCmsmNVRmpLyuU++Qvko3CSh1OJE3Z4vb/1KLHEdM2uHAdfRI1
FmhQUa5KQDCzEIiBdZXzsc3RuPOyjFVofc1Hsnr3neOIMaE8zPxYlhz84oiE9afVs9olLSbq0/mj
H3QLHRKvtJolCf3VzdK1mUdx2gSdw3PWdx3FbctGv+znoOno/JssnXC+qNVlXptgzd2E2+XwgTKf
Ql2+s4cU/ZZFOhVyjQ5Ygij4AmUxSKc2uAPTBygsuvTMF8aBL4F+Tc9fK4i4Oh8BiMzKeF2AO0n8
TobTPdAb+Qx8tFicGETfzD6UqEJBFA4vlrBaHnLg2cugKILTKoP6znYyOdLY61kp/8tIOUG7NSoQ
OiuHS++jX1hecA7RKludQgCu+jrmUG5wD54rHGRqoOmIBLpom2a2Ym43frPGhDWuXaVWt+T+J2v0
w6cIAoXIIAKu+mRxibXgBbtY/pmcdvk2LZa68Jmpzyvz0CAL9lJXoiGo7zkYcS3xtUYCikfunHb5
mUVZ5KYT8Gxg6wYy3y1+5hwNOc/o9cja/+qxZNHvtWxtmcwltP3iYClcdaLo7/PjALe6MV6WaYUS
aUPVeCkmSz1ZKD3VX2vPW51E+s1Ey8MYWWr40AK2BWVLEPr5h94l5B/f9UHiZ/NggHmmvGYQPizk
LytqC5BHLsv8oY1GymPBSlTHpAhVdsBGR7rc1suPxuXLP7XveuV964NAIEHthg8XG1BGfioh4GN/
tWeCBlu81MD5BIzG4mhkRZN0TR4O391B1GG8+tb6tazmOT9IOyBHOq3ht3oRaj7jXPJ/VsT1PgZj
P9pnZwb5U+KHU/idKdt7Wv+Ps29rkhNXuv1FRAgQQrxSl7677HbbPfaLwuMZc0eAEEL8+m+V9zkR
veWm2FEv+9IzIUqXTKUyc61lu0i8GJPUS1rF3XgabTwU96jD+/rQBq0/3Yb9CJEzU+XcfxwRnlV/
zTHyy3uvmnvQ8kA8Wx9oPkj7gkLYOHwAat7P9ijok7+GjlB16BpQXIH+ebLkU6uV1akXTDy8icjc
6rT3Payg5ZQOqaIsOXMg13H+QHPRPYGwW31UQib/iBhMQDv44cEec78ZUMctu2ex2N7bVSgzfclG
ciZkUB6NDnErxfDRt1DnnXfxVMf6WReLqarURnMCEBOssQ1vINszcOx+2YC+aClASj12Cj9jDiY4
EvAZRU9qmuWnQuWJf+P5I8tSnlXLPwqLCfhwTguyz+WYsDMfdAIEJxX2o+8HYb9XaJJQe2Yh+bgL
DV72KUCAycs86PHHlFjTq7OSQzTD4WVFvgN7X3YM6Bj+wjqM6jBlbZgcowzc9nswN0MKjvoSZydX
LEt0OiR1Xf0D5wUyJKYIV2DbpUj1R7SrFoAxAULqb6cE0i0nQyMWVmmtDFkOkx+xujpAxk6xE8l0
P30G+UD8DRcBzh36Wov5cdaNynZDIo34aKoGPT56ySGOM/aNTQ5J3aDQVsRE4kfHKqCoIUWVeBiD
OchuOn8m7T1aHNmrB0pxdP7iUlFHj+lI2HSgWgVHGTcQZ85r070MS4IUa1MEoXdTInPJ4SF/gxnD
Rtyos9zbmNZdUZMgVR2f9KEBpw6e/CKHr6XgtFLLbpiCSDW4LPLxFwxWqT2pBfvmxYxYMN2O9YvG
bfKKeFnWHxLQfJJPBjWe6M5ALqLbN1CPC/ZdS9lwZxva44b3hkDfZH6mowNSb9o7JsHY2WfQivTj
Q9IvJfoFedg+RnVgBTLedchvs6qPu0/0LD78SsVsdgFaimhac2lJCtnwOYBkVjZ/RQtK4Fu4isQb
j0Md9+Y5AdMs6KqLcA5uADeQ/Z0H3DE6q0wNqSfcZyFuntTvYl7c1ZLCotN+ymaNAcFcmdpcxe2e
cPQxPi8kMh2u1BYkZkjD4HTZpI9/tlNZo5utEV2PLqQOscxhWhb8mwLOX952kK9WhxbihtVuKue8
vy9KyMIDWooGHzAn9tWXqGy6Z3/Mmn8Hf4STl2HI+Dc9J+PrDM/Q31n0lE93dS0jNe0Ax2HyCUIK
I6inkjbvP9MyqcUrCrNLezg3S1iDHveqyp6BEBPsflI6bg4i07idh7qw/BDmGBCY3LFRTzxPvPsw
D3l2iIyvfuayQL40VcNQJDtpfOiUBMk5SVAWLMpvwqzXcYd7jXrFTz8jsjkk/iJfDO2TDgXQsszu
Kamy/ng5Ql8JD93+21n3ouu4KL5EfP7g8/Eu9iFohO4VCKxvRLrvR+nUJXalZeVnYacKlKE9cVOG
tL7Ny2iLDWttdOcNwEkSAX5pc4RssvqR52iwTLEL0RYTydr4zjMAcd4IPvAwPxJDwUUBrCFY54eo
rq/rTqMus2s1K+ZDtyY/ijDMP2RMlx88UDtsQOXef8WAP/S/I3N0eqB5muGZEWe5fsgESdAGVbFP
RvXhxhFaWSEXyRJl4yy1j0deVEuLNLasvoR113y6fEDXJnD++9vcR9kTP0DjJghvc5XvDIqp5jDW
uVfhyp+arYLJ2iTOf3/zGVFGYw09gfzIM/0atNmw5zk4PK6bg/MMLkDiVZVIVR89SerbJAx+NSrw
DmVjs409WFslxwoanzVtq86nFHp0ILCvmp1B7vcuBFXIxiRWPIVLXp5z9AFUs5cfx5iSu2rEFZpT
E9ywM6won1t7c3mxzifzvbek8zBmto4zXhbFUY/L05SPSVo1/hPAHgforCFdtIXxWdlxF6ISRiDT
hexRfiwig9q/xyAdWDfxRo7r/SwqdQEqSUZZP45tjoYSOGzont3ZdnhqQ7IfeD4cwwohd0XCjV6Z
lb1xsSqVVyzNMvWYS83ivSX1BwIfvo/yDojGLXb2tQU7f/yNieRzXHdzInP0l5R5Gk9Ve2SLVhsn
eG10x857ZDOHfLHFUUox3oZ106D1GzysU3dVJgRK6Y6JE6+gWaaD8QSaO+9YJeKrmEd7NLYYwWyx
Kcj+riniM66xYx9Qfyn0CUjMPrXgMA3Qn/gRQW34fNlC1r7gGDvSBTZgOS0f6FCY6L60dfZ3JOdw
+dYtXlhuJAbfL1tjIs7NJ0NrkGsY8i8NGIF2Qd6LVHngmeKZ9xXvzN/kYt6TCeJ/2ix5Skr19+Xp
vXsS8F3HAfR5SctCdcVDb7q+Twsd1eCzD+gmlem7tsmYm+nmQsdoNRHZF9AqCWjzTn8ZSe9NtPxC
Tvff3kC6Ji+3OGdWZuMmu0XmFeCdrNoX5HoeOPbqECcTOVxeqpWT4KLVAenNitKa6cSy7qsaQPkf
kPK5Fdicyx9Y+/WOzUvBFd6rNPuiNTQuqxqMz4WHTrDLo6/9/PPf33gUPWRAeqh+OilEwFBbC+Te
1mN5481+dE1pBnvtGD0lAJQ12NovCNLRFVdkJPpgp5l/uTyDtfVxjJ1NKvbbdh5PXPLulWRkadJ2
KPUWj/ja+I6p83AuNYjksi9oTpkfbCEFpEP4Fi/Eu9cGFsexcKrCaWqREzwR0avgazCbuX30Ay5e
ke/I+RH/qGw29nrtW45VZ4lVoAm2yxeOIGgflCVyYj7UVUAlj2RYCDGRa3bkD2y69s7hCaXmZDj5
BdnfMg2Rl9mIgd4/sH8g0XkcRA1ruDnNMp9vvWkKoSRHx9f/QZFz7RNOwG6Q0LQz7vMvPVvsvhhp
8IBr6rNv1VZH4toXHJtGijknyK3PL1wbbdKqwpv+tqFd/G0UYHbceHj8Lq3+EcexyNUiynpw5EFm
xX6x6DyHpFkSZshbz0qLtLJBB+GbQZnqpvNm9CXToVnIvZzrCsk3r5Pmtqyyrk/RgcPyw3Unw3EF
3Ke5T9HMceq7KNsVNaRoURTYIrR6/1KJEscTiCSnY5Ep8RKEsscrIrqH9ClNjVh+mU6wPahu8/46
YXAsruMXVBQXftt4mItd4tt+JNGcajHyL92skUu4vGBrU3LcgwBXLLrZMKUCDaa7qu4+FsUnLF6c
qqpsd7aCfKKX5Vskh2vn0vEQAvIpQntkOAlvbg+FRYt0pZFLD82iN94W7zuhP2Dpogkl87Ixe6ji
yACakH8nkOe5I0nsI7VUb2lov++1/0Cns9DTM50rfQoaqDAoBZLa7ny5Xd6WtdEdD6EqvVR+m8/3
cNrRTpZV/RE6EGIDGr22RI53sDEEAnuO8FVpnd+AJDVJg1yMO+nPwadcbNJAr83ifAre3P0WICbP
NEjxVlM5pLKHHPQUbu7A2izOX30zOik6BjV44t0T1mbHTLBn3reQ0LaeTNtgk0dmxULc1FbvCWAU
+mm+N1NHQaAG7ByoSEDXiewknHYUqb+9yv64vO8r9uFiylkbQIEjsritFWqkZjTkQJtsSEE/t0XN
/u7bm0XcsXjp5cEU+rk+maSM94SKfxIZ14cZfEI7JlCBSAjgYZens7ZFjrlbO9qR1goHgBZm8JFV
BtXmWZ2VDmI36DiC3DwJqnCrnr9y4FywudXoH5UV809kZKAW6HT9OhbxVaJrLHIx5kVWetPYc8hK
jWdq8FKWqeyWX1ctlYssV8vgo4AuppNO2mEnGkgr9hP8yTnYjztPbVyQKwfMRZSLZUyaxQ7+CbkE
765v2J7Ltt8bf946Xyt77iLJMx/199oK/0T9ReyhMbvsfr8keTtHD8kZ1nh5wdaCDxdUDp1f20KT
1N5bFn0vsFg76yt9BClZkchHMZCbnozBLaiYsl3l0UcPXPdjeW0QGjvBAPhu6wqa4eQk5vq5kUV/
HDK/3timd5stcNTcu38hECLnvr0HefUNqznfm1jeFCqE8m2SNVCFEN/OcgrbL/KVVEDkws5t3At8
EixiNvNvIPv4xKh/KkZ1VyXRI1NNueNT+EA1xCwtpKgub+LaYXEchFYZmTrIAN2DTT5KmwkygwZ8
gg9j3Og0IsUWx8nKsXfx6DY21E4VISctY4hmLmYfnNcyxP+4aiIu/rxiM4NSBz4AELJO8b1lV4Gy
Cin59ueCQuvx8mdWnLeLQ+cJrhyQKfx/FzSyx6qg9IXUiNViL7/1ZsiFXf7Uii91sejVFLRBOGhy
Iv0UPjJm8+dOIdS5PPpvOt53ng4uGt1kfOxCMcQvspIofu31WE3dHiBWmhbACfXfe437/VbLLpN/
6WGk/bOICIAj+9bqmtR3IUFZmx+i1oTeZx7PhH7gwDk3BgApEKH9mvCIa9FyX3LIH+wSFQDFkA45
cKskRV85iHY2HNHKQkXnv7+JQ+yMtpgckkb3aF+2P4sesIIUbI9bskwrR9eVUrHZHGUkKYdTgJ7Z
Z9N1H5tI6mOV2/r28l6sTcBxNkVYUdyXRXQi3jT/DcZeL0jzBgmPy8OvTcAJOMRSmknWYXeyvMoe
QPKW7Iq+Kx7jJQ6v2wKXdwDYqBByPD05saWFlGE1mqVIx9y0G+54ZYWY4+uJaIMZbYHBqekitHdQ
M6nsBaVzmW00ga6skcswoFs0SPtCLKfAr58z0KjuTTl9mse53l+1Ca5KVdYxsoTlIO6ziZBjA7Uy
iEjpLI05lNovf2JtkRxfjkwDR7KaLCc1BvUBSufetzbi+VbP+srwLstAn3ii0H4bnYzI5xObCf/l
GyggXv7xKxeuSzAAfo8uClgVnVQVPeiYf8SNHkIdpGggp47AAU/7EE5l1Ny/bkdczoFqTuZornx6
aiKoEAeL/qxJnH9MvGELIfIbjfCOj3UlqgT3ej7UpDhJRMbNDSuDpUYufCTeHlCFvPpAurK47zLC
7A7NN5AeKllIvA98Juw7HTOve5Ee6rJ/9cL0+qtqk9b8VTSN1z+FILQNw42Ts3L6XeoCu4ipMCMV
H0LS5uXrMlgG8QPp6SL42S3ByLsrP+QcUWbiZaBB1/8nDOi1fFA8prf/gydamYqLmOfzVHSDDPoT
6ewXgdwk4K02vOmQmX25fFLXvnB+p765bgo+dV6Q+R3ItHFulJg+VQUxhxk6kNetkguUr6AEGCKz
Kk9IFgeHZsSBpHho78BPEm5kDlfiPhcuL5ehofUc+6dsSrqdtBi4QW9MirbFz7kk1ZfLa7XiM1zg
PAHFsjCj8k8CYKA7rmdcC3VVbIEI12Zx/uybrciQdWZlboMTjQd+4HFpdzTT5BjzluzbvGo3XMVK
1Oci5sFQ6LFYhXhShUu1MzMG1ijYVWnZLD8mtH7djdOmJ1w7X8F/T6qnU2O6MMHut0uNTk8d3hUc
N8Uk2i1w/tq2OBFBVYVEVxD2OJnO5OGeoeUTlYJYqY1tX0nZuPpL1ivEYAF8PFUtOnybSsffxEy/
Qw+LHZNefp1Lw+7P0rDXhR8ubt6KLAJW1SLCQXH7kY0ab5kY1ZXXq06xi5pvrDZDbEV3kqw44dnb
pDMqzpfHXjnCLkYeIjNKWHRmnrKqro6kIiW6h6E0iIc1P8SQUdxKC6wcq/D8A97YipnLJGtV5p+g
HgaOBNIEdXwAetjn6Sx0e10DAFQ3/vszNPFq3OMF6KSJjlLGkQSIB3WjRkKP0bREG0CqlRPswuWB
mqjnZIJjkWAa+4W+ybDcLaQgG9HI2mI58SbY4ZHEDBNysiWeMEDCsh9jjH0HxeoWe+WKT3Gx8VSj
QdZ08F1nrng5IL1YnA3i/CKOz/+vqzbpS9Zm45i7iM3gjUuLPenxqufnNHCEjVkWkW2s19p2OPc6
pdB9IChynahFFjjX4hRa/MdlE1kZ3IW/06Yp9dyMwSkrwsEeSN5k/0C8NN/qHFsb37nQqe/HdT9g
s03gT5/IDNb4KUcEffnXryx+cN7/N3ZHFxGq1mvCUyGMfyMmvwi/gjs8ifdeFxbTzeWvrM3BsW6A
LQNrUai9L3JS/l3VA5AcNe+HjQr/ymF1ke3EjDg/eYT3V4t7vAd+qtlZmcVHYRY0R4d4cNyWk6eG
43XTOU/zzaKhz24ZGKKdEy9b8pfIhpntIlKi6/q68R37ZklFG3ScIi7Jx+YDMcMMFKOs6FZfz4pX
D5w7POhNQ+qgC/9TRkDL/QvnswEYg/xa0Mt+XRAXOHYtQZQNjvg8PAXRuYegGto5uIe2qP9vktng
FujP2rxct2COgQNQJYOFjuVrBla2XQ+igJ2I860yxYqNuFh3YHugZiElvHlB1Q/lBc2/tqb6kNcQ
qL88gZUT7KLdKXjrygTCfae+9Vj30ACQrg8iDq34t9B2BkYGePIw2M9qAcRmf/mjK1bpn3/Mm2PM
wQlQyoT4p0p28th0ARrRI4/zX5eHX1s2x+iDgZmsN2X4n5xnxfGcAvLnNi+arc71tQmcv/xmAqIF
P1iV+cWr4HlcPUhUxMOdzktvi2N8bQrnD7/5gJ7aUTTgSz/xETLRENTMboPR69Kx78uNu2nFFt1e
QdPWSx3VPm4/lCmAY3qSibR3NBbfOh/tCZe3Ym2hHINXU87yiZjlxFFBRPt3CIh/msjWDvvLH1g7
v46tg7M1bpGtKF5/RySmVOHjOaSmDYqtfoRi1WimacOvrG2KY+xSsrH2iF1OJPDDveXsP/ltXdPr
6t9uc2ADceq+1QFWKxym36kX65vg2KEaVk/tFgR+ZU/crsAmB9AprzycrVjbO5GzRaS1zJKt1o21
8R3rBqhDZBAbXYC5zpMPhZX68xkGsLHha6M7xi09n4tBV+WrTYS5qYpYdMe6F/6W6Oja+I5pQ5MV
ACsywzcFZau/6I7HaGqp2Zjpvy4f2bUvnP/+xraDpJhkjMjhNUNC6b5vIEqNqJbIn5eHX7Fr4tzh
uo3rOAAE6RSGMzss/fzDkHFOKV7NNxEwSunlz6zNwrXsEtWjYaj9k216y46Sghn+afaAsttd9wHH
slXrl43vdeMrjI0/MBYMn0p6bcOPK1tT+MOCPHOkXlXTzF8pRTYhmGW0q8fuKm/xB/i96Bs/oQg7
T4XtRKoV/2iWrL+JY9ZtrND7/ugP5Hsw1TQLdM/vZae6Q9+334ImHw4h3zqpax9wLLmYK84rIH1f
Re35ewEpRtB6gkZMbimCvH+IqAvfMUBMCc47/Yr0NeQnoHcNiGYgSfLx8hlam4BjzFYXcTmFZHjV
gR/cImnwyFtZP852S+79/Bb6M5MNWfP/tmXDy94Ek8IHkCy6o2Ciyj+ASCvKXwKDLPce0o8k/sJn
MFje5APZSiS9LybKIPn7398VuTcNdRtWP6Df0Y5HwdD+d+rzoprUDUnwHuzTcjZgME27oWQqBHDG
1/QHh97bjIZ2RQh/iJo4HLeIhNdW2nEHQWdm4pW+fpWKM5PKoquf7RSK793S6+Pl3Vw7LY5H4JzU
Y2V8cqqGBYxyqMKXYEMOfP/HdeM797uZ66Gf4ml6pYtUH5lEIeRuFr1VG8mZ92MV6qJ+wIzg50NP
iu86gIDyvawn8LHeR14WKZXmAXBZj76IAmgWCgCr/av0cNgfcCANHFNAC6pf1QAF55SIgR6ykI1b
feIrW+8CgBhr8aObAduCrG9lWqCWBfmFw7kFMFvZd+5c+RCqaZDYov2PrNH18zh47ReB22fjIlv7
+Y6PKJKOo2I/j69YuoIfrR+L6gBqDvK1UzHZALSsbb3jJyhkTCc9iOa1P/eXAqOujjpHGyuS/kd5
ho0WErKnl4/xuxOisVuYl10HUoWJBkfUnm27H+PlX00XsJ7HwSYt57tbgm845m6KbEBUP9sHEfnq
i4wrewclnbHe2JO14R1Lt9Oi5kK09kFmEZATKm786uAVHhAOl9do7QOOqUPuhwyI2+2DjtCrudO8
AFsGb+Ly51Xju+U2RkHLH09t+GBrg/4vGQVHdIPKT5dHfzfEo7FLT92LKmplLsOH7NxhqmdQvvAM
GfGCMh/64/6vy59ZOUhuvS0YFBpa/Do4ZjOaPsFS+1Na9OShGLrlOla2wS23AW9eBabowgeh9d9B
aexhIjCNyz9/bXDHsHXbmH7IQfPViGb5YGhR/QLvwFVqKNiD81ffRPHgQQCRy1Lip9fyqxVNtF9A
CLTxNl9beed6t+0CChSShw+yFE8NA/yiB0/GDmwx4TWNHfj5jgEjryv9BgCi4/kLYILJbrsp+j7z
62pP+IBjwlkcezQOivDhd5uWbbzopq87c539upW0KgMWN2xLADmaroRQItAAIcBJh6tOjls36xFq
Vwlkmx6YakEXVcTFX37QbRGrrZxLt2wWMMPnAh3tR10lKMgFcQNiGeTh5i04yLs9IzR2a2cZuoI0
r7sEBx8CUGH4apGdRttCfqvH4QlUGzxtahWlvoivibPxReeGbnqOVGFeJg+WsqDcNwB33aEjnYl0
KmN1zYMKH3HtGSQVaNgtRZYWyOuD7AYKuQV4TSAAu5nYWzE8t35mSRhCUoCzm15meic5jlQPWoRD
uGy2lr4bCmAajm1ryO3ZufGDI+iLP1MkDk/UY7jYZDzkqS8xqSmcwOd1+Sivfc2xcxO0pBULggGG
0dkUvLIebcdZRZ+jfF6gRMa3tErWTp1j8Lxmy9BOOgHRQxQ9kCQvdr3C+ba8fq7q6FmPo/obWkgg
vZroRv1l5SIMnWu8T8bOxzsoeaCNZh/B4C+rPbrVQC4GRQJxzMlIrvOXbrGt7MF8iDPhH4syCJc0
8/0W3EXt0j/OEMj8enmzVqbjskzbuq+nBhVoEHK3848Y18AHpJ/C4QFkQEnxZGgTbUQQKz7Irb4x
OfBinkNyREqFP2aDmB5p7F2T4IKTd7xBXwxBLmcCWXqjkvtASm8nwL913Yl2a26V5p5VBOesKCxI
nECzVnzkYJ7Dywa6L88NQQpvp70g2SJJWfEJgXPTByh/StNjV7SR3yz4htEK7o0PqJHIL5f3fW03
HJcQQEZhKMGUdazABDfuGhn6n+cxicf9deM7TkBM3SQn2ScPHKwMX7mKy1+lDsKby6OvrY9j+AF4
ei34Y8DwnAnAtjKv+cnisb+bh9leOQHHznXD44kDAXssSK72oObtdiNeH9cFE26ZTUgPLfh6WcBv
GOsniJXzPu1DcaWtuSU2baiyfo77HqZMyB4cTIH3uiyeVBu+aeX4uOU0GbASgsGcPwhVea+soiZL
B17rDSf7frsmjV1SacaTLhq5yYu00f7pLPkIXsQkFfG5ztKYveDBZzuOn4FGRmuOvAH93k3C/SSt
l8ym3jKB+bh+Pv/35QO3Nt/zQXwbeoOgbM66Bb9HggsRzbBE7pNpUzZsbfjz398Mz71s0jVu/gel
mxoARJRzc5j+hvtauSbdshtPJj+GUHr8wCj0i5iebqWxuFBKoMWbaDzoUT5Oy8v/wKOwcqu4/NNU
ZEk1IbA/KvB2/GA0/wfMClFqgOoH9gj8dJd35fcM/siF4pg4foCJxORkzpGrR9gpQDEHLEtM0j4a
nhiYI1OW0O+2jl5Y4mc7VkzlzVQvZ33mx7aYycbZWJus4yka3ueqjqbwqCwMoAeVXooKi/y5zH13
iEsfbWSXp7tyStxaneqImpXslxv0iL7qaJI7MGVfRS5MY7dEp0tNVFCD1zP9HboLPlqwRvJsf/m3
v58+xvjnaPHNEZco5quys7AgoYFHLz20UJKhgr5OhIyO/iwT8JFYAJHQYPSVDNFjSbeku1Y26A/m
6pkuflFClRhcLsMN8fk3OyFAAM1dleY9ve6tQBwX4SEgAEXjAsFCcOAWKbCeaTW3P0MOgsnLa7g2
D8dLMDSwUxAFYh6UV3LfDCGWsBVPJprEp9ivNkrCK5erW80DJy1tu+G8XNqCWAsVpdt5II9lLMiG
3a4dZCc4aDoyJAz0siAahWdHNxZeBZPdYu5aG91xCjhIi1/q8bzdaMvZNyFwCv4SbazO2uiOtQd8
nosWPKqgPi1Y8wQuUHIMzjyPl/f4/eGZy1+tuxhAelsXuGi8ub9FFC72tLvOEphLXB3UikCCo6NH
VuGZhCweWkIlODE6qMl3+nB5Cu+//5jLwdfbVpAWgjyg72ffbaMKcLhEzyTUn6raQz9ftPGd982B
uZU8CSLiOR7P34F2b19NBwrNXuDsn0YD5sLLc1nbDseoWY0O/MwYegyEgDBbr8FhOnpfLw++NoHz
R9+4RK0IsAu1pahkLz/AR/zz/Eae2uIUdlttT2ufcML8Bg094PtasEYTR4dgYHYskI9LF3e7udpq
nF5bJMecWQn5lQlKykecrmyvUHrcgf52Y5HWBnes2Riga8pGgxR8GLuDTPg/XNVbqlhrgzvG3ISD
5+lpoMcCovJpkTffymuzLghZ/3t7oQ3ZaM/z6LHn3eMATolqlh/RKfbST8PfyYKb9vIxWpmEy71n
llHXDccx0gQd0lltf3QFehCvG9y5timHKyV5hANE8IOJps/+dB0pBmVulS0gQdQOEWQJoRdfNcAi
I2EUtdd5asYd2wUyMazkUnlIQhUYHYrMyw7p8632+hU351LJalDWNoVisN7IfGIWT0PSVC9Zlt8G
0G+Mx8377Px7/wxymcu6YVuIeeseTltLaIdT4pGd1kOxL+1W08XaCXIMOGOJp5fJhkf08r9UEtzs
Xg1l5+tOkGPAegiz2jB4h4JYuRO0K28BrLuubAEQw38bGQp2mQiWHr7H+38Ncg2r2WEYkw2uyZXV
d3k0TNXPhExLeOzbzsdJir7bpZGPuZm9m8sLtHKQXC4Na3RYFCCWh4mhYQfuH2Lne0DCfpxhBzV6
Dy5/ZmWTXVYNBrKhCZIBuPtb+VVZBHP10HjH6wY/3z9vrjJZRlbOfQAv3YLeRuMpjpBrs/FrbQ8c
SzYR4Eoqwi2sRNOAPj2AbMs+qJba3g2Tl4+H6yZxXrk3kyiKiFKiaHgMusjs+jIed0ue/HN58LU5
ODcx88CmD5YkeuS5TR4DUJ59Mj3obOZyuErVlzKXKaOoeuV3eoZCyJnB0oKCMwXd/IYdrB0fx4yr
fK5LpKzCo4g6cdCArxwnhCyXF2dtcMeKmyjMF9wzGNyrVGqHIUpbf4tIaGVwl/BCxdYWSk1YeSZv
miIL05le19kKjOO5S+vNmWFNIRI9w//YBADRSmfFDpi7q1rlMbpz+1pWQ5psiMJjpbxsry0QH9Lg
TU7APf1JIIwAJZ+57vQzx4TZUIHQJBwpOrskgBh8Uc9912+dzZXj73JcJHXfVREEOY4tFAt2FYvx
MAsQTZso30KRr+3z+e9vtoKgNl6PHH60GVF7ZBOKTgPhV/EqYCsc+y2mdujrGW1taBsc8WLCRpP2
KoIRDO5cwIrQOgDTPtQdbWs+mzxrQbl/bYDoEh5YNoStCMroGMYgfvPNCE6LQm/x1qztrGO7YIJC
84/hsF2IkaRZJu09OcegtFw2mthWNtalOwhKZIw4wFtHNslvXBjo1oBXYXfZ9azcvi7bQUBrBiX6
DiYm2TPoVp5F3t0zwj5mY/mSdFu8uCur5FIcFHGiJig3hEddY5X0DFZB3jY/yxr8FpcnsrZKjv2q
kpzpnerwmBnyQy1nFpwS1AHXDX6e1hvbynQ2B62E+JQszF+mACjyfwhw1375+e9vB09onomZoV9p
BK1cVrU/AYzc6vdZW3jHbvkEIuoB5FS41PEIIGAOTnuFirBn5qvQB5S5nWlkVvMAXpqzHrkIoh0H
c8NNO9l/r1t65+KVwkQmhGBIlqpwRkudtCOoA+F+Lg9/Ph7vvC4ix3x1V9i6radzqXH6HLTdo+iq
57MiRsu3vNv79GSQ2HJewkRqEAWP0wLxr1kG2QtIomP2U+up6n7RTAAwHEei/AkurWT5aEEAM80p
kzVYBADX8tG4uoPIYGX7XdIRm+iNhO3KsXNb2khcgncb+jFHtKiUuybqTRoasdWbsDa6c3Vn8UBC
HlH/2JPh6TeT9IyU+vHypq0N7tg6FH1KwhK0yaGf6gWNAfUhD/G6vW5wx9ZFAMoTagP/eIYbBX6E
/j69SUm6Yo5uDxtA7gmUexBGjtKYtDeASzUK4V5F8mV/3e93LB55Bjw4k8E/cqTVoNgWgcsxvq5w
y9wmNtnkrYS4I+rmLUovjHbBAdijbKPuubavjq3rieVGR9I/ZuWUp1YBc+nndbFxat5FDsAMHVOX
2VRgI7V/1AmIm0DSMX3S5fAUo5A0qjROvHzjBK1sstvMxpMErFATujEykX2X4yz2JoTqwNBvMlOv
LJTb0HZ+9kN8iSP1niHWswbskOWySae6Nrpjuypse8jqofPGaPRC+skAxapaHK46nn80ri1NDnnh
BidIyY9ZCHL8EnROd5cHX4lm/mhYG+fSi0SBla9AyWn76lm1QGKFKnkKz6HGiP2+/KW1NTr//c2l
LVjtodbV40sBo19oyYoHPszXtY8wt2PNan+alMQikWYyx99b0DXj39f9dCfabkY8FMDxiu3NIY9F
BkkPi90UxFhbGMeGsz5YSqVG/8hk/1gxrXZ+I7awp2uDOyas5twDpgMOgsToj+am7z4s8SaKfeX0
uB1ncvEpkBpzcgwGNNBRdncmDbFB8C8n9Lm28YYfWpmE23PWIBzrAnp2Dx6702Vc77oZ1PiXN/d8
Bb4Tz7htZlk9+4AiTgmy4QAK+s0uqPQHIIRugYHcaJVe+/3O7ctRd6rAsoFlWsyCOH4cab6vk848
XzcF5wJmBWiOQTeFRmmFMK+ppw9BvNycs8o11BGvc0Nui1nlWwEWbYvLwCPqg/o/zq5kuW1diX4R
q8ABJLiVRMmzEzuJnGxQyU0uCE4gOJNf/w7vyg8xxCptXC4tAKKBxtB9+hw212vdBtIUG5NsOQM8
4xSWftSRql/dgIFNXeMFupPc+zNx1ANdNpOtB8ONZShEK8HfjKARaIJ1G34pXcD5UWm3keq1LSXD
k9U0T4h1VeggAIGOiMMH5Q5HTyIuCKWKjVHYFpPh0aRuAEXJETklcQw6h0H+1lG4VQtvOfFNmBlE
CWnJOlyFgoreEQoB1gmvHqUAlgJDQZfRH9WcbsSXLdNhYs480XW9htLtUUYMoqK73NO5DzUr6snq
iBRVrTfCAbaOjNPZY6XyHII9MJ/mr5L24V2MeohKOluHqGVKTPAZ62u16AjzntcyfmNUpWeUHm1F
Amytr8N6d3CihDaLQSiL6/Uk1S6P62G/jU6w2Wbt9F3jOWrhRnAVAjMMPc6DRNAWopm02ENneStg
Yvt+w7FBk78QXuZw7DgY98yJ3Z0H9MbhslPbWjecGmTfUC0YRvhck8lPqs3iOwqlh42LqcWjTbxY
SQJwfLUQ4yCE3jM8cJkEhzNSLte7geHPDGqgGIFAvAER/52YR3Jsh+FzMW0KIligVH8JOsl0Gdt+
TOnR87w9xEm/90t0DGvA+tbtKXb3GaUv2RLcdSmAEPUm955lbkyIGJ87J68VtnRoPmPSa2A+IRb8
+6qJN/FhXAeOU5QU59H6GpdjRQ/A917FdhkgfPf/fjH0HuoBljVEw0KkwAZWOvdDpSFRvV6PL4/A
4nsmAAxVnRAh7lEgVGTkSxs32Y7X1W3jXccViEGs8/LOucfMaUFZX3nHIC3KPR+Lfud6Rblxq7Fc
/kzYl2qRzQa+LDiObr8X8+Ds2mEt4PA+OQQvq+1j1baMTBcHr4+Sla5P+ZKTGwIN0100XceyACMZ
hzZgRmMDsXc4R77o9qQcL/1C2iaUD0WftsvGXNvGYHh5zyYQ0fGFQsV0VA9zGDfLriKluIpAOPhL
1kmlbFDIRGIbXOYqmXGlyeUmcuHjj/9L1kk15UycFPdvr+mRJ/Qi0ERs1uR8vMVC6f7/F+mMokHI
KhX1qQ/8M1dL96wR3z00HVTmSLyV6/nY16iJ/ZJ14JcdkQC4xynkwpEo9wDecSgRyWVnttlo7fid
r7VhH1UNb5Etb+mfthrevHbYCrDZTLT2+a5tqbO2aQdBjz2ItUBH/dD76gF+lubXQV/+UmdyEOeZ
ChBoHCmnA6RR4V1BIdWVtjEcOHTUAgr8CQE20LDv5hAaKVAg/nPZ8B9vQ9TUXZVV0+J8K3D5Qqb2
H0yvu2cu8g0h+LSfPW8sHxtvc8v++H5MY8ONOYSaPXe94YcLlMrZ8PrfnYxB2KZ3w08tTatDU1wl
vBD8pcYE8Z858yVuBmVXh0k5QUZinOKnAkXDV0V//hZiWkiXllAVPzFa/ZP3eYLk8S3Li3/WMglf
bunofegbfmBCYpZ0GP2+gMK1G8Yo8o9cXdeouYjLq2Ln6GCdrncOUkA8b6H+kh5V7AQQVRfhYUIC
bWPvXl34rwgBWjd2KC4mAdqdWh5BHaT2sd/VP+so7HYB9cAUdsUqRh/GfYOL3B9aCYHiqU6flzSA
mzjqRor+LovYs16u0itAP8Y2BQDjQGtN0mOFsoM9Jx1eFC3buup/uFGhdWOjGmQ6pzWEqI+9jp/T
Sb5M0ah2YPM9ZrRyNkxlW03Ge2KeY6ABCi9FNC5Md0EWoH4nVNd4BEZgbFWjylgULUQceTu2KE7m
J6fljxlyaLsOia4D4GjHyzP+4VaCnox7R0r6XkclhNmnIL8NCv0QLIli+Y9M1rfAVu8h9/bPdT0Z
m1ZNUqdmq4J62ca3cfyj5dF9g5qaNppAxJSjXLT/fLkni6eYyBmUjUNCeFrHFEXIorh4TfhNXiaZ
YlvgVYvZTPzMwHVeI7mMLlTwUoJwwC/1fqrdm2WRx2J+jKD5dnkwa7LxA7c3sTRRykFW1PYQnq8W
iML7+0nmzyhMP3Zt8ASJl5vBiV9Ao/R6uTvLsjbhNCLzU94oaFRjTwZYwanbkQPT74T05nIHHx6U
oFc3XN+TDS0ymTmJ46Q/sypO3CGYdtGM11NWt3dZoK6p9UNHxi4waRAeVIAKJi60EJOxybtbyPzO
L5eHYVtjhvt7jqdJ7WE1T3WrilvXmRpEFeiKpipAj7YFhLdNh7ERZKIRgYSAcJKKINoR5tUHmonp
cHkQlo3SRNgooUa3Ah0BqC2a7gQZJwKG5DH7Ooddup+CKD9d7sc2CsP1fcU9UPiPPKmhC/Sqva7Z
i0xuUQtbWjdxNn0aBZMGP1oih2gfTB0ILviwBSS3mMjE2UhClqGoA3EMdKruIArvTMMOXP0FME+M
ZmW388GxsBG5tY3EOOLzvk4jQLiwRYKIoP6mGZjin1If5WzXHVqmnMgCPHOZe56TFEIVn2nL3WOz
yqVcNc2mCEimIEsycUyE4I73sMwz30O6tvp6ufWP5c38wFRpyjlUkNugId/GoCjEgUd94bTHToDt
VSep67ZuiZgVFO+hT1gVfBCnsC4lHDIcKQ0o8lksTDeGanF/Mye9LEED7vOMJ5A+rG5UMAA+P2TQ
w+2KK61pZqODBtgx6NkAtCoZDsx0yO9CsUDd8bI5LQvbTEWndByzLpc8cbvJPwRtcVO26raT5E/n
TlsoHcvhZfKrhFnL0mya4oMa+j3EwI5O6t/lTX6TK5Q6kz6JUnXaznBZzhaTz6uLUP5ZFlCL1+Cq
fHBoGjwtqWCJWMUqKy+c9t5QbukxWQxowqfCzm8ERMOcZAbHzmGhBT814Dh87CGhdBAqvCrxjmVv
3tDiRpRDpnkCORJ1HDw33Q3dvHUcWxayiaNC5E9Cowo+y5rRuR27ut37TAQHcNpv1XFbDGXCqCJd
MBci0zyZxvJmgAzcbpl6kJy4+c6Z/Z+Xl7Nl6zRRUe0gY4/MJU9QRVkdCd7ezxUN8o1bkW0Ixsbs
0gEy36BtXH0x3NFU888LROn2YBFVp2YetljfbaNY+3/3guSOw5FjCZ1EdwXfQ0CiQv6uEhuvClvr
6xp417qkEIWZitFJch7Sz5RE7DbgrNm4qFpWkgmRcus2x+2xwjptYucwBWH3uECN9mlqg3hjz7IN
wLh0UVkA4tVikmkVFJ849KBvpeJX4SH9wMRIsSyLO7oejgTk9AlkGN295oIdr1ughhvHcQMx6xh7
U4EzEmXwsrsVuayvu2H9hc4BWWkvKuzmeqhBQQ8F9QNz3HBjai37qgnPqWbU3ZcoGUgAF73VrP/C
wMGQlOG8mxrX3RNI6103wyarlFiWqhGh4AnxRLUXEIbcuXWmrnt7mPAcWL7MR5HyJAAfbA1o/46L
9vvg+6cokL9qGWwFByz7hSnNMqpOZSCU4gkOwPgsCpY/1C1rb4GtzAGNc8WVQSHfWFWgpGvisXLi
hMtG7lnbZDczrfx9WpItJRvb5BuX98JhsevS2UnUkH7y2pnhsZZ/j9PuJgy52mmh6cbkW3oycTxu
QEvqUJcno+hk9yNGdlPclVkTVLfFwOl+HrWDZzAbva1LkGVDMSE9VSjmri0nJ4lad/qnjNz6M2eT
83KVy5uYnprooPG7OE6cbIz3Aq0fvCxrNt63lhCEyR3lhxUy2r5C617+moMFNKnH0tkVw3jTOfM/
IDevTlE1b5wdlhVtcklhR0SGiukYV6uUH8FiVBxdMrao9IeSgxZztbEGbP2sM/XujJobQRG69sJD
UHJ45y13lr3Hj61/DdzDD0x8j5fzeOAl2hfeozM+ZDi+6afL0205AE3JFija8sxN0XQqcHokHip4
abXF82pr3HD0roeaZdO54SHKvpLpNOl/fHnld5sOPpUtdQWaDiFDPD31+oZsHUuWrzaBPF7UFDWP
aQw+mbA7VqEX70GnNUFFfrwylGzid/SCxQIhsjiBnl50CKto2feAwVx3rpqEUXgtTBNYeOJkBJI/
33XdHO+qeGm+XV4yltVuQnY67oI+CaIAhw58RuFUnNSY7pulOsom33Bc2xSsv79zqLoEqBDat1iV
fpVAfXUPDrVj6Q0bzVt2UNfwV2fsA+X4Y3hoSrrvxNuA8Mtl21hOA5P+qUIxTe2BiB6kWSgfV7jV
kAEhHnXkhbsbCNvoxmYf7//tI1JSOznBAPz0FNXdfgVAhO7Wpfhj0IuPV9P/Nx/g6lTwcG1+eAVL
cytEwgv2Goh/geeIaJmI0jlUAmwpaisNZVtUhj/nXuhHQzOEhxjSKKRa7hq/2Fetdw+o+YbRLLNu
Ujp5PdjMiEQXUcmQQvs8RXqjZcvHm2Ad3ccB+KJgL9V+o0O6j+K9cp5xsz1cXlW29tfV9s4ddNyj
qt/FlzNEhHoa3UWCrTjeXbZsIeUsK8oE7eRLIJdhQhd6nu+Ezw/wuFOW+hs4QotfmHidlNBKlJC/
PAjfvauKeU+XaB+5zWMzV0ftXunYJmpH5YQ2wKkihckX6Hue1eJtTLHNPsYrzk/Dpmp5D/u4j3pN
8oqdr35enl7bwjS8WWloiczAVh4at93VeD5DIvlyy7aFYzgybm9Q3IYYxAH6NrfwsCMHMFtR8Qzs
1L+Xu7AZxnBcxlB9xxU+vs1fy/7HoJ5Y9fmapn2Tnwl6TCiiadF0SkPwHHyL4tdh+n657Y9t7pvs
TG3g9os7r589fW17iIEW/VXvTt8E5YwSIUnFO2wG+vewvMVFcavUMYLsAwAWG318PK++CclZWDZ4
OcE6Xxp1lwY3zPsDIPNBuC+XrfPxpPrx+vu7DUf1TpSTCGOA1PkudD5P6ilVbXK5cZvp19/fNT7E
zI+HpkXjYbqfmzc9byxFW8OGjzI3XygIj+NE+nl6l86Fd/LTRvy5/Nk2mxhemmlajLSCzYfye7GK
4dJ6H7CN+khb44ajZmEjUGQCgzOICeww4beQ3r0r1NZyt7VveKkgONNzBpvX0dea3VWkOwCfe7jK
Mib5kkdADE0YfAlcZIe0+L4okDN4yXWNry/Jd6tlqVNIjLcEl9mi/4UoxG9J2xV4Ib9c175xtkYy
zzoZN3Al59i6fhKpedcUW2Fky5I0WZfK2mUeBHvDg6fvnejoTX8uf7Wt3XWe31klEKFXRmBEwnHd
fgZL9ieAJDYMbmt6/f1d036H0HpeoOmSxI+pjvetr69b5Sa7UjdU/RBL2NoPvjUI1VPIpMRbAJp1
6H9jDnxm+GfcD3PAsnUi/W99EYED/8j0FvuprXHDP/0exCOK6hC33ntRLTtvvEfIe2M3t1nccE5J
2UjbGc4fu+U3WYHQsk3Hn5cXiuXDTfxY79MM7wR8eDS9xjHYJeUj97aUe2yNG77ZRE7kKnCnH/ww
PxXztyK/W3iUXPflhmO2WddEgircitY34HDDl/gA/fTLjVtMbmLG0qGjmc/QeFkVN9Mgjx7dcnnL
2WzCxDoQeyNVhKYzKB5XdLfMq8LNC9NbeNyPY2i+iRSDsmfaMw8dRA55LCiCdHgy1VMDfqMSJBS0
zn9FZPx62VC2KTbOVCER71duHichKfmeV2O2YzIaTnE+b6Uw4o8d18SNDRBIHNNVBLNsjhFLd1HV
H2j8PU9/zjXZpd20l1fF0XwTNzZlLICIVY71OurbEbQgAhSEyRi53umytT5+5viR4cmt30D2mmbh
gUbPJZtu6fhpbN9U9RM4/5vLXVgmxMSJhQFUjGKUAB/a7JYu30b/RVVbj3DLyjIBYuHURVCyR9tq
du6Y86129K6ofxVyOBBQKuYb5cwWDzHRYQXroNBcopsh/RkptludO8OTvNw6CmwdrL+/O8IAb8D1
Mg3poRzqQ0Pip2UebtMlfNFKb/iFZQMxEWEaOfvOddI4KVEF+zzxovvUT8tVQA3fRIGF0L8Lc/C0
IKfQ1/1BOw0Fvnh22XRw44z9vrySbFYyXBvwj9rx5pQlXMztSU5hdkNn4YFa0VmO+AL16XI/tlVl
HMzRWJAoqnyWSB3+yJd4OmXeMOyHqEzcvgTBMuHjfeu7G8E9iw+a+LBsgfxqQCeWTKq8ERn9h43L
GxTZTkswPsW5uxX0sTmi4es5qvAjJlWUzF2q9pKR5hBVg9rNAy6rly1nWWR/gcTqcZjARhMlcbY0
dwCHB7dlXWTXXTv+QonpPOVRAXg8iWbyRHkx9Te6iOPrUBq+ScPU+HIsNJQID07TgYM8BLLZOxX5
ll6QzTiGk4ekad04KoLEC5se3AUqvqsXJ/1znenXWX+3hciiyWNQH9KEFa4/3pF6WhDy9OWUbixT
2+evv7/rQJEpBPZ+pAkU5rsDahfpPWhswvPlz7f4nAkq8to0nYJyoMlcuKeZv0Fm/l5G9EAW/96X
4cNAsyvXqOHdImTK6VG4k4getHkBdKaTqCL/Xh6GzUjGtdul9dS2XhwkAZegSmBVX02PeBkX4cZO
a9kDTSRRjwjZWHh+kLRZdEvC8p+1+t8t3WffWTbGYOnCRBJB+rZhWeqAA8bjjN8QCEU+zG7hvCye
5z+HoqmDjauBrad1MbxbUn0WguBygbWUK5/DOgfNGgqG+yV7ydZ/Lk+JrZN1233XyVyDSCoo5yDR
fXvLSf/Kx+hTpuRz6m+yDVim/S/dQM+bkJ3xAhTu0OGTDLR68MWEDMrlIdiaN3xbkdHtoDaDnaPg
7a+ck+aNNmP87XLrNgMZjg1Ra29A9CxIwh4yZsINxsRraifbhz7r9inL8fe6nowDvIuXYQF9RfmK
i+1j29E7TlEmXFbqgQRbormW09TEF7WM87mPpvKV5ekPXtZ37tC+IqDx4gIIiWr3LVCDrR/D0xnw
M21R6vQVWhs3nvxMWjxlMOUnt2s/5U23ERC3Tb1xaBMwVMd9qLxEl35+pxuf7ByBk+PyhKwL6IMQ
hIl+BapXFN5Au5clWKYvC+7N4Bsqykc8oorr4tYmArZUU6NpwLqXHAmym9mB7lYR4iVzeQCWWTCh
r2MzRCh9rbyEzTLG2iU/RxwUII8rDgCxJdNETpc7sllqdZ53u0jXkc5V0u1eYggz7ZwBRc+QUhW3
fg8hm8tdWKbaxH8FfjcHdVRML2mMkN4wMHc/xNlVlC6+b2K+ONFjm40jBkChzIpASL2LmXe+/OmW
LcSEfCkIVAqypF5C+vkrIenNmA2f47G5TYtrv984tiHoTJugC+MXVcubOQZjTCGyLYCXzfSGM4Pz
aeK1y4eX2iFiX/Z5s59FusWPaVs7hg/zkfGZubp9Sb2eJ6oawL4JZPvRnzdjOJYBmKAuMCa6Exn7
9iVwHnr+J9rKx9naNU7orgoyllZ19CJi918Cae0km6IqubxqbI2vTv3Op6Ysyqc057CLGyZx1T1m
AdtwV1vThruCdWzuQSyJplMHhKreDQTCrtszTYwWdJxCCB5PzYta5D3YSL7JBSAqj22l42yfvv7+
3iqNZintWfMSL4FbPLoxBDRe/Gqswy+XzW5xVhOcpXXll1NXNS9hHb44Vfs2ogKRUvJWQ8j8cheW
FW+CtETXu4TnRL9IOj6NHbRKHVRK/8c4crkDm5EMh22bIivKydUvU1fqHfGaade6+XVHlmf4K+kr
pxxn1by0dTzsinb8AbqCq17hkHA37kAtj9mq5hvdET/ND3qEENkowcc7cfAUXGEcdGFuleFUchZx
9SzBJECTNlVNdleDVmArXPWh9dGBYX0WQzs1o6Q8kzZu72bJi6fOLfXGOfjh+kTrhvlnhwEpEqby
zMqU+Te5l8v8CeJ0jD6G0sl/T14XbuHFP1yo4V/V6gpaKAMpZHfm01TchmEP0UgIqe0gDnLVfoEu
jC20V26n66Vvz5pH4INrm/SkGo7Kvz4vNyy2bph/XePQhbGRoorZcwCvas59h83o0dNIEHzJI4gE
HklTl+23vkHsxN0VNB8WvnH1siwCMyPBhgG0/KEozxnkHm+L2ncTotm3y0vYsgbMnES76F6B4L48
t2LxbzVebSMiYlDiASt8lG4Kz9m6Wcf2bq+VFBtVCWWfs+i8ZdoRf9IobgzYTZdV3+mcXpVHxAQZ
Tq9B2p4S4amzDuDlM5QAbmkDTl4EPbyNt7RtJRtOr9uicwvfrc6iQvlyH+Fti6s3wLHF5i3J1oXh
9sQZULPWyeqc1yPukEETiq/M5zHSfwF07TfWlW1ODPcfnbwKc7dvznKuQQs4IiqQg71NC4i1x7Jz
N24IlsGYaQnp1qzLeVedA6kExKnAgtIPoP6OW7rFQWjxEDM7Eeg5kirn+jx7dP4u1MQesX9tbZO2
ARhOT4YZAANaVdi6QBofVO6yU+BKP1LRONcdJGaZOvE6ipx9Xp/zZVYF5AQRTNkhatJvzIHNQOvQ
3rlfWBN3yiqizvM0hg9E8RjVDuXGFmKzj+HbYC6K69L3YP12QIm9dNlu8Sag4Np8C6Bp68Jwaz7N
Pi9C2ZxRH1LssUGNR5RdksOkruN0DaFW//8mktNc0alv6nPgMO9zHsTLvQpybyOxZZsAw6Oh1lJC
AK6tzqQMdX/U3KGncCybKbm8jdvaN3w5kH7oQoO9OXsOMuFh6bu/mnxIz1e1bmYbhJtLr3MDdYZ0
rFvteDcKtuviJr8qMx6Clef/jQ9QSZOW8ZydwQ0ynmYEXoDq09GNN+rHJR630LIWK5l5B1bm6RiP
Qj8HiEr+R2cMLPwWy6et8XWbfedjoDVTUQsytbPXOSgkSbsGKWpFqi3yPMt2bZajg8AixI6dazB5
qfvRAQ9Zy8afTaY+Te11wTZMxDq4d4PAcw5FfaB8Pudpxm/KCeJRbVfXCYcsTRIx+tIUeX68vKps
AzKcOq+onCI2ZecASiX7VsS/SZ/OdwBdPQ/rHeRyL5atw6xrlqg0SdOu088Qdh4Ps+N0/o2X6iHb
STYEWy9sWy+Gf0OXOkOV0ogFTFu2HzWEdRSO8F0dQlX18kBs68twcZbjFuAGeXYGIxcIv0eHuXQX
6qrfIoGxdGCmI0TXpqBtXvRzHiDoRkr60EA/fuPrLZNtFjST0l/cvAzz86w0HvE4/B8lhFL2UoA/
cRl8+nrZSjEW6gc39MA4rLXrLM7geeFrKaem2JftsuxLh6qDcHApqCOe7fvMb29Ulj6nUIG83Ova
+ke9rqN+5zZsGqc5jwmeHnMljzJ3vPsRIbT9f++cuXbmz4NPrmI9BMXFugbfdeaFPcjEJln+hFpg
hKxRWSOhrYqNodhWwfr7u9bLTGk1KZKdRzGhpkC2dZHuuEfYVlmkrQPD7dksqjJnujjPfq6rZ5Br
EH4bD4G/hSK2TYZxkhPqOi4Py/LMcAKecmwn2B/zY++h4jea4t8Fsgkbm4ttLIbb94oscRaI7Cwc
f/rBQiCfghi8vBs3dMuuYtJy4IGBldx7zR3n6pvMIEXlBaN37OqhuCbXHAZmXkJOIFh0edregY/3
fhRQwqPztYeJmZEgXl61Gffcs5q9ZYdy+iZ+ILIKcDOkycKq+A5wD34VsR+GYnj+vIx6cPK0wB0i
HYed5kPwVk49u5/odbl/9GH4eRBUIirjTJ4VHvj0wAYPED5otE0/Lu8jlgk3MxOeVsBwyXSAb1Tl
MdTDU5tpfRPN6VZBqmXFmtkJnLQTBpA3d8Jxi+9hqoIGQLq83MiiWXzPzE/IAbcHqKKP5x7gwNM8
h18AZ8j3PdLP+zIXejcoEFddZyzDz0Xe1tMAaqSzLPiy/CR9E5W3jLVUIu3ZdsWvy93YLGb4eOg3
BZvdUN/J0H2W4LY/ZHpTLsw24cahXno+ApPDTM5ae8+C6RQwmOKlkZvXH8vXm/mKdoHC1jhG4kxm
Vi35bgxAtXlPiCPH6+IhZtE5c6EgKFCGfJbdHH33unI4zFqHd9NQbtVOWqxkVp6HM4KseGYur6rj
IKTJQBpZQem3yrCXXDXJZvU5NNsgHsabeX2f9dlNgIkpD0zk/Uak2+IXZi6jHOu2kIXIf6oo/p2O
9IF5IFwuXfe36w2vrrspvGGb7/X3d8e3SmcxR02Xn4O0RpZKgR9rPOVZ0Zf/XraUbS6M47snPYsX
r11eR2f8rAfIhrRuNR47BKk2mABsQzD8mnvAkHgCj9eW6/lO9zQEiNmLoqukkKEdZTg0l0UYMT4N
Z53JAkPw829OB7r4jaVkM5Dh0mO/zClV3fxaAtSoQd2V7mJEX04x6YeNzJjFQmYduk5nModuOL8K
tuTePiBydu/8EnWgGz5t68B4j+t+IiqO0YFURbvjPVGHa7V5wsCsQud+7bgdGN/P3FephvRPFDc7
PPfZ4fIStX29cUq3QASJcgrEuSxmvAFQnCmXU5oOUX1lB+vUv3Myoh2SxaBQeoVITPlULiL4jXtO
+efy51sWkFmDPgdFpMq+mV+9BY8X5kDOqWyhl+t7eIhf7sJmIcOJFTTAvbpJxRkaHnW212HdowIJ
SegNH7C1b7gwAiGk6fTYP/ES+3TptPIA+le5sfxtBjIceBwXl4AitH8Cd8djuIrxSB0dcdec95fN
Y3lE/kfZ925+SyjtDX0YdU9SQwiZOR67rWK/1buaTWWi4h5cg/18VHn83HX8OhFICMOtn/O+236u
VOYI9xyOCMh79VwctKqbexVnX8DHRjbMZ5kcsyY9HJmbwS9wJViTii0U1iqsrTn8ddl4ltn5S0Ji
rDSXek7fhPb7kxLjZ8h7tCDz4d8ud2D7fsO9Oa94jQBqiGfFeqNh9RBFtwub+uV4XQfryN7NgxaK
EjY4/JxHdRg89kNXi5+xbtgWcZPNROvI3nUAobx0EpBmwgKuoQ8ncFH67940dJvBNVsXhof3zUCc
rp7ns9Chbu5BFd6ACYxI5ZVQABRz8OeyrVajfxD5IIanlwVIIgBbWc4jAgcnndbfZb6oT0E5fnWK
TSlAy/XJlJPooXruzsGYvoUDBceyCKW7B6q4+x40LfCmpNO3OS4lVzqIcYIziJPESO5wnE9d/kPS
AiqQw5Avp8sm+3j9/lW8DtTt6BRpgOOv7ly2n7M46g5ZtWxpxH889X8VsPOqBhexrtO3kvlnJF0R
wo2Vfs26km54oK2HdZrerV93roKRdbR/Wjgwh4eg7kP+a+StE+8JHvnN7+sMZTg6I8QNSrcUb4TU
oX6VXqSz78VY0/QqR/+rmN2DKOaIKHD65kWiRY18Rg5u3369/PUfe4YfG06um6jKcKSK8xxW33Xd
/1LVKgARF8Euaq+T4Az92PBzuTQdKhIa51sr2sxPFDK4A+gzZi0Pl4exXvn+dnA/Nhw8INhAlp7z
16B1/5UOwhIICT6sqfs2FDczScujG1wlZ4nRGCf7nKFaqiSZf2ZOn+56EfyZHACXL4/E5neGW6O+
x41St/LPYnCX34z47V3ugHn8qtbNUnfCkYrUruqeyjJiX0Hs0/n7KuP1FnLSMg/MuJIr7bpI4Obp
F+WoYJdLelc6zQ6c7dWux4smqZz0ZiigF3R5OBYXZ4aLh66gMdL23rltQQqNKRmToJTFLqs38TqW
+TAr4NsCfEiN6tIvsg7zO+gPO7fNDL3U6wawDuzdHpWXShRD7so3iZr9Gw8ELXc+XwiidXIrLGHx
cGZ4uMhpVFF/dr5BJ7h5UD4fDzwep5u5Gfkp2hTutk2F4eJ57/SoluqCs3Q8Wu6YKMkbV10I9XSf
srfL5vr4hP2rRp5LqDZ6Swo0kypk8p9AOx09ely64X7S4uQOfOt2bTOb4eR5H0zjMGJmQo1d180G
CI2hAuLkUJnt3VXP7PKQbHYz/D1oeYjIoJJv2mvpAfTdfbKEiCjEcfD7qh7MEnoNn1TEi1dlUzwC
mBONz8OEepolKJZP13VhuH2piNM4pU/PXoYM8GlM56Xfz7qa6n1WLFsJfsuUmLi2uWg4YFlu+tbo
skh8rIbDKtpK+37eR8jYbNx8LDNiItkAl+saJ23lm68amcTSZ/fOSFe5B39jzj9mVQdvkeH2HgRg
NZ0UzsMWalEeAui1GB9ZjEyQmgCP1b1Dbyvh/usKr3zsWtC1XJ4oy25m1t6jaiimpMiHJz763lHy
MvwZxWyr7tfWurEHaFRvCeKI7E2PAPCkRTocsqzTh8vf/h9B3weHvFloX/bhKOORVHccclWHEVot
SdDk/velIf4zaAXkXTCsdGso+dG3HDxjO8Z1+5Ok0LwXtPAfeJsVX9wx/NIuFdSoYuFcpbWMCTV2
ixFsrf0C3PrZw8Oi3uGUqEBciDfN1i5uM62xTciuC4txZt1T6I/uScS+O+zcqMed/7JxLe2b+LeS
pkINcSPfSnQU7drFX3Y6qvW4v9y+5WJggt/CgkOxR/oeeHkJOQofUl1h0wwHXUDwRFfp796FVC6e
SOmGF9sGZFwNXCk6nw1Z9laXGUX6y++r/MjKJdtCA1nOIhMNl4MxqBlEgPDLCMAdp/2ryCrUevXD
Z3A3i8MSc7JhPNtYjO2CgM09pZWbvZECaz4SadbvJfCwW/uRrf3193e3kB5hwZFNkfMNcrknpPKH
JwiTxp8vz7ytcWNTaNs+K2NZ90+B4/qnIerf/jPPdY17///lQZa1s2CTd0YC97nES/VUtWoLlGP7
csOp80KNTjnDJ8jgyPuSRZ+g9uts5AVtjRsOnQuUwpXYhM9tN0w7MTbNQzaJLU57yxlmYuEkwrEh
6gLpI8pOK/WviGnO3P9xdmXLkqLc+omMQATUW81hTzVlzXVj1NAFiooz6tOfz/+ci/rpMvNE3nR0
7O6AFFiwWHzDKe5zXy+nWYOofSt/2fkOFxQ3RDqvmjgLvpO15A9cKWR8vdc1twgSe+07cZxhY+pM
X9LP0Eacv7XFtqX6s1fd+v07SYXrzjJGNlMmxn3LgLOWP1TSDsFR+Os6PA5QkSsOykbyLqV1Ebjo
uHyjUOdT7X2sGkGXIylBy3+IaaPp4Xo87GUWLjRuLHpOVzEvr3rhDz9za9qgghzTQheUztfYTGmb
x9jVoyEKJBKNJophHKBRQyxsOtVFeGt73FuBTthn8dIaZif/c9XVZXEIMz0+zeXAbRpngt5Df8d4
OuE/WlYNOcb0Jap9kcBGSfnQWcMFcKgYV0mzwM31vgPSdQTpSQVN4iX2P+dxxcIXVuDt47jM03rL
tuWvCx3gUmeh934k+pgy/9QzqNRmsCmv/O4uFwo0vq3+P3b4aK2DuFUtO8Fzhj/IytKfYSnnT9dX
3d5Pd84nCpO50iObk/h2FFoG6jNeR8N7Rh6/fev1j98uJKMm4IqeJF9m2MoEAnrW6/v7frqzTKXk
EIyPF3pqC/EP9BH7U8z7/ny98b/GAH65szzNFOVjMMOnmniaP5gSZYNcaXuJFV5ar3fx1+0LXThn
lFEAXJZgCp96qJPEzyQydSuSvm2qFfxzgEFYnjY+Z93pen97n+QcW6KuqRJV55/gX2zOBC69STQB
O9MoGNRf72JnNbn3VbuacOprzWB5u+YvUenF74YMdKz7Wneuqg3eFoZGjfTUDGRKlpzaNJuiW2Yp
O8PjXlGBfQXsjVMMz7CKJwxVmDA/YKeC5uHh+gfsdeGE8lLAuq8ii39aOtj30Twwh3Gu5bFkAP3c
18XW9R8RF66FbktwlE9TvLzTQKHj7vHBBOzr9eb3Jnj7+x/Ny3z0WssaeiJlv74VppJvoBR6C+S8
17oT0aweJIHoJj2Zhug0i1qbjBHIQvf9djek+Tj7XgY/Y236Cb7qFWwHNlPj+1p3orn1V0iRmsKH
azvqmeOKxdlQrKHrre+tHCd2mdm82/oNlY0EKmnhVH1gxA6HRgOzeVcX7jVS55HycgUNBCzObz3U
eg5k2QQS8KqRXu9hZ3rdi2RFaD0W5dKcTYFXSY2s7RAGw61r8M4QudJuJlvDtrLVZvLMbMpU/1XG
cZHEOI2v//ztNP9XDYNx99bYdpyPMOPEedM14zs9ozILMc5S10kIm8B/IiGip1Ws8nC9u73vcSJZ
6LAfQx8LKmsHfqB9CcPGHp4K/rZt3NfFNlF/RLPNfHhBRPiihmX9Cw/Df9gswdLbVtb1HraW/jZm
TkTrQXNDNBIAaDZOAGi2UcpnwA6ut743RE5Ea1Ev+dxr/wQ0gDnLAEJWU52/iUGnuxEUe7/fieql
0vPMJqRHVbvKRylQjqoipBzXf/+27/9tdJyoHudsoJmAL3mupD5GsTCfwFtuE/BJ/HNjyXK83s/O
V7hXymYdNh9v4Z8gIx2f+tB+9KuQ3dm4cypXncjaDsXOEy3wBKnqKZ2VvXUV2fvlTma9gPg8Fw1G
iAZcprpA6zyv7zvM3PsjLI8XXinrnzARZUpHgmtU7N1ofGdtuvdFOXV8VPn2y9cesPqwmL+Hiw0e
Pdnc8hjaG5zt73+EbwVhbW/Ice2A7ECc6LJtjp3ubkG4drY7V8eNLCokS1FuR078kKnmKe9Ba+i6
4UWHhqbrcksMcu8z3CgeAIJYqqI5y2Los0Mr7FS+aky9er/uW/5OEIPRUDWAbmObKFF3k1LC+okA
V3pf604QU1DlG+isofrWmp/QLNKnQHi3qCY7Y+NSpgj84lZcB4JTpgObgt/+1SM3QS97jTuRmw9a
hrIZsblV44/eL+rDPPG7MJLg+TmRa4eOrm1jg1MFgY/UiuwrKEW30qGdtemqtNl6WXLYMyKVy9gz
siGdVM0ELSFZJUhcnue8uQepg6/YovuPEIPf2TJ3Hi4FovX8c0+L6SEUd3lwovFtXv5o3DQ+aMe0
bs528MnRRiJ+8Kw33cMIRuvu0RtXwDqMGql6M7Nk7I2X1l57Swlp5+hyxdmydiq9kQTZ700Xhq3V
z76t3wJB8KnL6rd3BRZzwta20JVj/ZD9FnX+yzbDl2Ec+H3nukt80sLghbpQ/3eugGZVvepmdQs/
uhNYLulJRFEuIbNIThZG9AmLZZygMHS5Piw7I++SnqKYLizz8NOFF72lBtoT1kQPpelsMgS3zOB3
Ti+X60SFUWtF5+b8H6kTQRt5lJ3Vade2t94E9wZp+74/Vj98r6FYByrPOSrqMINiR4grR9i1wQ2U
/94nOKHLUBsWPlDmvytoHiS6Q+jqeUCNK4JT5vWp2NmGXK5TtUI+X01dg2KK/NZz8dj76o0wxQWU
m9Ntxbq9kXIimWawI8OCNefRgwJIVNp3tJmW+yLBtd7UVVH7oJyRU8QhCWHpAsFweRcZjHHXbtOW
PZUdCtNnEkNttomKQzDfxJjvTbBz8FYhjDs71qFxPKd97UU3j4nhXbDZX3He3Ai3v75+Mu7ym/Kc
xZ0Hivq5BwmF+PYAi/uzDfjLCFnheZxezzS8b8NziU6s7AJFufd/82wgNlclqpTet+urdWcZuSQn
Y6XBPWCIfxvk0UkUFiWwSvxGbW5nMlx+k8iGkk0QLD5p2FW85IN5ZjVhp3aC0sL1n7/XgxPPksSm
qxtEgQ3LIVl8wHhYYKNXJWnFu+td7MQz3Ubujy2Jkbpi44pdr5o2kj2kIQ8yq8avo6/HhEVwby3K
OrvrWQIrywlrqI5mjVTb7TVAb5Dt4Gk3yhuTvTda9L8/hYi5CyDAHP1uc9DhNcvz4xL4Mp28e+PP
pTlp1MfBwqiaMxsne5ITpM/GGNxeZFG3dHf2vsIJcasstOEA/D7j5J/EKw2Wipfo2ef+S7P0N4UJ
YgzKX+7hLt1JSuh2wASzPkPdMTqoaFNcmpr+ZCjvL6OdXgMYPD2NIwRJq1LeJSUFn3on/W75av73
6UU0wCllkzIPktbtoVhWcSNmdkLeJULJIO6LGBWw88I98kj8OTgryDBdj5adyXHNOFscGhpWAc0Z
tjoyzeLYXOowCtI1V+bGrrITkL4T87hNhRTYYNytav5k7PgFWYI9bKcrHyHM8//A8u2NlBP6kC82
wRohq1oaYAYpaAAJHPzyG4+dO4eI682ZjdUI3Y6uBvrH/2285TsEAz6MfvvYCfaslP+mW6c7Z8UJ
fBiwl4wQRGU2+YCJzWD1THpu33u0vovfiIXrJObVMJs4nIb6bKuWqwO85YLhuA4hvXOrd+lRZOr+
L8WVflCe2wmSBP48vZ7k2l+ur92dheUyoWDGUs9BawBnYqAPBWDydfoiMnHaWERTdkuhfq8bJ8Sh
DYLgE7E562WAt6VlT70YvMTCS/2oiF1OKtD5fRPv0qIE7NlXA+DmWYbsGY7N47GR5lPYIGCuj9lO
iLg+ndmqvbmhE0G5zD/TzPsZkPtUA3A+OIGOOlOtlbH1eWyNfCPLnn1sVFzepXCI5p3oNpmaopE3
5ETh+y5+5tKU64sEhf+W7/HOXkicszyCD3ffQJvgDMMUmwgVvc3zsIOzNdiJ10d/uxb95YxyeVBA
AMiyDpFK61EfgTs+LVDEhqzszxrb4n1dOHEtvJHbGZgPbOjlhWbkXJnxaEp22RbSfV04BzqLp0iv
a0hOxhQdlJ8g4AbEZ/1llUt2iFtS3thw/75WmevfmXcra1mLg0/Gkj94BpwuD3pGN+bi77MNSez/
Tq5EMKxmbfHkoPNCH+SE83rk8/ygREtu3F73PmDbUf5IRVsww2IDSMB5waNARrv+XJjyLvM0xlwP
T6hT1aXMq/oMhQvzA+IHMEgBmOocGKkP90w0c208gZTKfZrx+syMOYMW8Sbqo4duYrAMva9GwVz+
k+jA2YcdKZbrsCzJMnQ8lVO2fgmgM/Xh+lfszYIT1rgnwQWc4gv01MgTgbLUm8Jr7quAMJf5ZPzY
ZHSCjAkkxL5mEjy6Drjy+365E8uVbOMKF3m0LfDyUAS6PjSmuzX0e+PihnGXjUOMR89zxcfePi4t
JBpSXYWS3Fg+Ox38i+w0mXmYROz9Fn4zm6StWyT7xZzfunv9/WBmLtkJSQ2SvVnU54qGR4j4lsl/
alxkq3GJMBOJbm8h6/++cTMXHLYsvYp5hTrXql7KvDhEwSZQtJBvdR5+vmuyXYgYhe1HTZSHeB5y
vFJSWXepBxetu5QBwbxzTue26UVfTCE0aOEoSjFexSej+k+0X1LikVuc/r8nycwFi+murPN8UvU5
aqCnbSEWh5q491yFZZdSOS6HUYdvhZC/rg/a3rw4sS2h2cCt51Vn3uZVOjdZqhVIaCjnFNDXG/Pz
fd04+biGcDcAlKQ6WwYTQ2XfRwV7Ftl6XuUtb8G9L3FifdRjO4Njb87QsZnPdpxTPXJyKLt4TFqh
puN9X+IEfY99tQ81FrIcgYaDafA5o+0rXGHfeDdr/juf4gLIFhv3ixdQcmKR/NYGNBUgrEMLtwOl
VX+4/h07e4sr472g3ELM3JqzWeTnrAckwR/K7sYg7TXunNt9WHRDRXskOPHaw3oCwiZNfrMestf6
Nmx/ZAVVuNIuinAeGTZ9iWYUdepY3OUFy5jLbKp8ygfIgmAZUUESEaGUY3J5aw/Z2XFd+pKRVK0r
xNjPEbfvls5Mh+0+v13l4z7zD0EeP1yf3p3kzFXohjHRrCagZE+rpJ/N4H2FhrpMrB7uolxgnJyI
Zk07KjZg/dBs+EEhBpN2BSSb7/v1TixngAJGxoLLMXrNdKBDX3/JJfSowEi5Mzd2nUJt0YczTBwA
9NIKfhdFCdvNBNj84i6mMmP/QpI1cKaHmg9uolUAJA4BpYYlHcxk7nt8ZC6QjGShh4pmgDcL3BZP
YgbcBKRSczK4vPOy/3HXVLiAMgGVb1Y0MYAtcvynbyGnFfXTOz4GWXpfB040b4+EWvABnyHBIxGk
fwW9yvZQ+ndi+phrFWoYHbWWQ3UW3eClhLDya4Qn/yTnkt2yz9rZk1zH0NpjmbQVrlqznCl/7OK1
yZMyLux9ACMmnIMaMjlZqGwRAOay5Eku4bMxh0LfmIS9n+9EM4FrhIz8QUrc2uccpsx4WavJTWHx
veadePZqBTmcofIVVFjYZx+o2ZR6fnznj3eOZNPFS9B3PoFzcVxBZ1F05hRo2L5dX6A7P97FjS0w
wqab6gMgQEXXIoOppod1qm5mFDtngktAYnUDWuG0eic741kHCQyN/XQhxWneuMFLeLrvM5wz2YLK
Unc+sArjxtdiVk7pqm/qAOwNkhPFnp5H4QdheQaG8lBn1UkH613oE+ZiyEZTBcTv0DQOgwRip+f5
Zpl471dvf/8jk6D1mlXQqwYzY/DfiqWladjHd17+uROx0VKGsHcFTLIfzbnTFDbnFUkyrzrw4iaE
Y+ecdwlErJ1abRlfT2IBf8F2CFkhgY8NoHl032HsEoeirB5IYPv1pMKp/QBzKPtRxupTCBrYjR72
psEJYCIgb2KripzycvjRz55J7rVWYqjz/PccA5PVVrrCmwb83DSslVB0DltyKw3a1ve/C5K4Ff53
67DiQhEJWe5JhlGTbvirbDF5suleh/6t14y9TpzQZQE2t4Ehnc777Y0UZc8toxPbJj3TW46AO5Pg
oski36s7aGSRE4E4QdJrWPqEtbnvteRfatrwaW55QBlqzx5UIuhKzWHq7Lu7tjYXQpZpKT0VobAt
88UDNARmLjVMoe9bnS6EbOwHn7cFSN+0i9/qOfQTbu/TM8DqdA5e1H5BIDc5oOFNrg95bvqzgpPz
jZ++t3Ccc3cJlozLMgxObPWepVyfoM3z1tLp493HioshkwJOVkznuOphiBI94RGsIGV7vj6zO9ub
iyHToqg7suKFyuarTluYC6RDqC8hnhnuSx5cIBldqlrMY+afDGwXjMLz/dSiAHL95+/ElAsgiyIG
HozdLvJj/GsJYMfjaxQ472vcOXLhLzw2qyAUqEy810OxocAlu74P889cjewqKOZC5RsiKoDSxLYx
Z56J7hx059zV8NwpS+DlT3L1oTgGJucbMd1UJ9kbdefgJQBXlTwPMKV4Qn1aYORxgWphe+M1fm9J
OhELJTNCas2Dk/FA3VkG458HX5lkhXPOfe82LmBsIVEEqHBHTktt35sSWBWkVvZGSO2NjnPYZtyU
M+uwJ1jIGbwJZr2kAde3HlV2WneBYn3eRchugKYuaDmnaziexqnmh7tWvAsNQ/7dU1OA+thqBvNg
0fttgl0HHmf3te+cswQoPc3XdUOrdqL4vr2GV+Fcfr7e+s7CccFhLSsZSBCM/m9EMW8ZDmMAwVnc
Xm5RmfZGf+v6j3y2bwZQjQiOKgLnGlwiik0WGQcLuw9Kw1xsWGTlwpkfEXiYke+VDosjbyEMe32A
9n69E7djp1nbie3XD3DF0Rmghut46ylob/SdsGXBzBTeO4ITXZYa9KWZfFyV9RIUE8sbkfXX0zYI
XABVkxUx3nMtfDb7djl7gOo9LLQfnzpQmtKFFbeqq3/9FPTj5JyRJyYqWdReoqYtcYvjtZxTW1Py
k+UQ4boRbNui/1dmi16cYFABJLcMKJcX4+nXsx885yH9XLXt4yzpc0D55fqk73XjnGKy5wW86wJ2
AVXoIFoD5cnuqTHi6Fe+PPDg1vV3b9C2v/8RGiXtVd/bYr74Mj7IAc4VlTkofhdvGqO1rek/mu/B
iJyHqGgucFHfXvNH6IXDKixRXnkL2rK3vJzw4AWAqwBLtpcmbJ+JqH5uRvOhmE5YYx+vT8beIDlB
IsAMoqxQ82X03grSJHj5TcRw1+aBMXKyURvxHt5E/XzRRdykLQco1g+nG5YYf9080LhzrKEgWft1
DQddH/RmmdCeTR/7oOi/3jUyLlQqE80gRlW3F8gWfwJw5mcE5Jfyp7sofkHgqkVX1UJH8L7oRftZ
eUABXKUZmNQ3Dra/PiqidSeW67KZct1FwUWO5YdyEscJUJCA50fdRA9Q5U/GoLoRz9u1+i/bhouP
4suyeMtC6aUgMqkq/xxwLy069q1HKXzT9M7y+pNBfF+fl73unLC22WCaFq5Gl3EqL0s5HcOgfQmH
/jXJs/Q/X+aPpz5vzte721llLoSq9Wg8rFPWwCy7wfcpGGK+W3twsJLr7f89xqnrpiy4lIiRsLxk
xHwKovEhg1Xs9jndcF+pLqCuqEdLZSNqQcuL0INN/CCqDmz07vKQxFJzdqkBz/DN7NPmMujwlzXx
L1rh2pNH+ta1Z2ePciFgrO+CFoVM7LTrhpuK1vOg6hTH4S1J050TyVXBxm1fNQ0p2svgD1+gjfxU
rNXZ5L5M6qZ/CmV8g5q214+zY3lh1wRTi5Ey63IOZHgE3v5HWPInzsP/Rzd/X7LUBYHJ2stCiqrX
pYQ0QzKMBJKWt7HVf58N6oLA8mya4qK2BjsLqspzn9XJrGHOtvrwhb4eE3sfsI3fH0crm7wAUqa2
ucBP6cdUD8NBTeYWJnIn4FwQ2CJ4AK+kerzkYnqgOI1ia983rPpS1nepLQfQp/zv35+Vy+BbbszF
i1f9JP2qeyZVfheHD61vo/bH6GQlz4Y1CMYLHfk/vB9y/W4EAla/vT74f1+k1BW+zoLcRE0+1heI
Kz5sLMex1SdRYpwiyFMH8y1hsb15+FfmUVdL0a7DhcQxnKvLfPW/6XXEmywsMqMPfRnfhWbDgDlZ
CBi+kWLKrJdp6XjiL2WUdou6Lw+ksRPUC8+8bIFi3UV4G1VZrOQjYRUeflHa+3F9SnZCzkWFFVXX
8ximTBc/gIxiO0NeJaMACUeVvCXjsjMbLjCMr9XUBbyrL51d34is/5GH/AC1/hNezO8po+AUcqJa
LcgvkSpUF8DALzA1eNqcMMeQ3zpJ90Zp+7Q/4qIIV8sgDF5dgrXKUckebcIn1Rxli8fH6xOxN0pO
YEuwiOxAMUqN9N4ObS9PSA5fcqb7Q1+Vn+7rxInvfMSLOI2a+kKA2n6eY9l8QOaRHbXk9kDhtnjr
BXtvwJy4YGVl1wGV3Au2qzeF7B4VXz8rSPte/4695p3AEM0a933H8ouP587PWdXkaRwv3s84uln9
2OnChU2pCMRQEVJ14WHwDIkgnSKjTrwI/3L9G3ZOIhczZbWcrDGruswkeKrj6Xuh54/Xm/57hg6b
rf9erpMk5QQ9YHIcBUvs8k7NL51+yadH3AISXrfHG90AgIIW/52gU1cdmsOOdR1abzo2eqZtcahJ
kdP34+pPBV5uq4nJ6IBsjQRVCtn1uKOJNBY+Gse2qpqQJig+kA7Ci1BHlPDcyiK4/qbSE55ajnOb
Gbkkpi90dvYqZkP/YEZB5UXwssOUVz0ctX4sCzb7XyTgsOF5U0vbeMMhb/pZfBEN5DW+4QXNGmAF
mrXMflIdD/1TO9hZ2kRBBZA+kWCOcgvdNt7IJoVmXz+ThPPFPw6G6ifbCl7hh7akzz9Sb6zbLgkg
4g6exqaKTkkyj0sGNE7oh3GGrCXyI2hWF5Vi01tgR706SPgw1dFLBq/R4VMA5uOQah9qZdYj+a+i
Wo0FvDCMyiDEHQc+W2cjBrbWj1oEa30JI9uu67FYUX/7ucJGDHRxSsN57l4j3xuply4297ryWE8C
HmOJ11a8eQvIXzV0ia2wV9HUnw2VGhCShatfczyX47HQhMEeRXhrHn6x0Hea+LtJlQ1EPKK5q5fu
WHW4fHWHYBjy7nUD5VQP92xSTFqlCmLFw+dlKBex4mpZFeS9CqDR8bWZ4z6ojz3LWDinquwMYces
8PRQPYy9GvnvvqiI9EAGNAU3CWsiGZ79QmFjSki3hIs4e2XvTyuItEFW/SwMr221ERQX4R06Wwum
3sdqkP5zSMPsIY5mKFJRwDWzhNPchpderUY8+HlZFL8nPyri73B3RVMnZHx45oCTjp6qILVlreLX
68Sn6RsBTRUxqIyJ+2fWDDlgVRGUNEWZLCVKO+2TLouVD6fFK2Wvkr5aS2TwsR/m0ZiC/seX17HK
UBs9eevY+qBhZN4yfpqFjBf8f+Egqq+q8UgLEDFRjP8MCcstBAB4rMVrz9e0LJ8J15x/9zzAB4qT
Z4eJf7Oo12tAm9XQ+JfNN2f40Ja5tz430N/MH3vBTK9Oi82C9hcUtIJGp6qpy9VP/qPVexSRN01v
OLewUT/CwncWVTKCWtgOh6jw6/V9HDAVgPVblmz+0dC4VPKl4SBOvqoaG5Hl4Gck74u07npwXxOA
PqAzn0g/48F8xEEiIv/Fa7lGnbWOTLS+5E1XUpvMcZab/IEUdRt90aUFSeXECVyHMP9Zzh8iNQII
cJjNqMYPkQ2C6KsH+e6JPWc0Yzo8gAuHNyh452Zh82aKWB081rYg/WvRN9507qUxw/MEh5+sO9Wh
x8OX1gtE/KFUGfc/EwWTX/jT9VhivLTULMnmwzE/lWVOoWKLCZz8TxBwIvZL2HEvsykQpnX2PuZL
0P2oFXQxCAQ+YGP/2mQxxfUNmHkxJIx3vmVJXzeqfauVBy55OrfwmlrSug6Wbkl8X0UVMKRLq35F
FGlPndRAe1PwWcbKjt+BPNTqhcIFFdYTbQ4+21Mj4kZ+MzVrl4sK/XI4dPns9cUp6NYuehPO9Th8
tLigRk+hAOtUHma1dv3HDIqKLz7tBvZ6LAtWjW+yMJpA4o6HYp2BGOtErt+HoESo91wEBKYNMMr0
O6SozVoA8sUWKNSkK6ytxNnHssnsz6WVTUCO+dCClJ+0gdfbZz62kZJJxLKm/oV5Ie3HvKB+8Cmy
eooOtWLwHgj83uIFC7CUPh2t3+qXYtTB0yixYTFQScacVxuksM/fqRg+sBBxqv3yOZgY6SAOXwxL
9dMwn/H2oK1VdfEY8iWO38AIuBMqqeHEictmbaCnlx0GOjT2J3Dynvo0ca+tf+cEKl/vjIjYKhNv
ja15CjRv7T91bgQ8vgXNi99tBB3Hb1PvjwMFu5IR/xiDfC5PUympv6RxW9Xkc1MueAetYqawL/sm
m6vLGMQeMYknOZS5Ep/joe4tI6zVr1EoVOs7EvVBpVIPLkvzb5kPeXOpOYauPzSsC4ZLJUw4kGMU
9EGUwhC1zFlCZ1LPfVLatoGZG1RlGn3wa+U3T10fZ3GWqHVqxK86guwPlqedbP8mBxJQn3Vl4Ria
VFOQF6+rCRedtFoIW6aUNEMdvYeyRWyfS8DYvC8TLJzNl7YtFvW4BKW2fgKmyQQdgWxsg/mt9bNl
Xh/bLEbNA1XmvJzfUBLmWXDIaRnlcVJFTUfO0Yx7TpXEeb22GIiiKoRO8CzK6yaxA4hV9pzBVDaI
TqolYo0+LSRkefOqp7gjFS896+eZPudqjMyQioms/iJTy9ptR4wrv5jPLZzeWZV4ox2Xf3zQ0qPX
bYf3iuVArBjDx3po+XioGIjjOmmL2rRQt4KLkp8i6ejIr3yRJVhjBYWXPBT77fp9jqrJf+xJxrBL
j0UhI1iLq4xkH9qeduMCsQMdQxAaToqDOfdVnXeHCbp90zlENIVpA+EIePYUcV1ymuao4Eg/qSBY
B0hFJvg4f26ypTqXfsjCowQqpWHHFfseS3O6qKT056bgQOki912THG5h83nmeoBByyjU8i2ujILf
EKS/2PTUxNZDnIh1NXhKqMdqqR/niZDx0jVNAKzaVEF7ID8RAXPOMjGAJHZQtp3ZOMMrLPCglPU0
4iZXGqQ1czO8zGoGHT5pZGShGIXpW8a3SqEo8QOUOskjHCpTyZ4GL9o0IzWo1PKYhcUI8kYIO7If
mK6WQf2sJisUoHJP+xsihqxfIxCsvlOfWAAw1QIScXuoglBQPKTiPxcirUMccZegIr6pzsqzhThn
ud9WL1lTSvVGTlwbktAIWnEFNkUM20uRZ3LGSghK2RzWCKoKSbSMcgLCyvMKjAcxi/nCmmBWiY3H
jjwQrsSTH6/gKSY1+B/TZhPS1LZMJuSAFbKSOcMxlc7FNIXycSrsHKhUBO3ov4Y3BhXnolh4DIuZ
asZaxzkyZm/9wszsjQbDX+tDPOPo/RkXWZe/k2XmqyVRLAJ0Dd514Wc701y8x5pU69dgpYEN07gp
wpkdBpkB65BG0bisKtXw/DGvVt9n9fcwbFsbJoZ5bTQmoZwW3LEn2/jDq1mS/mnK56FnJyAU+eSl
JYUSXZMg4RjC+ZhJXtD6SMaQyH+mLubth0rpgj3YcqVt/0iLEKFyqqEZMqvTUISF90NOcbVI8LH1
ktkkjtsie+VNTVv/0y8NhctVqyF8CUg8J7A3TOMcmIyk9wVWG+nHzVMDI22FQEUAXPtX9bB6wy8g
9ZDaJuE0jYQAugq5v9/Vquq+fl3D47OfE7+oonV+KUP4JR6bKGh6dghzDK09cwaF6SKpsh5ejXAE
EZbwR/i50fp1CcNJ70JrlZefl2L2dZ/Ua+4LcZgXPdbRo8DuOrcvhKxKvfPacn1WpI+aJlEd5vMy
jWtUvcihkO10IFnRBPqRRpCvr85EyQnyZUrGTfOjYxTXx0MBk5JqSeKoDsfuqcM/9JR2UPOCYWRZ
0ICtDyYTA52OOG9VI84l0DBjc0S+ArgQ0vuRd/rMRziyT5doER2Nj3EwMg3JtIUN9VPZ20atKWxr
YjWeYMLy3VsLkiIDhcXcoY9rPr2L6qFgA3wkszgv0wX7uTce/CDHjQT1hYEtebpu6U5+KNaM9H0y
RDFX+rRqvJ3Lkx5zXHeSobYr2HawPBQsBjUg6NSvlXdNj0WIfST+jM2orT7RzROGPFQasnfTUU05
wJ7JYIEjGNNOhdnaPUadxP3rUSMLhxDcyPsgbE5GeUM7vStIEKwM1boSnhKbqcyEM6wOkAcWCfd4
Hz3X2vMnhVkp2PI2rG3PP68+0DOfcRTgIFaFpCVIpU3c8NP/cHRlW3LiSvCLOAdJgOCVpbZeqtu9
Tr9w3G2bTYDQAhJff6Pu83jsKgopMyMiIzxwswTJegOO6o82G+9+t/DpbNM86TvFcJjJJlPkDM+2
S38kVYI9py1yOLYS2X9B/E6arRdPvW21uMo2bNinlXIYfw3a1pBIZcOWYsJC1F6cDoVYQUQmuWCh
CHAvp1uW0twSsNy8NHU3iLhc0eGif5ngfg2WMkYU3JgbF6z6USSOCFZ4uA6Mzx6Ne9AWCLGP1rmk
rl+aqYqWFmriwqMpCmgpxGDTYx1rPm85EmD5nhV2sj75XHEz7P8JtIv2Yw2n2jeldug43vp2yIa1
Yg5nvcvhFQtboRe/ejvcNVzs0T8W2giK3B2nf14KNxLsoFUrv2mH8gCGpzJ6Ygxv0ZYPdGw9towS
LEzhYcJWYpBFgu189ydKOgwfp507ijqLOIww5LC4jCeY8JAWsTAERQq58D+LqTV5JkjJDeDyhTu5
jMSM/2XsaVPH+T7B/EKVmeWZm/IxinzcVMMcdPvPtncb7vFELXArIibuavVDM9Ui+rOepsmHxeRg
L7tcfDd00YRgAtDP2WMLIkxfZIQ3LS4QbNSR15D4UYf4qvwWwIOrrhv/BOPS0KSo1eoFjH2GMOvT
HHnUKn3tUTp6Cd91vCQ3OGHT6XFKF7xWfYsa/l+4qZk+7QSzyYWhlbQO8v5VmMcpmhR9tGofNpNP
jeL9Q9t6H5Y+Tjhm/CkWsbzLHLdY/Wz2DsjrQQWM9T8L13gT8wSAv7/2ixUcXVwTkeBrY9Gc3nHf
KCuOZquj/QN9coONu1GicVnybYMt5weNkDAJE6StSRVA6iURGK3mkPTBVzoGif2qsyWY6WNHzBA8
BhG6PezLdC5cpi4fHWNNnK/h9mY7pAW9jLfMijWX/S73Z7ydSK/P+y5WkczTPiU2uZN0ytD3Tck4
BjDMUFvytw6GCQMAwr2NL1QowzUuKCAdZg8mC2KUvCXDEqw7ynS3GKKCZgi4P4ytSM2d4EYsupos
8rlwIyhM31gXl1m0LnmIfbE5gblX5+ufLCQD3J5ms5NRn92YuXUqENizYGpcloGiMOPs6PYDaUGz
laX0fAmO2RQ0+gX6gT2mucRUa/OYme3a4rWD+1zDQDuHeZ/WBDuZ+Mxb8Dq42m/vOm2CG4LdLlpd
V4BT6nGPOm6hcU6ohP/XgubuY6SR0WmJ/nFOfoXLPoVd3uoWA13eE9tgimrYvPiPFOMdEqvNFOJ0
Obxg6leMeRSGd04uibk3TSCbI0cW/S1apLd1d0IOLZFXsS+B82UbAuEQBZvjpUX3aGCM9GgiA71Z
UXs2+PuJGErf6Ei0P4q9a/agSHa4JL1EbbvXV2ZwY7alE52CxEGEFH9PvpPEyOVjblr0IwXxplvZ
MVXAN1BBQ8f3AvPxOv/aME/U6mIMxjIc4porcbNV2Ge4auvNx5jkt6bVeUKGGj0qhwAkQeu16xTz
2S2QVOZWhn6BFpdRHn7OMcPEipFgYjVmMoxIdVSMtYwbBrgdTd6L5uMkEF1Vo4/9JqHMkDXbo3FG
7qULIAGLi9tVg9SavhlwCPChALXNBRzhyB7lTaYX+o6jCPVWDgM0oBfI3YIFS1IotLCgD1wHM5MZ
bUMXFzFxIW9yNnUBghcQ7RIOPx7X+X5B7MPQX1u0yv4/vwo4D+GHsxFaxFplyyG1NCZPaSz8htiZ
1E7tZ5cM9Zxew6z2ialkIDGBHxVBVpO/BLDb7mkFNwQTjwfatV3i4NDFrAeawkM9zrlF4Uim80jS
MS7wx9s3dNSoUcUi53ZJK2zj9IwcORJN4v6Ec5BANDSm1iIo3jlL1qVoGyLNUKCVtOZ1wmEPp3f4
jMIKKBcxINHl3EvqSHMKbMOdesF+VfJk3MSTa5IgPXguWNCinygTHa7t71khJiL5FWXIEliLDkhV
1SVNamvQF0jMOuvVtUO1MT8IWFDOLa2geukTn8c3z+Axx3wFu5g86nXwX5ogHg+BLC8bDV1dwPpA
sD9BN2xW551q0UbmHEEPbDqvrcJUjMvezOIpFQh9/r1Mq5AX7MOE9VLUYRPhoA16XYBOovb0+3CY
CRnIf5tCa4N/3vfKr3lKGxK8bGvTrgl4ZoPkUWBxKxanUAIRJn6yYbCt9Wsd925+dVqY4Qe0XrB0
wOkXY/7BJ53igwjs0QEzi0N9x2MUwKwCUTQ6U43zQN0jRQHG6coyYyKsVaK0CV/VLHSsOcwJm/u9
yGZLmt9iC+IUj2Pek06d8YFxmRZb3Hh66aNZLFUc9RN92XwGEUnhNKLuXxkAGhy+JV35d5hFMe6p
CYsR0Ru6261bMMRppmASCeAWhNWyz0c5BIiaq5hol9gXAnMQJiiKVCksg/R8uRoAB3GSS0yczQFL
rGC4Cvw4kfiMk9Blv0JgiN0PHdfZ/1oCM3qTcwwG7QMEoix5l1OdNX+WwVscm1HAhm3EqVx89pw1
OGsfeFknD/Q+ZekDAKh9vncWVhfDinpeY+Ze96zyFi6NC/qzPgsfGjQq4Qmx6H79LYYYZYiKhMB2
ph8y3ON1i4SqsvZtpDDZUjgXFg7QiYAcTHep+2hiDDqswG/rgLM5T12V4G4OMb2l2ISpSzsnXv2z
qkuS45J1XYJcLWBjbxSXCGIusxD31Xap4S/QgZZbe5Ne0ACQlxGxF7zUJNaoYAqtcI44wg4PFuBj
cCChDXkRTJgp7+tRueWCd9Ye2I6YvHxsUlivtZFPkENmlOruGkwe+gxegeicUDL7Al94XAs4p+u+
QmDU/ol8++Gr7eHEA5+AJQruhoVlCeo9FlTCXMCM7ga+K13MOlnF2UMyfd0wQt6xqBseYiMxUkS1
nS4N0pQADcXKfCWbS99qWMZ+YERPfuJw977MwnU9KXiAHoC1BChVM5mOiZA17BZw1ZujjWEFhCfa
AhhDdXkZx3jxBezk6ZeK/foMdxF7L8M61SB7HTZWVe2YKkBF2QNBPwL7rFEiI1wOrNr6ePsL3DvK
XgR67uQXq9EMnlcAVn1FN0R+VFMjQfQAMZa/TUbVOWOwXy5FPQCT2po9i/N+nadvFQax+WmFvXGN
CkjvAbCylOWAwwIkItuw+g1z8kwdd9+S/ZKaoGVl45GycqKG4H3LbN2GFxw7i642Zj0tawOTIxH7
sDnO+4CV/SmZoxxR5jCJosDHfpQL/YVFiXf5vgq2lLB1Wq4ZmRVHIzPH73Onk+8pMILg5OuoLxrU
EF5ZLEJ/xgJOQTnWrLc2N2RJx8cltMgGY7oZnpC8gOgFF8UDe8iUjF/CpfF7jihRMZ28b9gDQEX6
3RMkbhbohLIL0zjAecdTqheMS3vMTyMYiOmknLJLhYOYkDLze/xowVoljzGi63kRjyJ2BQUd8yIn
33c5MxQ+owxq1kvQGzjUU4EOEG2Hm9+sw+pM7sQwZsXUuT4+82ao+0LIcDJ5QqNmKYi1TVBxbF//
i/bZqisg9UWCztHIDMQzi0qVei3KVOz+g0hu9nIHOBeXBjPNUFh4Cbf3CclgemgY+u8jkvS0AzzD
96CMOpSzKMdc3EJvGO5uJvnq2/iuc8SOOYTe5AVdLuqZxPNCo9l2Oz1FN9CjmjDJP+oY4Ha5QNMH
x0M5MZs7YNb7CTt8U1zUdMNvDyIeKt4m5vr3YDyglaZbqYBxcxvr82qp/8dWbEpf1j5U+qTAdHT5
xPvePTTB7VEBvFBDSfkUnSKn6qHgfOVXFsX9r8E1oz3QscdbC9ud2wZ/n0h3XoOVRMBpo1UVfvKB
K3EJ4M9kMzIR/2ru29c0SvRSNnRT7ACTmG4oMgY39UO/IZqjWIKsiS7p4tR9pPGinJB6ZZZnHan4
UaRtmhy2nWfPMIpowYIgTypPs87+R/rNTEW8bN2djPYWQOOGyn/ZsRx7K+KxlpVBxc6KKKR2KuAI
BYJCDIaTx3Ty+1pQgyEBFZrU6/uWzW2IIWLeYkBvYsGuwwgS4DkaB7z+au7pYxuvzdk7sBjlkg3Y
zc+QUfnFpkG1JwSxaFJFw4J9bspR5cDwROwVCdPstZHtvN5vrYncOQWxuRyJ0u4VCunpmiZtnDw1
bMPRlhA49JXBMIh/fInS4SiFFeXUIOHlWguB742eSb/SzWHRQEl09h92zMjflsvkG+ldbY1qZ1va
X03aqboC8NGFcPBfNCmiZWRRMS1UbXdkmEx3AaC51f9ZBeIh32W9Dq8aeO8/YVcuy4nvsb2wUEUo
TSaJJZx7V91CkYRVExz5bQ+j1zhqE1HMZA3N+4agaBRNCSnacOkl99ACRK0kBYRwpi2NaVqRU3i5
iBLfMvR/JZiC/Q6tCF2eNIIzPa4mHcTFxmBnctK2GX+DWYjxsNAzkXOIPxPlclDe3yeOIf11RM0G
D4aPFhZZs9T1i0e3508ZA3iWw9dYo1itUfw4MtznmMNvFz+qYzyexBg5e27Cwcuyvl1eldZp/yX3
dPgPGWy9+jNIQvQJjGV43d2CjwXX83rP9yVl132ua/WATEwO96woTD7c3NrrHLn1k5h0wgCdBTMa
8tWx6JikYft31AMHwg5OuMfmEgOV2kDRXIB+Wi+YAIMs1xozRZGGTF+i2HXTwbTz8scQGskWvG2y
T0dscMUO7V+9kosZG/FHQCf0DLdKoI3hgkjhg07hWXVHIfY5Y/2wm34Q56jwEGRM73S/6V9eA8M8
JPOeJadhxL7ZN3x0qfqMmo6IA7Rt6c0RT7AHuJab9jCh7IBTHswiqmgmKH6hGVCv0apBCEOXxP1g
ZRBDyoyLHtMRgrDHP8MEMvXPOHZMV8M4+YLUWfw86HFkedCN8/RrIyCajyCxkv6hXjK7HoOGyfbk
rKqTE7I4MlbQHRYehTChuYbgv5YTbaEaOMw7ntyD7ymfTyOze3RWtcZfqXhG+9JAWxHes2DtOd6R
JhgqxBmJsbQNHfb7ekCzgujdAA561RAD6T+iC0m6oqGxRO58hzjedNiGH4KpLb14V2tWdPPN/xyd
UOseRpcCQYVUIcEFiak6u2o03+J1HdMOawg8a/txO3YIM89UEdGY70cLcdryTQnP5BEgMtm/kC2D
sUT7TPpcqlTfd6g+iP9Vqv6C77e8hoAZ1B3gBBSJdVZkwToaxitMkbBXw8XQBSQ1BWla8FLo0RZs
x+Uca+PzP2RbziY7WkQRqc80beG09+ltRHtxdcizptu9QZqy7C1MS3YAw3/cPk0t7pdFJPEFpkra
b9XGZ2xh5UsXLcyC0PZB566g2Sfy2MUkJYVdoCv6IyzI/QeM1wPa+DQFqp34YJ+LdMDoIvM4HIP2
ChFIkGFjBtBZ0Q8TxvMUvTQv0ccIWhp308Zj1m3eJa2VKzeRAbxLsjpCIW9ICxQYJOp0l7AWbjph
OwRRSZdUq1O2Yzm4o3TnsJzd9SPFO99WsZMesGUTBlFhQYwAXbQ9VjT3ue18NdcYTgu9JtqeiODD
/DRBGA8dA8vmdwz57sqxHvkHFSD6DDMj9mekrmIqF8ZIiGAnz8CzcwGmbCAkNvliWNRjc3t25AXw
X29PYQYQ8+whZQmK2DAR4TzDGK1sNt5f5lvzfNciV6UpBI/lC5qruq5Gqvj4aU1qUDXTOnmJ05U+
IThDsErMnNM1XyUiWNsDYTJBqdX9dN8vK3G4uFodXu1Eh/FF79189uksxuuoueouGUIUkNIQwz8A
O/ICVnka2wgrK6BBsGtFUkV1DlcQfAW0MXQvZX87CuMIELxENyrQRSF1pK96uJ+JB9OlHFTMGqLq
yaabtxL8I7x3NSDr4SwbSoNc4Hfqq8iwbC1VJMhQNRM0FKeErehx9r5XL0As038wXs3uhxXh1Pns
QKI/9QNPPpJlkMN7Ckrqbx/J/mGVLVjfBUc3fAgIpziFIBNR90RN9esOfiGFJMmz/X4aFe5SXjup
j2OLqxhgQreln0KqaP9CzkPctAXe7WbixUZ1s1dQBDTXcdoAGVeQBo3TFSxn35QZlwE/0xCW9X8x
NK7Z1YfwxCyizeBiI10Q2ZcZUIB4N5xnwWHCxgU/GN8BgHNNl71P4ZjJB2TAua9WBet+0EHSuDcJ
5/jhe8hGEQKOXngARdew8ZToIhxp+q5k0CvIiighv5Otn65o9DYDd5IWpq40QdQ2L8cd+SeyaLKo
269uTcLkfoisBZ3ptnZjp831Yj5jejFTtUe87Q56YAs91yHb2NGtGo87AP/SHheRos+jm05YLue0
Q9o5nRAGE22hakqY4ro325CGn7sxYk2ZZHT9TJaV/+AaouhlVRqYCsbSuJ/CQJozpATjY4sw1Epj
NK0rDBwyOwduqsmxlRvTc7HatId8rQVKsTxqye1eCsqVvU+XGpBxrtBwdfcTFAp9JVXQqCrewsY8
bQCqm98jZsQAhm/dDSCcgTi9LG5xdwHd5GOXTe43VsFCyAa2DVrmFRogAyB6X9nFsxq5zELYnT+g
ROG/gifHi7Sj+XuInB+vg+R7XdmxVs9Qe2UXCko8LVkfElZEU937p0jV89uOp9IVG6zzS8k0EOMA
Ld03Q398Iki/VL87vJXzyWF4FpXkXP0e0y163epQ3UOymv3LSGNeDZRFzzJLs5dRjLDz2CMVfiY9
2lwA3sP+B4Mc+AQMcO3TJmTyFGHq/leLfmqAeo/yHflDWfq3x4DNjssUc1KASMTMDYC5+YN8IiCO
2FHv7uWk+HaDzafHHYzzHyhY0Z/VUL6U8xBimFjbxZ9T9BGHZoFa4SSd2kFROJ3MITaVqZuXK+/h
PMWA+Gacn9IO/j4EtKwrQOUsMy6WHVRViCYLw5UXw6GeiH43aeQ/EB6OxwStbFMasYIUkL2BzYJv
++HYrMu2lVnkhufUL/Uz7tHgbk3q/kdggekcGaQogXJrwhraW/B4nrn1LEM0YKUIYQp0MbNW66Wx
3PYntw/md9L59WzlvL0Bm44qQ9gcAVK2NvywHS7Mtnf8x6wRtt9rbGSoYtgZ+mh0hPF+CiM2hQUB
Xpgh2lI2/T1SavGW8LVB6QezEr1jsrrhvpE2qqoz1iQF3rgU4pbWyYrNaGSgdAjIY9x1aq0adHy6
gERwjg+KIXnyMq6mu2/1JJBWEIiwBNa3RmCT1O7LXdLGVwM0SA3o+mSPT4Cn5nfkazIA2Zu9+ddA
kLIfiZ3UvdxujR/gRcjMRIrJiASIzClSkSC3dCYqiaubadWTzlaYDeGDtWEehlhsiuTW/BnQQwVH
NNFiuZ+TiW6lj5xgZZDs3QvY6/5KZTq1j6CNF31U3cLqA3RP/fjguLTzyQ7o/uAfgHgQvaCBSTPT
viqOF48iu/tx3DLaFkDO+YkiR1WXTd+yZwHt4KVGQOkrRC50q1odgDYIJTSh/ajVWDCo627uOVbc
Z+MOpYzVTdOfAHQ24TniyTYWAmaJb7gZOZj3vUfzCfxpAk7s+t/4mQFc83BLvkJn0V3ImeOlm2Ct
kvsbVFmyZXNbAUYAHk9jN8UPJqQ85whYPOEnBdC1oXHvEeB5WYOGY2jAzB/l496p4EaN8g3zLKZF
uDEzNOugq48WShDUrSWYSNnsbBteqRPizwSj0ucBQq6KTsC4i8Vl+L4IPelB5wSqNKrf3jAhwCS1
7naQoMHQD//QEuv0bKApVKVUtD+6bOR/OxgSiJP2qa5whGub0xY5rGU91lFcZYLomy8T3k1oP+r+
gYzg2spQjM1Z10gSKcMUt9BlqDeWXoALxlAYjcNPkGSLBgcV4oYBsBmYvB66/WFs+apzr+HYWQIx
xK8DSV12n8aMHUFD+SpuEYWYt1sDiVmUafmI/DYwaryzH5YpTAuQcf1yNQ9f/ZYMl66dsveIAFJC
Vx35imNS2orNK/arG+AVXyBXEZTF7JP00Y4D/e7ESoYfKoMoNLlevUwL8C0pqoQjOrjU9TKTrwkP
zp8Ex4BZxBpxZcdk7DpbIJEtXo9AWzBtaSbhAZeASF5KXGTE3jfBCBlN3KXqN0Fg53TEGMuKZV7A
4XU2TQSCOzMOZnbi8xcUouwcgxZsUSVHvAR0xjnQEJOwcoO+4m7sYwklzRh390Db5Y+NYUVRBxP/
D7rjLgDUKtvx4EkM3go+lnVarhbI0BE64+FTITg8LYZQDm8KIEILqSAI6FzLcYpegDzHdzLmHS+i
AKclBxePLzFBDLkfuloScw4bzIsY+jjb/+GKk/0vH09hUkZ12m/3YJRGdVzJTbubTLY9Qiltu3Pt
lV4fdNA27JRpgs1MqAe3vwz9Pmw6nPlKB+0/2sVhrwVvPK0PsEof/k2d3ZI8UJ190Z7O/NCuPVRu
XgfNsxj4As8lZJ7TcgH+xKBZFpsGNCssTEeBflnIxTfxlMWJy2C9AFZoNESTnFvcF8h+Jd8ZntFQ
Cr9vnzK4mdQR0Y+P6arHFwtR9Cdbe/guNx33oqiBa6mDlRserXZ7NhVAlti/dAX4DWAh8T+QD9uP
LnT9D4VEcYFcasI8IJt6vYx1v04HaTRxF8AXN61QF0/7I4QVrCA8XvipwQr2c7QFCWSGSKV9qyUC
OfEkib1DyPf0oZiGOjSHc7JZf1ocD3/gc5Dw000Scec4iKO5xgcPOP4RUJDNqEvuElls/TZc4NqY
vaB+0ud65vROziT4j+kgqKII7Ps2deDDo9uHBskcmiJaMW10HaKokbeIHhpypBZe8j2KJ0KSj6A3
OBp01/ZRNfVQJiTLEm9PdbZP3zCiAF4XZDZawbNE5otB0xYdpXMGo5AYk2oNeFyl+/4PBsQEtOYU
Zfx8g7JEif3q4IzJGDp8qzaUSPB19BGy++QrI4HkBwUG4GUNHP3COxBd43Bp3zWFCBpyAg0QEn0t
lEK4i82HJqH6pCb0UylA8peGC0AvTGfxkweFWq0ZgepGhViGLRK4LQdAAAfyBScgZR9ljYEROA3f
sa1C9w36afzTQHMT9j3s0r/sHBcsLlX8kj4m62fgI3EEWO5AVVJ/H++NvOvj+DYkjNH8G37e7d8B
dhBfygBgzEnSgpuFc5uyhUC2YpC3oFwPLYQ3b26VVh1oSKU/GR1E/0U8G/IEUq/CoFEs0cnt/gBs
u5vKcelJh8nPxgTPDRsDhR0b2LIitXdA4fG1Kiwd92eMSepOA/m9i/3t4scGKmTbWIMb63QuG2EA
fq/Lon8NnnR3UPCotAg0EgQqbHSjKUygFHhaKYjNKZYm7yAXawuIPxHGLXVT4Sl3EPwqo/CGznP0
L2QyTkpMOBngaBLLE5koUxWFMGHIt8jFn7Frk7+3fKNXTZ39T6m9e7xJN7Z8ZNNy2ICROXCPlPwW
xOyYqXz2NAsui5rsuLqWIT5B9h4XTqga3YVF4yd6zy5xn+l3XMw7y5eZ18cGeMQZjP0GYhcqKQ+l
dUfeNwaBSlkHUJqWIfcwnEhx1/7VkIrh7jcLNFqrDAGaT8i9wqNJIogRonaav6M1TOwDTDnFI1ZR
atzzQaL++ll10zfkJ1rle1K7HgHrNn7wta6rQPTBwQ4pKZc0GR9sO87ZcWsTAAxw/Ypes24Eillj
OwC7CBDDVIqMM8gYNA+wzB7wtzsI1E0u/YDeQTJp76GBXqY83lu1FmSE+VkxoOaBV+edeQWi2/9O
yM04XqAmFiYLp4uVC1AE3H+PQ9q3b8G04+o3jQcW2IMkqqQQ5g16+/kOqb31UwYNxGsAsRtevFCO
BwvN4jWYBDiZwPSnTVINAXKSfC/ZDZ+uEwR9DNOK6DM4Wl5G3w7mlKaDzYpmcsAmt2GMTziyG7tr
rCJ/wwkTR65w70xVyyiwSBNDVQU1BoBRkgz+vPgtPaOF1WOV4NjpfAji9U8U7BA9JAsP8zRQ9r9t
aQgtvEUFJRiyUX9WUYVzGh0ArrtTPFv063PcDKSAZQOtVnTiPzE3wd8MBYsVtumHtJiA8G0Fdo5A
zYXLgJ5thTsbZJ/E6rdeRF1cBRsVXW6ToPkL7qT5F3Ui/NVinWZ8xGyCI5UuK26FNsFYOgqyfaOe
kuPKlugT9T3qzwu+2RskgP3nUvvheRZGBkcNx7pvkWKazTUkmtB9jukPMkh2eXCx7b/N5kVlwWw9
kDns2kMXOADbbqdJVDaxY+duw72TZ7iWkEi8zSdlaXhdZmZVwUe3nDQkaQI7qDOiCUSKTvqsp2a9
zE6kdyFEK29tjLU5u4ydwg6ja1uQ2yL8XDU0HZJttNLbaO9Y6Oc3CGXEf+0Qr09CSyCNWJQ6QaAR
v2KLo/9FIcyesWU1wIZGIR3hviYsrY+wK4TCKHJjCLlUGuKZthCFjhh64PJTQB6sKc67AU8TTRia
kW0VkbId2qx0dgN6UK8z3r0N16hJbf8ALi/47tSmaZG2hj7gYk/LJWbLWY/BTorNmeHfTNvmjxlT
Uf0/xwpTGcDiDZUCQAPXpwyqxQMw2uACcAriFhDiAYVPwbT8p/YGkODYhFFW7VmmIUL2NUDvmWZJ
eqYUktF8A8j5imbbaKhAMqgp9rpP00tzc1QFX2Zt2SRm/+MaKDpApENgLoVJPlaSYCbGg9uQ2Nfy
a1hPEL+B/QDYwtA9IDfO8rk/Bgv0hXeGgxOFOB70IA0cSJE+NgaeByxOnpdxXFgpWlk/hIZt0UlE
ix7RNXRqcgeDjYWhgpZ9iy/LOu/PO2P0mQENOSB0K24rPy1Qnnq0aa4AXt0DOIWZwz3GjEZh98Cw
5HVfl458aDSUNT7hLSgxqPu6P2QZNa/oWd196jGXY/8O2BXDkCUOHWcB8JIJzzfa1+0tBhgNpQ2b
tSlEHZDvCPshkK5i7WyZV8Pw1Du8mDbE7AGyhYjmDXUqe+863zYN2LA54G0RD3AWj273LjMPEFAB
gYR23XbVKnWaVlw3XfoKuXKrn/YNPLmD2ZKD9KVbNonujw/YcCqWccHPxtdtfaJtPb60AB+f+Qhn
+nGEQRyUbbRQwd7MJ0z/6wMJ0/g7HORK7mIemfbNRUn4BmScJ9W4L5isbZDF9OxcRhzQEp7ODj1A
U7fkEnXGJGdcyyvWEje5rT7ENg0hbs8HP/NfWE0Q7BrvKD5jhawNVxJIqUSOdCP7nDQQ2cL+pb86
5eQDAZX/NNcQQ6O4telcAQhj6hmCBf4/js5tyU1kiaJfRATXonjVXWq1+t529wthj+2iuEMBBXz9
WTpPExNje9oSVGXuXHtnEeBsKNLk6gHSpfu5Mo2XP1HmUkHlq6VdTlLkzW2N6JZsGj7/cmuAsbxd
Opb+eKyKcNU73Y62OELc5fY0MpTwGaTm4BR0OUaxP6NDKV/VWg0HqLJm5+LcSfbCzzuXN95zzzoU
9Qs/PjrzsIJtb7La5QdI/Tzlmwnlz2jFQ4YltGTeP/VxJjmT3fQ7IT7vPFTzejO1Yy7OkNjfea9B
evooXYgeAr7QJFXwSwCM/Vi/yDbgNifdb3wKungZkUOKmRllUvJOeHGAHxqeQPxVmctwImqy/kFM
8v/wyDAl26ge+cOBIqZk1we49De9y5O8T/LF6WBAilQyi/Nr/Hi03O0mKBcNlAdL8UFEfIkeTX3Z
MO3l03sQXh3/R7pJeaJI7Z48Z3IYHN3f4ppi1z2FjjtzW4hg3JsWb8ahUAGO1ZirML1kmWsPEAoM
1hzpvxjrB0+aKeJBLwWPiue16w1+rH/ghFXnumBgsisbd0D574FisQw55WEi0vCIcESAPaL5TUi0
5mDkyKEpFd1TxxYPh4nYxJz5rRz5gy9mluU7SS8ksaxrHmWnjK/nPWpieTNdxECtgt25zlHSvMfE
49/Gdsyh5dKQbyOo+RickiHxhhnnsEvhtqj/uNcYOGA0PQlXimkbUF1fNUPBHw2i0LOEhQXKpCA8
G2dm2qY8VN3GdtmPuPN4yVTkfwW5pz6TAbyG+pcvOyuj7Gvmib8iLMzfE0+At/OnaZi56+9yi8+T
zqZFrf3fEt714vcJyh88HbRuNzZMCBDtvE+TSgzyRdg881DJB1um+k2XfErJ2jHOGX28n3sG6Exm
29Es2ZaBffQvM02F82fKk2tLquyRBAo8Q25NaTb58mtx6bg2WYM6gNco9X47rOeeOZGn4Zv1uMnF
ZoF4ikddnRo1p0+IzckVKCx6rsakomQJLaO+xe2dQ1uF+m3oZfXUO23KEq2++DewpTkGBdH9Ps6R
3iuckDWAAOY2H5MuQlAUzf9Jv+dZKuoM8sUOTUIvyQinYlZzUCifxRcxs4N5Ne6AgIRLqDx5Ykxh
Ca1lrJvJYNyFQxWBGRSlkvsGX87fiOE6/GbTY0jBbcB7XqzPFbztraQb3tKy8mo3gR8RapFE5d9M
Mx4VfV+eY+myrEZoYCFTsa7EhYM7tY6vvvyBSMwtQ1GKL8vgnqYgC8oTQKR6cJUxvxwtG7xcUO1P
UTmPR6fA1LDzpqXIf4UiH86FStFHLGf+hssI+m8bBdgDDiVi1+dUzXi9ZSH8TaC9bDr0OHOTC2rB
6r160p8DTpqW+hJJiZ7Rb9agO1ZhmU8bVd7j2407egkDsC4ov/I8sAyxhYjhS8SSNIfuzspfoUfG
fp+3VWzwmgT9shMYYX+0Tu06N/zTlAVu0sl4RyM/BPuYbHX5Tre6/POm2TDj4wJM/nXW6eeTyAQ6
usBdtsmdHi/xWrAf75Q4mcYtmMisvJkqouYPMQHXm5Vd7Eys4lFOZy8kXvc0MJO+FDgocE120cTs
u185lz0p/+SCrmyjGQpEm6LLVXoa6YoRx1PBaqIod0GEarm0jxDr4R+nUIm+rXGVJntvjALupwS2
duPGYD472Rlmy+xriSqMLsL+ji0Ti11lSoVRAAKiP0z3egDO0vLxkueAfjVR3QUbjAreLl4riR16
muxfLsVpujIC8D7jJaJ5yqE+HLrHNN8hpyXvs6xdmlF6E5wFS/gp6qRkdGWLoj3WNeFXnQktvvul
oKkIpzbdyyJnxfVazGGFvpG4gKeBdNK3KiNYx64dDjRN17nVee5P2yXOzDuVYTYfIVyDo1pazGkL
6sQTB48uMRCwmOigGwzn4G8zipqCi8+YzuR5uUPi7/uHPG+yahurEZ+STMr8gXExI50a2jneuFaK
07R2d7XTu3csHRzDtnFt0G2DtRN/HdkX8ilbkrXcdXM8PC2AxjfRdv5y7AyK5tQB53Mszmm191uM
c7hxezh01Xrs4GIeoh5RBWkLVz+j3SUEEDN+qH0q2akXPOodxkzZMyjdl9lYanqcDlHVtmjPLTX8
9wT+ebJJOPyTciL+HFOI96vDBiVe/Kat/lbpuHylcO5sMSaMdNnVXdmOt17VOJayMt4lfmwe7WAx
QmZswPxwljxE+VR56XK4BD0zRw65GZUJQfNMedqEv7FQJ39wmjDl44JO+KSLvr2Nssq3k/TISJ+5
ajhqkSTCrXFNEf0EyYkCsWuE7hpy7MWQtTgll44Ayjoo5+5rYOEWc+4u8MKjwnqkP1PizFxHXxrO
k9p7hCAre3UFskAG5EsY5+ghRdSutrJd4RFATtJTQyrna5x0orvDK32Fzls3WL2PcToG/yZ/Kj66
jmViB5zezUO6di5VUaqmmHsvG5yzl/mxxCY3FN9k6DG3GpMiP6zSi8aakrpgIL/kIv0x15WRhJ2X
0j8kVbg8in4q3U/oXhH+KQwyyVOQDv2V0XpV7eDm1LfqsCNvHOKOuO4gSe387uSFjf6SBzdxMdEp
TiMnWuwEMSWpprnHR4xGlYSF6MjaZR3xBaBQ6wNao2JCOLt3rGdtm390urF9qofE63ZNlpqLG/nc
t6n0g9dyIdxgM0m38zgQgvqYl6itEuP9T14N9HHf+ssXFtj7++5J7k+jy+7PHY1+rUjrzDaaMTZw
cRVCjHszw0pP9UkABVqzJ2srjW28Ux8uc7zzHLBcVHMJfIZzVgELDdjx9lx+U+1vOzfMo73HeLJ8
qe9Yd7F1cvDfh8W24hdAeNnsCqBpecOZKctdgx8yw11TjNlrAuGMk4Ukg2TDAmsQOwJwI7HHd1OH
WPBxRG8ScJYrV0n7mEyLXx0ajVtxQzoGX15iCvVpSXjBnaR5Clo09Ku1lEhMaLETnarc8fSrnhKZ
v2PZ97pbgR4M9cK/3OKgn6+hcBBbAlaaN0gqFNFbqJfplsrRiP/sWFIiTDVQSKdllTD5zgWSA6jA
hf//SoOSSCBWsjOaS4xPc9nFVWH+RnMj5aGNetMdCeXGjzCDnpiHJudFZFxFv01qgvVoKLt8KIh3
xP35PjitL0/BEIFEbVZyzsP75Wq9We2dYDDtb+pQRNZNBcdGWyyaABmy8XD6v+UYjMwVHQkteIml
yK8dqM2E3SQw0xsY7Sp2U0zPtysBOvotl9c8PauVRUGbmDlh+zkCZbx6XlOK/WhyPR/HqCXXIvTT
hrEu1v/n3NjIR2xC8nqQMl+SPdM5jRDgQY3uOxygzIVbEzx3Q7yc4bdbWNdO64vflKAWJCJ0R1eu
3gdHdV99uZ0DQFkKdLBzHMI/nQmBqHJKoniJHxYa+ZYXvFD9dwKgcxq4gtNTPcYZjt5hcJobR4cB
qDOsiMhfFifsXxSS4x+1zj06ZSfC/goalKH/CAxbetcMZfO7ZuQudqsxY/5S49pkENSIVR3LqHGb
W1a5E1IgCW1i/uK9H+NwS0owzo2B/WXD34y8R/u71AMv/4at57r+mdXo788onIt7yPxgiUCXo9ah
jgt7eWTeFTNUCWNrgujoepMsXz3s7au3iwRG6XOVMOZ4yQvtmd+zDZmHhNz49cUnnyX+Ra80hwMK
bQPFxP1SjCo6ZhjKwgVM+t6XbG1akZq+1ZQ//q3jMQhPVWMD9U1ggtf/CxGCopQ5FwfvvbfJ4+Dk
Yldpf0veFfOQN1UVMjViZPNFkqWPdu9LQ0pPXRRxVW3Y7MVOQ3qCsXxuBR7cM7pjVN2GZY6kt88d
0FwNVPPVZBDRrI6L1uJM0gHjdGZoyb8Sg564WpCrGHivG2zw3TK/u3eY0xqG6b7puuQwq06klyn0
huXBYYySXZ2Bfah/VxgCf+HrpsD/UliqKwAFqLrqYyAvLP+M+8CXP3JjTJBudMoh+emrWuTjvij8
dWAcakQb27NVHIfmlAd67HOUv0JGzr6zovTSV53l1rPbxCvr9nGwFttHVq/Y4I6K9N4szjegMjbb
yyTJ1WnpSN2Su7nFxbyR9F5A3H3ThYfCq9Z12/ZZ2HIjVpEkGwplZ0k++8nPvpZVxflDMlDkb6aI
iro9llPHIz4hCZlzXrNGhRTfek4/7vwWqRm6ztRrmHtMH3ZpH9ZoE6zCGuKLH4+YvDc9qMDw0YMx
DSem9mjqqW2c8IdrRzANtXjg8v3gJ9V+ZoA5vAFgx/VL2/VD8ABVFtG4ptVSHDLHl/qFz2R9xtEW
6j3hMXQVOZO+V9ZORHqrCQ4HpBIyeC2c3lA1eyVDPPiARJ1aBF97SKO44GiI5uRUzc4AuNJboOci
aIfqR2z5wakXa9dLzsw8VHY0ktwX0Hhks5so0axufUC206NviqU8uTBK65PVpAX1Oy+KG7XXZTDb
kxY65a8+zcnUPkPG5S2PuXefcE/LuqabEL2VfwFaNiFHttNHS3Gs4xBXPaEGFeMjlBeGlZzakaeP
YoiMkVyFgnZ5b2rwJf4xNIJ4IYAJvx1OdmyT4jFKWisAoaq+j7eTEXq9TnU6rw6Ks8ukNRV35Yrx
NVRqvASocHU/r0dVSPW3XXGT4iue0vixbyumSLWG1eOp6qCilsSjssbW/4aBpI83vtPA7TOzm59t
HcK+NMZZH+MOPH1j4tg2hIrM7pPLMHTdJ/hPqKj64Knui2A5u6xaHLfz6GsmXwGLvTeek7i/fAJY
IA50UMvNghKX73XV6b+pEIjQTTSoj5yXjoRI0b86RKb98qjGOHVyF7o2HotuX/csBcCfzXW77c3C
AC7vhozNy37o7UkYQNsjAkEXt3QkgfzgNSFNnjdk6hDGZc5KhBhMOkoCK3C2TeWPfKlH8BiLqLLJ
xp7myXT3zC5uRP8/evbxalLW8WyW2UPqjcs2+VQ1GOk2yWaQ0nWdQ7KDMtW+dlECmZjMdz1OVBbJ
rBN95XHFptmeIBv/B2GhUFn463ED5hPT+cBbonVbFr3zq3NI5NnbsHF+yXkd9cVj3rKSoK5xcuBC
IxB+ctwz6BsZD8u9pbZJ7eKPXxiRhIm+gwjMU1hHSK7nB6FSuH6JSvGmk3Ja91SiTL3dz8WHxbRc
gcoF6SQ9q2/OglXWdkvdgGMtiaLQ26TM/T+YlFe3ZsEEvC9G2/bo6215XuPe53eTU7mD34pusXaR
r7Kx5eirs2hTTqM666FZbzMrn0HrgX4SsM8qVRgtZ9c0vwT5YG7Lm+EO86OJBpYA+CPpS3tGcJk5
2pxbsDxa7PhJi6fdQ9cqCDnpk3MUrVKz0WKsdfriLn6nh+24QLgfVpoVlkYIMyzDEdGjYPlIHxn7
lXZCBRfDeHY6ZMlsE8qfcdKXIamwwxWo1Qwsq/pvlA0BkAEes2uazfFXsjbOb0ozPpOJO6TcLR0O
SSbt97pZW5/SKU1nWpNlJXGOB8w4/TEUMOKXMnCk/mjnLmHKJvE18/aPmT3jDeaZyJpFnjNLaQv2
Bi2xCd3c/ERtpLQOV2rdk449IuVa7hi2enoht4olw6K5rQ07QKtXwBVsapPbuarcVqvryepUZPXs
XyKoQGzbBaRR9rNb5jF7TMV9RrsvTJMwgpIeIjTeEfDprCC2JsT8RO/cLLE9BQHG3uAFjWlcP9d4
FA2ETZTWYocXpgJYsWNfHKK4k6zqLMYGS21stde/TgUWDXaVUadZhhy3Fpyo2E2NivWB8x/2rFtc
oAloWfq5yCqmfeB9lEsYCez8AxAqwsgcApht4pZEPDYUrmJ80JCdn9Dkmbk142znQ1LKyr5ZuuNr
nSuWw8bkHHHXCsM4ovCnjjS32cdbV6WuHI6xGBzzQ4UdHwGcbRgAIQdBZC5ZMOKXmIZqpYjmLQYT
Kpx2/rYzCMlD2hHns894Hut3WVKj7bVOmS6uoRP+xNTBBxevdQlXJzwovyoZ3OZrmHNxNaROTcfa
sUYfhxG1/omjx7isMiE5Dx8tcEMFdcw2+YNH6QomTyn7ZxlSst341TbcOSMJHVcenKZlKJs1/jEk
hm/4MoAb/xyJbgsLsOTDNqUI/1r7iegMGca1d9LdUqwfbt4s63YaHBHhjsmcNOF+Cpvv2ap2uuDK
WdzLCo35GQ69zrYmQac4lXiH5VGuTv8VqHH8iRZK59FXTlTjVs3b8sDGrWk+ko3XYtyZkre+9hj2
jShs+aHzmN/uMMV0Pxi/hv9WCWi6NWJa8SV2093U6TMYWVKxfFUsEnSwO1oYuOwuzMVFWEs2eikW
QW0oDfQvVD7/RcxZPFzvMhUpgTPLsnF4V8t6xqsZHLH4On9x3XnnjpBz+0ikBN5v0wCQGn9FiIQi
Qu3MC7DrPGAx/CFkZn8xOQueSU1Rtr5hQ2xq6qYSo1cS1zGX6jhTMUFSU5+OvUFMQeEVJGDRb9/D
ezgEH1FhsVGiS/LlJNjL7Zl324++0gaaYhOnARAbAhRXGql5yU9DX4RlA+1RbdaBRVfbbq74j9y3
+URwQtPeMCY3n54TLW+1I7zv3In8/+IIOe6vI3QynXO6eGyAuMcL+zu1JeVIMxT5erzHsegd9sIE
7rb0aOAWtvdFp4LIMgaR4LrHOUP6Q4Yjz211qidNkMOym11ZBEef3DFolxWh/NxGbpiiJw/ceyHZ
S+exCpVLXKQvfmDGjr0dY0fx7ZEDmBwyBgn+PW6OgzCn5n9HvpxOUb7qvwt5WC8xYUSPBJ0u/5yc
uohtguiT2+nuh9tkKiSUwB+KlAQxgmAe5Rqtr17XOX+DzJnX7dxEyYuCfPwQI5FsG6bnat8r4f+X
MXteN/zU99lpVAXXlaE2HQi3IGWvzk+tnxmSEDq1d4uAi7FdlXlJ/DR46jGpEENGtA3O6JIZsG4H
v9qJUSTPdwUXrMUPXZdXhil6MsNPBgqBx6mhCgmLUuWn4P0ezprIybMZSASCusjlrRGCHrcwkTwX
xEhei7x2X0dcVsu+U+u9lMHEq7d1lRLp4K3OI7Eo9qc1rGqAKVl6FxQzEzNPU5l9sJEin3HEaGS6
MnPxt9cq+ghbwh9IzFTuz6BrWFwE2LeMG7J7IX5hCKNd143suR08hott36ZPmt+xT+cawpo/1+fh
i5IEYZpr9jvsTfGZAZYyyl+jmaKkly6hN3NPSuSp0Xkc7qgKm/4hHRU/niDrRx5ENbLmhlIBLbGG
3X5rEkb2iLXFK58mrpc2cYIPooWmnQorIA2TicL/0zT3kf1aVt6B4MQczCe+2xwDMgheiW+gB9kw
4wmcB+uVycFFsydzZuXT+fRxKrPzQbWVhK+NyhtQEL5+UrX84YnGShfHYSmKHP2dLuSGcWSOOI6b
9tUdCIraGpJerxY9gMC/mLUqJBsGrsuZDCWAin8/90u/r9pDaLu+fs4H8lAvdT6oEW2EK+VMN0oV
NjAtJu8uSjjKIpSQYJvVExLkZkiEIDsrMk7qTUc7hYy5N0pU7f8hP0ZqchMym/V+OSOVwD4qYjuc
Fma6WFUmvxIHWOToDSw7ylhLlwpzQItRHQ2gAaX87PEDzdOxkl1PhyX84N/IBoSXSIi02UGryewy
WamGVydX+VnYiLkZ02f72+dNSzYd8O7LKv38sScf+Q//uV52vXeH1Nhvf/8OJ6IlNth/i/IZRFCn
7wy9MOvyRzrliyXLIz4Cndp4T2uSgxvmgajxtZRgAWlpzDEdiB/aEWXj/LYxBf3WYwXqd5TS/q8M
qJZaPbGPE2/1hHsB0pUegc9ZY/22wxzj2ZeAEhwKMHHg95SsogD8RjwcIC5J9GjUbpKsFIOzrEGO
QpNF9RlZOoRmA4SIduOQevGHrCMmPuAqH4K834PCrqn2WK4xaDcpboQjoYxA/2XKVUm5lDzHWCNS
2tSK4WztWf9UTqYej0lBEtO9mOBbKpBtb37RATwQVuO8Uh6m8aWCdQzOQira4LoxurlUY4zDUqUp
N8Gm0L4g1GcsyWnd8qUtX2TkJSfSWBaS33jT8J4PLilUDZYBjBxNmT32iCqoqEYK76qZJ/YbdwAJ
YeCEaQ0iM2Iw0MUt0pCDr3/ZxEuFXs5q0P59RiU4ykHVrHfz8PLtU6GG95iEoK3p0679BMjnK0yq
JPrMfJP/rlamcLaRpTwWOVaZTSTC6q0bdfnehMaO/6lqCbpfoFs0Tz1mOrPhVrnbcFIzD8cVi3bz
JNEtm2uVl+O1Zwi3xxhVxUfbxXcoYfBb/5U8HfGCel0yDKpyDO3gB1O0H/klzbaYxvSHlas8d8hh
zDHIHzowjQrkqVA2YnzpE3z61gapkgd82F1+DJsKHmpQw6o34biYZwMAx+HNh8N9zxN2jGaLzb1u
mbMzyfYZxoyZ2//qVou/AySKCT9JO8EWlBKZYuzz5T9W/5KK2cE8M+ZaJ3FErG2fpdG2vt4F8nkr
NT7rLSbhSD7lcmQ9Uox0MRzSqfU+hbfkx9wPGu8KBCTR86uKqnZ2tSkOECks+vAi5N//4BmoZDGl
iGfa2PJurCAY9yJbadGaaweD8XPmLuNRBC5aQBNUhd6jTNXOwwwH/uAhFj8vpo7qP8bWNtkJN1L1
l5NZLCZyLKJzQSBnfaynoa6PERZHfSWEjdEL6UDNd0fk5Rn8CCalIccx2LZO43WHxXgwPxIIsSBV
E0fZfvXH9lGZO9CYadP1z6EtGLlj3kuw9jUye1cR+juWBJCw/QL0F545mMN/svMFYCtOjw2jtdk9
oGxLDZ5f9LCF61wckXoJntgowoY/oT3z6Zjg1Ln7QuPanKpItR1BfoHoxR+fOokYz6r33rEHhO9w
DxRMdF8quEUOcVpb36SYb5MWF97DZEYzHXK9wrA1sXHzc6tDh6FckMP8K572CafMEjpYrhSdzmx8
r7wJm4r1ULZ5LsiUvpdUvdfkJx1l5R/EWoSikXh5KKK85/B3gsT/Ua8J+OJEQf5ki+g+Yx1D98N3
Wb4cp1OqgSryVD2GCcrI77FhUHtk7E2FORYABJeGVIEHomAYRcWi7sdTE6ySoMLIzXFsLTOV96Fb
2bpA8KVPrEHYJkyz+5xShbTVnpVLgAImqw+wdF25JY+BWIvZzYZfLZZ4+UQWmRiegOFImQ3xLxwE
IeXIwN1c7y3OUeyFXRk/JILtqhuXuEs8TQUNyX1dif+yFHHqPShbIHQTe3h3wdDDCXxmg7hDzxVJ
OmLJ2OWOfI7D2TT2L2HV4Tu5upgqChXiw844on/qKOT4ZsvkWu+KMeXKwyEH/wp/qKbdkuNFaZDc
142d2FV7zjVxftsib5FMUj/SzDZaV/YHh/EKX3Q1l2cVrFBulYBeY8FtHO+XtCaxMx06hiJpwI1C
bFRFZeQ3qviOcVHmGwX5/uyiVIJ44tzaYufH5tEZ6mYyiL3xSMa0/0ykqlttuTU4iLFg3OnXFMyA
j8eAotfElL20WCZAG0YCGjZC3v+umr6IufFCwtWGLtwhsRbd8xVZxcVK0UXlnpseKsZnj8MPr8gZ
rxZtKv/cr0h3E4aTeCYDR1yx9OLsimvCZ0AP76wn8CdYdX4kEBZimbInDPZGuNTywq3hDLiIyubg
zsOU7V03VRVYVZn1h0p16snS7r+oNrXvOl6pKcNpbG/W7+Wj9jgdQP4UsQeBf4+1QPzM/S0gt775
E+l4B5Iq/V9STYLExM5Rb1ULOUJN7PMHLWBG4jFamdkujFT3ALtpeeL8LNqb8Ff5oYoq+Ap78DCS
AZe79EV/dupypjdbt5xjbB+94gOxFkMMsevTcEs9J0dfamqsHyOA8z71mPZAB9kE13KI9YCyLcBR
xin0yJdWfmnj313PHVU0r/nkP3Jk4Bxr/RxUJmr4Fohwx06F3+ruocrqdI+D9z6Aae/xLpbsyhmR
cc5+LFMc4UU1HBBbPbdgwxS8VErMXc19x6XOtwWGqHMTlJyDkRrhFircX38FAULJfswDjugxWpM3
3QzZazWz0jOptAo2uo/vA/811j/H9R7J4A89v1b2sv7tTqQi8HuTT1nEWAjcXlwlw53vdA2TYHfX
cfptw+pa0hA6RqgdgM8bxblo97r2+DLoQLOXdMwS6K7WNP7b0qaOPpFaA402ijvOo4QTnrSrSQpg
/F7+8YZpJfiFic63axKADlNJ/dZgY/+u2FvSnSSENVoy2o/ZFSxa5eoRSEwbEY/QlKpiYK89n7+T
NrJXWxFHgMdOBb2GZYu33CxjiRtIB+AVKr0/9DLieijWhVOuIoqcC7qLouooFpO9Nv09WppABo5E
4paQlCF+x1kwOpCUSDmOLSLUQAvvhr+0b8y8D5Grg71QTDt390VwXxQXnO3MIHD4NhzLL9YHAYVi
5KfpFCRQxZ3TbNHWeU46+J9vJ1noArRjYcswkWgovqX5T/V9rYiyCv0TqcHodynjYBY6REPR7pe2
Wf7rTAL3pwnChER3fbUl6Z9B9ZB0/QNraWnrZOkMX6TI8oAXkUPsW5TdmXM4bSxi9CxYIOAQ//ir
YEcCSb3tj9EgVfFzoinuGIcwx+iG3v1IizD/7WOkbjbW02xaha0SF4Ubdj1Knja8rk4bfLFcF8zI
rUI6qYKk2Po4BxZMEUCYlBJWjE3ZxTaziTdjPoTZITNAbXvj1UmxYVA7lY8g7ZCP/Qq0dfIJJLaX
ujMksStTWVzBq3CXc+i7eHXgZFA2+MuFPcQnwUtmECEPq574u7hDw/E4JBO6N46o7kyQJlxgM4j1
oYM5EIdFlzb9aIeF6Cm53gU8L3J7REkzRfY8W84H+kR+RopoeZY5M/5d19DBoFc4LWEc6r6gLmYB
ztnNJCXfsKycBx28JcigZPXBtYnHYDlMLZXSQs2YP0Bn9AuvZ66bU0NrEMGEANYUV3/WRf2p+Rb0
U8gArX9pRYHiSFyq9LdKUa7RqUSt6B5ElMTTiApJ5OY5DAlyvXDO1Nkzr8Hcc7pTG25JN+qTpzAv
wRLgN417Sou51f2WcD6WNnME823OXmcJi2BW/Zd1aYIlXVjfNLJvO/I/IKwky+xJDl49urvRrYZ1
OIXkhcacNdk9WSRN44lWsGcvxK1hGcqCZJjYYicDRvLjvgIR6rsri5qK9NUuPKxPo2cIMtZZgnoL
2snlfx5ypiE3RWS7eLCoyc6eaCTaG2qRoj+OHgl4DUnE1tbqUoS8giFiBoAzsZ1jh98VhyEj8wvF
EnTT1hdYe/EX5QxR+5OyIOM/K6A7hX+kd/0ToTtdD3mSeGvzx11d2n6fY7L42fk1o+N9WZJbAxqv
yt6/RdWAgVSsMFfbKqpGQvv1TBDOgfbJdwARxw4T4Mgnh58zAaIC1CEJiWc1hEKmeJgmvn6yixLa
D0CNifnaSP2AtUR5lXv1ja+R/fu5zmKWC+Rz+ruQ93/u/KCQNZaMGXcpIE/RVtG365Ahw1IHNvzs
JqFR73Ux8RyTHuUHj107keSritHxNn6OaAzaKEicfEjnIpLXGNScKPlmCMNLaUUYe8d8KPPom4St
5E5ZQrHhDQ4WADUcim197mu+gDud0fgpXxJeo/Oko7Z9NNW9M5ftSI+7FG5NfJ8XZ2L6JDV2qp4t
Q+nin0IeQQtZ5mJ9CjtyhE9L60NUM2/z5SNeec4RtyYK60UNJL49E0dVwa66fR0+GuLKnfMEM0D0
cB1W4ZsIO295Vn6ISuaSbFNASXdDuwkhz7pTSqoTSjAu8fmgpjzI3ptKifpbuu0SZvui8yhSSRUE
9QBoSq5+1hA3MLlESMU0Bf2Wh3Vpz3NcMlNcnHjKdtZjwR8RDmH7Z+Q13YKu2OkndyeRR0kmh4pc
hplOdUNGIU4kTahzeh5rhDSkbxksf2DE3Wzcodx0LllUd1J7WBtRHfvcQzbCBm9fxwBMf6sDt/hA
e6fAYI0WrpBU+ODHpCmUaMmDkDtGOk7zBwtwNL2jZARIJrBLjIeKNFpY5xvxpbu/B1GJ8ZeZgoZs
Y5aEDtXRX711ICzLD+QTUzCPstJnGcZnlddt8QN5xMFWn7PwxdkLQAwMCaNUorn4czSsmJ1RVNCw
R3zelxaxuDjYGOdNRk6a3YU5MXs/y1kO6WkiKJI2tJL0skSB9V0HSqpImceNq+jD4cAZzqH6ZtQU
C0UixigKlrpoxgdJV7+kvOCGaB2qsoQ0HJLFWgwv28bCDUy7bhkD/5jOE+rTon1lfyw4cgn3U7pT
/2HkytUFGyj+qfvyD9jmJqMWIQIeHwpZDOqRKc+dLaRZHnYN4SYVNymboKYNlq1gPpPMGDmffq1B
1zV9fDBspUr/x9F5LceNQ0H0i1gFJhB8nSyNRtm27BeWZcuMYALB9PV7uK9bXgfNkLjo232ajQTr
NxYNmRWcVVgue4YR3BLAOz3Vx8DKInd5MQS+WfQ5DYeTR/Fa8yUKx4b3vNS6J1pBqLvINyBHX24D
PPBXEnLarUXAIlmUZfoKBqCtv/K6woq4sIAUL9x2MVIGlCcVJ7wCY3C/sHkHRgwXFuliHblG8FJU
Z1BgQ5lyL1tUyFu7kXea55dEdOC7n7kWQjymo6XwO4/18LEAR6C2iiBD4fOVBHT+hWnOJPfMVEvz
6DUTDp3T0mMY4Yvb8BN9hfTlhU/cU7JTA3xxvCAa8Invcfiy7bdu2qgXw09bRTufoXRg4+pjSgjm
NZ2hC445KkkXc6fd0eIRRde2jGd7aCshKSRHPh6Wgybu6d+huMztc271qs0DNQnSvuSTHuNqz3Ia
aMZublO2HoKFB9TXlShE9mZRgtq/2iRY2iBHiKR/pp9hI/FhpoRb6ig2VuR6OHYhsSFTpDkQSYA+
Oet4T7lmIy6vvEs8wJjLxRYtkWwhw+E5AD0orobLf09cW/XdrSFM/2kHkC93KVeV/tOsva9+NB5N
lwcF6NZclxFz5otrHVVDywjWd/LmvnucVLe49zqDE/DhuW0yP2UW2sipJ00gDL4kj5fp0ixDf7Hw
gFyIGgPhjCSxpryphdnhSv8nyZbOmjb/NTmtU/6QanGcf1O+Mg2zb+RV4AEfCneyLwI1YMhkb3tc
Q7zuWyHJFlApTPkFagk+QrGKo9fRzvnWeeu4PsKszjWWh1rFPtYgAl/VBTQUvxsgJfOrg+XNnqYq
0FtNxHWT+4eoAnNE3KZXZJehWt+CdOnsaRrC8I2pGn6b8Pgb7hWPhgcnGiVm76X4zw8TlJv8RdZI
ah8MitUGyvLb7iQQeHxwmxn3J5go7XKG2YS3jQt2gMF+5P487+LCx/RUln3MnUeYzkEAmRuy0jD4
/JCHv1jetCi08xQ4Y6MeAhdhjNc/1QTFjnGutt+wZJWI0xvqFecBDg3yQ0v0khdJNF3JI3g3Yllw
PoCqeERQ0JF4T6XUiWEhkyK1wTsOmGg4L64CehssK3kZMeZd/ESnDxEiFJVoei9Yc8ntEfLlDox/
sun28fIZxOnInbeJeDWXkF774zR6AEcC9kYxlwLE3VNPoHglYL6dDOCaI+cE7C4J2ePnfbW8Sf43
UlO8OdZ7x7PkCwwN4M7v1PFKNrkTK97LigcTTYVMvj0kzZKrnzJlwXZyobmEpzlhSXZQMu639U/c
5lcD0yT6bAIqn1hUofot90T6Ajx3E3Ry50gm2D04bTh0p9aQZQa8A3L8TncJ6lkAiMnuJnxyP7q4
a/5EfR/nR4lruebs9vP2dzLR2bJgFsRZz9eINOQcIE7mU4V/ZgACdeCKpT1ghqCAz8gwc3uG6c8b
jRozx3/g+8pLOK1xI97k2LIMS4iri/smYsdmZycZTt3oqpkYbJo7j57SuInsUMfDmVwS3OjARJ15
UTnOo6u1g5sxMMTuJ7eC0v1Sbtm4PyZCrqUHGhVgp15w7hy1LhGSBOVP3UM+TYDNEp9p5iZ1gWbG
4T4Lwjk+PDxI1i6ey2YpokMn/W64xz7c/KG8C/eYxytywVvm8bJp1zIjCuSJMIQ4Bo98N49rHjyG
AOjWO5z/Kr+xeCm7g8KmgGFXrsQLSIuL/OJCDKvOXDiIX3JDnl3nB2uLofolQEzKu0khueMoR0/9
1jou3u90Nv38BFQgfDNtPckjwtqs3xNYv+wMdMsRYsaRuVEGaYwDomoM8RkSHuC/1swLye1Ead3c
ISRVy71k6J3ueM8W3TP3Di7s6YA5LyGiFb2JquMKjpsKzESCNnqgfo9VjCrTxf9tw0HXF1XPBZfY
aIPxLoJ5R3GZFuwD1cTF1MTkrQ4svivvApe5zG4E3RPzYolLdvUR8Y1TdKladhV2ZbvIZ+mw2Nd4
T+WFJWsFNN/xNOrVovieswNsqNSp8fDBws8nW5842cnuEDRoYv400j9nq/kvXxI0S3RZrOJBTWQM
FJjNMzc5TlcyT4GmkOfiKR+8QtdFa/BnsC6O/7TtYXo1SzzQsdatfGUiCtlvmJsW8TIAJv+FRdGY
o+kXJhAv0fh6dotvJ/dQYXtSOF3WGStrsxZPjTtyQ1v8CYiOZTmneRqU+4khePPbNXApGai1dNu9
cfzkSUDBYEEK07c/q2Xy50eWCFJcLDYXe6BZwKluQd2J6owXXTyxN0rDa1a0jLo5F8q/07x5VXlb
+/ajXE2hniC7IrOj5pCHF1ijaiZ7w6GjrS3yzzzp7MMkG8IlfWHW6Fq6m4EOpgojoFQadl7pNlu9
SzOgh2NCyRMoaVt+TvkTckkepVwUm/+v10HGnns/OUHwbqXkl8AbNd9SKq+cty70OPXIhktEYcxl
7cPsDnN7n499WSKKwVByWNNW2/mTz2jikFwqH+oXip0x4ihwqfA2L1Ss9sy+yYC3cjK/fVwtERex
gkO28ivvI+bwJ35N0dQPhntIPTYZoR6qtCW/FIkphoE0ECKyBVUZO95lVA37eNiHZyYeUlDMU748
emMA29mvJZfdnhHJ3nzI+u5D2mBvgueTTOMvj6DD9ojMZninnKcSb4Uk3/GjbIdooE2R1TUNPYnD
qgAhMS6fCB1sOOk5rW4rMPXz1ognrzEF1epp9NnDvNWtDH2md2rqdjy2fHGQ5VBeYVLC78Eq6yVX
w8S73jeykF/EZiBuyj4s1BWvaPaVkOHLThQXuoIKnppvSVf0Irgj+OqGL4sGJPaj5K89Plbj7DX3
c+Kt3Q9BUE1RVgQTdp8DxA0PeSHZE5qB5jUW4D6VxuctaZEfjCBQCaYKcQ1hC+fVG8sZxUMX0tv3
6DHoh2djPfxAHs5w/F0Id5jxJYgFratYfRfd6nTjsTGJrJ/owurdv6M/1ettHLLQB6DUWkqYuPQN
X+46A7WzOHn9R9TSmlt1OQUa93UfzdAbbGcZ+puwm5cnky9bmgJyP907s+j0I6B8FKQlamDQ894M
l1/BHCDbK5ii1amLSVnvZD1G4sIN199A/mGOr2oIIIFHeRr8Y9Mng9dEwIIEagqUjAuQC3f2AyuL
IFEh5nC+pJGc3nVNehCoo+cZBkOdn3xmkfJMrHWTnJBXf7P2CoenkpsrNakDo8cB7qjnnbtls0jz
wkXbVvRr/A/IJsqgAq//SB0MCJSckocW19zU43hXYx20z3p0wupKdRVSjnDTDo0pl14Y37ZpNb3x
MiFGm/Ywoy55Acr/0uixBCLbJjA0YSQO9jC12FQPoI/m5hGj41phHl7j4C33xqm6Iy+KyRS93zc0
QQnhSqKZY1ZEf0pa64N7jkIWN/gO5JdQ7fSVw8yvHluaAIIjFRDFm8Rymb2jgjflKa2CJHtS9GY0
zMHMTMF3I+lMeSvZ33xa1/VNyZpRu84x4cYO6aAWaf7kyp73RW7EBvsvhIxvgk0/nxZ/2PAy4Yua
P6VByOLpSKpseG0SJra9omTGPSkKQdpXLkIEbXH15IPChey7kB58hIl/o8/GCmXZXdf3FhrUzIYu
LtTrgqQPgNznfVsa3EVpT9FyvsMCyAKIxTjEJi92M7AcEbenV6KDWXMhBUO+dZjDsf25oHYqjFFE
vtaDmYpBXIU0kNWxpyAyQPHcXuXuNhDnUTbaA5/CwhYB+2v0qh13O1Wt74/3JEV5VUx+GWQXv4BS
+yaWVoJkbWAywmQGpPZXTIwSbAxWoHkB8fPqOKV6ct/iRSIABliiwidfB7y7JjzC0amoZjRY4XcI
S1VilSAOWS7omcZLwnu2JcQeAvwIARGF3qZPvZS8kqFyLdEZzV27HJKh0dlxkinzexdEiDKDT7b5
AIRIiIOWZjvOFYzM7uAutLPs2IPD1ttl7UjchUO6WJ9g4wazs7cudQSPWmKdac/83kv4gAF5WV83
OZLvlY4g/duxhfeN4KQoMiRVwNkjy3SeLgvLT/PQO6F2X7xwkQXcgDRitSQbAbyeLr3h2QJ5qR68
UZXs3Ejhy3O9qUnkykwRzff8WVF8r+Iy6e4H0iivPjx95+znZXJCmYUZGPDTi7/E4rb1QaCuTXha
RvlA4QixEyO2iWzWDgolVb3ztZr9sbu3WcPLhP15cUNH2NBoXmfR9MFHl/IosaBsfvkOlzkOSnSK
pt3wvLSC4sCj95CFR5Pn8MmnwTXFM0MkSddcj1PBSUu+KzjlbWD1Ac5BhnFItu3wy6o4aN1jl9v6
uIwJsy3WS/jgkOHTpjyUmZ7TH03vDc5LAQTPvxBtQ8kVE0n+Q45Zl8xlCTiWZZ3P8e3Zohrvprm1
2AlzkAW/LEH4jj+fpT2i57r6sX8qAWthIObVR5xxialZOk6rncmKOXEp3uwUxfYXZbfy2SrS/m/M
kUH2GOEKnt1LrdkHPzHXWPPRd+iml1JhKcQEx2i0nwlPed2h6ouNliCmpbitXDQWGBfcBS7ZqLht
Tv4IWdrQSUU5ZFGR+Q0IXSKBSBDnqYZN/wmX1DRnK/jGn2lK5hzgVMGPgyetD295pYlxUcEcXrul
mRbqXdKK9WpuCYJhzYxXdU0C0mDniX92fsfmkbzspCbUARbimf+TpzZMXlhEBSTbCc+Zt66JgQ3n
bsD+3ClnP+Se2qrlUayJn7+l28v7CGBBlbckgCJ5v1GfcU2oCLg3xOYiPHsD2DSA/6sKnmmk9H7F
edK0780AXeNkrRfFz8lMRHXHLT8b+MxZKJ5SDU7gpbcEpSmSLRFqVTm6v1ki4xolsIQLbgI2Ud2p
2fj5DRMrUeYyCCb5Ps7JFDxVHm5Xtx+d9Rx3M0e46Iy91u6cVwdUW2TnOSgY0Qlk6gHotj9SWBF5
QI99Om4xnFPGqLBeeA3sFAqr/m9mmXsUpHEsKK2DfcFetewMWkrLKCSx/s9EOH0Pv/aB8Ze+rR2+
NO5yHT/5fp/ySQHbGQibgPLFhOSBXApByRHJT7w/o+s0wTOvCyiyAhRpfuwiE3ZHHBPGO8LXa/ur
KiRBUOYyDl668uiP2hnAK5T/Zh0tAGbemM1lE1Y0bUwFHwPLSauoVdJddfK6MMn/6B6VbYoAn9xL
XtRPEHT4+titceg9DGkmBaDN5nC6EzQkME24iDkfEjlv+qIlhk1R3+OiOvbC8k1gaHBSSyulYQUW
hFmev2LOkPl3tL2GL9ZkgU8VeKqyD9FC2gCvyEAXGdzAW3pkYZ9oIQi91Zy6IZqOB2+Y1GXYvtAi
zIuKg6DhCO2JrNL1jcICR/wocZg2+XlCGMP8sM5R39xc69r4saMBI7mB/AN2lpOOxRQTjb04RpDw
NXTwspDPoGKW8MwmG0a+Bp/B7j9sBNSmoosAkyGp/3/vcTzy16rxGOjg5/oCgduZrNbfA+qgQ/9H
VzrgqVufraTnalS0Y1JibAf5FCkOwgWrnEfHhtvZN41nPn8HI4lBnBecvz5BT2C9stvS8Ph2WSp7
hzGQM8QzbCg/fMsDzPBTRk80LhTumSUGJILJbbnDhAR2iPM5DFbv8HVwtXr9qIObmMKJuqSwrVp3
h+rAk9USkjZHSxcs0IOOqeyC3Bs/CGbP6QdOHV7d6DuE8yGh+E+KZNDaYQ4MRwR3LMXQsHhlAbka
tD8un7xPIvFWe4hlqRgSspJNJWBerMJhfh+Ji0c/TLatwjPqTL7LgJz4YZ0yh7VWpJkc0MjxCYRe
0A/3bePPNE57zsr3Mu0wkBxw4PjeU+SGXjju4DXTMMmVru8vZQCf4GGNKwPWDKzkcQ56hDC8dRFd
fXAFcLOvi6jDI7AARNmZtXKK0WB7/i/paIRzZ4WbPyDRIDbl/ep2D6rQwx9Or8p99lnMUK9b5X71
f+Q6hGPtlXTAcc9zSTCzRowt8XwQe6wdC7Ad4dFD9Fk+4ffI4mqY2hmy1CaFmshzk79sBhDXIIkj
e/SUVeZZNhCEnjv5Al4VpudFyIAPm2en4muTjEF1H2EdcPfckIjUcXFN+0sUFRItm4xHmnaXIDN+
Pzxv9LPwlqgtbge3tam/JJYRcXWcqbs0gN+yf+miPQtem+xFu6U93PHXQGE6bds4k+0dctIA117N
YQoxZHQr+ZoWoL3znVLOwGyazZuqLBekfZp7pEl2Bv71ZjPWAT923c/8xW5y7Zu0PRE4RVno2pB3
Vp4p9Y00SqDqYzxLVMHaY0z8xOPied/8IOL2sI62dFBVgx5nGgDdSFMKkGR09VBAlcrvVcIue9xT
EIXA3SU6mJ5G7Kb6bqZ11/nu2gq7TWNXckJUgMbqhQwQCxEhR/0l2+2kqxfU3qMcEZ3OQwOjjM1b
7Zcv2I75prPCJ8s+UjOwftLoSfnKMhfTB3WSSflQNROPUzBlSfQex2Huv5uqBtsBiMJ9x6XhxB9d
0w7vJWFVlrqOZpUXa59N2bAWzSUVLZKpmoOyvqf5FV8V9yVM0ahS7NdQl2b3kNPDPfDGqUJux023
kk5gzqCL8R2zWl83OxRM1nBsUQlrnJtx7O0zlKSIP6PsAu9nWNA8thvo90S1wLLfPNIdVJFG9xSp
E1Bo4D7pdxbkVnGGJEq210FzDWD37G11u+yy2L9aphPosA7WlIS1ertv4jXFK8Veubkvh2b0ceEs
oO2OWrZx/My3hznfRGPnnSM0m+kkOSFAfsadxQNAy62gtH7ymk+DLQBLlST4/t4UmjZk+sHxzNCB
i8S7OFY84eVdRxedjW3PUYYc77vaE5y3nevgV5VcKtn7xiVuHc0Cdc1OAkJ0zOqjkPW3psiKj8yg
sJGjdEBZMo0PwLk/yce75a+lZWv3I1YTZNlDXVEQ7AGhpOyHsDtNctMJudufryo3cXvH2xF//P08
ueYbYLxF0/MVOCvdB10T+lWzTxGHMITg9l4FNd7pBAsos6UL8Q5CfQtAPA6alOTmnHG3A4LEIZiw
8lleUqJF608dlgTcBOvulakAZYfsUxb+z3m0MEh/8o6smDwgVazisUZgwk3PdFJxE4OLhn2IiiUe
HYSdwv/gazymXylrz3ZfTqR4fiBUussdbNeVVsukNhmu6i26wIuyn34ztwA/ocvGK2ZqAGtmua+Y
f0JybJFgAWz5KKBFR9VrHY9fCQmKekctUD79c+HZ1MchnGhO3uHM2Ri4TMEbs6RnrwCwd033hQz0
l01rjGgFmmh0qXFK/8XtSd4+hf70HDKze8+ORw71aVtPjjvH3SALAkP4o583ocbn4OX5dx5PXQBN
Cz3srBiLlym9UHbQYEsaa0MNFgI0mmtCXp1Os9m5RhiuedDnwHvJOXF5FHsm0ePYw/S88uOd7d+U
9FxzHwQ8BuD8PG4PtBiivizJJiVxCmY+MBf2uCIwfKoZMti0HxPrDTdWrF17yUDY0UHsdUi/ZCAS
eZ/wcmDtbSBsE82lhJtk76LWMw0urPdzm9Np1xNMNQ92q5tnhx4G6oHNDSGpvKYJYzeGY9G/4pvE
DBfnqfdL+BiL+M+1lbSybSLmalYXNDMh6KszpFjn0qzgT3Lj0bJhqgKWFqGqgWpxxm3yBXnbCNRk
GU5PrHkYoXSvq2rPFbpUhzQlUwPgeBjav55DWuIud/IYNLJWUGKw+rHsuiuJgIEGtE3jfUq/R0k5
d4QAv9ARY3U/TWnxsYoBYCnpxAAWc4qzAatpmHv3Mg3S4qth2ezKPVmnmCgMh9VoB+j+vZueaNoi
9ESXHm8DVVN0ckOYjf+Z7Y9MTktCMcxzYgAyPztjJA2tX3ilRjK7+F+mvyy2nVJ9awPE0Ttf6yj+
FmCCQdlke7bygSM7G8Xoq+tR/MMQJ9QVw5E31KBqVixe2NrgYL3JtkfIPcQJd9Z7+tX8BY8XN/8Z
kBj7/OxfWYY6z564wGKB2JuAomSejqlJ8m8znCnF7ZwfoccOvk3X5DFVDQHwN+sE1bxwWHdz2j3x
VdjeZC6fH4Nqge63XTTjVsVcyesEDC/XM/uRjaRxb9WwtFV8zMdkez1EeU/TbTeDOaMrrLXzRdQm
HGkVCvx5uLR0EknnkJI30sCXi65bn5m1fOe3DPu64twBuVShcWB+x3rTRu4MeJKWnvq8lo3Pt3ji
PpD9ZnsConS3ZN4kfiQDZB04n43FkVSO/fJWwBFuHvKwI7gmVbRdUrVhUx9yeUm2GbQuhfMZ8oRQ
tkNAFr8VUO032VMwzxbJ+sORC6c58wGon9Hg6u63VDO/I4vNL9VvhUOCpBIAp9rzTlOKTx3LqUDF
WCo3fKSxtuEGOgy4cylNjNobx2YE3QKa9WtYbRZd4vGsrfKtTk+EnTqjEPkPpuiKD4BYmOa6ZMSR
hn6/mieKpKJmn+EduQdiu1Z76mgS6u+wTyh2NhXCNRdzu+k+UQ10d78RHbsDplBaLoecVdK7W0rg
bAdLX3hr9zjDJgFXc448tsex38fE9KN1YHnkbqmtAHYJWIPOJdLAxWRyuWEwhr1F5J/XAwsmuOVF
FLnJ3cRGJTt66ICU1/WC9UOTZXSSscNO3feEBSCrxbVZo8e0xxUOgnuKRsx8TuH9UYC150siyri5
CHqf5YleQlPfWnwIIcbUtXzReNwSWis33nO29IR4mkW429ZvdgsLz2vs2BzF6j01ucmvFuuHetHG
X+qHrlrC/qEbi0zuS+ys1UEHWZzfS7WGOQu0NfrDieygqjlJUN+Jqt/YT9UGKEj8rnpPV8cwz/DL
Z9JPG2sjP0AcjVtuAGxQE4gDIRo6HQWotyuXvL/gntCGggLXbDqEeLyhAqFhirKDtWpTVNEHIg8E
/JO4lr/pTOvOUEGm9rOf3fDKd93pEcQG3xzMSurgxBk7gnUgc7bqG1EHvkxtOwNI7AlQwPwsCtq7
EjE7t6Bv5+wOR1SrHjA+81lgEh7+ENw0n40qZu79q8N6zVvjKL9TGTj4x6BGBtpD4lBnNrr8qxXf
qqemll6wbwaFhQc13zMXYJXWfEnGFoB0XoQR+GPE5fod3iuDoB4HjiOKy4FhMKtGT2Gb53SUAf3g
r7hMI5skj2kRSrIzy/ar8d1Bfy8Dz/sJ0a25EB0o25fFur3/mWJhGkg4aJEgW2G7LpEzaaUv+mNX
eUt+kFM+/EpLzp2z8NvodeKQfLGJJB2ywYUnhta1+tkkoSlQZ3Xov5Qgy8Fat3Okfno5QIyfsDM7
VhEOOrRHP1Tr47pOCy6A2k1I7HWRjd/yycRwsNMAyBhXcWy9/989kYhw2HZ8RfXfNgmRUQDITq9u
ILJX/LyMCp0CJH7cDIPdfRVio8Q0uq3mm3Jj/hPCxkBRdVFGTP1/5KZxGUsdbJ0p/GD2BE2PxaFh
7y4+N3jYRLdATIuRCHiDxP2GSSrKlIkJG0f3BCghHZ8L9EvaK6lhteYOUEGXXbHuzMQkVx0wQ4KF
oRCjxAEzDPssLVz/OefnNuKY9nBmHJYebMUfAurj/Jaatc1dXguVKn6bJZmRGdhM6oBEVFjO0a/N
w8BZCzFA6bvamVOKEWMZOVegGTyXRPAJQXx6HvCrD/bvjXPnoSf77LGFUZZavjRzXhJU74uL7/lW
s7UMn0NS7/150AX4zVQhmYbKT8UdHHwq2chg4QFUwIOJCJRKovXErJ37Hj3qYoaCSwuMTLjonmZn
v1Tw/xGS03I6Ra72uhPuNPuT43ijGy4ZD5w19icgS77k80ZUfUBRSQnxruwa9XmNsiC+cxMewoeC
91jzs223nKTCkBU+prgz7qMsF6+UcQXeUfqV+7VQf6FehkLyoQoQsoDz0pzN25L4KIwRqbhNa6Eb
cEfULP3uEQvKTxm8vB+qj/L6xqTh3eYIMOB2mLHUx7nvfK1Msbhq05QXcBBo1jh4hm2X9+eoreO/
c0Tg7dC4zCxovevApWOU5nfUIm9jAWexfCgwj9zyNoE3O8VbZCDCw3GCfMTMi5GNnYVc3I5q4qrl
qGpKdjU7L4QvC3hk2zVNWdlFnEIN413TbK+D1MfXjRNreuLXmm8qKbIL4EHTvkUZmTRY/LTV8FNp
yqnDFj7Rtrt2XMZ3zQg3P0xm1gfC7QJCJY4TPWPRxMcajjytD2kQcqmIZZZy3eujoYu/5eCt3y3m
xP6eZcIYY7l3QuR9lmkJ0mCCYbOjei2jY+2IYxrXqYIrEnAntitXNLxfBcX040Ar7z5jKVXf6yH1
PnsICP0JC5sNjpxW3B+ZkkCX8qqLasaTLPYGtY/LUQWvhY5BQJqEPMmNrvc4OgaZSyzEWnxZAvAF
vABwWeVdSI52wIuTO8MpbNVmMGbF1lygrA1x+DwYLwhc+ltDwIoHVsMWFHJAGHDPeyHt7xiu6FE0
nZd8sqLBVLrDR6zN1cdWojfwcm+TR7feZKIlm6mxwps7gaCH5hLGRLQC2FNXs2bcY8AXwIzEezZu
BL94Zbry8Od2J25C5TcXi1N0L4zIp0vQ6eWt5Gcas2Wbe08Wu96Ywb1j4Yip7EI4sqXgRU/8zyEj
FJlFhrrlSAFf0t8gxFTVN6dOOVxbFWXuYV7zicJn1jPVA2lavFocKNPsvgo7EgSiQ6wxKZ9Yiwz0
RDbRj7/iFotcvJfhUsWPeRDWgDWphzYMnpjb/PSSBGxnjolhgLsh/AX96yoszFNW8C3vHPKAvK06
8AXqKmOnoBzZH4ik46NWITcUkZbICAdLSC6BbUdxffelmYSr4ayA3tMmTqJtPXSDr7hlUIxN5hNs
zqxvfO2ZNGXuYqBS2nDMg+TQpn5AgxnHF3qIXeVyvPGXppyCS0q2wwhBlTx84s79l1Z5Yf4wRrLM
ZUFb+uwNVS4+I90kdDqPuEyv6RARa8/NyOUqjTyYlwjCDOG/NCyI4Lgo/ADRIfVFOr56OVH7W4fV
c/nFeds+KjN2LHBVLd8mx6qbQZS7oMtgDihpaBIPGFzC/DqH3CKeQfrI4pK10xYz9sMhP+qI/yBk
kY6IMuzb7jU2T0B8BbA9LAl6jj67gTVyQ/XT5sCQPsYMlHuiEruyBxpB2yHtHrSpN8xJ7LfolK3B
Ve5BocivORSAmWm/yH/WwRiaPRZQb7iuUUREOYxYVXLWtkyZjUvSidOOnakuybEAVyTn19gh94Ex
0NyZBx5ew26cEIys8HFUUbNckm8k3k5Xglq7zUpJgfZm8GPeog1nwyetC/UP0if8sQ+Uv0V9O7QW
nQ/o4noMlp+x2hxsRVVuzYxdSv/jSF+DuCycZYb8tEfKU0UhmxBfbJd8tJTpo24KqnbqAfMTCDef
F6JQozu/CsyU9XMO+2v6SzYL60sJpbb/SQJxqzphGYMVddmMFhiqvVtetKWh1GcFNUzSAsqkMRom
nbVsRheTTFdkahYMjJ2UU+hs7V22eg3luyk1CY8h2Qp9bv8XJEUYp449cSdPaRtfahRlQSbcHmCu
x8PvgELOhuB6zv4QLO1kt4hB7UoHQR/+a+9PzzSRikvEljc5ZWEpo/OYOIs856si4rLwpP7ewoDp
VXTbRBa7evhFEpJtx+z2wV9fO1Fd7mgX6r0Hjl9R3whTcjWa5jVzv7DrTt9y/Cnlnh8Ud3clJeeQ
cGxcPLBDMV9Mevy8lSSJ2mhe6PvUr7Shgt5pXhfPZUvYl27/IfOC7X2wCDC6oW7fiTFNBh9SxtpK
smWBkudySQEsFYdvRTixekMAUx+4oSr1pHPHeyY+3VmMNgIqYg7kcBhPSxZFnNVhXH8AxGleJhRp
hnW4Lu/pNOGkRWKZToFusEJqE/vBiVhOfel0X9i3TlDxJQaX7P+qsol9xWYBYimC34RGMq/7jrRC
kSM550TnD2O4mlfFl5ToGseAOtUCAQjwir+OB6qyuSU0OcWCC04Lm+zxHtOc8YARsgX0LoScPkU6
o0VTLAw5Tu8G3LN82ABwF3JQiOrneibjBn5vwkQeaCdgRqSjcty5YR5xndeYlcDbFm9U5yB+Tm4G
02zqccOd8xpKzh+4oXjnSTYSw82x2rP1hp2Ld1LE5nuObgBTh9L5hGgpuN+A47dhKZrU/l0jZyK2
PmapfVoNkfO4hXaLs1zjFNYX8ASM/nChebxRSqN/bJp65yKMFM5RRILje+91rAO+0S2U9T9Fj6T/
TToCbuCOh6SpALlXqkmTF2QqHKpweuqQw7KaXQvtqjTpv4XvQKQOGa0SfvqAFhJMj4TmkNnw8NcQ
LonYyasocvg6mMzA/L+yhy2y+o41cNU+JjgVxjeElKGnYrjdJjkgsLN/RavpaFdgEx4Ud6TqGSKw
DLvOIyUTjt1y7G4V8FvCR1sOKhvF+Dx1gAy/Qs8C4OazdnE2GnfhiCShLp3FvvJaFX23k0Pv5Tgd
Fa+855AqCMMkhinsj9u1Sbe8G7UQw9+NrddJxiMm/W9OmmX5K5TOmYEaaRobBwCQMHsg6ann+wF2
HDxcfAb5hDM+qJJlX8+htyIWjrV4YBxmXwpwLOovKxvk5ZWNOt2qnQ/zaz9R8AEwGZ5iOeFy9BYB
tiTHNiKSkGAlbrJZnrbfFGqdjKfw1RU5zlQLqiN8WCiP8n75Xrv8yKvBLS9MfAWFAVz8wua6yr7P
rkMLHILqBN3WVxJKsNpcz87Tv5LC8voAeQYdJFgRYjSuxM3XtgUv7FqhY8ATYqwWABGGH6k/4a6y
XS/vuzjmQhSFeuluBFaKnlODqQSTYA+ejh1yu/X8JXH/kuHaJmZU6vTUkMLF+Ebr9JZ0Gvwq/vDo
yvFr3ksrw0DvZslFLbX4yFVQ1fQjwz78HqzV9DADh/I2QSDsv0KoQ/z7CGqzwAkF4XEgm156Il8H
oWIXzTzM5PKLP5zMURVtCYhoJCyD3M7eJPCoW8dP6asiwufKCyt5qbMlGo6uUwZlSfFMv7XIdcKN
fvCSdU/13Lb2sY4brie+7+BrhWhExJsmd5aNyEwbe0pUZDRgVzO6kKpEoplaYnmULtNIA5bYcX/p
bMvQVjU5aTCjc0bhWk07OiihWIcPU79heNK+35LZCUrSGfqDG7/x4wRX0i6Ksl6jA9Uf/Jx93tGu
CoO4Bm7t7DSBDgNVCGnk5GhuGkCFxRssV+z95X+cnceS5Dq2ZX/lWY0b1tSirasHrsJFaB05oUUq
agGCJEh+fS+v14Ob3ukRZjHNqkuGkwAInLP32u1oTJsYF2x4MWHriDfSY7u0odhjvMd0hbCtop07
mHFWY4UKTBy/wWA4L3zxTIsdCQnKJrthrD7cSBqRpPU0jrK99SjW/poLpW245jS2rmKX6uF1OgBj
XEUu7bFFhpQ3hDvlmHJbNEN25AwRzbiwLFv9Ypi66T082Fm+5gNH1S2sBARMmKeY0RSHKevjeZHO
hXazhu1EbbsNcFj06iBa4EOkNs7+oApvlWrN4gIRg1XeaMIz3WeDAA7JJz2nswzSQwQ0jWkHxPJZ
qrRFr9g5PnUvOiTYqHMLUV2f+laxnzs00JvCZL9yb4UaOVECBFReqsGDGGgJOB17G1mvPMyJYVrr
xOFr8GuYiP9wYV02s/tzolWQ3FHcc1jPqAaDRsmbdNiAHvFbbIs8cQhJ9UTQLQ6PZE9+CluVyVXw
9KnwsVj0RljxcU3ajGKux6/a5HNJtYAFT0bXKGz46NJNmtQlOiVMlJC5xhSpf8suDD0OgfURmCxj
R/wIcF4nL1AygkTqYcOGqufjMicxuh9pG/57z767OULeQI/49M4XSJllfrDgDXHgaY9d/xqinNyn
KRFrl4abQRrpcWmTYN9q/leWEGr+MuTMvMrbwreXcWt31sZQNnGWELVnNKalRXkDD+dRbADVxaAU
852YZGYSAHf32RKWez3NBc+KPAsqTvBcjO6ZfS5HbBkTd7/GUjZ0F0dmwhu9g+QXI4v9Y4BY/t2y
M30ftDWDQ/Y+2iQqwYSra4ocfIhRXopFD2U2X+Zy5NiKrAzxCJDz/5wjj0CcMjWQDdUI9fmxlsuQ
MEj4YaE6sr4XCRC9H/AXaabkENZeC2oAAtFmllNtcKlfLZ2mbr8FSmZ7OmqJWEFZ8whxBZodU1GI
JkkXEL4P9dcJ58wK9holMs+YETNSqI+Dlzjw1L7HqzodYri9P5DC45FOIzvn+yaJFDtq93BLKIuc
sxWieeqpGnDkXWQCuFijPmuaVZxbnKrKESjNgiBd/zFFTBus0FHhxYssJb7xA4MnK4RFgLCXzxY6
pVRWB8x6CPXQmsKxQNbEX5h3goKq6arnUrvo7lC/ACeGIet9N4xSOZikKIE7u7CweTUItspy3xL4
Cp7BbOD19D7iwJpskuNhGB70QmnQpZR/ULjvORizfa8j8ko3AKcR+RrRFPvXuQ0eYgk7lHQtYLrF
wYIqoHYQ+DnqE0szDFBxET5i4wz37Db5tkZCYAc0Aofdq9TIFRd0ARQhbG1u0HPg6oTLZ5I6HEvc
XWOMbJOU1YSXQA6tF9E3WP98dkzOrWHRQF8ZVpO4d94AfgRQ2xFQMqXYDTBuHtOMID2Pl1AqCown
HVodz54w97Evy28jnQIRQcbgILHGJ7oGEcPPUBOGzRXnkWm8jDtwAsfe6QR37CjZk1bB6YgKj7Mm
lU/DSifHqtsFSJqJhu8HWE5YcthZS0Mwf5wsZ1scjZJ8uAjx1/e4ssSBeYLVHk2yd+eZI4fAWqbo
s1MCZKnQVbpybvnssGn0kPL6ICcbfBuqMt1uwfhXya5NXBEfplCRkZNrGhWXCRIi6BboyOIlJXvz
24QnYqUoEVIJbjOscMF4NPCwwmOxm+guOE99Khr9lKchtLQsRM5bElu4w9Z53HUQRME2EkUTKyiB
pDWcQ5hHP3KkgOVyHmrnScVZaL35FWaIQ6AD94GSQL6pwozPbhCAAlzkdlY6OxkasAcsVLq83ThE
lhzNtb7PHIsKvqEScz1NYzvy9KNhYNI3uGDQP47jSyePDMKooSeFIGlW3oVDjA2bOyzzODhGrdwl
NeSCt6yKozMIeNVdFSOU20jdAqJxiIKwmVhFRD4G3Bq8v5uM0kHwQiGIyAGwCLCMlcB4sqJh6G7R
RTTIlBNHPmB44kNu8aDyh35CY/v/2MORlvPvCHMBaWl9n5MeTevloq9nJO9ZiCZ7T+qj2ubFf7x0
DhkBqK4bBHO4f7yOFYRMyh3JejgMBU0Mwoc9gmSvYxByklNj1u01cgJOALkZ3Bb0GjpAGZ79Jk07
vo78Pnk0la8QttnQJ47exX6kF19n36UjCcR1R1EGCywbLUv4aIZ1RfM4926CbjabRSup/e8iJcJb
pBtkxBTsYB50DLpm2Q++CAhZ4evBhikKL3Ca4hQnHKfiZIRXDPlGNSGo9b3Q1PczJUZYJ10Pgt5v
O3ME8OMEyE+3XlQgm/Jz2V6GKMj6G2saeTgQH9K1b6E42vTUcZ1r/IGD2FjKTEci3rMBUZEDGptA
rM76hklGR9SiCz9bNvV4nD8AC0j1JeZLo9Wm+L5xbfaVTTbRoQU2w1CRXjO+u4R7EH5TpOghwgKf
OwnUQyGwCDo0Nv47hhwAFv6aiLi6bAHyyXxWLbH1Q1kiOsFiaBuwe+1KgSwaGsLtSJz4GQe96Hf1
4B0da+1I+2OsXXbTNUAbdoz1wBYww1nDopyGJUuOgMcw8dU72FXFWRIRj+hWIQX4eRfQmP/Vjj1C
3qaj9b0Zs5QWuo1f6cWfBigoYOfN+mfYZBWlVfJj/RcfrwhX5CVRtYPTFyXw/UCL7srMMUjq60Ud
bqzJlT2qrRQ14TLCo672IukaPksAnTp0oFh4cV2UkesgwrSVT6qLlbYQe3NOnBQgacKZzdMUgdRD
loKC71bk+CW+j+YUFu8poXsUWanKHqMVEpXIXYl83doXgRjojipyL/Ib1dhHs/mYdLLdj7HfWfkK
FbdHmcWe7eIihfJMcKjCaK9Q+zFwKOPTwss5zeZ7vJMY/stGpzxKYsKJMIrJS523qs3aBo4RmUH6
1jKOEBrXODrgJhZIfQG5sXiEUofgI1ACiZIzDQ5zGZlEsk8p9o/kDLUUDww2quNl3bMvXddovax7
J++QaVGzpNvusDg9l/hSsTRlrkd33XP74qGi0l4+CoIDxm8edtKXWqI2Y8CxE58ESRbIJ7Ne/pCV
Mdp8M9M2NilFkUrMYjZDJfhdSt1p+MFTgQRs5zXOQNonr6ZtX/poNrxgcYwwboyljyHeWEJ0C9hn
t/1AyzhwFaBZsALxU9QNyqRYY8s53zMW7JsyrnTXXmEmZXx5LssLexupA0TmtKpjouzYk8A0r2r0
p6sSaunGQND4jIaO2KRWWXKXORSUCqyicWE/5o5wqm91GJKuC/4yu6wTT9BglbiHLFt6+z6wRrPc
OraCzk9KDxWidVz5c7yzm1GArqwzu3yXjiH9DUfeMP2OSoqCM8HtdnNfuZ0TPxWsVvqtaH3qInTH
Ow+waIfMzn1KCmg9EP6Om9WgN7h/JDnO/qYSFjqKPUXXUOCQM03Q3/3AIQJYgkJ+CBrDdmaIiumQ
S++hbzG18aUeoB1TMw6TCdZ2YHX3vfC78rXPoJscGEWjSleWVxOetQwKtq57Gt/HEmPsmmRoyCI0
iZUJY6r8qUni8U0/9gGAnb6X+glFRCEmJP2MH7FEd5IdbTWwmYJ+m1NmmWhquLVHiNbcBixPgzFh
3tJH2cozHYVaPBG9xxEMR4Od/ozxMsQ5LR2EHNRPY3gsFtanCNlzhu/5tvccLySviDNBPe5oounU
QNSm0uYNUBwFflRGdW7ci6Y0W3dRB2Ur3ua4NT1rOXtTjOWCABwk/kyYurI35Ie5VbuylBVUd4LM
iRrSgEkKF5aaQkRM1gJyOw25yKccup7xXshpQ4BNHIjL2Qr4r6YA8ruzKqLKLVFYoXIe3UWHJ8JI
V0niZm9ZacywezizP8RZkk5onbr6TdKpsOxLclIDc182Jmk9FWP1Mk/Qzy4MTmUmOlQfayj4E7iy
CyXDXF5wshvqcJ2kM23KpSktxP7rxkYRd9e1iPWvKat3hBrhPdLDD3CT9vSj8kg+vWTnMoe/rQCu
67IjHaE9NBw4DRw1rLv7FNcQeFefbQXDBh/jZYk+tblWpKW0Gy1dTW9PNfI+dAbisRXEMB9jTgVp
cAnCccIilCJLfzKjtv2Noztx7kYrmxFoKmMqbiI0G83SiT2RYcMhxHGbULIlt3zW5aWoRPmTnCRV
XBBua0C+xdlLwKymMHU7IJmPt6PkK1ItMwv26rWrqPZJysVlYjWrzvHEO+nPJok2LY/wgeRyNmtL
tIvo4wOsv4B5EVcHm5TJmH2nmeYWV5SFDIx5FMLZEZRxRnw4hWyQnuRp0TlpVTT+ItyuwElfsGUi
USuzySpBBjlYRC87MYXCJY2k9slIR80YHPhEUKGi/XidBy0sFR//hL3D0DnxyjXZTGykVNj+Hsps
vMttWsE+vWUz6Nd0ccOQZAnSkaIbfEGt/w1rnARdFwXFO4E/kaJuHYtQP2SMK5fBZIhJL7qxHTyg
07yuRTigcL90/DmS13qiU3c59KUNMxKavP8rpddmPzYj+xR0phHMjTDD3BIuQ+FL1Iix692E7VD7
jPDjpixQ2iQnPnXyZYHBEL3HENo0FNwgnJYYX+jctGGPsKQvgKXz0EwP2hAa2CuMM8Z3dli8rKLK
Y0BRFtON6J88fK1mC0sGMqbIXQTUOPUF0jxiVg1XOI9giIIHbAEdBXQ+z43h6PcGkG+yqpC8qg0p
C7azH9CBkVOHfrpaIEby0V/YyJRYB6YrO9DQBDNQuSQPlxBtsOtk/RVtnfKN8rOIgTJI7AggOMvf
iAKmQy2DYZNy0nnp47S+pZiokN3BDDSR3l4Lrwifvda03+C1JXTMHWgIVBhLcchSp3kPWNBg5kdG
HGyF5dS4r8k9pComYsNnvwsLYykQ43wfsKTi/KddgupAdhUnFUmDhM50F3+zCml7Sz9N8vujLuGB
LF2OTGNNyZBYlPxA1BhZFggEOELVXXxdVIr4X1shTOf0CLon1egQNOEGv63Gtw/wUwrcbG0MAFxN
7W8soOOBzTzhKrMiIYG9TjX+EmYfe+tUUgQirh5R+KPjw7+kaSYjyZWZEbhzqqxkkNsJdZRFKwg4
2BLNq1+VPRDdxIir36m0Dk/wUMMjzU+GILo9hwwvdi71Oqms+j0zeoGoNLf0DU7n4Bbc8oglhv2E
dz23KaAL4hkmo3niSxlU4HU88rxXdlYz9HKfowjWI0wd6wEQyDUmzpKTsnf8s4bJLW4495nY6jyX
syetN5296aFx3hIdNAeCoFHXyXwY1HbEY4OrI7EcjN/IIna8VivesUcerU2Jd1O/eoOfXOiJfIwt
wYZdvCg85BM71gG73HS20WCGI/aivO2d0kjXhS/KQwelVcHjICtx4VCGxonqOW22qgO0PgsrRVx0
mUBBS446uCRdA5cooyX/vfvQ1k4JwrOsRnMThXbd7yj0YzPBzUU9uJokuD/J+mbsPYwwBkVdEuzu
Z68I1M7KTO8FXkYTrQhZZ+WgWFehg+VI9KKxMBV8jBp0mxgvin7J6Toqd73yS+fHfMzQ4v+Y+8Et
6kZnWBEG7ztbr8gCsRaMBNrfGVbko0qIwA6yZxzw10RI2/z8MlZ1ZF8QHzqUBzYFpoPOSBQBBwp/
yrnWf/oRjlkWr3TYoSzoitclDIWk3xaOetJu4YWLoPOMnzZsoHeRmQL2R2y77wBee4AyMwpCupxF
+eYHJipi7H7YEwc0pD5el6DExAkth+TqvpF3rttRjaqrnmZvaAX7sUXSvY9yJJvr0HXYrmQW4qk1
xISOvq2J8IzGlhTOTd5o67vSXlddYpNR6VMtO/FmCrOp9547lteclmiz4+wlUAjKhoP+iuMWMW/1
RORL29kEUkP7F0+oY9ofk8Uum+RYYcSXVhuwvI1Cjim7JaSnKHNE+W7IPMzZmXJQg05JL1Su05Lj
9pq2avkUmIlkvpE+dOmPzRhzRkjC+r7TqeeTrVwAUPbwdN6pvk/2dc55bCW6MHtCjtA+uRzE9gaH
G70NSUDCFISOIYJo2BjJY1hhZ/6BPaMar6qYLhg1WjePVqM1F4iDktiKaEJ0DaKdBKG4eZmFdtY8
dY1Zjld4Vmv1mGe1jaG4SZqgWNCWlTUSQ0DoF+y8iZ9tIelYh36gKUKtpMirdwRQuXjUGG/HGwe+
T4NBGz/lEiM/IYBBWHWU0+F/l9TnxsoIMwDsmTGvOHfx/IHa1foyNZKyWJtJUQsaOa5B21+MIroC
/i+cixTtJsDMdIJ2Rbwl9biKXoy/Ox4n27cMQ0no4CN1GPg5FGQwYQb2y6WG98DY4T0NV+TspNab
xquoxiUYntQlKxaNxYthUiJbNSWU4UcxcwR5DjGWB5s215H/xoORDrUfsje2djjG0xM9rFBvFP0w
gFeIvK0LrMUZZtqYXfIVVpTK386azcNS14MbMryzFJOFX/tZtFFOlzkX/RiK4AnPNTrfBVVznZHh
GrkvxDCZZNDw3fFXmab6iOWYtEiwTHGYJ4sCQRWZlD72ezaEoQW8gaDw1WSMcXoZUkmq1hZWh3pL
MKcqbn3fC7iCrqVv31F/npCbWTmEgLfG8qXkWD/V45LdRl09Faov+n08OGX5nkS1cDZZmVmtu0Ju
k2EUi4y6vSkw5Fm3o29O/dVQJ3V5g3fAn2nZZBMdQPb2IUoIQ4b7rqBV9DKZMF3XdASIm2a2x9OG
4F6rekRqaE3gOfkcP1noXZNpWToOOfPsnQq6sV6KEMxJhsrB1Ynd9KnANOT+Mruk8m+PhLFpPc0N
j2lVwb12EA1NSEdX7pBIf01royxQqsW0LdcjMK0j3aSVdwmzl14SyxCbPvTivz1Scbq10EmD99lw
/W/j6JcPLn2abFP4QT+s+jRHaOd5CbVBV8N3pbg3ocoY61C+zqXnU1tyfIUTKtc9cReUUwFFA9LO
VyFblehaJqFzLTNODetSiuk7MRk2O4Ws7/AaeSN29hXhoDn+Flp1C806jTbUCq3nFmso37mS3R3u
CGrxFJIwWi0Ne0pvGnZ6R/lKol4MImSo49JmOTRAKwbq7qb6aWttaijXWQe7PQ3VsDUs+tVwAWIi
qv2G7D0IdHQH4FjWLDVMH1qgxhh6KKumkBqq1o0m5Cduc3pixIFQQqa/VW+bkEjHda2oEmL7gFW0
7so0bNdTQTbtDo4vO+qEdl20ZPvQ+uvQdyWKRpvG2YFMN4mCkUI8CeLlsbPIzthf0q4egoWyizTe
gKXDgu+ilCJz63hwRQSVOMFGuX5LfnHDJ2IBGdV68SPKLGsbZc030PT6dxz1CAuBnJBioALJp9fK
nMLeM87qlyEtpgsK1F6/bvCRZutZFYazZe0y0DtxMLox6wi48jxl1gwbL2qffadV07NEtDgQlC70
9CPVGft3qJBQZHiyetySFJJcw3Uxm3tOR2DAg0lO9o7PRmzTnAkAidBlVXiTFgi0pb5GemnVW8+F
cAPYjgiVTaRD9oLYOyy8Ma0S6VUqsEEsaZxX4TYR7VTjK2tIcVwE6RAkB6jwGXqFvq8ThAhO/B3L
vmOBgtXJIdPwJ69n4i/nq1D3nXcD1XDugV9y3F65QnjvPnDZeOG26cCHsZZFvs0n2lNrH0DB8V/S
9jpD67xncvXf4hBbHiN+yF+bOA+SG4z7Yb4jZK6dN6V0/XvgO3pcE2iEn4dVUtdPM7VPZEA4g3N8
4awgHPC8EZkaMaa8CDcTLx4MveaAzTeqDl6ZZiNPhNY/Muquo5YXVpEH80r265nLEIgBfhflswAv
8+RZeLnhLyGx3/DG2vmJM3porQiVqBoGkpzekUCRH+nViQkmHlh+eTv0rdtcZtrT2WUb5OzZZuyT
9Tqcqx7oZYfYAf4TR5uq7Nv32W30sI5IYx74YWnJZJvtCiv5ME8br0scf91Ogc+phghP+9F2wZz8
NBsDKSt90kzfzgSMTCsxOHZzIVtqUhdBwVdrwXrZE5Qy2UGwqq1S+9SYh4ow8poVZUOyRvOQT1b3
G7M2TD+Met5NJNEUoWHrUcVrD6j+LkOho7ciEGmyGqiV9j9LaudsKxOa2yBGdBtd2FSwzRWSeGjq
xeSHj3EvUF9aADSK/VCKrtrZhtcaK1rDYtigqqLq57pJ3VyWLu5ul9i/YDEccS9oKKPrWluYoUF3
/zIbDrYSANi1TS/7YgrKun93y75APzIE34KGoNC2suSFqyrxNNgy4PQEIP2+SKfmxiW9gjkPt27N
lBgvqtCvf3WE3B7pZSaiuiKKxLJofOuuoQLwrlgHNzNy8b1rDE19yx7CvHYi4TsXtp9zMLNBXf4q
2yR8U5Qa91irPVCG1rhqabA+sKRZF2kizHKNp95bg7gtLyAkTHfNYNgYwCrAerbyvlOLGx6ahLD1
3TQP7o+JFfkQmqPYyS6av8FGhc1aB75c4kyi+qjImdxmLRSjjdGPjssXxPDtVVMl6qFORm+vFObo
Zd4MiElTmsh3AqyKDY008y6QOaXryiTTE3C2tyHaAbVMGQ57dKm9QTJ146XXYJv7dFdZjs9oIBVx
2QsYfE2WRrtEzRNxlcj2Fvhg09c2ywCx6sYmb1Sk6LUXYMjRvbvKThBUMHkG4lBp41JH7fQLrOFE
Ev2acFoRnmnpbS3d9j6KbRoG0AdhWsgIRANaV7O8GsmqkM0Cs2r/k6gvH/yz4qwMK8FQV6LD0Ldy
6Tfg9c3yiXROWc1s8NTkYgaCQtJvMJdOIMJt84byfXiZ5PiVsf3Nb76e7CdiUhEw2C6YCCSaoX/g
GSfpjui6LHvMaRayrAquZUjLeBtxYRpbgIfH/RFVvY4u2lBj5e9yUEQMxFhtYeXM+nKqOEwuwchg
uoC/SvNoZ4wZpQ82jGVx0XmlfQtlBArpUMgLU6v2AD/OvjBgUt8EkLSec0mwBkEe7YZdv7qPi6pV
F0EaQqVoObKxCgdO1x6sHFmtDYbSkQs7DQSNjxoD/4oUp4kqQ9y61oo4O7hXjel4GpUyvoTnuIBu
LaUuH+pJWVdU7Uj8VPBnnvUsa/LBZEDbL0CObNIF8Yaq3gb4qwifJt8XMiZYErLTByXZGla64eMd
hVDkSeDlFSJuodtLVke0jps5u+oVhwq+AtSLJE8NGhYEiDu4veO2bUz9ShMVit8cGe8pwQ+7yJnc
LbakaofzJ5vWfoyvbKWLWeQ7h41z+U1IuIobu8o12klSOZ2l0YStt4s5+eVLRHRmto4zGmNbRO6k
MGU4FSnOt1B0Aw8WZdXinB2wOBJtKnXN2+442REWOY8XaZsPCjF1OkcHfAJz+BQGBCM9StZbtgau
IrxyyoKouIQx35OyQp+dWp0g2cXwybE3gyb9njE2D37cOQf00RCpW9u9RZA1sjnj35p6KJBqShP7
cSMzKo59/1ObTNSwauW0tb1j07iF5EAeKUbFceWN0UwqNLLli6GdMb425F9FNyQkVt0Kxk9+DYQr
uyFILpwQjaXtfujGB0AxmXNtFBmmDkoRyIuIHEnBM8EYWmUOuVCbDpIuBAM5t5oShRjUHtWcqThS
OS5W4bSpZqaqTacmBYBLF7d/mgQlJT4IJn7S9CKDPmJqroCnBkQEJhPLvkHbPYtxJdBL9hczTlJO
h8JtwvIRIaeZdqtSGW6gNmAEiTXFdofsRHf1ra+wmOhKSMiPxBnC9FqXHefgbpWasyDoceqV06iV
4Kje15fkCM/FE+nDonmZtBr4q5rOcsa9ayp6nbtW+jRyVgEcj/Yd/eKAwa4mWph+gcY+mzDJcWvH
K5fa9HHIeX5HKwoi47QUoRPeB8RfsC+A9CCmvcc3O//Vd41D7yhQRuvQ+VTJfCxnZb11a5muMHb/
+q//+X/+94/xf8W/arzvU1xX/1X15S1S3E79+1/Ov/6r+e9/3f38978EUQW+43l8vfn3H+/3KSfl
f//L/B/IwIuEECoA08dj4iqiTbllgxQZm4+v7/79+k745/XjuEmJZXXyV8M0xEFZbbXvWp9oNmk1
y6/dIvjzFtBO2wkCevDIiS+4MuAexjdDBASDUD76J6uP73LmQTn+n3ehSdK3luvnrxFH/I1l4hZg
ixYuvnZ178+rG+jYDbLIjqB/TH6UeNF3LigOVl+8/vH1/OM1W6g/EDjW5gvC3kAT4EHj/SLWvZDb
r/2A42P7xw0CelhOhHVn75javkxrp77HyhB/8ucfX+VfRqlj/3l1a4gauk5B9mrglsFJ5Ewbn6Sk
dTSQvsC2Hv+oUxAUajm/Pv4554at9ecN6QmjpoAv9WT0hLoe+oaAM8oqpuHeiSmN0k9+17nbmH/e
hlg9Mu1psO5V7dffDMcJrmIwPJcxGPj3r/2SkwmeAVTiZYwZCbQOLK7eB9SLG7RcZG128/EtjoP0
L2/HPpnjgRReIyE/v6ZjlW5Qq0v415Vc0at+KRJSSD++zZmHZZ/M8wnbQOs4ktLr3MlVyydqlQbF
W0+MwBfvcDLHde7n4JGa7BXnvlhGc35PHIS3nHX++LWfcDLNA8eFnoHe+dVERN3v6W539RJNP4kP
HmrM8ZNF99wLOT7Bf0zGXDphYXbHqIRy0oe4Kce1B7ngEJlljDq1Onzt15zM+WSysKR5YfYKPara
lX1mrIe5JRrd7NQXf8nJxBfgCkhVEflr4NoCAFFO4vMw1CtjsH+HLaKAr/2Sk+luof8ak2EuXgO8
EHBvqdmgR0L9RZeO1MqPb3LmC2KfTHY5y/Q/iSms8YPYTV7/QE8+2X/t4ifT3HKsBFpv61/GU9Pi
/WX75KYPeA5n87PF6szfb51M83KwI/xUHd8omn32AqSNS917dlX+yVs4s8pbJxM8CIeI/e9cXjv2
nC/74DbN6gPanS22rTe8O/RYTKKPv/TArJO5jvwlNsdGlddWga81VXF8Y0tHffI6zqxV1slEHzth
OnosytdwLrotW8j00urNF8p53z/+88/d4GSKH7NRNOK48tU0kpempMjzn21VbWjr6uM7HB/EX1Z1
62R2W3QsUHw45Ws6gQUhhnBBvWOXGY/a8Ykspd/0tfucTHGUXGzKq7p87QJ7fKcCGeDlL4jgRR3+
UseGXucqab/41q0/V8YAk3RNW6Z8Jc6AGp5Ne+5Xmmfik+Xq3Fs5meLKmnwbqk/56gj9VOZjQTh4
fg9EpFt97WGdTHMCTu0xdFr7HYwoUQN2c8mhtF4WJhqHMH6U1Gw/eS3m8ZJ/ef/myXRHSGIZveNE
z4Sj0DMlzQFqclESGaXrOMQRZfg/qMa4BPwB9STnUw7CXNAp//XxTz2z3Jgnq8EkXBIm5ri/niwU
JLob7BuT2Kynj69+5k2ZJ9Ofhjr0Bwq2r7NTVjSBIQVQv0fK5ZrhJ2Pt3C1O1gCc+Fgu2qi/9npH
I+gyYDf5MQAtHNIf/4hzj+h4539858sZ6S5swuq1rrvkrjbdg0a79Py1i5/Mf6cIBerWOL/G8hab
ePrwRNoUzUwPXNjXbnEy9f00QyadBOj06IX+oknm7fGpqeuPr/6fD9PfRvDJZD/WtHXhS+OdhjrW
L5Qq4ayOOqI5mBDKB0792iUpPMoliroK7XuTwDJfZ1SWaIWhh22TjddSH/R3EvBqri9VTbjB7xJd
AQ0iUgrb5AXvpO3eycbw0js4NZA1wkzpG52paqKKTKa4ewHYCUL5BeN4Rj6bGjjfc8IWZhACxPtU
ocQz5dqmVd1jOwBY9SP2Aukkn6wZ50bJyaJE6JIYdRKWr1OHWd311LQue/v+44d8HMx/e8YnCxJR
Fy7xG3P1XAdIhRAeI4ua2CcQX2tEF40KYX18fKcz08k4WY9IIHe7ENHM82R7j2xG/EUshw09EPnJ
czrzwTNOF5yAvnSdqeItjssJi1cpNpguoHU1lObgzHrqR1P38e7jn3PmwRknCxAZFGHcGFn9LAf3
15S436KhAPjW2S2V5mPC7Me3OfPyjZNFqHZJRZo8mT+XgBXXugEVPSKm/GSJO3f1kwXImH336For
nvXE2g+uavx2bOE9ffy3n3shx7v+Y3kzCsP2ek/XzyDs8Tca6nuUhuZ3MoUcYuPzauU3jvXj43ud
+yUnS5E3WBN6k7l8hanS+/uxwM7/4KVq+mKVyjhZjBBnpGFk2tmzE6AZNWw2slGLASScPh1S52bI
yURPs47oU7sKiQRqscO0w3WQwukQ/qeb5nN3OJntThFYEpt2+er6U7/BI2pt0QMOS3p9/uorL4Lo
2T9fOhY3n55qSvxTHG2tgQMriqr2k4v/fUSBnPjz4th0TAotcfNMhmEE09sFUiEgbRPjLVBPZ0SE
Qm3rvjT3rPBkiqNn95PcU8aV5xoRwdQdyNB1IMRQrz9+Vn9fQ8g++/PnTGVTYJfvm+dUmDcW7Xf6
b7qIkGDquwKX6PjFH3IcDv+YiHFKYVVEdoBHQM23WgVkd5AaOHxy0vj7qELf/+fl0861IDrn9bPF
iX6tW+8yR6K3Skvn28fP6e+Tm0iaP2/gmfVkT1abP8eGgHWue/rqq0xGn9XYzl3/dG5LKGOaiNxn
OLkpGN0i9ZdZq0iV+PjvP/eATiZ2RG8d/F5YPXuQWnaeDjugjRxaCpbEj+9w7hecTuwmSczOSMJL
jSbjYFRavNHbsj/51p25enAyp1WcgyW1jzsQ8FwNrA50SAvLHfUn8+Dc9U+mNSp4A1xWmz0HtFmC
pYSAgWt7LI1PCpznrn8ykfEmqHqmsf4KCuOHR6tpEYjik13qmTkcnMzhCDeKgL9WP8Pik9vYFbtA
jPXanHHuB8nFx6/3zAAKjv/+jwkcOCLXrlFWzxiGyoc+ASCJJT1ZDEPw8+M7nHtEx3//xx1w9E11
nsQVfR4ZrEl2bq4H8LSf/P3HF/n/7zKt4GQCB8jX8gCkCKEvSSoWVtwBXOXfZgAZeHKF2pjEXuZw
pnWr3yy7y41h+fEPO/d+TuY2goXAiWE5v8YlBefOCjdoHoYVuBm070FkfHKbc2/oZIp7OJwIpM4A
/IdWAezF2wW4iX+2+tM6y7k3dDLFI68Opxbu5jPQAfLu816N46XtlFGx/fhJnbmBfzLL+xK9qe0O
zjOMciByeZ6AfKrJJ/3k+mcekX8yyzFSJBaEgvo1FZynsWkDVqWRvJuj1PjkFmdetn8y0dM8FtEM
POuZaDJjDV8L6reL9sOX9W2Fy3vztSd1MufJYop6o7aT55isqT3oMWMPo8H8ZC0/95xOJvsk0Y+R
qWhfORAfbgJyBjeBEU7FAlD6j49/wPF5/GU++iezHfWfm9bjUL9qNxlvpI+50IBNsa0JrfkmjPzR
bfHJfnyv4+v9271O576FHy3IhvDSCurDcVMom/rQT0eEKOdvdOj9gw925Iuv5mS6E6aSR1goU+LC
EaptJbVJ/Z6FEZHvH/+cc0PsZKJbgCtL4rnMZxxRP9kv3LPKz1eziJ597/9ydm7LceNIGn4iRoAg
CJK3dZRkSbZlqVzyDaJt2TyAIEiC56ffn57dCA1aLG5UzEVPu7uJwiETQCLz/1bX8ZIpWraO1OIG
SYoxOykA22/+ngmRCDitzMhCF7hl6OOUSRVERJ91ULrFhjP220W5/DFyQ3pPWbuyMy6sY27ZO6/E
oB0iirPxPRTulklc7x2lhpOoCohFXJ6OpUYsi4egU4u1lPkno6BjiBxs44K3iKL3ZO/lDlMrjmVh
Qrhl8TIIUNqEkvUTNjCoAQHecszAotpd7sSCOXLL4mlUAXc7jPqE2uHiDnnEINZXJfKrcIxD8aUB
sTQ1V06+ZfoxD7xKZF2Cegze70EaLx8MlD6+UKB7fyjRhS+X+7Q0YpbZx0hvRmaK0Se8MhbhPiY8
N1uuoXyxMmhLM29ZeqzgIpM2ck8U0tLbfgb14Mkflbn+atrCUh8sW6/croLE++Sd9ITS6AMLEdP+
Cq1kFKBfN0iWnUOnFtrZtPVPKH8lZ+yGWbeJUMFIVyZ7YYx8y9KRBA1tUeb7p7EXkAXT04hytbGJ
qmGfjT04bJe7sdSMZelUAX5ai6w8CYKpAI6nOoQde/La8spTnG+ZuUTWstISFjKCOXPHIXyzCbtg
+CaIyrbDELori2rBNfqWnWsP6Kyyzsv/pEK0XL/KFiroBXKhUe0gXy+P11Ir8zi+O2xDLwyplpBL
RNBVyl/Qh0YqdBZkf6BHAExHe122AvXnZf2uGXyyn4qcuifYYgO1JsCdK+OCCYLaxSsXmGXl3M2n
pPQjBOIFpAEgcTFCKzJ4A/70z+WhWjBB37JyyDeD8MMMpD9oC22hAmmoCQrk1kI8SyvXsnCFYqys
a3SJcsAkfqApqEMgQCiQULy1l/2lJiwbh0SjqJEyz0/IhpQ/QDziEMGYSeUDyoZvL4/SwoKys/TA
t2lHKCgX5xgpxd9R28WedS1Ahetl/9ODozxebmehL8wydFHnbuzULTlB8lKCKOrLr2ERPjQCySmX
W1iYbztND0zBgHk+YsYAmEX5jkIHT905GeIPK75qqQHLwsGbgKZDNBZnjojGXGD9twY39ZX8fl0P
LONGFtBYVlHOTyi6nYVwHP+YQTLuyp9v2bSCVFBtwji9Mz520hSqA4c8RcLW5d++tI4scyZKh20M
jt4ZJUpI6Q2JAp6RQ4k7gyZPMRRfLzfjztb7wZ2AWVbNCw9KBsorz1Dj+5WK/guUEm57AMYhOaq/
EJTF9LmEYIMmoNxAtCVKfgQZ/unl5pd6aRn96Pkx5D1x+0Ed4ngA6+ueoyDoDkGKA0RBrnvcpcyy
+76r8eKalOkd6mlfBRgGIGqFK/O0sIjtjD0fmhGpTsPynHnsT9emqAqkq48ESx+3jBwUCGeEoJE+
oUQhgAK1GmF8EI5ib5eHf+n71l5uQE2cIDXqn3oto0M4OeMxcNvzdR+3zHsMaJAj3zo/AQcvPoMi
iKqQkD9f93HLtBX1Rg6hmPL8N8slQj3FxgNGb2VSF5yrN4/Xu+2aTwE1Q5UUZ+i2Y3twgLbaCJR5
QzGGRnqlkSXT8ywTV3hWYBCgkKferQvu73mJZ437vpvZYD0E1UGBwbM+QCMbyHfXKGoXGVjBeyoy
oMjjGlrBT1AZSZxvPUrm1s7yCxbpWrMG5h7QRy7B41rN/U+igXoGKtg8QK2HHOXfXweAGtZsZ15m
H/gez/Y90FggxCmLM0rToRXAK8jtHIwowXwdWhrdO20FcgnhOPZdXjULmTjUThyMp1iAPw9/Y8DB
2JAk4N8dHkBwOED9yt4LW0DjEHyB1EV2VBziG6IBZOty40uLyvJCieihYhkn5TkAm/WI8jp2KKSA
9tiVG5KdVQhE4uAOgNidATiBmCDyIJ7Bt3TX0vwWfr+dU+hPgGchrFeca8bLRw0IGTA48eeqBhrx
8ggtrD07kZBC6Wr0vVadOADse/BWn1Q1jXvZwFsPMlu7d8/e84NlZ2cUqgQQuqRMqjOffAmFhKzY
UBdaw71jzm3KwIqF8EZSdCvBl4VVTi1XxSpo4sSDKU8w9WAHdU2UjEtUapEOKUyolr0pWsfsL4/g
gkP/V6ZhhTqEwNfqBLQ47BaBDMh4oBhsZQkvfd7yWJDYbFHni2Qfz0fZImR5gYUKZbhyoFpaYJY7
kOWEM9UQFmcBxoa3hcRoxL9OSIshGwV1/zU7XOqEdeYQCKqyAiKtpxbkqF2Kesn7roKy0HUzYFk5
8ylkLXRbnPoMp8IeXQF+ESq0aiUdduHX27mEEhn0MfTC1bkPEfR0dYaMRfl0+bcv2J+dJ0iHuqLT
4OGWirjBHcqNTfuE1Zt4dxAjDs1pSpNoxdSXumGdPBjEJv1K5OTUBnL4ROZXTdBROijSXu7K0vct
owPM2aPFkJVwVkJ8RrJlccLpuV2ZZDov+A9ciDs3++6A0PYyLYqyJ0BS0OazchBDvwGvJvI+J1yG
7A/EGwd/Og7KjO33to9RLnZDKTM/OTZXINHaRo35HyECIG22IcTa2AuNXOx+HEiocQ/pi15/5Xhc
AkO0rYDZdDFGY6q/qQFFvc8eZHBYB3aBV9Z3dAB+d6VjS8M29/ddv0KUsTOw7sqHyuvp3pRufHIJ
tBqvmxTLwFMJpYC8gXgospG8YwvAAj/j+j25KyfOOZb20axYlt3PwkLQ7ojuDeo5tz1LoXMbJZ/D
gkB4Eko4OzlBb4r7tw1RK/GjpQGzzN0gTAGxx6w6Q9ajQtW98R/Grs93lwdswSPaiXqxMBK6ND49
jaGHolDOBUivpKtcb1tDYXdlWpZamffJd5M+OUDRjUUcnBA+guS325M9FmZ3G2fA/17XEcvcAYQE
Dofz8gFyteOhK5Lfqk8VlP5XnzQXdlk7Ow8IkdowNSK242fg7U0tOUNULT5Q1re3wnfKuybww5V5
WZh1YnkXII9GBnZ4cXYHvCrf+EUR8G+Zqcphf3m8lhqY//zdlBAfXKne88oH1G8DZC9Vkzw7GnTo
lQ4sWAqx7NwtwDPQQQv3KDhq/Tv2CeLw4PVB8vsGDEP4/vJTCQrrBrzO/Hhdnyzrb0MlChcCQCeI
sesw/j4Ww8/LX15awJbd+54aJ+XhVF9VEXsNnRAiTRTqJ1PVe2+Xm1iaENvOoYOfmwJnE4hch9kf
7UH74iv0yaFnfE0Drp2sJ4oyCwiJKWoERip2FPDQdOuoJFs5hX7cAdfO10t56KG6vCjPOF93dBe4
gJp8czxx5buca6focSGRuAX12P/s6GMS8gOq/9ceSj+eYtfOz+NZXwDr4uNsqPs+2Q0BrgSRnJJ6
n2B7XTk0LFwP3ciya1lBbYjK2jyMCqG2ysfbRkqxEUrPa4/GRSYdE/UAMI7SX8FR+l6MyVrI4WOL
dO3MvYkrCDx1dXkGEVfOUFv1kJLyDrvLl2KoxaYXfgS+KQR8N32BGqXrVp3lB3qpBKvAETppUPj4
XjIg4ff1UIcrNv/xidKNbJuH4H0Aompwqmrve9yTP3qGXKlC3wcImq7c6pfWhmX+olIReNvwxj3u
VlsUWESQFo7KuzJma/34+MroRpb5x5DdH2RSjSdJDKpxFd8piIDeyDSA0KmX1VsvdU7uyM1Klxas
1U7zAzmgIHFjEKeIA+A5U1BAnX1S4U36uokPrT0fWIAp6hlei6oQ6ZAAIgGfuwuIWit5WzKl0Nrx
xwFpWFmP9eyNLdnlc8mhima2o+N/GoJ2grazHr9BP+MV58C7/0ewd2E12FmAtK+6rkMpyHkcHfWZ
6E5nm7INIcDVqyq57qDs2mmAuIC5QMwhbN5Kg2paXsW3WVQOK5ktS9M///m77R+SNKpksTEPPEaw
BZwTAkXNogZv4bLZLyxnOwmw4jEy/orWPGhZQqYrL7/ELgE2NCtetU7koZ/8flcio+Zyc0vdsbwA
oWD7NQqLLSqq4nMdJuWvDIkn+8tfX+qMZf7IlzQQjqUGhEpo2LM0uYGk3Vnl9PuMfRlNne6Gci2Y
s7S6LEeQhgk0EqFreIYkOPkMYROCWk5FoBhj1goTF0bLTv7LhsLDeQ85QdQvoTc4kfY2ScT05/Jo
LX3dMvwGcbR4ykp9Jk4abk0rnBvPBYXy8tcX/L2d9Ye4B8i85WgeoPWQAQORvFWZvotpc47i1aex
hTkI5sbfWQc0cSYky3XVQ1v4eofMtRL4G8TMHYlClsv9WBqluen3TQgeFU4G/5uWpj20OcpPZ1d1
3cfnRt99HLLJtWQNVY8tROwhiArAUruWX71gDIG1oeP6Xk2sCsZ7A1kcYGOxI8W9+qVBed54OTJg
o2KgNwAirwWdlxq0bJuyEC2VI0KCffg0gSQA7XnUtIZjlGzLgT+jEKjb+dPafXupOcvYWyRJJm6A
GDen6duozUZDXJDj87gu3QlH7ephLQ/74xulG1imrrQPSVDwSB/nc5iIkB8NFQv4y7s2od8z/PXy
alg4+NkpgO6YcxV4cI4sc/NtDlD0HnrPGycKX6vShxAsam8O4AduaRyuJYIuLG87HxBaq9DAb8DA
+Osu2x53cjxkHi53aGHcuLXzI12jKQF9Mg+obYk20PDTm9EEBxGX/cZtil2GAMzllhYWg50KGHuJ
WwGbOt6PNbJqdN5/rUzyRnT+SwzNtwIrI2drhS9LbVkeoWp03aU+PAI0zu4BGu+3tQpPjNMjwBuf
+wli2PPb+OWOLQ2h5SGIh4B0NQrzoErR7lXOfxs/hnpXW4GAEhE8HkGl9nJTS0vBdhhtPYyQGIan
gwbvhgVqvCsBCTle/vrSqFneQcguMKg1He+BDPaxFiBqMwcbZoOFOjjU/Ev2NK/ty60t9cVyDlB4
Lt0hxrHm78ZQtcWuB75pd93HLXcA8FWBFA9IaoySiiOqcbsNII9rcgcLG6edHhjwZPCZ4DhXpAGA
ijyutg2EAuDOGqM2Kuvd0+VuLDU0z9S7zUez2on7qDcPxITgosPq/2+XTkn2dLmNhQ3aThGEpkEo
IR+LoSpGKHTKottBo7LYlLRJV2ZjqYm5e++6IVzR103n1A9Kl6C/xHU/R/lRsV+N8bRSTOfONvDv
eLLrWzY/1pXbx9BsfxB5R9sD0dC+BMd8cg2S5Q2UIl5QDp/h9ZinTi8G8Fljlv0CJoY0J0gki0rs
CORv6r3SY+BsMzEgjn/dEM8m8K7/3JH+mLBegd/RlPsKUhGxV5T7azUjXN/yC0hNxvu/EyFlHBdR
lKVCu+s3UL/9y+Xfv7QMLcegSYGoc+6Ci514oMVS8atNCHnuJgRUhrJsVy5SC/7HtzyCACexb6Af
cIba83lAxHYbTQOwerLkogQAVUJfVoRmmyeQCj9c7tqCF7J1AKFNhCmXOGH7DTF3IWAbAD5U0Cdd
8dhLV2s7xVAGY1AAMoYjPFK2imo8JxnQ06agD23fjwgW464djP4TgEzDTQBZqevcq51yCLBh5bRN
px5DRFs2zMUBE+oKK8a2MGp2tiGok3GUA6V9RvJJ9LVhInQ2vgek2YrDWPq+5TD8qoybxJPFucvB
9k4lwJHgYtcrc7JwiGOWp6gdJknRUGR9FrrdOuU007PDt3mfGyn9ndTR9u8RQTNy5RmOzR197wFi
l4K7VxdnCVoItDGRXpUHSPe+vIiXOmSZf9VQP5sAn7wPg+gNkud/WuALfgHymoIsO+XHLESd0Gim
+CGBo1ix1qU5spwCCmf9gTRcnrtU1D90UDfgkSW+d3O5Twt7BrOcgYnCniENO3nsk/x5Pi3q1uT3
Tgys5uUGln6/dUQI87oIobKONWZQKeI5ufsTGSZr9VQLP9/ONKQEqjECENtHvKK+QE0BML4ya249
44fny79/qQXrbBCAcRICZKjOIAp66feKoWrv50hMPNyL1gj25bpmrAvCmPZFAb0dXKw6ABGQjgUV
48rXUOEtgKi73MbCVHiWuatAOGFCWnmePCHv+hBMQD4RFNtf93nL3lWjYgi5F9hXgHOLbocSHPsX
Hmr/Oo1U185AVI4BDzkIMdk+ioAVZHv3EW7Tl3/9gnHbiYdgUQuNN4Xqbo6Yxal46MEIOTBEao8I
138BnKXezv+oqK6N0dupfiiu6SOdBuqMCosM0uZlDkAS5HMinq8doZdWr2XewLKLBj9fno1J5M51
svo3QssgtaDy98pVZRl4oBl2KJz8zqCb+/FLSDooaW5V7sfB18tTs9AJO4fPhLkcGsjFncV8YaJt
/YBTi3pAqc3apXm2gA8OtXYan1YZqcrGlWfErM0uBUBHgP1qsp/AvpkzqSZSXHdesNP5JPTVdDMM
6gwBDQ8UxwkzH5chf71uqCwTh+IguMQdz88EuufxBgSFblMGubOtQdj+fbmNBTdi5+4Bc9bWeTHO
WjbxE5JCp6MHy1/ZLpZmYm703Q6eVk3bJFAGO8uGP0mJGsYRb8C3BXYmwNn0irdd6oK1k+tqaHms
oGw2ZN2bZGITrBYPLC1Wa78ucRqM8x6qpQOHhg2SazUohCPyanEuuHINWUZdpJo3JkjgN0oXcqKV
b3i3lYB93l6e4KUuWBZNpM7lxIIcGY2+2fu09l7LSaaHoayKlV11YQLsjD0GSq9KSY51qoYX6NT7
W+Acs5UAizsPxAfmbOfspRPEhwugW1E2heJ0ro8hUow3zVRXx4Er0CznOwJju64dzLbxsb4Sde0t
3Jb+m1jhuS5eRs+d5ze7xAX49JAaFRQbZGCpK8fPsnOgl8KyaIQ8y6CvvskEtd3bQiaruurz6eaj
EZyXxjszdKYaSoV1oc+ucX6ZWeEJaXDnOTI13w/1lMpN4pXXJbkCe/ffrVHo/xRZQvJzz1xvN/Vt
z0HPcABiAz5mxTMurTjL5I2LPDc/Z0hW8RAY3VDgW74HZQm2zFVG87eg4d2IacLawANLD1ePGgQZ
o+vyRoe+e8OZ6NeuuQuW+XfBv2tkDPrCTIolj6TtICtFoYEnCOm3AQPg87p+WMYPpvyEQl84YNqh
Piz3g/umYePRncp4f7mFhZmwE/iyNOMpeI3YAhGJOBa4lJvUrGUHLn3cOq7H3GFAciKGAlb4a9gH
/edI1tHpul9uHdI1dJgizyvgGJ3sxvEDvfMBZlgZloW5/VeyngxUJjxcNPwBEQpJ811Wyn0GiceV
FbpwwrUT9FQIDEfHUKsQDvyWpcOunwNLehAnwL9uR7+9iYFPgFseVy4EC3s5mefo3WpVfptFiKhi
ly3C3/1Uy01ZkniHchMQ4/x6xRUuhX7svD3hSgmabQ/Lw5GhHZBCCTI1cN3IWjpVsb6fJM4OeANB
Em99D1RwfJ2l2JJ7GvPlGjRyNk3VbfvMJScA0LJw2zFU5q+M4by0PnDExNrrVckb8Gg9BWYspOJn
c/RysE1cL6wAjGNfqmzIbi6v7qUFaFl+7IxeCkZw+mgiVM+aIQCqBtisn5mM6ZXZZMRO6dM8+l/7
nFP1gyZ7GuZXIjE5OYCSRv3jOwFyFHXnbJIqIac+MnLlTfFjzwA89X+vRh/UKLdDfPUcMCCH8W4U
8nqHSyR7ujx8S9+3nANpHB8GDC15maX6dkIl9SvzAWa9/PWPjRdFHv/9640TT7qPEUyb38erEhzt
MXxr6n5E3nb6KzO/xlS+5VW6VrK91Jt5kbyz3b4FxBTYJHUGyTEPNqXkpThALNMZVhb2UgPzn79r
QCO1jkHkRZ3Dph7uARLAs25SNUG5uzxgS9+39ntPd3iaZIhGlKTiRz9OqxvwtVeCch9bJTSz/vvH
A92hfT6VeMwRg3tECaBx90h28SB4ZUywUcqkO/CY1qxmXqL/dgIkspxAVNJShmIoED3P3+ic25mO
kzh2MCEyfu+yqAJNADTGyyO31DnLDzDPBS7cjPIR/D/E1jYyHan8oQoUHgJcCxSmKx4GXGRJCa6i
cRu20u7CjAVWL7UxEVhIfXQrkqF/CpEHD7Zw8/OqTtnJg5JUSdXyKodmqR91t6MsnQMLBolr/qjd
eyhmffUg9HZdV+xMwmJKUbCJR8pzodzuHE5SeYCZRflVl2Ri5xEC3lvnOZ47HseJja9I7gROhKeJ
irZlPJlHN2hMs9KThd2V2KmDKmBpE3lB/GA0NqA+QjH3rDU+hpW/0dnwzzi1+S7tik9uI59cJDdd
nq+FxWDnEvYmydq68hFVygNw4uKpjfKbyimq4PlyAws2Fc4Nv/M/EjI2xHFJ/ECQ17fvp+e5V5RX
P/sGqB/VVbducZ38JbFTC/OYTzXk/dQZEFUD1CflXzpxZQ0BCS1nNCKE33UjTqV1PZavgIsTdiSE
ZGZ3eaT8j71PaNll2BXAj3oNYBMj4qBFkH9BzSa5JUCzrLSwuMgsl0PAavTqKCnOCqJc2wTlF1kx
/EFQTh3SIkofgEi/NXm/A6tv+CfATfRyzxYCBcROK3TbkXG/pdiEKvdPjaw85j+LuX4wrpGvhZQT
uZ3zp9xA36lMvpU9sFmXm56X2Qcu3VYbTEuBFe3H+TmBnsVeDEHyBWnm+nj56x+fvImdchi6vBeR
k0H5HhF58GbiHLpNVXWEnuEJGPJ25QS81AnrUCIKoBJbd75RKIDvoCiJN7A2vy5USoJ5Pb6zUJGI
ysGxQJ15W0hExqPgqHuXr/z2Bfu3NQYhIiAZziA4WCfi4W98aD5RqSR+AwEDNNEclEI/8Vame2mF
2zmIjp8XU63z4lygBd3oX30I7rBAjkLXmXKPzBmwAIeXaXBee49cd2gMLM9QpGmRQcAL7JPYv6+k
/pR52vkeDGW+m0hyU+u6PyQN5H5Z5JKVDePD0wNj1PIWFK7OOFy5hzhDDTmf8idR17dI3r/nTfGJ
td3XK5Y42rFcxhRLHhloLwGBTp+mQe1GXT2IhByRaLPilj50fIzZQUruB5zLmnmHsE1v8AbwuUT2
1OSsnXeWPj+vzHfrm2UJLRxO6KEvRoiqqzw99HhqfPZRSLuyyD80UPRgnqR3TVQK6O5pri7hbUi/
QmVt/OODHbxyo1qYalsWI51KkpTc9Q48Ng+pCQ+QPoesdvY0gpLptWvJoEudsPyALLhDOw+sedaC
AqApClenCQUMl9fR0tfnP383RCEotkj65+wgy8T5J0b+QLzpGBje133euoYAV1sMQYQfryL+HMIi
94kAA/Pyx2c/+69NBNNr2fckUXLpE5cdAnf6zCDMVoniLiz92973TpebWFqkljlXjT9pD0Uqh7iE
pDOKvgqT3TGIlwa7OlOyXLlQLc2CZc2939BJtBNDaWr6JlrEcAp11WbImB1vDEnt+nHS/2eZEqJx
OOoOlce/eFO/u2qUbLaHdt1G9zWlB2bi7JF6KQo6w5ruM9nla4JNC5NtEz0o4EsqVbA2hPy/yuKX
4cVx7kUCgajLvViYBDsCyVJeTWHbs0OYq+mo9BB9S3IRdNdZmh1/TOtKRqVI4Iyy6h6li28+uC6X
f/nCKrUjjRzVeQI8KXqggX7VAawMaIp6Ew2oUbiuBcuOGUo2gijGdiNG6HHV7rGX7JPpwhVLXhp6
25InoOO1z9gB+PV+o32U0IkuyraXf/yCo7aDiHFXGJSWU0xsmhzbpLyno48oRVTcz14aaYxrQZel
NWqZcYtLGwQHYMax67xA6Jj/owIlNkNa8n0d12uX0o9Hy7ODiK2gQdsIzzukvvddlcmbk/Urx4ql
T1ubsvCyjlEQIw49IXLLWJFtAjddqzD8eCI8ux4YEPhU9kPFDlWUvkaDRI78s4zCh1ZkiLMM7soD
7sfT4NnBQqB4XeiEDtjTcnUc8uC3R+IfjUjeGrV2pV3qibUpx7xMJZ17gvPQvRe5B0GTt5CwpxJ1
oNmVZyTPrgBW+Xy3DWL/AGxHAsz7MEKCDxzyOveSq3Zoz6Z3DMng6pR37ADs77QHW+pNBTI5XLa8
jx2TZwcKqdB4csxqhmts8Cj78I2O2SGKzPPlzy+tVmt37knXJKEHtwEYeLJp49rfDs5q2HFpji1r
Jn7iUgTmMcc5efVTM69WSJwie73Sn6PVpM2FMbJDc0gTS6MAbOVDluTfBJQVNxpHGGSqfb88SEvf
n7v37oSn+qR1iSe8A2kUcieFDo8zBuv/kRi6MA12jIwOPah7AZwGKaCgNjai3pWkuObhmnl2JKxN
M9fNzcQPpB1f0hhMJ7e+CoKIb88dejc0kyxQf+6W/gGMgJ/Cpb/7wLgrm87SsFs7Ziw9AcCqz3Bs
H49hp7/TKo83fqHX6vQXvJwd95JVHRSGwXDDqv1Hhd6Wpt2jyNvHLrkq+RbjY9lXRVu8GOkB5zqc
XnYC0aHcxc55eV0u/X7LvFqoKADS0LADilruKzIeJhfkb+Vmh1yuoSAWTNgOcAmnwc6ia//AywBK
+uoAjB6UcQFUiJzgy9StRdIWLMAOZ/U0rTtT4OjIRui5hVXX7Lrg2o9bBoxykhHFrTBgFQDWNkG1
u5nStcjMvLH/+w7l2YWz0MghMusNO+TTWG28ID/IMNtptzsoHxBAmQECCB28y1O+NEyzrbyzN7xm
dqPKPHAlejfBoyr1+vE1bwMx7C43sLCm7KgWKxwI55WVfzCN++dvsRf0+1gb3qwvqaU+WHbdRgFu
NjLyIEo5vBjCS9TB6LU7wtJ6tc7BdcSnOBuMf8C29kO18kAn7Deq7eJNwCG7G6RXzoRl2SaB2k8Z
J/5B6XQnhfkeNGzldcb1vIVu2O8/yOxVzDcixlbp0OCXchWXO2r6sD/Mcl9fOFHOE+SLg3qLnNZu
3HA9ThBjaJrhh9sS8tIEFcXfh+DI7qk3QOAEhjs1hzaMiuZA41wdWF3CJZXASBoWJmrb+2X7h4Dz
0qFi0WGnsTD6Ps0KyGNA57fbiLLid5BNG7/KCdyRvXYRdaoAkLthObKuZEfxEWhOoGo5L/0v0MYh
m9oZIrmBRlx7ryNJzhQ6SDe9yvUt5RmrjhI0gxcwGuhjWLHyrUCPnZ3kQdJvcs0z72sM2BLejetB
eDsG7mn1y0RFG/8OaSGSbazSeNywPkvznZFNYA6GOLLcx7xrj7Vpg6cJBVzPihL1AOh8eQeBueET
ABTuTxTQNc+a5PIQj/PrWtUU2RbZFyjCoXFnoN8UaHDKTVlCjQDV98Cdxp0bkx2geXpDytFr9ixp
snObt+23mKroAIwuZBt57ucUb57TlCJhL3JQwko7sZMD7x7jrImnfVXncxm5omz6HNYM4+uMw9hv
pS+H57jxml+JDJHAIEuhq23cZel2BH2LwXW5SEME6YD/ExbR9Am5SlT8QD1gLR9owvJPiJJ2/j4G
ZRn/XcO8OzwFe3cpSehO+S4D/GoEABYYWfM8elHf7eagcnOnyJTfph7E+Xkk40+alqzdIW+k7zZG
mFgfY4Xs7z20M8L8Cf+ecKC8zpX4xKGje+NkHdSzSUzA90D9DDmOiIuniHkOim1dZyz8U+1VMd1U
Q9xgXHle7Cqm1LiJ8BqIw1pcV99EHg4ESW/hhOwbN2AvzCmpDy83lA96bMNj6s5izc0A8gmK4f3o
q8o0buhENpilgiH5cytRwDg+paPun8YWP2ysgnS6oRjGai6bBnmNDjNwktZtqzYkyA3dk3REOJ3T
8FYGVOBVsknUIa/xv22JSopi0zIS3BDqTN4Go1rtTKZbuiNgZLi3RWdot0eqa/bLAWQE7tiU+JHa
jdx/CBPsJYZp1hsknXt3oERmw80QUkq+SeN53r7F4uN70lHJbsMJbKq9qZ0e0vz5SIDODvPviVME
2U2ER6ZzVfvDjfHr+C0MMl4+UYQEn2iAjWdj8rwlv3TFHLPjg5mazTg54Z8q9PB/qziIt2FZ1ZDv
w+pSE3MeksDVv0ej2x8TFO/vswTKRNDQx++vY+odaYMB2tRZo7/iYJ34nwAMx3qdyqa4azzF3vBy
yw4jVKg/jUVYo8CkRLZ7XDX9S5zV+Zc47vjPRvI0vnPTzj22sWpbFA03uQcQZ4/AqxhzXPwklOSn
TYQKoj/OVOXtjvV4gv6akxqz4+E/+vRXpR3OID1ElHa3BDKmt2zSBlUVg7cTIRQ8jgB/IBmzbsZx
k7qd+qZMj5roUILjx5K24XelRknkl7RuajkhUx5uIN35Mq7Tx5IpXn2KK93+URl1sIC8wU92coSs
4Qbik+4PNhQ5xI+EHKfbcaBojk4V7fcxcqX1RlRc3qUchMuNp7Oo22moVB6QPJw2T1VF+LhN/aI5
xX4TPAnUdr10oQyKn2UosfYDkIfDYzD21c2gpzDNtglwKdOWwKc8eL2cjgnNxhicVApVp+045ulv
w2r9E0hS/aWtnOgLMu2SpzDxMYrSmZdfn3Xyj9BwsUA4JzHUAQSQmwJr6ZmP1P3ZmjE7DnCTN6JC
7iGhlRefcIz0smPYJ52/UwF1xIOAX3ueUKt6b0pRQ6U7Acxsuq2J6oYjy2oAxyQq85IdOFEAVbIi
wgrZ5kNDvzttQYbfqEvxPvdj3/gHWkRjcIy7ELDX2O+f8eZScTxbmeazlwiebgF/QolB6IfFuNME
i4P4s5anopJ+49iLIMjZUAN1fs9E9+Ardyg50s2PlqTqgIimrnd4BTV0I3qWfy9S5Pvu+5J61RaR
c8d5SUG7bj97zSzXC/F/ZDkTVdf3qvKbaMdN1PQPIoa+ZA4X8DLKaXxtse8dgzTgW8aD0mxYOeRf
+lTTB8aZeXL8LkKopSDJs4wZ9LX7tHrlWc2/Yuvqd9CIRnJwPcXDsxgyP93wQBFoZDqex24Gpif5
iOpnPWWbsM3I9AxNB8ErOCMxNxVDDe0X4w52zwDrDaX8ufDxQ6BU+RmRYEfhwKedJ8pzQW6NE/SQ
dhXIacgPYT845UGXHnZCbTo3gcpR1aMODDpB+zZzQvjSNOgepOsh8k6Rf2RuSmSB6ANejJLvJsb7
YnvDonpMX3ElcgHIBizBv23DrgyeyqBk9UbGEAAlIELqDQWkBFYTGPlSsIo+ykTlX7JoYi9ILoqd
fZEm7vBz9CP6CcTDMd+CIV62/SYhVaNeY6we96VyQ/wqPVT8N56Z6t/QADIHwnj4FtJR5xtPtuUe
RxfFNjEu859EBM4uh8dNdow63SOHXD3A5CRT7iNUIt3oE9OtTzcULMZmJ+LOeRqz/+Hs25bj1Llu
n4gqIUCIW6Dbbp/t2LHjG8pJVjgKcRJCPP0/yNoXXnyme1ffpVwVaCTNqXkYcwzltdddadg7dEpy
QJJr5e0aNavfbNHICLKiDcKeAqEU+agKmv1kM3oNhUsIUxXgyY4EA9D0mjcdfjyjo7wZWqJ+N1Dg
ppFHmqKMEErNJEoI3GHFPHEvpdWWkbQMLUL4A0xbtrjW7AjrrpOopYnzpOcJlxGTXukhJ+zZhxkl
VOJ6nDmTCrcMtU6LAyiVh4OWbv/heQoBiU6QVxSJIEPUzGDdZI1QQZz5Ads3QVuRsHCSoUYSq+WN
7CRuzyDIcFWnAXEOQ+6Kby4Q+VPoQkTeSmOUxiwapiJl/+gETgQh5MKNwQLnyYCI849J4SwcSJxN
ezZMrL+egdS5MDkuolA7mMoPZ7+Yq5APlL2TLGuba3essG9accCJiJkSHxBTWjHCIgsEDFkZEoIb
LJxUjlWHCynrW7gk3lch5oehRmvlVtAWYQCcpbjt4XqH2AHVBQ1tCBVPd2PA0mo34CfOaD/XjH+r
7Ly90lM3PpaDM5N49mfaX7CA9d/LeXSbUJYDLuAJkORd6Y021LOCpojkSNy9Ddr/d68EocLs5tUN
d/IcKlsM6soFsVwTpk7R5xEDZ4h1aTiYqUI2qaEIRzRrsqjEqpZh1U8OjcFgmVS7DjJn9FD7Lj9M
w2R++FVjXqVX2CxOC9XGKS5HN4PcQNpVMWQQoCE1UOsaDF7BdM3gIQHBgrSK+tOiX3aP8WP4yRIR
Z7lTlcOxtinD5ZZN11Q55geoc6rfjeXQh77X9VXVtORm4pl91cqiySI40eKWA+T1EFja6XfBAsqP
R0SeDzqpMhe0RT0c+OhpA1pPx8h3iCiDXCjoSkQ+GGvJMrB9OnCapHOxGH5VNKBtbK30B3jBpHUB
TFnqQjtjTF+GzM6eWJGUjz68rYLo5YyWD0EOM0cJGNfG2IDdc6ehvdBEfcKTD9qM6gdL2uqDE9nc
tYnCFZq2BI4FIJ1J7gdDq1cE4/NHa9rah7i9hUARg8X2FU2Ih19CoOmGvGI5SNzqRHvPJ/C/h6PX
Zo+0zPKHIl0SmbLtcRUgGed15DpL0zFH7uNd1sZPRAjh+dQJawSZ7+1UsA+37vSLl4h2X7bW9EFd
L/gtcnBuMkfm+5ZniI2zWb5oBZl6yzdDOAGF/CPP/PIRtR0oT6lAP/eYfR5wTHgaDY1iJHItzEfH
eBoCdBMMsJASKoF5BQpoiJNPP5HQOAr5WYmUQrhW8poy2/6gI5uCS+YgAo4SaGYiqumbCkVaVCHx
MQUtfmU9fqpsBnMoSvALl3NT4G4143iVelLvGXOHVw6k6XfVIA0Ea4N17SJ3u7TbAnwDXlp8S6sB
Aywd6i0Ram3qm6Y8jRVrsGf1mB5UYvM4hwD2rZ9rbKdpp/EKSoRy7yz69nkHHXfi6gRCPfVMw6xJ
0+vOAWtHPNlgPM9Qbg+ROejbTFMwr3YO2oISTf7nZrbHA8dgKTKO3osZH/Dfe4dAvg1FdHpnwMtr
Ql637MFVAl5Gk2a+SDRF8KUALr3jWk3FHvVqsKyRwG8i5QTdY9n6MHoPnPe3hCssukwrclnWLUQZ
BdSo2qDzYgMKy6fZCsbbthzkTUtle4WopYzysZofO14MoZra8t3ulukYgLvqKPFR8MoTV8YoiahX
ssRGCQowccqI/+Q2dfmLGZDxRdlgtwfPHtmVbGV91YGO8ZViT291y+frOQOhimJusRt6uCFUMos4
beo6nrAIIQFr/g+KqGkKc9X0E+66ZK520ByrfrS494qFhmugcdGDmkC21XDVYlj6Fg0OHDdlSGCF
ooZ/kB6S2pLJ6XuQeEu/w6mwflO5OGinVzaaRULtRVmwC5toYLPrpoY55oyENuL9h7RdlCEmVAg4
IfxgnLTCOG6pDb4W1eMooZwzpFVUV5dmoOMbaDjUb6lByx7mqUh20BxoL12DayfmxG9uE8AvHlrO
3qlMFdphFQagFSbikUZPUICFdRYB5qmQs4hG9I8pG6ob3MjODTPeeBhgPt8wdgL3jAZw5sR542G8
AMLHOe9CYXlOD3xdZinvAukSsULDFYSVwiojufNcQk6hvSRZQfLL2m5Z/T4AvZ9fpBbUylIEd9r3
D0h/kW0wzCkt2popeSvRUzv0CYGPYB4tflIQgeBKm0f7aQD2fwqtcroxpAt6FNRbnFTEWZOzV9pY
/BsxQ2chWW5xF7pSDFqEKGW4cBFzUr2KyZmqP2AdKKGzSSTyuyUZKjCV3II9w4WqWX/l1BTGFpBu
cuMiC/oEnRmOjWprlrpXicQYNmgAezv5J2lo6V0oX2Qs4h3zu0tnrgsZW1I59VW6yNFa9oJIyRqR
79NybJZo0kOs3fdEZd9KRKJIS6s6LfNvlj1k+RgC5RNYf/p6hMZo7tolzuiAxCM0mc6d754FF+DW
BHcj0tHCjqSfYJkSA76UB0EHhF5wvcq7cuG6erhoqJ3FpWfRR0hM+uzDmSykzRGWHzEXlciLrue8
ttIHRBeBz3CB2vJlhPQOCLrZ5PdXlFHfPvTSRkDDwa8p49pQbd2yvuxQrxI4+Bcd/Svvw+3Bv3Lz
ueMvVdAvvjJL6TcMyC/pPkQChjBNJqwAKIOgTp/gVFQhnLfG2tmYJ31MfF/7O9MEZf1a5olsbgPe
6SdSL8E5qdOGXiyOrr3ss0Fbe24ZKARpU5pvEA1A2M+oy+SOQcy0wrOcKr9wEbN0gDTxwIrBPow7
1Kmz6skMCHF+0Mqf+YPovPqDBgXMQSJuz6I8U0W2F2zwCcIMuM874YqpOkx2rdGeGxi9Lf2mGl9h
TiLbCZRQi0vYGcJg09dgNs0D6IRe1FqyB9OMcxIi2hi+JzovELEQseQbuayTncUGzMWHbaOHukbk
2aRTEhpP00sXrfY+FqIc9TtIqTEdTFknf9E5E/aHkznavXaFk6FqmzhQTqIQuR6R4h16DS3yGDLe
EuU/OyMHhlyXhuiyWAj6B34hKYdMZ9JP5LcS0MrepQKEBYAq9OCbKhZ1iRCcSGhRyXngNUhaGQdZ
X9DNCI5G0t/1Ciqc7tCjPsU9OGauOi2fTE74cxJgnDRHgn1BFsHtXJbsgMJ8g46ISlEpShLWjbtq
rNJ7MH5U2Q6coOnv3gJJRg4StQmK7e08mljVVbdDlgEL5KWHhHRUBtNMIwluvKCB5S3nJjskgwOd
mwQBpg3wN7whLscZRQeatMNz2sn5tyY0/e67eoit3lM3DsHg2MBz+7Egum2uFDgP7lTqe3cJU90Y
mRE0azG0+8QFhONRkeQOBvzdGncbZkQwcJSU3lBGlT/QKCvSpTTAmeiKa4XQu7rgkJdCKjOhbog8
RdyWAaQlQzU3Kt/1HoLSHl473wt08R+Q63p3Y+vwQ+rLX3AbyAZsbklkX13fRUoWNrIxZiVxR3yW
hOiN4csSBcun7uTdgtQMJQYbHBpkItM7Gb3iA9MlA3gpe3YDRhCV7Qsf2vP97CGTFFXLbhQl8lc2
d+QGUmvQnnJQq/7FG47UyUfsWlWj2Qeun9v7TrkVrAB6n1VILCSz1xi8yy5yRdOI2dAhYBozMzyQ
84MrMxSgkjFBraUHxvuNCEyTtFXGMtCHoQyeDShaomLqey9uD89q+EgAXqHjlbRqlHo5adX1YFAA
4G01XlpyiUB0V/b7qeuKS1zizd3QFoEXpuNgXfdZCgTh5FfI0VL4g+e6wR4HqG7u4I3GxwSunF1k
Q4tDV6VqWUlcylbjZ2jqjjLqOapPoZ5Tp70wIgt+02QOHnhXV0+udpHSMlQfu04Ub8nM7HeFEW2E
vbiF8f48N1eoVwAOlpoOBY/Wa5GTu0mv9/bY+z/SoDRoBgyIE5CPfG9YPYMWsk/QLkWgoe9h4+m9
JZvmOed5eq/dKcnCmjip/mmnaUAjB9HKyxB4/S11/eSVAyATMV2RBIEnQQMhcZP6IhnGOXIErWbo
p6G+XubSkZEaHKirKcdyQ5eAD3UC4uXR90xZRwD5eZjzISkibWeQSYcwvoTgWssCnOk2sHOQllQF
fe+LIXsF3LxLI2oBtAEyOGRtbqmzi0V8ScT1rGwejhSl711pCiLCEU1/qJEUvTfuJ1QxI6HmksYz
r7TceX5ZmBsxFR3IK9Ab6GLSWHa1RxNl+sZI6XcHPhpdPpewbevQGoIUL9Ek+K69chTfwZYUlD8g
VW/tS7vpUDirSnHXYxbjwQKKLtZVjrx/cMxwn6eSR9C8lcs2QfF2yl0cVQVi7szklYyzADlEr/Jy
r9RcN2Hu2fyFDprpCGQqDEVmFTgM+XuTPcJXymE3T9Da2IF6BRrvCeK5Gdd4N8LfOjMy6XLXUON7
zx7UbtsDLvlcHWqMedZLdXpK4DRG92Woy87srdKg1FDQBr8VDR5UYmob0z24jFznPrVRsAEFEWLq
Fpp5uw7Cm8iZFyKyFDRo6U50yL8XIj4cQGay9iqdu7n401czZHYbjkkuHCFc8x9cDf0HCVJ1bZyi
/dHTBpetaAzyZa8p1KuavB4Zz6B+i8mdIImZVHc9VJFiMJkkOwTspMQXWCSSMwpJk61lZBkekPsM
isvODcqS+V0r6eKFrKm4SGtcWDbBv0qooj90RuMk+jZ7T7iNu77QefA7A557L1HbvMVkLUIKxxUv
Vo+4M2xHxa9xbnWU8CmzELRS86eullIvaq1ox+Dmke9w+IhrWk9Vz1aKKydGtmU9ya5G7a7TPXpN
nmzVTc94wCOjwPkMaAj4o9rSQqojS0meVFo0TxgsLt4ct6N3tMlZGlW9ZX/L4Dya52zW9RAOCNzU
ZVYM/o8hHQgq+qgtFP3OVI55ZBicLK8E98hBedL+nlie/Y7m3/ykVdDvBOaTy3hA8OFc1gJFR9DZ
M0we0HrABPM0OGQ4BKTqcy+G6Jv/w1FLGkfbEvSgeUHHFnG0w7FCyABjWg05Anu787trN6XqAuMT
aEW4QKegKp7TQl8a4eBqaOARQ1U3IJpKLXe+toLOd2NUpiwTdh6o8dIxKf446Mp8hzjoiMwVIkVA
5CL4+tERXKpR5tL2JvWRxV6aTBSXwk0grD0l3gGNIbc+tIkv7lUxOmKfWV1e7CwfLGAXaIggO2rE
0p873u/eAJms+YgNUW0+YmBjD2n4O+RFsFkY59DGGYAgJ3AaG+9YkxELj1VVMwIkg96D2mGypr7I
Z51cBAsa7fhnbLTt/4d7GJzpmRTE2ZtpYf8KxI8F2YumzrWt1Lfj79jo268piE2eJsXQAEWRz74f
9gQxFROnKLa3Hr582Cdgw+h5VKMC5O4RMIN1OACRQN4hBz7vp69gE4KgUWnbk7cnaX6ZTLiJp/qk
btHW9i6f9OmnY5GhuTU4bJ8gtQtlgLm83hremoTNJ+CYW4uzQkyQBuC/fnDZ3gRBFZYaU2VOXbwc
X5uto7NCTCCL7CZMHDL4ShtRvYuoBSDPwLhhAyKlE2a29QVrtATGj6taoh+U98kHCNBk6IHq4IR9
bT18hYPqraJmDTqqezmaFzUuuzu1pzjjNnZ3zSEsVCtcwuZ/5y9KiMXGSELH0HNVvTtrA7wVYtgE
oNxKZffvz+dAkSzI8FzJmyaTyYkl2vqKFQJK98JtjADmpgRpVcgCrJHRao6sCnXD8z5jZcG93fhe
YUlvaSg9jGaKu6787QKtijvoFH3NBizGWz7vk6klvW/3STs6+6SvnmhNI+6DfASzK+P83MCTn1it
jQPlLX//9JrS5bzIIRK3T9zR+scrwfZE67Q6AdXf2ouVNfcZFHqteVko6LMvGPpl6Kz2xofj+7D1
41f2TBE3dYa0gFcFFZJ7AvgT6kI/z3v4yo4TxyCtEbAGDMFXUYliaWwvAKvznr42ZJGqihV4Oumn
x7TBDIPfBafGXzaWfU3wmwdDNqusd/YtGv4hkq8haoHHnFr84/jP3zidaypfPRYzSSvj7Tumr0GR
+fceBoNJ5GMUqbJOschubPCa1BccUSlmPy0MLgogMlDXBVmU3596+tYyrcw47xoPMDUT/HWmC+Bc
+PbrAOqQ8/Z4TeqbV/6I3Hbme4TXbxgjqVDV9cWJh2/cZWv6XoP6TJbmNh5eixuTtzdsiYQaZEqC
PB7f5K31WVlvDvpew4FN26PoVMUAwuoQMttBhBr3KVzy1gbT/7ofdyQKJIyYN8McJ6BfXd6Hmdud
oITeWqKVBaPUV3AOgNg+dziKdATDbNmlzOuH03DbDUSsuzJjdJTQcHEFgFpNaj0kvLkhVv2QOe7v
BoIfJC1Q4khO2NzGWq35e+HZULfqO9wwqQ2RIlTs+/3Myufjm7319NXVnA6mtp3K5wB5mgXdVSW7
GoWd/XlPX13KxVBYdutO+O02GAx3TRv4Oz8j58hduNDY++8poj260AqSzBnYZPjez9U3Z1IvTefs
UI14rxz/xH3zNQcCXrRYyqfbMqcQt+o8cCiHo4UyR2ku9CD2TWv/8+/Lmhvt6JjPxb0DQwR593mr
t+zZp9eKokUBpvI4rtE+uFIjmmy2KeWJS3pr59dmDib7WReZs6cB+mKos/txA1Hr+LzfvrJwbpAg
Wz0sPCfDTw2ZgxhiaGeOBTgrC0+Kwmsyjzn7AjLToc1VFXHPfUozx8GNd0p8dmuBVkbu1Q2Tszv4
e9C/v7AWbhBAjvk8q14T9nJoPWho2mHqgAweCu7IF0Z95oTemquXzWCcHfqU7fPJf84xOBnNGsiE
s3Z2Tc8rtYcSZqLcPUr8oJADSvl8301XJl2gDi9m7SyTWsDq5p24GNo6R9eWXvloRJx3ia7peVFf
9IEgTlzgmZ3Xdomql1pCR3ScTfT1vGVaGS/IktFkVALICiBudggo9YVTnvyCjbP5V2D8k2soHLDv
QLILgiKqHh4mZ55uaCeLEzfo1tNXxguuQw6AlMLTIRn9Sk3XXY8WGq3nrczKeokhUwp5RTydKzkc
0OvIY+Ul5Pvxx2/EqGvWC7fQ1oz+HAZI5iAV4QStN+OBz7tu5c/A7SEmRZtTqfPGQq3pLzRaR4Ak
uXhXWlEnrlMe7JDbPh//kuXQfzF3s+borap8yHr0E3B7VvwfH7ieCKRigIiyd2Y5Jy7RjVBmzX8x
kHSeA2YtLxmhIUbnPkf7J7kDWigFuneQEUUl1a3K8y61NSMGQASywvtAz9cAlxL9ZWlDrtvGx9ds
a0dWV/XUOrQc6gGqKQkkUKGHBq1lQI6nrHk57wXLiz9ZHh9bcMWDFzELB4rcEG0jwIzr+YSm+tck
OOCRW93KSWqQgHbLnuee2qH8HgnN973tXoPN+iFApDmaW96wa8x6nFd7W1NkUDsNakMAvEO3VV6g
FA2QveOZ3fH12jpfK2tPxg4JF6/x9JQCpWNbP2EwsTU113bWLrAPegH0wtvxl23t/urKzn05+lZR
dr+JUFPoZbilWnQsz3Nca5YMtwUiuxrH7ncdjKAwteVPzLI65x3cNT8G4BqZ6Eve/u5H/eZyAJSK
AOCN4+uynP4vPMmaGAOlMYAHHdv6lQ+FBAGVsK59v0wus4YGp4Lk5XL46h2rq7vqME/QEp4CpK/t
P5YP8juRV/vWW8ozoFGC2CYK0sYddpoPUZA5r8HcTPDG8gTXzsbmr8kzxqIMtAHi/s9yvUQAJKF5
X0C06fgSblwra/4MOQHdTTya/8KEWlyhooKjcIfxuOeFH+L0R2y9ZmX/pdJB4ADw8kfl/QG63d+I
xW9zoy4XLzxbUPM7/jlbi7W64hXuLPSEOvNzIiZFWzRA7NOxMwP0NZtGJd05N0Pp/urnZG8zd4dK
AjDfZXbPvECe+QkrY2+IYTmoV7yfFQGuV3f1L5AtnOLb+9ptYeLkv25eZmruA0Wtn6ZBfO4pO7JG
8RR4MgvRDwRaJhuj3nVPFda+3g5Ic/73denUdpkQKfmVlIB7W/rD81ETOWer6ZpRQ4q6YiXmJn6x
Qd/pZuHzB6jxhFls/fCV1RPucpp70vwiTkNitvxqNpfdmU9f3eZ529oWDUbnV5YJ1AAX4Cq4LU54
rK2fvvz9001eF5Mxo8FPn1FB9mPgnoNgJ3BV5WeRBdE1bYZizPJpPZNf3NjOATDE5LIETvqs24iu
eTPAauWkXmCJPzwDs6BbAUrl2+ddpHRNpyuKALpdbkd+YUJ2+KiY3dz1GeN3x0/kRkGFBivTncbM
nacsKf8EfLh1aXALvqMx/gvtwghQHo5NcutN3a1q0zacMu+9Hc9So3PpmkqDmdol2nD2M+3B0yoK
TMnnmGE8z9bWU80uVF8wHDi6Py1ZuBFp6zHCNNGJ4HDjwPLlzvh0YIGYnbmRjfsT3fsRBG+ThdmF
/EQesPXwlSFT8AS2qpPpH1MCNBkKAyH0Rfn54viWbz1+ZclQnzUmmbvgHwvY/nCcPBvw5fzXeQ9f
WbKTQXYbE1DsZ4bJyjAB01gk2mk+saeLy//fwIauqWnnYubBMnbzs0d3Jay5/w+zJ0wKOOIHVUB2
zB07JDOk+zINjezzvoj+d6sbaMX3I6PTr8b1SkDt0rk9dB0y2OOP37jd1qQdja8dSApa7J+lpggK
zKgFAWWt9W0BiuxqaK6AFT7hZb8OaChfmXrLG+UVvR5+yTJ77zC9VdXDjjTuU4CCsGnHE2nG1xEu
XbN4+J2TzlqL4VcACrWrDuj1i3QhmA+tESiO46u29Y7VJW15BAUpX0+o5tRhp5bRsndqzrss1ny0
TGV52qhm2tmY4U8x8CvPQyZg4uS/Z8livvYMeN52dnlvd/uh+H58OTZMek0+SyuI+KQcz+28BIRs
1fChMR544uZfftwXRuevTNpoGgDnYCZAuC+N3k1jHnbdd6nP8xhrrlkl8m6idjvtVNocprn5mbb+
ieLZ3yrrVz99ZbuC22bMXTLtMHdyo3dBOMT9rotNJMMs5nGzu2NxFj//ckM7gn5EPO3SqAt1+P1U
ZX9r7VYpd2fMHFCMve1AZ5vaTaj87xl7ztVZASXGf1YmbcrcsnXgBAdhT+yxLKnzZwK0+xzXh8nJ
VeRtAxAtnWECI2+OosRCxKOaH6oEqdB52uVkDSVrEoOhPT2CWNqhACsb5dUak3/ZKV/0pWHgC1b3
NEuyfu5HEFc3dYbRzj6pAZzubWesTlRsvnREeMHKoqGg0XZ9nos3VJntb7M/mRcjCPbD1KeIa788
Q3jF8upPsUaf+F2TZbR6w7ACWrQgkhBPvKnUC7g0XSv2EFk9H3cjWx+zsnQmGkL92k5vTWYw0CJI
Qq404EgFoDsVZmSOv+XLGw/f4/z3e0QKvRkMgYm3EWwAoQXNGyDc69D25lcWtD9du9jZtntOLIWX
rTwAqzhpMLEg3qDM3kUA2I5XTjWdpyhP2Mq8yw7s5NPoe7eszjEN2wsdY9Kyj48v1NbhXRk3xuWg
xmY56W2OmY64H0EI0toYMTn+9I1tWGPNuDdyBK9eeovho998QpGOeWyveoAk3GZ8HBP94ieoFR5/
28YhXuPOepSDBu21/08VEyINQ5QJS9xDkRogwym3TtjjxpqthetV1bC5QAj6r/omgQZZvGjAHf+I
DfvwVsZuqNXZrSrKN1PrO4f7LGZZNwA63Devx9+w9fNXtk4q38nQYi7ejO9jjNGHKFSxEMEcf/rW
71/e+smTtDYY8ANAyt9A8NOCZAvjMrXsxkshnH+Ov2Hr969suxggYpYDFvxme5TfFT2G+S8BlRds
d/z5W1+wMmd0lGdvUDK7LQqAA/bNhNri4zg0oKMAL/Z8SsN16zNWdt07chpKKGO+cYyoo9dsmjZs
7B6D08c/Y+v5K8vu63RMpxqKnq6rs0c8GIQKaLaac0IqBvni/+6ztEUSVI5MDhTSlWEOrrtdsajH
nPXj18izshalcANohoqMW6BPDWybP6Q1aFv2x1+w4SvWmLMELEkTzyED/BcIU5GB7m0q5rtFVhWR
SHWerbkrayZtpxtMHhZvWnjui2gw2P1PY2zIVJ73GcsZ/mRtGHzysrYu8zc2AL6Y41DF01hXBw4c
7KFE5/NUAXlrvdZmTRqEHZiXfUumFhODIM1AEon5mbmyq4jWwn05/kEbp9ZdGbep1Az6ryI59M3I
L9JyTj78pM4ejz996ytWpu1aleNMrpO/gUbsjxgtTJiDZuqpwGUU2YjYzgyZ3ZVtd26tndowHF+Q
UoCuwcPs0j5IQGd0wrgXK/ufpAPWtzLuWZcSXPNwHvY8VjrKnVE91I1u7wtSWe+N39NXHzRWJPYN
0zsCF3Oe2a/haSAUEhUA3tmbnCrnR28RTIR2aRkf35+N3XeWOOLTcQaDHMtkXeLyoFN149gksUM2
yFM6zRue/S854afHN6DSBf8qlDy9epJ3EPQSVzTzeSST8VRlf+sVK4PvQTUBFps5OFDTAC9be+/5
BNJMyAb/PL5EG0d4DU6zx3w0dEjyN781b5SDigDjX/braKz8gA57+v34a7Z2Yvn7p6ViAnQSzmhl
b8RokGY3/GJE2f9EALW1SCsjl1UzzKAQLd6kBjdqDaeIGVn2NI0nIWNbb1gZOkm9VDNvzN7Qfa52
DPQrGKoF4+TsYqDt+AptbcTKxrnuU9tRff5XLgfcEPyFgG0uBT4NkNCh7s6C1oFdYGXqiyi3MX0X
gNQh+d03mYlQSz9Fv76xzWtcmpsKkltzkr214GB87CfN7HhAuHyqjbr1/JVBp4BjuBj7hp9ysyCW
ygZzg07K4NvxPdh6/Cr1VrMjPex19saaabivwDL5plE6OCUr/nXjAsIzK2sWiHDUZLoRWi4mv1mE
JlOQTICFoY4IQ3NWL8S1RNbVDab8itACpGzRVT3v45az/ckE7RozqQNQQW9egBHdhDRSRC0mLU44
kq21W/7+6fFgdhDJkEIkzSuHJrjAMHI33DTgv9PReb9/ZeWMeCTIwR36hmn06TINOnB/DrMNXsPj
z182+Ys7kK5sHHReCs9HbCUw3/xSI9+4Abz5iRlwAWkhqhew+J25FStbVyJzC2fOyjfo6AY12Jt4
ikqfkqf24mscEA7aysgFcxKrGVCvoEp+b5L0fsoYpoZBp+Yv6sOgf7lYVE1sAx2Ys0/YGs8G5DPA
4K2Hu6TwqgOw281zN2I++MQGbXjINaBNBJ4PwpsJdwiIZa5M1oHkhWFQS/Ja7wk4a0+8Z8PZrzFt
SgbacV2vgJhgi2L6kkIxPt8HmMWgJ16xcdbWMLZpbGVmjRqvMNoNZS2uM0wOs5AOFrwAs/vIp7lz
ZsXSXlk+aOJBOJYM2ZtqazCUV5a0pwPvhHeqUrJRl/kfefls9p1WTt2NnEHmk46VCaXvX2v3W4o2
SugWuboGqu6UrtfW6q08QQ4uThAy4KocwEMYWWK4Jb3TgM7NbSJJ64cCeoonUEFbLnsNb5sHqwza
Wos3H8qpIdgTPoJAPWZUPHsyoSFr6u9tb9UhXMyD8emVbqzznMTfX/TJoaa1O5Q8dbI3sA33dzIb
QTRie0adePzWIq5chGsc0roVPgxq7kClzAuVE6VgRprmD8NA8KrsRMTHXav7tWtdQ99QO+igotWK
t2KWN1MFQnDUKE6dhq2Hr2ICiOG4mhcjVAxb+aPvMWXU1B45YagbJ3sNfWvF7EkL/a9bWYD3FT3H
XALvLUfnOpjltZ+ymwoQ/+OrtHXWyCo8gBCnlyq3BoTHQD9+1BMI+NQ3JZbZgQFnjPl2NPvZvb0I
FBfcfCyymcffvbWIKxdBhJtiSMtUbyUNQF0iq0RMYVGC+eL48zcSzDX+DaO1ExgSE1SnoAOak+aK
5o/gfftH1+pN+SoNWwk6BuWcCrW2vmflIkC5xf3ecv59H/rtHGS+1qlO7tb1uhamp6hCFkao6q0a
upsalympgc13S/KnscBwPnj2feNCY7Dh8qpzADs6vogbF+AaF6fyGTwzKai4k2Zhc078vYvhxpha
8EyDU52CTW3cf2TlGXqvr8WUF90dRwXjoceYMr0vQEE2hxbrXOvy+Md8uUNesIbIJU0GyGUrg1st
YF2gdQNRCobHjz/8y5XCw1c+oa3BPmVZkh9ysBaBCVaP6WXq8n6Xj4jm6EBO4Va3vmLxrp+cdNLX
naBtnty2ioNyTUv9VARQRzv+GVtPXzkEYfnumA2QNe6q1HrqiBHTHrRaJ1kxvtxpLNPy90+/XvsS
BIf5xA+6zd4xyl2AnhmDM4jgT2WbW29YvuzTG5KZgAtjrJJbkphijNqCI8oBocj4UEv71MD41jKt
jB0s2AyMgFaFMg9m3cEAxqBmsMQ80fFt2PoI+t+PkE3ZqJG2/ABqzldQqdlxH4wv0Mvt4vNesMoH
3FLZqjKJfygTEJ0tiDbQmgWX/x+J+ZZBrGwatH6jg8qufwuiJ/iPiT2bqU0P3Et+FNJ8HP+MjZes
wXESbJtJ1roKfaapCNFhSkOlm7c2YM7ODk76p43tXqPkjPE4n3tb3Qkz/BQJry/8sz3HGiUHvVXb
1Z4HzssRtES5sKvXOdDtt1YIEB/NpgSJ1PHV+voW8TBU+t9jBRY+0B9N6MNblnnswMT72CfgPy0b
6K/6C8cUBHjbb91oittE/B9nV9YcKc5sfxERQgghXmuzy9Xuxb247Rei7f6GRewgBPz6e+h58ait
4gYvEzHuCFSSMqVU5slz5O+Utz+vj2xbQMPtGSBbaqzq4WPVReEX0qPysguceloTKbR9f/n7G6dH
qgzUZLTl96DzGZG0RE8QXWQjtv16w9sXLYBuHqLuBY8ZQA0J7fOnFBIPK5es7ccbzl60De1iPQ0f
gQ+HdkQDrfqR52vsAbavG56uOq/RJIfSSecKcPKC2A0EYGEwrOzsu0E9TMpwc1BFFvPMYwC1oWOz
RyjX7qHGAb6d1D/jnZTsth/tJmYu9RIGDuSy+0jL7LcA0+cJElUgPa/KbttOm5pXU8hVNHiAnUNB
/BZstOndrEDRfN2MLIeViZgDO2FblOlI7qd5SA8E1OB7ECJOx2hQ3cf1/Lplw034XJFE1STp3H6k
TRg9gr8zSQ+BO4bezfVpWO4mE0aneddAxoO591EjuhdSommNKl18HRKwHV4f4v13CazR8GcOzhE5
QLrmvhMkHYZPMp+86OKmNe6tnTujnan/g4Kmt5rhTAazSgp6Huj6EGcQ6R0LZZeDDzz0vbXNs6yq
Cc2ourILY+gn3TNHg9EI8W8+1vHx+nxtHzdiOgJll0zlgJaLjgOABZY96uzAsBeuRL62LTMOsGgG
S7Uzte49eKI/g9y/3KukDb+CFKVbuYgtMzBl6SE81Wbcz917yEj0B9AaVZ8TX21qTIA5GGdYHnth
0bXIXqYarN+xjqI9T8u1x5XttxtHmAJjfFsNxbT0mjiXHBJ+ez9AXmLT3prwQCahIwVpG/kTYkD1
sRONd3aWlMG2r5vPjhbM/0Wd85cRBPZ7EPUEt+g8YSu/3RYwmMhAF/WDKBoKIAOR0SXUB39iF/7w
ey4gycWAF83D+2IKsxOZ/Ppu1uPLtmkZgUrHpygteAqDLVvnAboU3qdJu4/XP27xBhMqWNVtSiAf
1H5MwTcMYvHxexwF80VxOaysm22ExdLehCOaERxeI+dnxYevJJTNTVpDM7mErs/KIfxudsNHOPvf
EXLWeGWehc6vBDjBUzaUl3R0IasCVL+L+xh0j/lvJ8gvhNQbt8SIUqCVgLJEUNN74rWTOEZ+xeNL
Qhs0MFzfFsv1aMIE0xlU9y5ow+//PElSzb+xbm5/Ui/+DRJo/f36KLatMZxdo86G4keGmwViIF9j
FelvBAU4CAQVqO+s3F+WQUzUIOUOXgxuT+6jtJQ7urzfQF5GznnkrnGKWQzARNkNUIKLYohS/Yxb
QXejB1UplaW/IdjzMiUg9gWbfrGbiX9xeFZsnNYy3Tdm3YSO7P0UO1QVqHr/mRZrS3Z0vc5dsevF
Q/4qifmhyfNWRX4ZT64i95yx5KHh1LmHrMUa6MS2L4bXQMatyTwV9fdwdfY7FX74uQExdbBHu33+
7bqB2WZg+Anvk6Ate8wAUhAKbOndfcWrNWyi7ePGRVgAJF8pwB/vwUlOn3mng+FSQghnWll+iw/6
hnekgQxDJ/H4mQZps5tCZEeJ0zgXSBuqGwdSWIdNi/QX9q5Tecn7mqCMMuQfqq6rvgRCgUJ72+eN
W1GAnb/2NEGbE7q59zQGZBcstd2KG1g2wUTegVAOBLphia+DMuh+ajznHml5/+u23/7fq+/6Nyx2
bjK60QkSHEGQ8jOe+2wnmZsfoRsDomON6uv1IWyhgUnspiOVgR14TEGWVL6mY1LtNHQ+v6GBsT2U
kBbZe+AgBmcGUodD5PoXL8F/ro9tsVITYicGlYGN3/HPRe89xnr8/ieRiKfUP6MP7dTrg9h22fDj
GBQfKggSfu5YHD/zaa5ew4QmD9u+bjhyUxIIw8wz/fecQxnPuWe4uFc2x3I5mOA6Ok65A+UTiFiO
UFxw5n+IW7wSocmpyaq7XlQfMrdvbj38y6bp/AWqq0Ea70ninyMOHQJUl+lHYFmKlfZbizmboDro
JRUERI7pi8wHIPvLChrYu6z05Ld5KFah/pYNN7F16UxTdFck6Qt0d7rvKETR1xw4xG1PMJP7LYqC
yUudwD9XItIHZBTB4p0zvoeUzCbknh+awDpQItRR1rkg7HagP1ZVfQ8RIlTwDj6Iun9e32ib23vL
6r2NAdCftYgsY5UIkhgupeAXR5Pk0h4xQatrp2BcWvY/EczpDxBI/HF9XJsJGDd3rBDGgPGSn3le
/+gCJ4HuRPGjHcBsvm0Aw91JJ0Y3Hzn2J8LZRXn5IyJFtv9/MOXa7MtweWB8KlD7dskLsjPZC0Dh
U76rfZCqb5uAcXVTEOMCLjhDH5IvsrqYAGmycg9pqjUEtWUCf0Ht8qbiqvSwREUHIRNeQK95Nw7K
Xzm1gvdjP5MFDvrYRBSuki9Q1qKQHmRjPEJcIg5/OmHS3YhRBsHeqabvmxbM5IWTQoInPKHVR8Qi
CqrF+gugi/nRXbputo2w3F9vfAVSC1DUkHP1kQn1s9EaAlLFOO0ydzWgtW3J4i5vRiCTIkkD2ZKf
hCK5ixxYfO7FaurC4nTU8PXQyyrpIn/4c4iWem8CrYcsd/kXlB+Lx+tLZJuA4dcF2mD0HMXypaB+
8tDX9WvQRv6WFmUImxo+LUiW08rX1UdC6wxaswhfnWgbARK+bvgz9YGJSMcm+SnbitwGCIEaHEo5
WXtE2pbGcGgREMjgBRkQwBx9SBDKDQDBKKLq4frKL0b4zkvLhM5VPQWpLdLcj1U5ficS72DInlwc
B0Dp2oEM9/VRLJMwEXQOJCqmyuPiMZhY+kHmvbNTfhKuuLDt68tJ8sb8J0iUQuUqDB9jiiYBR0v6
WdMiPm/77Yb7Cp7ELclZ+LhAGSckNvccIvan6x+3+JaJkIOyZJiPVRw9qsnp96jpf86hVnNwAqhp
XB/BtsHLor1ZnBTyOZQNQ/AIBa5v0ImD1LYD4/+jHD6WCV95Mtr2wPBgrlsKwbGyuS9amkDZvq/z
6ihqZItW5mEbwPBilUccvB4kfCwa5R/8qndfmqKZNkEVfbRh/XeZhjoEVjCvw8cKgsu3Ycf6V504
3grKyRKJ/wmj3mxCMfTF5HVFcZeWUPBk8fhFe/cSYYZQ+jvEJskhUe29M6+R7FjMysS9qZAUQVyk
wc8/2lpVl8qDQHn5RxtuY2330Rbw3wWDylFPEsgk/oSAN7ut5zA/uY1T7GUN4tPrpvsH6/jO4WSC
4HgHPTfdi/yONvyQKv9/Iqs/K/GZAn6mB/2dZP4ZZYzPVSluqQ9l7FUOY9sCGk4/aNWoEP1aL/6A
QACaM0V9jDLgVEAt6TiH6/OzmLTJ/EYqAtHPLuQ/44LT10pT/ckLUITYFneY0LcmatKWSy94hN7U
a0Lj5AAcxksw58nG32/4PPoluZfNmXiEdDKUpGpy01Z4+29bHNPf+7ISlAr5DFZ07+yOChKNQ5VE
a8ZlW3zD4dNZgQFhUvnzBKm+fayG/pCjx23FdG1fN25tV/lIwpdT/lwOOTtSN+mgDtNOKwtvKYwK
E8OWJkIEygnlM+lATsljqLkN+hYCXwl0yMbv4Hy7idrgNCT8A+pxZ5AR/7i+K5aHHxS0/uv2vRKF
gghv/ozOpOeu624FYZ8SiALhNQNt5VifFk7xlhSvMf64Muiy53+fA8KkgoOgKM1cJ5fPBRtuJw9x
uv+nTYVGu5n7UDNMxl/JAH0lGHkBTfLqLo/UiVO99iZ5//wWoXEcZODLZQ0UXZ9V396D72YPOQw0
w8X5D4ZUmr/wKi3rPJViZZ2XD7834+VcenNhKGhLQ1y8Yfcxc35UOVQ7k54eI9p/bRmUlq+v6/tG
KsLl728GIdAVTUFWUt41DajUIfutd9p3NvEc+sKkkXPcyGN4TMvnNKzaXdw64nOCUtuv67/9T4T0
3goZ54OEahqhspbPUw3g4GIOZT2eSj1AowQ+UWbevq3hD+ir1/t8Hm6DvvgwsuCJJ+VBV7ikfGet
Cfv920KYtHNuENLaIQXI2WCAcl+XGsdU5/buL11VwabUEYr//92tTkwltCca777rl9QENKn3ELcl
50XD5PqaWuzBhNFF6MxgDDJZIOpNnpum9z/mBQoX1z9uWSMTPFe5EQ2Q8wpfsB86gd5nHEBBDnJz
x0RRuZbytE3BeAqQ3AfR8RyxM3XzB9IC0NbHq5h828eNU4CEzAWhGT6OW46BdXj6JSO8ZLatj+Hx
SJDT0YkFPi7whu8y54fmwA2XADltHMFwd0gJcujQYwTqoaU3coLPZLn12mKV3n25BN7xSZNyrpFS
5W7B2blx2jNndxTV2ypgxwqwgZyTT0PNVnL/y36+N5Lh/ariTNWTz84E52NX4F0PubQ9+Dm+R5z+
Twl3JYaynMMm45zyMvSRBQX9xT0OnW8nLuqdm8Vsz5KefY/yaY0+yjaQ4d1J23i9Skf5PLaqOKkZ
vLODgBxSQxE6zJP4vcnKTOxc36FnaK4nDOPH0y0H0TEwkxCCn6K1yMcyERM7RwaoR0MJm7zkCXg+
d22u9K4roSbMW9C/cKHWgiDLgWLi6LQ3Tk0M1oBnOYCWpfFUcEuh8boLujhc8RiLw5sYujAQYeNL
XPt1NcQ/iGydi6+HjWeViaCDDrbu9NyTF6SEoScA471bnGTbRhvODm7bikSszJ9DsFk/jO2UnnkL
uqLtIxjRfwyW/6Brney5GIMAMLz2fgK0+1yHqygAi5ObaLIhbBKdAWL40ozyNE5s/kNoHDYBeCvR
roii7kowYdtn4y1AId+teleFL2k6uDdN45ASugsNtM2vb4blXDSZ59BOl0bS88KXPnboKYM28K4s
HXEnvHZEB9wUHSYJ9WYYAz1dH9HiHCbcTErWiDEY2S/EsvyxnvR0Bjd7dxR5vtZybxvCeAlE4xS6
0BdyXpyRlzcj6rzH1itLaK73myTJfGHizopk6ho1u+IRMh4ggUQXPgF/7DxvewMKk5BuynXv9MAR
vmCz3ZuOl8EDh0zxSr3SYlUmwAxSf0PlOpJ9ECgpfRMNqYqd463iiG3rb3i4I3XsOemcPZPZ/0QW
PohED86Z+i37dt2IbBMwPJx2WqfALbovau5f5kHofY+LfcVCLc5tks0xgo6yQGTsA7gMgVeiewK5
0AOVAC0NXfwcEsj/bJuG4d1aTBEGa6On3FVpeYKKsTMfZk+wlZnYNsK4uqugmKK+jZ2XLkR7eBQg
sG08t4h3Q5Ks3USWMUwoWTiA2idrtPNS5235KQtiSFJ4DgThBRiJNy2TCW3mEytFqrvoRQxD/iBG
X/x2EiBhr3/dEhaYXHMaQrmuM8/OSzN06pTU4AXu8TDTDiLQHr0oK5OwDbP8/c2TNht4nnZZ57wk
qJvs0SUHLsBQloe0+/d8lSspCYtrmHqnFZiA+7xzxyfw2bVkr6Is6r44o5dtw2oLEwGnh1ahFUc6
L5C8R0VyzO4hiA42VqLENrfwDe9u0M+n6kqzs57m7lctiLhs7iwTvhGgZ+4cFOh+jV7SrnZOvqu7
H2pEi19XU7JxDwy/FqWiIfMjloGMMdI3RBX6fwkWbVPZUJggODWhR2kak/i1zUC05ToZv+kBc/x9
3R8sDm1C3/QoZ6hv+H62Y03oQv/NkcguTX1z7riTHK8PYrFSk32OD6wDPHeg2W5CtIacoKPr7N4B
o8C89qi0hDYmCk7GgMhXrQwwRD3Tx6EBpr3q/A/xIhugdRn/rsosvPPT8un6nCypOJOJDvpezcTr
YHpCLol/qGs3o+junNUHpVSbfihKpIJO8RyWfb3rp6jlh1xmvbdyvti2bfn7m/MlbcauFrOanhrw
KJ7KLvrsxLm4JAP4+K/Pz7Zny9/fjNClIk6a3MOexSWY/v/AtZDDWjFq23YZTq96dGDqtIfPqCBn
80G6KDRKb8xvde7pox+lw36MhtI/AUQ0OCt2aNsz4zCYqrBUpE/npzjTJ0fMN377lLP6HCKujwBF
g/xkQ+ttN43JWdekxO90PcSvschCiNn6R6LD4b4owZ1bj/nh+jbZDMG49MMxShvpz9HL4AJaFaLe
OR3GPpAPky6LNT0ayyAmni5UsgMd6Dg9leAphIAL0pnlknqitN8YApuguonMspwZ5K1i6gzNjgJL
/gPc2e7KMlms2UTT8YELV8owemkiZ5anOcEUei/x1zirbStk3PfFHMeZS2Mv29FS06P2Ad1RBbIA
w1S8btppE08XFw5p2wwUSRnvxfdxed2wADmTOGHbLrK/wHQy6jhnPUrlKfDKRb+PVN93+8HzHW8N
Mm5xQc9wfDlKiErVPv1QcPG5ovJb1KOMnsY4t9hSualaaH5AYfI8F2PyuG3lDLfvkIvtp0qELyJz
nKfJDb5Bp7f61jRogrk+giXcMxVViyzmeqpbcVZjeZCdf2wGMJR4iT4tdCXXx7CZmOHpQhSZ6/Uk
egyQfz/ERVXtW9KzY9mkwTYvMSF1VVMFfeVF9CwJuq9xnZaHIIjXuOssi2QC6oAJczsZ+fnrlIIn
eVCBd8g0ey4WXt1dCEjIymZYFspE0nlVXyl0CYiXttTVqQbT2I7FQXxIEv7t+lZYThOTxo5k/ehP
k0c/oGtWHibqqWNPV98Otq8v83pz8wrZOMgnKg6MmCRyrwmuRiHWCla21VlGffP1pg86Hs40eln8
QJZ4rseF/6FPUda7vji2AQwPV3jxkESH9BzH0PRc+lMhQTAdwnmN0du2PoY702Ls8myanJdUoxx6
iCo/q88ZBMeylRnYBjACejV52b9pOFmiY/eXGPNuvMSIiZub60tkG8Bw5YoM0oPsQ/3UjtC1nWVO
b52s+nz945aEhomk4wBdl7wc6Ie07O7lgKKKrlBq5FF/XJoU2i7w9tdHskzDRNNRhNthUjnpT5pm
KjlV8Rx0uzBSmq1EibYBlim+sVWZpVPXuV39JMegeg7AXtwfRFrqtRqBxVRNFroijVyalQ64LgKZ
HiMPWswiDyCttJr+tm3GMvLbGUxVSkIUu85aRPEB2Xu6q8CRc5Ia9W1dOeCCoWTjai2r+HYsQVVc
0jB+Rb7MCU+sc/zkw+w0oJ25vt820IWprpo6jnbxWhRo5NEnChIrtPF8SsGjWKCEPanmXLD+69AW
O7AZ3V4f0/JQMOnnGs0QZIZd/DolACb2vvB2pU4/duXcPRRRWx7nLL0dSgdCJNcHtNmc4fwM19TQ
pYU4s9kFH2ENDoxaFtvgfcIE4DUOU6k7N/RpqQsnEQQQU5av7Y/lp5touwYCq14AlryXNBfFV0TT
JXohvfjL9YWxOMtfQLsyLco2TMJsJ935F6Au0YEpcT/Hq1A+2+833J1PnTemEMd5aig40VU68Dtn
XqXJs/1+I0SvZoApM8a8M4jqwz13wI2sMmR55yT8vW2FDGefRvDY+nCQJwqIK+tkvvNnnh+bwp1O
20ZYVu6NiyNNnXIkdpHiTYMH4kz5zWL+TpRtvJmIcXkz9E+7bdWpbBe1pP1fPOYpC/dhToCMP1yf
gyUMNLnjGhYSV3FNn6oeXE8IY6PdxMD27LXzr6wBjeX1YWzbbfhx7DIuoUqQvrKC8B2yypCOKrNi
Vy5ELduGMK7xkLCqh6QZfcrBZXtTTLI9Bm0ljkWt13DZ77tEYALsiiqAxrDskleAyZuv0Eessh3a
HzYRh/uBiaLTSuqCVJF3Xiy2I+Qf5kMLNvRXxVPf3+zARMzpkXUF1og+tcp7RhtyvGc+IP15z6pD
3q62ttiGWf7+xi/SsUy9xmPpzyYqn4pSZ7eqpY+CTfkt6HfTlf22bYbh39LjleiaUGQ7IvxOPBfS
L+Qj5KrWQuf3L7vABMJNogx0U7bArZDgW+MLchZFGO5lhkPQGUAMQb1w76Tpmo6hbUKGtwMmPbUh
2EBeQ1k3B99j7QF8TJt01GBcRpyuWT7xoCjYmeGFdEjrSPwTpWDxdMOJ3iYQLVrx9PdjrMBEvc1+
qhMU76qnWkK4Jm9e4nRA+CPH0xBxvkfj+7Y6cGBC3xrCB2+saPWk2hEob7cDpGRu1+gALPMwYW9J
SHnG0yF9beoaopVE+vpYe36yD5os/OimgXPs+jg6bjm8AhMHJwunDQFxwvkopX9LY6GO8Sy7U+2h
d3rbEMZ9LkEkNVO8658A5huzU1f4+U2QjRm/TJRuJCcMTBY5nbhZJHUWnGmPjpVqyNUlIkv1Ns3X
DnqLnwjD8Rvf8X23KbynSYoAfSs8Pf8/eMRsX1/+/ubwEohdqZdG7MkH6kP98ggd/DvfUYGzlp56
/y4MTDwc8URSJkGE4kisyoTtSE3/TfJ1t8m8SktoQYMHwnB4KZSvWinLpzZ3HxlIsU7ZHIVf+8iV
+yAGsku73sXL8SJ1vUp9rXg5naJE/r5ubbZlNC58PNLRJ6H74mkqq+SQieYOXXLTirfYPm5c9YXU
U5SMAT8Xcf2jaaneD+Eqg4Nle0wwXONAAsivM34GyKvY0aGIjgt6MEdH6KbMbmCC4VSCYlHtpfyp
QYfEHvVi7y4s6o1BiomA69pqZHlalk8R6duLdFTzdXMLQ2CC3/JiaMoStbYnAFMnQBCHGWqTcRGz
lVPKsrUm/E0IUU7+TLLXyC2REOYgzC13HRTRVl7Ntt1dxn3j3rpJvQLJr+CJ5dEtMvZy73vt2SVV
tjKAbQLGLT7WaQW0fFI8CeWi2Oh4Dk92uhHsZpNjmfC3wpnAGZbhfIK2s1ecKBDU2U3gEDY/bhvA
8FzfK/HsC2WGTrdmvE3coP+KkLdfsX3LtWqC3lQgZTSASubVczSJdmngoeoogmrYdQN8be9AqvPj
QPmqQVk23MS8hR3k0WVRydcBYhq7oYWStpfTeRdpLz5cXzFLvGtKsMZ9HIABm/tPhDv1fd7GAbtX
YTuxAxvUkOzzAjxcK+tnm45xiwMyOATSxXSWzOJu0Pz3lDK551A0vT4Zi/2a6DfiiyAZ0cH12iBx
1ewBz4jGg5dW8cY4xATA1bUD2biE8icPkzlSpr7qMG5uxNCunSG2NTJ8nEEPF+GZJ1/RQvu7qHCy
csd7HmKEn9vWyPBxGsl8LrlMX+NS+dVNlfssuQ1q2W0MbU0YnCcaOXNwCb2Cp5rcOQAFfxFzla1A
EG32anh43NTQx4in/LWCYX6ZsgZ+CB2mnzWPk5umy9Y0pGymZFzTPp5/IBvK2VNRo1v60MXKrc7g
ea7ktqPKxL9RN45BapFkr2Cai48lq+oHMk3RmsKLxY5M7Jtfle0oipY/RV4nHpo+p+UuGYV+VsME
fo7rtvR+CTYwIXDcbbwg70Jy1kn+bVFaWFoWiKw+Nzr4rHr1UXT3Zay/XB/NsiUmM5xTtkEh6ZS8
+pDAKEF9ng/JDgom/uH69y2mZSLgoKvW+4PL8lc6UaiEaA7IYDbti7nrXjJnIMfrw9imsfz9zS2e
QRFH4lT1nv6URlsIwt+pPh5Wsty2rxvujYMPlHkgmX0VQTrP+27s5nEXp3m45QxHgs349aQAsJzG
fDqF8Xdocx4ychekKziXd387vm38dlpP2dxnSZVAxqdqbjhY4Y6ulis5l3dTIvi68aagJULiYcrp
jajT2zgLHoAMuqVt/zXr00+eYndZrQ/Xt/hdS1qykP/d4iCMfQrd2+nkpTLaQcDtrGcXYObwmFP/
n+tj2BbLOKBA05+0+OJ0kn2VvmYZnhK7qajr85bP/9WPG1d15uukJaeKzb9iP5tv5h5wqusffzeQ
Yn+13IZt7vtiCqZTL6V7KByWPUxZ99RLpEFSRw4olrT5JqP6q9MW6m+R04QJOQHR7EBnt3LAozzH
kBtZsat3T1pMZjGCN/7MnTjJxSDdE3Bu7l1Fs3wn2jg9ur5XfL2+Xu/vtTDFJZAc9DI+EnIS/eTs
yLhoPqL4t3GFllHfTACyXIC0QF7iFA01gpo5HX95vPR/bPvthlOD4xIic4RAUJ5r6HqIaMyPdAw2
URFh9Q2vTucSYmZAw58K0kP4to7Kmxg8y0htr1qrbYMNb0a5cKyngJGTZOP3yePfmq7/WjabrjXM
wHRkFqmk8TpygiwG/Qwmlmbal0PfrUHuLMZjJgMVB1GHz6F2uwOtpm7uukjS6IwmlGANJ2AbYTlx
3xgQn9CX01UUBuTN+WEC8+UZ1apyf92AFj/6qzGSgQbgv1/Xs6KFVgO+3qCywJCK+9fHmhgJ4AG5
juvD2CZhuLHOqhpNl2ASBCnzr6ZMfocz5Km2fXuxrDcLpMEdObY9jFQ6gOGgcVjsghR6Dte/brFP
YfhvJ7QuoKqIr+eRt49d+S1O4vmmrcXaI9G2NoYPz42TFLxN3dMMGfTdkOfOEeQ4a5hu2+83XLiR
RauQXp9PROPWpwLwJ0bR2ZVM9abEBmzIcOG0K7K0rWJySimiVZaN3S+/pVWyYqK29TFcuIJcYwue
AXGh4RT+AHocuFPIum9SRmLCzOpFru6Bcs/DS6dC9xdenUC5/T8+b1l/M6VHnLRp8BAJLszVXN31
pFflKVOUQCHJhYziFlAJZmH4MVjIUxn6OrgoJI3VCYw3HZonSk6fNrmBmd1TcqCMepm4yIk/INOQ
oyKcNqcWNBcrb0/bQi1/f+PGpB/CCKo1OKkrBCqiBJ6x6UFG6xXI+2ybhOHLjUOVCPxEXGISJ7dq
BLTA91BQmVF7PlwfwnKeBoYzF307l7r26tsFtldk9V0q25dhZpcxWwu1Lf5g5vm0FEkejVJfCpnR
r4wHWbMDUp1ueePAkgxv5pIGpCxScUkB8T2w3H/w83iN9su2yYYv4zWexV1JvFOUVz+mApVTqtRH
lIWDFfStZXHMpJ4eedEUJdOXyHfcg8jTdkdhS8dNu2vm86ST6tEdXe+kWH3HHZyljVscWC3uewl8
xPVBLGtkdrGSakYmPRa4cXhW7khU+GAsbenHMoNmyvUhbKtkXMddo/M+TJV3YqT+/Oc6biBfcf3b
76YtmDCzeGgWqdSQ6+EyZUp9FU5MLmoUJ7K8coiLkpweOnGvs+FL263RFFi8ji/zfHN26HyqK4QY
9CQqAKLTQtEjq0dy0m2Z3PgB+h83Lpzh3rwfiXZy4Z20rF7RNN0c2n61adO2K8ZVLaqY9b2fjBeS
zLJ96IIAHNI7T3o1vbm+N7YRDN9OA+YlqOSNF6SfkbadoppDhm5q19qFLE9Pbrh35+dKtlLPN+DA
gDBrh4O8caD+yIvPsoKCe43/uT4Ti5OYCT6oY8hB+1FwkaBDPE0UkSqbQJgfOqvlMtsQRuBNw67t
vaDyTiRRzS0NM7nLpwBR2qpor2U7zAyfCnMmI0n0hQkHezxB0Zlcchctu/9sWyXDzycyjFkoBpxX
IHbfdRGeDYCtVxfQh6yhWW2rtPz9jevFDEi6Ymw8XNtZteODLE6T4z4muJaO2yZhODdNAo+D8J+c
wHYz9Qc6gw8RzCp+xHduEgWb2r6ZMPtbqzoAWbhEhMN4qZ4ilDPPbrfKP2VbJsO3wZcythkOj0sj
6g86pfTL1KJHa87d+Me2ZTJ8uwqQ2ilaEVyijD93A8j7owqNTdD22ZZ4+6vDtWOKs7bFsUqY/gKU
6XCA2PMpyPWXZKSP12dhcQmzzzXVUCWNM7RIAoeNhtC5cy7BLPRKdGA5n8wGV9fpZYjXD2bA63Y3
1rTbU8LpoexQ8nNEGe4TBHArdmubyvIj3ngGg9w9OvCK8ZKCFSHbE903w8FH/Dyu3LS2AQzvjgZZ
toLk+iLR7lfvBdgpLlmUA8VxfS8sNmvqQTA568GX8b8xf4VL/N6d/ecQpFDbQk1TDKIKMjcgxfLy
ZfRXLGb3U0T86PO2X29c1b7nIwsQIG8ipuJDpJzpKENvPDqizjeOYPh0HPYOWMkCcvJaqOawdNQH
pBC/RnEVnq7PwbbDhk/HXERsqXif1OQ/F37i7aDZJFbs07a9xmXNed5P+cyCywJXFHtG4irfxXMG
AqYWDB7+tjmYTanNPAp/EGAR3XEcgVBg4+4BMsFr3WqWJfqrIbVRHBm+QF+gZxP6O037Jj2EQ4/x
Nu2B2ZI69bpIWdH6N92Att1jUTpV8RrWxONrxE6Lv76TgzNFHtjQJGJKJ5zcee8fZMk/TDP/3KWO
2DmrBBG2dVqs4M1pBNF0HgLjgGVpkjDfdyHSZAmPNikDM2H2pMrRQVZMLonoZtH8njpggIoY0mjg
qlpj1bQYrNmTGrMxQ3Is0hfKEM1EzZQfugDQYadZZfCybYXh0lU/TUMDmrabqUfHTJs/dJXaV413
EUG7ZlC2aRhOreK45zKIhksnoYcV9053rGgKMlSnWxvCttmGa+u6Ao9Q0JELmILzJ9Ywd9g5vsM2
Mfky8VcD6pAWOeLU4NLQMfV3E2SS0k9gyG3WipWWi/qvHtRY9Yy0NZ6OXd7tKhClHhUAr7cNRw9n
5tH8tiar6iRLQP+O/5mNqFUmnEy0mlwaLrwHUffDXnk4pUgE6tRYjXwHyu1y7y3cB9fPFIsJmI2p
VaS7eZpavF5k34FWsRUYpxlATFu2a2gaiw1Qw+HBbjK5GXP8i0pEvo8rFR16Oayxi9o2aBn1zXEi
3SKo+izkF9Kw6nsjhq88w8fj5YE/hVW6SwZQEm5bLeMmZ7U/NiHitAsZnVZ+52ie47dR59IowQEp
OrItHDGFH4DupZLUA7/EHQgiQczQ3fhxoI7XZ2HbD8Ptp0FqcJM7AFVL/oymPH7XFig1Xv+4zaAM
hyejl0CPtOIX7aHVXNCk3Unak9PgoWB6fQjL7zf7VXVa12BLncmFBkupV/kF8HkBa9emYPu+8dxm
4+zOuAX5JcX7awelOufcevHGSMo1gnHqzEUyu66+gMl39P+Psy9bbhvZsv2VjnrH6cSQGG50nQeM
JEHKmi37BSFbEqYcMCSGxNffRd9zu+uwSqUORTgcYUsEyczcQ+699lq3a085u/KVkv0Hfd53duBy
RhXzqWCNGSaaFhidz8tGzrsFgPETZdanSKQc/1L8wUVxE4h55uaWAYL7sG+JruPG9P3PlcfNC5se
q6nUmrckh85hs+PrinqjU0/Naa5896Pq5nvbfGHMkys9uNnazaWug7Dt4C+8GdPtnzukF/FbN4Yy
qnF08xHs+K+WAsMdJp2DT1FIYQcubLigs+3y0pjzOhhphAFhI7T0h9Xl947QhRFv86KXoCvtVMiO
ANoMuSpL299LpdYPcvF33uFy8hTkb5XbdMLNnQWECJDJpBlkMqbE5rb/uU7v5fhpLyxOPD611S8R
y7Hjc0jl5zgjHP9S4WGyaFeKYqTQrfX9uJiH8QE6RjpZUDL4nJ8j59TwD5FN02l2t6KledGamRyh
fULbgX5wpX7n9F9KOGBuU3EMaS756Kq2D+XkN1PU9FCz/NT5/xOAzMdYTc03rP4o6aE3IB5FbUxB
fO7pF7ZLgtX2RefQvAeXYMhR30hsDzLFn3v6he1OAzeLbvZpbqGod9IBmNnAc3f7uYdfWG7NBpDi
+SUW5gxOI3pkx9lb5pu/f/p7dnVhuWD5XlZLivOhn7SMelKWeYCGe2Su4Cr4+/f466PzpxFTvxyr
HppISIll/YJZ0zHbXN18MJv311/gTwOm/RAUYPRjFsbxDDMEAlimxWATlMiGz9VX/zRi6lhUzIHy
YFe91z5YvlyaCArN5KM7z19npN4lUmysHTmyoaK57DoSO2NwktXEvmkbGgik8mK0gfgHbvS9rTiv
4h9chIRWRjnXxMktizosrJfNsvde3Tl18rm9Pr/xH96AD3yeCm5tOXcWZFmWtXjGwTZ8Q3zK1rxL
sQUMndhqLQYnB607yEBGz6RuhDGI7QODeG+FLmy5dUbNmpIQ1D7r4N7V9vSCJGL6lOyi86dRUpPV
NQXEhORAD5thUfJb2asCnF7rB/bw3ue/MOi+NQZfd8rMJx7MTwvmHkK6evVHN5p3Hn+JGusFw6Wa
mhsyLTH1cdkBNRt31Uw/4jV97w0ukule261qeEdzB3AN7fmg5Bg/nOJ+x1lcYsZq26VMjgUOD0wq
HBvMuo98nm/MgBmfctd/GhaVVRkMylIOCgzj1oUAE5k6m93KNj9nYZejokuh7NYzZjP3R9TmJQrQ
obA/eR3zLkFjjoIfqjRz8mmeaVisBjuadg+eiY+vk+9twkUs7kufCo+ZeIuqkNfFthUZMSqZCq/8
SLnzvbe4MGLoKblth6GAVNcGtOlD1FJWK25bWddPVW2J+rObcRGcobDiOj2d19xnjiqvODR6SIho
J4Knv/enf13W8/wLc/Zr07e6qkY9rCi/17RzE8df1u+qg/TsINr27e/f5mxdfy4keZdQMl+vBOwG
aJD5dhE5HNpGGiMOrTPf/GqUWZAX2QT9wETe2Z1LYJkL5YygpZ6TjyYEQByJRmI7UzvaGCkf/v77
vONFLkFl0BByGhmYgGSpVae8wlRW09Qf9OLe+/wXeXZJFrewO0PnpVGqBMQGaN6DLiw2P9s59i5H
RvkKTLFeAycHvquNStCHRmA6aKJ1AX7tc0t0Xro/ROrJga4VRsC3vLQXeaOR/f2k6pMQBO8STWY5
BmMAa275Ijx/7/u0zuVcfBsgavvB539vFy5s3PLL2uzr1UxLfabIU70f/QLpsBV3w88t0YV1F5WN
THtptrzn0vGO0KtxpxsloY3yuXTscnKUbKrjBIQ4qYPD6Ri2kwJwN34wkvPXcCbvElBWUw21auYv
mXagXF1romPHCk7ad77XG85SuQRQ+euApjGJd/2pFbuEmXGG1qLyiZlC/hv5JZIDHYGNY3j9+8e/
s+eXADNLEq7dNsCeF+4tOWMfZxyDyPgQjvWO37icFHUNXpHNxI47mOWNW+0tX86gjcfPffzz1/qD
yfVqdIKO4cgCVT6mBWF9OpfbM9Cj9INC2Huf/8Koa8E214B6U4rd1mHvaT+fMXf5gT28EyXci8it
gfIeIHxX5M5ovmE4+HVh2/PUTFdF2YGoxLIPqv6QyOy9vb6wb07LiTjVpvMOdGYgHl62SmgQ0k69
B6zD/4K74uy2/yL2uRdWXrqSB1yY50NVfi9AW5K6TLoJK+e71foQYPbe2l0E8tEBCBnQ6SKXzvxE
WozZojOE2itoE93UHPkQrRyMrn9/0N65UV5izHqQuAxcj0vW9s0QWoZ4PM+mnMkxAsKjAANuf/8+
7+zR5TSpLrg9dcwtypAYwsqdhlpJsNnLPrDm4YND986RvoSaaeFUFvR2rRSp3L6w3WJfLdT6oPb9
3sMvQjmfReFsKFzmRFv+if9iZuiYX33gDt9xwZejoyXbpsKiCuvTu+AyRNk7IUM1h1xYZdi6c0w4
jYwymHODoPHx95vyznm+FFRw4SXHei6slPfjafSB+atpU6fLJjJhoq7w613+8+f6f8pXef3/DGT8
53/h3z9lp4e6rNTFP/95Lzn+/Nf5Nf/9O//+in9mr/Lqmb+Ol7/0b6/Bc//1vvGzev63fyQCBLH6
Znod9O3rODH16/n4hOff/N/+8D9efz3lXnevv//2U05CnZ9W1lL89q8f7V9+/810YJv/+cfn/+uH
5y/w+2/HZzXXz396wevzqH7/zfL/gWkCjyLTwN3JPce/5fXXD8g/AhdKHAFFQcKGpcN3CgmI7e+/
Uf8fxLdsEngWpkyIfaaXQnP+14/oP/AMn2KE2nFcjAOZv/3/z/VvO/M/O/UfYuLXshZq/P032z5/
kz/4OI/Ay9DAw2iAGbiAEV32eoASVNp0AzeenS2rxNTlg8FwCbYY8EW2KnMC2NT5MJ5nRg9bcKNt
Flc+oLZ+Zg46KtR+mPaF7m5VAWW9gSZUtD3kAXwjcuc59DG8ASFK4UMJrQ7bAJPY5Ta5iTkZFqRE
+wnZgOEeSHXPOyiAoxX/CEXgL06po81sn7ZRWCCYsMu0nRaQhE9HbSQVZS6IwsmY68n+yuqNRAxD
EGNXqtiAbpymQcaEuK4qP9TMVnnf2CevNe7M1f0KWoweDBm+Dq2WmidNliPkU0XsBEXuGn08kQqj
6BIah31srtJJg8F+8lxjTKm2nMglIF4e/Gi0Rcxl8EPU8nnjz1tjvwDyDAZUGdlDFzp2nSpjfnCH
bu8suo6gDI4ui9Gm6Hrd1I595boi7gr2ys1vK7ObqAu2OWQVjbScsf6seC6rLne7H5WYw8korhaL
3UjDAMX3tlcj8CLdV8+rwIk6AkGKu6znp71jZxjnh+C1zoDvjuzNOElHJmXti3Dh9hE0PGBKLWki
pBE7styZvMgC98HovTXpQSISDm0T89HNGuqWYTH/GMuUtTxa3CEldS/DflYZQsZjL9Rjc/Qb8lpj
PPC8yEPlxG6gf6iAxqrSIGrtUmGu+SyspNUbtGnR4rbdHzOpdr3Hds2Se7NzcmojXrxSgXTA+8qM
YE9tkql63c22HSnH2g+efTM3ECCs0L/wHUgdci9DQ3Vywg2crwWIeUIAmKwDwy/5k2oTX6BGZM5H
MPg4obfR2/ZrIB56s423Ce/TXDOvjEqf52VN49nCg5hr7OtW7APOw0qsmXSeysbB8NSy6WTWbtR4
bWjU4pl5W+pVdI0bjVogG6y8s42UQ98zrtV8JjA389lxHuYZs8MFeoJXKDoAPa5+ksAHszngRMNz
S8i+XeeX4aGUZa7G9b4jTSx7vznoSsZGJ4xwtsmYulvzhZLprTBk4rQV5EUKGVquXBM1WgoCg3Vm
V/5NoSgD3zipozNwKRYVymOMtE/VirvVYDrfR2pSsPkFLWyPHOe1rzLHgXhwTesu4r7XpUqKHPo0
ILrN5k5EqxCx5AcyddEyzPFMx3Can236XRTxfBa2WTLJWbOfK6++IpQfOTHt/RKA4YaDN+JG9MGw
J9AhScapZ3HBimAPqqOUrNaJjC3BgldBPJrTcOWx+gGJu3PPS+XcTfJKeZPKg2q+USAjg/5ABFa1
cCFRZ95iLH5t46rH69vvm3kcXeC/jTZfMSJJq/Z+mmyANaqfs7ytyEk1fSQ0j2jQ5q3jgggpIn4R
bWIDnSyYDUd1flGovTrU6q33SIjp49Bt1rCadOLODzQQIUY9wCHGjqPRRcNiXSnsvWuCwlVEpfW0
mEGirYPpJarUGffI3TyvMQPvGKXPBRnSiVmR1f4UQu79fgu7yQqJJZPCKWKw64cGgXPkDFLOxfU8
ntxuSQZZZ34/nZOBcEXHYuJ3Zr9lKxAcsweyRGDRR+tmFU/u0uEEfLflDugIHPMePcR7teVdW0QM
B6YhyMLJ9SZuxpux6DMA2g5U+aFjPhh0ji0XwsRXNjVTIKCiwjQyryIZN428XoZI2l8Cu4oMewjt
8Vu1mrA1fYNtimrVxj0+X13aKhP2bjMltBtuKgJtBdKFmxlVmCWiG9dhVfIRrkB8Ff16L10SUW9N
17ZNMYwQG+WQdqYRUasObUM3sQqcR92wlAj/AHQcZIzjmoGWrNSP3NzN/Rpv7tvozAcjACfXOEL6
ptuvqkqadUVweYJ2QKKHr7V78jm0j/EDaCKDJHqAerqugZDw62T162zR5WO51NftGuzZCCwW5tp+
9n6ivBLMzjTjlEYc0/NiAyv3UkVjHURozkaIi1Ht9xDZdJJ6taBRwyIl90wdMPiQdLKMev518eu7
s5qFa7F4s8pvfHpGDhlW3Nq7aLeHvrmFZO5i2zmWwRNYYrK5nlPOvYSY38vqrddetOm3UYGaqAVw
Z3Wzpb6pMYA3CLjDtQrnwLoZZjNcuQxny4yw8SFtZQh/Mi48bD0nnOBNHP622RsiAM0MofvIHKYr
axxPVTPFPmn2/ShvmsWI1youNYSCvIxCsCLcrOCtoezbr/8Ltoj0hU6npr92Z9QkroatrsOGGCok
GLiJ+sKSIXf8Jurt3kpbySJrWbFS1eO82YchGHZ6YPBBrb9TWkWkbO8oKzKDt1fLwsLV/V6Y30Do
jZsOOh4/lOrjGjF42wZIpcjIn8A6/CiUH224CVELnpQuZ98RWlMnQmZYYa9ANu9FsrmbxRSjingc
rFvuLjFnj27zBAtK3BEK9Go7kS6t171ZVPty0SFoen60VZdRoVIeTDHSN/A3PhaQypb1mmCuIVwX
kWm/OM70GxS9Ik6wtBjCg3Rw7CfoAMKAxJe6hUitWaEyXocGB5AWut877fEDiPYPHbL6EoNPRbvb
7DGbVJdyV30hYM3y9Jr4AHcYLwG8a9WfmcZfBVyerGnqj3aKQXCkEvqJKxEO1hA6QkYBbNpcUh+Y
rpKviQPCIUn6HcJ7NjUy02u3Y6ObStkiZaORL7s9t+aTWWDbyND+KOwMMlXfqApisXl9JNdxV87B
rVzNY+8iBnEExm2OekTPRtJQ8eCtdPSuKO4aUcWSktjl1u3JAJA46hz3DkJhz5Ve7l3R/FgmHPDK
7FNv1VFlo7LE2yBDu6+PHHHHfBxULjHvAiaGNsIY+nfkMUgki6asonWErI89T9d2Vc+JlHDRizNF
nkF5JMvy4PVzG4qXrVlfWOCUKZ3pQ18610XQQ3soXHyid3wDNsMo6IHN63ESELMQ5nxb1ltkjlml
A4TI8si8oU5Y5z8ZXVND48LdDf4Wl2sZ10DATGZ9N/miD8tKvzCIMUbBdM7mfBoGwYPV9F+QPe5K
oW89Uh0dFtytphnN6xINARj26yaf4B23+aonubKtt9L2X5SYE29comnQh2ExXgY0NbYOUun9CP/R
wx1M6POuPhiKnpwFuHvkNf5BbVfn2r5bSXFmX87G5idt7DgQLPW0FZp+/9VtX6bZ3tm9G0HbKrJG
I9Q+RbaMB0xrMtEykgxdM44TC0kdcKxO5gJX9GXVPwzMFurqBsOGWSG6fHLYsZvXdDK6L4GDRG3k
COWFHZpDOJuExD6n34rgTQbyCBnG3QLtAkWuKFF7VBXipsLZAJdGKYbc2B7rysoX/NfmwmV13Q5O
GlYAlIXfhQH0zr3CPi32EnF8Ab+NVqvL+saPe3lnBfZOGuujh/yw8Iq0FpD9AweCNFHobk6V7UbT
IyDmoMJ8qZnMmgVVJr3stp4cSvK9b9ANCTocm3vLb3drz/YFiNABhd4xbCP3eaTnGZGY3bvwGxpn
rqbPUjh3ldxvDryrWbgxcu9QMBa325pz747JneffQysKqzuEgSWianYiqp1kXoxoqOV97TQHvDBF
kejGhfmHhTOki4cZwcmJOnAf9U73hLH/uCh/wkwPhjCicQPd/EJ2BtL4ylY3wYT8Afrqwuzovufd
F4tMTdRY7Wu7QLTGX2+5TcNyQTCpeTeGBFkMBUG63RhlZBiziyTTa2+mWs9pjQn6UG5wlw11nIPL
jCfIj38D5x1PEOCv0VK9a9wuBrxvCg1zxVFkDz6IA4sRqchPhTot376UIJPvZqReLqAUqo6CwAgr
5cV18WhPSEWRW8vqxQXVoMQtDklOsPbw2CQ6rx1cZ6TtG+pIVJWtqDJeRPsAdezQ7Kpo65sUuJ49
geIBDi+6cCHAB1VIymelPGQaDmKSGQZ8Z/W37XpQsw0xOCcqOi9pHX2izrGZTASMPJD+ldtf96Td
GyhvUowO1Zu8XcCOZnhF1CqkLu1+XYDOI9MJpz2RApbi0Wh0aSgbKw70EhVbbilUEu05mdbioV/n
dAtQ7G28yMcVFwxsUbWJL944RTVm97ZanfjJV18QLBFYEIeKekfcMl/JV+Wek18Me6nnFuxpYzHt
QWN/W1LzSLu3sunCojjMyDYkgpqCs5jFG3veYJs1vuDW3K9FuQMBc1ahHd1JHg/Cvxq74lQGcWvg
ymnNO2aqnenDnBqajyWAOa4RCSQpfDt4i50z67F2613rfTVxWWLFDx4UEeDSO1PSB0JwVJcttuRb
w9q0luyqAujPE7em/zxiLsDvZdTZPwfhhVbwLMxcF37Gw5oh70+3tLXvfUKvG25CyWBP6hb3zetp
fuyQg1F6bPs2rAeVFPRpLqtkcxGxMWu6KaxqwaPJ8cMzlzl3I99Yw1Xdz0ibCTgeS7iK0bijmkXL
gnsw5p9N3UYzuLvBGxcS9nXrWwRlPzYZQur6zTAYrqdfNPYHI9HpRrzMKYJUdW4EzgXclsoUdbWs
IzwbUMcjAZgLkLowL9ZiS1qxa5BeWfrUtWXkmvdUj5Fjnybxw20HxPMXMOGkhmgje9zV25B5NbDg
4qytxRIalKczHa8PacVW3tbLlDM3oXI6bFB99y0V601lMIzI3Z4BMI4sZoJfjWcuEixP8F1Vr8gk
u0gp3HrG8egGSAzhdvTRF7e0NnatLUK3g9hacD0MXtxb9pUJPAU12BXUML5NhIdr0SIk+yFD2qGh
CO6u1pWlh7TFHk5y2m/TlNrs0XLeBradNHcwfD1kXQVWdEci2aqP87QU0TJJlSjZ7K1g+NJAtCcd
+iK2Z4ivNvUNM7psLeAlF4PGBXUUChFGkUCq5A5jyrFVGdnaz189Cl/QYwWZB5fRbH20dMsNgEVL
bDWBFWOY74ue5pSQ/if3HqCHa+yUHyTS5DdtWeS+0SM/JA8F07FLaWbi9rJO/FDYb8MiQySm6ehN
N02grsHFEgaNn25NmxmD3i0rA3ed/AI9TCVcBE6VnonMHX/MoNIe0iVAaDEwa4HRF+7daESfYXEy
BWnqUosb1MtC/XNU+w11Fxu3q1HFHLO/IBqLJmn+9OmEKMUOtkZyKLp9iRUKg/XbAt8K/vJY4o4Q
0NyEpui2/bSZn2yUH5yCI3Y+rzgbBOvWiVzhWl+CYrQTazjY9hUx+Ff4hHDQe6vyX6Ucs8UBHX6A
6lUzp2bHY8hxRd3Ic5BKwlCmyOhaKH41U2htB82qq0I/ufNZmmGjsRBPRDHcebqww5z67EAG1KNJ
aev7DbIylT0kTsFin94zf8pAmx8uy7fAedXsRZMmA1fJbqT0ZpzacCVNSqcxFlY0lzMCkIy8pb/2
UA0qRRub0j/VxvQMzBpYTe0aYoMqWW4Z8b5MLMSMicT4Xb08L7i9Duatb3r9wVB013ZNEyrC02XB
xFYnIUlcigSirG9CQieNqd6NBbjuI2pOB+2YJD/VcHBvs0pKg+zv3f6h8V6I7hPI9rp3g4VVMdwi
YZAZzypr4/sqMHdueYZ22O2x8vtX23m1GzMEieLRw1V7BfJY2jqpS4CrJtz73W1DNuJdu3qIeuTo
vFm+19J4pI2PyIBqPMwbLMRQvLNx48+mZS/ZeFh7VLP6LnWXfTdfIcNIwLKGpFhnxkQOm4EapTu/
VRCpJhBVmKyDHEhc2sjBUAxd+HXdO3e93WLx7jYhd6b70rQ0G+iOBm5m+BC4cWjiz9+AIgmNtkHU
vWFjfevCDlYHQb5b47J05lC78moSAp8DUByX3BdWl7ISKS0L/O+6L+OgOJDZihxPHlSzveC6Hq6b
iCEIej8UUT+SyLNidzoa/dcOYb8w3lwxHnnxZBlViiv2r0hJ+uarMTZZ7eDCSaBsIWxEYGQQ9IcF
ND1IBFJvea3XBhmjhyyRyKgeN1CKvK3zyTW8DhU0M65tM0Nuf7UO54Isrmje9lTg9jwjzTctjpFl
ucd1COK5txbT0PhMZjwIp+FadS1qatX6HLT9A8DqKxwX3ss3vIehHR7tZnwGR8MroMihPeBmtrEI
FWxb+BHl360tWYwM5cHYKsqIO11KTCdEaATJKVIdlDIMnrQbPyxU52ICmSASD5Rho44OX0UXnBzd
5Xh5DvnIxwVXRmLtrDXYucFRN+roaZSo1WnlNENfHQltHfeDjNatvnGKOw58A0UOXKmvbRKEAul0
7wE/xdlpWB6dJXLGl34Yr+bhnheInbjTcgfpsrdF7erc8eVk4bIFiovcqvs5bEXfgf94jnRBhyjo
KsgnzNUOCqMPI5lwGaTX1cBzq8WOM16Hgv4Aw1RusCAOenk/r+ylQ8XHsOSdCBRGIcpkPPXNz2kp
MxPVs6DyUlOijIQKgNhXI0nm2csCPkZYiHiydO5QH0negHR7wqYhgXVt3GW7qGlunPZxJDIEy2ps
9Y+y8naF6O9XucA2fnL6fbTkVce+YTly5WZaPFLnoaWw1MZB4eGZyz7RZ7xxA/Grqg8hCpNY1Xwq
KYrWwbrHLblYQKDcwk9IaOosfsRaDI0wKwDbf3DlF0DEBt8b94ZvBJSKPxsUPZqNwYWrzDP7V8pN
kP8cdLHuFouG7hik4+AfqVlHJrbICm7HYUpqyAbac2YEbUxYGSskJy0NuxKNXw83q7qLdfO9bB83
3DkqzI5TOD/fvCkMzLo1rwINhYZtKaMinUp0RPzqDpO1L/VS7101DXtwZa+JMOkQt64fYTYlHEYv
G02BmnX7WLH1oDvrhBz9eoTKXchKb4m8AmZvY7xqFIi9i7UZKaZGBwQXLJU5MjMVrW8dtIWOhmmf
MPx3BTDdfbWhC4GLOKyPO1+gjICwLU4S6vMo5vnecTJKqBe6wVezUfKqhljlWosn7tWPatoW+Bdx
7bTpqusKhQz9vFR1uA3igKCpb8YVDt5v6q+eMp1k8xqko4G958yzEc3WDOrNXsQrZSYKb+D3v9LJ
HmUhhrTEvDYkPDKE+2oNKuDxwDAiKIY6E/V0fjV6oTIRLmLNWs4Z+lZZ6euDIz0A9MsDR8XJECYG
ZW1cQL2vqLaOw+aGXC3pOhUgr72GGPeTtoy9oyyw0guGcsWwfe24EUFCvsp//YVqahGyhhybIrip
bYJswTrSYWh3pT3HgVtnBpLR0mOpWWwnq5h27Vylvf1zQcRHm6Yqw6HLpqqhKXQzvgRudw+xp3o4
dF6P+U7h/3BB8i26dQxxD4lsXb41Z+Rkm3dcPA218bNVOulK5D6o4FooiQI1xkNecUTvZn1YV/+r
X00ysmakgBp0zGXXxSJA0UmNu8mnKUlGaAmvYk/7CRkpAqtdxeN6GCaEuaHJKxcuqFujsViOWPgj
qMgS4BwFOm5BQ6NK9pFdWUk9CQiFIWrjtPRkylr4oXlu42FKMVtNYmpQXH6YRLKqYRAo8ZwGr272
BkQ3QqsHVxQuy3bbljtoxefUFWVmUUBne+OlMBqFYjfil1EVxdErZNITFRwLh7B8AoZGGcO2K0wF
qFF74to07/XZildX7FDup3FHT8AVD/ftMqKU1KIqbM5ovLUBkuByA++SgRr1GqDEBZHJcGGLuzO4
fQtGLpla3N1JjYLh5uED1BWp0vK40mJNaDutEOBGqAeUeCuntG+9n7aJ5tiKDtNVu1d94Rz8Qhz1
mmLASB8hms37vvgit+LbOg5j2g+I5gCcTAsQ57/+IhLmbvS49BGmbgnEF3N34w9O+1B2Hrsj3r6X
WxfTkt7YldNkZhD7rnmyl3neVf78pizXDxWd9txkdjxOHj35vRNC0GvZKQP70weoGAGnjECJsffD
NgZWqmq0KjQaGwDzHJZZF8noQ3qPbMWhld0ceR60lEtl60OrJmCiFnh7qyozUSAKeFiLyHGwhC1O
++p1D7SC/HEw98fWLosjcCmwXs/JoBJCM3y0R1B0WwlpKMSBfBA3eOYxgAJciAMNs2a41U4AlftI
wBd3w/xvO4BMSm+oHdQaDZZ+5uE2t00u+bRn3srSwH7z5WolkxzrEMxNqDqu8tlDd7PhoovnbfEA
PF2+UK78Q8GMeq+K5mcQ4EBiippDcmfFc3Hsc79znnjgiGNwLkIxJHxqcZBeLagymIghLnKlFtmm
nKftepOG3Fconhf+6iXeQh6ZtIN4MC0Srx5a08LBuZ4rawcRNOycFWRBh66et7BuD/5e9E6TxXWm
Q9cIGjIwKqHiHASZmuqTAe6sRmxbfm1vRXXV8C1rzu0u6Ez/cNcANHG9/TJbz9iK4LH113NT2op8
oH6OTvnCSiO4o2UIMRmk33xIRcGeZts6eRQRoO0e/dlwsqBqvp0Fe6JxcsfYcvCB2mZWWE58UIh+
/F/yzmS3cWxL10/EBMm92U1FUp3VuJEdtidEOMLBvtnsyaevT5kHuFVnUEAN7qBQEwHpSEdIFLn2
Wn+3HtOWOsvKwXyfuzCXrIZOd/k5YfQsATG8zHlLS2yEWv8wshVpYwtj3Hld8TbU/F6ka5PfuUka
dnlLyF+97mVkEOKQ/K678oVO3/Opy6SEO9Fj7CU/NQNK0publYYMYE5xFyoZLQzSybWoIM68xHz0
ynXyrRlxwFwnr6MYRt8erDNMS/TYeyZ1PxuKvbi77JIVwi2Oy5VmsnqMsC5vPU/9TB13+OzaatNY
DSw1ovB9b2rvwuk1EGlaStvMT3M2/KicfGsOI617l/DUrfZL7lqPRUI66FSt2zk2h0NWTd3GiSHf
2zKJNk1il6E1OOBgumfD+yx/ImPdSu78Q9Gsgb5QWZJB/JFQ5HSi02MsNDY8dw21s+4ZZ4Aj/n4R
LCHmgiswXPk4GbN86O9Y55BWv7S4+zNvpkS8LB3UVJpEx7ZVtKUHZodkj9+Z0T06DpzboBO9iXCi
R17tzGXQ1eJp0sCqCBnc8Lf359EOhiFzQ9eVjd+V1WPmup2fZk59wp+I78zxKYeMsQOJ9Fof+1kd
awctb7uwlw5bfiot1Kc2LPg8ZPmkD6LUjvWsor1m19+EwDuAcpV6dgcN/FFpx1WPudeSSLsnDeWb
JO/fRBspMKP82OoFz9mgHjS4VhZVMZRZ9RTYPXBtMwTrog9BJS3O27SMd24W06gMhe9VacCnyna1
tr7W1ngVdeRxnihzw8r5h7F9KLS82lLb4nCalxDEqzyOJJdlbc3GH2sKIjf+glmi51i5GcoyjBfp
YBGPf5aNiraRqx6jxChDnd3QPnRS48dWTbvEIG0KMPSCzVFMgOJIlogTzGvubTlD+l3Uda2Pl93P
yoEL3bh12HaTtckLqwxEnL5rfROUWGoObev+mO/xnjn+r/3ASVZGQ3Q1UKmYwBBB3jsv8dQ9x7IE
mmumQ1yW/uqIivkhR5Ix2fbWq4UOE2K226LNmBbnPPFbqPS9Y265zunFzfuDniwK7xEb3u3WvT+7
wrjZIgrbaDIPMh7VVpPOi6ZV39qYD8+1Yy2QSzmXpI5NrovjbUvcVi8mq4efLQYYskihByZzsPeq
NndeZVkPjfIOXEFth4IP7Yw3XhK3eyWRoN9XCAcnBgqxLzyz3M9UW+Q6pXV0UJaGxEWTn1o53lM2
xqGywNCBHIxbiyqKOTC/KlNnk2C3Wu+Vtc3qaP4gjc7alwKlztjUv6Ixij/WrPzU6t/OWCfnZVXL
rVBF7+cD32CeWm/92Do3QXp0GI0Jwpr7fzbsQ2D+HPpQk+lLWgoqTJnRGqVdsx8NSwMSg55ruuSd
p6ndtUvjbjPdrm6pinY0xVBo7Hk+2nnOR8+nHNGzUo/N3NR+bnnWNhaGeqRDDlKHc7Y2ZXpO5jQ7
W2W0BJGWTL69VArsBUDD0xLj+PcLTmfjmNo4/t3kYlm1c9TbCozYGIEF0Y9vjVL/KjEBic1UwbmQ
+KAt7nCRK96dXEZHDpX00cnM/QzufIxLKkELsxWmyrAesiQeH1Do5PQfTnVe3VidjftL2S2jLzI9
3UcZp+2QLdrF7tL+NiXRNpHecpsk8hrL/im0LLlFUkJsY5gL00bUBAG1VlAb9y1pdm0cUSRkG7lY
826y2vWBFQuPo6E5FwvaZO7JOzXNY9MCCywto2O6FvmTkZg71Ve/NU+15zzPjk3MqOmYedDbWnZK
2daAZKbYt8M4XiTT3U6o/GMFXosWs3wsjQ65lp5Uj2sz/2GTShPEhck5zYqvtzWu6yCPJ4fHwpKH
GPNdWJpbMa4gfU4sQ7OZ21ul5Mckaga3yqoOPcfIm2VniW9nvXHA/oG4o6yfWy3LHrwedMi1q2c3
H6tnSFm/QPnut8S07DO8cTfS40FPB2sMK4eFcfTRxaFO7aBpMRlsskQFKLaGLYmsYk+wqbvFp9mF
wraNoxLFn1VmyUM27LFVVtfOVGtQjus5nZdla3tSHWnXnsppMrdzx+nT6A1UWz0mF/f+Yo/ic53Z
IpdAS3WtFl3XRmlX4/5CQKTl54Z8zRgN/JkW6rFL9PnRzGywJ5gkKbzp8e+fu87C8Dpa67ZaBi1s
utzZtJYD5qXn0vDT3HMZ8a3yjGrtge9ifiJQfn6y3JhMIk2+sdreC4XOIZI3Xn+W1TycG8NEE1WW
6S6zOzwo2rI3bQc0pKm9k54PHRTAUIama3XCzwZRbEYa7W27WuLiYZwEI0aEalc6vH2/mG+tiDzw
sXJfNZnzKBbt24Ew5dQqzKs1ezYyvQw4b6w/FyBoNbTMhtlySmavPxmqYh4A9YRkK+u9nq9FSLTi
wNJK/mAs4h8wDN12Mhfto2eazdbugt17AMjpULG1Hcw9+gAVxUPYOFp5nLssvg2thYhosaD31uKs
55W3QXkAqLZYWaAJVDluZx6MhjbbHpoI8Z147+ehu9YuOFdc5jYdUjWdKgtOoxFxmQQIIB2fW2a9
KDHsBymdTdpl07VrUpMVhX+vFImCvHG6IFnL9Wey1iGFO/qx4jndoR6TPs/vFyJc2rSpvuaRPb05
K8cIJ9A+E14LpWs5j5jMnUeMAy6ucA2Aj/V+8Ad6eYvFbL2YhV/nRLJHhlwfLM9zb1Um97kZoHrT
z1ZHTpCNQMy3u5HZdyhoJmq5AOjNMUO3q1y0aGO+TTLbBBPu1eMyTuqgRSOapsSAHAIAOoqpbd7b
+1DmQXfPCCnXMl0enRwUg79y2s3uIs5lOu+6rouPqd4au1a0n0kkxFmDoQtzpwXg9rLyNUqd9omW
/BanWvPQo1vbNpHKfaNqi92MhmwTDcDWSxRdCTLexAWYyayqNGSrV7mfqvmF5QVPsdtmO2tw4Xll
Lt/T1NxlFRj8YrXGRjYFUI8ZtRCi429HFc577E3nLrKvrj1bm2SE44jnNN9jGTP8OLfSbaEyBsfQ
Ntfl7I4yyGd93Ca9+90W8rm0+myr1sJGjzgGJUf6pp6tx8lbf5QNo6vNCrVwGiM3EFrZBu0Mb9Oj
oNj0nIvbZFre9XlKX/nFTVvr1yZN5VUazg8zqn9Wkf6RDssbFyj1szjSgePFaXERhsQ11FhdTJdK
b7xXu+yDxJvk5zIa9yOHQ3OuQMvjcvCebN0JV6E5wVA32kZ2DZ/faA6mu57oR5Lt6KZQ2+P4YdbD
emxJ7ENiZt0SZ+x8rZwMqDL7nPEetQwra87u8V2hxRCvxsm9J4DNCjdB1E02cxHgRUk10IdoZCZj
/Ggqufp9q6NrM/XywbKKYlfdlV95kjArDHLadqIuTxJv/a6hnyVHx49iYp8MKyG5Ymj9JhdlMOfN
tCND6bCU06Vzx4kfu/khj354LGZ6SuKfSGnfiFOL9s3gnha9Hl+8QaF34ORsYx11iy5oUB/aLOuO
WY5GZ5jn5HE2X1gAV+7lhPDA6Z0zEqRps6x1f2hc7FHNkIpwFn7uASIK+nG0eJu2BSqPPVDCvD+5
JbXCjX44jKe+7uSCNF8zJiADuUShg3BjLRanvGF4HN2KQK66FT4RESRbKPUg6mwNGg2lThUdXCRm
Z0TDz4nqDNBMhvWhKqYwS5wqJD32LgURLYUFysBNbm0b1ecZuQD8UWmFpj6hKEsGHc0LGs7GEfmG
9J4sWIz0Wi5xdh3cS6/4AiTQ8GYerIiGvPE2tbdWhxS+0iJV+2TJ5dKsrhvOq/MAT7G1eMOn1Pi5
1KK65I32c9DtbtsvTrzRJqcNxbq42yJJv+ai149lvxwKb941BQBwX52cyRuZ72yQCz1udjXZ7Acv
Ho9ifBrncoHglnZgqEM9Nz9XGxWoO3/Wd9lMroxvMzMtdEdgmFmGBrJPe5P/8arnRfOgRbAIrihK
34QTOznKuyN8fRZqxdweWalx0kfvWtb6d69rTRgtEPk9gOW8eJdCouWzEg5G5HFW0KZQTAnYhw2Q
s+nlAFqUuK+ZSx2MbORWI5BI3vekD/ezCLHjctGMRXsBetpk3kIMfyULNAL1XXOQdw/gZz06YNDc
STNW7j3ab5AR6aQwa6uhYf0Ysn1X0Y8ys1+6blWwPXYQ6bjaVsbovTYLe6vs7rWdlz9qGOaTl8j5
pN1fPFPbNo0d7VXMjtKc9n7bZEscJlLkvmvY+7RIVVDa4jaK+kS73O7kwjwzsYo17AdlXlbDXM9d
/i69MkxllG1nPX+GM5iRyizLtZ1IirOzTpIf4/Xk1TnCrwHpsso8x0bzQLRtt5/ZNMGN17VBI5c/
stCcp9VS7pNWT9bWmGb0Otp8Gbo0PkxOmmzguGRoFLq7A8g4sOnWODiN7s+Am0dxi/VVPxG/HdZy
+DBHgKfKNTZZ800hr7bK7VDyWPNPcu40P2vEb8t+TVj2vIHbXK+re8j692QabNgKtwzSjoaEjSRh
sfTIMkdyDwbdy+juKmSJjMczRqXAqTwQcY5w1XQXyvkG6e98WODQc5v+ZI1+uUVdHxrD2NgGobRr
aei+bqoOWJ95u4mSNyF/6CxhMM0RJm2w8RljN5BAeCkbGbNBYQVHAbHmMzMrLhC0gjT2lmSymrTs
kAlj8cEgwTfaqEPKYW3nGr1hmlECNVU+TLJT6IiMPJRVFoFvMuAYhQLY7Yo0VGYtkQpkF2rXFKQl
dHeknTxXGUejtF8Ik3B3fdPz3Rbu1psSvBmiKU+q7F6gP6NwkZmGo5/xjyWYp96Nbo2tK6TwfBAX
DZZNH6klie4bOIce+1+D3IKnm+cCuQugrc8Sj3mnaet8UHb95gIp7SYThaZQAj4KXQbxVRzSNO7V
ipKyjsjL6gtrPhGx9Dr28tnM0v4qSdoXc3ym9n+SlfCV6mt6iOjr5iI73VecwnkA5uZ3jjuvNYMH
xueqbrPYTbey+k2Z1UJ2PqZ+MdrNnqH+VAMqHEcaFmTPkG6mWIGTAjwDLfJtlq9wZN+1OBn7u/me
F/ClrjVQH+jEfS6pvdHd6neLvG/12kCUSFlkyvFujJOz6Yfd0NjjwSri52JqObyMEvy/69LQo1OM
GHU2xlLD4Kf1Ll5P85rMf5zxoxoMJuOs7M9e/B3XEfBiu9DpJfrGW818OxWYEFIAEN+j/7wPmezQ
m9D1O1AIi2epoHOfkrJI6aSTVzbiMNs2PK73X6NE6l3dnbwxhx8T0XdqllZg495nNkGZk22byfZC
fRVz0Efd74mVZJvGNErS7zTdR96r7brykGbDzu1TlErG2gZGqmVB1ddGODlwjQm8k7/IdaHpU+eW
nuohs9A/ENYX4WXwZXZTqap8zyHKVDA7Bx1xb9RaZ0WpkjnbqRtvhuINxs7CSoO1+Wx7HA8oUaxA
9+ZnF84smJo2x9My1EG2xt8jTgeWeKdHqRuhaUvECF7Tnrv2ZXK54QG1k205WFedJOBw0tEG2cyD
fmKjv3D71yhClUrzNW70scYCWYEzTRwb7u9ROB3lKEmpdr+anPxSEqyIsTq3zN6pZ5z0NZ42s5He
RaU/VDm4fxcBt2KdoQ1u2Q6AxUkWNi55FfqxntDUpOtyS+vVA0sFUkZ8MW1KE9FTji6+a3pfUYo3
swDsK9USCmP9EY33PYmgBMxvH1oiml0ff3d23J40zUD4jGc7kPp4MNPxqzfs5s7y6Pvl2azNNSCG
bsL/CtzrFrCLFgN4DPdEIlR9HKYRsrSraQkT/VM3yz50a9H5UfSkemXRiMUDQARftzdGGrzeUF4i
tz8RqdbtXUv91M0OW1Gjeb45rDz5S32TGrUC2IALNHbGxUGsJ61f6BDeUq9oP2qRnmXpWN9OpB08
8eLhbH6cu8i5Adx9TRSqU4xrYJ6KJ0eL5b6Iy6OZRwMc5JS/JGp6HHABBM6Q2Lu5m509qFiMS6f6
KnLzNszp8tRb9EDVq9vmy82OYB08uFu/zaxnh+VNp2oYAuCU+ktWle9kj3NmrHsr5tvv7gy6209I
HxkF/ZXA/4AmM+ErAbbzSswQwiYQ0p5tY2+2xVtOlNSDYZMfID2HCLt2RXlpcEn+v1gmz+mvtu7q
P/2/eyb/i83yf5Ox8p6g/d8YK7+/flb/ZsW8/8Y/zkph/2WbwoBdtqQpXV3idf7HWimsv+jg8Uma
Bg5JQu9xJ//LWinkX7ZneGyS9Fyb/kf+P2ulEH/plmQ9n8c5bRsOqaD/A2ul8bdJ9D9bK6HtPMcW
Jt5KHWGJ7v6blbiNKmdIybVhEkhWf3KaFr7Lsn8ZTml+98hHHtrSS1GzFlFgia48Tb3cV/b6PDl5
HVRas6AvyjycjivCQdupWPbUxXgAqQYjIOaDXeU4SYgcgfLU1wCpTbzx6rbd2rFLHbaIbzMnLblw
LuUhx9QazksFE1un3msxGL/rdMEO17DNqdW1a6yiHLdg0z9oqqffKkx5rJN1DkdPR3KytuIgul7C
J7S3lT7Bn0eWM3allsPz1N6xLyLQNriDDeVeI3gNNya22A+Q1r2qJLNSWQAXrE71p3a9a99j7XI1
75eWK8uPu25hPm4Nfyh7nuAoyShOlSjpOJgVNt6CKEAZzVdVNe8amsTntopRXFsm/6YRl4eBohCY
i3zJACveQMvSg8ug8LaspRM00Av9JrIs40HV6mQUaDecRb3pVVFexrRDdqiKq6GGh3aqPmW1nDFi
5L5VA3dlNV1w6a06GrZ+J000drU+jYiRB+w1rvGeaTl6UzW/ucvytiTzK6E8NdJP3dkYlr0EfSwQ
qafrs0wRb6kJQrJKp2tbFaeihGit9VuTgE+u1rR3Kyf1bWSuUKuQ+c1dClHG5usqmXuieygfS9ii
uwvFpdGJPD/XIXfyKfrsvOUhbeRvshhRqLbuc00Ops8U0p+WfgDhXqoXRuX0taqtD7eIir1LIQy1
iSzlqcS/Ys3ut6Ug7XKWyEE3a9y3Vh356Bx2sdbi0SzOQ+ZM4dJH6yZpW+QS5ZHtTp+V7j5zs7V+
Eo2SKrocU6m9YriwwknFeG6WdlOJfAlbz/wlUXujN69/Dg36lKpcETLUJjhd1WC/gcu3ZwnNmkes
fAMaAuf0QmMF+mty80BwebVjiWe3EWtb76a8E8/EU7lweS1yMogSX4Nl7Sv5ZzAlerCsmB+IKu5P
Yk6Ha7OYDdqpsQ360mifOhKYNx5Tq9ZQ/aXUw8xzrkYqgslTYlPOqPcdkX3bnvOkGK0QnpqAOQgr
IcMgb6DDAuHFh7htkEFH6sdcxj9ZBs49PkXpib1BM1LZ6V2YoCfFHaBKDG15qmeb5bVxdey6Gocp
8v4wlvaNJJBfKrbfazq/TWwBmSUtmrN4zr5zz75wz7+QRS3oYPDkmZVDU9FjfPJGr3tIjGHZ9MiJ
yXGN6zAXJvOOpzt+MbDaUZcr4hlMbno0J+wrsL3DjNFiMyfYKjJjSTYYlGUYR1keAMKCzTLZh53j
9Lv7AueHOcUdw5bUpwhFWjNN6ohaZArzuw+Lbv7HnFX06C6Dv6GDjkfaWcdGYxp57juKyL/ZwaYW
zcZny6gTDFbznScLDQoL1O4U3FYI1T04+oRPTANSrvTuZnr3JkzQSscGBphY07R95pYRmFvRHzxZ
X7MGBya4FhfVkVW4MBE+WxNLlM2lAdWTGA+4kce9q6GiU53araLsUYRZy11u78YY4KqtcNePAUJr
mxrTZcIwBJoN+4rGwVcyfy+z9U+STLht9PE9Kes/TM1/ZJV8rat1hZuix63XjzQX+7LMgtUhUgpF
Yc0oMInoiMcwiFZ16coSdaJeI39vMcgRSAxLWneUa+ujla1faclPr8rCRZQO3EokN7OL39Ixh1fL
UbsxsiWidwRfTgPd3un2rXXT36o2PnNT29doLgPiByRTMqh0idtwu0x1vrdN42t07GbnuSa94qyF
WYf0ZcI2eliXKjtIvgBM2Y4Ip8osLt1qPI6opTaTaz5nC3zYuEbjiXidZ7TBDfeNmexLVujxIL5H
M8xOyf4lP2bRAzOK+6s0lqNbII5iIdAxTvSXVR8/DaNIAsR7wGipOUGUY6TR12ybTxiMnaH9YL8g
bNUyXtquPWaL6aDlGZ4Fz/rY5C/xXL5XaXfLy3INpjQfEIugAQpaNZyM4a73qHvQYGbugPiCemdU
3Utv4/4mpGC+rJiFN5HTSDyT5bMDvCciHe3eMiE6qKMTiyafY4LtumZcNs4sFKKmOvc7Vd1ohIkE
JAtrp4z+xVH8WpNJ+EOt+2hq90NLMRPgZo3h3OQtkZhamHBT/oJ13kpz+ZnEVbzplbwYxfjSyorJ
WTWvIjYZ6NhPj2pirsAKmAgGpb9pY8HsNtVaaHbOlwk9qhQtrr3ape/qjdg4pf3sujoOyhZHljtj
BoiVhidHorFfoPkqOCcQ53xvwNqvS/HmlfVvjkjqUhPgNULsKsE5x96+si7jsQMZGkE3Rr1/c/Xx
uVn1bzE4YIyIKjcirg6Dke0khDJJBELCcbdPS2ws+8RyrlI27HqIpydQ010vir2ahq96Fp9RP9/o
xl56bfmKwPo38yy2IEYHz7J3rW3hMBKMkD/Yh5kcqrHxHlOBV1Zz0ZEXvb0dlLZlnV8IybPN0gnv
eLdLswzWX770zpgFXQSb32FbLhqJoaHQqrBe55sdo3fTy9eutfclE7kYopPQiscYZ5gjO+yXMdo6
gsaerVx/KtrhGgunuVhx9tubFBL6yvZ2LtrvsLYTNDndAnUy67B85vo22JXtp87KWWDlZxe8f9PK
4dVuxMkkTq7C3hVX1mlwV+Rl7Z7SsEdHf55F3jGBV1/Yf466AwImQcDb/iLwp9Xc/a5uB/qQX1yj
P1ZJjn1PHmXPCAN3prVaAG18AtE846kIhjQNygU0C7mj2q8ThBdpzk2gRLRrTI4z0s0twPxiYPlx
4l2iKPUj6y7y0a8mZ2dpwWH03jtg3YKjBQ9rPt7vv8R+SUacJ3n6NNnlm2A4xWAUZB1LgQmd1dZk
B5qwbavWd0rkqKW3SUdcqSwgiqc5MEyFaW2e9/pivwzG6E+Zsc0dLIVLsdXwqdq5DHuj2Cc5yOBY
7dFObdO8dXzTUGdcK3UghLbp17sKKOqePGkdB9uogqjFeNvcOy1r2qX1uJsntJ5UBsbm6GaZak/v
/ahhQsCW6YUxOhFfqfUPwfiPsiSPPbJZQgEJpiHUl8YlH7jeUrui/+fDNDds/67fFu4HGY1i0yWW
RRwPPZ1AMGxKXA/xerSA3jaNjsNuan45chrIEsjUXo+cfW3P32vRPea9OsAmGZguhtJvrS6I+uwc
pXbY22rHntlDQwWqTHV15/WBuqM27riGxdRRzDN6rhFkSCTYzCNMI5bLFtH2mBDpv+K0IA7hXKjo
S7JIj3/a/rMoTCqscL6JAhl26fYJMBclnIuNY7bVwAnq+JUSi+ra3PWrcdQrZIbEQ29tE72uVTy2
7FTfAGLsu0T9mlgUhuZQu/bCAegSyWnFOEVO5iGlsSHXhF4uoUVMXecKqnhu7exY0zags47yOSjT
U6wsMlB4L1K9IvwLYMmeoqr7EaHozQQevK6KOIbTcQ1UmYTTgqA7H95tsFq4u78rol1Zb56hdlXu
nFyVPsf6j3JwmMJ12nX4yoZRDTYteeF+pdbm2w5FZg90cq8Z+vh7aRY09dWhSbEc9PCBRvTk1BwH
83O1ql2kAFmmP3ZZ4dga/WRK/QG+zXWxF4CnoraGiH4eOewG3EKF/kkUJQT3Etr1Uw2CX0TWt01t
nmZkgUic1uql9sjDjl4HfppjGZ/RXhtJhRoH1Nbzgiz6shN325fyUHa3RasgpwDQW307DgRako6e
2sbNXODKcP9Jc95wjuFkjx9ScgUEroFicIg3wnVOd4gEOkjIi5C8u1p6Pv6Lbb6Clov+VwbfjxY9
8BqbC12HGo11vMoDDpywnWBt1bRT5Ht0eALc5A5+REFEs+fCcUc95rIo35SOFqIu9u3od6LQ8lnj
ueqMcOxaxrtiDZIao2cCJUtQARUW4fOlnHLMZSSuxRhz6wr8aaq5eatd3PZP3vinttsvRcnMViEQ
0qePiTYpEFGk+fjX3vlGwoUOvOBoKMcfHgJwYoJCXeB/N3GfLnHQcpvoZvxiumC9hbZn6cHTNLzP
5utEbGE+lZuRj0QM6icUNWI361D2KEHcGsnycs8tiQ+uSL7azoS91T8sZ9rneGxWiUtzqd/TWpBG
RhBPo+9HKqmXCSJGSA5q4GyVPOJE5cbAQYO7YcTMnbl+XBqOD/B7Xz6pbWuPg2RckIADiCdj9YIK
YZdq+ZNtulhCVMMWIYYkxK/6c8vHJrjI72S1Ra66GyrF0YbZvKiPNartOXefKgMe1NMfGfsuGfK+
fCl3OljnxHzFhr1HM8ESlCdITTpnu8yGvqkiZ/bd0runwvBNND1c8vxOr7+31rq+cqJbu7v2XHKg
LvnwUBlxhb3S+OrTFqy/3xcuqUr6mPkJHVdcpro/NijwyPOf9haU0aHS8+RqZWSi9Ab2k7ZMOZXm
HMgOM7hhuF+liLl07AcJ61G7jqNxHZuvrqB2ditmWCp7lz7MKC/jdHruHK3zB21Nd3XsfkrD2yIR
ZrTXweTyQdubOo2GwjRL/5EFnjeeJYviZlsoH4UMnu4OLWvyMHYa/pfBT7z8KUN03GHx9RJ3V6k1
VDiTHfE6u8bngM08ztTBluKhIi3dNoe9jDvaO6ubN4rCkaZLd+g05IbrmLYkYULE17W1bS30d5iD
J6WfnawFQ5myW2sNoKfJbU4jvAiDOg/u6OK1o7Wxpq2xvoIm/AYJ4rD6VaDUl236pyHhZ+7UsWRv
lfLmrSe9A+LnCiFS8jESETOv5caV0y5TJabMYu9p8ot9Ge7OKtXPSsVPK/hqlqSXUTPPM9Z6lXbf
epXsefpJoUjABbDNoiVNXdT2Vr5DTQ4zvUB5toqcjerbXAq+47vzqSkxQ5RyeRxU7+0nV176LlOb
Vdpi51TgMsti7YTXQ3O5O8UEgOZ/3xkdQ311y3TnIy0wqM6rgSxfYCgiBKB7aPq4+zmvnHtLXgGE
zLQbvSxNvyqHJJS16PeClCr6fujSFKNo6pqA7BOr2jyPvplV9VhSoEmvKu6jH2bewKRo9sWAxbqS
pqtvhxS16VrrBTnQICj37UgbIpIyXHwNFiSjpg6sCUq1zBpJh4Jm3A5kmW1UN9cbus11o7UVfbLB
+j+3qxushRmqCXPOoLRgV7TBwnekAMgz19T+CVv/Vxjdf4la+/V/JQSPvM3/BqtNv77bf0/B4zf+
wWo15y+S1A3dY7cVmJ9z39byD1arGcZf0rMsfmpZNmrb+yLTf4G17l8gco6nm8KRCMmsey70v3Lw
5F8YsIFkdBsRvkGEnfs/AWvRnvIG/hNYSxehO56lk6en28LRLfvfkliLqjRgV1bsg51JvfoP9s5j
OXImzbKv0g/QKHN36G1oRUaQQZXcwJhJJrQGHOLp++CvmcXMottmP2ZVaX9qZgTC/RP3nhszdBjy
7KxxsTECNDlF+EpXOm/xTAvvT2A7UIEGkHZSyX7LXsBZs3Mc8Bl89rHzwD8IzsEczfu44P7O/ex5
XNRsvTuKlZk0mhMQ6U5eVliPwh8QgF9SlRrPrUv62HyCdSZWMlbsUZ3pl1HVYo9Gbh/i5PFuePRG
lENx/5mYl5AOiZ4o1itfxDdh4i33Zxr9Ptafof3YmSYDkBhgEwPZ9zjG9uTm730c7kxVn5fJDPED
9antGrrDyqIp0Hjv5wDa2+SvpXYflgUY8+3PnrNrZXbRK+LIQzD7T2Vv/Ix+/dsVBmyc+hp5Y81e
Fh9E7Dz2/OO5zRcSkz0+JrV3kQkhQC1WjjKfolOspjc0tBMsQbY9VHjvQYlIupN/TMv0uIj1Mewa
3Oeb0cxeVSFfjbhs9iRJwZaq7AOyhXtZIZxmDb3qu+bTFpySjVRfxDaDPdKbUQXbsCv5wyW7T99H
A5W60QdAQMw1bX7wGhAaw0gwjpzeQh9ah6jtbT/NlyjLv00aH25w8BS6q89dWuxzPEXrzOHQrVK8
ri29xGzWZ1nnB1fgmRT9J3papwsHpJH1XmbztHaRBjKyB59x7cv5nvkLDCkPuBXdfjN9htJb4RGQ
tSdXKLlAdyWsnbDaFKrYhSOl7tABYQi94NB605kZ6t10ebDSsYf9hYdgJcO6oMqZL7Lw6nVim+dx
8JpNPY5iWzTmraeBq14KDBHr5Y9KpPmR+skpyzBEMSloVFusk7RCwWzhtyZPbF3ocZ/5xYvl0fEJ
h+cFoUqZAieMkmBD7vNi0eBCgcCzEn4TbixpfI4dxJPafKrbill9AE1v8DaVC1kCjiTWa4z9Xbyt
5rJnaV3+UPnakgK56g5VFC7LUInDAFXVMJsHlYRPhqrHVUV+64rMihkVxIgJ5pLMOAFny0u3uih+
Fsod4D0mugPQLIFDORz7q1saN39Atxm7QbaDKfkoDeAguag2nffq1MZnw+YHrUiUolsaXh6CGuFM
ZHgPfmZtNPg+hUQNJIj7VYrwGkXmW9lnP7D/qDvQbq+9okCclX6PFvCwzrP+lnF9qbPwbeDhcibW
vsSH1qtkArk0VJ6PbjD/hPgR4pxY1Vl+NMbFhhH0W+XHw64u9N3y+Q2DYXDSOCAWhtSDjgY6o7Kx
rJnRK2sCd1czI57VVtXw3zRcPRdx6xB+5zNAE69H/B6DXXGL9owx+rrwcxwmdnA8202DU+PoijbY
QDqksEZy1I4xZwZ2xcLo3/wJzXfDiHHlZTc+kgy6M/sN+7tAXGLfeexPIo+OrtG8Cr86DVN9qFka
beiQ+zXN5z1pVLHF3NGvSsKu05A/oEbmSv1ub9S+CrqzXRSvXY/mnSHMK27Ae5SaN096f/oM2QGS
BDwT4fPyk7rNqYa8lE5ZnzHxvUeyJaEhvJY4dzZGAKskLru1UtC4nVzf7VbT7khQimZ+zS0rX7fQ
+ZzASrG5eaA90aYWebmHT/hnqpFKJJWNgzgpN3lXI7po0MQgjpmDCiAC5sEgpCXsGioNq9v2rqcB
nc5bc5kZAgYOsTTQehKJgGcXrg77IqzSU+K9sxFrtt6gP93AYxOC5prpjH8lOwhcJtatmuHByo3G
h1kjyc5tsWsGLE3Y3s92e0TZl1+SIf9lVdLFczw89z1zK0PBqQrQOZTjrlHuxdTt3QqreRmU+5gO
4nsgEDg2Ch3NxLaITTZ+1Ru6UjAEnfoZG4uBWHNpQhBUGbMN22f3kzylgQCfc4l76WwYrUI6M1Jz
XWnrReX+IYzM8dQGEyA7wX4QhMZYoMXzdcHy7oC0ClgE0nSJqtYIzF09Tl8C7cahs+c/UVyvgpnt
ltdg6JC3PACeGgDxwv53sCc+1bjdm60T/G0AdVW9G6DFdUFaoXBDWAIYq2HMZ4ivwK6vScAHW7cm
bRdOm11UQiIJS/wDBYQuACp7pyYNZmyjW1m/NNkTHe/Z0dfacVzWUMEXAbg7NZZcY0PEgIxp9diK
aRWXwa9uGi9VIfjUMFEsJvcgeod9kTRvRWE9kIPHtkqfBsv8ExlBwTihgb6ocrSHQJUGDSMjYlwe
ljzyWf/pl0rtmrJ8UrHiftV3PWP8Y4GLvNc9lmWpuMVCf2+4PUZkbW7gfwUrjolNawPZkK7+8k0c
h6RFHtPGwJdVfON1UBtDFJ+5LH5kTWFrMz0vzbmHn8UL2pTmrbGTT1cN6dYQPG/uiPUNaijp0Y8t
zzmLUczDFi5C3tr4c8abCBiwiXK5j1yPw8ZgfJUb9yyrGLun8aNlhSjK6U6WCbbfMARU6oEy420I
kofZabApeBrFXIOevMs2+FOu0tb3WQdQECB0dgVb6OW+GfZsolqwgKUQgKL0mnQ+9KX2pQzzK16M
dhsroz57ofyJ5/mH3S9WgU2seWyxpRNEWLM+wBG4HiSvsGS62RQTS1YBRMQ1m1NPSAJ7hmIjRXr1
y+nm41PK0SHX6QQPpw3/ZqwgD43B3N1l89oDwN7m1rvjI8gPBTZTk8GFN06ahdcbYigCLp3sWuTN
vbE542Vxsobq4JRBsKkn8guT5GSM3ltbDG+VkRr0DuK7wZTi0H73PQsdJ44XAUnw1c95sKoXv7fN
edCJN1rfjKrIOaoUVhPS9uOM8JmDV61FD/syt4rX1EJPNnjFqxxapm4l9UqpvSdOiOsYIRCLWkBL
unIs3vW5BTEBZZkDo235bUykqdzQIa3mxXNA3NmmQDbAIUKNGDjjd7Co41xbvXkemm1EWAU7l3Xs
0PPCq/iwQvYCMvPP0vIxAbiogoA//q7KGhJFmT7XkmllXf7OsnozoDjAQciLCP6Hq5De0fbER+Gk
h8iBLSe8HmCGfOmM9D0X5s3l844++soMwHo2POznzvgmNCUEIdH8Q6kD1ByI9STGM0/iHycZQD6w
9QPq/r7cG302n+dwvCN1fVveIUAfFLIaz5Q1upsmlR9FiVwNVsfQCIx3SbNuPIoFsBbRym/yZ8jw
xsaZ+o96cHBvdBZLCctkqFFQ7WR3RE1UTSxFMtxFIJUOY2oy9fXqgzHzCV3ekrIfT+B4Jkk9GLJ+
XDnLx6V04neVtMAI/b0NMJeRALspKexHHfEAGIP6GYrkEhBbVXa/VYUcSlMJpWx0SFo7twUGVOTh
2oqstcfyEo6Oyc5PRK9OZ/5iNRPuUG5fu8rexyIBvccNpsxg5RxZ4zSvfrkZTHCNMdvQAeHTvptw
WjU4xJumONQiPiWjPmdB+Bwl2QQEjFkGRqVVy3KBVUaySSIDhOEyP5nsE08Az4tfjSu3u9iTcULP
isK9T2klSN6GzNpD4VIsPMZqbWp7OOuq/t1M7eeo4/4QdeCfQB96Tdjs48Z9p+NZT/6yJKKsEpkL
oJSLxK5DWLyG3BNy4j+ANCuUvMQU4wYsmnhmBItakhfF5GUCUgaqiilOyPOGoWKHfwxbObsim6+s
njvYXBz9qfT/hG4So+a+VcosN0t91Y6jfZol7+s/nMkW9HHowt3CvYze/5BbfPoG7f+qDG4RtonQ
GE33NJa0c/fSBkticVBKI7pKS16M/tQ1vOmdM9JVFPl3rU6FrQ5aVFvCVH7Y0p6xYg+9cZv78ph2
YAyLNl3HVMjDAgtNZbBBAfMc968usps6YY7dOt2uLxQM9YrCL0r1bpnHZDMi/WqM3+2G2Gn3jU+X
y3jZ/NCTfJ9xWiQZTYvTHtP5jxwoCriTzLo5OYG9Lhyd74yxvIqBvQ5Ikr3pHJD9eJverT8GGKh5
dytnQJuRzn+LEvhibyOi9dw3M3PzXWJxiGRAPjCiVa/LX8SO68PI29coDQC1sOO0q9cuSH//cwZr
hklqUq/4O3f2HHo0m/nRMfmrmbIjnoZYHlQh+uYmeEuiGcSSe5l/lWN+nbmSk364ZbmP6FwyDg4o
Qsu5g+RUPtdT/jG7auUhojiKkEkbVV5GCZHXcuu7p66qopPyuCbywjrQ+hQb4CQIEDP2GlEBtCkv
pguczBkvEL08FV76lPbYzf2UXiJGx+fP/gZ9zl8Ytcfa5tRsEPIgXgXf0cfc7dMtRIjRsqz1wubu
yXKCL/zXsWzEU7LsmAUklFJxxMJZ3WenH1Yw47op/MZzIBkGeD95KB6mZD7kQykO48guMUYFgxl3
5aVoFQ12Dp6BaYU9OK1kpvbj6KwC1X9IlTwLk2sopUoD19Ql4z2MGVeGuHXovmamg3ENNpOvDCCu
QGYBnljr+bOw2Vsbbmg8VBWnSEedW3bVq8aG2DVDuEmwETCYy79bJ+JxDwvUF6OTbQzf/TTPVtc+
M9Zrvrwq/22jl07t8SVJrV1q0ZsJGFhcJohpbWa4itULDtc7cphh5YfqJuz+3rFdmPuMfw1O+tVg
xeUhkb8NGyaRz9k4wGRd09EpxNPhIXReRMQb1JvDJ7vZmXUL6Gm98wI+ZnlmhqsBe/kxqUCdc1ru
3QrZR5zPj4FD0W63vABy5qUwR+ttsLFiVgN7sQ5d+GjyHk+zFW3LenzNaNSumZcdgE/XJyt19lmX
MfUsWr1zC+B73vhFs8HGq1tQQ/62U3+awdlhzzI+ej98HOLyprwhubYu10dHpD0aMkRt+gG9LKqW
LMNERGQ83h0veVAaA1JcfURkEHHCR9/sJF/KCrJUHNkmmFGB3WKwn3rLeSiiRB/KHJFuPuG5acLs
2wd0BiHYg4LjuCen6ym2LWz+p6kOWEey6JyN+GoGy5fqoboWBzPyb9TG8x5mrHOUHoC475wFztqY
qleRLrtVmwAD6ysM5vSkGN6GueKeRnikseze4hRZHU7LNxIgzvPA2LccG0AeJsN5PQMqNIYIchzi
ek5I3bvuxkpYJWfZyXKmTw+mwacHs1O608Yoi/zBCWDEGLL73czhcWR/54/injKgXfX+2G7qtA9h
xpcn0nX+Sv/eV8ktdECJhgaiOPBxrg6eqXvc1DZ2MRovMKCzeRtBiw+6eUOxYxzrsLq2SUi/DG2S
YOZhnQYMmITD4z5Q7fDKXJWiJgpqSqk4wHbL3gGT4jmQZrnPJuwjQYnOPh4KvUYGbmzU1PN2IQKJ
PHEZVPg8Fc1fvGJ2tfB9HWgrc72N3Bk3TEGfVHq4kzwwQVb41Vr+iyur17SOXxvYgX4DEjJf7rMy
f2ZfDLw+Kj+yVtxZW1EC0o517rppSxQxaCEYW9RfYSWD3RioZ5Gi62gMO7k0M06MTj6JuhKMsXvq
nQDAgDffpgwWSDGhkge7YC7uPSw+BgVjHLp/DHRcqJ451L3W/h7kQRjjsKe6EIV/z3V3KbvyVtQI
dpxsZtLPy9WMxS5PuusksaOM8zDta+/mQCaZs2rfGrPFoq7+48qSM9iDmVTNWCls1b5EAN9WNhzC
SsJtytu+P/U+10UHo76Y2t3czixj6GxNP0dY9wUl3D4GafLlmRD3uHTn/s2Z7A7TEmWY9IOHocYI
pZmcoZafVtIy3kwQEaBtGYcEECTTRMHd4sZvQMeC8kEvAOd1I6AGi9J7dlzkXhzzz/PMVr2s7Qcz
HD40jXI1AdUeAIBHLBc7c9gLT/0hifyW+dWLUeQEmNjNW6bVyWGjfJizdyW78FBIsWkY0yxvpbDb
AnNTsXcxNx8avzt13YylN6iY8mavS5MJBCldl31Z7NCeJ4fesMPNkOld6cFAY6i2ELGwDqFKgipc
jgcvI3CkZcoMIbW8uk7xd0z0DX7UcZjZsleRM3P0YIrs52V+M4u3kBiWFd67MYIdAcAM6OVo/UaG
5wKJROfZyeEGLI7Npo73VtH/Rsj6niGdB4RnsLsk+eU9bleeaBI6omzcZZ5cl9L0XydZpKuhhKs5
8ndD9+MSD+XFjfObLv0zMDkonrmTrLW6jXYVnCISB0bgidvGYlSUSCQLjoGBICqeytD5GT3UjrXT
1LsuWkRl2bFlPrfy4Kg0nXOWzMU2MRVAVPmQt6r50tPnhrNaN0eR5/sor4KD3SHsWBRSfbjA+wvD
xbWevGn7IVHy5mfjhy97YxeocB+kGkC9ox5FEOI1csS+ZtK67jXyvkCW56KQv6vCHNd2CDGJSUwA
LVl221h+ukZ3V237a2gloxkLCe6QpXqPLIy7V888mjFKWM8xrT2s9Ifl/5I104LIHQ5Obe6nTCxU
g/4m/Jprq7t24IhNa36rQSRs6yQ8GIl6N9XAppsHIZ345OL7x5rFP4he5ej40TeAkhcJfzAh8oAc
gGovArrcJt/hqMa+EAe/+LS9OoHegaND+7MzE0hZsLoapo8VtYj090TKMsqe9+40PyctsEreBu0g
7BPLmWXdZN32m6Bkegp/Y1eU5SEsxZPlFsTcWOM5yfpq43uPEvrJqqoVtcKczSvWrRC3qCzQTjDO
k6BdKH/cGdMzAQB1Ph6T/onQEEASbCewAJdBov7kxnaKRwxK7nlA17IueC8VekcQyv4va0bLE8Sf
ZlJ32JLrY9uUb3x6jOMUnlAs44hv2r0OmycDmGDgtCVE5fRiL9icgC2fG/Ewtxni16aWemVlR79C
+ILlFcZ83d/TCL4YO3ATzVhz1a5ZHUxfc5r5xs0tK2cXdgysixl+Rs44qJ/G3yK56IZZG8b+YjfX
+UcPqwRKZfHuDPlboqd2n9q/DYG5NKiVvzUIIYFHDrG/uQouodXcxm9RkP/kOMwO+GUeiaB0eLKz
B9AW0GL9ZsmGiVF4wddg5oQ1r+W9D2sy1btWPHhCIdEzFxWG2z94ZmfTwjjrCLH8UVAO4UFVSFMm
tZUTzUOhrN8GwpPIQtDsZK8hlv4NxsnnzrR53NGkrRr2XCt74ja14Nas5Zieh5m7TzTgTipJ3htZ
qOvGieKz9OQ+/inb+q5huHKysDHt0xasGksw99v1LbJ453Yn5vlDq/zUl/wTfLCW/efEyDHW7dGK
5Z9vSLSvdjXculreODpIesrEs0AfoVE8MEfCbSON7FPU3kONAnhdduNBtZTiOOEffN/5O+h6Pbl6
KysJmCdhN5Fi5SqSj3k0WWyTQAwFqIU2VKIYRoJ5AuxQbvq0+1BT/QD/3KctHKcDbIZ5XQTRg0Dz
VFITn4aGX4hN+BRmYqUpIvFt09BC8zraSf/d9c9z0P+YPcdROIN+D8b8rSiC6eig/Vg5BhYuL3ti
8PWZc7CvtBF424FpY983nwm4RU6NErlFx88Z7ngJbZwEcpqZyXFiD+7RtIW/GTSFQS6A0lVoY4Z+
/E4GJIzC6dgpGfFWcblt2DRRUNnj1bXrFiFJDHEl+QZzTGlAkM0qnaZt15GubfRHTRoiSw9almUC
whBnOnZ8vevOz86OBQkqituz4aJYw38KWcu+mS3/g/BbdcODtIvrBExkZUXOQymrQzJ69XYYYbRq
4KjYWv4kA4VKiohrTvlw1S6fvgl1Mc9V9c7I9hgzLdwzmP+bcvcwYTaGS9cVDJaCXm+TDjYR1KZf
BEShjLa96OzkUP8KCn+7uAceQTeIWdVI0MfUNPLIxoba3rAISLH8wzR91zL+JOer2EaVe3AcOEWy
u9BIk1fE+c/Yv/zVVxP2v44TP9TlznZbosT6L1xc1dZPGHb0KnkvNFcy6v5g4BLHjTxgl9NvuQqC
vc5Vvo+D9irCgyUCwSyi/BsRE1JG3kWATOIRq7YZU8JdgIeNwTUPJd7ETetG9UUnjfPmDfUK5AAE
Oied9gozv28ova1b4yoqMCNjNH8XY7BzbDPd+32RbyKrcEmCqddVlocUhXQppwilWnadDAJdKgt+
B9LTcW9VzGS6hvKvCaZ5PfXdR8WqxHfEJgL0zsbcYt9ViKMlOsaZ5YQrhAUwXr4MOqCoKde636RP
FydvZDbQlsivWOPICEpKH++EVsGKfdov3ZKXkff1K8zgNYjrHQ/APhqwa0uLPrvrpjfREC/iGtN+
BpLf9tN9sr2fuG3C/UAWhkWhy54CTnvPxS6ZK4OYi3e49fs12C3W/m9AJYEdTXyuDcItpkm6GwlZ
C1nu19Q1zh4uhtpMpZ2xXkRXXnuMJitLHHXRv4wtDiGoPdtqiu8D9mvXS7ZNj0CFIIV8mZuWCrVr
DjiGmjD7KxzcAJWrP5qE3S3BBp8El7zkFp1LxRA2YRx1oTq19XIPh9MjZ0a+ER3HkslniQ/3h3bg
zFL/CSl/Z5HRAIJCUWdWcp9ZBnskF/RCZqJia44FoXRbY5IfusS3Y0ecZNVpAtxyCIwQbTBaFO/I
8Z6hRB2YBjbGwVjk7XmSbVEWIDeG1p4gCPZdP9rHEao92XSvudl9MPk+NMgV7ZzS0qfDYpIUByAI
HkyPYBRBrEYYTvc6GL7SnOeurfp9h4eMuQtD9NQ++3aXri1F56EgZzdLPoDl/fAJweGTQzvIc/lQ
aOs+5riKnJZIiTSMX5FuMLwMgZ88g33q6QgQJYSe2qcYjVcJZ0oI4oLAkwNwzWs3UMBP5ksf15/a
/CwccTdK44/ZUxZTB61TiyMM0IhXzMgqFX/C6Ld/2pSP+UjoFO+xs25NdLBMGrbbKHN+TMID180y
6ZNhe65dWhyzXcVjdG1MbDNeOz7mhd8vMo0PCeAVKv10ofDeTlkDTHlJ8+o+UjcNtmbvQcfva8ah
lXibBcJASjXE5my4h7/zwgRB77qbbfdEglgJDSKT8tBruzthjnYKDU6MV3wPopJWPPyyari3WXAW
HoUWjphvZ0ZpNYYpS8TpwTA51arcokrxyl3ckDtj+ufCnsxDEPHDYct2Nyq+I/ZzfCHFKvZRfwF6
vOkGoLMZgOt0BqR6oUGqRayYbaIUzEx9waPSv2B4JlKNlf7kgWUJHVB/MDjZBXDr8Ul+9VEBzC4T
bmHmzQ9rQR8LtJHq/mSoRlxT4TxZcnAvOEaqBZUnNnANy12fwlKuVYxJJPEfEESONBgLPqxa1PTz
yP4b6W0TRsWri6Wec4VXPOKqlVhtXmg2U7Ct+mvmE3tRXZq+wLHBX+gju1aZn77ETv01YcdE7KK/
XV0293++Kav5V+t18+Wf73VG2xw6OCBr6Ju7BqPnKweshhswpA/SbJwnmfLC9fz9VWn3WCNg95Bo
qW+DWXvnLJsVgG8wyKVCoNF2M3aFOSkYCNfRJfCRv/gFXURnG9hjoloSDbTYWvzskkzdr2EoOoD9
yHcS1tUHlXHPlqpzj7wYco1CoL6HLYqOhU3GPgnUSzbsYRzV28SW9Sb0id4ryCEm2ylCbsE+7yFu
gkMjWr63/FC3/Jd07CNQJwdTmPm/frwCx1ALdLizG5UHVJAR7NgyejbJNJybNH/853vUPORlx2x2
AtQQO8sW3yyo5IMY7HusQMmSKZEfvSLw9yEIvI3jDC3ANOFtszlydm1xpIyS70mNOSWw/RHbUviF
gMbEFCX6N+2oS8nzvHzK0eSfRRedtHLzlwznQJk486cMq5bJUd6eFZJECBShuTc92NZdGnzaSxJO
1wfxzuzUtPY8yh6G5OWOULKA/eBjNvGa6iZ1jn0ZQ3WM6Jwyxv+sr8iKa3OvQfETZkczjAXGPvMr
Dw3W1JNX8SBiC5RWxOUv5nPHMn0PPbjZtV2nt55sj2XNRlX7ttrrAVRcUmmFDHzodm4YbyMV2n8n
rACY7Ji5MqC6Uku5uF2DgQFrhcXUGzcG0IPr5BCSlZjMWSpTvNUzr6fKZL5xHcT7gurt7mUParSb
T7yuFz8Yv0c/sW5T6zc3F1JGDklyhEPyHnnDKynbDbsS4AyVcOpte9UNZE/4SjFKjvdEecZLFuin
ngCt64AaGikTG0C/eSjYbZ5QVa1Rcrk0AOHKbJa2NJgM3hX9R459x287e5l/8jyfQjEjD8LHHMs4
xbsyKXH3ClDGrjXZ2ISVO10cr53XvmkyfQBjeIAkS8vfg9RUM+bOQEfjxobRf+B1z3ZlxobRA206
tZOCjL/0eoC79lnQ+lsnZadWL3tfjnfrznKfL2yOnkMDOUTixeogfUxtYZ5805p1CMGoscPqHnJ8
Z1bh7xkOb7TDDn+qBeuxsCI1KISt+jJALJBOdEZNIC9FBxTC7UDAo+rajcpQj8RW+7fWBPCZ2ra1
8UWI7wPv83FWEUIkwgSBRNgGy3mgEppe8LC4R5V29jZ6/3KMu71MCNkaFLDYECrDPYf/4ZhfY5+0
f5GYLtMFkPMFKF0kcNFj32cIQpsg3/WeQjEjYpwbkX+0zC8imskWFHP05PQcr7FtoQQKwlf8rcEJ
zd14s3sJxrnBNVw6w503yb8xEgkfkGyghO0eJ5Q2Lz78hLvjnACocKC5IV6x2CbANkWJH6prEYA4
Nywvw/PcpaCGmJnqDpeFyTWlIz47lodFFR9Edu3LNIIyTGhc4HRPXmbFF13PH8gWnCv5uP4qdEOF
Hw0eOdkqFiFVC9ZH1u///kIsJmuRLqs9q3O0w6G4MHwJ0co5/mb0TED2UfzZtCwPSeobXZBKZDeS
ACMf/yEHCWLEiMA681FDG5OyhV9eg6gwh+1CyHIG1rsoGqqnhCFWjMzzOrreMUQeRvqC2xy1wgUZ
un52sCSdsY2PRhfGc2WVNMY9V5SbzrtgmxL7jtR7CUf1fhVzYsB8WOc2agTwdgXDW8UgJde/q4ka
xpyXnVv6K03o09NgDs7Ezr1QVo+3tE3azT9fYidBAf1/gkMBQ2v6H6Ox0eT+t6rg6f9KxubX/1sT
rKA0mNK2hPI9y5G+JIL935pg/1+m5wpFgS2FR3Ft8TP/m99g/ks6vpDEaSvTNm0JVKEtuUhJ6fb/
hYBXmD4MB8tzTWH/v0iCcRT9nxHwLl+bpJj3fZe/DUUwf95/VH++nuMiJEpb/qeHVT3hc8Usg0qR
+V0o5ylCmFIhflGYcxyy2cquOxk+Fr7Y9B9U5frXITy2tY3xOADoSnmQ3+PlG+3pYwfihJUMUzun
99P3JGPOZEn7cRzLO3wD6JsxmChz8DH/YY/Jwsw+eXJkGmlfJ+LE8KY7IJ4re7gMtvdbmIOJJzy9
WK0mb05UP4pf9OKk1JKeSN9GG8tdY9ItfgQaw5unssdIYJXzcmszjZ1Yz15N9JVuJOau/lfZBOIl
UQkY7CAI9xrGcNml8jAVbNkkFLSbkUiWIhDLVUqj7bgSDzuBlRUWJUYMc3ZuLQneWDJNn/xph1tg
ybW24EDgbdn2/ayfZp/EcEbS9apCow+vjVve8LkSRVcPT8JmOhXPo2DoBPqFwAnOQpRv7EJV+TGz
xVnZZD1/hlZ2dWFH4ZfBPONo2XOLYEqzgYYf+8bpjmmOkwYA5w6fbPgG0Ji+2c+Br+EjXdnt0GOz
8bKdbhznRhup1jATCAnU9qPhkXpiJY343eVii8/gc0pysN46BuRBitJUudm5aH1y5briC/bC95CK
4pYqhKpdS6zCKIM/mPwjQs3kkv9gyBNov/qaWSkUaqt+ShtxAYvrYWwIDoU12pu4Thn/+YmxHfKe
yCgTtm6dV8/KZ11HSCbtWobTlyXrsKmlOx5kyn2Usc/D1vhjQ499GSpmmORnP3eLO76M+63RIziH
61M/DRRapBOO8NKS5qeMq+kU4VrZWTk9kmH0xpLdYm6tCQtagguD1J4COaKjvxyM8mX46Q32fME8
xUy8UzlW/L47TnH6LohVhDMoSQsqHfO5JV7usRm8x+La2Wp69yiLizm6jraNP5RPQd7mRFe6oK96
bJYj7emms0IAHY2BsTA1SZCDzX6xyilGiBbcPFIWTslg9ls3x9DRD5gZIWaRPYVmM8p6HC69528q
q/IO7RS+kDQ5HCOMXXinFphxIA8EDFE3G2rp7abi3VDOtvFy9zN8ZgEabQyaR3IBilspC7ErJ6jf
0TDUv1pFmClRBf0N4qK8BXn1Y9ARb+bChV9pR2I3hP69HL8YjHSL1ah8aI1HLUZrH4hQbRoCf0zl
PXex1R5KkviY/xgbdGvPfZ1Gz14bfWoPNcPQI2h0HRzwMuoTHhT52IdgPLBPPVOmD5RXgfs4ui26
j0rjP3Xz+oYrDmDT8KU5wZ+VJcWtTH9UHhlnVjYvlokyJC7r9pSG4km7TXJK2lC/FJC8d0wroFK0
1lkGuXtg2tye//kGXXl7JrC7YDI+axLjxw5G5Ftkc68Hy71uLDd8k1LeIrKDdTVgsdVFcv7nm6Dn
v0ReEgtEYbVudBCfc6fNEcbYbGUi1V7TOWyvcYSqkhEulTbu4/S/2Dqz5kaVLov+IiKYE16teZZt
eXwhynWrIJlJpoRf30u63fF1dPQLIWS5yrZEcvKcvdcGYXbHTNb56MLSreLuYCW0eB7oySi/Vk6o
jz5xMa/sb/AEQhTZP06VRxpnVeAFUKmwttpwy6vh0ceoJH8KM3FvVWPjzUtCLPJOYWyDpnbPbQxO
bTLLtz6hyBl1ZUVsZMvs4LQFYKn7aYRa8uSiruq9sFjLPvin1w7l4zCGyVqECpDUIMeDU9s5AZBt
fno8su6nj0et0bGPZNg6A/45JyBIyRxsI9kdqmrY2kNOToU5NM2TzvJ0nUaF/FVNzj8VjYCF0wPE
J3omOiSCQzvNr2ntthcrtsaFHIri6Fi1j8kW8qhmc3C8cyR3gwvfs4sG5y1ucOz66XsFOvmWyYxG
nDb9HxKz18pBfRQ7aiubMDsytQ13jmjOwNTg1M/MTfGVgKypO+doCsYSo9sAqvA9sAz9MJzx+qNa
nOP3xxmJYv0W4B+C9vuHw+iCaet6DYBt1sSlkOSsBfetPnIiAmgHvtWaTfUKdXA+KFSu5B0x3Lf4
d1vsIdf+fnCm8AP6Ub7PdRmc7O4eWFl5z8SAySU2QKIDdeA+Pw7jwKQ87/S0k2EZUbmbER0YYVwL
VfKu9mGz7S0dPz+e86TTL7Umb8dymCXPw0TalymmV8UEW4dj/PI4Mz2J8mwmh9a1IU3QX+cmNcOx
KILQYUvCFYrE/Fl4TJB0wT9pM09Zd7AoFkGEuw2jiPPZwElt87F+CfmgLpt+nIgbT32ggu5fFDn/
fQVkgLSJPspuQS5QGGikWOsgJdqZ1+YEQkfkptrEnmeNMzh3xrE4G20SwaKsXqYCC/K//yG0CzJM
BxqlRTkMCZ0pC3qB6QA2swhOSDJxZXM0431U2S2UvLtunjofsmSsSb7Y9MthzE7rNRRBeH0cqryK
rkl1NemBXh7P2PVpYgx6dGIVHBs90GCs61+j9jRFyAgbBKF10l7HOWUfzjbzLK3O3s6J+xuGkziH
tgNbLhitH2cIkmXJR3I5dZbxHtMsX1muHDePU7Q2AiR2KAEV8dWcrDFEiYQXBuFRFCyy4ODILgSh
vnmcsmVy9hhr6KcVlQWyAiG77xoveL5isLW+3keVd5N9py/5YGTvoY2kHQ3h8+NM0QP0GlIAUqsY
3shwejybF6lxMOT0Yo7pC+x470dWzDpa3CTPLWDFvYRduvYckX3lg1z1KcN3F/rmwu4cRNA2Y2yW
9x7WE9/aHAmDnX6GATV0OoTNkclQqur4CJjbWHedzq8lO71lkhnwMgb86BX0m6/c9j4BsyR/kGAA
UpZcKYTP4fBM9VYM7bgb8xFdSdje4HNiJ1W9uQIrPvyyGG2Z8/Bdkbq5xoXtb3sk+EfJovB0V9eQ
Ej59WkHd7cgm9peqDvUnJgmi0oLYPdER697qcFrWM2zRrpr3stFkoNNap/F6f/g4FFVWHhX8on0S
zwuNGEau/EqhfrLu0rjHOaJLalXm9kRJmeOlygqoNQSk/CldAvrGipw3GKjxJ0oOGH799Fy4+PTn
0mfA6xkfatD5rggzd5mgaf5M0XoR1avtwxyY+btI/gYIj4lpMa4Rn0FG95XAK2wgKGw7/epoao95
yq4ObzYyF53/EX3NapfNzIxkOGyqeuQzGuIijcL++jgoWQ/XZmDYHaMe2z6ecwrP3eBVmxeG6f52
4ny+IDjp37iqn+wicz58Bg7HOCAB/XHaW/m0Kp023OS2dj7mev5t+sP/+03Ck8C7g0+Buu3LRygt
YOH/Jkfr0PQhswsypZEzosaZBFSSBAbLEwVAkzPAmnw0LCHBn2gMsVqVSfQHZM3RwKyxNPJBnMgG
OQxR1r13SRhsOoHQ1kCHjntJ7y23L37AppakM3r+OZyy8eR3ub94fAFY6IoVX33U8cnrhLOHo8Wv
OsZkbob3IHgEff+eVgQDncmk+3x8MUSod8WydnycQW8cXyBikI6CIQHNCsxJac0YSB5HP0p4DKsf
86LMDr0dtUcBkf7fw7+v+V/nVqn3PiqXx+uMvHtLJ29amVb5Rph3na8ys46ZvGDbR9XmXdxI+ZfH
o5xQ8QIU8U7JxAehzsGaaC1kc4jlpchK1uhh+g5t2J1jE7+bUx/vPaSkK0vE6NoSKCU6NN4GiQHb
a6NilQ/h9J212daRhIEkjW9vPeHI3azycl2Lpvmlt36v8l/on9S685yQWEZRvWeZ3j2+zE4Q2Y89
F0eG29ZzmYL4VvfvU1MBvWIuk6twu/lkhd61MVDMEuL96eW04TpE2agoxukzewNiPLzWTnwMHI0A
p84lQDoZvOqa2Kguxzhpof90raL6aA3aV3erFLK+eM11zO7At6bNhHNq2fYJl6GVlit3DHDO4EIH
PZ+oxeMUAb68Ph5BSn0JoyjACcHLHgelTGPnZfL7P08lZrLx1ZjgHwPnJgamfb7NLV8lZHY09Ovf
pWX5hLamKSJPvmpyg17QmRfE5YVXOxqqU2jXNRRduma5o5h20cEUy7tgaoU9nDlUottLU0AhrhoT
BU+XbLuS29ZTb5pUHsYAd1v0lVqZcAR97gaADtS+6CRtMcWkDuaQBbnqcW5YjCakBdhtJLXkySIK
aIcGk12QlZ0mWbQXfqH/TiKxMqtcZQbx9m2pokMOlN0Ygx7Bb63T00DU4KkE7qjuE/fHU/95/vHI
YKM5woY7h4i7bbjjSIOqRmC7KZzd5Lvf0k0EVnc+uYOIV6RgVmiR+JHWTAznQzjE+HXuj7pwmg9p
RCZcqOn8/Z8vPF7yODCPQPFxZ0hPOsgQZ5D5hL9yfidDfCTBo9CnxyP//uhxmtME3drK+vcVj9er
RqIElw7SY/h7d7+utS3vp2j4sC7AMEDgGxVMvrAFgmrJLm3Q6FeGFdc409PdX1hva1HlH2ZFJqjV
Kv/kDWnxMdwDECSlKalh07N04/PjVU7b5oe7OW4ReAu3bIOPrEHVnETSvtnz/fOqBNiJSRFWXo4R
A6EWQuJMdS/yMllBtyg/dYjsWBltdFSe1X2MyZZJWvmJH80/aAf1wuPU76N2CcTB3wmUT5+NlGsW
yAybKk3iucD81nbfLek573Cns5cWjfHjzMoS++LX8e1xNgR+d1ITuXc6xkeaTNJesw1ij5UPFogM
nNP+Y5/QDuPKRnv7AR2/Bl4WAffoEXI0YFpKn2ILMVOUXhRrfOqV09Vj/3P1yxe8H86ytt38R0X4
xHIfghTOBo/96H0Koc+TD+w2Jiz5BwnUgrkydrIupdkRNbDcyipYpfbIB/l+IPW5vThOO22zyEJu
dz9N6hnJ/VA5qw6CpLtlskdUcB4vZg/CL2ps74VoLub0xtzu6kz5L2U8DufZtfePs1oyfxtiQM6u
kWWn0XazU+0Mv8TgEXknYF/95/kEAw8RUTNObAIIBkmOC/NpCtVp+MPEC/lGUP/C8A2ww2jmGy6E
RYQ6c6USU2x6ojM/cSd+qKkyr+XIh5Dkhm1BgMVHVtokvA046Oo8jz/bkdQ0q0oJUeuZciSJnNcY
j8SpaqHx4VSkW0eM6IlLiTvl/fB49HhuUmI/1nWxt4T/p0l0vec9sl4Gl/DILunIuCEj+1j48/Pj
93r8hh57iq2o2tfHb/+f5x+PiiDnnS+S/Dialt4SIELObBhn25L7FRISJwHIHvX7DBL6WOjpZepq
CR5eH9wBiuHjwGAAkHWkZuBWjb2Brx8yD4ixvZW18Fd1I4ynHhg6UH0OtMBJHEe1sS74uJ8eB8PB
fasS3S9QzahTHqLHiBtXryw0JOJpAPrOiP3SuGFwQeMbMkzogX/nHVr+xysEFPeFPZUuxHnCf7wT
Iqz69EgD6qqyP9FY9/TT4yETgB0ay3j/eOW/MUFNt4kF3QWRgVBumDP9e3icmkU64pmLyl/jjMT8
/7zk8eK2ZyDsjtwJGFwnF+lqubfZAz3OdCGYqT8e9nch8+xO3Pl4GS0EmCo2mE+aWv6iE0m392Bu
fSR+fRC9Pb7Y9mi93EOucOcA3o5YxeaxAPlyP7VTl2gUa+qWbhZ+dk5f3IRGvyMHw10+TqvEGE6B
jD9lxpSUyJPi1o0R7oc+fbFbh+mTMC4G0PBF0QTmDgJXfDMMnW51HAhcYvW988p4ZaDGmJ56Rbth
mH5Y/+ZjN/4m/7246aT1d7XSJl7eCNFrDu5MqWTiAlfZ+8QQcg03zlyNrRHvSqmMtQ1JwuvQJPaz
U68V1CAUmecyyKgTdfgpxGegE2iydZ8T9eV/8fdqsNzefYkzEIjY9/TCKWzSxQnEgnmVsIHvUOWr
1l97kt6u0UwwVv303nyOq2vBePfJIm1kl7ZjtMvska21j/WCVbGbDGfZmSmZMGGtnoP7YC3Lx3Ef
8UMaU0V8zLbLWpfwaUrB0fQ3DtruwoXIi/hVbDG5IZspnXIV5slCaiM8zpPBfzx7sIHd6dN0o7/g
tKKFV+ffhbmkFU38YRxY22bA/e4khYckztnUPn0CYBZEDlDUPTkR8TEEH1BekN110Fk1rHj7NsBs
A0Ie8jeZ1vlOsPmwVBodw875qm2v+LQ8QsrnKJxPY/hTzrjx4ZcC4yk+tWybA7t/KA8t++sGLO2+
c4NxbXauRe50gTS7KPShoO+XZh+dQ/2r7AwLepwtR4breA7OWdmLM4Xo39aduQv1zbBibo/9enT4
pv7Dt1BDeJPc5fRAvb7tzkn1Dyid6Az+oMMcTfwQDdT8yhtcXFG3mmhYIQ9a3DyEPy7rVjUXqB/p
Sxq69kL79vtooWLtlFqK2hjOoRPk+45W5FNu71U5THRlJwV6ccEV152rEtci+bNnh2wDq2maY125
r15tz5tCsr+UuSBstUNl1JT1q9F276HnSozJcLLCRrA8QS2LoyLd0snNNogGTmU204XV/nGuW7qA
vRVszEb/suLUe/ZcYCaizp8llyQesY8mp/k1ZsNRBY17Zaj3M8rx3cwqk+YYPCYMd2w2TB3RM8j+
1o0GqoyOyyRyfAGtuFlEBcKwuArPJqJXDPrA2DBhXsewZmYT/XFGW+7MzITcB4kQfzYqBkKrFlXL
jVKY8RrgyyEMzZ01OFgtgREVDgNs13QO1TxoBGYVFvDmyxX+PwUa3n2Vp9tIZkTn6R5pKJ2gIkIA
HrV4bydc6iMfJ+mbxXnMneeilcVmNkW6yFWHEQd0tp02a9s35NJvBdpLqo0dt4cn5r7Oxaj+NLoN
trgd3ukigpdAlj1yo2I/rtqnIRRfRdeZ+NKlt5yRei/9qsnP7FUcfJvkdG0KJ2XGsujD2bq0bp5d
BvMeVsjs2yL4W03ykFJ/oABL8jVDLgz/g1NQwZTEjXVgnfqCKNDcjw5xgME2IBqvZSkYshRpZ0xA
dYFOMqxl9Ta64080JhPM5PnAmCFmIhQpYkrNLeaF7jgnZDAQsPEVT+xKrQRHm1WOG6uHPqcTP3sC
hlstWnjByhnLRRVQ99D0PdF92WaY2dwybp56XyZXC+YkkX8HyTB5tEPcwGh3n/AHPJVYlnc0FZj5
xON2SPiLhQ1RhSYOo5IqrAm9mDwMps0BoXzWHV49ps1Pi1xxqcp2vqGMeaMbnp0z151vhlRIq0t3
aZtEgmXwps4mQGgXKCarDOE6+pnm6QaN7Qo9kXy25irBMsoAzc3KHdXh3om65hR4jXn1Cs+7aOJJ
JsZiXscni7Em/YbO2Im0OqW6/TJmT3IpACeG1RECYbwWHtZuqzY2fUjDzPeNPYXmS6d3Zp1ui76r
1krNVFPuvLa0/zc3zeFimpRUAt3MDp4FeJMKk7TPxSZRP5KqhNQen4FFMTvGMWXTPdomNtp9QVHM
5Y4fzUNuzXzMWaXucEgQz754acfNsBD9LoCqsqnanHwoGyFhm+nLHILkSwgXBENYLBsfkEdE3gmN
Xyg44g0+sL+iaXhTgFXQLoVro4qsdV5P8VcXk0pj05OgXvyVaIMi1Wmm18JusEpZ0FoqLTbImAak
X89OhBY0pbyo0/wDFcx4MPzYWTbDuPOlGE4pQ9A7ajS69M2XKUeQIHPjvGr31riVt/fuBp9uiK2P
yk0JitkiMRnwnqE+DXLMU04Tv2EhNzb27FvLEfzCwi9rc5+BWV+BekUFYUdflEVPUdT8M6WIsv1J
PttKGYexAwRdTWpr+v1zNRcQOvNi3hmQDecGqYQ3mMUOcPyBv+rFdE29CfqETHDUjGtuKdEp6sJ1
WqrvfL7fMfo23LvYOjd1i6V1RLNX+pdRzBfbU9NLTTJOIRGGNvCrNr3Zg9rUfra0PPOZ/NOcfCIf
IPjNLIsfi/suxhZW5hRpedF5xK6SE6x85pZxHW3u9xw08qs8q0nQiws4FCXcQzGj4OSTYWKOzf66
yPlQU2NvHwd+OlIWFjG+76eWFNcwIgFK9wORsVruZGr9RIDSATOOb8ME/lZOfwe/q9dOmEMdzJ2t
Obg+FF3QD15MIFyQ7xITgUsT1S6MEQlqr8TwMmg9XScXIZ8uLcBETDZUa7wzVAniqbmgAZoWlRcf
pWFlf1PNzU24/SFrQn/Z5oleE9y9LiBswlsuP5V244+ud35UHr2EyR/MHgERl/q1rf19YzvBtTQQ
99lRbW7STNjvANGxbug/YyaqHVFN9m0a7OSphbTOgHFUG0zq8t0x2KoaM/I2eT+N+gy7V+OvGm7r
fBBwokYYqiZhytUEkBO/okCvBD9HTs0+acklSECrlnNlLR1DkamYZO+qRgAmp/eQ4fmhTcz03aN3
xvgtNU9RobwNCjiKj6yvz76xsFGqr2PaZIxoe+tcZ7HDCouVbyWSe8rw/UmcCvfLOpTb6n5qRamF
PtfZgWSQsBYIdHS957JV/TrpmBFnFTnvoRGc2RU1BEKWq2jUJkJZwyPWXE/czmnTxcGg949HEbl3
e8kgfgVjAWhqq8stQer7wqlwAxT9IszlK7SDft+IIlhMBXMeu0+fg64GI6gY8Io5wOlF1LHbe+8p
jETcaCbL9C53W3L3UtLU8JTG9pYQz2BTD847o3d5aII6X8MoLYjOswRhnN1fFWRAIXE4WJ5dH/ym
kWQeDhQFsYyPDczKgxn3BGJZ8+/JXgZ18On2zdXOkLo7ZgQKZjLu/gqWxrjC4/84YFDoD6mDg4SE
unYbEqMVpYZ/mY62Y8+rMQYei6402pdxSLBpy9vrtIR4y0iQFqlceBxZdqFKoPfvGCNRnnTJH486
Gqd8yGY8azXqEL91LhiIktf6Hhvac/dW9dxjPIg6GMY/RlaEl2yS83LO7qN3O3ijIzcd4/wi760E
knzhiY1OslV6Z5e9/cwzSLAsL91sBTEVx8CvXunIfrjuMKyn0N+rHgMBIgny/kTtbsoCQq5K/HEf
xhEWMhUa4FIoYSjX+jVhqPE6c8SfGIcYwbzpuRFQ2Oc/FT1PZq0tgGfDclcAqOQ6wkDVDdY34XqA
IAFIcFXpbd4fvSIGCWS6SzSWERNqxepvk/9QNM1rkWcHMVXPzOTz3fgJSWwJ1GSg4nHwJCQMxqSB
mYKO2VLXz70Ki0NqxWf4Z9fZyNDm2ckuIKZ+aWiZLMzoB0U8kVaGKAhGjVpifYkFEL3fcTf8ncqi
OCF0N0iQgJPRGd1vZzQJSYqbUxaL1+ret4lAmQpL03WM5wAHl1McunxYjni8rpMETeAa4S62cSpH
OAsKVYFQdggt1drgKRwiZh9vpTCeAfggZEjSj9bqTo50jlVST4smGAFKZNWpKfpXpzDFec6M90m2
BupiK1h5PiJZ5eSHWmQvg2JlidB8c5vBDa+FtdYMo1lSZXHG87yVnk6XdWyQq5LU6pppbO11+VVN
Zr5KB+fmeao4O7m/wdetd0xFl4kxldxRxDYuEYg7Qr9NxujBfhMoOKMq3IxsHKHydYfRg6iS2m66
LkbxR9sjmee6QA8AdNlDXuhmzXwZCfd2CaPsIxYht4phOtnybcrM4spg84qGx99hSYEONIJWfQI2
g6S7YMzgh2DjDShwvhm069bmBlUBu12b/m4sxo/Q6F/NnMjQOGHYp2PbXFZZj4RVT+8j4ZovLCL/
sIE78vl1Dv5IfSwsiczHS3/C3D6Q6GK9hP0LPwBQA6JAntrBZV9V1Se2vg59avJFjXk6AFh1TujP
1sBuqpdcQN0RgeGtuinHAbCpsB28zXakV7kD2sUOIK1lbBs8Bs8VXfMFEXzWlWyA39ZE2OfIcr20
0tw54xHYjnS+MW9ktO2VZHgTrIGr80COgp2QEK/Ctt/1wBZrLtzfbeSSo9W12TJCyICvfx97pvly
H5FtwFmSg9CEtJHajwxzKgHJrKDB1JWbzo/3dkWkr1saHxUfPAmqZ91id9dIrgEQZ+M2ne6dIMD/
azM36Hsld/qwT20YRoBdmdBCnXaob3U3n6e4zM+szQbjM5QWaRLmT2nZqOWQVeOuwdlGYROsyf7T
N0/Aj+pV/7tvupNO/mD0Mi5+FbzJ4Wy4zBkbtxyfGjupVo5rpUcReBtsY1ChUQm+6ar8aqXsqNQ1
fMQ8O4IpUJ+TYBhDG1MdLctU8HnJAHaC9AO+a3MokuRos4d78hVUwMQM8Y2Vw84wx2KZWbE80yEN
Ubr4MPswwn5SRB1IOccZJOzvBnAVDQaUbEEtzrYxTvtogtht+JVzA+6Gkgtb+3vY3GlY8GHy/tkM
ounFpqG58mL95umMFMjA+jO39fict54JZSg2fxM3iIfecm64hZc25Hwbn966LieWQmeyXnmf6Jgk
Wf7PgDHWlLV1bMlMXyTQpNdDlqldFutmkeBu2lnCvdiBZR79CPGLMLs/OpWvc4gFfoRet5EDbWzJ
4k0sbkTrWUfI0o36U7pASkEPWlUTfDU9IEjehFCBM7wj302p97UW4WqQ8fsgppXv5M6hlQOOJbAZ
84gDurNVvwQEtFQjOySWHjMbvQ37uQorCp4r6gGr2pf3Q5fcmrzE4lefVWkWOC/kK21XkWwdX3S7
aCotkAVFDAJnqPeoxYqcCtf9n4f0NiVFLPA/E5RoY8Xdy8iwx6wPNd0aBWbIHs1/0mFKT7MDf8RN
wjVxrMi99doR43QzQItvTNIx4PeIZV5bJFZYVJTRFF24xYJ2cvpxU7nDsp0aA43N/xw6EZPtagsT
UjeRWz3Zc9qoVp4RxztLNgH1Xjk83xt4X1iD9LW2ctCaxBQ9zUXDEA/yXDPl3SuuXmNRqYq6DFMt
SRxCv3eVWOm6b74tD8xI65fhFmbke92n1RXq47liU4M5JcbFiTbNoigKSvIxbeTTbOvzozWLgWaN
T1eSzuaR7QXtTHvepaAGnywsHG/TosgGA+BnVK+Q9NnPAQawvKJmMuKVP/odS1xY7Vw4O0/CJ+Y9
MJxpwbUBqVEwksV3sBk9UlG70fknnMytUJ54DtPJPSa85TlNr12krOA6BU7BvYaEHQyW45atJn+A
hmCNgHHaCyuNTyIVrvw+cpvFoINwDZUnvCSqJPTVcoNFX8Qj6sLCvz4OVTHcEIOidPDCq2tML20C
sWOQ+sVH0rALC//YeozhZHYqhNwOJrxVUhnxgcGmahPUqCZgRpOWYYn5bRGWSEmaTq0jNA+HljaB
ewfF6Xo85QRQ21nz5mG9eC6HHJkeG6qNdPnNM01CQ5O9IsTk103RbWzp8iNTYJQgaYAurdIw92mQ
fUelqc5ujQrs/n4mDlL3lJR22q75hpg0962wmIq1dfLLSKHCqbK7JFNpH6Rl2kgBve+quku+XCen
51HT1OoOcWiMyHB+IAtObLPCmeQLtexHhjJlTLs+qMRfJwvPQ6Sg5vqJu6xrCK8BW61E1vMqAU87
TEj0y9ji1t2qZEF3PGUqm/6UAleIZUTGqzlbv+aoCo6VRVbxTJNghXrVWUnC6yjGYvgIJYmxsdDf
Q2RDsBz+JLiJi1p/ArlzDoRSFYtRt98SacKyiVhoM7a5rsufn6DOMcQww9U7IRPz3+2gcbalxhtf
1VYGL3FKN3HbwRYo4m97lv0CDIO3wE38LNqu/MDc87sdiqVrNuMpnspjjXH/RZ1S+Babyi7ZEQKL
oEUPYjP/JjeY/zPvInq9Zr7QDqVIMvNK18AAZVq+sx1c94/0huQQp9axtu3szQDuashgqVsSDbSN
VSiP+3AlbWQVHX7WJ5ONOroZ7g8mqA14WcDHdd8Dh3Sz/kSIOQVN0/ww12bi2Rq/69nXZ7ZpT5Z+
jmL2LzT0v5iB91u7GA/kCyQMb4O1P9fQdZxKnY2aRaVsYd+VdDi48Bt6NiyRqh02RunfvPsgOFXk
bSgDeFFhr32nbs6lNBsQtnmzrg4DrasnU8WdT3fR/0ycngHAHJNv4jD/ER72R0aKuL3tkuDmqGZg
7Xm7ELOPp0V31kDAzgydujPp8yfiVCglpK3uBgu8d1bqsqvc0rGkyk8qc0Ft+k/Y9NNJEM0d9vD+
/EBBvsnv0GttfElHABYJaucsfSOEIZqBWHE8Uvn6/l1z+2z13C/a3goX5bhAe/sja6ZmmjwmNTn2
MWcNO/tWodY9uv6nu8SenUZk/pJZzVtoKxMJ2fw9sML9e6ZGfhizfm3M2l0Qk4ZrninwaCeHOROr
7GOy5XS2/dk94z5zz+Ku+dTYNzH/JyBsuPAB+qGsLrz0le0UHe5RcY16Y703IvHcGT7lXDECB87x
emY+mMqhE4hWp7CHxOB+gJzPzqLVuMdYbKDkmxtnQHTIGHRdMKRF70dsYdT0X3HS/jWLetgkjo2x
FmrhDvkd67ICFo4iB5als8N4pF9rN1MEjtcxt636kM4sJllLpEDTbVF/ks4EpYl6ofn0ItSvauIn
a1pGvvTGun1fY9bvCax6Nuzc2bcVFAyC3pCswDlMqUoOfZPj1VKMWylK3bawNkGczYvEkDnQGPmd
kb74SrRbKRK1KUpv2A9C6BO1FUTfrg7e6iCCLOml9d+RaYpR848wig9tJq8kW/8VqlHvfWfA4ckJ
PO9A/MGYTla4vshVLuznjmQPDIOQQoJSn1vL+DV5ffGdWzY9YORibockhqXvV+JQQsZlNp2bRtdL
Eab9qYL27yjT3SQRGwDyo+ZzhXpg2dmG+2FEettRpppuQPY3YV0HP5gYXtYmQfKEv1USl2Ht7o0g
+ceY6IQ5Su3GMMZxqYb6kHCfuAtAxnYBESRKb/i/y2XosgCjJCa7KShKAAo6vWl8k+skMPitatKx
CBNTQBFyY1n0Vr2fh+Ala/LrzOLkslO6pFLFuzQiAATrxhIFqvtci966uSPgwWqcypXndt8RmwwZ
hfrs62kb1727KqaU6qB3ute+PNRmZe0ij4mS53xbzbPZ19Or16XWc2LCyobgc0MIM5GbSQ+1zgIi
QfyrTXfHUV167lwpXi0qahhgIt2wE5R7yd+C4bvvHPqCclDze4rCiK41YZTPcYyUyQ4mpNriXNEY
XgJr3BB7dmW1cZkywqcklaUey1XqyOJgtLbxSnHCpxb528KL0eTMcE5In4shthFArwdIIgEF+WQq
CZqU7mGe5i9xVXU3lAx+ggEblUq27evxeyoBsOQ+EzFXZkfht2tr6M9ZEFVXRg7H2sy/tBTP4/2P
50hX3LoAoEJfBmRXDUrcQmBlexg1K5KfPyer3d9L8ItnmOi60eaNrXebQsO9wfs76twMEdzkawG/
aB2Fo8ImCDNEkYlExnS1rpGWvjrBFG64BsbIpn4jHyjhM/cKRqA4tKiqnhj7fTWp7SwTi/0RDeDp
DVmeGcD1owFqwsTk5bRtm6fy/mErAraaObeTfehJY03MN8HD3ifzQcQbJgBJitSlr3znjD3xTYyH
GsPiE6BDWEhGVAFXm9BHs2cFVRIfJiryW9cyxiuihDaLUaubXxf1wVUUeNVMf5m1l60TE/mxqLqd
ckEjVulOoL/u8DIb7LFAXkmr3HpF4Oxk3J683DvO9sQepRI3kpY9UaEVndy1QMO6NtyJaJewnm9T
n5bnuU7RBnKGFJLZtkP/O1qFkTRvj8NMC4dtynieEHK3ocXAkBzKfECqbRset1hBSmzWY2I1Mzfb
ZYSZLWFTv5bhNJ7scrQPE3ZUFqFT5iXTqump7wWF0Gtn/IPMvX2xKsWwQDjpbhoarvD3WU3hOdR1
fqPjkBOv0v/NAbUxVPrV0rMnUNKPV26jxRok4XyTmetvyYqh3CdqdxKVt7XvP1M0vANDJf/AdPf/
xd6ZLDeSbNf2V2SaR1l0Ho2ZpAGAQA+CAAE2OQkjmczoe4/2698KZr2nW2X2JN25JmXFBEF0Affj
5+y9ds0ML7chEuUUd70apStXDvJpij51YBbd0q7kuhdlc2kcXX2IlOZkhmcdhQVTJFmtQ7DYRhVl
N85ygtqDN7HytfTmzHbGKTFD8q8AAoUuzVZ2jSjAJ6qBNeCbHJJopIKBw6E7s2KEsZVurp/GtPsZ
WFV0EWq0E/i6HhUl20qtIB47HXrEx9MD4sbs1tnKlviB44QF84H97Y29wz6FUbc3DMN9tPppvNfy
XNa8SPS4514C2kgqqgD0zpx3HIgD+aDFLMIYtmaXaDT7R8QMvOfTXGkmZy680yuLZO1rjrszKwwF
vDftHxxY3aOff+Mvm4cx0p6wNAw3DaXFMizKX2FeREsDrUtTZfWZ3i6ROiHTd/i1iYL7RLeJZihT
CBJRmj2iTGjPls14XmUPWRSJY+IW4cYa7B2Rv/RvnNHfDWIUN80wJLob7A5OlombZTrjdgxRXVhw
iFYsc+zGWjUcETySVj/fww+ma9rnH4VSMyoluAljGPZSMTQWqQ3IGYMRjgmWbSVIFBjEDw0Sm9v3
fxD2e0peapdAgNaK0dRsbJOaKCocEgXK4J6yeTKg4mMJigEgcSanu85cEIJLISnxJ+AP/NOEW3tp
DYytNDm9mmCAjo1FgFzepztTMgRHEZ7dTSvsVmrPaipy7IDf/5bkgt5KEX3NiAYZhjRHc529wLHZ
2bs2Yjd3HhD+q4/g+nZ6E6hPpvOGESa4fz9BCwI2ORIIA+ZXaFrpJc1bqFYkaU1ZovLCuxbQihZt
apItlwlZHntKSezOJaY8ZxqGzZQGIIwCojBVLfBXTuRQPw7UWqLlKFQ3fQBW3TFICesJYnLUG5Gj
cy+eI2BNjtVyCgPC9LKuOoxqeQpmWSBQ/rUkNW9NNJ57iY2KibiOi6009SN6dutc6fpZH45jS/Z7
kdN7KQygghHa2IpKc5Vz7QL1MTy7q6Nr3E3NvQlb0iCHmqsykHf8cPc00YwHO5DyHpaIrUNXzU7f
v9pm4Gu6ajAP6Fbk3UI4toxNW+6/b00EFNQqLZCJzPcN5lfqO5jPv/8w/NfKoz3nwh/gVhrqxdoY
OfB/37frsVm3cwre91+Oc7vZMtfPMQjwFFOy/XZZSnzM95+KNOnsMXg7RD7zNBw8iEfFCmuOpvxy
xTZxssEY/n5Sml2eLa36/VrdsvUfU1/f/X5KGafOAVrX9084L/sbAxoljdVhWcdIOsrm9n2T5Cvs
01e9fv8U0tgJw9x6/H4A0kqegG2n5++fDOKV/TZUf79fWCOahdLK9Ph9R7PGcq5nsdh/vwWYdxFI
lHm/+76rr2X0xOkzknLNq4KJGXuZAeH1+1a0Q8EaQ0FGOBO39rEN3681C+/7L1f+RHhbGbWr779M
CDfdDLPQl2hInpGXyHPvGsG2rrI5Sj3rcQuU2ixXSDZD33TPA+OyZe6MYof+EwBzqNR7tAIpQ/C6
Qi41tXen45yUOhjUscKtJfLv53qgzLcg1O+/fxw4YS/Q0zgH30fvGaoDMwI+EVyfQXZUlaa7a+yi
ixb83+H7R6NyqU9FnO/LYSQ42x2vRa+8S3s4hDNT/vdSprkoF+wi2JLOnt0lZQ0Gk1tOkBrn3u5W
lFl6LhV0jL4Boq1AkXfvU2Ag+cTVVQdY5vGFriaDvkdWmIDDwfZehtQiRqMOPU3Wh77gZBzSPFiF
U4LYQCIuDLMGpniNmrZPdRWmBKEiuVTiTVJZ2h2hb8NgKdzAjIYxo7sv3xyakLwtD8lHuaDU0ela
kTQrLFptQVArm+8f+X1zyZY796fiS04r7BynfJ8dOqfuhDT898XQ8+XREIttwvmaLuqIvUVNj1Kh
iVFpg+lp3filWLydiHU51tQDEzXTsA+m3X2pAxsmmuelCm19r4eqftdoHixTyob9lPY0qiW+bfA2
X7kK5BDgTLMQWkaTpMyzQ9CTpoB+m4QmaVYHN6dJR0vmXXHAODpu0mx6m5SFqFF3WQ4pr5/TF7rq
h5PVqAhtqHD0T9wDxC66tyY+OxrSc+RIsab7Iu6VJLoFruIu6skCb7mA4eSN/kN7gPC84poki7Z0
brkwTC/pTJZakkDWdOIddm/muVLb6QRtwBVBlFnRTmRTI88Xtvw4iU/HId1zDAYBgXjcT6YfnaKG
x890oi1kaVbHMXflzk254mVV+vfI4pw6phxranFC4HRKRiN4i8isHGyYk/T1VMpZ5PphMZa7ctL1
5QhEI2kpluCTE7gyf6GoHAevK0C9KCRfqk2/bQYb1ac29KSVozbLLWAf5Rj/cnKCLon8MfYt8K5F
prDmJ4oRPWumxQTUZ4sLu/iXS3D5auosNA0KOD4JgYVDtE7iIc46cl9fwckjy6j946hOt5LHGtFq
XEpKWh7qzhfKfWj08dwM9EXhR5hKnF9tJLI7KFVcChmyvSiUhzhxiDxoTXNJpQt9Mum2BoO5u4Vu
5aK50abM4bwOVveURnV0Sq0KzFTfQzQZo0elGMbVZM1JQ0iqQlf8wmmSPIMmKHaYQMDnA754dixC
ecJEOyQGlJFKSdNnqwRVMyY4RIz5O1KPfey1hTVtEsrSE4ZR+C4DihCHDuUuDGX2zCSanM36ZeKK
Bjnvb22phJcMSm7Z5mjH2qw4ZULtN/UUkd3uDD+x3NqRCvhZc95hdDBEnB+ZU+6pgiL9+P3AgARW
GbnazBAq9OxBkD0XcuHHE3orH/VkbosYLhXpB73l81Ew73YeAPKVz0UG1TqsoiMBAux/XfVcNSa8
tND4IFLXI+rtJcTeepIZbQYBk40CZqHaU//cD+YyT3p1Fs/EK33+J2nq01qCo6UpxOubDKKs2xRa
UC0H6rUcbUc0L+AI3yzPdRxAnQz2n5XIlUiekmmbgw56Ntz6DfrWIW5o3zp9ds2mrL8bw/A5NZp1
AgkMzj0elYeEYaTfhKDxne7sgia8jVwhTAwspLjPlmEzI5f+uZu3hgxNximuABJEUmmffXyK7Coc
LxB0GrRuRHebeng/aKg2owCQ+r/gkP8JOMSCqwFc47+ChzyFEfyM9/xfdk36nv+EG/L9h3c///1f
/9+9f6NEWDn+cHUVRpBum8wRVKggv1Ei8y3CEVBGbJv5gmn8Z7qgafwBKMlUKZ80wUjV+k+UCDfN
/BEuNBPnPve2/ymUiDmTQop0DIp8frK2awjTNPl7usnI2FIN+68kEQyDaRHk0XQfy+rs6l+Akxm2
5pe41j5jRX1BzvU5Z7dpToDLnME1792CCeNLkxb88vikx+GmKDSvNcRJywh+jxv92CknrvirPxEm
KMtlj35SpNFzUkwW/I/CWWmEmVs+Iosuntfu1l02RYAiDIJjnVzcPn9WY6LoichyF3aF+a0Qhxyi
1RihRM0sBOruRIfDaV5ax1q5RfHVJQD/iF5N0Zu7NyPWnljePfq/2y4gnrOY0WyyeyPq5UXrnXOL
oXzAqOFo9o0R9E113LPPWCB3om3VplvyHZCoZG9ZxqyicMlKTj+RH+Hs/WY6JsXXiFV6IdI18KTK
pcldWvUtQZFv5rAtRMS3VvX1fd+lclnVV2lrT0UeEa00JG8ZS24ZDxcUILvRD3GmZhT3TJ4CbXgy
be5aa+DyRWNAZ8WrZfXKnZZVr6JHaJ2zyb8zewoBt8ur0ihEGpC4ltnPRTR9JDECNRPlSdCDTq+q
DSmE1F3+1i35u03dGLik+qeqqTd63D4rk753R/+X3qMlIIt3UQ7+U9Z3JytFdkMzZTXgTPcgJGKD
KtR1YsY/5npGpZkHzYjtzPFp2LaoeRd4qS66LUlBqRg6jBUGAf8bqrGdkwPcsTDWPbN8qcudkNzi
mPZDbAAf0NF0+xiwyLenn0VpsolD7VxByXS7FO0nu/eQ7drpw0oRbVBY0c23m0cnKI4ILeCN1XzC
U1M9k47+0gOHGVWG+ql6SGOiGkIFwIZwkQ6rn6KAHOoMJiYBHUYDn+hVa4l9cNsHRdw4GRP82qw6
RHSl8xgF0RtLvLZsmvwLswvcK2cdu+Sw+E72xVSGxpE5vddmB/uTGOyhODRugTMlBaspernpCfVZ
D/H4QpDzUWbmPlF0TqCYqVIcFk28SW0FHLKh/GrDZpOCAAtM6GbN2JSrFH+bVzmgvcaVqYATABjq
QJFRPEy3qw6ge6XRS+nUly6tnhNNsOsXz6kqL/7UnsA704nijNgX2TOSRpdZkO7OMQjK9ARHcSOd
9DEoaPFFMqU4jfF8lU9FV5KzFHYdw8Z4n6XtqnNqKJ2+v1UTxROheXR12O9+k5cUEzX5ld1DAlPH
rfWDEiaXzvU9ZzSXNgIvnyurreqvzkGS7GhetA5H/ahFfHhMhy8R+Jxy/jC62rMb31MckqniWm46
u9rcZd4fSXjvQOf7ZyN2myXf/DclRkfAXIGmyi9dg8atK1s1Tjl+wYVryCIq1R99W6Kl149tn16g
UqfLHjn7omCUjCLkWPXmJ9q8/eyZl67YlTL7fqKslyQA2ztTOL+S0Nzbqb2rUYJhKnk1e4a5bvgx
qnMnRzuAJv1AXnH3w5RZCRoDNdm6TAUZ/D6pFc2mONuODpeYYoYf+DL3FTZYdCa44J1fYMTOfWXs
VaKWTOPUygkypbVLxPijDMINvtv9UKIGchRyncKNLbPlP2xUf6b//kveZo9FxGAZGtTf2FG/V3wh
dMfU2eVs7W8rvmGqSFr7Af04euKFsIwzTZfXWEtLhvvxilf8SVLPMbYtslbzI1L5vfCrVZx1q4IQ
kv/m2cyP9vf9R7iucIVmC02zyeX9R5JV5lY91MxavePLgTSRcf0JBnyBr5BlKjDOkAKvp0fiD8PG
P8dlRuhccCghFxY1LgW/fcTJRrxb5v3zxc8p+qyLpvgl/20OV/78v2HK//Fvf/np//tbf7lT8x/f
fyT4Klbv8v0vP3B2jeR4ab8QRX81bSq/H+DP3/yf3vhnBfLfMtG0f/h85mfy5/0e3rOvf//XYyTD
9j3/e1Yy9/mTi2b94VBz4GDWHFPYqsEtv4sZXf3DhWxmOdbvgkVQsfzJRRPWH6ZpOa77Xf3oFCB/
UtEEVY5rm44KwwwxNsihf6qUoSH812tJpb4iylkVpjCpw92/X9lUU2wtYdNhvCKPLiHfqXm3MEng
PzSfENAcYQwuAnzOapG8jySKDwncbH3Q24WBwK9oRL3PzG2XBjc6OIsIx5quTEeFxtkAes3DhOnY
xUIa8bpGC8vMGA4Q1BZpPzvmiE8nI8E+WQ+1/Tnl2AwK+4HjYxb2jE60dddWJ7pVyzS2L53BpqJS
BvWml1bmVUyPTNZIo7lOen3EYnYLe2db9Ejr2Mv3XYmC1u726KvRmBJMWRlvIzWVbmklAXkAXgZ5
1+OLQppnEfnvVd9wUmqI5fL3I43dGFBqMSowF8nANJxzR71Qsd0mmbKU7k/7rMPdxuR0KHj5qg9X
6toV7lWW7T4bVTitGaMG+GZV8ODC+8VQg9yoeJ7QixGnldLHnppjhtiioroI6njXjsRfQSMpOnSu
prP1mwHpcO+pCOMCmud0bTZ5sOfoc4Gsee4mf9/k1jqOeogs6i1s8CJAMaueNSS3S1K5EtxSoBf9
dl2UxtHpyJoey8vomvUiKrNHjlbrJCcmVk+xoaVQI+duBrRsUgZWKT7OImmupY4BWhNveijXWKOC
qWM6kEa7EhncEhwDer5plZvuQvrmzU7f2AeeUEItCxRPqe/SkREzIBnWtGONa2a7vPViafr6Wrjp
JUGq6kN6ZuxfMbHqnXWBG8vo7Z+F4BSfRXeDVzHBnA9Y4FC6tPELsa2gUGPcws5TU5MVh1kvqtub
tBwPBufSbpuPImRsE9r5QxIWK8IiVG/OCfOd9DCAGe/C6rEOZwFuTNGzdOzphYSiB9FoC1hMieae
bTBoqGYuXYCa1JdeUwJbp7809v0qc31E4++1YKCaElnUvpdN8oMcOIOBegY4ASi4QfRbpGJJ6gi/
nFP08KiE8VX0pFJT7TckzapG8GAj/ysgvpqm8AkgW0+d8LIGe9hk02lyY3mSUjzF6MmAot861Bo5
jGorHlbIjpZTUm0w9a0ErpqxOiJUXjst4/BSaGvS6Dw5BTTag4NVfLS4T3FArfzJzgDExajU726D
zJxeQIUxGP842Yp6e2eg/9gjwKf3mlVgTzNr50YwNtriIUrgIlTUcmn9HopqV1BMgjpeN+Onmlo/
Kd6XQ4nEH07DQ9X4r5k1Z165rnObe799Ve/CSNSoD8OIjFg9Z7+q70MtwyWq4p3beqozQgMhLNLu
jkbDvH22YapQ5OHY7TVpnxuBNochLkw5T6/dgcJcvBZZtXWANBINsdU1cqpQQejlc0NaKQ5XL8vk
c0XSOdzCYROXw0ZRn61JOUgU97q9VKZH9DlfYTYeK8M4FQiQ21jzFChRfUyuT3iFfggKKzPWihEQ
0DO9obZdIidmTkMx33cFVXuYLuuoOwnfusvvfhP2M5PmRZczXasTE9ZF+zMq/UtFD4zBwmduERjV
BChFTLXwiIC8uUb9HqU0OZXKejCL8rOKoY1Y9J0VtJ6I7xOQv2Na5ouuxejTNtR0zSE11NDrDI49
sNBRKoW3IqM/VKQHToMkbDjBk/TzfVX9NPyExNLmpJrYTNW9qLWXJuHQWDVXu8euBAYPp3q9FEzM
oVh5U9oRDoP7NCmfkri8j216JTLLM2KUcRAtizq8JsbAFzfjKKIs8PnApvRIqng3oQ6DcUPOTzil
Hl3QI68MjKiqOj7bfng0yHC3SEFFu4Paq14OETDH6Fkadb6yrEjBsWv8JA6yxNlZgY2NRirBqgtB
oIAaHt5zTbIAF9TJH3lA0pq6DIodkaorMd7y/iaTaON3g6cgXiQ6aI2X41CRADvLSK1Zh6mHl57D
5yKr3GkRq4fZgEIobS2QLDCwFOM+rV9V8BV5/KNjZRMjBALyH0cmU3XYIopoNy0d6zpoCelp9sOE
elYg5BzUNz0eG7JiBCZtBaCbT5Ve7wepP9UdgyycCYtocj9Ka/yVCOOhob2/AGXvLEFeb2w/5tTC
pWyHFgTekLiDYU2kI2V80570DAFhWLxkKM60EccMK5urjx4YSQS3S1ram7AIllqv9wvbvBozTjmL
HgIIQwmWaMMvI/iH9ZvhFL+UMv0K7OwVOsyXb0AASaCeS5RDKqOThRIiyiNapk55H40rJ1UAziYw
qZr45iLBSRrK9yKoPlz0ywxwui3yFBr4vMelA0enD0mFzt+MYUJ7kB9gkK9krGxQLqxcN7z3toa5
BPWmMK7Q4U/oNn+hK6fFkV0aH9IdDvNwdn1jGxs8tRx+qUp8ikZqgyr8bJsRazPapnD8yPq3Ulqr
Ucyeac7rDfwFP/Qq2HKsHfEtgWwPBvK5p2tJrl9nIa2u6n0RnycbA2CEyFJtlHdMBejxt2E67SZy
RPo8eQo0O+Fs/JkzDKEdjlgPIn5XzCGuSLHNnhynMFgVZb0XNvisoN7aA5YCswvfMzwZZTVeqzls
pMG0aOnvttSOutm9oBN5UDq0s4lSPCuphvUgPozCPJpZtmo04JmcUFlMxRqs/Iz5/jAsKIYEoB1A
AC2EENlKwu9cNRKtXh5YW8vEsGUE4aq0TOxhLsqGCpJ8FDKUQ8MtihvNgHOtzgK87Ozbdb9KMvsY
QMXDPOqSQigPpu+8OBLFknNZWfb0FSjOHnF0Eu/o9aAL109pVR+srOb69YklR6y0JIiP+F01vc0L
ud0/6S0jBp/krzLGohWHXw7g1jwkwX4+H/ZXkpefo0FfqT5gzCr1ZMVlHJs4vKZCJ4YL4XLmHmM9
e1Pa8o4e9WYk7Y/QTcwljLvIm5dJRG53i8yUGZrFVU89Sx2BsF03l8BQlrmLSxkFI2lHQwrb1UVu
DHsNJT0nelN+aZXumeYpH99tHEXjBHp+5JBPHuoGdca5STU8WvVRD+n6KKQG+HkMcjdAKSYe0xLD
Z+Cl7r0aE+wBDgd+TLBatW47PG8F+E4upqwitJc3Y0puUKUe2iy+041Em8A5X5cXOMOLRvHXfuqe
iLLdR/sxeAKP31bR1rTca8VMXEmbVRvM4Vm9WM4MnlC+odCkfvEZp1JK2XV2Ruj/1uDXNlHChRKS
qBtzfG9tvCEOEV/92lVmmfRUfKBvi3FI2QtE7uhrlLXIaHr5tE0MJo+i/MFXw66Tu22Ij4wJ9dJw
evwyLoLe6Ub0UkU6dKWvXKaH89NiF8VPqrbKHgLL3S2ruyWt4dpNch8mxso0yELCdh17Br2YHDel
Nxkj9ukAl2Or5AjB13kGj8guAZ/SD5tsWpsl5ufUgpOctDsCiZNlhpJtzpnM1aDBWBcpjI38F5Nx
hgkXGOQ6pEQnuMH4W9aOfVT94tqmGhcBlAg/DU+QS0hL6Lw2j5bEgw0MyBeNbuHDMxEa68RRtylV
9xB/+rn/kQRij+sOvFKj7HtCug4DvZjY6X7G0CDDdlj4dvXUpiLwGkMlmSZi3qxpG1KDd4Om4cOP
3BXsGxY0u/U0Ha1cwOa7JBH+UduGtnMvWgVtobTXTtJ+VVgS5kC9gYwRxP2IpMOl7h56P7ggpKSx
w5Zk/KrYbvyUsq9HQjgxZisreydYc+hq6p9iRKWtOTU+er3yCOXeaGED0715dcPkIF/tNodBA8Eo
E9eImlevw5vtxEdh6WCd4/Vkf2LyoaF0h5a7T8lzXQ6NAvcDQAAb2gydjPgSBf6ebvvwSgLHesL4
XY7GHqqI3CS9tRkhJzvSWoO1fPUNrZhtrMrB4Feo6DzMKwdFdBJkGEWpJtgEqq3McgOULIBtGkgI
tOW7GZsU5eM+jxrgMhws0CTaQ78sfWet49b2GcbKwV3r7qsmlXXnfg5TeEwGb6owpZoOjIWIimlQ
KPafIlP1JsS3is1mBotx1WTBPUT7P5ELPfpXdfQTLsMpvaApLtac3o6Z3722YfGUz9EUTvKWXAKG
pjjUkkvZdeTQafENAamzsAGeLXkLb3ZtH8LAtNYRVsgc/rzE/FozEVZ9Hxu69kGwM2JBDf/kIHbx
+AzzahfHsvVQrF2rYS7zw6XFIVc3ql+mCqnZ2WIYov9u75ttZE/QsOQ9DfSddMOdmTxJjOR4usSt
7RoPBQP90XQpjeTsDJL2d7lJY1T0zIq5XBtVoocDCTqVkJet4DIb1RtNP1mDtVOJ5OQ7aNsee5m0
eEiq4cnWHsz6GdWA5n6Ngi8A2fa/+i7eG1Vy8LngCGaYudvL2jxWHfwlLJashLpfLewm9FTxAjYP
rTpZwmAnXIiOUDXf56qjY1g8Wv1ajEQGd7cK57n1QQ7J3tZAzbbBE75rEAn50mzHbalRHJCwaXeM
ZQNvVAgPCEPyu3EUwgTtkBEHhrz6Tv3k8wpa/HXg3FeOfrC5qCZKCyGfOUQv0hIBfPTTEMSL2CWY
U3EJh/BoCdKI8fMyRwzEgcIgXVUVBZiGoRXbZ83xM1faDbcmPyMbWXucBAA9P/rkycjhoshOuZAZ
A3Jw2pVCTaj1CZPIO1LB85+2IO7a7Q9ZZZ0Hw/iRle65H7K9LfMb6WWHGh3mQkAV0Rr7KMIcJoN2
IC+KrBJj4mrIerZB8rr4CIclBCA+xKkj9lpddZ2/cYSBj9k3F+QOn1VHntW2AAYz/SxTMkEqmz68
IxZkhf2gm7trov5EcJjX6MO1Hcz0kHXyI5gb0iID/SKRaAFkdva8lpU6wxvafG1JgF38565oVLbS
/Iz1adWGJS7t+gZOAGnrhDGzZqIxVi9dqb5ZEaYRsBEYGTimJgf8R1uQqhxgCTlCiaxZ07ZIzSdL
G3bycczcyVPxOsctMzHCSpMBW24nXwkW8wQu6Zl88hmTb0zk2ltj5FsdFsuC2Hsaq9W1yiSlRH1K
QxYhONaXYo7uHQp58N3oIPp+0UiTyf34KGWSLLqebMiZjqZQDC5EkLz2oX4LkOitOgV5khlzoAqV
k8g1cLZhtKc/YOK/IXWpMzclUVgB3vwFldcS2tQ0WCy6jhEc6qwYF5WjPoKMs7dRaQXHWaYTAqAt
W2zg3TobUhBzDPdrAPt5nO5VN4Wfbx6aIv7Qe/tppNbQkwRkpbudNA7+aCJPWOMVxCmBJ5zsEQdC
4FNLTwjaphY4NZ703P1K4GWYeP/XCQqo3jbuQfHTStMH0g5QmZTbMPS5e/lDa+C+RuLZiJuN1bNj
hYTZFBWenfFnoKKaxGVfqMdavivAwHpLubq1NDn3YM53uI7phoWkkbWmKZe5oWGzVnZR0wRL9v6F
ipu0DundDeITlQZoCM5n6MPam9uQBWToSPJZITDZnxJVeWdaWVKMyBp8xEUPURcZmJvMU0OunBY+
l/WI6YzFyHyVTSkXGeccwBfHShA4x3S0P8Ywuin/PQvFkpO+lv6PUn0pEiYeSZQ/YU9ZQ99ZFe4A
VRTpV2jipiH6Ybbq9YLc7z1kNkyAAf7+CJoG+dv3ussTT3TNNRAcACvRelJUJy3Vj8BpL93Q1NtY
t/ZaBLAn4TihajAi/OTVaFwMOC8KFQ6HceWOAcVdR2VzTH3/17Cr6FjAmGaFI6XSK5Lpaujhp6O2
X05JdmYVE4dmxTh+I9atGdtKkCOdH9tZjDTlF1M4/UrqgEafcWzLR9blrRwfgeyslAqfvqPQZeU4
TXd1coxVgou3tqvHNprt7uM7/VtP4+UNXJFUszZo1eAjJaCVqZ+RRfvECZBv4KdUzrINV20XosJ2
bmacPmQJY+kYB2bE4dehqjmm48BE0gE9pnaHQUS05xhk0/9FtsLBpi7wrFWclSQjHDS357p+4SM+
KXQfUiZgEQ7BMSlwtc+UECJzjU3EJBWj2lIn/lPmBLVaoyfECeVKzHb0OE2zU5syolqNIbVl9Jmw
/sdhfWZSw7LGaJMTZoXdB4Shqj3RrbGhGHEiCFSv68uHDDNHVV4HG+oJiFR3YitMUNSkNDWKyMLp
UObHDNSZmp0zZdgTDv6lg7lwB2pfKyGhiES+k09PWR+HPTRKkiwC1vWKqUoGGaYYjC/8ouHYk6Hz
6iT+ZopJ0VT0HcqxRRJmXg+WipPH04z9aSTBuzaFS+M1gdwmD9HE9eCF1gkq8Vkm5aMd90sFM9qU
xbsCwpxKrYgorHQQlZfHrr13wG26KEMziFCvZc4PYQQuZr1zbRSUi27aUoMtix7pKVO7PNlGUU7W
s7+axcluoy9Lou76KF60gNRwn9JRYsUJ0UgD5WyncDtYBqmzjdebynoI2s2sHQrEqhfjqpkrERpX
RvmkFe0GLz3wTty7m07Nvbp/ruhIsKNtjMjikMX0DzezrypERtzTYsMFSfiUcgiIAdRghzZqA70O
LLj6OKiXlofN/NcEacNAM5eyfaUIlc8Okbn7QdTwEkgOBzvnXBLw7jymKfFSyAhV8SGjbAelalhO
EWQHHMpDo9/DtIEWX52ozqeSjMhu3KhdjKlh5P99TyX1L0+SDbY0rj2+Ri6oROaimvGryRtPieB/
OuARbI8jBjrjBrbCXdXsJxdVglKwWtTX3mjWFiM9OvL7LHS3afJatbvBLjnySbAZWOqPcfFhTg+K
vFeQMml1baP0MWrSTTWpS2lNN6nKhWSP6q2FgbhLmKzMyRar+dLABpM7xZ4hZ4bAa6MFQDI6+t55
aiy72jwVOT2dKb8R1HVFfIPHMHnwE4Ppor/ya2XwDC1xkcMb+h5854OmG9aSmIg3zYoezErVYfew
HJVj8mnabPlBiVeSyc4JBeOtoHVd0eqqKcbgcj70CePkgHzufQOzHGQD9b6pLWGaPo9++94h77QI
2UNeaKX7rB64RufDnp999lbE2cei+E51d87g3HbkYa4qd7SOHNOlSQavacm1dIZNzdgDCDDVjraK
S+CXAr9B4feLwcfA+pkRC+0OIPPiH0UMkQ7sMVk0qGEkKJ2GKNM3RZ6cvl6XTrIRYO0SRiWGvTXk
S0E63lTu3WyruHR6UFBEdAocnHHLrJ9jSwFkX50fkXiljNjht6Y+HdZEp2ALIEN97gSoSrCZSKHX
6SzF6UXFMeUSCWi5L1pNnhYC5KAk+oYpWadBWOhJLCBGXWVdgZW2mAeuDgYj5lPCWgQJeah57BOW
q8+dRBt0WmZElVcr1SmKGnmMO4UZsWKgNmyuXd9zyKi12wSKoaF3uJ9EEhwo2XsPNCvpmUlKHckl
rmkNzbx61r+6NkdHSxFkuoHkNGqY6oMFnYweycLPGALUHc4I6qtwqVS4zPxKA9kj+3IlLcLUrAAP
04jjY+vEjyLPl2Iaio+ibRH+18WxiQWtP9C0tp+T3k5SyK24t8LOvW6IQL1jKer1/KMbKJRHtKNb
pw0BkAD3J/2mh6Eyl84JC1YWZHtHCZiRDagLQmM76IV5VPhag7W0b3MW76NvPDk+LOrMFl+lgX4P
ueub3afPoYlCFoB812gPMbRs3rEYUupY3IwWum1d8mlrOm+JK+B2h0mzVYjrwGuYPfidryyHmPUt
1XFa1JLKQvEvbmGwLOoZkfGh+gPRNBi1viNNiVb+HjT1wqrqk5uSYxfJafRIueuX/4e5M1uOXMmu
7K/oA4RqwDE5XmSmCMQcweCYZPIFxpwwzzO+XgtZt1tkJEV2Vb3ITHatqq4ygQAcPpyz99p6zoZ4
uh0rcHetxnFcD7tvptrt2EljCMFitADPUR1b/6dPA3QDM/yr12A/SoJpbQfisUX7zV4f5EJH5FFT
NHTmkN1mWCFCHX1UI1HPlA2KrrLu75Emest459R2tg7RZ7eB2NrIq5wsUvelppEm38pd2g2Poxbu
tQn/RYCL/lj7exxWZdcuy1ipV1P33RBOgBPOQOjT/PBkdqhB3C3ULNv4DYA0r2G/HgdIilXTRZZt
LAccd2CwWKsFNLO2UoN1P5Ky3FR3GK2qk25RsTZVoH5THO6jOVbKdn6oesFGrEjx/MQgUMDl36ZG
ZlKmzJQFlulnklOCjShZbIca/aUCbHgc5xXb6gcE4eSMeDZE3CosGYYRVkj2XlgToB/DzUeeeqhU
UDpNi1XU8OfUQ0htOYTUlQiVCJ7bVHESD6EO8bob3HJTqGxIUlIpDmopZGeqSdCif2gTi0LZW5g4
qmg9WCSq2z3OmNR0Cdv8SaoWUUl1Xh+R5aUcZ+sCB1TdetXGznhK9D2ZxW4mxppLbMfB6ycCUsYM
22FMFE2EqZ5VkT9XULhcZwGJDNWoUpan2eH5P1F6Nae81QQ41q/jFAykUx9xGG0EmZ/E6wzdoiAF
z4/GcNVoODHSHpOAlfi3Ihi7XZFtCrW2GXuJNbsyyMZ1KspYPbFf2Y9w3ixVRFbUjOPVxLZZUSuc
V01Eam0jV0ZTA1jEsENeIA3c4cVPVUicomG7YxTlXo2d42CNxRZxND1VGxgAqh9l4oCcTg4plEt1
tAE1mDmgnaBlZ64bFkUfSRWFze1YhTvq4t+cMn2uLO/oO80hrfX6HJXitmrnmmk3gEZSMFFF4bDM
YVikDkUrnSYx+3ixzMcUD6GTJJuxT5Gng7qKVWB6jjCXgdnfaFLXAGavzWczbPnyOzlR652mtZO5
YdZSibJUfiFyxwldwtHylc1kMFeAGvdWVVrfwSAgThlkLJlBMHrwWq/1jNipgo416BWN2tYxpMK4
NFIGfDcEV2Hn6Ncj6BFwHzFx6vxH4EfAfkKfSISeupLrkQZ8KAE+gcSFZlIb66pCO4DdZVjFOmcR
/CEcyk0KWX420bDEn6TGrJ7thD5An/IrtvHWUgxGzyp2B8JqrWPL/oVghK7w41B4wRc4oExYZb1T
UwyOtgbUcZ4EnCTPd6r3PbF4z9jf4ZRneBQaubDa8qobVEyKWkFInZW5SlT49OLSZadCBbG7MF6k
VAhxF4faqqySVRsCSkKPZVHZfySFvODRngmXxqrVPODf/xFLJNR4+F/KqKcB44W4oYyfMQ4yZmN9
VRjtVytpV9Tb1KOBqVQSdVeAPOaUTaimsQuMWm78aTJWIFJ8dHxoTCccpSaT9zLqCnOtJ4p9448T
zn2v+zXiynYbp4LyVwoOHBrBCRGmySLbxrqN9KB2mpUd1QaYw2bgRDCOSLL4XEc1vo0ML0JfkK6a
+EnVxHRq21JcDSnwYGqnEPXGttr0en7MLP2e2NnCjQsTx/NENDfmn5WMejCDfQeShvMZeltvXbXt
cCzmf1gE0x07vftVWPWDN+iwuFQl3KaO0NYjyBGVcXELW/tKZiP0AA1WbqYOysK0QxhsZDyhU10O
ijYtk8IGLZZTx0MNVx9g7oPUz4xkHTsjjQkfwMZM93BCEI2S7uOqVgcKyx2IHMWqXA52xRIf3kPL
XpUKAmatIrB5IGwzWsmc5rRUk4Owpbki7KtRo3/pmc1yMEzUDd3wUw72OZDFMRpyGllVFq2UyiQ0
q0zzo0TXT8UT2l0dyvxAvG0bNmIXYwJa+QPNHzDPJo0h7WcOpgFxxHOHjOSQK+kLrEjZTJZLCYx+
ZgdOo9sXACt3k+oXG4iheBJ6p1u02bEkeHE+wW2yZtzB21HZZofsp0e59ge7WhGX5C86FQN5Uigv
U65nV5H2gq1MP8axuWawHJxSyJWFk+F3zFhEgkPPT9nlIT5u9t+eazTtXOv04o03XLUUhs6j6SN0
xbtT2ug0TJ/ELcLasNw0pT2nXWNWCtn/Zi2LjhPcx4Fkv53RqQ4QpLsxupJVlyX9Kp4UELhlrW30
QL916G+dNFIlSvJAIocEnkbP50kQG8aYUvmWAX+kpz+Wmgk66ogSlySXZhUajX8gmlJAmu4o4g6P
auEwTUTHXljmqit0TjRlBEwReGI0Mc8TIV1IsSLyL4L64Dc71IP9YhSRfTIKZ92DbdiO4q4bhuA6
jtmdMD9W+ybD4tRxtEinZTlXOAYo0WMn27tEt46xLBnpRfNFG56DKjRv1P7RIV5yB5mmX1pVe5Um
5k5zAjKEwzHl6AyAW5gk+MClO7DLBMubH83OaTb8bmbaliASLE/j3GOM3MTkBTQafvvA6TvKlVj0
zW5AE6WQgYnlkOwjEvqUuqehS6jwsp48Cz3vMUDgtUCWYmxsLG0LmrAP6ERPOF6w93VIhzJP3CsZ
BZC0T6Y9jKmvVerpS79j75Ki66BOXuyMLqeWmODBTix7RravUM44N5on8Ynolb0K875xtSE0nkt0
X5WQ8qEv2ysmeuAxNAtpxWhHvUJf0hUlNfoIT2I7fiWB90XX7Mc8DI1zVo1nGMaLWEbhQxP2T2Ya
eOuhpQ2tFzzrCM8nynBP0jS3OboXMSg2Z3osBvMa/buxsGXrlmbA8l5n0RoN+m2imkyyDZ4aYK4I
1+gaEWhIiooW2oEbz6I9BrcMCPQBKbj02xjRg88/Ekq6TWQXtJfLZZ2G6Ok5NLm5EVb7LtKeOkr2
OxMDOzTv7wMOLJ418r/2MQm0XzCvtBFWjpknhTta6e00xiHVFIpKw0gUasSST0cdY7K1E62NZDyp
ljGL+4lqgR/bTxS5EQp1KSpCPc9PvcZmxpTsEypCqv0cqO2UrFvOM5TbtNs2ipEBhNx1gUpsGVNU
OQSKMxEv1hpokGC7sdkPDrF6ZwUFdFSjHrEyHcaS85X0RYPfKxc3wcg/mBY488UvTgbNvVSleLD0
6MoBjQrBqPQQOgnv3GuUciulT19ii5pyFiiJS3KNAeI8Jus9GOxNnnn+Usd7uknGAjecnYqlR3qR
C2coPAK8DY4+W+C//6f//t84IA2HAQEKD4y0M+fIi6y3+lhqKpMix7EYY8ZhQEe/Vk3A3R1y6MAH
KN7pPbA2skYBw3X4E9BXqZ16smojW6phpRGT4aYDPsrWgJiHnP4lq4jhyEMTZkKIis1KT2D6o1sc
YpRFsidl6mI2wtjIdHIddrjQl7EPxwx1WAFPodbZyj44EE3Kif11Wh+Nru13IgBxMgnIInHig0+o
E1fLtYcpGksq1/bzfMbfGCESSMv3dChQPjc2LUfH706pxNABLWM8lZ4/kwanfVEO2r6xM1AKzbBX
tfLoBPKm0gfnqu2xgZqCg4PhhMUebzEp01F7U1jdsQ5hRHFUKVZ9EBJ+JQYGkjcNR12oZ59WkyI1
Ent05dQ16iI32VrQEdtU5JLdVF2561K644SAEtCpSWvjnydBTYPY1VlqhyenSLvdVDWk6eWINSi9
LmBwhQu/BmVl4UrclCAHMDObI379tttHRrW3QNy40uTHwiElCxQs/0IhBWalkKmBuSdu1grEg4Vu
2sY2nLJtKZNn4oYozo+VRejIVlb9cQo94zCkJOy1jX0sGnU75B6WBmWngwjCaqK+iPYHpgOFuq3a
U4cp2WoH3k1MQOCarT1mlj7wN1nQm7TFiy8KQHCEkkhyc+lpm5hNxKLryvLGozbBdvOLN9g98U3V
l0G3+SNdQcOphsaXme2zrNkNEJKeqfVWLWv7S5qo2alV+YodaPdj5oe32XBTZr5JqKGvHIXioO4k
6wYu8a0B+8TN25d0NBjJlL1SKmoUs3EH+yOcsDSaTqZQQG6inGwJ7DNnS2SNfWOtYHJZQjmEyRb+
tKLAzecoYOHQPIVHs48q/btuM9eWffio6USD6Mo3pba+9NT8ysoj2ylWvjsKdFiniLeB6RdszM07
g/2OKvuViTWR7hbdNKoyS6fsYbWXyq+ScGe6WNjw4xomc7NOYo9B3gA27WbuvxijcGFZ+kphyl0q
LoyQdk+ns4S4noJQDlhd/a1DCv3awYu6CHz/xSd6w3B08C8V7BdSRGKX/cq9kxRH1cFdGCFHXrQ5
E2atsBMuGgTFCFHCCZvG+FSQEzohuepq8FHqLvL1yjWGOaKF4n2doQgywgLHcFa/mJ1wvbZ23JQM
EnpCFH0jry9XeTW3dzitZF6RgCdKrivDnmasz0EBXrLuFHWnZ1qPOsO+iYLhFpV2v1QRdRdIG8bq
PKDJBWK7qLHu2jV4QOKZS/xhSZl5y0gwghL1XFHnhn98PRoBNd2ZhB+I9Ikz8vdaH1iGhv7Rn+n+
xZT/CKLepnPJ0SPIzlrYqmfrbhikG1moCiIdebaFK21T6TVyowXHq3EdQLpZCk0n9Tns1+TFDhsB
ASOwyAfCb7yPPQk+wOAc3YlOW+RdK9eBZX3BRtUSGZy6MsB8SrqlAQRsprXP2VGiRGg6Vec+7eWd
04zQ3tV8A9byJYu0s504FK5SVd31tP06jj9WFhtH3x+uDd+hr6VFe9uKd1lcfeU14ZAvkToVgbUa
Ia/y+fRb0Jh3mR6DuSaFEDqWgbamIqCnqnqFwiWKimHusmWdxUwxV8koVsnKzpZBGcgl/jhwMTCd
s4bcwwCfWdSIjeiFuShEUSwTk2k4UPK92c4ZhxV9DdIBUYEN0Tppg3HZcvh29fA6C82eiqj2pWYE
ipbkldoIWa3yjPiu2bEeJz+reKZa1iQ6STCU1N+HPTxBYptQqwTxc8f905yIVqgT8qWjhGcfjWWu
3EtA9nZNfbtLdpJQ0o0UQjCC42/OWBEM5uXU/SQGMD5MNOpiqWZicIM9cALeY0n2bJlyQ15jncEA
GYuMZv9CZByCEPf0bpAANCyIbXWMqxFp6q2ttzgOp+TIjwMs2QI8sIsux+Puf4l7KrZshpeajOI1
ZRcGwuiVV0ijENRFxy5SbdJLaevUojTJOk/p75Yae+ViAM6mckq0S9ONm24lpti646PAd60Q+tXZ
DMEMbZ7iqEcKK2GsOBuFWdueKrkxWiDVFT/mXCsIsMfHeIgKGH8mIRXghNdtQ/m36TG0wfbb6YYY
ryPi9ypAtxUd4ZjF6odJqamWtbWc2nhLQ7HJ7HNY6Uzt5UOT31bRBOr3a6Gwnaa95o3KUu++WtUd
aRi3LXOpYvpEg61KoscsJ17540vlvWjc9STWfS1dyflfcX55CcKqYQXn5zqSE9tbQqkst4Ey3/M+
dPuXV91K8ON9/nPAthin7cbxfuZ09QIehoQpOhDnl9X1vvahMKbGwQL+Lbt4nwK6kwjpyqDe3bSw
ta3EXkMRIniKDkqOUnSNvMBCmZ2M901uLFULxKe+clD49zBeDHQf4VdhlCuT0yUqo5Xni2dbBMty
VnnDsOuN4qEmSocz0ZU01WtrEETL0nZodLKEMvM76GUFleo3Ra9mSP2ThYpgohofdQHe+XYvveuu
yc9+SydqUHcTYt40hovuUF81sdRV27T6Eiff1fwY0glxjC9Vd+gKm1aF/qWwLQJY6K4nmX9NGvva
CeiDFwBcUJ9gYkwiZM8oknWaZPIxB/4dt94aDcSuUuOjCu5oBAA9lHLJTSq4bFsFFnULB+rJRghT
x+hl+oT0E3J05M8+LK99nHJ8wYtCJZ8irPfUAfZ4bk7wgxe2skn7/DSbKAx6GeEAJ9JnnRAO1gZU
R5ayQpdwVbMdHYBy1E+Z/W1SwSW1aJIrCv5TKHDNUjIkM/0urigANypyNunvqEZe10mxBxW/Du4S
vP1xac5Na5OKIcRJtQm37Uh2kWZS84us5waoKXMPrtxUucoC/CEeQefswdJZ/LUd4EYHNQz1VGo3
HpxMdBuQVwJL/tATCJKAOjnwrdk8qDSiYTCOROpNun5uhPbNKpkyRkffsGVxLb07FGSyFFH64iH8
Vponky1Uwc5NBCey3U5DoWFdmXsm6TpBd5HyTVdkWrX8VwIYSa1FN1aTC0OVY6Sd7LZq9uQryQuA
r2sY8PAQ2JZwVBZ18k0hnl2OyTGqnW0KdYcl6yYOrZuOHapfERNXBwNBLQiQQmPbK7akUcqMQy/w
gHyoZbM+9QtEQ9g+kAS4nskS4Ts3TVlYi2RChd3o/RJa164GJJSTmDMg2m/G/EyVdp2gAjPT8br2
gmfVGR+kTa41jahFb5LqBPIhMEoGGts9QR0sREYCYYlOob8r+nJZGMqj4tS/tBTBqL5FOkn1E7Hk
rG6pyq1TGisLBZYI60PURivLVNCt0uOIcTnXzDFt1ywdBKx5peyyLnMbAhJyrAlK/pBae+q3h0b6
i3TGkZohm2Fatm3cXIfsgNPO/qJn7HMdj1Qd0zw2lfEUj9+jzHPLJNmZgvYioZaedu9V/UE1EOaO
ytd4SCkK2ieFuZ4z6JNugloNPSKM1CA6IndcpknuhmO3GhTlkKG0tmSy1kaPtnS2jCNrb+jsIrum
u8K3OpsuwWnmL81A14Boi3klh0Rdh0+vnHz/H75P3HHk5Zngvkyp69hHZl/o95dbjGuzS/TfSX8S
Y5EZZIjrISkH0YMf4LgpPcRauXIbx+HXxuDlU/p1gDenQXvSCxD7lcOIV8fQ/X07s+cR5+Jf94Pp
8bVV8uK//gcODv7vnzNXvv57/2PzM58NjPXlX/W/0YFpfujAPL18f8n/7e4/b18jJbT5z/yFk9D0
v5mOpCxsaPTYTYe3+BdOYv43QrKNFAIUqNAAWPzlwBTib0KzNUtK1ebP6g6kib88mPyr2XwpoE3M
XkxLdf4RD6Zz4cCUDoEY80ATphDI+n87NF+NsaKjOGlZfncAQbzS2VBI27+Po8qFs7QcWGor4KwI
U5dErSy9BIjv1xQOlRd058C/Fxxl2nHXxnfZdAiSY8dnM0Uv7OiWWXoVVBMlplOt65uA6ScnJAD+
wMHxb03N3xQd+w09xjWBPgesZ+AEGwVUhWMSQo1yjPwhQpRGlqbkJEjkdFLxUwM9mEwE2BNQb8wK
KH3rkMyTBz+0rt8O1F9L+pxtexMmKgFstLWLX3kNUm+bcdN6ZyyDnpDWNmTLRCq8hs4PKtWcoZo/
IlD+OZe9U0pgXersyAZ8lBiXEwyOIHLlNeK6daqm33TRfI0hpRKptKiYNfNOPWgwMUlK2JkWOHq7
3w8qehn9VKMP+3hSmN23FFD/H/5jfmEWiAtd2rbQNUuobycFpTEIQGmj7hDShlT8l6R70nz/W+mP
KNLHVqAgoLzttTllhQ2ysTCiWr2eypeeqvvWt34QhVmjmgXH2uoPpre19OARJC4izP6XIoe/I2ne
TBpvzOv2fEN/3LCg2KVbDqgVySh/PYvh5cqKsjDbg9o/KMbRnrA/ZotEu6oBff4OrnCQVL/ExrNP
DZaQxgXUsmWgY3NA7Z7UhAjSAM/wVDb9VaM+kspWlaxygq2JGiFnUu5qqKaasFYt1iDjoaSbYd+E
43dTSWkWYY1gOPKkZgmlgE7R3EcWGejKY+Q8eP3RGI4ehVcyhkT2oyAJrPWuEs7WyR1NHGwVx3lM
+D/TODxbBghB04JWAI7qQXMghLPl8VGAo2RcgIvNnO+Wt02qq1C71qtjWDzYdNmV7on+vClLst/M
laNvC3+8Zau3DobrpmxdHwnthLcLFOsSgjFEJcLluEVgiFhYfuUGdoYHVhzX8mdOSbnApUOqb7Pw
YQ5Y98hhjeJKeAT/tfW9Y+CYJJCuMMBY0SumXbpg78xWmXCckbwsnWyYIF1HP9px3zsPMTE0WsaB
a2xxmFbXdqntVD2Da4DcBPVMAuUyQUyfKI99eEXCvE/ZnawezGK/E+DddkD2Hkwrq8ZJa3abtLtu
o+ip6TuYv9Y5z6fbBvcZOePzAYikig0aTBXbQZN1d009zgI/CkhEF8cRhho0boFR0DZPN0qSL+PG
WhhlCat2hF2BWotM0pm6XCLib3yg+Pi1TJKqa/rBnOdj5Z9AKv2PvIA3S9rVSxdmv/LLFe3N/8//
+Df9b1z3LKae//OabPCGPHB6SX6E3c/6zbI3/5G/L3s21CNL1XQ646ZDce//Lnq2+JvlCMe2HdWE
ZvGaoWSzsFmQJVjzbJ3Ouv3fi56iwlDSTDhgpgAWgAZEFf/IsqddTEoQeUgotZmRBAuwY1vAD15P
SnUwlQkOb9WFRLhpck4xLZFed9Aqlp2HGzinUV5szaT9jJ4x/8WvZsPfF9ZVTZMqv9LCY/32wlls
D2VG4dhtjSdnwMOgpqjyURU72DjoqLV8WYUFbY/jbgDIWmFhgcOxGGmpm42/iZ39q7f2167uzQT9
3qPQVcPCnmzyiOen/vpRZKoqpqrmyMPbwXCB9tqhUhDo+wzZv6SshkKFviDJa9cfX/n3UvXHszCE
AUTE0m0m6LdXpvJeF0TaEbubUzyGPZPa26FR0MLmL9jxHzzlF/adk+YbJ1gKq0wYe8RBQL6bA8y7
J5ug5jHB2oumbHA1qkUf39+8MF3enuHAzFBNWBeAMt7enqI7uCUBLFOEYj6601Xod6E4qaXixuRK
tNB+JoTcH1/03ZFpqrwPFhJVqObFclnEmBYBc8Odl4BVYbw2XUdN8ToxnnIEOgGbe8LPHG84/GsX
ti5GpuUoDl5o3NBFR1iUKFqsGs05sZ8sskMTmhN9MVyphrwHArv6+Np/fBSSrbEpNUtjG2pb4gJw
I/CM0zBVJjc0oHuwkWlyRGpTA2JMWf9rl7oY7VZDxz5quFSFZin3iX2IkZmTex1Rg/r4Usxxb8cP
v4pvRgCHltb84b8dP1hVpkFF5+cOtEXiLsaDlrqJnhw/vozG0eKj68iLFye7VncABKnuhDxuzjaJ
zIQmUHuYQoQ/Ak5p0uLXrdBfkzdlOHcfX/+Pz2T+mQJIqWGbJqq1iydqGgaZTwQ0uZICrWMuZ/JC
Pvob30IDzVGVSZTyjLH9+KqaeO9Xv7rsxdMNOpysGpAAV+wT9vGKPbk5ZwaTYqlJvYlDcYGOGmdm
ARui/exjmX/Um7lh/tE6OB2L+UHnCPX23VoRkYsmkTFIB5+oYS8toWObGK56Af2Iwwn5n56Svcj0
Ofrpo0zH2r6Rer2jOLpGD73F7HRo/M+m8ndfhWEbVAxsQeHg8q4YjgWSDNWt6284rBdNQgVboe5S
0geKp3057DQVVSwA1SV6o61jGPsWFcqEfj43U8xF5inaoNw6pPrDJ+/r3XtjBddZwC2QRBfvywlG
3+8CVtz5Telf0/wxI07NKjAltbiNYUsg7fdsgoslkgwsQBNSthHBn8MjCxVjgRpnNf2ohPhk8hHv
jSTYWmC22Fw4zuWS3CrJYEudZWikGTV43Uq1x003ffFhlOWyPeTCOZq6vGdQ3+bjeMJAiFc1I1nV
iSzXT03kLtnRwGxL1EDTnSc6COk/uhYx3nSVWh7qXZP1/uLNIo+Z+myCsVolCliHZhnLbt04/qoq
/MX8lIgbPunGZwOK2sQfw9xgMwYFU/7egF0McxM7zxjyaPzK2WG7Oiepd5f37QoU3rLKs6NwOmKi
gn1r1zuNfNGu5zYcD6zfJ7fy3vAhg0EQmGQ5pjFXUV7vUqze9My866iFedV26CCQSP/W8ppDKLXv
YfhCeJrCdT8ZtPNjvfzMLYf8ZGS+bEjZdL65aqrqcUXC+ITXkOChHCWNd+8wq6asjB7+AoVGrKZQ
y66b8yeXfm9U2qrNJgAQN2Ssix/cJSDEIxK8XFguT11LxsF4jw4FihKzi+3suoiOR72zCO6c78AY
vU++i3dnWGBz0qKtNu+WLyZ2XM7Sw4IxuTLrDrbE9pOOG0WEt4Y17RBnigEIQff798dnIlGePnkC
7w0+WzCdYXxho/wbi/eqNJWEQVKkkuuTFrBtdtiZq2TbIFMccnKI0+HKkcPZy7BGkT/Y5QWZze2i
zKrP3sR7g8A2HQ4fjsbcdTn0jKDstAj1u2ugONfb2Thh0JxTjlILbokcP9ZJgrQkPQ6V/9kzuCjP
MWloOpMP9UTGvg7x7O0ALGy1N9uCVU7BxVbOYAiEQSQOijmUuiBKy6ugSGLwRjI9aAdAA7toUD4Z
Ce99e5BiDZN1RaeSeTEUZUpjBKPM5Eb4vvoUV48k78VPXN3CE8KdSPyN2eB+/P4vOIO/fzpHQUGB
khxw6HVvf7qamUPvAL90kQJgqpo2Aq9XlSbb+SzSK+EnG0Nt/vsuv3XJp86xkGeumRfDPYjwjCaK
ziaU9nNYLyojBZt9QIu1NhV5DwJIquYm07Z9VixZ347Cd+6VOL8GOvfxL393RydNaRu8eCa9y9Np
poNTyx1tcgfDWtpUocL0ui7ESdb+LTkLZ7VHTBrfx4hYRy/afXL198acZMALFhz+OfOPX0+1hL0o
QwJeHMmXxPwSbvBd7GT6fcrTm1IM330jPnrVGGDnoq1GBlfU0c/65O3/eQ6SGp++5KRPaiA0wvku
X339ESlfsI2MgZ404o3UNcm2QeBPBz1b1KTy2Gw11RHxrpouPnkA8w+8GAlvLn0x3qu4GesRS4Tb
KN1q3tJGeYCLst1Y3rWR6icxmfsu808hBphq+FY07T1pDJsi1E9V5Nwh4/9sQLzzBfIohMoWW7Mp
pV6sQ7EUma/28V8HpCHCNh5vK1x6RPS6ngaLLrVOluPvAf4DOql3kx3DFEa2MsLhI63amOjUatxb
x9m+/3Qz/s4UaUibYgp1aQ481sX9RQo5DKnN/dVlvx4pZ6KpdRlIbuwEvwhLsrrrEJ2h1366SLx7
ZckldZ1yE2vl22HiEz/gZxXxMylMMIu8mbjx1ppSH+LR2gOXW3mEVP0aqvr7x4PkvV0j/DiaMBzt
UEsaFz9ZIDIJjQSIpJJyuhPhsgq6dQ9xxDchi0XWVsHQbrJ+m1Q3a99CE3yux37lG9E2VOdD/K+i
7K9g83ybOuVW30yIUyKOBR/f53urOJYoFg/6Bixi2sV3pDg9J96W6ilBc3pFRyZz6LOX2rOjwhyZ
7BA/NxfXxvseb7hht/hBPhu/7wxfU9Vtkqs1Keal9O1LmuqCiDuDbVRDM9NU0+0Qhzdd5qE1abc0
lnCyiD0c70/2jO//dr4ZfrZqiD9Wbqz1VlpYbBrLEAcYJk31pdaMfeIICkkGIJNxQ5lyOZUIMkgX
G0hY/eTpvzOXUlKbt4/091haLn65Xte9ZwbQH7zKX8+UclQecO+UI7ki27E/iLkVbxJiSdAoiUvH
cQhvFb/9ZEoX796Gw86ZDh8NReNiShf5pAW0mllQ0IgYyPmhaq4ircLRHZjDUk7jg12iLnf4fiL/
pdb9ZUIrTsMMLbXoGbDjRqvbVRiWbhHsCb37oWSIX2Hv5WgdQK2Un2w53luN53KvRqmYYqm43PzR
ugmzWFcZLrp/Vzo90b0m0soS3kVv/bBitOjTQxQDvxmwH8L1xNsxoTFIwWNeJdD3PnmR76wJwI4t
nRAxktxU82JNiMw47DWHoaQBs+qrcSGt9Jzgb1h0GqzKRilf/JZQlkw/ARzBZDJkz8E4uhZcmTBB
WJP51IHqf2aEM7poLfOI2CtdvNg+woxl+j5bM3KqFsKYQG8Z8XaScj0q7FjIRUO1JBaTX9xkaKQI
7Nz6avrrk6fzzt6JcoPJHOywCpiXNaA4V/sR5twEdjHd0ko7ovO6tjPn3pqlWXfRBKBtUrqrzile
oljeEUd0dGJ9l3T+00Br8OPbmXdqF+s33WxmG8Om4WhcrkZJG3qCIILJtcPq2oq6VQpfJGhsEtNB
2DPdEGT2/R+/JN19jis8bzYtF6tBU0u7j8WE3Aw5cm2r7ly1TXuFj2xjgC7jjj579e+U/Qj1sXju
iAGYY+Z//2qDVBVOobf+wAKk2U8B+AptMLd+E2wAmpwTv8KRBjYI7wHpAbhJMUB8/JN/f4KXj1ln
DTRNqVJrsi+qtqWUE3lQ3ECd4S+JY/9xKDugD3wjsXK0zRg3eHiTG8FiBIe/AOnQDgHSPO1m+Prx
rby3vtAWkqo1F1z/+DgJsxDdOCgjiWBkhDluqXaHzE5uJnnljNsBbDNFpfXH13xvkw7z0AJ/ysFs
futvn78IxagkNgtryP7Lmeqzhh4PYM5CL+1fEt0pUSILFXMMLejNJ9d+bzayVPv3ccyxrD+O5thk
sZfB2yFH3PV/9aa8y5vuUDf9oUNoHyjmlpxDVpQ52BBIa1Oeod9sc1I4Bl0eCuX6kxt6bzBacMbx
F6AhkX9swxyrysjtppQOvYsgLajY9Rm07GZIqrMV1eescJbFmO4yEW8xuF19fP0/BwDHRDpJc9PQ
ssmre/suoqhXh8LneeRlCy7IReO7N33vDsft15dY9UBObz++4jt7Cy4pke5oiLTQ6Fys7IkVyHxE
oAU2s34RiHcWtb9zcAuRR81BbW8W/powxGVs6weqwsdQfLr3nX/V2w+QEwFfH4sk2h3nsn8mKQG1
XpLgc/T07Tzz6sNjn4IUYJkimmIjee4DePOJArVhfomQgH7yEP7cV8xnEuiegOTZ4+gXq+KEZSCR
BXUIqnGbebNr9+Cyftd14+18QjMK7MH7rPhRooNILR3N+bj4+Cb+rBMIlV0N8hxePBu9i3efERM1
qfgi3C5Nt7OdJvfjG7KeFnUxrmqm4Y8v9+enJ1Q2haxylNnZTs9D8dW028a9VrPVHjiQUhkbYI3U
wwZb/0KjPPEvXcq4GGKdmvtBVXApAV7PmFhMiusGrqSK5P7jK/0+BVwOJceg6mGz2eI4c3GpXMd3
XgsuRdAzw7a6kaO97ip8MYAZqD/4DdCcukBwRC80ElBgc/M5qqwrxfeeP76X975lx+QJU/ww59yC
tw+YakLKvtCmeYSTPnPqXTXJ+0CKU3BbdM+276/U+NMa3zufEpsnlSovhzlqnheDCOwCDN2kGDAc
9+umYyDpPiBRMMoGRBjE1hXKZNzpBcNXJVk2G72Hj3/2n5sWphKaI4i75nkUWd+bcZVzStea1Bxc
xL1DThCAcQqgx4nHhuVLYpX5+HLvvXEUhyr7NWqrKCDMt9cz6rIKszIcXCACOAyDvZ17d9BTiw4g
ubmFNrYeQYDEINQrC/2Qnt2K8rNu9zvvml/NeYQfTCvtsvVi152l97nSu3YJx0n3b5OuPxhJ5GoI
r+uyA38dfqW3dvr4x78zZTBhavK/ODuvHrmNJlz/IgLM4XaGkzavtCtp94aQvBZzzvz15+nFwfk0
HJ4hZMMwZBhwDztUV1e9QXSiSJ7myXxWts2gRSUyvpRDkA/ZlIWxrbR2l9XZxgRWdH24pa+kLsId
wYyb1rxUgDGDN4IE7N3RRp+GB6cVBLvWhA2isJPS25yerVLGazfU5Z2sigxY4V7WHEqJszM9ZQUl
iihFToKeUTu8mEO0naL4QLKWITiENZUvf8nQ6gK1/veRS+XdK9sOZQcHV93zzeVYqd6gLw5/IiTb
VpO73ms2bRtgCR+vtL+XJtcgDAvsAO+zeV8RLTFHH1OvdynRb3MtcSVOjoypNfTTfZR7u6A3j20w
rGQci+fHANbIPnL4ynlXoEIPR8kdq3cdHe0Wi0kEB1+WuyDI30OaAbn1E6EeN7H8Q5A6X3sFPIti
v1zfWUtBA8SEiFk0Ji6SkKnEFQnnWmSAkgCpF2PTGdp9aGPKWHXbyUGP2VwrqizON0RVWDDgNTiz
50urRno5ZCnf3ZP6+vRmC+RX4/YZmUHXsGhOai5OtCv7aSHZxlOP6qJOhd5ma802VG8GMCg0DZtX
B75d58GXVaAqqa0bS4dY1ObjYuv7DlBFMoBQrU9/P9EmGSY5H1tMFc5/Z7d+Z9UmEsUcYa87ytuC
awmlsn2GxLN5O/TaytldClDUFR0yK7AVF3Fx0oy6qeyWAFUiKQ8ZKI7Ue0t+DVKKMjRcrn/cQq2d
2UWyXDO5+mj6i5znj5zGNALkIg2Z4zqMB7u0juW/ymT+pIbbjoNwHoWl9Nyb6spNf7F7HXFegZ/z
SpfxRpxPapjTtgI97VZIWZeo+mURQhJ6cwvOFQhQv6Pv9bdf+jmkrdsoHrOJ5/USo/fDVitH2QUW
UQh6ywFX1lss4B5SegyFbd55JXpOaCWnQO7WoDKffkZnaRbDEw15t4vGHnfP+UTLZSgHZk95QJKR
bVSjNwiEToMYKJfxtjDT3+NQ/8JJ8sm2D1j9fPfk+EOHRWjBZqJECecvGb6rSCxen5bPx8rF7yL1
cMBWgnibly9qyYx74ggYHtX5CBLpK3LEY4ugIsDwrS5VNhjsZnQVhGdx1Mu3SoSIY/SYYS+1+Y57
j5N8Szok6PrgWXXkfyzZS5EJau4jSzuGtPA8mZtucrQOLpp+oyGvF3jWTQYxmftyrX9zcXiYZEeW
WWTqMIrizCJU60d6nzSAFmrULtsY1EgKfrzu94MMR7no12LT8njA8UkgRflrdnoavTJHWa5kN0Jg
tkQ1K5x+5shH0y0XTdJMqU9aNzxkyUuCoNpgO7se6EAFOzcZ/BfTtL8lprKS4VzWT8UkgDIluxFA
JVWE8T+OtB+OtdUOTEIsv5SbQEbHPErv+PW3yC8lan9o/Hav5xq2ttp91u8G1D4VMJZrddOLF6L4
HYiQUBmjSXMRuKXOGJvGo3lehMqd0mNmXaf3nlf/IpjuvFIYIne3cPnf6tZ+RbX7zkhkt0xXwvec
NSFCKTkQ1zVlAtAc83OvNW3XK4bAcmrJrZ2jF5MjST/uCxkmqqr4ry3csNBBp8ZHGL+QntGzpaLc
njxYYWibPuBCet8WMqRx50vHq3+QzS+9P97/jCbvtUJeadPZK5mNKl7Ps1MpsA/csUzfJfrEQDMK
wybmjjrCrc8eAvxvvAZ6+L2qMSco4ww5CI2GH01aJDgA/UVOsUHkExNovDokYAGDfYfy2Dvy28cq
b38lLQQypK52yHfg1p1IT07H5UlV/XpAuayOCNKasNDlUADtnBcGfK3AtDyhIajb6Ra36DcLXyOl
uDeA82tN/JZnKmRC2N5DivCy/FLpq9gdEUvPZ8+Sge8K6ADlCR4Y5ydgLGMHf01b1OekV7Xhwsay
3WurU9r3v/Drhpp+1yOFlOE4hWl5E6wVaMUA8x8g4OqEU4Uq9DxDNPG61FKNDmE46l+x1EQb/87w
egylv9vIGdc4EUmDq0fmx/XJv7xWyQc5/CRoitjs83gUWLUud3x4oCJ43dCJDCQE+X81BhbhVL81
eKfXR7xMILg0BCiLEqyGLeC8zdX0CD9mekSDL1D/adThzi7lZ93LnpDFeUOJLZ/6x97QcZXFA3dl
7KV1FuOy3Qj6xvxO9fzCQ86RFojqex8Nd5cu1yjRxti2m6C2AC63rXqK8DrVem7RpvngMfxz5Ucs
rrVAj1gWnDxymvPNVkZx29spslsF6iYmrPTSS+7Gxvli3HtBCyGnOeW3RhF/uT6uWMr5FuOSAxyj
WGC05l0ynAokQ/Os0W1hk4u2YqNau9T6CRRgf32kxSUGiwIAkbcO482StXHwykQWfWQcXOCI1+A/
LKf4lemPuTmCNN2EHTrHefCWdeHb9bEvL1hSEnhvGkkb22teafeRtxnwAeG5gR/bqNFDb0grlN/4
EfBuNo/XRxM348WcOtzmoI64OefHVjJURNgcQrwOuknQEUpK1mnd3jqDdydaeaR29+1aOWbp0BKv
qOmzhS9fcloWDZMycWjxP6b3qvyTSepPG4MD0/hWeIpbF/uor38EQ3I0B8n1Bw95e+BoQ0eC9awq
9SOkkmnbosN3fTqWJh8OJbVdZl5R5lUEtFyzVo978AM0GPq+eex79ZiUDwb5c9uulaWWJh9UBZed
SfGALPn8HAWdNoYw6UcXGf0TyB/S9PvCK/a5Ix0BK+H6FJxKcC/Xv3HhuuKNxROEBgIQdkr658MO
7GZZlthhJi7KGCyfpDxwhxGftdAQ5A/7+xB5OI01lIqm8kluYur54cphXjpiIFhIl0hSxEmbfXxK
j670GpmWQhV8NeAcVv67MgbP6YhsJnIdWYARH4J1jamutC8F1Xi+6akCGkQvKvkgDkWQ/SNdHJHH
QUApYtOHMHI7f68Nw2GABVVbDz6MxcQcfsWJ911g3VEPfs/L5t9BRsSqcVij6S7A/cPvjTtzeBL0
nJXluahkCRAAxR3gC4qDrcQsuubgjqbMYQ8CADuihtN38b8dNxwiUc3jYBU3aYjVpYn0oZGNoFuc
/8t9//+yWBcOAegNjUcyzTYwibMrVa7UejRzFIDrVH5ILfujRwNGmvbcs0KIcWUjLER1bm4KHcA+
ZRDzs91Ydt6AXhLdLF83Xw2jOSXx8CBFyrsaKWtlLLGws2hH+4hijgivMAdmYwUAnPtaOHc0ylOh
BXcCaOmr4U0BFzfHf46Y5GoIpwfVK7BLO17LkpY2Hnw4h7gO+Q/w2PnGi4owTzErYGZLXYiVPQ6V
jmg2u2wshQvGQ4PWK32G6ztqYT2hIwOIAiaAa/wc0aoPBrcUdhNuSdHXw+KtafGNiYyboms2IVj2
68MtfKQKgp5KIcUr8Kyzgz3Av7WlAv7YkNaPhuL2xldN8veO398O6pvXwrSfnP+Qk31S62ii8PfF
npX8GhhjiRZZEPn3rYIsciC9SF1/X6U3jXLylC9mArQyQ8vrP3wtbAEq3VwXjj17f5tZ33VVQC9J
Q/9van8Mxc2UKe7g68cCJbwA0sR/S0GpdsPGgcdBuj/PTzy91SZJYyP5+GPE08mrg5eu7XaKXp3i
E0T4dkJ8mdB+/WMX7m2VOhIgM84Pd9YsMvRKhX9RlnNz9NFNoGmYeHS7YrK/Crk5B0cgSTdW5nfp
nlB1ABe24NJQ4Ji1bhQzTbGPRNsoVqMbT0ZKgQ5ZiBWVBvSwaiDuRfpeCz9iLXj+D1/7x8izrx00
OZUKk0Ac8QCNpu82Hbocic/EOAwjYoh4oFwfcOmg8o6RScVEh3cengaMQj2zp8VtdD1VlPbGyOu9
gX1iZHIxaStp/ELghYBoAyIAVAFkcnZOw7HCuMESiBbkMfMBxB6YzkF68ur2cP27PrfjLO5SBrRh
Bto2CznvCYVDYGQqbCK3kUNkaEYU6DR92ulRdBiqsHflarzxFNRzjWS4M6xha0rqTWkYMECr7qi0
xW/8jjcGnkq7eCxsN5/+uklGDgxiELQbYZJQObsZOkOJM2NkMiJVw0UWOEHtHzzKJXCDkfta6yss
7mqBJKItJ9Qt5kGyi6YQJVfG8yN/Hxrp3SRn75jEYgeLODyN2WBfT9+mgTfc9bVYOsJ0m7l7eLmh
gjLLLlQ7RTw4CMlwLeOzDI2MKBqJgBnMcocJxb6GZ3V9yKULAYsMLl5dpzwi5F3+TLe6yUYp0IF5
qiHzrY5AYgpU/unDju/DgBxROaFsugaUWPpOE9o5VE2UZdjh54P6ZVCOBqAVHPVyHByTY6wXj5g4
u5nqbe12eLBY4OvfubioAqhEFcjUL0tYVdlUXmlwfpsYVHQMHZE6i9RSjBm+K369GSKodlbFRrZX
hl6aYsBZ4H6ps/Oumq3qlLWRr0/OQJiKD2YDTtUQ7TFUDXUkL6MfaJsiSL7S0VgKIPRQ4MshK0Cx
cTbFQ1F3VhQyaFeEN6LwS3aFpyHKiH/fYmX78FKBevpJWpynMMPURm2iMVSfg20GUYWdzcYXqve1
txL1F6eSgSgwQJEEcXi+cZKq76MBnd9PqIAMb7Ro+1vxEh3lZsvks3r+j1FbS4OXXmUqj87/N+4s
N/QLrHETiUeJFt0l+ZuE5dgooxcaPY5YGqgp0FJUxaH7og+/mrMtnhaN6jka/XBC50/CJtLkyJYp
UJddiqdLv6sb5y6OcjTBv6gTjQU6rf/lsAD+EEyzBVhC18Xe1LXcrt0Iq7NQwoMU+2hSVI8JxtyB
pZ1g6O9qL3vXiv+ULlK8Bi8gnh1EpfNFnuJalayuomqIRwEGJXgaHYpsOsSn1E4QI+w30T1E05Wn
3SWNQmxjujUAh+E5XRSKNSnp2iADQVYgOmt3PH7R1Z92GIO7WnkveRKd9Va9N1KcZ+lW+EF7wuXE
FZ2Lsc2qTT16aCMm9/0QuHZf48EZD9W2sBAd1BRvL+RZr6/S0r6Al0RhlW0B52U2T0FZjmoC8cjF
ge1Q+PLBmFK3m/pDWGVPhuWq6hoRc3FEuoYCV22JNvj5yvig2R2nVREVbn3ktbxdBpu+IRMwuned
wbNwjbawlHVRMUeuCa4Rt/Hs6q+1AWlAhJrdCOalXskPSp261mi9BKFy9FY3weIHIsgig/oCRThv
7uNrMPW93lMLD42btmlPTpUhJVY+GgcDy0TfLFfyvMXv44QxFq0x+DvnM4oPhmOFCd9XOfeV52zV
tN0KcYZsekymNZDkUvQkoUTfRKjeXED0KZxHUIHYMEEAf1FpThVxLDJ/1rUKFOdRTq29kEO7vkuX
BhWbUzS6aSDNbwfPa5LIbytW0ICWrvpfcFVw5VjeKJ68yzNnk1bqM5Kb+/8wLNVCVpG2B0HsfGIN
j7ZjHTBsio1QWMbPEpCXoB8PgiWfxck7xBIz9U7XR128KICyEUrotdDkm1270xj5RqwwbNjiQFjv
Ijwop6+KCmMQljrkRboeHSZrnllt8Wu5PvrS7nVIqHSdWg3v+9k3Z2UWR5nMRVz800/IpOs+ocCh
Rg12Mu632bDGyl9aWzxTiNI0Vi9hv0Wa6Gqje3wtoNtKIteIjtSS7ktZu0ml1yG2Nphn/odulkop
SuZVxL4y59kj8A140D6wTAWZOzx6E8wg3TSHAhpgRCu3pyhJ3hX733RK/r6HTKb8x9DiOP9RnIzT
upHGjhme4APFWDtyVMfxEBBpEytmtTHUQCeHPEjzT7GEgyfUu+uLfAlAEtk6yTqoQdg/F4JRNgro
sh/g4KXIE8NoN4aXnnhuW++xYFiQ2VavzeQ/4Qe+8lZYzKEpwAv6kZCqmieVo1410MRAhmLcHect
6ibDt6qVv5dVeQKQcZMBCXZyRP8In99XPltE+vkz1QFTTzdRW0IGFQqJweQD/Ri9r9mYPQl2kUj9
fNl7VYrv9HMfkUb1tI8B83CO58cY1vARqpU9sHDIiNQCe/VZQ5tnJ2MdGLHXDEChDboQNY2ZNLvL
fO9YOhiB0KMvyjUM1kIuz5CkRKK3BnVS/KQ/dp3sqCVGNRMJNvnGEHt3Tpttmocoq48rkyyum9kk
U/yEQiI6TvKF0AIGHg6GU8I1wIIqire9DE1TryUkw1FIl4qDOiBQjLgBPrQr83oJYyTvkk1wIqLv
RNFudtWHjgQ5q1D4St0Tcuk3QM82iEH3hfwvuvkvzviRh/4psYMvoKWem67Ye/av6xMwX1xuYvou
oCh5q8HWmjP90RHx4CY6DReUs7WGDy2lodhLG7s9hmlJvj/9ZcgWA9I1Jd2krwBveHZf5L2m1hM2
Cyzru+0/Duabj6aheRQXc/Tt+sddHF8xGJ09PovHGgXK2etJcyadjNVuUJz68V7hAdl+pM0Nmpwl
Zd/Wzdq36wPOr4fP8WiXCKI4T31tFi2xk7F0I7EaVy8/QnzY/ZCGCGCPo5eVWLD/rr2VHF78D//c
vgwohG0FlBo9JDbx+UGJjK5JUiRkcR3HRTvDnwMjy7H1Dtp0wo36+tddbFgxGiUpgaug035RJipH
ySmKKu4QfBsFl/mQYXoUtdXRRJgCfzlvqLHsM3aTYd+mYfsw3Hf603/5DZwY8m7gOReVlCaV7VT1
o84Nwi99c9cNaFam8sEKvYOBLOmEAaNc4NI6xrfVBqyqGq88FeexSUwCoiyoBkMZ4EKabWBdopRS
4TfpVlm2KZNfTfEtKL/gPrASHpaWlkyDOw90BTia2d7F0kZTkB5q3QQIoF+jvKq9Kma8T7N8n9df
V6Z1YeeKHpRAFYOiu3haeUBxBiPVsKGq4GrWMLmgCqLfOtXPZvmUThrZ6xuIHjSJ3wz9HT2kXQ90
TbX/UVmB/tg7b7q61vq7uPk/5xoxCuq0Or2b+dUTowGOiUWHRLrxoeT9lxEr7NT/sGPr1sMdrGhr
hNYqGIbfMERdmf+FyMj6/m/s2fwDMKtx4euZ/0w6mnJzsLraTdRXpSn2CLW/+0n596GREcE3QAbS
0UzUzg+zZ01Fiedo61L63QiRD0fTNviT4aWATT2951VM7vI3gj3mGhL30CxeaZVudw4VdlfH3Y0F
ntpXyuGHTkJmKXI4z/9e32aLu8z+33ji9/xxr49RVNVmhdPwlBApsKTjFSws4bayEu0wkInb/ZD9
vD7m0iUAeoXKIIkzrk9zOGbjtMlU5SPhXuUhpP1KCw37zHhrVP9ImrbvzZ0h49AZqseVgcUOmQdn
IORCvorHIAil868Fgxc4UiM1cMi8jYw/zIDztRn+TnqMUbAO7ZNuk0LvUROL8t5aq2ppbQWQgXoJ
wIKLty9OB3U02WL0As2B5Bs6xoHzvaXfmjxE2trevQC9iqNKXBTYHQqH4D3PPzarOtvK1KzlSfSI
e+cW+9NtrbwH2i7JT+lw8DI+1sS4uvshdNMOWvwwaqeVGV/aX6y1YAkQMC64uX2sRXJepK1rDU+V
qiAlFNIyyTfmtxgHt9xChrn4Ypq7wOqgBmP8SJc9HRTcaZDgxtAGG/oyxyV0ZdsvXRlgSyi18dvo
cM3mJqGQ6mPV3QCHfEnSCEYBdmPg7v10TfdyMWKi7IsagNDcAId4vgxKIPkZHlsNpel/wt8Aejal
+hjF/YaeIZ7KBq7Xqfxl6F+uz/znbXSx18kJKJJhUcXz+HxcB9pHOPjcikG3xYfFmAgeeD8e1f6U
mTftW/uPMW4KXJjk97F7yMM9eYrzgjA8/jCB6dorwfsTFXLxe6jPU0QTydi8LFGFsWFmOiZRdXST
dcpG8Z8oK24k6aX3vtXq3YgRfKK9TdGxa16n/t2X9m35Ay1zKout/Fy0z9+6HFc77GDTg1w0uC8/
6GO9EvEvWpGfp8agP4NICa+aeaNPQukSWIDfIvR7O0DikbEMm7aFEtwlmXwMrScV5bva+WU6077D
nzmxb+tuG3vUNqSdU+wBrV1fyM9Hx8XECTliYGc4JsxrrE3OlYivPOlNiZw+IF1zKO8GwjXP0Rpn
+/Qkyw++8lr1IQWudBNJ6U2SJLh9OytruJhusoVJtIAeOQALzvdUHahmwpOFyUEVbMDmRPb7mzDD
YxcH9RzfKaFog/W2zVXZYhCj3RT+ysm9SMJoQVAZ5S4GZYsY4yyE0yhOpx7HZJcS1KaCmJKBokj1
eAuLpV1JLC+/VwxGD5QWLMEC0P75944+FsRlMjVuhjtDSb3wu1P/W3o3WKkqYJZDtwb3SU8LUrAs
r0z251V/tu6zwWfJh0pX3G8sBreVmzZ8frHAcpk40rh98HWy7rEWKo1uWzHb0h76QCjf9/auSPDx
fpbt7YQOZ0SR/K2B94F1r6XywPK2Er2/7BfeQNvQjnZ0P46AR/Zq8FRMj2XzEjvPrYxDu94CGkbN
JX+RsQKw5XxL9wmH4wSjbCx6x2cl3fnWLrHf9FZ4A0Zbo+ncHvV63sibACtXM9hX8o3fYYeubozY
2nXeEX82nH5y6vXpYx3HKxN2cdUwX8RYgck1iDNztGSkJKkUZk3jNtGrTQEoyaVdBobP0bECCLcW
cS4118pRYgfMFon7lZMAbEFIcc52SCLhXRRJPUZQCtZnSrYRmEAL0mxhJdjhbfL4PUK0fPTfAmPl
4bXwvXD9+WJB9jdJUs83Z5biTe3kdi1ILYrmb2rzRXd+S3g0WtshwIZkDZU7r8zwsD0bcLYh5QzD
xgZ/PTcnkwhlbszG2BItUX+Ntj5eWyHHgl4kZJqVpb2MgWJoh5QYXR+yCHl2iTqJjzOsz7cWSIlY
/m2aIzGAlJhhp/CwUBZRfydMPsa7rtJnG6GBWQ2YtK3lM4tz/sfvmD1BKoQ1nFzjd3hThnOKsRGQ
haLvdqNsbGoIDPGIKOtKyLuQhhcTryBqI4Iel+c85o21JpdZaKJlUb419dfKOTbxi5dsYVJINjaC
/3akr7y+IjxEjEMtfMPRv9nH5aFHwD77Ka+yyi5vc/GT0GGlYEbNiJvyfPOpTjE5fcJP4j5WqqNl
HZ3x1qz2tvKjOMJxo/eICZuUubCGEOHQ7AcoYXm4wbBNuzMOuK1jZ1F+GP3W8b5oyen6nfn5DJ0f
yz9+3ucL5I9nTV7pGphGyj4YmpYTRnf7ON1UT1GyrR6rcWvzYCx3WKSO/l16JwNMw22zsG6n/Dhl
p7usxl1uM3RuI+8CxcUS56iot07/rFgr8eMT/nfxQ4lV+D9oEKjl2XWWRlHiTQrzqIz6zmbWAgro
ThJ+m+L0I/J7pLWG9OTIwW6yFLeyq93Qq6fEafNt31c/Yh/7WCXEpeV3BZl9Kr7jKbQrOzJ9Q3qM
zd/oy/2IrWMCX8u8L8Jyq3WQ7u2j3ecYOiAV7sXgmLJ026rOPvOyIxiUk2U8kwNsJfW96Sbk+35U
yc+6eI1L/SmU5X1JH5yabIiAWyMpP6nWbuTsReUnNt+i2C1H8zZoX6MMNh9ME9I4415PDz3+YCgh
BVK5a2W8XuUnX/7dak8hG9np3JgeYCI+pLzJeZjk1vQa5PE+0aqTliR4EoEDWsM6fXqGXcw+VVaB
kIQWNY/eBn6VA37VXBniV+7rn/5t+SwsPPHa5nbEsu04BTiSur56VMwDbmrtuOuHLezu3t8i7V6q
N0q9ddon3NZuZPwqA6XZTNkHG3xnGHAf90jScvq0Z+W+eU/3Y0Ns2jlcz78h195J0gMGxhHWBrpL
9ZNij2ociugWzSrP3pvSNvmiPJR75ylAEdxsv42520WH62fFvHiWiqMMWYfMFn3VC06DXuIEp5V6
445tvst+tNkTRtz5L/9ResOdeNdShjd/elSWBjbVc2rfKtVJwRc3OZYVad6DJYyevgX5j8TZl2Gz
KbwteEh9KDZFiJU89py70Ve3yFIeuuZB0U9O8Ig9ESp8LvnMpO8l9LBU5Vtg7K0aTZxw638F1mY8
WtFH399mWL872/Q1Ld5Up9/GSrkv/QcEsLdBTAj0NjVeII+aB1KwQNMMLZb2AyLaXejnK5n40kQJ
eCvdPShsFy+YUVZzz1Yxp8+MFAxTy5H0dyjJ+5usfpd4QV5fmKXhKJGTayNodin6F6eaEklWRuk6
GHZc7nlrHoXWemz91iLa87G6MqCxkMtQnRDteYPzbcyye6fDN76XkwbrYJjnxbvT+7smXXvPrI0y
i3gD6NYynxhFDYg+unM3De+jskadUS5e+OxqMiNYeBRaLgsPKdARv0gC2ijta5FEcCuJT4TRgdK0
Eg+36fTi+I8dTHPRRFRGf9dBbC0af6dXPOTQc7y+mhdteS5x6rlkiFCpaF3OIdnO6PcRKNfa5RVO
cOlV+0bC5iqzfyXRjwBLaR6VPtym0lG2XvO8MvpC7sbo6FR8CrQS687va4+k2QxwfEa1usQpDIQH
mvXjhNO399sD45QEkyvUP/Pq6/WRFzIm6j+AweFC0lObb6q2d9IuiijU2qHQ5vc3KrzzWMu2plZu
8w/HNdpubaqXPlbQXWlV0tm6mOp4bFPyqKh26wqFiOAVYY6N47PK5KpSiNsJ5S6OwMbDyev61y6t
sgCUQs8BKizAeufzHMKmltOUoe34e2F8JNJmrF/FPFvRi9w82sADMilxhciNFK8JOiy8jalo0ZTn
L0p+c5yLORrmQIG+cgPHw2MFRU6qTGUvoFGGVa596sIsg/Tg8oR1Bxdxrn1SjI1kx5GDOSKQaKtK
j2oJdgfZ0ezRs6R9jRIYGdhWuFWsTPLiyHQgtE+dF2pb55OcxJbTt45VuVrebc3uvasNLB8SXuMg
ot/1QnIT5d1HAGZlXPUyQLKZ/jeu+O9/ZpV6pbayYvMCdxK3rz4aHRL/wTHeW4XNJBx6mPcQsQdQ
mH6yprq6EDghw5F1A6blCrqoA8Gu6HHgqNxcMU/NCH+kf/OGcO0jxQ6d5UQETfw1FF1YgMwJK1kc
ZkSRhkihfxvbLwYVUVRwIapkbqeDIYoowLUbbB8fzcHYZL6/bwZ7Y8pfViZbu/gdCn02yl5wzfB8
0OeLLIEwUkYTl23KCpEUbnWsc4zqe062btfPoujWgc10dAiJvMMMye2tlbm4jF38BKRRwE3DdGM+
ztfb8PLcSmy9QKBk2GggbIWWaYl6QBeS90kGQNDwZkr+ko4lOrp/jjprZ8amUsVhyYdj+HCsJyGa
64boVdJXuCuL7Gllni8Pk6AlwfoSapH0uWbzrNhxmgaxV7peGGytkGdSpWy7Wt0IVYAIJW/MrrsI
phLp1crQC0ssKH0CZysId3MzTKMdaqIV7cLJuTEN0AYGJarUbdX0LkM+16rwIMbsXGcLRkiWOhBE
TCCe13/FZZpFyvu/HzE/VnERFkFkBJUry75bwpzvQuMoY8qpTgFsOAl2x9rWvjzJMBrBI4B2RAeN
bOt8X5Vd2WSaAqWvVPJd7Kdub6KXojUnIfym6hm+21QVJGNDmrbJVclt++ypSZJjAL1Ji1YmYOEt
z89h9ll+/sBL6PznkPf0cRWAqumMgH4ETkld5P5KMk53SiCrEa7keeyjnmp0exNVK3GPdlzlptXs
SnS00/SxL8xta2a8VrHeMLWtajzm4OKhCwcZrtbGytb5NEE7j1L8VI2KLAg8otS8q5L2tj2CvSsx
u4vgCZkbBF3cicJDzgo6thBXxw/TRAfBbnf+BFpIfrJ4Z4SnrP2pTw8tV4bdvAyY4JbtTeTH2xgF
ClG9qYLgBgGgna+WJ8le0/i7bAdp/HCacQItwTtifkeXbV2pnRWX5O/vHtm8OeibHtmSNnwXDkZm
fZimCNKxKFr+fQEPWBVEDF57FNMuqAtKM7SmpJXsO+KYSAKFdUQ8GcgEH4SvYYTMI1SRvVmvhLSF
Qvr5yLMtZnVTSzu3KlH/sNhRZIGIeAqRKzG6pd9gDdY4ZKH8W1h3ezWEG/Nx/ZwvzDzdE84dHVFu
NhBe59u8NbVKaqqucLUeHy3xHIjY4U6/z9v4KFNM1KmlN/F4iHVvZ7ysjH4ZZoXbNS1noUwnlOfP
R+/iPMutSCWqSybUraPxJE3KRmThUXzfekebOkxdrEGQL4Pb+aj6+ahJPUWhOSoFPQRWub2v/+WI
KEZ9SvLYba0Vws9C9ns+3GyK+1AdNKgLhTupwQa4zGYM9nIfbkccHzod97nikPl4ZMUsM0JB4JZW
ZllcVudhgR/wmbaABsZLfHZ3llE2SRyBwvV5u9bRi+rv5RifwQShf20foJhhC11A+L8yVeOVwcVk
Xht89sZqwjHykH1hg9FtUUBThAdhkOJ49LZTiSoJ0Vwssy9pN0kNwTtVb+wKNa5yLTxeIixEpxA4
GALUQIjQ7Thfd8sP47BrxsINpnirYqQ6veZTh0JAduzxX/SblyCtCYVrEKnLVzdwDiENgB07PV55
tgFE4IO4meXu5JeHavp3Chw0IpyNqY0rJd6Fnc3TTjynsZIX+er5FwZWnjdt1ORuZWFkHVbbsdQR
NKLrVRwobN7E06+V5V3YW+K1I3RiSVbg6J+PaBaWXxbJkMMJGmDdpm5qyoehexiQ8jFHWHsDdTAa
6cE+7+zX64MvfC1KFIIgK6QfuPXOx04rT0kBLUAD8vwjipL3AV7U8TZwpk2fhzi6/Ht9vIWtLISs
gY+AZUQvbD6eria+ltqZK5P9yqPhNjhmXh/ic4VmxwW4IEBy8OOgB+f9up4rIbKzKnclHVlFhGya
yLgPMuPeKvL9mHxvNISHlR4pafu1GfuNmdpfwwG5nTz/5ejdRxn7+LdIpu56Mc6DjvW1sx98Gx8X
o9mk7bQfA+fF67tfrZHG27qMjhCGq42t+xk0SHsfRpK/DVX1uQv+uf5pC8UnOoKi9sRlb0GFmEUC
hK46J8UNy5UAFU1Negw8/2tVhjdm391WyePYdxtbabfSkN61voEfabcTtiK1iZkv7wtLrVdme6GD
JpqUqs25xEeEkuL5DopgrwHMwzZ9RHlAuJImA5n2iEB/zy2MjVSMILo80cWKso2IEQHVoHRUD74c
rwXKhbvw7LfMnhyeHqiBUuS5Kx6XxUDChlJSXZEMBcmdsDH0iYohjArbX4XjLO1sHjomJ1goIuqz
pSFthVuRhPknB3dM/b2e9fu+q8m3j6JjnOvSTn/LfYMsFx15QnQ2FPtJ9tcWRByh+fanoSdEyYRV
rDELlflg2fo0jhnIqGabGre0OCmdx249GLR2uK3RtplMHExSGaFxsurhuLJLl34BsUzHVVFgKeYc
c39KlGmo88zt5UeLt7xQkxW6waORbSTKF17c7Y3Bh1biH9SjIa3V0xcuCyILWnTUuEmJ5sQ6JYWi
ocUGpzGgeayNm7I1jhFvhSYq1hKDpWXnoSmkKRA0uhC5DqQoa60+zdwwMPGi6HbYCxUFjTXybDoZ
4kVTY7OK/gCdsATK0BPY202v/rw+55efTAkH+IqOYoWOo/UsrvaVVDSyV2aup8onyw4OTt7vtdrn
FlvZX5e1C8xlqZxo9HRwc52Xm6dCjqwm0nGT0uVNMtoPCITeO9ZH4t3WabaRteip79K/B8wwqlAG
gqADV2QuDcR1jXRWo6QAgAfX0YfDFJS3NJFSCT/z8MbJKgzVu0OUpTuvCe81yTiFbb/y6Qvhl90E
BB8/GCoLcDfPY10e+1bW4ZOJoqDittlHVBsnnkOuRjMyg40DjaKQxi+2kpy0Kd6hDC0p8qG1p42d
TMc8TL9fX/WFdAwdFk4YpCkaSOAHzn9QhuiBhLV86jp1e0OS4ZZRjpiZ/lmRriud3Z9Rke430ygf
ro+9tOOEhj8vDt3kJprFWlQ8cquYVGASbO9eIUtxnizB9vfDp+sjLe04Dhe61BjTqqiHnX9kXWg+
vCNaY2FQn9rJ/p5Z4+8MXklbd9Kmsexw10/5Wg93eW7/GFY7H5ZOXSDHBRsdPExJlQL9KzV+6O0K
tRlK4Z1T36EKc9vbOttt2F//5gsNY/GWQySFDFRg9C+e85GhRqpRaaglN6eyKU7pmP8CuL+XvOyf
oBuPBps8uo/V4E1pKsBa4W2VV3eTqWzGTVK8t3n65fovmq83xTTwaiB/6eN9QjTOp8MxI2VCJAfv
BiX4gR+3k9znXfygS9rv6wPNU9LPgYTEI/taBwIlfsgfxfAmtRVpMKFA5jo9bCqkrtzBrFFGrrCG
ljH8+Y1moj9+fdiLXYaKqmBH809U6i5Itf+HszPdrRtZlvUTEeA8/F2jJsu2LMvDH6LdbnOeZz79
/VIH92wtLl7x9rYBwYAAF1msysqKjIxIa013/UnvcRtWzyKO4tvI5qb90XQSGJHxeQL4UenQfn/Y
66vt67igpNypxB17kT9lqtW5ZqxiNttGx0DsNoFLgyramRU6yjbu3NWzcm6aEsWsdh8Cmm08wNUJ
xgNwqaNOxw6ju1d+/2a+a3XAVq2HvmFnuEEUj0WAzzuweILZvBU/27d5lcCJAsHhwjtpgOTpZxsR
0vcfY/nVRcSWKx5UCVKna6WeOlJ1xY3w3K3s4aiQLKR0mNZqc9s0w61WWacK4Zb3h7ze4TIm1xEu
PyBm7LXLNx+MuPGK2u0PcRLdSZIyQTtLgntk6PapeuPGX/kuO0fbAk/WlhrtvajgkMVT11kEtHmq
0TjUmfERH1wDNHhuEZwwtJ3j+4/ugMAnHvZILfzbiC2vy32IRc5RQIvn4nX9KsgdBN8Pem3dWSH2
oXnzsW1+hZ2+pYomb3CRgzIUlRXp2iIbuVJo0eOoMKp0wjSaA8LTaFbryjOurc8ujnWF/rsY1Pss
wfTdrD8aQ/OQVJvST1d3gddHEOiZtS3l8cu3Vdqkro1pGA757yAZbmTgWqdpW1Of9e6LXtrNriBy
hy8bi0qOhatXR+GIwocB/8dahC+WqRnlNaYCATy1GHbYkFbo/KUPagsH3TtDqd+reru3kN+0pRCR
6nvkBTZ29doSQ1jif59icRtJdLcPY70ZXj05X81QIFcVyXBbFPEhQNG1KZSTKG9vvP3qrKNuAowB
T/oqeCdYRpbGWA8HiZ4JOvZ6h+fLSDJst6ciS+6RyNuFynhW03xj0a28siFkACjk+PdeSauopdIM
iYXmu0VRrW7vcj/awx8zbjz72aLORN/zRlYqk7j41IwoMtBk/lwCFtnX7DTU1KxwgHdBXWA2P9BC
lmEcPzvekYLXRrhaHQ2DctBH4SAs9TsoBRuKXyJaVrfWbhyonJrA+vlDpb6U3pb33epkUgWRci3i
1suGpi7SyzAICI2d3t2KAkIFgWV0QFzx3B2hIWt+9d1Nt27RkkBfzSikY4Sz0PC46rjUClhEVqVw
CiDwn2jWbVNofLgtBtRa5Ic1Q30OyoxFCrtI5GNFgwCv2v3BTILTq6sLmGrlRHdJjK6FhbC01e5r
ReGVlY3PuDqz3I1NJEchNyzjkj/Fc1EmEBMl+PvdT/GXT4vsAcurjJdNXGxIIuX0/r5cOV25HnLK
cyumH3t5aVO8QOnRDh8OUmjG1vCujZ4du7vFFkmk973/KqsgXeQjMijAubG4HmQ0wxd+nQyH1uiP
UvsLWuOmiopP8fjQmucy1M46ymwRJ72TdCRYFUqoN3nlbChqrL75m+dYHAOjG0YJUkL/Y7qS59+N
8SXUglPcvozgExRq3p/o64IUArZIo3DmAW9eywjFeU2fv80uteLxXmSEenRHxQki2VNA+FQo4b4N
s3NsIkuPq71fp18Te4twt5ZUUgJEtlJcUq91rvtyCKzOIqls4+icW/2R1v99mNtHvVAOMzCMHyvH
iOwaAkaFj1H3X2TTPAC0MHwBYFssQyMpLeyennTOCYTCP1AaQbuj2avatwg+S0oOn7tb0WNta4kT
Bzx+AX+XRRq3DMwqn7v+YGhcSdGTCLkxuOfJYPQM74EPyTBv5FTXbV18b7rwaNOA4Qjyt1jns141
atxz6qBu+GkqkHKob6pYhw42QAN7Husv3Hf2aXl0UudW0CDVHs8lerih4+6C+oPUafA42lj11zVJ
eSwM7simEe2nI/Ey+3GzDBX3yEItoMOXxL2lNbCL782+35UlznfcaNSfwhUTS/X3d8Dahnsz8tJO
US3ol7EjklvpYBCPzCr4x49+hfrPQICTevP+spJy8AFEEQGJT+vqFA6hqeMaDakep/gbY7iX2nM3
cH2im7oNn/zpG1bRuy7bcl9bO48RfgB5EpmLK001Mw2ioc565Ak6DCCq4SQasREpVe23T1rib4Tw
1eEAWgxOR8L41bnRxaM+jDRDRWxlQ6GPygQJ0z9beUp3/Jac1upoOAZaqNGTyi9vpUlQZ3pX8HJZ
HJ6VFjo1PHTs61/LnKO2xVxZ27myVmk2kh/LcOFMVaFPFDcOeU+BHt8+kUKb2h9gvDsF25XA8o9l
uSXftbpLhIpGmCJIEjcud0kMZ0KxBo0GM+sUGM8+vsnhby+0uOYqR06lMS3OqnkeG+/4/iZZTUAs
clS8elDXgEl8OXLne7WpQXsBIke2SzNvYr+5FbRhjv0H4+fY1AezhULibnmQrmxP0nIgVOkUZzkt
Mh/yGzpYGqWj84DSjAVC2YR3jVqhjyqsAfNuoOr4/suurCW+qSDxLCjqxnJjegMwuFUbuXqFS5+l
VfsO4yG9jo9h+5AoNiDy1tm3spQoTHPyUpZCYn8ZkPPAHJs2tyBAK2j4hfBtJL2I7b1W9vfGGa29
faelG6+4Oii22Fy46OgkSb98RadLsslDLPrwwYG6pEeAJRijB1zla6ousVKdfr8/p2sLiI61Vyk0
YH+QhMsRa5gvI5lNjyTxbW//ku7AkKPECCl+Gc+x+kxV4oxY9H8zrIgckJszvcuN6gdmb4wBO0bt
iUCIaIomqj+kD2P8TUnv0brbiXKhY/9raTAAIpOCA0VGkUi54iB7sYu+gktE0nSodHVBj+5BH/oz
8MHtFD+4Hl3mP9q+OrfJllfJWpyQ+g4ekJzyCOIskshJz905V/m8YnwtyWyfWFxLvnlKdgSep8lk
lE6lGBFyPd3K3de2j9SzqTfAMLrizSqtMeq1CaUlq5OjZuR3nLD3UfRXr8OfTLY8vlcXFuirtO1I
+W5ZPINHAhM3LLmfQHwuA49aKYYPGCppM+oCvymna9F0nodNe0RZsYu7nwh+OnLiwLszFyHRmuiO
xyIQM0+qpcKqpwHmnKCAjTLqznLwWcoREKGIR5Byus3hV9IIyneULKX7m/dfnAVgFqOt1DUr27Do
Zrb30YBgNAm8FX5DohauMiTSODjitbYBI6zdGS6Glpj9JkDquc2Eo2h/yOEVhnW799wfQ1fsLEi6
c1vdjeqtjUi3W5w6Mhyjuzex/NrY2Oba7FsUDw1KmdIJf/kMk9dVlWlmrDLc7IWLWSj5uY9OZtp+
NKMIWeBDmN2JQK0d23d25X7tCv/WLbZ0HtciqZQ7MA0GigepvHwODfeovjQLtHji/nPh9CeXe+M4
3bjevPcwfI2qdu8rm2Xcta8vLDrptga1W16QR8NIUkpKHaRo+u1em5DT8U/R5AfTo9WVba+G7e2c
bIVxiRyLRc9SB/yXqiLVrcWqg22VQC1EJiemRC3ElBr/ucr+EqCTFkW7ljX/V2ajidCkN5m6hQiv
bfaL4Rcrz2gLmp1tVIGmxLpTS7wVcKGBL9mr9ckbPk4dh1jX7ODibh0kK+uNkaWSJHflq6aDpPSc
cmgAzCJ0S8scrzgOyhkiWXV0bDz2oAgMinJC8/oYlc/Dl0z5rMxbppKymJazL7UewHA06lj1l4st
jfpormMf0an4L9f9E8JNoMdmvx1dZB6vBtJxGQQsJCVZLi83GhDdU+jEVPjMLhCh70d3Df7uukOn
I5vKYptt7Oi1paVRLQXzBwmANHT5ctQoVTIS5NO8Mjxa0DDEmRoK600/uc/D93Hv0GWZQxKO4xvy
ty8bw6/sKLQGIaHLnYXK9GIju0ky2WnKRk6U4ZjXH4PJeyqKBoPECm97eEFuzT9gZ+wHe3PwlSiC
Pi7ZAsoNXMuXaUqd0giY9Axe9eH3EOJvp8Q/xij/7FTek9CD2yQ/9jNaTUr+yffa+yzzHjSauoJZ
A6629lPR3oeeWe+N7qng0rUxOddnOhgcHAra1+RGd7UeqsAc+tpvDjafwTX30Ar2SROefTd46sJw
N5vWl77Nf/o+1jy2+yWZcn73d5nOj22gvEj4pcSycSm5XqSkzeTOUiJCEmZ5BKg4RWYjmo2HuvjR
EQSGcDhhaB5kP3UnuYuzTbrW6oBIz0PTE1By6bAyTKxRTxtfhSYi7Qc8O8jzIoxu5Z97fZ8PmFAH
0WHeYdWxowZ8yIGNJMWMo5suQImV83Hjw1yHJbk6/OeRFqtWo5wd+QOyG2Vj4ilo70y94+5L00YF
r9/pj1lT3XL1fwpQ67G/xzQViyZqamc3G09yvX/QGqEtC4kYQA0EOy+3b5DMWmm3Wn2wSjpYMrSB
ym4f0zvhNlg2RziCF+Vt40dHguhpY+zrVEzGpo2EW7FQPBaXizafbaVt9RpBvI+W+qnrHzA0Rc6l
jjRyg2mnhg959I/ibblMXm9bC9oYJzAq08IeW8x+MMFkRhWnPnhevJOuiroAHat5//6j9L6JAEg5
fN542+tlyKiU6ziOKDvAcVjMdFvYWmNmNZ2k9m6mNCe9ySWuEoNxSowby593jhm9roL/61kijRWG
1+zdnnBe4WMShEej3TqeVmBc4AEx3aQtj5YeZ5GUmapCs48fIHtI8lllgMkhKigqnWl9cCcXH5uw
LuM6RXLzWqVxfmxMzvWG4AKD9uVrI+Z1XZ5eTGvSIw+PQFShoxabljvkAvXipzxKhmturyWvSik+
SL7kSaIMreTJ1naQG/TlCUqDCWwcCUwk58t2Xy+p26GpDJpC0XiIm2eUIyC2UmBFbdXfj3mwkz6P
L3FyNL0frJ73p+E6XjM6EZGbtkWAWKpT6mqHUFZCg2Zoo0sNsNn8pY/1owO7KoIq8f5g15Raaaax
IYJzclG9fr2OvrkPpGoSlFMUNSz9+tXORbijYuviBtNZPr+n3SkfUN4r43qfCMvQSR+0VN8KhrLd
FnMukoaQFADlqHEuwoBrTWZRTNiX/QyT+ZOCK6A0QdUOOks9hIWx/SgsAumekxTGiXu0mJRjn1LM
6g5/NiZFcrGrhxH8SATvbcR+L3epizZCgqZIdTBAtHEy2DWP9B3tsvTFDf5xStjbVbVLuS2WtwFt
pHW303dxuRUZr5Mqi7n4z1MsYsXQK5y/E/ePpnuY0gSB/5/99MTK/FLHd2r+uXZRilcsqOfxIYP8
+/4krMRHcc6CwGFQXQLyvpyDKfe1udccWlfhfAnkY4bTaxkti6y93vJtxv7k61//i1GRbbBsXOtB
1BYnUTYFcV60Fj0f0TkdMerm4+c0Er6KIeGPpkDwru2Nav7KpRi4BWCLAaWOtaQluWWvwE8g9rnO
9+om+BUl8P/uvH7awTbft8XvqUT36ymhC7zTnI2JXtuCsMGAIjiP8E1cNm9y/lh005ScvlB6sTKa
xme0cCURkPvg1FC9K7MDVgsDhfjJjvYqeJ/Dpe39qV+dBdY6muFE4esTYKALJzLitH4l0kgRr+33
OacwtjUIHc1nIYnJASmFPLeCLVgCN9ZbQPm15iNqddjzUEgyOZFIDi4XXuylue2NNNQWGpxS767k
lMQHIf9Uxh8dvEBt/8YZ/i4SZQdldJdXL6gFQfJ/bH+iNTMYzq6Knmlxgfiy9aVkwy3CAqm0NBhj
GkCQWhyRo5mliosDI1R/Wgzmn/p5djXKnD9JW2ttqw3pmpYJy4IEkXAIUkKeuIhClNCVodSK6jD0
1cfEmylPqAgrpbXzS5/Mv2f6HAL9f85oyREyTqJGz7lujEclcR6yYiKp8kFNBm3r1FhJGOU+wZUa
UReIMItHy922VLNRrw61MZ+HodvLHhXgW5QppKvWbM/90O8Gumk3VulKbJYiqI7qLrwGFuvl8tC6
yplHfa5A9lEpeo4L/L9KTgJQ2glVDrl4jiZEeNzJPBANWawx6jps8Nu8fNp4mJV5EJhW8gTIDlct
TaM3wbSUNvcpGI9D+mVuxl2q0RFnTo/SE6PAPoqq/MG2tvzmXln2i8UoFQcLBhIdaVfS2kgPN8iu
Ep91RPoQW0b+9S7Nd00YYMEGNjzFe7VSDhXlOiHvAHTvnQJezfhk2MnRJsl0RoqXv5TAPmQpHT3V
sAM92goqK+c6EUVslUgpPfqzLz8X6W2j47NVHjy8cqhx7Yxm2IUBjAD3U9spx8lEkYCuDDV67O36
dprw24wAQtFJiKkYTaaxhYCuZJkXTyQH35uMx47GPssmV9oKadoB+1GKvZve5d5Pm9tPa1G2JuDJ
XLGtJ/tnQ/KpFf/NOkakCL4gfC6u3ct1XKtxZvgRp3tbf5/LzygqJ/1PHQ3Mhkgy9u1eVrJ8NaHi
Vkp6I+SZJgTG0LYSjbVvBCpFVx7rGKrSYkupg58lsRrSh24mnLre15qkN07zx6L7mOverTpG3+RJ
ph61iOin8Ghcn/YLJJDFsi3YxMclxC/XNrIs5B1wwoAIFuFlsqIhnAv6y/Vwb6JPm7mY4KS6Tx3k
XJv+U4mBW2H/6W0v2pXBPt24pa3EedB5bmeEXq4hSzSrI/3W0AUsXxuJpOU3QGenwikmNqujmRiH
cNNmae3w5WARKUIWA431cid5syobxDuU2TDKQ2QSuJy/nKDZC2troOu4rG3U/lIsWh+GsECesLpl
NveoxW+Es5UXxxpGQgpb9Tq29tlcD3rsFYdSRFrjc9jFh2o30cvvQb9DvqvGoIeiwD6xScvM7igE
YrGI9eOcUs1vNLJvNb/dOm1WdiyPJYY1tH4gwr2IIQ21TTr/AnZs3t62zlfQxrtqsA+Kxmnoge6B
UrRlhPrc197UX12TRNBsO+iufSXh3bAohUHgLS2TanytRyWpac2eor3RtnvFyc7NeaqTm8Jsj2X3
VEK1yafhmHj6XUSt3du6KK3sDR6B8iSLxSZJWiwUfS5Gkv20PJh6v6vz7EYytdmH3IvGeIVFlR3R
/Ocpp6juHnOYbiWNDO+vk5V4AcyJiRt5utQT5Pdv1qpXAHeWeURTLY1fPhIMIWIIo9Ls9WmL47a2
It8OtYgEaCM5vpMylNd9q4PggxBuqrDbi6ybNJw287d/+2429pA0SGCgTlK+zD4TvXOwg9CKg8Bg
4iKna8qpMNKbzd12PYsyksR/6Z6EaHM5i1FvqlnvWKghZnzE7qfU/zCL3Cvx1gZaHQlcXGpcCKgt
GQO6UiYJjebFISeIhLp+N83w/kHnzWELvFip8vBWgiBR30KHZyk3lJqlmTY5Go8DwnjkY80YnF0r
vSuho/kcGlLQpZaPNqaylRleJ2OXQy+WpT1GOFZ3Q3FomvrVAHAuAN9r+HHqXxYKJY2R7grN2weE
jPcXzUqqztAi5E1fJq3t1mJTVqUVa31FYzJbsDlJo3fmVHgAQGe+d2IPjerHoT0ndf9o0bUs8g1u
lN1kKNPERXjcOL5WoDzqmULb5gyDom5LCv1mf6oK/KZBRcAAskY7VvuhzR6U6NwNxo3cKF+1xSxc
mXmMscp3+WY5SMCay/ObB4A9LgwV7nL64gFQoWldv/PZROMXD/C6mtixnCBx8mxGqI7FFIeQsyuJ
VkO31Uy3ttpx0JGjVJbhkpRjhSZeDZ6LqELCDkaIqOGeCpq4U9lgG99dvuvyRWGtkzgJWZ5y/uVM
J1hxDDpszIMvZAFWvdLcST9To99PoDKSSPoBiIVGtHL3GjeiMd7warp6XTR3KedCogCt4nq6CCMT
RwBNVVBxkj44hkyyAAeU8DUuAO+/7dXNS0YSRQzuXTDalxCdnTpdYcR2fmgs5Cfb7JMZtLe4n2wk
6FfAE8OI2TKsENGtX8Ih6kixbswYZhypVYb5bWS7+xTj+171HoQUU+Ua/sFbnMcVqxHGBQcSWQzR
6V6Ej6EJyrBqnPyQKeYd0q4llldIcEe2cgxJvRVgd11VjhU6nLi43w1hd08Gfwz17r6ZtqrlV+ee
TAKmm46gjxz1CzhUCWkjs9GUPeTBJ48usZxgHeR/FdgEZJ//P1KstW/7djzJOt6EjD7johJ4Pi/f
PIm9h2jPc5ocKn86qwlvzVZ1mnbnZWg8cK+VwliIO1dyNIqNZXadZPHuwN+wI+gfYBUszvzKKIqk
HYnjVmzujBLTzZzRjTb+rIkIZdeiLTGlN8ivktz02qepD+9TVURQY28jsK9tLum1B4hl3bMyLqel
juscOIqTM+bG2uTRkcHJ/q19X5gbr70x1BL2h/symV3dFyxt5SiSSh0FKMG648184Lq3XGYYtra4
BwGkLC84VY43fNygWqKji1xnyrFjYbUisj7hp2rmX6KkeiKwHJTMeMF4zt3735Np+p7B7p9DZe/Y
4UZaK9/0IpDKE3mcoeBrK7pWoeZ71pxzZKkoEgo1qeviH1Pn/J5xWnCCLfRkfY1R9RCkE4jbWpxQ
XdjkcdfHHBK6ONtFx7Jtb4syOGGJeqw4OIYClJu153lf8g5dXXvY6Vv00euDmre2VUhQ3Laggi1D
XUQDju3bpA2K8lM6rfz61IzzTqK4i0859mB7H52DwHqwRtxZtS/vB/TrZE1nBrD4U0ni4S8sMf4m
iQrLGZB4mbTutsTIeGwcfzeLow/doab/saMIVvtIh4fzy/tjX8O88Cp1/jD98Byvuvd0yihK0aOU
2NR/i7bta2YPWwKJ4ZOu9KdYeoXU7pTSpCQdUoAxUO+P0sqY9x1sMKpBbETQr5u++pkF9q4Y/nn/
Ga+5mK/PiAAz9GlZmHIxfRMVEwDqMVeR2hGI05+jo+rRaQifROHCMynmHlnLk/Ttmhbae91WSFhb
Hw5KFGDx0F9lf1yOn85F5TYtczRGX8WXQ0BOEZ2L5+6U0N2gv8qtQOr2w7Pqflbq7PT+DKwcC9RF
6KlFvxQlDNO4fIA2TKaktBweAKFjapKfTdXfGXq6VYCR42Wx/S/GWUy0PkWB2so4YAwi3G1IUw36
MfGAZgwaUY0XC0UNT4H9K9ygbZ23q59aoA9KoMhjXbmqGTAewlAUGBLKe9WxSI+dcRIxw9YlnQNM
DrPfgz0j4LQlibsS+Kl00SJNI6nIxMrv3yyyqrXM3qoYuQq1kzqEN2mCVBV5SF5vmUyuZBXU1xFV
tlQKLFe0V1O3MKgSdQt0Bz4KZB+AnHBDY7tz3ANnRPlGMnd9M2ILIdSICK6HOTvKIZdvN/vz5ISV
jdZ8Vex73LtEzM3pjbvM4fNCfdWBVqXObGozp6wPcBLdCaUc1rOU+CN0DNst8eWVFPPioRbRfzbD
IrUmlpsPitSMaEhOz68YRsbBw5Fre8EJHY7399JatL0YdfGhjaTMrFmmolBxecH0RTC9+ZuGuYWP
ixnAPbp7CHpu6VZe3YvlE5BJYvENYnTF7knyROuCEcmBSv2Za9arcJa0C5iDdeNQmPDNl94N6XnZ
4pSsxnj6XcS7T7QHjMU827XZ2YHCyDM1dFHMzLOPaUQoJZcWr6GQIN4O7d6ZMPtWuUzUGrpJtzYt
Va/XJvqA+9C8saA+NFG/LxCZksLF+99FlyC2DD5vn3LxXXSzjRPTUHAjcP6iqleoN/qogxL0OwsJ
T5cikm/ph/ZWnzDxS1Rqni/7AOlNWa0iEg55dVT+FNm9rFnpU57jjexoLWEjOJmoVYARUyNeIKDl
RNtjZ0XY9dT9XiZzhi3rJvoHe1aOcp2OYKp0aXoQolAY8qlhME0jOwtVFykQ5ZGyce/8f0wbejHY
u/Jwy/tSZmZhWLhJfnC/Yk11Nm3KFlAvsdESJpU8oGxt1ehPeBKiF4XLKcQmlePaDs8iIyk9ekFl
72vrsbKSH60LWDmo/lFvN3bedYTFq4/bDUQvQNurNgO1NConsQ2czuoH4OWDaRYn0/htelutOdfx
lYEck2qXjg3JlRpgpeTjaHlzdHBSFa3p7qAiyxTG6c1UUzSY94O/pZC1sjJA2TTKR0AtvN2y+dKK
bbejUhIdoAV+iKDtRbp96HEsCaoJQyXHf4lL89GNui9JnX/2gEPafEApNtwrz1OuHet5q51vJeQL
8IfEJKAIKjNL8XU9b8IxTDIeyaGYN6nHpAzP01y+uL35OR3F9ja5SUPc3hHa0dDo1uq//DD4Eujq
34G+8ycgOncr1175NMAJollLEZM2Q8lA3p6ySO5gEo67oIHTUIiDc6dme218aqsWBb+jqWwNuPpl
QFzlEsvngXt+OWLXO2MX93F0ILjQ8TdjyqqGgvvFx9GOYRPFPhAHzjzwnFrHOpoCj9pW/xsGOcBH
YJy04IMz9Fu51nVO54DIWSTdVPxEZnbxXFwlFN1SQmQzyju1Mb/Fmvp3X31rg/xYxO1zVFUnNSvu
Gi4e0/APfNwfnmjHD/3fxfTvAxttRqrkW0jiyPNcPgxMoMZApi9EtZGVGdaPmdKcWdCIX+7NOSz3
ZulyLuKzZ2vfvqI4djvrsYq+I9WG0M3PXBy3iKErgY1nQuIVAMYCQ3x1MnuzVDoqLAMiZCH9p/1t
qra7qfaOQaV/qxOEXNokYG9nNaTRVt+F04PZz99ND7PIQsuPOOjcDrX/sTFvG8N9sblO1ypkasXg
Xk33A5hnosN23iLgryxv+Bhc6XXuspAWF/PY9+qo9oHLM5fGQ+dN3Inmr5Pm3w06hPTI+LuanDst
M/6gNPY5rdIb43MYafdtnVOMn363TZ3ui2kI6XSzzu+fryvAGt2fKFAAG1J+AE65/MZR17ZZgjjC
ofe1hyLSPzxVqv6YBONXmlS+GR6tT6hBRZhw6KN5Ruz5R2beDmr1T+/8+84+8D2RJPKkX8CA3Xb5
LFjYppHSjCNqW97XqAmf8C56sUyRfvro1MaDGiMmjhWIpfpPQrXamAr57y9TDYaXdiPu/TSBLPvO
dCv11LyMx4OBjh6iREgixfteDx9KiodJ9MdBOSdCth/j6tMkTqle8lC77a/OCre69q+zQh4FFBHd
Tn5cuQcDrtJB0gbjq2qCT7dT77a3jR0+xXP+STWBALzw0Q1B3vJJedmYh+v7HoN71IiE40oCsbhX
BlCpVCoU46s8lDMAPMA4bXR0ZvHqJhMLK5Mz8zmysCszNj7CylaB9Y0zLmIInFPLJaBWUWwrmdPT
D8ytLkgf5gIp9bw/JjG+aOLAAudw432vCiIsOwhCopIEpmsucURQ7lItIgWNKkAD0UVJ8ukcjchj
BSiGevSxOidBM1iVN5my8cIrMAKjQ1CSJBdJ32X9vDMRee4sdaA7x+AE8suaLgcH+4MuuzG7qUKl
3z6YEZ4kmlr9pWYiFpFT/582IsH1tUtwDA0YVQx+UMS53Hx9E4+KldnDwfWLT1BdPg9ibeXnx8Ct
73TQN2ieEP6teuOUueZKMf0ULignCMWFK+7lwCA4Rq0q7vBKdJpdUsykOJbZhwRUNzAM3H/jP00Y
fdE7slLbe2rnmTZQijdh+09e6nslwLyv0SO2Qn9WivilSvtfljE+iqjW+0tlbXV6ohQH4CNyQYtA
rikVqpOKNxy0mjsR0WGI4rseQYnUZpFGeytOPr8/4jX0yuS8GXGRp3B1NGpoF8homRB8Qd6QtN4H
9t8upHBJx98fbeX9ODtF3RGwBaBlMZrd2sqIGjBcGqwqCt3ESdd76rEe7ruzZnsPJrH4/RHXlv8r
s5yKNpcVKD2XX7+NMVvW2nk8BM0vAzGkPtE42iPaO/u77KcWkHal+kcEu+97s3iibvbn/QeQV1oE
fWjclIZRbUE3VZUP8CafcBX6ufVc48wpojtys/vAgrzjlDepU5zeH2ptdrG/QbrWhc3MVedyqKzK
mzmddIJ6gR88/LkCr0f8Mg5JXX2qB7b9Fmt45Y5PAy3udORuoITkupdDqvo4h/3I7Hp0LKWUhJzq
Nk/cfN8HaDoWxp0WWDcFVoxJ0pJiKC8j0mw4eHY7VvhuBO2dS5wSI9T1D0m38zPTOtZF0O4C959/
PzkI9pCICKR6VeAL86krUXYZDk43YuFo3mi98aECegia5M4Ba888bSuZXNlcnPf0NGDz4uhXBeJA
JNQVm8hTmvOZK/ND1Zp35ZjsEj89haa5dapLeFiuNTRGRL2AzBVm4eXXCNV2bNW8J8EwXvLYOeV6
ezvo7clAGaqY+sfo1hq+2tm+yNV9OtcHTVF3U8TFmw70jai7Aqli20BjNci5iH4upbnb0lVzBNnH
wzTFd5lSPKbGSxOkn0f3Vm982Kn6sTKds6e0vxJ6zd7/2GubDmlAUbQVsHPZSND3tRUUDhlGocV3
IssxK9jH1rdms9Uo8apluZxzHABIaNDiIvleFAnLsY+KpiWndJL8k1eN97VtHnG5/Spgh4Lnk+7F
T7EW3Rg4WutF/wGDxo8WJ6yZnIq0eHYa/7GhAa2Nf5dqusHpW1uAbx5uKZkPtRPvIn9ASnfAyNTt
Tn4UwapVYMxnByePNxbg2voTOWGmnKa+q75O9PDBqSq0ZjLstIUv6jvmnqbzDfBp7esCd8C5QESW
lqFFSI/rtKyaEclAULfJManFYD5EXbqlPPvv19HbkRYfF/mGMItbskXpFZUuMM/ujroV7XVrY+rW
YvebkZYF4CTgTjCUjNQX9KOjKDZoiPIaPWQOkDV68ieUW99/uZUyqEPlDaBKrt/03S2Ct5mVVCYT
tNuEvyIIXoHPiqV1p1j3zhU9BO6fcXrVl8wnSDSczdWWzMvqigEfESle4M2lLhJ2O5rmxcgxSQQO
oKSPuKUpFAHef9W1fUCzwP8Os1gxXVfkbWYgEie4cxf+0yUv8KHAUE/RZjFpJc8VbRFaS1EnhVC9
yHPrLAj71kEvR2ocQsZ3KBqlFS5sxoe2najn+oiO/Hs9VJgiJI1o12j00171TnkdGgNjj2pNlPX3
pk1ZUAj+U3dvRPlPJWoPXpDvld6803v3+f3ZXcP8oI4T/yBK8HeZBdAC79d+ZPPKIipBLwFFSmlx
7dO63HVf0Ul6iss/dZJ+brzhW+aYHW06WHSM/yjKdA8i9RKayfdQdzfuPiufgjQTdEmocB5p2OV5
iM61U+UjF+6UAlvuTZ9d5SFFdqGKredk+ObEWC9XW96t10tayNOk1Li6ICy+bNxJ/A4UJkaESvf6
k+m86MT6CfPv9+f8OgZSV6NbjXshHWvomFy+mhWro6+YZgfd8akbnrwW2UH1W2JuVPCuNw7DwIRl
Pcn9dQnzT4oB21fXugOMhF2j1Luy+JtSbDl+qLDLe/+VVkpkAgMSc2y5pkJqu3ynwtXKwZ0rVLKn
+FFNa/LD7mH0fEQNf3cOwFnh7droRYe48f7IK5MJCgJ3UxrOKMUuJjM3nGr0ewSButLf2Qo0Kwyf
zPSUbsKLK/PJTQCVULrcYNova/q9mutBryNGUmi38ehDCPzeFJ8pjNVZtpEDXZ0ooutPWQCIBaQL
bY7L2YzTptamiPJbONZ32nTvdeB7Ke0MOLz2aoFTi7UxjVfbbTHi4rQshsayq5LSpl49Qu94Vpz0
Ran/HnzUL9L4Q1BjIOR8e//TXS+ay0GXM9pNWpoVM6/Z2IeIfDbKpvOU4KE+BWfFKfd9FJ3aOPzg
esHG616HPRkaVAHFLHJuMs3LGe6TxHL8PqQul45nu8iOQ9M+VNl8tCKXRh37LsnyU6rX+6YsUBVw
d44zHYzyxeuK38hPPWL+9cUothiUr0X1i4yUxwJjlCOIepa+9MtwrTHxFZ9NMlrKQxD14S6hhdO3
PwWlV+7LvMnPc0QdpICeCh85qrzbyn+ogxCRx+Aw18G3KLDRJ/KLFhe44mszdzbtWOktcP3vOVb2
k958jLqtQrXJbF0/tuRziHQIjfpyNt0qMVGCwvLe89vD6H4tux2SqgG6jE6GR/LwqxzbR0ej6Hqf
0J0eUx5OQ+/XxnK6wupeJ+8/T7E4MsKkLThLoF7a9BfwvXbfm88+Gn9NMu1yyCFONB+R1H1Ug/i0
MfRVFJKhuaxwkIKVQ8i6nIDEGd20KuDyVpgj1Oc0sP506oTPd1B8DLr0djC806C6RzVo8P4bv/mq
dwq1G6X5qhloE+RPG89zhRHL84ASoxwjXpNL84BRy5uoiaCi1CkqJQyWJnRj6Vl4rgJMQLzyOa29
T0PnhjvDCjdy/KtAyeCcoDhjk5xyjVtEr8mMPDvscFYKkK2sXVXZmWVzN1vtyUuaR8Mtwo3TZy1c
8tlRs+W+SrxcbGZdHRyjdg0sokfjI512p8LuvviW9YGm3xtlmp6aIL99f4bX3/E/Qy5KI3QpGc4E
Rx2CBHsvDk+dlu1xTjgCRZyALTem9BoKkzkFCxY1cI2GENmBb6AolO7GsvE0zGwD6xZW3m6GgaP2
2n2IP9YuRwEmaYod7R1/ajRKkimNd2E41BsT/arLu9joUoSR5lVW+pXMYItXQqbTenCwKFqnRnd2
lPhDXzTRYbCjm9SgwbrLsDdKX7o2uonL8MdkdN+QsaABHHZ9qGh/VyodHREHtl+b1SGp0gaR5/nF
SauTY7QuxODoe2x9H3Xr5JTdqZ+G7zlmAbsxcwdgh+mhdMzs/H84+67muJE027+y0e+YTST8xvY8
wFahfNGI5AtCUlOwiQQSPn/9PeD0TDdJhereG9FNqVTFgkvzmWOsLruvqkLzuq6GcfIs9kWhRxWb
PK2pNlDDOQOWNN/Ylj+XozXEbSuiEJeO1vDHoDQBnXea5mr18cpeDrm0Hu2CRWbnAMNI7AHWHC11
7eW5GPudmk6bcqDBSNNtl1USms565xXXpmeo4sCcKIHQ6YZN6YbMU/Tr0fkpjkU8hCwe6xGa+J8j
zBGQpDZvgWbR6KMOgcRs6F2Fd8Gvj/J5/14PA/UfVGZXTtnb+38blB1UcaEf3ZT+YnVx2ffgBnX+
vHSuVo3XetWrpcMKGzt0qnp349ifVtyVrgODyLUViJXmY41KZD1p2VKUfqZB4aJYdgUt47mynvJa
PRkGO9gIsOE9tYPctqeYla9q5aGdxxM8wTaZlUAQIrtpJ/LTkwJmCoVDgKGxib+fpXRkqYBUbgld
wirOu+MCDjsZ0XUe7KBIjA2VUNNP2v2iO64DvfPKAf9xmc8VkZlrLY3nzLek7T8Fdqv0NKBHUAZC
6fRTblkJvEGEVfjIEvwGEn3tTL+A1nPXZ7bfZOTMmHwckx83Hs+niACPh6CdDW8RPJtPSpFJLhuq
lGrhL9oSdaRDX6K8ykw7VbVoXY10T/U3RW2DjJU/0qX9Zmrp1wVkPZnfood82hzWM0FujbgENXwo
S7x/Jnk19LoNaybfmhw4RgzbXqMnIOtcMrReK8u4S5L/18xrPaQNMJGFgjVAqR+HQZJk41jjnidz
6sPXLeEiZGMflnaxMZ1bk/1nFwi1CWy2OhrjMOJ4f4EFhexsPpLCL9UXZq7MsB7u8Y9Ofxq/Tv3r
jQf7Kcha5x2qFbgu1Kmxy78/mtWxKgO/BcI1BCYYptgrdI5sDZa+mXmW2RRZCQH1WwXcV+5QuL6l
B/d5aYNbBBolAJ+ga4Fd//3x60Y1oKXWFP4MDh6XTaAkZ2MiN5a2zxMZRCLg62FMBIlowDDfH2Ve
HKOh0EX0SfM4NNfGhoWcPIBHE964nZ8CNUxPCDRj7Qf5EgJeH2IlIhQ9QzMzB0MaYsWoJTPlUUyJ
a4PBINykD6xzn2Q3jvp5xOCgK6bKQCSxEuDeXx1Xx8LgxMohJbuAg92tzXOXKGyDhsKO6ZZLkhuB
w3q/3sUN62UiQUfiDE3oT3j8pdZywtMck7CV21VaUaHNhSYyZGZ+YGNyY6P+yc6E4iOinX9BBz/x
Mzq0QLlRJYUPDAYSIQBUTXhJTeTcTlawYEXunTZwdPjDcWo83nim6xT4eLGAYKzYWUx/xAnvb69E
03oohQkLpS5BOR3KAwk5kRK6ka3cZzY9UbMDjFHuclq6soWGLx3KG1XTny37KopZMEvD2PqEiif5
WKc1wTlkS+sKrHKLPdzZlXm0cjsASehb6cyXUtwIU392VDxc7U1+7TPLng9UyzB7C7+rfxiJCPJ6
flTpfCmYDcGO+Qo9k2Nm3ZirPxvNKBNikiIQWXVt3t/uzNRaw05wqYOwQ7Vy/HmUjzYSUabgFuvD
g1V8u/GE1wny4QmvpQNEPJhAKwX8wyGdEmF3qxU+WAFxOTgHALOKNaCYIcq51frxfiFdNDmbPi1/
jARbgJpNl1rc2tw/d+oQAmF/x2oMKxmc0Ye0AL1olvUFxWq8egGS+SKk+YfJy4OiTZdsJNAi0Y8Y
dg+zWnydnVssu58ff5W0R4EWtPuP1Tdqd9iWJmyusmw8w5DQPd/UiR2ObpskUdOAMg58kAl6H7gN
tyb55xgDInvaSviHJONnV10G/S3RqIhyS4SfUzlfmnLvgMWdm9VBTbWTmtsho5nfD1aAGXIgCUSK
hRUqWe7/fwwI4MMAOwR7fq3svh8QhmI0VsYXhDtk2aBpWDfZBmWnIwVaSMCnrxyIt868rG73KXce
JeiQDbLFX5/G55Y+hgNszbAro64MUt6H4dBlgH+m2QrYkyLQquUMnqvfoKm5im2U+bLpmLwrE/NZ
g2eE241tKMxdY3tam/o6B06efDcq8qLTGlBbQ/NKfMUg5Y1V4s2r/uP0QWwEGagVa4196P3dWtqc
ofmSZL7ZOqc2Ny45m84dNY9jOh+zjsINnKZulWW+UasETHsDulTwE3a5I77bHXF1wXfICkDUb7rT
qDTHKW+uBasPtdOBiJcGy4ynfXL65Kqo/FUfEstdFrZTTcgt2ebgsky/N7H7BcpQHmuK3pgFJ2o7
d25xYn+yOGFFAnBwJW1+VodRUVeFQCuwxFUDYcSJeW3aBgZIaUKEyQztbvVW//wnWy0AJOidoJ0D
Jb6PjIMUkN+6tpGRD/x14eXFxMrUiuKKNPE8SetGHeQzWHodcqsPG8r+KIF9XAorfSpLMNyAnE+1
y1h1Xy1nhs3dsOHaCKSt7njFoEc9SL4pOKh8qe/nnraoXKqVOwDbUGJkCoDdfz0TfrIRoWqOs3HQ
xUGr+cOekPOEF7YFPH+pKhg/LyVrYoWJYGhRvh8FnK6aUBTRrw/60+kHnCB6eKiQrMnP+3FNlawS
M3gufpdPsdIkP4Bc8/SOPY3MFHjqy8sANDmdzVjYLOyTGS5fZsAAlk77YbP+r5VQQKtaarpYuGER
DhIdB3Xtlr2c9pMQBbgHgCkNnCwI0h82sKnuuwyFw9wflyOxprMNRoxTJMJLFpXstOoFFcwHeLJ0
h75NNHcWzsNioaMtDJIFg+PMbqoACFI2vuXcz3LIgmxQEh+6WPgMAQ+QW6V0c23qVzOnuLbXTjVA
1GWisdiRReE6vfzDYku41HTD2y+/fhI/m3VQQ3ZWvBBam+TDctzmpVABbsIcwLVl2Bp8o5RfdMYe
y4HvlKnDZjmZ4a8P+rOgE434v476IRGD/lKrdRwiyOj7gR13BnI0VmDfNzfetBqPgJptNTfW0p/t
gX8/5ochVyiyAFYY7AhI6B3yUkECnd4IJdex8HG1xnqCDBMBJSKeD5sKAKFda6ertjParylVX3jP
Vhmxa9KLWxvYTxYvQE9AOcOc/YnNcN2JoVQWZHewv90v2XxZEmUnprr0e1LZgWzkGS5BdtgK8lVP
nZMGsJwGE5CqDAc+bxytuWpgF4AQRrUAyPlLZrW513JnDAinkej4o4jHyUOICrqXpmc3LuD9wEO1
A34oqEHDemZlowJX9H4F4PWyLG2PdC7HRnOXK3egdrlqq3oIHTy7sG7EHW/yNH89m8/HW9fBv1Xg
xjoxmtlOUH5lnVvM8oEWbD+lwAnPsDOjSutLKndE5nBFSaDuWPPxajZtoCYg7+Wgm6UkvY4ku2jI
qYFViYr0YRoWf87AVgPctgDpcYCMngm3La4vPuiWloRRoDbu7MaILTg8M0k3aKnfpfOXxRJf4FLy
XBz7nviDMsHprHqe9P4IdwrV550FEVAy3o+TnkBPCNlXV4uvQ25sBgilLcyMGRLQscPZjkNxY0vQ
Pz0bYNkQFYEpDGkZbMcf1jzZd+ApESf3ndoJmzYLLRgw9qDeccurrRNuVDBLmIouYgfjyX2m6cf7
fpi8YWpOE4EqUG0NDwZZIKXBLnMKVSSkyW2BtC7TYO5j3jXpcirA9s+Fq4eQXIGFFEqh6Ass848F
uz5TdplSH7Je7NSkPmhgAS6LswN5xldb4neNFbV8OwJbambFZlrUcKGbGd4Hv16n3s9njJlVogW0
M6xVyB2Q/r8fM/pc6IOjYMykUgdbU3PV5cLIH/bwx6+P86Fa/q8Dob/61hWEx4PzYT3UwBobYR2I
ydxlQRLDCdrLQFSx6i5sSH51lv1C7dMqFCxs585UyhfHCduX2T7C27ViFRDUWtwmtuZyjXAPYqh1
egtD/UHD998niWAJyyRA9h9rdW3Z66acSyTKzRiSov9iQqaZVajHzgD86In0uVm5+nBcoDYh/bou
IZzWHBOlvcEE+hA9/Hkmq6ACtI9WC6sP66zglIFpW6/Jc4LQaDqwWtxJRXxpi+kwcbmHwlk8p06s
2M15nNorLJJOGuXeot1lUDymEw2Byd8yuzkUOt3TOYtVNb+FTfiwzf15nqsCPoTWUIL/WAE0jUqx
0O9F2rUccj1W7W9CxK21HYzXAZoXCOuz8f7GUDLe7UGfj/khY9CaFL4o6zFJjWg2b441NyLne8V5
SJTx4LiQcoXecL2rsKTnVRsoanPM5FWqhxlgAlqBpJKoYcmhf5QfBKRJOv2HUdKdzOez2d0IBN8q
PO+WZUCIoA6C8ANlPTACPsQfWpfC+QFa937bzmdFb8MOvV6juZv05pURY9c4+lGv060lVeQl2puE
BqBCkTbZWzZoh6F/qeQjn0S49NZRW9Qv4HoMC/XUcYhHvX9KON0h9kcW0XtSHzwrLdGJfCHceIYR
8hna8J6ZMk+bHW81yLLTZUOFeYSGlysRlkNeltvPYvIg4OpasDE0BoCbyyY2lspfX2eMBip7VGz4
VGdQSp5QuUtDTTThGkGrvPcbLY20rrwQIa7t0F5GmGfLyXqmcjynU/acLtUdL5iradOLM97KOt4X
YN7GAyCB4D+BGvAGP3y/htl6mYjFxHhoJwk9o72jeKuq8jQEWrvPAfjk8lyw1E3uCd8OZf2vJfS/
v8//k77y878eZffP/8Xr77xZBJwZ+g8v/3nPGf773/V3/vOZ97/xz0P+XfCO/+h/+anolR+/stfu
44fefTOO/ufZ+V/7r+9eBHWf98tleBXL9bUbqv7tLHAd6yf/b9/8r9e3b7lfmtfff/vOh7pfvy3N
ef3bn29t//j9t7f07r///v1/vrlewO+/HV7n/Dv/9AuvX7v+998U2/yHhf0GBXUb0BYUhBGsTK9v
byGy/AdoVlj6VgIEKOTYk2ou+uz33zT6D1T7sWcjhlil6XQsix0f1rdU/R9IXxBwY9tWVyU167d/
n9q7R/jXI/2vemBnniO7+f23N8jPX5MWUaeGahKSBSBYsDECFvR+TAltVPO6ztoDZ40WpJPuj6Tq
r2yY+2vZaXALsM6Zpc8H3cqXf/0w//M3TZOtZ0D235vkCBDTsRhl/j1TzMVDVWA4yUojMZS6wNBF
JPuIAOghrXhQ9vbgYPqDW4nOVbbraQ4FIyb6O9uopzMoFf7cWA4MDEYSaOvRwAETUNBqEZ+hdFGV
nf5aVPN2rJfmxcq72KzbHSiwgvnQycgiJECZmzqyO5kjATAC9kZevr5ErfL660UaLYR3q/Ra/4Pu
L8paKzJgxZ98iLDyKa8AwmnGfW7mEnZhFW9PtSIyhJCzvelpxw5tAnW2CaA99AAhRJeU8CZkDJir
MS3gsCXyrIxNMzW60P6DJtm3jGTwXlooOzvwnYtL3Y7KFNFZY+aL7xBoJGLuqnuUeVFQs4oa6n0j
QEY5qbwhabUvIA0qHmzc3V7w6knJT9NiNc81ClzbVtoiYKxt4OXOYDTeG0B5lVS9jKMybareAMwq
y9pd3xbNvuPgCcuu3wxgYO8ly5fzkmnzGfFkjQwPsSNVJq9YOLyHtLK8pGjrRnbJxzjTGsR6+P0g
n5xdOlByUHRwDupBTNe3v+WNNl1RKBxZYnt9a9LHvtJLl9LU+T5BcMNyVoyHlrNAUDnFiWJbXlMV
xskiLASoS+7qbuFhOspdUVrs/u3HNKhboRXOietD6faj1UHPPGl2nSx6YCXz5WVM023RPihJY7/q
0GriYgY8NEuEO9BJ/SGr7gwTsv5rBU8Vtx0X9RF4PMCizXnyfz1yPk89VE2RqaNhDKzv54GDLr/R
Q7hZ3WtoGxMImyW9O7RadjeidnbqZRUm/QDVm4Q6+U7hCfmmraq1VcqG2FntbWDcPN6rWqqex4JG
b69Q72p9vQCjJoWneYc+vG0+VCN9RhRYgKxYLTNwoiMTLn/LOoKVXvo6Nmi8KdAcuO/lCV2U3BNT
oz1o4AtutcRRPcS09KFo7XE7tYYKhc5gorD6zHLEWq0D+ApEsXe50XwHJgkBr1yNiZkNoUlTrxeU
VyTZJzZT96p1I795E4z42/oFkWWEsGgGrJRAFBydD6WANklNO9XpHNfTpG5mZe4u2qJlUUWr2R1N
x+smDmNUiUzUMJTp0A0Qrc7STgBPpCxu3wvrUZS58IZVTECpoSnIFcNGXNGxU2kUGw68zR/oRN8V
Vbt8VZCVQ2c3I091XllggVc9TORX588E0YUo9CdpDUuII7Ht3HCIHzpQMqXWXnVS7aFm5nxeX9GM
0IfENm/1id/UEN7dDogvogQHmeM33+2PmETF1CvNgedDbEJteo5EnafHRffZpBjXBiltZy8ZjKqy
Elwee7Jd1RL8KKX4AVSmDTmTSvOqfBYRgEz9FVKC2Am60qMjRPRsu/nCuWb+wSRisnHIvhdLY9vu
oCwPY6XX4a+nxwew6lon14H6wuOlDvJIUPLf70wKkISd0OomToZJvTT514lo8nmGX57WQcBFzMK4
S/NZ2el1D8Ro26MikjI4/8wTdDClTZutWWkwB2PWwVwS2KQOEBK8kVb+W/Hq7/ccWzvYwdD7RtsT
7YePqWWXN3PClWaMjKRyq1nzC8N5mACOEvMZ1tGbrD8M/M7Om7DN1Y2wVF/I2kvWhLmsjiM142yZ
41YF7JdwP+2RyFjpRoO1ayH7O6E1Qd24EzRa8av7nqrHbB6OuUjcphteeKY9nDK1+1rq7YmmyTaj
/aGY7ANTU3/o91Sgktq65vPUDAEvzWOF9mvSpmFR20+9DgGjPI8kS6N+TKIsgaxWsq9b9aC2JwNL
jFA0YJymsIFwUN7zgI5TnFkPWon8Xm98qY73Er4aXDDcbEyNpck32JBcCU1EoVmnaqyjUtOCUqT+
VL46xXNhP7PlAeo2kO4btF2VbI1mAzuKdvbmOws8jO8wTWGmT9gx6RZ3bE/VmeNis8LNyb0wfkxo
4mRYr7IkSkkZZN1FKKdZf1ScSHUi4Xwjyl0CvYvB3mljXPQAWmcbSCtDpqxCBgRkMOq3RmRP3E3m
EWBVJ9Ts3u+8nC+bYsbDyrC3zDScpfJlbMst1AV8sI62jY4jdLuMThsmycUkbdTkVQDS6DUx+f1o
aAd1YREUpV1H36altcmXAXJHqA6Pg73JxyIiVnfpKhlT2WG71rc8tyAxnLmr36JsSmxwgEd1qBSM
uy7rPcN6SRXlDHvf0GJPTaIdKlVGTjFcUqb7TaEHnTWho1DZd1A8acYZ2lN0I0rNg8Eoc22FHiGm
EeYlpHVk5zXq4hr8yeEoem0rHeVs9WUeGldC6EWh5xkcAjUFkDE9d+KxhJBUhgJurwPQm+HL8ukp
XcrAlqeqQJ9vSPbZOUnTx1Rq+zTL4ZZZTj+qAQGfY37L03Gb2jDESZ2gsnuPBvOQABLLLRxN+qZI
9g4bdsuC4ZLuEhAtv9isAiw3nvUHoznNI6jjIX3QU0/TvzLIv+Ra6inLH8OqamVCfiDlq+9wUOZQ
AlGfBnDN5XA3QvfPAW4dNqIawhz9vhfP5fxQOJsmfenM89jfj2BRPU5pFQLWYrBLrmThksd9j3go
yFBmcAT6E0cK2nP7oINyqkHPcHL6iFq7FmSEwtnKBBIlYEYv6Fn4dfJsPvM01rVzpT5jvxDMhQMc
NAB5NEFbu4bzFkS8jU5sdGClIb24rOeSsN7vrcyDRdpWgw8Kx/zIM+k3pYMvZ/5oQPSANAERnWv2
3VnJadRMj6RMjnBU9+xXqvXRXJJNaSxgvymehuBxSZyg6B031fJN2Rsx/sQlDv5Y1+hUFD5uw0J5
VEP6H6E9xOjxqTyApZtHFN2Hh8m2HjENqiwqR3SvgPicyLzVMPzLBFF7cYGPWFy3Y4RGkAdl5WDu
gHNvEWA7w1apSGCNjq+kiluKAjrioOqqh2qU265ojnatniEeum3pAKmpcd/1NAblOtR7HUVUHi1M
j9bYZQJau6qIt07tFKh2GOJ4Zo0EftqrOvDGK9IrsMttpZxYdhFDkIIhwGOebVotkkMk223RRTAf
Eum+IahSxhSzAggU52USs1ctj7T8nqtqbPaDW4smcLIqMjRYk8E4A6kMKietnyUthHDg3rdA8j5o
MOnA+bJxs0XxyCzwODs1SZ5huxblKqe+Ni3dQV/612qelfsBPYUQy0w1GVpAW3Ynysy8sJzAdg1C
QdiiyshhYwki+amwkzkUUIuOJqXSt+0I4pIhxbcS3nLnXDWnO2eettARKvZFBtHOZtSTreqg1E5s
FmtE6NcGZrJul5DtDGTuVqltHmhFRjaWREMcgfpDBfbaqbWcLQxpI3Uk7ROz2znskqKMBHfKbSM6
29eU8RkRuYrU5QQ9jCHUl67xcluJstaI6OiIpx501a2j5g7w9aJ7IuYI0bbWYgfCavpYoV399rHG
Hq14UQobYQN+K50Z8VjeocTdK8h4rBkbzApczfovUy0ojJ/yFK2J6VGbTXbhM+hUCN6c7Uz18Ulv
IUPWTebDbEt54JOuulVJpqfJmW1/pgPfIrU5zgTSWF2XhgvKzL4cxjnUcoyKbkz//KEVox3OrDi8
/TvoN0rpkjTNMLA6akX2YiAe6uaILM1WH/UmLtJiwewEc9b4zzcJA1qblOKOdeVLQiAVZiuJ6ic2
YmExFCQw0/Irp/Ofx3z7xbcfb//218u30/rr3xbTjliKCd7DU7Bys5wgqWYm+qNKokggGuw6To2S
xwtjaQVSWcklHIq1dZusbf/trXx9/+1HVsN6Mnj7a91r+DzvzMmbIVAMiqNWI5GqlIjm2hGckagd
SAioKPRDE3Q6tG0hLia+nGVTPMKebDZNVzWgtazOIWJsj4HCIoExKsUcjE0RmCiNQfvgOFENG2sH
AxoU7CCLU3Mt1Pm0BXlsq9DngSAmUg9wbIsGRT2yBBHIAO3BIUJ1L0qyF6A5gfrTw7GqQkDqQqPV
Q/j33fNW204Mj6BWXSkaLJzOteMy5vADbuss0kYsGA71ySIiDlUEmJogVRURbuamaxELdNG6XHHd
ClpCfaaCndxYXpGXByp40Om7ys5Qj8/DUSugJmZiEexCpddXhH/UjZWfogxRF/JAkByj1oP+2Rjw
zIxQ4w8r+CYIaEDI2ohUWBGxQo2URAcAyAkgDaSX27QxXxoDFspTHsJF3m/gk6QWxUFKZctbBfuq
AudA89zoxQmt79Niri2sGXrlywm28/EIh3uG5gkE7u8AbvnasrMqxJdqwD6VyMfUkt+M6mGw+gjR
+d7qumi0cR5UPWVKf+B5c87NYZvy49xWUW9Vbw9vGG20p5tgZHSjFMp+6rBrdNhuqOMtlhXS5X6c
q5AZnY+SCRo4U8h6CvwgiqNrw5waXtMoYGKVG2HLGHP/hEIiHOjLJ6dY7kBc3oCIExESZSnK1Q52
ZBReJhZWryXpY7SItiWEs2A9HeUJCctB21uChlmVRmSGSlof04lv86qJLSxoRtkEi706t9mh0tXQ
sTcwUl3FcKKqbgKmkKB3oHTD9pIgHNLagNJn3hZuYciQQi9VH2DNZ6sueM/BMI5Qa1MgFBcrteYb
VIHYg+3bZAsGR0zTLDKTMbIYCZ0eoloca/PTpNpn1NndEU84JTxSMBcqbQ7JVNypOMGJYAr1XVhw
hlkW0TkPlaLcWYu9V5UqtDJUbBosDSqPJBAO62UPs4S/wiNBhKHyInCGOoA0BfZ6FZWZ3Dd7xR3X
aNWeQtXudqY27zjQEHXZesyaN2I4SyA56sLxewfrA+JvAz71tCqDPKMQftbDBjnfhH4SOm6gUSth
MmJYwxE1ERHo3oElJ9y9cmvCnzZNIoBUY6clEYw49s4MRgoj15aCMdXy/QgDDBMWsjC6jTiCe0So
W/2lbJONKZuDXPWgsFAC9vSAzGhrsn6XEDUc7DzAOh3IicRynkOTXlBwjqdmDnqKbuPwAhCPiwTZ
X8wsdBLruJDsDhnFE+H9qeHZA+MeRwvSTOpo1AVmO3/gaBmydtkQnR9SuPw6I42s6Y63+WYADcqs
WAT1kkigaJgC9UUhmzlLtBN7lDR6LKuolIvEK0bLG6VE6e2iECxTnbFl6x6bkYhXVWwI6rXDFIxL
GdtaCofzZm/0XxSp74vp2FEWrmUvXVohA6YJ6sQIfOxYHYpYjguCHtNziL7BZh8txbLv6um+hZRK
LZt45I/mXG/HQl5TOX+vYB/nDPmOOe0ZT2i0WDiA4MprbdsYyVZDJQ1Pc5cJ6wJppSSaSvUM0DQ8
TWc8VhHpYHbkYDcwCdVZtYDWNyoX9bc1zqe02cAi2qf6ECUrOkJ6KsnDFusvgFKhYmOFaWARkesB
U6uIIUBiczg2NVqS3bbCElhYFythgdoqX1sn2Tiy2plKsqV6F5oV5j/Hc8TavFSdR8J+kG5VZS6t
9HiG5XD7FdWj51ZALGlYDkNCt0tSYy+JK1N62F6CmXmduexsCIw1YxdZgrgS1GKletIwQFgNepPl
T1MRCmuJIYN5qpdTJo3XabrT6+KMbNXVu/q6ZAYMa7azqUWdPLd6uW8WshU6JHpyw7fINyLMzdLN
WweFKK6B7Uq0wOgN9JvLgNidD7ETrE1X00pPZT3AHnfaotwOltdwNazGXei+gLpPtskpsIQQw6Fh
AvB2IibExKHQx02TpFHKMIBlfbL15kUkYZFTOC9MHvzYkG6r4WoMAUl6d1QyzyQsqoF/BIXWs5L+
0DozKnQNUtW2Ojhztu8JiaHNAwo5jORKxWtt/mUcs4dyRrNTR7CSaA1ckDxaHBcEHjrqDWahbFpW
3CMevOitfi11eTKrAaDBK0r/J4NU8PU5pklsT9gPQ9q/kFQLzGZvTgH6RzjjuTxB/MX5lkyXAmmo
akSiuE/ojleRTboDyc2wNHMQOPkD7MOundoAOADkfCV3WJC3ObFjvWdPlWr9MVrpsz5jYyVFnIks
rCq+X/e/uR3itdZQ8cVrnH5jmTiZTD+AcXeth2k3d3cNVg4FHll10HDFU2XljWOFXMTYdHe60m25
afhSWSJd9tAEqq6W6FHXmLYDkNWKnd2b3bMKXIYyLlva8y0hCyogfZh3aBFafZAYY2w0/ZaxgCTI
LbPOW5L81Gf140LHI3QqQ2WUfkvtSCQyntkl7cYNm5+55uxVyTdKAoIdTTcqgRCSZQZlVW1aBJsW
HCfuBfw9G6P0bbqrqzV0QQswTfmD1M3TPBW7xsgPswMApm1E5VRuxiQ/FDBZKnFoIaHuhCQnZ3kw
GrBHo9DDxfZZoUIClBjKNMe8BlxlQWU7G6+NMp+bPoshzrqxrjKB/QVwz4mVwfGPhATYudRJ45og
YFtyjDwnalp2MCGWN5XKvaIkB9ARN43sN3Zabwy7dsF2v1dU+xHQubM1Wtd+Nk95Wx51IL2htAdk
Rx0USn9hzDkwLdtIrY95s9rZpRu7KKJKUc/Nmi8LEiaGPFe037TWckzV+mFJ5KUs5F5jbqX0Z6vQ
79EK2VcGYrhK2wJGGcoWEwyFKrsLB8fcTlYKeQj02G2+R0d0K8XeHs14VuxI5eoGwswPDuuBdP9e
patIN6oBaXdSISIMPiGE2nZVnW46a97BAmY7zWDlQNVHHUvs+8sXTSabsuqh2lU/N4XxRWQrCCR5
6FR+7WzEXutKmZMDQ864cPKMlfLRQVRntCulofTNqd05SfdsyuScQhFF7fkGqT7lIAK2/EJ6dWdn
P6p6+pqjGSab4dzVPAKhPTKz5qDSImjaDZlA2U2BfHSyu8ESl5brcZkWWAgAK2itK9qF+Bbx2Fv8
CIW/AC0Jtyq2QGxsppaE/4eu81p2k+nC9BVRRZM5lYSytLWz7RPKkUyTmnT184A9/1dzMCeUYMuS
hUSz1rveoNLo2UNZgNr13pA33CbimQDMbTjaQSqnq0ccRq6XL1EZfytj9+xQ6i8/cT2NvuVODylb
BWJwX1RtXUbzpPXdGSrIBYXWJc/zh+c6F2w8T+P4rnNrVGW9L3kFUMKfcxmdqxoswgi32ri1VbcT
XF5+LfamG+4To7mq1DjZ449cfVSGe/Ks6GWw2yNE5AsIMpZOV24BVOlkt4KmwmzW0M66X1Ex77up
uuYWmIBlXNSUg85j5TmlOLLEn3CjvpBj+epG7kEjA262pqfKfcs9++Kq5CY9A/fa/Op45a233atu
hefQ10ggPSBIIDdW2ypP3+ni0JtOUAonwPXq4P4cpbGfBjPoXGfbp2nQZPOTivRHymUccZXOJmMi
8xbFEyhliZFIdcidFksu81Xp7iUq7T0SjFumGUg+pn3kfErHPVfxePA7WvxPYc2XcKwPOhW8QWQr
esczCqB7gwhF0cjS423TFLzOSS/+NKIRZ9VOD4lO0TqDfiTzxTSbD43rbVDDTqsjritKQM2gzulO
TkeyPXH32bUcpj12nkcwnDKH/hCQeb4XQxhMXc1VE5/ofTVXPNxu2Nb42deeuom2fMLR9STa6DIx
E5Om+asvu0sWM/cFpmhR7pihsZWJ/mh9/Qld3HueC9bp4Xc/uiywPuPI/KiywB4/ct065cX8ZOnZ
TSU9OFxYbWo0p36RB0Mhn7XZe8fz8yXq5EMM2n4S2UvO2Lg3j0V+H8do03fZWUsHGnfQ5kIc+6lb
kMyrVZJOWVl4KlBrt9bZsccLyZ8vuDA90Yvf8yi+Wmo86c33MYmvfWh9nYrpzVbGTxyPj441HYc+
vGZEUuHid5bAsn2iLsNkn1Pxqal+6xUsYnyAymTuoZhjpy0rVXc54T5xQXZ9cQ1cOZS3c7X6YCmX
21p5TXPuCXq0H8YveMlhEld+nUvtS6Kih0bCKNjqdCAaMQDuGkfqrTGo/ih73FXTkwvoZup2UFNM
1Cx7yUQNZKWHznDo3dQd9c2Ocf0urLVj28fEOf7Wij8tuvFQ159yKreWn55T4wVFHwTUobmHMaoP
Y9juhaGOLhTGUPcOLUWw0IxL9lxb8ntNorSnSX6FPiNafSeTD67BCwvUw1DtMZHiJRlofjLvrk8l
zeOdaTd4pLYXoR24pThG0UjUABhSya0IOYGc+2vqi6Mtvo91+ORmxS3s2ms2UKxMMz0ZTX0DgIIw
bF9oI/K3KOZ/Zls7FT1pvQkq+j9oZUVDfFuBV6wH1/0VJ1l3180K3fy3q1ryKETejXDrmBP/P3BP
/T/gZ32NzN+FVdgfXR3UeDBioIA2BoVwp0JQaDIJQMxfAiuwqULZbrSywNRHq/8dWx8RXOdnf5+Y
ELWzGZPIA1Lvk3mbTXN5riPNyzZKlHQs3nimCK/PXRLX51qBJ+ltw61ZuPxQc706i7H5t6lSd2HL
rvtgBkth9X//HprhFm7GeFwPWX5SnZVb8ez/nrIeXP/xv9f57yVmkkI2TYsVxnoOVvBnPU3FAPmq
KPFF+QtEud2nWfoJnDJTnNdNKs1wY3GH3LqiAHxKw4L5qij+PsohOnDqkNiB9H+q5aR1y6laH6nl
VGh9VJ3ykFJzQdjWr2x9q6ns64DJ3K/cCuGMNvkIgtIbRKet53Z9gdJYzujf11pe2rPTn6ELPo+6
n6+srrbwBPxTs7zjbNvF37ddH63HahTK4Eszo7A0p5PgJdYX+++567F0ltr0923Wv6Rt6tK6Za9t
xunvBr6e0FrOdddUzV6bYC30mk9WxnTvq/ZQTfVeTRXmDWkQGt1h6EwQByzC/nT0SQXEV7/vt5qy
6Q/EwWrroMC2PxXjQUHXwvZym43TWz35P7TqFopA9N4memrSaY+lxK7o/xBP8jCNlq5sCCSYOKHW
ey2b7tOfLmQCOM8nXbWXIlX7CKs02wUByvAuhcjWp8FU2RdGYKe5cJ9FI5+Yzh7ME/qjW9IKvpjy
IWfjUunxxZblDbV8EHflQTO3wtz2LUX15Jxi5e9LTR4jFZ2RdAbpcgvKsru8DFV0zDV+lYhYKgnl
2TUuYTreM7d+A075Y2v7IcSddlTlRjXyFcHnWVV8b6raJ6Z9xCkGaVDXw2JPpm3cq43G+cgTeWAQ
f2ma+SopHvQiPRqtf7a0r2HvPJsxFWz/azkNc+gETpHt+EVuBEzmaK6DsDN2me7t4SgcBk9RGP9u
9eYQpxfwtWNqzXuzRsOhrnZP1aijTNJCclJIIBHRVqc4mdqCtis6Vra2XYI+M7goVQ0Dfy4YcQS/
cDreZzM9AJRUZWLAMHuEXVPJTd6hFi7XfXqwuizIqJgxO914vdxXQJkY6x1gBu685i2ku8rSdi8p
YRaj8l6zT5PnPKUms3ko/O74phfz0cqSt87qgerz3TTT28biOa2T69I5djmJ4izeqre2GQF/G0Pv
XqIYc1oZBu64FJCMTmZGWla3c/rhaMkG1W/OHUMcMqC0qvV4b3uXUgERlrXRaziEbrnVIwtbbZxJ
ynIf8/F6WZNrx+wpdI6O9tliZ4O1+Y4FepvFb8J7EfQofenv8PgJ4hEjvVtKyje+WYWxyYnDmKac
VfSYaC/WgG+L2WHz9yuxvzj5H7Mzt4ZH4T42u9DFqKjcO12173XjWJlkVOdql1T5NqwBnysI50Ud
6EMRJKa81LhxZ7OBoPpZqhyK17BZxqfOHNE3Yzsp683swtuZ0JLzyXSV7WRUXVBUntzRCbC64jes
dqXtBEN4Z0oYuyCZWffAn+JrUvqHljdLSadOfJfodPv7DOPWWIhxXr1JQwOvk4zsh2yXcEuJgPTU
/L0GbnKZfTmQENBd4eYCqajaR+kbGMKiusx8JpcOA+jI32iDBYiAUWbe7CIERcpiLk6GYDMUIIwo
ZhW+vuMIb2c6u7H7g+ZtWzgaBkbVh5u4gfKis90zJagMvEbyrd9pW43FWhg1q824MIZAj7tt7Rq7
NLJ32SH9NaUx44KbEXlBHs5BFSuGlDcvzoJU58uyGzC53cyUZy7kNYFTO4QGt+jhUE7+fnbCB/O4
wOy4fDwKm4EPkV5Rth89DY8VH5xSWsRgeZuODkn1P1ErE0FBuCsIqFk1Zzjy5zjVyWMrtm7XHnzG
LG5v76YlpxCmOaygLA3ctN77Dcz/Kd4WdbOzcbskYhEiL8wkJhTtYO+HKdyCy5FAXYMQ/NbVj0Io
sj+ZKnHaMJwqrPMq2ZlSBiD6LgcJ7aLqmJBB52YKlVB3anAB1Fy1jcI/U2NtCqGDnNmbBLFNkuNd
1Wjz0zyhWsT+ObSywGWiPAq4ttkUtGDFlk0ZxXqcghfl+R8VVi8jw0dUY8eYfkKF7blvKbjNi5FD
QAHGjAvipEv/HrlfcNTdSUvjqqqOYfhhFxUDfHdfMdSLk/GQc8uwe2cTDsw8NWuPJfkOU+CD5WpE
oE3EK1jQ/QxMVHD/74pTSPNS5/6BDvscTfLgVT8LmMGd6cOkbxduz6a+TKoOpgHgpLh0tv4W6za4
N4H06IksRqlqjM6i7ah1n8LUfobX/ajq6rV1sA9TdXsZanMzeQyLLwXoVTb7pPfVQTZvqyT5kLq9
13yyIFKwbxbPcAnHwGCkryDm1Q9rbLZV0eJoVzC6n7bCz7cG5i+ANKy5cuvxf3dmihQiPR3bu0xO
v23oLAWAoKvaQ8HCm8cIcmfvMDsjXxJz0kHfTjLaoV1R9KF15GzNJH2uWekTJwY20He94d3r1Az8
2QcCtWgD8C6H+eO3LtFdcuvAmVYtaAweRVMunjVyG2JlnMYu/BO3p3h6Nat+JvdgGUDZZxWbH7bZ
BUUfnSzOdJKPgQefszBukRmdBCuI1kxfKpW8j135MC35JZLxN7NrzqlbLubiXxjPbmXBiogfwnHp
iJ0sAq0zIT+KTcYHs4y7XBy8uKU7nX3pITtV4jGP2kmU6pYUr1hz3tJkeo39/quR2L/mhi5I2u9N
RCNeJQCos32NDf2l1RzopgXmt+O2obsznzOR3y2VUthQMPUjHZ62tSd06lLcIj95DYX91ITRV6lp
b57g3lKqN+JGrypxj0aCAzM/hNDeF1gBuog1Qy/a2qyhEwQEpGCv894OjccwJpeaHC0AoECSi2om
KEbqMaDl3IUA5rLhdpnGBy+8Vh63bkvbNRJwV/iXKdXPy2kwplOsg1fg7F3y5SdGytgZE+jm2ZtN
BEKnSFEhRDGUh+oaIxKq+vTmWxZOXPly2e+RN7M8PMDBtiYjlWjEBk25TzaDyCjJYGdpp8zozuji
zq1zA+t8bwzjWvruBX+V8zAQspR69zQOL43OOAw9nq/CQz1/G0P/PMn0lBgEeXqAixF3O9MLGuDw
AeA7S30qyWuqfRtMfTNCscy7Ja+I6oKuR2V4fVk/IUVverPdRNVP5b1O8uGKj4IKvcyhqAU6Cli3
+eKINzE/CniJagPvZpp3OQBLegndZ9n/ma1HfdTih1K/C/oves2Nha6hU2/mcGiNo2/wu38u3Q9T
g9J0mj4E5qDDrnkjySy3T/rvYhs+yS8Jfg0VwisiPLb+D+u7/8maQroU5LV7dbe39cnajG9wAigy
ar42Bu2viqXSwt5wr5h9bGK1Hf70/cYEP8+4P9FEO2nD/W7oHpnbzwzaMusye150l5qqMJb1BBGJ
w2uCOVuEVJs1RnYvQMX12R4LuREOorEkMhwmOdDteCNj40wxPu+TS0LRQooVdVweuzgnZXjZzZN0
OjYl/ykr16+RUu6vVuqvdoGYXnP7+mcdKyqv0HQHdPHkBllCaufR8Xouhi4Y7Eq71EN0K/wBmzDw
y25nIVbZdmXi7tNFn501GZIksOVwn/XERo8L/bkcGahbmFfZrqUFfZnXiAezklVPSz/82bjmOpjb
MMde4PUdEaCsae9kEc8BC7S4+jGMbaljnZouBO74fxttco5GIehZwkneEseXu8SeXYqtSt7WY1lZ
tMdQzc1BOHN91WJ4trI2pm9GVp3aueCHNIo3KZvseeXVEHT/th7KRLWbujLkMmJQrTsEWzZKl/cE
Xix3Qu1igF3e1w2uPAm4FFQhcXWqSF6RK0z3Jo3mO84z033GQexo1ta39RBTYfrYIrn3cjKfZg0A
d/lm1m+LfpLeNePij+ZpXy9sYp3adAcbPjqOnTa+ppOAmsk8LcFRarf+y3VTpd8TYZjPYWa3GzXh
4ihqr7mGbt5e10e21lydMb/XTibO6ytDQgFlEKoJHL36raW6/aq6mmmgJLCloG68WQll9qJi0Oxs
vOFThS0kX26vJAo9f3YvQ8LXrFUyfa50NN7VwJjdRYC1ST0qOGIReHbj5fCm9Q6f6Hgu5u9Z/B3b
au1rrc/zXi99nN+qIXyH7XDJxwI1UVG96GYT3hoiS8jsGM3PomBAPiS/YbNsSJjIk83MIyRPNxB5
xwKp8p/1UdhH2of2lSYrJk97Ln4OXviC9QNFnCe0XWv1Z8JzzWvag9nXhrQemcmVpbVMeNpl15/K
U9Xr1iMkMTu2u/aeg/1sqAqzXWFZ05fYxPLaGOrh6qo4/dTyb36DMrNs8h5eTO4gyMqHbTREQ0Au
QXpBWSGEcn6p2jaY+IZQP+eh4Jw0VnnKRBLfOud5mu3sGunaQ+/aCh1uX12Em6Z3GQ445LVjEnSD
DnsG9VlRWuYfU7kbizHMrzHGPo9Pm2+SVDsLXVaY/bdOipmq9odByi2ya/OXHLKb1KHCNgpQqzi6
XYxLbtnEtxkriwr54h6n5brYpSp70hrfPiRdMlxsp3Z3eAsnP6rqaabXY8hvZMH6M6mdvT+m+aul
eq7y0W822VTGNwCG6JYhxdonL2D+MvAhbl8b0PhrFjdZIOv4m2Phqma6TUYa0zBARgNEy2TO23t+
ymBepA9nZCULe/N9GPLpdZl4t2ahDqNVMdAFjnIsaf2JhXEASnK/O5gObMqpMHcz2AEaL66Z6Jim
HvTq1oCNv++GYniJTBkUc268SnDiMQntjwae/j3yfYRf7mB/xIYBearvmURbtTjMwvS4WZeMua0m
3RZK9G8RCuonEowurh8Pb93idyymskLXO/dvVJgPOEb23Z+0/g0BFe6S0o0ABLJ+5yRjeIleMhaQ
eFOl5c2N4uH7KAy0BYWq382SKVpTjtyA8p67Ih59Wz/iF9zqR31W6S+5/CJbpQ8IECGY2ZXMtqFR
ppALsujN0uEOZ2Pv/LLoFkC+Y2SW3KYK1KGUhhlesuFAMkUv8rMWlcmtHGs/mFu9fZ0LPoUBQaNz
baQn0m6fZuoWTIoI6x5V+ySjrHtSBVmKXS7nk+WUY+DDeANrbYZ420gXtsyi4FHTBAEDhrGySmYn
uVY8HBF5TO4mbFmMrHysGz0S1aZ1umk7eRDDTKJO1+8p9VP5Gi1Xz+x6m3TKXQaGeUTNDLvZq4v4
ZkeL/iJMq+cIpktUqfyaru/sGr1F3K4hvxU+pApjsHeDWzOvGDx+j+YU3TDihKQ7Twhu/Fbe2y7u
N0S+mm+dDfOj9NFZLBsLNxS8L7VqXyS+2OD5nJyntEufh9n4lCP2m3OKA1q/zEJ1xfAuGS3jZrRU
FKtOCj1Rtms62mpW8y/1YFufFq6+uypxxZMdtcPRy/d/VwCjC5GLzLZ5j/tYLu5ecBeUdU9nQnaM
BghTa3MJcTmaaTqKvVf18rYeWje9J455oetX1w6zc2mpn20dU20zoKXSTM5lyToIcnIx4fE36Ebr
8DJpNIGhqdS29/Ieq7N5lDsmLFQlxphBZk3qc+yE+aWZpRvwk+o+8ySCpVSkv/Bl+dor5/tfuVVh
aNG2sZz41dOc8YZ59sMxVfy6bljIo63ITO3YQTc8xo6DL36ePdDAwjlNPQYCjt2+AFYdiimz7mYe
wyRMycKTZO9WKGx8IHtntgIn6Wlzwsnxj76VXtECssD5zsDQLO1o/MTEuaq9crqvGzGYwEB2/sOu
pn+HRiWyoB6ow6n4Ajefmm+2Vc27vl0saaGAXnlfZ4dGxmcIG4ojPFIt7b+JplIH5jj1YYgkTiw7
o4Y8qixdw7N3MsqzHU5BLJrukMKosZsxv+lM92/RUOa3dXd9xPREg2lpHP87pJCa7DIKgkVBIK6j
pfQrppP/Npop5WaM3XKvWe6ER2y78F9HUU9n0sl3jeuVWNqyEVrrHWzNe14POSgj/h5fH/07Zhw8
PyvOuUi5T5Z5BCnG2xWmXd9gKLUQ3+2+ZjTNfqdJ1C15CDGsqXdd3bRPKIH/bXyfpb2XGAX/79D6
DHc5Lnn+etxsyvY0YCi16cOyf63QQGaJPTyvezhgQNGRLoknxFe8eM6PojDqJ48OcjIlDKZlw93P
2vqNJv4ey5ZnhDyjR1238yJfHvOKkqMyCuq7IXe/JgaADuyF8uH0pfNU+3lFwBF/iFQvtkVf/HZw
TDyoWK+v/dTAyRvj/ClyiQeec/fYGMBdglLypc2E/jIsBbVXdf15Xo6ZsSwXwV+UMZqMgM8gxtEm
zeCfjl3nVzMbbnEpzIfVCu8EXRLlZA/NPBoNkqbm8LkzqR2Vl/YnN2aatR6Lvby6Vv50WyvYDK+P
a9aYXMT69AvFmcK2fYwMbV86BC/g1PaBksDa14SjU9+DiUB73w2j5bVby/rox7F9G+YuYi7ViY3l
ZVngg41c3KTRHrZOQocILfUjSefnJtK7d3+2SAL8aWR2c3R6wtCaCdNvt2+sTz31vrjcg85e28id
1VXlflL0ojCSzHc/TP63m2D9NRZ3tzA3XSFJmlrWdV/4gY2J2qWAPnXXk/J3KkCz5zlEShUXb0bO
rG7jZZPGcmOobTorlngaadjUXgYd3iAPWNhAJxQ7H5E10C/pBpm58PCoYIvwNPG7WPg67c3NDbkH
MmtBMikYcrOc3wti7S2/2wx26f/s/HRLc2j9SWzzKbOG8Sv86Xnry5kidVBMmcnrPeeVKm8hga6b
VqUvWeHIT2kCQ3p5GV6SZTdrw0OJ5vkMGaPZ2HNnvBvzo6yG+c3onXUntowP083D57wIYTiWhTzW
8Hc+kim95QsSFEpcGJJET1+gPrab0aQjZ3QN98F7ZQTtlub098X88DFVwjvQ2dX7eCztwCjL6q7V
TX4cEidE3lEwcNaJVEYyWN1z2OlB6/vJy1wCnMakCRKz7ms3r6petd4zHqZGBFjVEEG2fhjp3Tpj
Mk5KUc82Y1l9dnWpHeYhw/7Aafm4GGqo2thnE7Crq+sU7k6ZGU9ivsHBwhbHZ57jGoW8151X3tdH
UTQzwvGhOKZdj8zSULA/iUE5ptzvjn7njxd+EAacQVVf6qo0dnUEJVnH3OjSLcfwlq+qTdojOGrS
V9lG9eW/jYek4O+uqIm00IoCCuvylEo1yYYmw9oPhRjkoUqFGWBm527KIUStSfjs3ou94bLeFSKp
DeeaTHC53Cj0uquMjTaJp2GMiqON8fulFgNzHwny2VoKWe9yTFQNOhXdyt7c8LVLsuJnt8TWj54Y
7mExikumnScqsSMZdOVB2Zn3qdyZmXMb//CsQKt1Yp+nWB5EU5rvFWbPgRx45vrTyRkDb2MNajVm
xMzcLKAT2f/bOF4eXuyGsGqmBgReuS0cvxa7GFgNUVUjeVHA9Xbnl+DyAGsfvuy09K0y9OJkz1aJ
+ilJ771p70vUM8+zSNvnWreSe/f/HJr95uRW/CJ6R96teQifUy0Ln013jo7WSBLmemzdcOLfjJna
SyutPEiW5ilbNm5c9yc9g22ilZP5sMNZv9S+fstLc7glEzzAxrsPDGJvNAfj38NTBmccvxKkyOA7
uDJg/Bnp1XggoIB7PQlDGkIexNXDQID5rBOGhaCkfmVy9+IRHbETHtCOXNbHBie3zVBZ8W1s3d95
XOefTKGKXSaT4qHh84n2KEwAB5Pf2FikWCwayTMSYVRVIpHfK/8N54uzNfrZUzv4xVuoKTpYbrMQ
1MzyGbtKuFqDdWur8ug2onm2KxcX41Yz0ZsXuX+BuieZdGVmtRltBkHxwpXVF8EqzWFzCS2uPkUt
47aG86tlUtm7c/lj7vyLQEQKmj3XZ6Y3yRe3Bxot6/mN9XiARKb/acss/cK/y7ZCi2zr6OQxJsax
+cIrOEfdKWzuSA5Uw7Atf8fwBevNwPp6cRx89TqIEesexU9xmHPn+6qJL+CuPExUNYektbDXX8Ty
67HaRTdXNsmLiL7qTVS8xLHqX1OsnHb6OHv7dXf2Sw+aUPxMN0D6gPFZ1dF0YIDdQ+g3o69Zbj1b
natenNirn1LbJG7T9boLeouWKQl2AlYKjL+eyHUzTX25w6lz2mQtAPTaAobIohGhaXhfTl0egc4u
zbJvAjUZ4+h+2mN4isa4Ok7rH0CQEMnHEm1BFs6P9VFaV/pjjBOO1dGX2JHO0aW7OssaeZGMc+vm
Nclv6ORvbd5P3+qMVPK5E1xyYUGbYtkaqaFlf3fJS9pkMzZ83AQS5ue11gSyesGbCmZPktKd6u11
3Rsx2TxwsbrkXQ4iwKSBkAGzLx+GyHvUM4OHdbhqjt7UN1u4VNzI7TC6GlnXXG2v2RaD4T5sK/Ye
Y+MerKlqb+uhdROS18q7YyZAcLx9bbBnBV1GghRP2TWeZXyO+sE7jmk93FyvKfaxrg+A5Bl36qxI
P1TpL9BEuIsoaZ8a2bbPVsGgoCwEPqvxFO6aqI3v0irCwNYr+zn3zWjX1qH2blogqkTGGt9KoKF0
ctzfg9Fv0xFLATFV8Yudwg2vFlP2fuGuyOHb0BtiYzilendyKsOw7bmxefaATME4ks+on1NVlYex
6y1q5aE8SMSBfx/Ny7F4+Ws02tbt//s8KTGimcURuYn5KZr5BcStfJ4ahm1RhdNFlOGpOCbVjPIc
T8cI09dXWah/j8hW+Pdo/et/z5NOa5+lg3Jzfcq8vMDfR1OPH2Y/IQeM/7Ruz81bN/Q+mBpQ9qqR
2ctghiwVSd3tVWl9T2rLvsACFy9MDewr48PXQVSMw+Es7VROoS3R+hzXJacyIZQqTKtgdDnVK5qw
WTbNzbeBQHEYMN/XXXfZ7QrDeIfuQMmaJSMh6+gmYjqYL5riE6X4KJ4H7phfIvu1UZ59qhehnkYR
kWFxLIeLNka62hEjAb1tNaRYNyNodgO0R2p1fi7n5M+KJSIRrt2shesILpk50yIDsvMAI4H9X0iP
rCNrY5bdrcGo4dtstz5019R8LcZ2Jn6yMG9aodRJDoMLlc1T91wOKH7VoL9VtdI3uvTC7w3UXMzv
XxnZyPdOoKutEjt8ZaWl7pQMS5WX2ZdWl9CzWBdf4zE20IF2/YcxOR/5k1bY0VetK+V5xtFjt+4O
NZ+6bzpxH9FhvhrEuoBfx/tRJtmxm9J534t+OlRZU38VRhhwT5/eh8kpr40PKh8VfvW1aGJ/kzpq
ZiDki12tx4hcc9u5ju4472chso3V9c51BiztN5aORkGPqr3ZGe7NXjY1vimbTmZIBKrWveWVpvYq
N6p4b+VY0EbZyFTQlqdaOSxsrNTQ0StdUvWj2PgLaDaus4kMQGWzz+FyLKC0hUsp/1+N+/qCWNtT
RLfqZ8zA43w6DIKJwj9kz8L8YjSZ8iW2z4q7wH3DbIZB304wq7dG1xo7OXT1JUeDfuFj+B4psTzE
6io+GK1m1CjfjQQdAwgyHVF7hbPzXg4KQ6zl0Lr5D1k2zFjt4QdHm4p6G7tWM9Mv6eAiBw87/dL/
Mv1UXQCPemzxliPrE9YNzGK8yOaMMeFcWFeTARsDRjMR3Ig7vFLyQlMbp1ik0sXy0Pc887ruDxF9
RQGbe/aUfcQh7d5R9XOVDrlxY5UjmMtVdhBlZrKIPixB4dy8Zu1HGIcq3kapKB/s/QWx7Lhe97Kx
aJ8nr+j2g0ysnTb1AC8Y1fxF4rEHKDCCJUyyXdoiFYPCr39tdA+bj+Wvf3dxAUdOHfUHP4GojN5q
67pd9VQsr74earVqa+Vp9bTure4by7NSY4RZ28zP0srSeyyYig2Rir9mYU3EY4vtllv66ksx7vS6
bx9jZvzII8OGHaz3jK01ndF4l52ofcvdhD/zh1X3KNL8QXAFLX8F+MZll7iFwRrOaaklX8LZoSfT
vDfci+QTITYg5+txh38Eow/gOgr+niStlTmeuOyv/2FvEi7UfnCEWkfOn0ba/33iut/qSYDjkUbp
qjvXdWNH4b9H/x1rzHinJ7gXzpDeoBVY8Hsai8JRIG9qv9Wq2Ito2o7JaIDHtFwuExCDZH6lu0aM
mhrw0y8PugBPLvVkgxL4w8/mg5cI0h4UvpblfBobyu/IijeqG6BotDTLwlnse9xNBv67b7Wf1JdM
P7toR8LlRVrpvmjnA6SkNpgb8VCawgS2QQblj623dbz6rirzOa+8dGPH5dUklRa9Y/2JnQ/Us/C4
AOpQbGjx4Dj5mvnErR/FKdU7i7DIq+9Iq9qrbmDI19TGu0rxsNEqxRBRApRA3/XDkOF1/OxZLDcR
NphSIqHRIeFKv4C5mX1HKfPCIHlvhLNkCFmhBkwX/APmO5zb0R+uhYEusvDKF9uH6hIl9s2GU8jX
xXwmkR39VtofQwccJgalL7x3XE8jrjbvNS7Ga5yCWoSDn25a+MEJSw2Bn/7XUP4frs5jyXFYyaJf
xAh6syXlpbJdfsMo1/QGBGi/fg7VM+9FzEZR3kgkgMy899zumCnjeV1L9nocbCrVwPHsqfKK+sHh
8nMsO6qKL6KW7sl1/Fpf0tyyOEU2mMN1VEVMAJPwjYj4Phxdehnz4t3mo4b3ozcvsx8wZMUAS0wa
cPT4ZRmMp7IO7pixYRspJg6IbvpliuGN9awODW16wBvd7CvL2PTMr4Vt/lqp+6M1b00yz2ElejyK
4rGLc/xWMqK99zM2/Y/QykvbUVgGC44IX6kdv2nnJrRTtOIoh5yLqUyIYUF+1HHUDk3HtDYWI24b
eWOx0jBIazBl557GMo9Wy3PMPLzslr1ejAieO0lgRfnYLNafuHZv6ZnlkUvvSgiMX2rKnkRnvmYB
AHLDnk+Dh4xarRc3MbL3Zq2FIimrnQWZKR/7XTbqd34+3UHCvSsbiapqFHB1y/OMuwCxDl4L/4UJ
nD+rTzkEv60NVjhGbjvj+iK9FpqmxfgU80KfWF++hhcyqXfCmomIVoWLDq/1QzPuZg6B6iCm5o6W
0aeToqpEXck2R54uQbM/iSmKSKjknv5Yj+qGUJ58eGsd/9UMNDpsTnlmlFyEqZ8fjVadNFbWbV7N
6Jgo2aZVj9bGQdj2fbJp6QU0LRpqv90nwk2gBrJRLrpxbvQ70QJmtOdyH0wVHJEpwN6SVfsUoX04
OM0D541LFtPn65TCrFAsMpSdc4MnMmHk3CPj2nAUVat2ZTBpabb3yiifAicztrOELkGLjfwB2z8n
ywjJyMXd6Ra4egxetdpEV+U2G+VwrTcCOd+U/LbOLkY2vWH3aOmQVaxszEQIMzxxL7csHhQtUjzq
fiZ2bdFwvg9w6wZDNFaYtlHGYHsvCQDLvIzOaHnhT2P5WSeABYJMwsKR6HfpCa/6Q9553yWRfJts
CW6MiZ9c01Krl58ADRsKCxzJKTQESUN9R1g1Qj4A/gUl5YyT0cTCPBmH2cFsNgndACiLiLO6i9vE
isjcetXS7tdn4LpiHkb0jPXQ1NFiaL+aq73ViFCaBE2U251mmmV9d+on99w49RFcCvhblTC9rDQ3
7Gr73SlYDUtz/kr82MKYqDshHgOIwSmluWdbqBF1jX9uYcMNkn1G74rTL43JpRj2Vq4hxHAVi+os
/4hSvXJ4+sV4+Oil8Q8n373f6Oz4GOPtyVQUQV2wcb/wRz0WKn/WcHN1w1/al9RYmmMgNcFYkqcb
q0FqY2oolpIE62+RM1O2mnXcIT96kNG7seVF0YUZdpnBP5guuBSLL7uSn3MAIQRTtdNrCJWM9gMz
LtfCABUfH94Rttm+6X4cr4IuW2UPsZ3uFKuv56LoLFJ/3pmu2Fi2UhdGV5+9B63PT8+1mMvdXCA1
HOqnYSl+klYxvXblq1VYPS0C6xcwhBPVGHKnGbdk0B2SBRrpUE3AWiVGYqgwo3UgEbEK59i1trmX
wwgCLaB7HTs21lMifTXCPydyPuP0HBTIAOFXWO5A38X51ab5FSU7/VKDr/A1bSNk6oP3jO+quj8u
PYfVhHH6gJ5DG5dtTOOpsDflbQD6s7egqjDsu+PIebI8B5UhxIaQxt+TEfMzm8CAuVaCeAdN4Ofm
j2Egykoxu5tru1zk03PcoFoaE+bjdY6LI0HhCc5LBaYV+ZaBdmLoOOsu3rfjTohqOvWsBenW74j4
K211Jo/miWxSsjnRCVnts6jnBGtUvjc8NW+J8tJDC9ok0YHOllRfyDBDZMfBwevNH1+i1/VZgLAo
TxHp6jQ2fQGtVN11hv83qdZ0t7qC7OQQTw5z3sAkOtwP5fh3pFHuA4KnJKzeOGq8cPX0O9PqHmb0
fsai63jU+1+TLmbUGiNuu6KNfL1Eilmi5GPadEJQfzNm8W2N9rLsUJoaYN7dQe2LbiZOdvw1S01u
xqZi+9d2KeeNssZ8FVuAoDgP3I3JNpuAFAlRU5TJD5upfFj0xgvxLiQDcmOEk+q/dLkwVI3nSzfm
ZIhiGPb8tkO6F5bZrg9UG6LV6m6NesHXWtP0L91HT0v727qP6+1MBzYE64YXGcssBCgSxT0fEbAD
uotzD2odZB8gRBLQgktZ35qkAWzzYlpo2/VP5ByLI2KtEUS0jIP6ppUVTvCONkGaIS5zluCVy9Mh
fe9gEhARqZbWUp7pr0UP8Bk5JmPYdqRu0Gf8eSnph5h0SmWmIeEUaai8eEI5L/0nujWb0THTWwIg
v9OVTFlrAdo3udzmV07l+sAwZ9kjyFBhXnTyFpqSz5n3Vp/q71FO3VPi3IKm0nMgNwelaFrklfYN
6KpKmp7m2wJRqGEzz4RFjauTSp2pNKdyKHbG0v7UQd7em8ro8DQ0SGsgCkjSQBjIZ8yQefKGDEks
+C037T+DyWZS07kMKbeZGsdbU3CFWu7MgtsGZ0RHYDBYVIuSc6AMcuLlrPuKdJHIJ5iyQOidWdVO
tk65d500hyuDnL+P1WOHugUDVlPssP6SLt2UXyUrt+mAT6rd8QB7U9/r3fIlU/HrzxhATKrisA2M
lZGE+7NITRrvqRKI90ouZ6BaMvXmc8LmnKrxk3IO43cMIU5J59n2lbttzRKBLP31MdGeRO6XdMMF
Z4D+p0TiEKb6TVemQNcc+T5J7adDNJ60Vh2RdXK2vDy7G45ZoLF7Tz51jaKfPA7Ta575bACBSWDy
kN0raf2FplZ6w3sRrF1BuZADm5noBDt2eTj0PL8u/XYWCBsSDgHch5rKJp4rdyd9Duqlvqva7E8i
NEDGkCiaiTjQjPNPpuMdHIZ6Id0K2fuEWt9qdDsyBFOQJUGbxLUOsI7/GGV7FAwLM8TF/wbtRZaA
phpodIhoWz32t3JKP7RsXNXXmyleQk8bh9sqX27ntpVbTUOAwGGjJfRr17b8bFiWnz7fNyyTfiq9
5n5qcS3X4mFpzB+dE5pavE+nNX5cW79r8SJhid61E6dgZ6as7rQLkrm1YwxIXtZ2Cq70xCDnkNK+
2ABORtyT1APhIIN/CGL/xRsXLeK4dm8pjqaL2/6kMw1uM+hgk9DnSHe+DwyzB5tkVPGnQ/hVOGp/
52yJt7pUd/BLm9W4wImUfOlIDN7wbGNDHfP5taZtYri2elS9+GzTlKyO4cZOnXo3qdBC+7E3NITJ
zkQzvEhQ6+hc3JbJ5MCk0R/agh6d2c47zY3vbNkxUODWCrV1yOk2nOeJ2maU9RC0ajrrRXUx0oQt
2B9e4SXs5sSFuVQAtuqc0geHgJ6T2LAxqOeV87HQRjAQQ7pGFbp2/po64gIv0draZecAsRIT7gmM
vga/u5GceB3r6I5tHnGmYtUJonqScdRTLkbEeL9k21rRj8AZkaDzODspv7LtGUn0domRzSu6zWDQ
I/U6fB6O1IOtabPPwTXCo+sueDQz4BWFxFExHJ0GhXLjsMiyROIHgASlLJMxED7xYaAsg1K6uniQ
03ozkA9RZ5dGtwgVt4Zdm7tnDK7VqSKtONQymZ9WNWTSLPSJWK63fvLMNLENiwJXqd+0hyl1wjSx
5RlZGuWeSfXrFfVWXzMIxrk5OnovdnFrW2B+9Lt8yW4Wz/QOtVeNIX26Xddj6KaXiRxxoBIeOPZ7
umiPJn62UDk069AmXEak6nS5b9yxQSYvWcUqMhNm1rUH9moUurBHYouzaiJpHjL3HcNBYAr26Fkf
/Zkr2VFox4MUZhvKUC/q7gcdIiHVbsNckmKPS69/YMVBniJPfmciuDU5XVXqAMdChzkSfwAAnEzn
y6BDFOlq6u4JzEr2rgte123MdwoUmLYlft5GxDtUQlrY9x3lvqo/pb5M27ng4N9XdA4t+2iWToAR
DZaUDJhAlbm4n5z2xx4BSLVBqKfTCjxnsqOh+Spd19gG9XpZaHTNJzW1odJMHE6AGLT1fFaPqtzo
cBkN3/20WcB2Q2Kfi6mMDKcr9rrm3lqtJk7kpoSjyXdBVHL5iwYWVuBChacfMvS8nLPdMO89PYIW
sjcqjAOjkbwlDHI2qvLpzerVK8lnT95g3zo9xRAcGvq8zt6l20iajGqikryqItON15IUe9tzEOAF
+UTNsJ6KoFfBikZLbCV0JBHGa0jR2dJfmC3+EZlfb+Gz4DBYUC9LC2V18jefvZsYomuqAosCxaZx
xLkO8myLOc1Avw1pL1vkjWZVf/0pxyBcccil5/CGEv0OVVa35ZjqhabHmskdiaGhSDEmJSnr8CHW
uWCawf6Fu3GcO0YI7ayYVXALDwPMlgEmUsNtv1WdZYaOnoyRPjF0o/HM2MYEUOaUDw5uCjk5CAg9
/6c02SgT7062Nig3/9gkAV6rFoXh5GGXWu5q23/06vKCV62OghrNkUewQ+C/sNrbLpOpXPaMIy2u
SsMObmKkGXFx2wfmqz/qLgPT7MII8VgQWRaOktzqwPz2Y+8786BYpto582y4kL5ARl/fBgPuGhoz
3EwI1rFxgB+GzV/H8ZeHJg0gXcx+Z/y2669LcHWHKivfCx2yoy5ZQnvG95wdjE/fm/Fix38dYwi4
nsZj7lKXDgqcI2X8Z5mpP2M37yWKOIaqHNKpNfa2dF9kRdqI39vcE+ABAxzLvtVrB9N2wfxXeAR9
76P1qiLqgvnoeRNw8gpLcmBnCF+mtyqly+RVDVNW5bArteaNX2YMR2QZc4z+m6wRoYZVPV4fcuYJ
+wTFYXR9V1Jp4dXxEfLOgSDm2NhXPiihtMBUBxYk2SXVYJwW/saTmEHP5A75GjMrKeb5lbMzwRco
0xOJwHdCr9RRDeldk1bBAYrdU7uKSwvtG607pRJ7BD1yJhJxfigJBYqUmgKKQGtEUxBUGx1rOoi4
ZRNY+mvrtdptPbPhZnpy0WfMe5qOMT2A+jXMTrGVBp6sJGDEbyTdBZ+yHkLy7Y+D47277QUkzZtd
L/HGb6twoqt0ZJLyVGbV90RDalDTH0O32gMc446T/piGY539CejCbgOYVMvY7qGUsJdNHEZoML9X
dvWntMTZkSaeeJe1OWUq0HjVneapW39c3gbP3xPbdmsHAGDyDu+k5WMmLGpkMpx/WafEW1Y294C4
Nnb5YqBxvFmwvlualYYzCkt2ngBJVncqJTDZjNlFOYEG8zxILv5ASLeRYlcY8Br1nhV10BkXv+aE
3Vcn5Ae3vlZTDOvJNubFFxKzSlyvoCl6daYHK6d8dRmi5zHGj9Sc7kTTfLRm8UnS11lDHrWTy5SH
oEcJ2ImSNtkzK4sh+NrWRh89ZCL5EFneUEeq8V+FibmRbM/kQGRYBHuRXlz1p0Kqf/YmD4wGlzfc
A0+cvW5Ru/Wf6r3K2Zk0zGKjeqjMPGZgn391MLcRqZcdZNIxe5tqUDcGwUs4WWg28ORgdcuoZKB0
M9wZL76OnTZXNqul87hK6UqJMsmpMybg6UdimVuWgFNeVSuorkk3JJDsEYiyJpmYRFSrbKyEKb5D
3cixedFwDOzhY8CGXLQS5ZjhfvZx8klx/IcwqJui6W/lWEeN1eE0rEFML8bw6qflRx9TebQ1PYSx
S46mk/wZEnnM7fl7IYlgI0bzNmEzZSkdzMiDSQbCfPCTJws8pF5rT5XDbqKt7sfResyLu9LlwNvF
lMhF0F+sBrByeoeD9SwzZ5vFNeN+6wvFPWQLemfbgRFcUdAaMsxPrnowoMFwkqI8IneaImtub+ds
n3h9sqNb3m4yH0enVOaPyNIdbMUTYwg6oyVJGAuFgLCMLUSy3zmnIaF3VAQJL3RfdU5oV67E6Gaf
kYv/CXJngy+Fnok9PIyi+0JDeUJOqodD3QQHk75fHcsbQ8dJvnpZfWT6KLZZhsUYvDAa2CWj/JYt
J/WsExeuH3ryyUXrmKtKZbynS1zilgtCnyu1628Nczj6S4aDL+fZ7owRsTAGVH3MgPOyMw/K+dLb
+U3402G0SmTr3Ws1n0pAn3STZzTZyU3MyuKm7h/HMV8UGUB+L18SN/5sf8hw+TPF7obj1MUm527D
PcLda8F/9YbLkmb3c26XO8A/T8KvIFZLrANifoO6CkUMXycUBXq6iXqwF+PS82QJeyt+4zR5AO12
3zesB/VaHtoMLXy2nKljd4ohODABW5OL0FJhm0kc+6lxFp4G5S9bZ71AcoySkzDecgrujdcbD0Bf
yMLMOpDmQuOJsF4gjn/Y713n7rIpRR3L8S00m+HdESDVChyhxlnF7D8B7duVF0eRip29TvqnbDRe
p+K1T3+gXjw4ZhGH93ln72UyQXMMpmfwyMd6oS+MjSiUiEvsdqbqZD1AAJtTFGrqxdHZxdJs/krR
lO0c5qdbYx4vywyXdHawBNB3QxjI6aizP1uru9MRt0QL7lTu7+ncF85LizsSBecNNecQ9l1NOpP8
i6hpl8/Fp2uCCgj6D/9epsFBWdOdTsNf+Bp3bULtPfsa3JwG3Mrcfw5z9kM304Fr2P4sQcU1g28N
p8khseaPiYV2v/Acm9TE0/LDjNijjqARWVviMFhr/S0Z3xYVlMU6Li9p9lMQcbHRNEjPdtwxzLFB
E7k0M2savGbdCLCLsRa2egXWc0crnstG1aFTWhxASy/bxg2pvdIam91cj+CZxLfRclJNWWfSOTiU
4/KVagPOJSfbyYQqsKpvBR1zlJPfU+ufjBrRK50B2NagKRteXVpIECRnqmWMZdkzvYVb6e3h5BbB
iHDfh6omZ5NOE32BwKd3oiORw7fXvzk5TEGgiZ0s2AnhOtKC2NuwPrZDCRewn4/x0FvsGFi1A8ns
sNde9Sr9qVgVIvL+3rzG5jwvATw2mHuTIQsivIERdKWWTuPBUv2dMWB0p1/mUYIl5d7YCmFi3uyw
G4vvZJWa1vTx8Huh7m5YkdPaxNiRn2x/eitNwAD0BuyVMTO2rIJJi9DumKc0JfHgVdgH5oyTHudn
0abWFhIjyzlHOWUGJ15YLAo3ck1N6fq9k2Y0Zq1T7dSbjCAkroLr2pKf2RKmqEGzHHquZoVe8Aja
+a0f8higBIOQ0XkIdAIvk3h41Pum3vVV8Bzb4zOyUfwk9YiUKD0TXXmXGUwEdPRyHF1UWDj2xWjJ
LvbiDS5RnO0LR/cYZc2+yh6Fpj9ZVpuitw/ek4FDCnSHmyWvCOFyRehlzoMszD9+H0op66jCs7/z
EsgkM7EFTRrYYCGXDwJHItiqXKzqm672O0aHhzGl02hUeN1mzf0Omh8kZ281DThKYT4WaztbLuuJ
FdiJ3tT9psPIGKTEeiqerqB67hq0I3lJHCM2aa1qj9Q5b3pAJGHDESkanI6yvBwPlkPjP9DzPb0D
BKWO2viOCeyzYJiCVNPgRBhlSJQ2uWk8AsQNIhPC/Kjqo5uD0QjI56hr/ROiFZxnb1WKs0S5JQ3T
2FgeMmKRI466EGR8kIVO98skAi5HYf3tsxQXFqiXFJ6T6pgJt9ocbF0sCJyvgALMHvJINGM5Kqh4
W83qDzcUBJLU+rJT+W5SC54FyI96QWzjazt8Zyxc6Og0wSJsY2Zl8ITdQPvjkUmDzmNnyXOTqbcm
Z8KcTHGkCufVEf1NNyVsQjjVwnSqbpzRvu0NRMpxKwCjeFRpsZDP+nTK3emDydd+kIzjaJmXOAiD
Oftb2hmNrbQdoy6vbhlIXZJpfCIezuRgsNKVyOGC8PvZ0cTQFL7fzIOSiNc9EjXecTs/M8nKwo6j
sK9qZg9t/Cxsr4KbkT4bHdPVztYA6Q/th241J5prj3OXs4yId1DocMeH5H4l0S548Bj1zZt8greB
Ay8wT3Elf7XKeyoW5yYec/5nP9KdBFZpxfwjJlGRnjU1p8ATkwI5dK2JcN7i2E/OJyM0vwtuMkOU
kVsIAfhiEJGXJl+mXz9T3LD3atiA02GPYG6MvCq4y8Ez7f1x/PLooLtJfp9MU3v0+ntmKUu0rCMt
B7MhLYNxa07jc+zAk3Wb9bhVynO3pan160EppMr2ItstWRCZz7DwLAwrAVeagsvHFa9JmksmlPbD
SMsFw/un6U+bIOij0h+m28WpVaib07ebGEsYuBTLsVu/cCx7KTjGuAEVQYD9F/G3S1DrgNw59uqb
ynd3AgEZagpEGam30Hmpv2iJ35bWM7aZJCLEmW/1xN/B7i5mVe1VT4Qn/lxvkwqknQUKhSXv7xyt
2Td5dnFzfKz1zMutihv6Tz8te1BIWx9vxGu9DP6xryAu6nqFlCQhOYn2c0crKmp07dDmND6lz8KR
MgIPgHqMULPoebnnoUSSMPYfbMkZKuUuNNlOlxHpj7S7J/rtzsFxJBK+or/EP/Ey+g8V7UxXPVFb
u9gNHy3LWqGLMGAq9sD6z5iPFcZA7M0D4dJhbdDDBre3cB+OGSwmC1wLaIIg8YCtFHD8B/lqa+iK
Sgz9tGbL7MJt1WOU29hcNL4cbrxK7NiCzB0F2WZtIdmSsVGTDGcC7Iy9b010ufXgkYz0Y+705aEL
+mfTFNxVJucBatBf9PhP/oIAwe0T2CM5u4RKUNCUPteEogEzvIKs5jjgcpumkN/xlRHNgV4E1NOx
m9WechNx1bTtOGBykE1f9YD0E93l8Guj+VRwA8M6KwaqKxcQapq/D0FaIyGok3UC/+H3uGvowluB
und50ZeyfaXyJbBnGU5j7v8msz6GihAMUgKLkPjDP3NwMeTsEnCCkNkPysOAlyCbeRonz88+8kGb
QlapPioEx0o11jvabE1MrsZ0sDMbpEtPryK5HXrvwlrFwlkMhIZoZ2MuX/K2oDHSvnIy64+lPr7p
I+oxHOVece5amn5O3NPYw60bAzLsyh6+Npi1LMt2HiTJ0BgJImwnzhyZTwtuqal/QiW0oxMEe3MZ
nW2ZrFjWvn3o4+rS1XqNpAYsEYBLKgNGz6rgHyGWjWGtXOjGeb+NXy2US26+Tfv+QfmSH0aZhban
NKx+0y7ohB2a+/txdWAXtDaHTEMmgeyo0pvHBdliNNjVkz5kxzGx6IOCUxHLry1AnObls6qK7z4z
35XPzeaX2nMqacsuavqwE+cjMAG35mRH42NFOSYbUoSd8vBtdxqgba0j592ETF46m2qm30n3nfKa
Ez0lWWAscqdTnlLHv9MlOhT6+EKbKPRa7pukfMqW7mP+1LuRJpu2yd293ngGM3d55JjvbYKG7iGI
K2TePgZFgZgN3gQj5q2XYNgDEbIbQYA08wMaolcjMb+buX9aFrqVtVO+dEH+pKTENeuH1AzVlJ9G
tulZ924XUb7rJSIkxyiB7E2gyNv2GaMAQwB776vK3jukrSxM2no38/bOPJ7tzNoaWGD2QC8vmqV9
J249kZ1AaCpTSNaJEd/k2vnEToqCeqRe3vQdoHcfoP4Yg46NFSQkg8M/ZF4EI2W1YfR5r7J22wn3
s7a8oxmIv6Jsbn3pTaGsGDcFR4OiOmpFDn+ucKFoMWZtie4RyXTEl3nP4RreNwk5ut7ecZyBB6Xo
y6BapnnHrjwSG2ZLMHlBZTHlXS5ZBeg0F7fTzL2EwYwuawZrIXkLkBWHuUHPPQDTz8mZMCvQ1PuB
HY1xNtgyhdc+tuzvVit+Ctf+mUHaZQp3j0urWb2OE54HLzcflEaPZg0KkOi4QxI3mMsbBCdPCLpd
NW/KwbUiJatXTiZwrJAZ0tTsgY2XJNbV6x9MipM34TtfgmcIHJxZ0gUOUOXED8hFMtng0vL8S2en
MEv2mW2ISEyEFSRYFUn9M1h7BwNdS/5p+ZK8msyGdNWNG7Put91Qn/BpYHXQwFwDjsGsyFSGo/7G
UPO92dcQu6zxYymap4xckS/MeemhTFO6NmTWseQS1QbIdiGY1fHADdk6L0ltjDfYhpJoLINLU06v
lm7d9rr73pT6xovNvwXpj1hYey+SSdSjh9kY7hB8ktEK4R0xGoQjWZ8DkT5j0sJUz/5Qpt+6WYxU
9W9Iw39Mi+YCYpzPqpxfp5EzpEzZNnwjIb6gBZYHHKwqqbo7G1Eg4gaQuy+jMB5dW9Opy1NojVRd
cdKA6jImncWKnG74NNwGtLyiJnasKM3Viz7DnrMZzZsKDwFq4pipkOpYRlQhnocOI4vBPieYfAz6
Z93Nx2QJ5Na1lrtJMTbUU2L9kHI0ENfqnSRKbOPmSPMzpNxwu16WtGx3upj6jR54/Q5v93c5sCNp
NnNPjUorAzC6GIBL0+EJ+dRGV/zAONcfbP4BmD9WdvQDWscmpxn7EItZx1qxvLUTXKvEpG/OEeQH
rBPLA3XHZFiIiYZNj2QkWgYUCnryKUqa/brwvxaDYhbI3cMgOOX2zs0wwd9q1DLQemIOhBPE/lho
Jcd1BqeFaGQtK0zOE+rVrcyOfZJBOBFRmI3sQgNDXO0cKaeNdCmMCgk4j6aeo+c2GT+U8fNMtqA5
rgAVetNRB244as3+u9e8+LazPxpJF901vZJjyfLLaqJumF3t5ARMnfZupv3t+SSvc4/PNGEIPSSG
Fdop0bhxuzNqBAo+sJN5nR4E0tAvc8ZJtPQf0jqYD5ZdUw3PY7t1VAm63Bj32NK6ndDcgo/71UGx
P2/9uPgYzIQwkCqmxwqY04bh9NgUexDbU2YuYRwDWvSz+0rJHyXIqo59sNOzN78EE8T0yabHlttA
5BIsvr2ZrnqdVh0Y0QKKAOescwgrUF9HqJ+WLn2tLPTeFrnshIXoF4r3CStiTjeyZPWfi5zhY3DR
tNwIgyF4Vx4Qs3KY/ip/phnLRaXhS9BbepXQRyO4LUDBlXWYhC2oCexsZyD059o21o0Wn0MOPq/u
ioYWQX+h2jLSpkH8tMomEnwlreovLpQok0H9tiWPZ9eN4pRL+70E7EEjvrux7fJojMuzljOqMa2d
RgeKBidYOcc03Cg18rtWAdA2aYYkqOf2C7SMEN8WC1Kym9YhDDpTJkydwpfqvdouJ2x9pGz0XfNA
T1x/mHVGqAgtj06h4gcT7wtidshkbg2gPRDOpjbQEU4z7TUse2SisWbmPDHN0qYXPNdMv4FVhGnB
VskltBgx/4xeO2E1Mgnz6DqYbQCqqZyeakP/aUw93hs+8RnA0Gb2S567vuEQuZDhBfpos+AqZ5wt
vYHgEioAqXF6O5tckkWW11tbzuLU2ZBPrw/Xd922a9dcvEefPjK8aYuht7NG7Px7E+dWh0q9QcYz
YCDAZocqtRtmHpfEx68ZOxTvUjXIE+UFgZy2yxMTN+v6oesD0nFKNts5uz2yf3uNy/nvQ7oG4+TX
dBxiKA/YXqN+RYfigAYMen1rRYT+991mBV1ZcJrZAafq1HKHFv/e1Ffa6Lw+xFXM9BvjJVUqaNTr
g5b931vXd/0VnNrH3wqI3VFr2G/aCnggh2fevD4QBkG+h93c2yu7tlizeXI2t5CmpUBYwCz1+qDi
uvv3VuUHg7G9fhCTnUTIu35RaZiCP2j+qNabrkvdERb59L8Ptp1RVI8Xq0o1jD7md1ACOPT4Cykz
jMijKcYBIQAaGWt6xx/hDrxU5UTaFJMRu2rotkpEj/HIEKtzQVKZ40JwwPrMXP/h61scdXgSyCzV
NQesAZbQJSmBwp0KbNsnFK07F2hztb66g/3cSURjaYISb3Yjz2paGP6FBRYgsRnTEI4IHf88krYe
6hnJF/99Za6v1vVBrq9brIh0QHxEhM/H9TrIZjvY9ob9kUt0+PVZ+7UTehETT5Jr/JmRsm6qRjCf
oxa3jB8aor9k12l4zTG6Kn7KovVECfs+vi6xUp/z//e82IzP5lIcrs/Vv08z32bTcgIOgUJNzOJX
SG+nO/Djrm+OhQnoVlSjJDrR/f73sQGdzr9P99c3E+E2p+vDWK3sZ+EiLLjShDNP+QU32XrBrpep
Yy4eEW/FqykpPP9dTP//urpeXHFRxTsIdhf2yFi8XS9JNRggbxuIL8aU5wiu0mOCwGF/fUr9K4H3
+mRP/7k1/t0f/3m3lhVSVUQYLi9rBSrgdH2rSRbadh1zRoQRtESF7E7/HvTgf9+6PmNMExj3dkzw
U6GWU8nB6TRPBTqm9aFwNIVEkCNJjS6Gihso4SBE9qDWB8YKfeRDyNnZXkzdONtEEYqafRJcU/oQ
zDkvrilyBtm0dTNBa8SeFg8rZeDeM0NyLmM2n1RlWVEfpAo1E7iX7vpAfz9lHH3736830KmFpsrl
8frt10+YqU88BEHZ2+t3XT/Rzpk65IuHuTAzrLNjBfexngT3wjMZ09IYrmo+RBIaqhoP6KvlVcPd
9SvIGw7ubav/QAa+Rij933dWPazwpGW1ns1y09J2fnA0P3lwxahvaQmRQL9+bDSm5EHza2JeRGOi
9ebd6wNxuNPZgj9z/a7r12I9knczm0T/n6/696V4jOq26m/TKrv39cY956K370m2xJiALZo6Obfv
0/VjMz7obcXQe7PYZQobh5M4C2H3fv2S/36dm50hQGp31x80LhTHXADLFs0H+t3pPmsd898vuX4B
LhyblMSFAg6fJKsgv053Wn+vlQnhqQgm0QWQUB/pTUyvPXO3pU5eVVg6hXNva/1JLLF1mdfvZX13
7jUyAKIKM+7++rHrA9uvwxGHRsD/0HVey40r2bb9IkTAm1fRe1KUrRdESVUF710CX39Hgrt3dZ+I
+4IASEoiKSCRudacY/59TBvj9CjngyPR0DtRiT/UIqNb6STjtSxXgrrXzYW4aSO/O4Oz1a+2Pd7j
RM0PbRsa1/mhbqQr6JAStVSQeswPzU/GKNd3ts5iYH5s3njG2PDP/u9HlIo1X8CSytSJx/n70nxo
oDuVgh6+fMn8RGyRRdXa5vvfvz4/DtPoKakdQkz+fVceky9K0vTl51eM8s1nbVuvO1sBD1Q6FUnR
i9y1/EspN7ULr9Ykea6fMAC5wWBdtcKxrioj8qKwxwrpIY+Bf7KuMM6FJJXSCZOPzRsPUsShGRYT
6Ii/p1esWOnZNj0aboeBwtRTUnXOSpmAlFY96ZDI5V+FHccHgXqerjDigc6hPyyYicL2Hq5tdTfD
6V63zNcnRywx/f1s2kS5VnKT1yJch8Sky9K5f52fUAvylnUH2Y6FjhZHg0iTkxD9bn7J47HaP1Ss
+a+Po1jRbuRcHAbd1Ddpq4XbUiFoA7vxdEYW8DQVxM/ITldUDMegtn5yx3prGiK2fJZZsYhQ3je0
05OzhRbjSShatPSa4dXAXT1F2kvc695TUdGLFZr7Wur+tgGY2vi8YUaNJ6u2n2wHJUnjnQb8SSNO
t1YEv0oPVmNUOtGyKeynioydJvO9dZS2v/yh28UahrEqmtPKk/rJK9JvkRAyiqs318Vvu0pVQOC7
IDeoetn9+BT45U8ywY2tEUREfyDe5oo+MVRb+4nJetnpySkT01egkEfKtX8Y0XBUmHTZnTd266rM
7wZHWcy7pjyen7HSArQQ5Oc2uUyNYNiYX+Clsf/Pa+fjUks1oKb8VP3vnp9P437KfpFPQtzY/OT/
ee3jmfkn3Lghaz5Td5WiQF3/++rHH+2gUKOmkb+bT/OWlq2/nn/uv375/OzjjU2AG5w2Jq5YviUK
m8ZTPermcnT9/7zt+dX/9WsfPxgbbbmsywjvk/zJv+9X+/vZH3/y7yf2wrjGsut9/33ovz7Y//2m
LHV0tyZpYWi1+R/8/RkBHWyB+Q6Q5ijulWXFG1DuVmmKW1GW/bMSCW8bjL7zRBqBZOyaSFbhucU7
I9b6Z1MdyltPNUYezI/ETi02pRv2BHNipKRXvXPSHl1CwwhyGvtuPJTFcDXGTUdYx5uwlfqMmJ5A
4Fg4z4/8eOmTPVhTPdIFSkaLZmhE1dRgGT7WHtIjXr9UzKl/nveCHP0u3ef4gL69psrudWvVUJpn
mxUe5S3AMyw0NJZdud3fPVSkMt67TjVsWCVRxpo7eIsJKelm/ql5o2T5MmnMnVtBSLWJvzvqJt0Z
z7H2VtInR4tr+anSXJJgLIv6do4eLDQJFOo9Me0qoBPzEekJEw0EtCZ5g1EtAD5wiWB0r/Mxx+Qs
95QiiHcD/SKf3p7r0V7qnlPCuu7gPTUinySuUO0w5WHB4NY5/ij94TPM+PBuzgJfVZGLllbjH5CE
EAWo185bljsb3Kuk1UWCcKfBONFyDRbQdZxP16BPTB84O5uJrdyU3PsY6Cx8VqV7zvT0zXf98YcZ
IwOivXH3WBYcUksvqTSW3hn9A0alQnmjpOvcqmmsLvwwPpWUIg7rAcps1vShBxk2IL8y3h1GoFEx
o2dPyUnEzjsJtdVAO7jSb63QjD0VKVF3BMhUlE/aBHhld7DSnkJUGtG65zSkmIjl/WIxK92WlPWA
+oTr+V1CxFlMuk40TjdtFaFQx6fkhVq2wdKRq/5LCapANumGU0Aw6d4e1WBhZtqvxMrHKzVf8dhU
CZU5ItM3g2j+QMOqDfTqwtk6KiWYnNBsfxo7wOW4Lxxl3FSqoI/vODH43qbFn4AQSEFv7xEtdf67
UeRhPTTXrEgXncSYtQBLcKNEtBbkYd2qJmeUJ65AMCkqlK9pFph/cDu9wqRoPmiCwm/Py3btRyQi
FPYGSoPTLELhYiInjPaoY99/akfatAT3YLvXWIkdfNvwD23f+Y+9xPyK80E5hslYGssKGRsRR1r5
bEkUHTLv19pXvFtFj4VLCEmf0tmQPSuhYXOImVv6vmtBrUFQ28duttczfzhRgGjw0vlrNAPtDqVQ
+c4XBveaIEXd5L5ZJibMNeTfg5JWt8Yov90xCd+hKoolsuj40vkI7aySNphRiu8IjQORBABWQltf
m0NZUTwHuDqEVBL1hv6AqWGGiRrqIGPSeZfBYJ2VTEzbVHk4Pwb2ZO+VFVEZkkcScd8wm/Zz8ADc
p0zw1gkzKsaUMKRqVhOUhAltIHjo+l+btL4EbukeTI/aZCZMiLZyGKkirrB8Uq+pHZenvgqeiRAg
GFKlzXUYDaDiBmmwF4KRnT1N4mjdQ3V6U6LilkSIkaE9+qCGug/N1Oz3zizzZVnpxqVuLcIHggS2
gw6ItvS7Yx0LVsG0gNbEOhMbbYTW3Q2L4IRjB8/NuMu98NPwU2npSUeaOZUp5sc61ThpLYyJNXNO
9xYoiI0tDMgCb8PRM6hbmZar7wOXWPBUIm5C/zd9F/fcmkxRQCSFzIQcp4U/RrHeVFrr7lt1vXKR
4q9Z2znHMoy+0XoXe0x4oFmUkAsaNOJPV/jIMSl93IwaxS2L+uCHOgB0KHyDQqWdHcKSu6Jqqz9J
8MX5pYTtrTfv5eRy2pppgtjEaQZWd/zXsIxg+tXsXWwkrRwUmde2/auW+CMTf/d7JF2DSFOtQ1zD
1WsXJMpzy0p28xU99nq9xXzWPwnJ1dQzeAUZPNqCXv1yjOQETu3rmyt5A0XWUybtffRI8hDnh3Vm
VXDxUt85RUpQvjJMc4/pmcQ6gboDBM37zK17Mznm3fCrPwQV5WaiHRvJNbAsWNla2eenSh468jBU
I7HAYEEsUWFHZzBJmLokJMvKN0k71l+jRKOG6O0qzfY+UX+fZ3ItpOqFAiT2rvDlU6JSGdK6vPiD
fkWK/xDiP0VWTA0By9rR97poHfaNdvemxCAuOOgWfiMIH5O0wFIYEYV6r+A05TBCc3hQyWIDY87l
rWgLTa0XrmVJYqTqRBtfFb8M18Z4WTf0eU1bpsBy14bIkRIpP5jJyf7kllbVK5W3sNCcujgDmRBr
J0JwDL9eDP09akG6lKoHDJyjsKH9qQT4nwdOo6hO7o/xPQbGvoOxFgDytNvPyipPjplAoU/o/+Z5
z6fmzF9wPaK1nUfgbN56A9ETA5XRx2iIaQO1dmrcppH+h0Go2qrB6ngLDOdYYVF9I6cMa1WGI3c+
xNmjPKGuhIoVc+XOw2BlAulMPX0XR4V7JlE324ZjmOGt6I940dRPcBkef8W0L1Nq0QswGitBTTlZ
LzmeB3rWstwr3Q+2/s+eEoxigfkPBKtESLkwk7a1TXsiHkua9PODpFW9R2q4SUjXG6ymW2tqyKxX
CG0RBlisw9zJV43RZS85MmHowPavwSUXSAtKbYWior2W6JVQouiv85FaefSQ14rQ1Nchq7OjbVGR
LCTGpVXw8Qw67ucBKeBlsscFmq/xo61RaiKSLneRqYb3WHUIYB3jdSzUjdk3yMDnO6rCkrUvqE/M
j5lNCVhwGOtbn4Teuh7JBFHAFA5V9q319kthDuneJJpinasYaarahmBp28Z13kCOIUqEYhOqKR4L
BUYGl6zmeVKmmoaz1bWwXoxxh1NeIxcv7FMiMzBmr4R8y4NdIDFMmUjhb9SuRoDpnnPG/mWPoCj7
4LtNXtMOMEGhueFXZxCBqk1R8axPwtpDfMEbON8xffoOJLp59Q16qbeeP9l8qKkwRFvHA1GKqFRl
DXk3QuPdMnH35LCXNwqQ2pujuRSc0CsvIi6VF7KA23aw71Ft9S/80V96W/vHQSFqOUoit38ekohM
lMBtTqWHCy0vFefF04l6aKO8uhBmi6bX6Z7z3BsuOqvyV81snntrFJf5H9z6w3OhTfWhSqsryNro
2gUJU53eSb/9kMqomWufuh3ib/Oi/BCovKJWANASNg7yqaORoDCakY3Xd4fASLWv1mHtHipuj6TD
zj/8Eo68cItkq9RN/tFw13dMZgaJl6k3J9WeTcPPPriJeJusSteGjSosQuJIoF2zKkyG2SgvD5NV
rAfFJ3ix6L97G11Q28O5yvOBlLQqMM8q9kdqMvgQo6p5HtX8h+dR4EPMAA3SL5IzDOM3Sh/aC+DK
8AX0kiIPbLxXF4hG8IHTA2rD9t5XeXdB4xOjQ7gOdZ3+rtKbj+not86vYbqtu69QTJe2OUjLUlS+
B5FKuEjm0XGShw2zAPARLT2vChus1VagwiovOdrOROxhis/zMexEpmfTu4GVX2rkc5cxa5H5cN7M
/HzyLzFfurUN6hMsdFsL56SUnrufmCUGiNVhWcjHyAbl7sKN9tTXOl6lJFGgJtXkR+JBX7ojJNwn
RbnDZXEu+F85MrrxNTWd9OBQWrh2OD/2mjZ9UcrES1PW8KnlrW6+39EMzCAJljhQuPGVddwcjCp4
VdW8O2aDVOjKW5P+v4d/n1XCE3OcP72IxXMzufVOm+jwlGjqqKZD15tPQ0eoNPpjjXDfKHKOtjKR
ZBbpZ72kbVXMt/QmLLlV2mOxMkxqYFk9xm9+TDo0zI+4dZCEqk1IHQ4JRG/FxdmYSp35a6czJ6Xu
/ZQUYJ0e6Dq1QHJfu2pP5YBxSqPR9pH0Y79EaavuDHnYB9aW7O7pOU8uxAs5l9xiFcL6cPzIhuTK
ra+kNyusu6kb7wIxGg6+4DcK/QpBKFiyJqoLJMlQT+qZWtYmcCgaeoX96JSfkZrANzH6d8vS3X0W
0jTPRF6thNP2TH4L5UT5fAPkob7ZMYH3Tb4OSHA7R5UDgcqeGuYULAzRo6JbNwF/akWgnRyVjrqS
B/FLyDBFII+7BjGqLkRDmBftEI6buFQXtuQpKhnn3fzFFl2ISJbUiYWNRXYZFLU4OQrRJVSYvhAO
oCd2fiix//vfHUURX5VVmcf5N42a+p6rojjM41eD+grbb6qeksQMcNzjmSJYo4VNUA4/0CkzCj8n
YB2XKLEBeLk143pcv9Rl8sJCnQhf+dDgUCqrLAOviXxSNGUHjwYb6fxs7Lo/SVJI12WATDWRBMRM
RWwxaJ5znGCSvJLmtZoft+QgD8naexwGgfWuUjag8tyRIYngdH6VO5nFqgCUSVmzrdZ1ZBHr3Jsf
AZDVX9nEsl+TN2CSu+rcQq6BuXsb2Zn1XXTJd5xpyScda2qHQx0u03g0dyKu0Y8EHi70rj+nOl8F
naG1Se48rjYA6p7ovK+evNLYdO6JG7rf/eCtMsXJkcKBRvb1uPvtKUAw4tb6IMmhJDAMQStlDSbE
Q7BpbSXGytgNRwl/ghZF4zpFmwA6qCLuA94NyDRAi2ycJRDZgHWkX74M73pkUHhz3ObiKR1a+Np0
qTgWzakowW2EWuWSQOvoa0mUS0FRhommvXj28EmGvHYaSQR5GSEeLFiz+1vVKdcT5zY0X9xWtuD0
TBphv6mJwjLcjO9+gsEomxL09pbJ8tYyiF+aX0IO+ZkWZ4CmsdH3aSXCO25jpqD2eJuPwI7gX3Gp
ZvZk1cwPmZUX3k3xJ5AvchN1ujaTjiD6P8tTPgLoVk0D/itXqxPy53VpoShOk5JcKsNmklX49k8K
qHQlJONPdVx7pdQ2Dkd5OFbogVxYqEmWJ5+hU7x05EAETwFwGiZ4f7wi+MAfcpx8TxyzpEhexVxh
SfWmZr7V2Xj4gfo+Lqy0d0+iIlCOUdj/aLqvMOq0d6aCLLz5F3tJFX21nXLps7x99XVD3VZl9zL0
No66KkezOKXqJc9CddEKY5m0qXWHEGDxH+HtBKpQWMVk+mIi/+6KdwriP6cdOJa1G7Q4wsAs/LSr
77hiEQAQTFuX3PJwqCfRmxkOC6XVThMzd1SCxNog/DdOrkFvgiBd8ouQJcBaCyVSgQyTicizqA9y
RMsBDC01iLZ9higcTqhDlE4pTn5B5lXbld46FYpzLhWXWo6uv5a1jQ3AZKxXHKl5yuruivsJwaET
0P7F2U8/AKVTUukb5r3iqjBXvwqvT7YiJ7VHLQ1z5Qcukw2r67m9K1ucb5LkN/WtuhVT/13aNgvp
YNJBRs9/iTy5lekHpFpErR9uDU43cFF45YUfEhxt5MUH/JOiNxBKN+06YyjgFLWKs9YOBh3j9q5q
ZbuDAmat3SK291SGTMRxTXPrVcm4sKQNdLrja21WUMgUGDRW8/zYAHzHVKuDAxrMql4X8dKMiJ3o
26h9njciLQmQTNppE+bpV5Bk9XOQpFCXjPI3mKjHjnwkSCCWTnrkI6cvxjWLxGKr4iR9L4Zt4Xqs
v1z4HEFJc0Kr2ROcU0XVXpraKS59krVQuHz1a+BzbMlKJVQtDo4zeJYADehitj5BOOiiM+iQE3l9
oUzaoyCl8FWB9K61S4S8zO595fyonralmi7huKCF6KGRsW4NhzVquQ2RUBJsbTTUFUWBR2MIdo9/
Bd7ncRUFsEfahKmLm2lHztt0NzAbgXrI7DfortQKxluT5cWz/GQ4L4JBtb/lTuGOzneQDNTTIBWK
rn+xbVXWH1tzY5SO9xYa405t8l/9FBtXTWuzTeNBAkqbzF08aJlKwP3HyctL1aBkmKGdRulBDcus
Q/iNuFKcUQKi9Jd+8cfpk6vpqYoUhVSB8tyFWrJIgb4eoAB7hyjAZTin0ZQ+OMcu9cID5Hh0HDn6
m2ToAYJoBVmaok4I2fTH8ar+TitmBLSryKetVG07nwbjCEwBgVG4QmRD3YPKyLzR4N6g5cbZZeTw
hOnvrANDJM+GnLv7QY1PuOXepls6AVLjMpDQTD2r3U0EVWmdEnpyAtWHNBttt5dWIX+Xr0YgSqEL
cgsTy//dDn8wZoW/cgUZVtkgw3pkiMTodmscwdmyS+JiS+rRTWg8+/fNGRnFewJeH8MA5EBVXQwR
Naek6ZsDiEnW9VYUfbnawVBQ5tUJHNBWjZ7x4GrP9MiXnjVkZ9cVL13W9y+hEfUvCdFD8JfvvmfU
+6JgNUQIRcoM1NCbl1rlzqfZGFSisEMjKS8j2uUaHTHgTWYjheHmvi8EUYAVRoOuyRgqVOS9gdup
58cHMzoj3OBudFB7eWJTIXPZpB6CvzjBtFGktrsx5dSdakhFAnhmnloCfJDbFXZyUodtTWLOGuSf
tdVTS3nvBKYpli67sZL04y4FBPM/TyaF99OYVPc8Y2Rrph+nCsXwDLhMB6qoKJKOTt/WiwKsF0ik
FC3nqKbkEQT6df5PxyBYWzUJabrV+ngIi2rYazGLUxENv+crJzfoMcVxvmsC1ztVZuxCoHETBFnd
R5sVypbILbzmvnLtQAN8pgxKuGpD74oHS9+YinEtu3BaGnKZX6lEfXo+bWBdErQriq4zVJ5JLOSV
eeiCZEqigePtG4WKsScsvFB5N1U7yuN500kmAxWLfpA4ER4JkluYOZyxGMuXimOOBxEEOA8TXOcU
5KefLpWqp25Cta64KcbjVlcOZltOK9fTqytQS/6F+C0iLDkAiYtCYzx0k99/d5JV6Ot0GpPyI/aT
YFWaE8ZxT/0l8mhcxcgEdtTvK4a4rNtSImqe59V7LEOVJr2BQNRRR4NoiVwLyPpTikHjSw+itWcM
5h/Osb1np8XGBpK3srxsPOG7Cp4aLXV/Mtkm8gbf0SF0S3PLjKKgG+3RYuSOp5noMr222zzGH1CA
BBtkVvfmkOwZq8n0w7eJRDBFQlXVFz5NexU/vmkZFAE94iJyHYOT4d3bGvPEIAsJ1F871JTjrpTF
ERIylnUFBiKpJ8CTOuexE2W3ebCvouBWNJp1JrRLWoLr7DsWv1VVbX6W6MiXcKEXvfBHiIXMpAaN
87ckHgZEUrOcry2AZO3zkJKSqjlRh/AGHZ4EHbPc0JfpEE/kHSoERxKEbloR1YRRDWmuw8dyLG09
jxSOHMuGacLgjvz2ERYzCfFHZVy8mar4rlLY30ABh4Ufjhsw/8x3lCJ977y3PnOnLbwMyJ+6L/aF
jq2tzUf9BPAA96EyvGb2pL0jNtKWphtUZwibHTSr6tShWcI3Aj4Px3pVA78K/IUY7Al7W/Fig4j/
U2tf1OusNTzTYiVA4J4oqi8tmbokyjE7GT0a04HUonnTjI53oPJLpq+1AFEQXRor+358y2Gln+b5
QGOgXx1aABFUgH4xL1cWRScki7zXjqOdkp4XEDgCF30f6dyD5Byzp+9+apDFqyoAmbJU1GtPnsI+
6c2DPfZUr4syGu5w8C2Uqll9yrCXPhGhM14dFRRgRuB24aTOLzc0EGeVAjJ65kOwCMq7T8oh7iiQ
kiNaKhRdMHm1ul/gvg6I3IF0o2Or2Ygck+s0pAQb5jiEXQzz3diq+zYUMHpBNWG1E4yYVbuZR9U4
gBSmW9PJixoNPI6D+Dsw4Oy4k3efCFxBkz7cFduLNvNZVJud2CfOgBySDvD5cV8tGClPIqEJAVjK
O09K+ctjXs5keQAXmTeU7zNr7xCgdU8K/T5n/1gFXsfUS261l95ig2ZN6DTe9fEL64jqSBDVa41o
0mVkUz2juGGsLLumKNvGNHDKH3EUHNxA63a5YwYnKlcGKl0mK5jEnhI7bi6da4untvMxCZEH5Fxc
b5oolr6VXUUiwVTYzhKEB300OZlyB8YvZjCkAtoZUBI/LDWquA624Kp6D/uCAJsoGpegTtRP1qrf
sUkvtUghRWH1e3b9xmPRBok47aK90KwBsRdeu6KKOrxr7MVG/89e+O/ehNhEqIX5+v9/7QCKHu8Y
Lq2aAUlMBbQAGW5AF0nBGky9eQ41oJQME9G9N7mxEV2m7/DyF2vdVJPPiBAxfLz9V97piOt7UzlV
rkH+SAOCjbqM4WvJjzZNdrFgZYpu/JYbafBhO+h5Q/yBJ/Lw/DWFwpOPcX2HeI7eadZNZ6uFPp40
cftihoUUgoCzGhWiTikgrHOplZrn/fMG8CLtEqqj0Fi+/argP5uS9GPFsB9MBeQwuhUWtw1+l9FU
SfWSOpxQTYcVNdV6lZAdRBg0m2oqh51dGW61CWOrAu4Mpz2Ta8ysgw/V1hOu+6yEBxtRYBl1ikT0
gfWnkLUkkFRcQxrI2n2a5Ti6sKK89SPqZ6wrwWY+hAGFkIn/e8TqlRAtH2K0Q9tYNcboKwmY/rrK
r0dsASaoeusU+kDZHw/hiFHpYA2ufyh92fRHoz7zzVTXKE7z3rzxKZISbk5mWFiZ0Uo3gOIZk6nu
dSyx80ecN2P2Rtus+Ii16eDI+5aBoDmHY/xlgpEaA0AO61wfzKXaG9xB/XSnElyGtz7QD73czI83
2T8pcnlo2GsiiicKrjRuOYMEiw9OqzmgbZ6++2X3IRryvyw4GlZiplfcWxY44w73WhLgQNDhRoR0
0QrfQ59T2MU2p1h8FBU68kTBagBmi9wFeaOZBwsRem+Pd2rUxDyRE+hCbECc29XxYbQy7peCKnid
6hC62OCu0w5NWaqrFIw+0N3EuilY8OivK29hQDgo8G4I5PIQL6W/pJ1trYSvCwxckYEtbkKZtn10
fYDk7yJ05QBWGlhAztyzIrgqIi45A5jUwvosqA78VXCY3BJ4oz9mIYIOPhtDCdCsUJTZTZgJMoqR
aSfZ2XHiZC+Ka4XLcExRqLckvEWe2Szzxr0pQyq+/3cnYOo0KaF/NMm0oOGL8XIuTuk67gOp6D47
Np2AQM0OfW1LBb8Gy8xScZYoc1+9C5toYwT1+FHjLTg8BslKTx+nlaMa6L9ilfMj90PxOOvyaRCL
tsaeJbL0IKoye835oljxmg7RBe6NCA9Zv6Bb7VRVvA1KLBNhaLL4ICr0KcKDuc5dUV7mGqVSRNpZ
K2jaJc3ORNOxmoUlTPJWRu0qbz5L6F0M2H0BOq+AVKVRZqce6O/AK7GOqnJ7GTvOuzYxp5+7OAaT
8WvU2LDevEGsLHmYhOpebQprn05Gs3K/cweasCGnT46n6M8xcXhVbuwmhYfHUKvvtAu3Ii6Nd6/J
x31IZRH11DehJf5Bb2RAH1lH7OI3BMccUdUgSZIKUlqQKdGh9puVHpU0S3B5E0vvgiTKVTdY23nU
nvySOnVDPSmQ8yTQh91OqWglsggBUqJLtKoe4voHqbWn+1cQ0YV/gw7vQDk30onBVcY1NUYK9Lm7
UgZatJhOKZU98s+MiGFQoZ9TTrlx0fEkMd+S44jsOz/W5WGZObg34vwl6BKxbjuVJVBlZETs5MES
dT3/o7ahrT+qRrgVtne0qob5COFhpUxKsTi3Tgwah7yJCwjNRuTjP4ZfY4DvgkjRj2tCb/XX+bAO
HX2VgjHw66r0F4A9jjl9+S3KwmqTN416ojr4zx4n+T97+UkY0Cg9JaGvq6I6wSrxaVoKvkW5yb0K
wlQq5TlRlR+JNSkvaZW8qGoi0WztiPs99IfVIO+Y2HLBxqmk4z6+oYoXLRwNfQTQFWVpemF4zIfA
ZDVSRDXvM05Oppzkzbf7NKT2XpbYezsAKYmpdXccwIVUbsVcFs+W5m6osSXy23l8RXloHs1+OPRl
+jHGo3JJXaV5S6zd3O5BPdad9cPkN7+0LvKxDSAkooNfaAu8qkuSLCF8KIUKYyKLfrpZcrf7tVNq
4ZdVs/hHPJ4dBpEYNxzJG/TjdKOYtKuGeS7B9rL8iCaD4laSvCg63TUra/G/dU5fbBzNMHfkaft4
MyN70cqVQtXl7rbxMzyX84yPdv8JCkW1aS2dyUUfK69d2S6wW1LdnWoaTp7NN8190RahuUcZgVxM
UFmBTTZUuFET9UuSrcJgFTi6+hV3+ees4miNwbgTreBayumxGCy8gYK8nytHD1ush1O2gXTk9aHx
7Hl2u2UuHm9Z1+UUfmgA9QrBln4nllq+mLvWJDtm13kvh5Dnaqt2splvJ9xXypolNuU/6xxE5SuO
eutNV03wRZmJPsujKg7SoGMYX/dkTb0GrvYbneouMLgXpPUVoig1PCPn7JpXtZ0btfsgjZtVy6xj
hzGmwm6YbGapiEbVdUEde8P8In3WiBxYRHY6fsZT8tw6AbXgeGROkXQrWu/eDhVDshE6RtzYo8fp
DXI9QJFnPV8n82UzH7ouxfXRzNeWyJULvs3w0g0hUhSoRVBKKUfKpV0tW95u4aebR3+8HjELBubF
zyt9O5feB0eYa0xMyWo+dMPK2bdAOIg3597Qjb/IbyIiW+rmvDhG0R1E5iX29eamqt5nmSLUzWrl
J3eAw1DT1JQ74+SOV0IWksWkmr7sgRNuIhf98yZZgsTdxuiwv4LafbXzUXsTta2vyO+zD4lRDqc2
n3Ssp5DRjZJWlaI53lLRlejkW0N+BOb0nKm4wxOq0C8KyYAUNXKyg/1yJ5pQVtdRQdRofgibqNF4
DRQyk8Qh2Szum5uu9wg1dIqV4LuowPJbNiCCs33bmrf5JpwUKHUao9VYoGLHzIuiB6LPBd0ozQFt
dnoxabFB37a8pS5zwyPiXM4oMeHXT1W44srMd2ZYI/FSuWxV+NYXrSGPTBVq+z7mVDR19Vj1iruz
zMIhBVHKTtF/UBRSO1KlzPDgGlV4nu+TU4Y0CrPKeyOgss4XlFVBeGywN7wFjkHKEFbXcAKmmcyX
p7xQa1lOeQyAlP+jZ0vvtA3LSbGY/weu0L1lLiV9E1DAFdGAOSIjW39FxG4dmZBftJa0ZuEK4zRY
TJGxLahvtDQ9zjDPRJwtDyfWvoGG8IqPFRHk3HZLMuUmKocOVWq5atcZ9je10eH0lnW21jTeR9UM
d6nU+Gl1ne1do2uWic6QWTnKdCGNNb3EKufffPHMTwDVhgk6QpDUaZ6cWgVaxGR6lHw4Gfohdl5b
hRtGlsEXcWverBOYVPulBoOAuIPWQTQM3Q7jvoOMzpAWixKxYofB8tQxLaY5lu08ckmfXK2uiNum
YYDsb7xaHQyayUlJttDB2CE14FmpkvEnNmNOi7zoPgMvUSGDD8q1dSyp4UC8KpQ3TSme5+8gL2zr
3gGYj/242o22Dx0cj+vOV03vGDgoa9tYa567kvJIRE31o4mtd8ITpE6rc8CE2xSTzbFyT8h67LoC
RSIH1VpgLmCaml4xBxrbPhqNrarV4VmExWqIO/XJCpkiGcTvbWQ9EJpSGbwbhtcsuW1HOzXuzSUZ
MvGqJsf6rAT4xjx32D1mrPAsMYmlya+xM1rs4DhuDW0IL383XklHe1S6X38fwmS1rqK+Orop6NR5
qlYMtDHVFApqwHRmmbtRv4lmL6/cC+a9MaeTEsd42Tg9hqIGKdE1kPOG7lZSkcYwbfYvGuV0T9Od
58Ztkl3Uu/VSsfHxDi7yaQLAT44FXVgekUFGgEeP2a6rT4Dzpp+NhSnbATW3z5Oa7PlcebeIxz35
2IgW1uCUfFKhL5FTYFnAaXkYOiZEeNe1F3PwXMgCNTFmivtUsvpdCIIcnx7zF4fCPzStPw+d1Tho
0SrR/hMDO+jC3fVGszVkdyln4r8Fbl3As+dQs+gcVpR9WEiVI6smNuO/e5M5MfJ36jZuPRRGjvbB
DJBsHqJCwLYacbyJkUB/jKmNzUINvxqqKyj03KXRet27ZmtvLXy834ixFiIdyTHVcvTaLr0xA3/0
iRpN+e5SfJwofr3aDoV1y/Iq7BHK5iHiaQP9FtTBNuNsPaUtY49U11Vy44+GTS5Kv5mHrsTS1aXu
E5QThzXyjRrDiOvJ8kCA55nmHtovdI70XsxzL48iAi6vqQ7ygfwtWjnycH4iiL0n8n6HVZgQOza/
DZdW9Xo+1GQVWRI9qJLGl6yWkAy5GoJclZ6yVv8xH1n/j7EzW24bSdP2rVT4eNADJPY/pvqA+yaJ
oiSq5BOEJKuw7zuu/n8Sck2V3R3VE2EzCJAiQSCR+S3vwvxKAg1+KaN8vVH8qbv785kSybo63rir
oo5QCCxsD87U9FtOPfDid8Hz2DTRkvuuBIrHM2rPLOPyWSj3Kf3w/dWw46dlffH53nn//I75vVmI
SnU82B81pYud6UzxWnMT41mPDGqICSqzfW6dZ2RD1JuAP8drryNLr2H9vZkDpxKL141KNyKJnUl6
RCGUKwucnjvetQqGj7Yd5vv5rU3dlhTN25h7CsNCT3TBMRyL+GgL5C8ShWxoJAF46ppcWaVwhW8R
8WDdS9GVCdT6zQzr+nnQmYAlXn/spFF4YcR7DERDXIGnB7dB8DLtguQcVGN3csoMOx/VTq9Vrh0U
cMem2pSXwojqKy0qO3GVpyTU/QeHcsi81++Q4nXG9snSRHVN+ng6AXnpFiNe4E+TcetTgtjkk0Rn
W5190RxmUOzknDc0H57qKEyeEK9Rtqg6Kdt5c2iip/kNjSshVaZt48nDn88f1Jf9BMheirF1ztvg
wDfzncrfuE4AXFDTvJMyFMBS8Ft5DV33PExh85gFeX0YGmCUBeKlr2ALEHDxg99cKIg7W4Ftiadf
eTUDqlERmKWmf9FRt99jW0pbWG4qcfOIlUpzyZqhvW3xlETxkv2BV4+oNZTpaaS++qSlFMmA7lJ4
9W9K2f1tJ6HsD7BuiYgLul4CtMa+zcJ2VyFIdjKsdJvkgnMDEm81T49DSzxYKTgmGsCLyO2ay5iY
iAxpavytwyJEqM0H51YqAXTNoxUOuA0FebMcIhWpqob6RtK63sY9APykrdL6VfOAIKF6ylJCtc9t
xYfz4KEjXrTDk1IWlPKJ/s9qMNpkGkp1ymJP2fNjzR1OANbNOBGMlYN/nGOLJK+is0/hZd6CQQb7
q+nsI/6l4EYI0nsBV8HKx+pS25W2Y+Q7235iBivIG7eEY/a2djpnLwwjux1yNK+SXtGumT68tyhy
/B5h6ULy/jGCaVmgQRIkffDUGx0g+5LFR3Cdj5U9YJWRJTgy56xFk9GqH+7LoBrTuotL5UQUQCzb
qtV9y3R8ynDPWlW6Xr2mmrbvsQC5hhDQdtRR0YhG5QJIqk9yz7DQcAuWAKHQMYHliIJFtEmCF5rz
OGPxeFLDiFaZiY9YDQEEMGP0CI9RmlIZwTd0WdFbD2vcSPQn36TgaZZQSpA3HRZGQ4cvpK/RgBdr
0Yk50tmv0R5hk1LAsPIAue1x6mrAbmBs23rou0HqGXaWjLU0kxpXaQHbmcOOeV85Xh0XRYcgN5ON
pjrRpR/UaW/APcV6mCbyvK8qy69FmIDzy+DDdzRSgjXqGxpNL7bRGZWQNonZb7Pit5lV1Iom2Du9
slMCDe5TlUo4mJCOOQQxLUJu+bIpkmNZWuMtRkQK3Sm3PCDbA+GuTa9Fp6KEHpX6xkZJ/kVHNCiv
i+Euj1wJWiY4i0vH2M6IYHTg1sjWeE+WJb0XbLq7PsL1eZ3dp3as3FulaE9ASy6VFMWZH1qjgjue
eLcDslNXBtBNRnP4LXNIWUM/KaDZGvYxMBWkSDI3PSnpiOVLn7sLATBKepGqFz2IcliWaOeVsXah
iaxd4hjUEaBeOHhu+TV+mCNU4mc8q2+Sy1T400aksf6c6SgxerGj4pDVNNtmCOh9QNUct5hDBhow
nMI54VEMAijNsE6OQokY3OGOWJ4YSvRDmkqpD4C1n4hBgCuOxXgbN8R8/uDYOwMuxTmKBdKHPktr
n4vkgFd9fusX+m9BF3qLTo/t6/wH4A/tK5mYt6AF5yz0YjDuAqki5Efpu04Na2l3enPnxA011jrY
VJNvnRBpVtf0zdKl5bpPrR0NN1g7d4+N8lChVvkUEfkd8jDrTolv3OuFUx05HBgwaCR1qwpUxSqd
rbvpjC6JRvv7Urymuofe1eArhzn+MRDraEyQyaFgQYrxP1vZSWCgv+FsRa+DDbXVeqv53iWsiM6F
g1NilAMYmjrpxa33SFCCcFxpQ1i+tAVCCl4n0rtErqR+rN0UKTCL+zJMJP4k6XrYXGArzb54jUNL
P5k1fh8YMQa7rrdQ3cztp5hYepfXuJLNz0JqILAZ7HLbwWrbBrBevgJoydt+6U5GgPqm+v2lVmG2
qAD4ESXO8xuCeTFKX3p77nI/OChCE8iFjfEjinBBfDCzSyqm8S5RkgxUxYBs86R+tcET3xhAJHeT
a14wzkx3DvjhBTAa7Sm3yg+/jNsPU9ChMmv9bcpoX2LMXtzH6DPubKKRGkutLfd0ca/mIK5V3Le/
iWmV57r1bVCAtQl/dADYgkePUdjK0WNeq8iXvlYfiEQVr1gK+hsx9f1etFJ6ufOyQ6iji2kXafba
Gqgoy4ZAHhkb0JhfaTKPl9TosFpDjgYzGHf8LQAlmde98ihMwJTWOF3B19anqNYA3ssSQlERO7NU
tTcuSmm4eZnkgjaYSxva4CbskTNeYjnz5Gj9jjqbeqsK17kpRiQbICCFb2UCejVX7xvR6g9Z2YZr
6H7GrpWtKdE1twaT18VwQIKnqXXPshksoT7mhzl7TxRqlZDJYoOAt9PhE8VmH0MLoZAp2VkpEAxY
AGhhZZhNI447XRW/9/EYrNRr5oMsVPJXzjlYYWvCnUQHBd5pcKwL14wumimrWuLemhKmVb3yDslA
oaAMCSQzhxJrIpbUxaVuoZX8Rh7nH2OvuLpqYp4ABhAPyz5hVmO0HAGmwEXEfyqpst1UHk7WiD6s
DNU+zRUBF8Uzio3VbTFUzaWYmNasSfQronVi+sFl9qX6gHyEOVLMKSZ1l6UeUNdBc+VS6n2er4pb
XQEMeHF9q7jXCv0hV1z1PurjiyVqZl9MIzZhG8JkSOwPdUj9c+Vk5sXzvBt4kC9+KqPiEhIX6cdL
XFIWiGNTP7f0+RelAEySAi2CyUfaWYS4laDI66KtK5NSdCRgZWfKsU7u277S75rWAXvEVX0CUofM
vWMYb21iU66ssq9zpRDZynstqPHewOXpzqs8fduFaXBME2DX/ZjU29Ybg7MhENwfOpyJSkTUNiIa
0kfiCgqTPhzIeZOSGoeqoxpjIeQ3Z3JC571/bqpy06jqFJUdw922U6MgNO9hFQvJbz0PppAqMeVV
FzmsRtt/nnRNEO9N+ahsZ6JOPcFb87F8nLk7FWtJ4eeo0EtXr0L6uNidinW0YrYwS+ROFVY8rYQC
D0m5KRQruqM0fFPphfe9UoSKJ97q4jCnYkbRx6caB7cCs4SzUkZPnFjlivuNOHQevnilCa/Ib3Gc
dJLujWoXNJFJrR6aolZvmyk5GUShxbITeJLVlpodKANXDz6x1EFUqEOqOMsLkNO3JXUCG8WpMEVr
PR53n9t4hAGMwapqWZjY+kQtcHSBmIexqTL0dhAp0Q8ei6wB+wooR5GslVwxHkThKLc+JlouoqJz
Avj5ECukgnb6Yim2bGyRGM75o5MP3iZ1YTpOAzoKmC4lmxBaWNg2aI21rmuDuKK4F9sYyuph6LzQ
GNzZYYgKv0QRCpu72u1siI/dOsjo4jODUjmwsQKtk9raB4lareYpxM+pMiRBWBxrOaNoncr8G2UX
IJ7Uer0STFNktTvHqL3VXKwfbJpqPU7U+861h7Pd6N/yYFy2Vm0+07F1dhEI7s1nJYSVIygD5+jV
UwZiAUwxHkDGboa8h+njyJBeochiXksDt5DMcrX9vFnTiUHGT1Z2RGhdq8BcV2p7LMwhPGiE6TeC
SXEAhLouKtaDsMGIygiZKhwGOEhaxcihZ1RZcpjrX+4IegW10OO8pclqmIO+8cqDpYqYonGYw5/5
AVHbQ1cU1e28hXFcc5jIipChTxpWT0KlSNNzCrWqepen3oAnfFXuy1pT9lWlPxiqbHhK+F6f1dxd
jvcce3UKUKBEoEr2ZspIQfGZ/vC9hcragc4EvDO5OT8AzzKwA0QwzhgxDHYFfb75Vkrq8SbC//v2
8zbrXb7ZsrLPF+d3tDT0bXojt/OWH5NcjC2OCuFET1YVGdS6IcB2oycpquhNtmsgdkdvoE0hyu+D
bx6BOTQn+rFTBgLjj+oFXrgQSTDuiFVIbmaaucugcfxLgrfIyS4QnwSge5l3+V3dbmlPcenlO+YX
DCVTQThN+XbeNz+AjjgbEGdRuS0SxD9F4+5SxPCGUtDBRJxsNcHN1LFSS71bPMGyI8PvoECcImVz
sA/pcJvpafA8ITQOUQ5xt6dMhYoyN9C60biZa90SYSbGqDqa6AnDGCxfTVcgbispJKCvklVYRd6h
G4L2OWP9aEv8EsLMuczA/zTrj15F84BbqXt0K5MwUtebNZqKD3aH4DAxL5BA1Gly1GZAXiPPfEg9
a9qVVgVknjI2apXyIera789qRNP2CPJDnPS2lSd64OKsxDNZ2sWy4zCZ/TWs03Ln4C6yKPN+uPns
nkqy/PxMlOlF9elSmQSEn7vCBJPZiWRt3RiluJVHhSqud85mJSKz8c5q0a0b4Ya38/75QVG0kAyU
CLbQPARBQloQqha6FPfFNYhzZU+jUn1T8qHbYp4OzDAakpf5GXYV6eezz32CmZdCzULNqvreDKly
1wR7G5hb4W9QkfelrlU7WjwqWMduq4xZ+zKFrieh0OMpE1V3o9tOu4qNWl2ZcQlywZu+6hkMi3lC
7yIwMGh3k9Ml92EBhLO3D6nmOYe+NfWbVj7MzyDxpDdWsf3cGCLjBnkgjIhCIG5iZs+GRuFixgHL
cq7mVWP81a76/MZ08maLNne3xg2Q9sykmSsKfwX9el29jpZrL7y8MY/R4CintKg0SguYSIxJe52i
Xt/rYc0MIYtKQWZS39FB2ecU+j1QibvOorsV1IEHi+Ct6hwK+VBo4NP47t4I75iYi2cTwLtL9+ST
pm8l1v00Jf6lr9oNdnjasSdUKzdiZFWo1VcyAaxCXBKkGPWAhdbYgIflg0ECfZw3ETNllA02mhey
Xztk8Vc/MuKN65ag1gX0UGRnMS2WH67SLTy2XdvvOzo8f+7SXUwZ50RYLS0IdjLsA2au7/uQiuAc
+M37+tjBIxXhCsA4+I1BGGr9XN+nYRHddgmWqVSOVIT9LOPgmZDlB9y0F58NunmbiYtKrcqlyoLA
3GmuPp1M248o5tLTsBPWnHTs64ORJ/2tiVJ2ta69Jl76JujDsunPaIAlNwCdz86Y6DdGZyz/EuDS
ZYw207kacFoLQhcNFdmDmgu887PM0UdoEqBuhHwYca5emaorsV+FRP+kpU8S44X2Axxa8eTYkp1o
ug9mpupPU/F9K5ctJUPthpOVf6NzhfKCbfu3mj9lCBOxSZRyl46afVFlCpfm5hE2gPeg56V/iDOA
hZknBSPLyNmCS6mWcdWLtZdMUEg6IQ3Q1NDcaIkCkcLKNQK9FE6a0Vrftx3ilo1ZmN1Sa2Pn7KQk
fKnitauBmuZ53ofeZ79XKaVgCyb35f5ATI94pBrlYNZZMjmlF2MqoTQbqr+LFff7s75XPhwaFDu6
QfWKkqD7EtCM1jIMDAgcujs/Ko5Fb+SvY2o7rJfh9BA6E/owY9ttFKCy1CE69Q7AK1CBUoBeNdB7
TlzrHKcxaEyw3pgoWZGJaVAJKruNNsAH0bfpCtyQgJccXfkwb84PU1ijjj95Z0Rt+5PbeB260jzD
NRPlpkIfjl4GXZXdgTr0J8WzAZXM2hkKJhhxjZG2WoLpz70aT5T/fWhiXbkJEUY7NXSbMJNELVLK
32XFgPA8cGYEv7XV58xrBflpotb2GXBBDWKNVaGJzSFXg3/ubpSAQuJ7bQmCzDrMEJpSIyDQyOYM
jP3ua/zp5t1xl5GtkWW47fg6luQlip1r9wXja5k7DiRCc1Dv5xcsqZRnlI29/3PfYE1nw/FbKpUY
uQEwEst8sKs7HWW6RRhp3gEERL2McywV8ZfTnwOPDnOc9o8sRs3ZSnGzlbsr3JBh+cAIB1i90VlN
n1Hg3QskAt4ak4LRqDv+mRjKBu6T2SvQP/FbXYMeYgkNIhBQA7owjhQXcchut2XeOofKktO8IwuU
uL8+KHrJbGqNzqvR+FjqwgqzaFY6KdZIQT/Q3DYNWs8xxuFDSQroG7DA9TI+a7ZsBOmZggwPkX0N
A/ZbHj8GTSM+aDCC8UyDCnRwYa2thiI0yjnFqSRFW+Pw1T/R3ZQcQld8TN0L4in+N6E50FaK+jcv
JetO6GRCc4qnex3T4nVgkM4OdFe23EXuyZsssWtQYjzQnR0OiLMoO8xEB0DKVrmNPIweSMUcmh9D
cm93ZHdBPcrVTLune43AZ1CrL5Uu6GrHzYcb4Z2JRE6wMBCKB08nPtKkvGIH4LyooUdFjE7wY+g0
YpV5bnCmegZKguD1ZKOgd4BwLXZ2d5PlindUIiCB41gYp/kZYbh+8jEN2s7P/twX/rjPj03rQDET
H9wh23dUsHZmZA2342BjZzNp6VNAhxswgBe/I75Oo2RABXJCXMaPB+2NpHdYCGXI70rduovg463A
lHV3ekRDXLdhs3DTuAfq5f4OeREHD2lE4sfADe5KCMejCSPeqZvhQKkLgWGbOLUH3ML4V2ELwTRq
Cte/qCVDF3WG9LPvR9bTK6Fy/+WX//7n/7wP/8//yM95MpJl/pK16ZkaXVP/+sXWvvxSfO7ef/v1
C3O5a8ITllfbpC2jWQavv79eQtSff/2i/VesJ4YodLM4fbJdNCp3F2S9/VXpecYNJMICMYc0B4tp
CLDoDeDNRvemTY+KzKUFQIPvHLe17cHRmffZbyA8mwuQgqVARPxOLX3tpAuQDxXMYdb6/KzFOgXm
0QleoepR8JNLS2wGmHMwGa+yLKLSmTbmY2Wov0E4TRh7bsighGze0/aX2igsSSBeshAhpnmRzpzR
RZ3pU8tkmmJl2WvRpdND9ZiL3FgD7ojOakyrt2M5P3OnVnsxYgM7RyB0FgEij6HYxZm17HXiniqb
FpTGwjcFWfbVZPrpSSC7Has+vuxKPu6VqPn4CXuUO91HTuVtn/fFzd9fJ+On66TJ4pfqmPTsNc3i
0frxOmn5qBnKILQjNnLlcazGF6Nv0t9RfAKBX8ffoj4YF3gfmQ9KAyZd+A1u44ZLzmKK4jnRCkqI
MEePSeTkz9Sc95jai87s7mCoWg/T1Gurps7tDWHB3Sc3q2wouNhKdts4xoNJ8rc3rYXh6N5L6efM
7WE53uoknQfMalM6bjsLhcVbC33ou/khgP54cqGs2R3LvxW31u4/nBPnx7GLXrZD79xxHNtUgSo4
8vW/jN0sDLwBG7z+GCbfslYPbyxf7Zb0XREudfAFR8zI38wI4z5H03qAzbDpwQyuNUxqtzNVysyD
54Diz7mwUJJ0k5byvlwMLHsdR9m3xsUoTqmTHPSH6Q+4wnT5jdP2xn4StNMTyyw2bmfWcOjT8ows
cASjNbbeR/cFU6bkzaSksFLq0N8qFXCAEKMQRIi4aUjhxzf0BRZD6adfiwJIVFX13UFnoblHVhtf
6Noc3kQ6PemKvfoPJ07864mzGUKWaqumJRyh/nTiplxBhm5sUK3ImehndDMKkrhySNr+mJQOXmQ4
++US3FfFBhyQEBilJqG8o5BphYFPL7Wx5uLaxnPvxtmKhlp5O8ZhgWZT7z6loUEwNEqtTNPqmUj0
nG5GjKX7QGcF8efpMS2BEwVK7J8qqEJrszUjCMAqMrc+MZ9Lz/GEzgdSiFV0mlfornUWQeN3T9aI
/4Rv1BhaGqMPE9Ly3v7+FAn9X06RaxqQG/CssXTD/HleRPQo6+qsL4+Wg6R+0Tj9BeuaU55HyrPo
k3zfNIlYiR5jz3JIkSrKcXCIJwSwQ4wWaNDSG8EhqFLDs+UHBQIZPlmElTxRb906lQ50vzJQ6h4x
kppQUIjUzd//AuPf/AJHNTWmdVcYGqJ4P15kLB2xbwCUfXRolQJOpt8/dOVl5pl5aBrQrCwviQmp
GS+628R1MHRC7srxXX+VtPD8K4vhXEXDdF+qsHE02T8wfBv6dVNl95gnJyebjGA1wbrU6ELjtVFS
K/Hp8/yBf52ftVXvLFOtsBEIMFNmf8JtVbkNXejQMHKetNr1wEIGmOTFAVLZlBIhRCQK5RY8YMyy
ADrQtE9/f3rMn04PF1c3BVOHYRoCBzDjp4XPxBmgsjoIyIbdoIejJMM90tV49pR18FW3jBvOqvG7
EBjjtaJ+txwcplzTLx7NnqqcU+C6GJR9s0q7jM3Qzh67iikYaFL9Tjd81Q5lsgpav7ixQF7h4thS
3k9U+y5XJulC0dSvdYlmQZ2XZJYGLGBaMf1Sl5VNpOqa1zwXG6hn3gd4/PMQRhGYKL+eQFzjL+Eg
HPOpnRKBW4ek9Mcmziz6cQCb+vmqadeoFsxSHWneY8AiL82MT+5CvGqAmC/m8/rfP0QU9RxhvOP7
VcEUaX7a/OdjnvLvf+Tf/O97fvyLf96EOIXW+e/N375r+5HfvqYf9c9v+uGT+fbvR7d6bV5/2MDl
PWzG+/ajGi8fdZs0f0RG8p3/1xd/+Zg/5XEsPn79gihH1shP88M8+/L9JRlJsSj/ZQDKz//+ovwB
v365eU2a1395/wcqvvyp8Q/TthydQWiDdjQchmL/8f0VAjOSdOFwE0M8sb/8kmGZEvz6Rbf+gTKO
jleIEK6qEhZ8+aXO2/kl8x+OagnTZXEUtm7ozpc/fvf3iPDzgv37CFHXzR+mQj4fCimzoGE7Bgut
6XIQf11mVbTUFJ+C/UJKnzXMJSJdFZY0+4A6NWFlWVcE0u+RI/ZFjHlb8IyHi9DvTbVeaIW7VjNp
1RxtgR2stHrYgP9gcJZLOm1JHh8nJ9jnHcHfYaDOZUBoA5t5PwnAzO1r0WNkt8zaVzsFK3Ggrqec
TdwF80Py6MPCo9WlcmQuazrsH5t44xKld5N3N+bfZH2CWyXSETchoU2PgOGReOaYFhGm7B5KhPXO
cs+GtRqwJyN72dBUW44UjKMUv2R8cMgr1xa+K0zwFRkUujcLHe8LwnTQhDmSTvTACp+iAjUhB+Jo
GMWrfhiZ6AeIbcPKyQXWexAQkKSQrOCMVAZxAO5hvJL8HZbMNzHeKaECjyT9zYnflqWqL0POMxV0
YPgoX1iUQySQG5uaatTRtEYkXIyLwr5RLUmspCkVRyvH9lA/wbW4f3CwtTU57sGjEy7sIyJ7+5SG
ZOf6my6Mt1rhb9I8OPqgl6VdWu19aIO2d42enz/tM2hjna/Tvwo2bRBte2TT6afxE0pM6N/bEvaO
AxQHoaSF1bm4FQFuyBeIoJroUMNnhz5aYQ5aL3SXg/BjpDnop3CcinmFx70U4X0fPZvxsijBIq7H
WiNufWrHq9hFFiD9r7l6yOtXG1Cs4WBfp0GCoaqb5NeqGFZCgdJB+1NcTdSrc+3KMWU6RNtch8l0
lUcZ4ikxKiVeMg0yYu8KilVmXFPEHDalhuIsfzclQH1AzzQh9uVQm0X0lVFVmZglIboRGsTGDNQY
P1NyjooCsjHQnm+W5JZEbO9yjws1Ox1wPrGwo4HfZ4n3rsSQJIBzgvZ4qbylE5ZMwxXTaQrlzaLH
jwkp7RQLMxPLPXlYCZelhqQayJ6MhcIDhauBNuPkKqsS+a7M7ldFujMIt6vqa15f6+advujSwIu2
kpbeDC9pbja56iLla1R1WFmYg2dYZGawcYzgYtVbSSBRupehUZdtpGyKGkNX9aUhaKWWC25wJUcu
RSXKJv4KncaVQ5ccMxbu9XTpW9eChF11EQHjSrQBRxVhTlSwyN2W4Eptinyxs3erKxSZhU1DE8LF
AoDLwh76dYmQMzWCTsetj9aWAyLPh7eBeidS90jm4WwmSjxRw3hVmcNq0gYZdK7kOesZK3I7xOkv
099l4dmCkixU4PRE1UOGpRYCwoJyyDgyowy83g80IBkr9tmqKnxPJLQccVoAcCGMHvLX979M4v8u
fZZRwp/p8/e50VSFELqNbbUt586/pCDU7oUbNDTBRfJ7nVer6c5FkRfpx2WM5RFSygjzXaEaAS+R
v8w5EjVyq6Ht6+yBdlP+wECIK96pQNHGbQRqmsmk2MC43LTQkAoa5PD+V2aNkHkRb6FGVuquAFXZ
4BCfYwE2UeJ2MwqK47u8yYZhvgfqHM7G2SM7dA0Eqh1tYfQxxqjvCTeQo14Ne5viluty5aH9L0V7
9cB2JfjgeOq7Eb2kG49vs6xDSe7fV+9A0RHwpA/y7tGbyTnXIRIMDhmhZd3VwSVtaCsM278/u9q/
XXn+cnZ/Snpbe6Q6bnB2J7Chw2MZIxikI5fMPWrDoVXpKTfl79CdlOh2pD82GuOqrk5mWK7//khY
Mv/1Ohu6IIW1DWGw4P54nWkiKg7yFFznnMVuU1DSYLRD6DPUPSfOdDdS/Mk7SKnOhvbJqqzPtQeT
Djqyuc7ztW1tLWOF+UitHpUMLQWKb/dxfocRaVW+E/1hl6iE/AO2v42lBa+1K5DYVtq7v/8pcrX+
acS6qlAZr/LXOOKnpFmPdEdVHXgOKa17963FNxDHtqVkEWnV8u+/S6YY//pdumXrmAqQg/x0/VCl
h083pHAq8GCHq+Gtko5C6NYkk36Du/Mfvk2Xn/fD91EScFWZ8NBNNzXxU0zfY8elAL5rQcUxl0Ri
b3vcVgFA00IDv8kdqI2beHgXSvkb6a3LmtErZELDte/BMvp4yg0gdxyIqNiejmjXjkpwFFp7I2d5
uOUhRcArBf/loBRvvvGMKKsbBk+RHm3plSBn03wzFW3vBY9V2OwnVyy1Wiz7Aa2EVCzkUSRJdK7p
Z/Zg8I3s3R7MlT5ukMzCAfqe3vSkvtIbXpfte4/gqG3sVRZXGUZIfyAnqhbwI2MK2egoQs8bVW/d
j6cu1ffI4QN5gosD6dFG+aKCx1e1PqKYZ727eDrqRspLamh7JVB2Dff8iLzXhOdSsmMKXTJSFhHm
8al9Fi2BTIe0NfN9yGHL5UHQsug7foqHGRkrn/y1fv8oYrQCryrAXExaqTdVS7meMOXJqEHlbxR5
c2AQmID1lhN95VWH9g3KUIwheBRYq2587hogwkBkmp5ySLAVLH4GNpsNRVZD+bZNmue6PDeTVDHc
RJgkZzbCIywStPpXUIgrZI3HGtsubHy7GB9HTD7js4LTF+Z1C1xttj2ETQQI5O+SC0qaP08GJ6lE
wmxROkSQWFmA7FsO2otjlUt5zCVr3hgi2UnA1pXhyrhrxxIwub02YnXROIfYJwDO+bAI4r+JitdC
yfR5mWwHZYHLK33R9Nksq52m9zd5v4/AcEsuTlA7t6Oh7BA/WKKPwLGt2varDhiOGtIqiTWCkmCd
+wSLNjD/eosoFlYxuGrgixTSL+qTbYT0iu6XnOGtauKylp4QkNz4LCsdi6Yh+HR0ODCw3ebUw3Cu
IqaxyD5Zl9fO5C7r+LUOTOrbMc2IqwYlucg/Wn6FR7RpDSe/hkfCcq336O8RHhVxjDMdZB1uGrki
oWUSdxt1SugAJ0starYjUpueccqL+xL5yJZASJiMxch/BBxJqHjsnGgVoW3QFP4jDl7LWA4IhJDB
Q2VoysIELuJgRUES+SRig4xCbf3eO2+C6FpDMrY2KTacRtpWIWGt86ajQpZpj5n0hOEbHGJqBn7O
wQ3dwU0B3YxyLFc90azKiuXHK2rl1Kb4Y/C2zANdL7Z+MFAHEds2anZW2W/08VmGIkQ3SK+s5F0Z
SmJ9J+1tCUPLB0YAXgM7BbWNAogtEmoshwWs/la2nXKxD9yzbXI7MV/YJfZZ1TXH0EWuVq1J94xJ
UHV3VV9CYUMKoKFYwl2GVfl+lFH18Jg2bzKJsEtMBcgxqrJf2/DNEzEfRYaZX9G9e6pCedJfI6nV
1u8yiKIimYmNw9cYROF0Glb5hGKZHawDpVvX09c4BBajMISRcI9Hdd2kC6N9tIZ8laVoFRfoCTwX
cbFDaiLQQSzg8xm5A80kbW8V4RnJma3F7+kUauEhthnrDnEvxBG2YG9XdYCnYe3tSpThHcqc7TUt
bzcRsBn5qswsEGAFm5uRwqyQt1klVgeNgWsFN31OLBgNMnVwWUVdBpphEcDip2HU6GKLexP1bdtS
oBZ9U7xureHayk3Y3KPBpMG8HO03ec71Aqey+L3KmPeJM92+W3c9QXZc7WRG1WrJHW1pED4ji9FE
G9FcJu6qSGLQD1ip+il5JhmL1q5VD8J35eN5LAfBV+DAOQYJWARZMu2tviZeuOwqOAAB7X6ToKu/
ttGTlv0eYjTYh/nCtJJVD5+t4BhUbC8Tb2WmWEEwfNGFRZVoh/S1NFTSlhEdQfl/SIs12KstLEzM
MxI0WZKpXeoDbIsCrn1Dv1ZBtR2shKqYtFaouSET7A5QUNVdrd2X8QG9wiJ5dFvU5t4gP9j61vO+
huZ7GBoL/7EhIpbXusdTxHpIaGi1xu9/HGxOX9VtLppyjvtkhf7NMrTRgszxTSSdrJDjx86klxbV
w7g1qGzpXb/wangU48rLItCHyqaUiy78Wu13NT75ULNbC9hXeYOo94YoA39eH/aKsJ+zdlFp0cag
G6/W1k0WIGa6tMInp31kZgV8u8ClZ0PwvbWYhD8CM1048VH1HyneL1OMLZg3PeThveYp1x/h8ShM
z6wAHrcPyWpzAie9QNlkgSTIqrTRTX4sh7Xf0IRAiRKH+n2soXhz2+S4NMhfIYMgeckmhLbWDQwa
DbdRWpp4SpdowZ1Amo8qp2ICkPLqmskqh/oQQ00B6iSr47HvLPLWxOhJO2RYjdsIFevtWsTuk+KX
dxOQlQmIEaWdhdDUrau2mwaAYYjjpItlQdUGSFY15IzmIjb5BaW/CXT3MfbTleZ265F7ygyVtYF/
ImB2kBDor0ql++Qrrr9JEyyVOjj0ARSWlGMAy45LMAuCXUEEQUPT4IoUq1h79r0tQF/gFXIAKeu6
b5a5DROVSTJLjwMVbLCcTLcdogHNMtF23gQ65zEDdCx/P/eB0b3Y4mksYFW3yKstO8vHF7PD+xTZ
xzFaxthtjejeWEArXFAhou3XbZQvhNdAX/GW0ygID6qVE6PS5f5/9s5sN3Ilu6K/4h9gg0MwSL6S
OShTc6bGeiGkUonzPPPrvSg37FLqQoL9bBi+NhrVt5hkMHjinL3XxlGQ4/Qd6cuwSWZQ67LHui/o
JmHPkGBIFb4OHatrSe0oQB8wKV083wKNueX0VA38Z0BvtfS4/MU1R9EK91eYNTs8k2sDbaUy3HXj
e0cPRE2fGiPbIQ3KiVaNmOZMTfKuzU9ZcWYYd4rau11HOrVyN9R4v/R3Q+/dHHCzMSvrdGp54JAR
zfdloejsTZr/Pg53gwHSEQLchCjParZqFZMj9g7QHyBU75bsc/Voesv/L6dwfQZdHkDju8SqPxFf
0EW/CEN3F5t1DVYVIJqbar/yyfR8FG1zna4ciqOs99cxrQah8cfIb0yneaUC9K1p4cYZ8n1kDwb2
ENPngn3hDugBYOi7ul6uJZOV5c+ntGsU7lFMNKngbbPatZ1CPp2y1RL5kpQsuzBaT2nHCxC4Sdx5
aULiO1izKUlhBULXZbeDyrEKB7K2ql9TN68aqsdlk1AsGHiQk8hxNEfh0ljnN3UbwZFwtMbbjLP7
8secxiQivvNw3yOYg1YNOqcDidyrFGFEmc41GpwGN4HMf00zG71PadxuzOp9MofLhq4Uk3dMwhO0
jiXejY/FpF849XWaZu5y2jfscUONMvpgbYgugwPoLnq0vAH/MVP6mow0ExIRs3qt9ZekVT30wbSJ
0EglExbiYIfF9leEHIBW/Dqe4tXS72hNAHrUY818kImDwgdUREDHif5eJB5gRm6WondpG8IRcFXq
vLa4DUr+hNC2QwlA1Qo3S+EJ6HLdjONmafvkSbTJ+JobpBhg3lwPBnVGRKKP9lIjxZsYDcZqeRZS
VPLJdkGHrVjKcj5nOajWGUOI1UcPcmxRUNVeAzkWZe8WE8eW0MR0IWDjYEzIPQVtwBjLYE1Pw2/i
BIW+61OeQfhGjtfOan2+lBhk6PsgC7+Q/cPiNnCycLPU7GEyu2+z9bsJkJPTJVyKrBRXQTsnW6dJ
r5WhvhqMZje3wLKC+MFAYtqFGFDz6PBxuvv/wcJPgwWHU/V/Szr+YbBQN+FLmv7Hrklf8rfm04xh
+a/+e8Zg6f/SEDcj99A0YiCWRtW/ZwxS/5dugBo0NQbCjAuZY/x7xqBp/5JIzx3HEQZTMkGr4N8j
BvNfwFksG/aKNG0DXuz/ZsIgPx/bbRWoNkNWVWPQIQ2pn7YkNBmCrRmD7NDH6r1umU94fElEmBOM
Ucwg6W0W425o0x1z1JKkIRjj5KOHUfo7kxwSyYyZV1rVnTui/l1ZsFdrOIHR5KyboOH8JESxiRUT
r00CvF1/3uF3zC/D5XQYtLCDAKpsFYfzv5rfDosXa+iuJqM7S+q7dkSNg2mDPSIjqDdqnmNkYlu1
AZJbaDSm8jyZzxrxa1AtDrcYkHk702pFVu1a9OPkxVIIXuBq387idgh4mywIDrxW1JNNq7Vub1ok
0bP1O8AakpZTjRpir645JtWAkmpkwR0Guh9aJcZnOcnHLccmLAwaJib/0Hjof/ctW8OawyaeQAMb
4j57mCe4EyjNZ4w6u0pUGpLq+q0X1nUWFMvFO4CE2+RsDoFUGsONP7JrdwRjd82SMqBfZH5TXOaJ
tgHxkXg94CyIPTZQ9xlOPyNqACrlo2PkuRf6xP+00x3GThFlN3+t/Zv/avX8LWfSviwl3TaB0UjB
2jRRy5z8riwI6E5EljiMYFKrYH5tVe0VgP6u0M0LUxa3/qScTZ392xHXupZfza1x0VvdebvAxPFq
QxXVVt9fk/65i8m9Xq6J52fyLtEkNk7mZxbD4V4QC3AYyhtZmcWqWstu4PQXmndGrz4EQXxRidKD
E/skKgOIO0gy1fGQdm1pIHhmG+8Y/e4trZu8XEyv6JDP29x8MiAgI4hI0a3ZxMyEu+8v3Pzcvvuv
C0cRpkvL1vgfR/+8SDBEFqK2a0m0GH2AOHsiywLnf8j0IimoPTQld4tByT1rRBmucvhM5+y1qd7j
dnkJw5dB5m8VtZeX0NCgOgyabjka1w+lr1wXBm2xyc9a19Jf4/xpWqizVidt6CW/9MX+EyQYvSI0
EuT+KkZHn7LdqyPxAYM/gppoXxKLjyz4Py/KSTEC40U0XNffKKS3LMmRmVej3nUJ7JFYfrUbMWTP
QZRSIIUp/SInWgWtsuknbRu0+hPyBVfWt0qpHqF1Pij4br6/nydNZO4nMjeariwDprzLRPXz/ax7
sr3seIl1ihxzM+n908KToQXTRueZ2buK4xqacFbos8d1lhbPVIspsk0orVqc/2YqJ+gCTH9KZ/gt
e0rQOsK5YRmQJG18wamvcMgprnF+7MqeDtcM234Lim4TZGZzw5GG2MOHGuCRm0XWtKFF1CF98O36
xS/mm0R2z2OnVkyUftht9GWh/E9f9uOHE5zGO0CWuE5pdtI9B9A7N8DS42PIsa/N6RDNvXNVF4um
BmUJGHHGkDEHNr0kd7HBYgZwc9Y3XVpcCBqTNnYCWgXPrMHeI16HWEusvIrfbmTWP8+4Zn94Ul+2
R4PLVPnsCTQimilOLriY+zwcJiM6OjprfCh1uP23c7kzi+DY1SF842pHI2clFm6+BQ2hztRLKSIG
AfNVOQwVdbm8Ro/NOIodsK/ny8hnBohqfElfQQ1WHRq14pRonNnJrc+sprHTK7se9j2h326TqP4P
D+HL24wYwHYEBmRHtRxHU5e3/a9R1Rj6sdkW/IC6S9/w/UycSuRro7YHaOuYRdv0epbhc2zx2SGR
mkp9tPhAwl0PHOT21iRdB5MtJ1Uf8VVPsnUa1m7PH/BK608knQr2A6NZ29cvoqLv9mbgAEioHS/u
B3VlxOVTT261Vzk638dqo2C8iHWJatEaEg9bWy0l50hwyJOiD9taLSBLdNUmz/WMw1M8rQdJD9yo
2vqcdIMzOJXmjky+TWLiBjGqTZBS/GpRfgxi5lKER+QeOd63urWd+nBtwd8xIrHy/fL2+9Win64W
FLQO26OqSmIadHn6MZ38oZZNpqmHzDR/9VZ74+RLoMwECCIrgEYMDXHi/IHM1WfD2vjoE/MIvlcZ
7HXCtAOYajbJjmstsR6D1n7AqEG63hSIJUGTU+1Q7r+/Yu10ZzcRtIHmAVpmqOzscvlFf62FOhx9
xypn7ZB+kL8CDycwUHMzQn2V4+PPn8RYVSvZ5yQ9d3jD/e62UNqL1lJ2MZo8MS8CPKIum4Ec+kgL
IOyBEv0/XKWjSQv6N8McVZ6sWLtzJhR4OkgGwnEYfNAJ1gi8Bef0WhlHaC3xBeVYi+i3uzA1uuxk
OhvOdIlEsUSF0G1GaRPRIUFOsB/ucfq+xPP/fndbbqaDsRQRKqWwY55835s0yYcJ/8wBNMo+qcKC
jniWbsdRg0+CrSMVjMmz4deUc8QLAqhySesx1b5c+BkVKZt8Emi2kMbiB33g1urIpg/oyOvqbtVa
4lcUgMv9/t4anwfXCAM/Ltqm2pbQA6VzUii1UxRHfmZph9p0Qs8x5G+9oRMUAEMhjDjVBj7D9mSz
UUuu7S6I45uIrqk3FYRsFymWBU6CldEhLWAugbOlLQ65jqXesVtm9LR5hkb1iHkkR4y2cuWMlwv0
RxZx4S2+Hh3+gduGE/tBuahcwhghSvPTF/fzsPPjV6KdsqgDbUuTX9TtDpGNGIGkONgRYqAE/Iob
awfNAB9f27CjYJ8flahqN1M4hrjyb82MIEARmq0bEWrpSdhXml+BXxFrCo5t1xl7lehTX89BDGMd
DuvzYCrfgk6fkQDMnunzQ5JFBtVwoA+CTuPeAvyfmZE0JiPzRPsIEJ89PWAKOlfygnJv+OHNOVGv
Lr+bsx5yMkOV7ErUwZ/f7wbrkVTr0DgA4jzL+H3O2D0MLMC1lSHqNLT7uCYgJzPx7HQtyu5s0r1g
IkoAW8dlp/BsUEynW+0GVwZjC914KVpM4tLiyNOD2+Xf/g7z6vtFqX1dlFw251BVNxGSszI/X7Zo
K6i+MjIOoSQUXJ+vQuZy1spG/zQEFn2wDldh89pbJeYXExmwuGpIYRW+9tM54rRmX24gZa+BLk9H
RmeeTK4jm3w220+MwzITDc0aStFFxjzd7QP9LNXg/9iBb3sDhEAXFNxNg1cK4ik3GGQmEoINJkD9
h3f2n56qSX/YQdUnF33fyUX5ncyF7yT6oedA5ffZYl5bj1n/OOc4sxpkvKswflaB92NPRvEGP9rN
YxMiIuzNegBHCdncw+rTekNdPTj6gMyAwo35Q8eur2fYyvvbVPxwANK+fh8t09Icwc10OHWefm04
hmGNljOP1bAPpHvRzEUuMwbNG/Jh+qETidF8/Lfkb0eceOlIW0b8f7gIjjIWu4GpCmGfri2SsulE
6rl+CAsMTqt8njT0GxD5B2BxdH5J8oqHWzMwVddmXD/a798v7o8uxt9FMEvKogbm8Wkoj/lSfF7c
WT3jBTMNfeHCxiTlBbeOnHZxjXYLw/OwNqz3PuuTc83fglZr9VJeZHH66CSWxhc2ufENvDGiR6bm
UNvrMcTAfBJe0IYFg2AcyHHi0NJk00J3sCG/+GHOYrkxmBm34fBTzfMPLwhiVVMTkuWoYuM4+TWO
imVS46NXDbrpwQ4Kkil1X/FJA25pW8+oxyvN7HeGDpLNyNw2XxfUd3ltZat5aPiGJPWrrmZv6CeI
hIpr2i0oIyoBHzbZ6FpNO1G/9Dth/vAWfSl9ODTxCGxEPMLRHUP/fOGq1mVhUlOsBY7qaVn9EDfT
hdmNF+BboNDVD3wW3TDXfii5lq3r09P/+GspwZEzGRqUhM9/bVQkDWAWqR5Cxz/iHLxvDXEoa2Od
dSoz3ag7tE7+wzHmH/5OodLtY62xbzj6SWHiB4lOtHqvHmrLegpvqtq8pY11ri9VRto4u3bof7i5
2nL3Tn7mp7/yZAdnDhBojt+qByUT65g4pXGky5aAUraaq0wQ9h5cZUHvNiXjl4y8gHz84RK+Vjb0
JBE4CWM5Z5t8nj7f6dTM/ELY0XzQB+CQE3z4UMJvIBSU+t1tm3ncanI7NIrcRhWAeNFvO8N5EmRE
0V3pruI43U3qrqo52hk54CCp/+mGRwQyo5vW7WrUfBasWuJslQhIGlPbAeMmkk/VkDWN7eVsW3tt
HPNtnhR/SJfaQU6ff9jOvhypTX4lZzmbN5DPvHPqfaoi3DdJWs0Y7Yp9l24lMm3XrMi6krVz0SYV
/zd+HzI+AWTHos+9S1sbfylBoAY2YW22CC4xfYZ+5bqI5zPZ4fMfHVoQMQrlWV9/v/t9acx9XK9k
8zP5olCmn6z/HF5SE6N9PVC8rFH73KUoiIoU2Y9vLJ8pJXiwGoGOpb1uNd+zSeToMgMYG4zr3sSV
F8y4Vep0+/116f+wHUD3x12HelO1LfVkwfqGXqjsBqwWvJSgVxjUnzfKJhG/B6W7qJ3yoelVYkKC
FxspLenYv4IJxYavMf8Odp1DaQ/1CMK+Rhwm0FFetRsbnw1DNp+JKAGjCglZc+Ip5vjmKGJtCp/o
Mm36oeQ70Uoi+Mc4QCS77VhYrugzntxg6AdUhaWB+Twj96PZ1aWGK1Xc1vYABfeiLfI9mYznqpZu
hlx9lHGxSr0cIUk3t2ff39QvD3u5FlpcpmSaINQPQ8Pfx0uDFEdThbx/7KoMeUJ0bo9MlqbmbIT6
b5dID3pMoZYWnRNaxR7QLdj5rarquyJJ13Xb/HBBH6vr721puSBLLOccSbfbOn1bolynrRek6hHm
0MsUMG7LOrSV4XTB8HmXCu0iL8O1wykzD/qrqDXWBm5Id7bMM5WEbihxIJZTNOBDGu+7QgldRipv
EQLzpjUv4exvaY3e5o2x021qw4wTqj6TnMneYKrzBYrzTFeu/VJ77Cw+kJn2qDKiGJvuhUDEK8RT
LoFnrhnMF98/Cbk89c8/3KSitjgILK/e19euDwunG4acT054Rfg45U7B6XKOza3fLEETwzOW5utC
QHjR9Xyx53Fsg9jjWWZRcggizpEgYnTtQ7Z1irzFA6E5noO8fxQ8O52oB3c5g9P1qJtmWPUVLdUM
CFqZtQ8Lzswes0ulY4xCgMemM2tkbgnetxBfuKrkLZNobT+TqQd/8QpzAxqgpDyGY3JFJNWFxeRS
k6++P73Jxdcwh/3e7geWS/2LKIyaIXy+nsyWKMJFNgZMOiEXWgoUAovmgiyj9SCmnShrZCLZ8fub
u0zTTm/u0h03lzEKu4e6HGf+6qLQj1XysJu7IxoCo3spDPPPYky0i+HYlCXZH2WIfsEhQWPEewHF
/jyJ+5wtoWw2YWUwyBaLlORYi5zYAI6iWWL+KTsTuXcebNUawlvSjrmXldRLgcNCjUSIQoTZi70M
ptLhqS+1Z9WMG7wP/p1OuZf68ETSHPdIO6mPdjteB8M1LAHaJqn+qHeAX8cB56rRbYIu/VUlMZJ0
7arM0h6pONFc1XqGY2QpzW6o+Tsq0Bxul9mvkEkL2n7GTd9KmIoCpJV9m1Iz42MMGg+/Zw+7osMk
VGwDI7zPg0VRCt5FwqpJhUQ5q/KPgK1RzS+ViPvT8Bczk3yc9eDRx1JIqNEC+s8RYmjWaxnkcqNG
yNWlD4UMB7mhjzFYkE5bkd47r7MxKUijwCHRvhlFKxAvVJeQjznKpEcs3UeysnYwSHfVJC5CXb/6
/vGL01mT1GgsWMtZjMIBj9TJjgv0JBOh1Wb0G1Fd4fGzEuIx4py3SDaHlqEezYdHzceMYZOevhlK
cYwNiZ4kuc4MGkNzFB9sRHVyIuEN3LNrGCUzS4uGi8RD3j9E1s7022E9VdHgFY58FezlpW2fseni
U3fuw6zLvNaid5E2rC6SQ0CGoxtuW+mOef8qimorh3P+Iw7PLYEr3X2InHXJBFml9kBuSsIr/f19
+fjdn/ccyzAZDzOFY+DM5+jza+EkkExrUoyOZmrvIjPeVegd4J8/8c1AekZgqpt1BKHo6aptlAtO
9w8EU9WrVoOUw1DybA6McwMYO8pjeBZTF0GPZDyH7bpAg6ZugPm/jgacLmqwwllCUxWfeMTFi13L
l7YAlVvpMBktmoUwXO/MJs3BVOVYKOhfjMRuZ2J8HOcWDWHk2nhREifcNhaHKN3EAmH75YrU1cgz
YwZJgs3Lk1dWpz/itbSJ0gjeTf2Y2d29bY7oTgYIVNWIJiPrr0LF2ZjLK9M0hYrViQmvEa8R2rL0
xfjG/CJz52HdW2HlZhZ7FAD0TRL6AsAndA2lWpX9FGyonF9GqonZMF5sVCLhFNxoTnyrdOoPBZD4
uoktT8vhQCo0mwriZBNDmwKkHEbScSztPxw1UWnyO8WDlesvTja81W2N32Te12F2mZAlm3bznoAH
L8WtUKfhNnH0p0ghY1tRX4Q9vvVZd59m7ZVeZBsVhOKqzyDBED3j2SParCap7wl/a/GabG0DF1of
3MAMPKt7tJyacyGd5nyyVYZTJqdA+xEA7n3lKFe+yKWL2hV16wfya6jF1h7Kt1kJoEuiU66N7tf3
C/njRH6ykGk9G1SrTIDEl7GVD6209ZW+PEZWQlu02Uaqv+/0pdAm2NyVJZJdMwEwOik4tMQICT+i
Yd7CKVyR/tvbAaK84JnwJVqlQU1pLqf7qJLXYd9jiQybX93s3KgNB16s05obFD8dhr40+tmjcHug
HzNUKF8UY5/fReR2JfBvszwizsNf6d+WxfCYBMYd9+08tiKimxJMW05AWy+q3LLybxnaJm7MN2DI
8iszCvdqlr3CLNmPoEbhIP1wk7/uostAUKc6WVqVtPs/X6FajTqn77g4ApukempeDQ1hhtYjaEzR
XmutvI3RpK5LQcIw/Fdms7kLpAY00PIO+QOjcMNtVP92QqwJ3rfmNA2nKh3pbpEuFHvsOMypkvEw
M5fxQnQhZgIP/fvf8aV3KWkpLO1WgzKcve+0YxgLgbET4emRtvn5QJubc8HUeWK27qO+e8M4gYC0
T3c6QQUkYISIHFdBNZtILuG90uX54UCg/9ONRSaApxihjuT1/nxjU0XPlMyu82NvBudVbdw56Fdp
Q1wX0/wrB0irH8sqIdLE+q0mbEuTcVTL+CFJiM4mCbzDuUtNsi7zdpvlNMdTZVvWDgDw0DnT6uah
rmxnI9Vy1wX5D2/exyfi85tnczfhU5iYh6R+qjwIUM0lVjFWxzItj2pQkgkf3ZaN7U0Lx9oMtTtS
xLgkryx/0T9/lLn+3kkyhv3nAQB0ZGbSDZn0URsMz5FW/wqipPQ4HfPpM1DTDvVSvuj3bZyzhlTx
xNz8PAV37hZ5cmPBeuXriqkOatifaKAlqFkAGztIu1u/1g56jpeSBXHdN3VwTkvhIUgtrqvJVqDC
MFSWAkVdx3lHWhgZW/y6qSIvkFhtOrU8LqkmZhldzHV57MP8srbhxzU+4b3qNg/SX3Kgdxx21y0w
yZUjOfzGI0Ha44QE0PcGtLO4/sDI2Qmdypyeaa6i+jTBkrnDkGmbuUcd6PMGhVFzW0uDYJtcK9wy
M9aNyIwVeDxnlb0pIiSYx5E7WZgjGJ9+6/imXFWZdcup4dayVTQZhZuXRJ62Tbtl8K65ZDy/agt+
WPszpGn5w6L9eEs+P3hnOawY9qIFo75a+kt/ldRObEPAjKfmCFlpNc6YyAGAQlFGtQpQe20GiD0G
mPzrskVm2bT2OlFiTIhhex13Rr8lvvwm9nF3T72U1MHdc+H3izcbRxTl1rNJnhfFRFavKru6b+2O
cMj0LE+ru8RiaEwf1iQAoaJtpayxEG2s1npS6lLxVEMWXuIc/ZHCvRBzv0LfBEOqZ/7P6Guey19J
hr2j77AXFNFj2oFsaxEbA7e4BFxV0x+Kdl0aRFvNcP7Inmz7RCr+ZsC7OmRkrUgiBL/fkz7u1und
dHR9GfdzRPmy+5ch8C8QGA1EMcAjwaaWZut1PnemM2pyIiCitqDYXCcI/sR2c8T9TwG7yKYPasOu
6oxK6oksviG2O1xCclDVqTcBMlpEK2zOCLpCD0bUyhoT5OgY3cNqNrwiRurMDHtlNrSjxzjCs0Xi
m9nF79//wC8TEax+6BMpv41luECj8/NyCQAHD8xpmmPbNDBJ/UX4rJSbpPP1VSvIdOhmA8dW59kJ
QiCl0ktvZuHkxLjmk72C37wtS/s2C6abiqaozUASVyDleFWW28WupIGWXAUm1rIfrvzrwRxYMdAI
y6J9x153UiQTpzyPQknqY272h0xSryeVZ88I68e0eA8w5bc2y5qrTrit1ci5jUuC63kW10iVB57a
FBle03Ky1SsfVXL43tgY8b6/zi8NXalTxfN1pjfGAJWP2+c77NNCzoQdsuct/TGyge9jvbucnJoa
VX3M0Yy7vlJdjZjzq5cgvhtN56dL+FKhcgnESNJLQgUgOW99vgT68qY9KpN2GKk7XaSVt+gsS28g
6g4rc2Su8t0sY8z9YQ20uwJyYMIHtsJLiGjaOrJfaTUikA+1m8SGEQnDbEnz+WHUbH55oFwlOgC0
rOhZ5ReHsMzaTgsXFUBMRrYTjgNKT5eQrnGTCQWTWk8k0KwVC1UnJUAQO9ngKxmdlOh9SpJX3v69
k1IoZoRKol37XWngD2c7R6ZDqVuYxZ443E2O8HTWGkwy3WXUMDTJq4cm0s9rU6BfHEMMUNblZENg
SNOKRk+BL0+Y5dpX45tcpQRtoLieXfWdGuzKYjsXNvWRo2xIotzyBvw27PieHF+sf6FPCYCePxn9
3Q9ryuCBfdqWllv1AZ6iXYny92TtD1bIa02MxEErTUQnyX1k+0/FjLU9xmjkoCeE56nj7Riwm4V1
vel65hdFtPn+Or4e4Ond2BAVDcTMyL1OR4IynP0hlKF6IA5xHbfkmA+xueqshvfKoagHWk5qiZi2
E5+GYOxvhm4x+mCX8Sb9URmXo2I8vDU9vXTbuGlbNMCVmpKAXRv7wp8mLxxIrwoyeh6t09Gjstc2
2e22ct34r7Y9XgwtYq9YA+buJJ6VYQpzZEyak8EaNRVzxpwEr7eywMi2ytNs85BVP/uVjOO7KFbC
9wix/kmt9/WroVsMx0iFBu0LIexjS/jrG2wZSdaVpiiPZFgwCaOUiPCptZM/Y7ewb5h7XxlRMGAb
AtKdtr5OSLi/OLKoYUUUeWlTqtvGsXogtci32gjKU7sdCW6NZIZbvhbuqJDEF4xvtkbSRJYHO7VW
3oZY6c8iJ3omLuI5JtrNiy0DCspPqpCv7enlBxpI/BDsLJPYk8rYcBbO2/IDLRGqnpHM741lA5xu
V7CV7rSB3bSnpR8U6rMaqu8cLz1dsTe9gH5vqcOGlPmLIZjmHza6r+dNtO3o3y2+CcizvkyIy4xP
LbnixVHo/ovTjph+jabw+vnBIfG2qDrbA1zzEhIPpEZtuDWCfGeN7VUeCy8dyb8KGpw8AXhjSTM0
cTLgLUqFM41Fpi+ZyaWMMe8horMKYG8Ar19+eKOWN/fzmw3GyEFxunzbLAKFPm/VRNtMmM7K6Dj6
fGXp3WVLuoxP5FULDSEfHnrU34jxU9tLxrN0nM/I6LkPx+C6npQnCotV1eM6mdXytantA4FYB9ss
t3ZJ/xLp11HppxUkuu041TBvrYt20FwVoi0fzfhuQliZ5uV1p97lRvM6l6BqbJ9tzqvj5lYyiDRk
9z6ls0+mJVKcqsB9lUz7aKJlH8ngIcfEQprzD8AF/ev0ATEp1TIq6kXJ9uWFiuZAF7GeRsfWwL6J
fcyu1ZCJeElzqKM7JBZz76of6Lu0lyPg6DYSsRtFBfSzVMeAgLgCH7ZNIAMJHRleS5rkjCds/gWc
+V8qK7iN8c778je2QkCvbbma0jhmBIgXHdwreFhGG1nCMT+cIKJn4V0SKVcECez6WOxFNV6T7EPa
YfUgsFOKJLgrhuRyaMlrq/2rxKmvWnioQR7sQ3U4m6AsIvjfVtK5mh3nNg05sRN8uh/D9qz0U+S9
GQn2Oc6GhCgJg0bkmKIrnGP+oUjzFS7EPmYUEMhFHemPEE9zJuFm+jpz7EAojk9X82wyRkdcL7OR
QdAu0C3N0wwMtXmam+oCFxiPcJDPgfbHH61tHrXwTrpNM2lPRb1hET5OZQTRfdl4J/lsa/ciNvGF
hYpKtEPz5vfpWWUYkycQCCKJuihBNpLMmuDD1Tb+aPBBLfMVUUPYcEX3Tg5FzZ6QwdAe7iFrktQH
IjQ/m83XUTHcrPQPegbPflSfBGVb2VfnfczTiAblMFf2b3i5tZVe19XoDZpGHht+fReCqO5C4faK
TLuym+ilyepXfwxf/LmBsTrhx8LeycwGFs7SyujwCfghEjypkDei1Y92De/H99vLMsf/NvK//QxF
uraa1Ivg/3nDQsyOcY6aNYdHv7DwFmIk1mYw0HnaWXht8/sYDxnmdwwtQSsTSBgTijg81Jxm9vmk
pPRXHH8vfEB5lt5tegmBPO7I7YkZ/0wBaSlwDlVRt7dGKj1TL8o9iJ8dK+93YgRyK8j29fxsxNbZ
9+/R0L12hb0qUmNDhworLnyUl1Lp1r1tu7TID8R6/jFy8wZF5RWSkecgbs+VFnOg7DxTTH8woKpu
kIrUU+gdec4qCpJjBH4iauA4TI1NfEI4YrHGl5cwQZ4a2txhypzCj6Wn9/OdDfkqLfLXCAm42xfy
Loy6CtyF+jsq+OSmOAYRyHIPSaNyp5zGme9c0c2kszTZ6WOuO4cwaotVnCPr7cxyp/oFXMw5sEkh
yr2oXgRYWvCgmdEev+5bNr1+v9dqy176ea+lKhccH2g3UcacttnNjpek7cf+oOrK1jLw3Ie86LSo
ITKE/mM30SoIKJMbMvVMLSQjB+cJmMlcj9975tgcjt26Fk+m5P2rOwrW7y/QPpUI0bfhCL84jBY5
Bh/czx+DmcF+p9TNCOGYC+uhyotCv0w0e+QlxvFtnVc62UA2QSqazhpTfZvTZ4algQSbSyUEfF5y
zCl7HYFTL26rvLhPAozEeTmAZksXkvYA+qAo8pUV2dtaqUmUEvF1Fmb2JnLQtJG0sM9nE8piNb3x
0YA+Y5x3EQgtOfAvaibj1aww8s+h9WSbFAAOwcToIoKXEVHEphp9piuKsUei/qqAwiXYrcCSG7de
CVTL4sOFOMF4E2YXbdtykTaF7ZsIgEom0gCOFwBGJsHYlKHYNdgia6SDLvnxnFnMctqp5qVq5YoX
6gq8gujS9KkACSBFsdfqcq3azQ7ULv57u4chMGVH2w/efccA2TEQUornJZyl5LcUHN2J2K2TLQuw
2EYjmiphpg/fP9GvGgOeqI6/Si6zgoUg+/mJ9lNuq8rU8kSn6eAQbdI28ilrxdOkI1eOFgSG6fwh
8HlFbMpzkZKK1zRnRkdFpaX1Zs75Uz9c0tezhAPbQVvmcAYM6y9t1zkH1W8N/WFoNkqLsyQy9R0e
X7ee5mc+XjzkIN1jWWa2A60GWzAQHzV7KqcfBilfXAAsd2SOjkU7G7QozYjPN6eVslazse8PGnAt
JiIrB5NRW0F7aexrxbrD3zRgJSnbVSeMV4VA23DaBkq5pctFatpNsQSsT8iOWXI3XcY+pkUJDRrl
h/dS+1qkcaEcUOkMUY186biD1G8wznOhTRxcWIHrDCh782ijBZxNpqjcD5JFpfW02pw62Uehej4v
fNcxIIdONeFKm+pS5behO2nm7+8fqK1/3dYsihauEMUGB5CTiQWjJ72iNTIcwprQ+6X/mexSGjqu
OTkxdDsHC6VuninZcBgRQwoRjrwtY7P2I+UPu/lNOI/R1pgDZn/MYC6iZs5WSkUJTHE2uF1/4N+I
SkAkL7rRGG47zA8pN70O8xSp1HimK9BNco6Fq0w8mi13QXTJGZlUTPYJHtkWMEySJo3XenGhUV6H
2nMZia1sOCPVxtmk49Plo43bXpwrorNXk9HulQYXXMgpx9P08XcwJjFxa+Uz+/ouu85Z4O4IjABY
RIUiN9lnQVOhHIjO2zI+RmZJFUHmhP+f1J3ZettI1mWfCNVABMZbkuAsah6sG3yyZWOe53j6XqCr
25nO+jO7LvvC/ERSpkgQiOGcvdeeSm3NVPjDAFu90iYcA57CuF8Vyu8cWsZRf2pFW6z0Kv4hSDkH
zUH6QJ2t+aCsLvB4Gb4hi3/Qgl73yb/NRIsXWIIotxFC/L6f170IQ3k/c2TjAjBKtmw3gFp5gXxP
s/SHsooPWN3fKpdCNkvFNeCgH6MGmy4JDmJS3zIMQBgk9DujyOlFdEeh3E0kIpaPOTyuRLIW7uQm
CGvi3hJ9PeCs9dGWgJjNH8YEiGdgXnSDFyHf+RWefo5HxJvWFuyPuNPuBrUysCYRexb/yLwF7mCe
qTFj9zOgUJld9H3K8G5RGnaxnVkHWPf52nLHkgaz5afZeBu17Y1waTUZTKRWwLc0Ax5Q0ADGmtAH
KfHpWJrctyMhPDmlSOSBj21QHRpQ+pR0qPOmzmhvUmSPf3+9/OVillzF2LNttI50+H7HGOfaLB0L
xOhjFxN0kdvfdaf7IP78mUDtBQkQ/sNuxvzLrM4fRD4LfNZEzExV7s/DHNtq+ISOkT2iZSNw74b5
+osZ4eGQpInkCqBKpz2Z2tj7hGEemokcYZYIpKtI/V0Msj1H4G1M8aUxvHEdOFq3HyNjTTQoDh9v
eizl8M16tnqwJewhaaJx+ZM8dMry6s4mtbQkh6ST8qayGJAc+MlBhjQgGBxID4TEr0bVa5vWrb4M
tvndEyVQlxmMXhdQDZtVdLQl27+hdP9h9P/ramw5LAsYkHPGQhDy2843tAHrF8GcPYpSfRuR4sNX
4yN1gF773GS8IXmbssS4qhb5Q5BtUzgtoWt8N8fu0o+T77CKoZqKeCXHWptqiH/+/kz5ay+Yt2gj
DaS8AFH4L3Ilh2SnoXW67DFwSoBOCzUx+5rez335SrH/MlTNB8bSqCWzYb40dn4MioIehX6pypYm
NvtBfZO6414QNfVP7+0vhnSGfOrLJFEs0HVOrN+GfQT7jFWkqDy2wH4hAlsiQFkUBbBKx+SbPVXb
bhg79vk56BqqNTRg8RnR1sFRMz9lh3SGaCJ1BRTtgxpo509J8zUNx/eWeMUV4+3FnOyblg1qhlKO
CzsDXINMTYkk2tx4SfOctNnsG91bKiHuOXMERtVhu96U0z4Pu/u+rl6xAVm0e4wLcDOwqgUXGsZV
LkoK9HgUy+o1R7W0lsrBekxME3xTfdV8Ql/rIheeVxQBbEqa1UjKC3Ai49LV5oldNc1Xm0SQ8Uva
8T9zKcdVFPMhGyqMUmK3S6oYR2n1AUB/XCViPukj/k2iiT8Su361I/5DHwYgrqD3ozZlhkRO0CTZ
C6FZqd+HkMQHC04vCRKroZLmxqgSspnQG7pOfzaz22IsNrOpHnONkw8vq34U9gS+mdhhOmzqsaXP
m0WA81DEsGNs9FWvHBC6sJcjx71XWXYXh/K+h6ho6V8sWnEry6UMkYfEendUOwIDfC6wo88Qxrwp
ymIbBeKZtRn2mrQi5877hmzWAPN7sicLY29d3IlRtzd2MT6z9D0Uhnp0aL6uI7uHBkbpXIfm8w+X
yF+b5stpKDA04IiTMLmX4fYPtc9m6srW1YP0MQ28r6ZstsXYfIl0ROSpxnQ0TN8IKfU1i88dkJUM
snsXdyG7mxH1eBKqh0qioybB/izhF+4xfK/jepQLMAZZ6AIdMgc6i0X4Q2j5FyKiPT+t7UscUpRA
U44iCjIdwG1FkqxNyEZJqmUs3PfCsFxfONEjOIx4n7dyx5egjknX+eyXkZegA9i4nZOe+wiu5HiX
VhZaMBHTM/YOhgeZXpeAErWc+MZZIFKJdl0QvyKWWrhWNv5dDAIpZN6s/dAjqWCboRoP++puLOW+
FKYv3Bz7WgShbfCGxX35LWp+lF71JUmZLiczewhUyPCx0lg/bpKRr6qJx8eIOakS+ndaRzD3bJKe
RJFtmu5WZU65mwpW6NpcHoyMH+ZETuuJy09k+EBY/A5qOcGyvoTqCOuXddY9IS7UTqARAvUmwj1z
t2lgfhQ6F5GrhVjUrOqjjQ+iH8iXrGcK5tnAAqir1sXyt5qACxvR7veI5jnX1LQ2T3pXOFQxSrBC
toIdDTUqiRJocIgzrG0dR5vQ7L+15IoAJkz3g2Jmbeyp2/z92fefxkDaXGBaGKbZ2l/xpn84+VQQ
TwmS/vDR0gKxHamjpZ18VYaOG96sPwjMYdRQ3OtHAHJ1BjIyGL9bZvg9DKu7KhC3WfFGvgQzsEmw
RHrIUdhurInkOxVSujbqxcP2CSb1lGaoFAeD2iimO8AD+r2sBEmqdk4Nw/369x/MsP6yS5OQZxYJ
0rUqbP/uAEvgMOBeMzHPG/0tpxzEgnK45AmyOMskzavs9RUMB6jaBVaJXLQPUWvTiW/nJxJNoUxI
l21RDjmESNN7J3KDndPaK6i82cpqjEevDc2jRJaxshJnZzTFuSbpAHixMk6+VcbaMUH9vTJx69Wl
ik59DYRQjcPJNAcH7DYFOPSGkA6pGc3IOPxOjiABh9EvLZhsyn5y0IDBbiTcNrHHfh8TRLYJbWOV
P0/UJHZuL1+axvuOzwddPTXVgHTnY/7eDSnbAj0K/DalDFYomlrCfJt6pOMT23Q0HAC+SzG/Jo7g
lGN9vPGi97wPj4bd6n5gxXs2mzXywLaDUlVuGQ/v8+jHMHwYHLCtp6cEd8K67BwOnN5MJJW2QOEa
Q9vE0vWtburXTUhGBaHpX2Wgb0R4JtIB9fDg+OOcKlKMDblxAn1n9T1yvRmkZz1ouLaCblMl4APH
6JaGDVCnAdZrOX0NYBTA3UAb0iv3ppkBN3hemfsJj2+8pWoWggv3RCqI/DWclUifPCcN1s0ENlKh
wcqy7nuQ4RZ2DIH+E1IgmkxTQJxHnbphBXAbE/210dHz77KhF/umgZ0K/STAIo8IZPSY9Y3E1zz1
zswKmH/GnNFwAh7r4U7/2qss2krwNvDo+u/lRPZ0MfVHs7GjU0wJ0SxnZ6PNruXnhnrqXcRuwM2Z
l6WDTHqa/uHC/g+LwwW8pOPNWCT4f/Eeov0fRjqQ0WPvBs0Ki8BtgEETS4v2UkdsaAOjhQU5tgdk
Cht3aPxRc5+EaiDg58VBmuUrjCY03k36gx35jyQy/qF77S4trz9t4a69dZvhZ8lF+Uvxgrm+TWvX
4QLNYObEdB5nCyVEwbThDfjTZpPcBFoAQzDuQgZe5JtMDwFcc528ouQjaE2W4pF907XOm1P0u4xr
3CgkKGaCCtziqyurOyYztWqZC6pbZ9DOrEjwCtpvdsJiRVOvqRHv+746dHKJ0rbPATVWzXCeKqp0
nkjy1fJy9lyekyL9bucWjerJ28z2+HWy1NcplMDo01NhuiwXpaSKor4S0ohDK4ZmlH5ftJwAhZdt
fIe4EU0HJ+TSfM1RRvkTlYPMghfX0Xj0e236LL0JxIV3DDvOIx3pCElE3ceUBEiI0+BbUC8mcptZ
yenY7XeK8Oegjp4Rtt+qManXjjdN65AStZgVJGcqUmb6Dzq5v4oO+NogXlsO3h48P7+Pq1ScAldo
zBhuMZwSs/Bdh1mtc8b9AGnDSSRxqfXOSpr3RHe/sIptKX0k5PWYMAXQ4rIxSXSmx1xHv1PXkhqq
HlPYIAAqiM3zqNF0sVikbobO/dYS9p0AlM3LLbtO0uXNSyZhWZUBeMq08TZEdd73kp5RTkhIEsxf
Z4rgsaU/s3Hg+4JN6azLTiD2pQdumAM25aQHUBv5ou7gxpUNO/k52efRz+3F//pvQmn+v8qSEX+Y
YP8D8q2HHk7JhO7sz2yanwE0/KefsDfN/BeRp3gSSIfhBNFZUPwf2hvXy790rIOUb6mWXhe5/xf3
Jpx/LSFzi3ZFJ9vIMHFO/pv3RkQNbQbGBhMLNxoXnvovImWWP/+H0cZyJKpCGxc0IBpcAhiz/rzK
DgExFU6kv3XNROcrzaz7BjdsLvJzyxr30qX9cFvUBjYeLWg+IiP8DBMj3Od6LAQ9vwQErEbWXO5F
3jnt1NrRnHA3O8HjNUrQqpwLdfH0zp0DbeuEZbo1G/wU+gs6E3FklGbd1wenMRzVTUKHla2YQPLV
H8soppg3avPGHQNzg8PUhRqSe0c3nj9sjwkvsG5BShTrdkzbf5gloEH9uaXDcbGpqRhE/iwEs2VH
/OfjUgq02k4eXeyiupuE87lU0VLWigdL65+niCrlJAn3s5Ymr7SpmfVVskOzcNvLkXy7pdsYGOIE
DwLSSJchVAybt7BqbxJnaaS5w7Nde8hkNeNb6dqHtHKnYycYKNzx07TRf4vktRaSyPIG7EFCBIpu
FeVFBLTPYbHeRTmHoE5jxMu5im5sTPSsp9hNIIXvV5yJA24HC7MpSCS4p7hhiipGCKXdKiN5Qlej
3yCMOhnoLWm5BPrasc1trhX7znahsevBLkoUafVBCScuR7eZGDMtSWuAn1n17710Xp0GdWY5xV+D
0XZ8N0Ak0UBFG6F2R0P6QePjZarpqQZ34OnidU7+1mx3L9lomH4RYS2aA8IjisTXQ5YtBJLG8Js+
le2+ENn8gGnvfnALdnqAz/yhd8jZQHDM09nBjugKV0i66SweDQJgnaKlKwMXUCRVtwsFilyWjXtk
FdCSjFlQuRgv1pRNAFqN6UCe3G7U2mMX1was5Ez4vU0ESk907VpgiUCUjGSyVGRazoP4AV9X7d05
emeI7wmRCKZt23NcKherZDp73prFc9H0zS0LtumWpMJ8a87g+QW2OFEGN26lXo1Wz1iWjWLfi/ZG
JQ0ZPiSNbisBfZh27lIjQP/ger6rY4cpR/UVrvi+UPEx9NwWlrPSN6UOF2+wLSbnbT+WNAtVtc6n
bCsj0l64GuAPmw7uhip6gLC7C2/d1A5uqp5axTRdhNOTeFfHMKgHPi/doWSf2edeR5ABLYGeSKy+
NiNkCNfe24iH1rXNWn2S8Ng8go7rJN+qyYEWg5ALHYs/E+V9TVPWJ8I4oL8b8K/FsxgaUET6hBPb
ku99N0dA44ozjHb4b+WpBxy3hR2FCsQaXSrsdrYrzeDisjXfM5AS3IjvxjBeKIGoAwU+Zz1EHM6B
id5XjkcbYJqnXTaxI7XZp27EkFZgmb0MuRbbfIxGpLqoMFoLtlLrivpwPFfhs2F75LTMuR8lZNUO
QfTNG+OzTC/lKBBYp8TigU76YUxh57cYA5M0qvYsJIszzkJnpbfxe5+znA3pHmxzJ3A3tUSH7dQk
6VbIfIw8cW4ZpHa2AJGHZy68cVv041qc0w1IWhQcNuV4s7grQu+jkfXwgRHPpOujmZckvQD5a4/K
i4hZn/t93oyhH8XhMawN7dCPxoF4rebYkvjeiOa+i729yBp9Sw0mI1Cil8jleucQiny+SRalqpZo
JwJD2UENQekPpfYwpO6pJy0Qokxx9IzcO1l99yRwJ/hBf0eYFDTBvJ+hfqGzyCpesZJUrmvnZdbp
Rc1wn9PYxewV0AoLLeDUKuXv4BpfJw2C/Yy0phQZxY6S4H0ZW2+tW5hPRsPMQp7GPAWJD+yoXP48
eV0oiBga3cNAPBZFZe+lbhmRhsI61xE6opkN0a3Iw+cq0m8DfYaSF1rHtijGVe4WIAvYgnbp+FDn
ulxpenqqC+ICuszxK4/ySKdalPWmOuZVcrAlMZo6iozOncMzbSNzPaJ+gjDk92YLKmmo3yez2Vhz
9IMKMEwGwa4Qn+da0wjVsfTdbFS3U2vLA3s/1gTTqpI5b8IjTwNKGyQXMp56I6SzYTZvOVXATYl3
HS8J7VbXwYZZF34cGf3KHN/rsol36FE3QbM4TyrDr/G1rmy4ngCIRbZluOxWCtVC8y3Jx9vamZND
VN8AmWaQH11jW3X6tAtr9zXSaxImbONec6ZdojUfTjcZbFt1SkP5pDZj+laZdXREGe7uaqc9xSpA
QBkEjd8Fn2yGwINUwxEQvaAj4mfDXB9j+V567E6NCP0Jlf+YkXWID6qyL14ix3MTDtpeDgRP5MUt
oKIfM7PotiD9bkU8UEjfvHSSBX0dp4/10M+7ARLNGvkpkc1Of7EsTVxqxwVDN7eXGOfpzg2ym6Al
u1GvydqoVXtMKrSWSd0celyjRzHdxpFqfAh+EO6AxKKXX3g7bqOdeuRKda4drRlrh62npt91yUyA
u9Ftp6C504Z8PKRxv9OTaqLiNTYbGkb1OkjnaDPSJiZAEuuGmWFFKax5XxrVh2Xaxa6cgDu3zIwl
49ZYOqhcojk/ilyR/q3bSAqKJ1U/jU7tLdy8H0LNpNVVSL7aZSDNUERr0WKotvSjYU2KTpieJfu+
LndtLe2DjN9nLglsCjmlSCN8BzUZnYKJjXGrT/ZWm7ARa9ay2IlZx2fiGC5bvjxjczV281cRJFS/
l5sACsHFtGZfaUAnsokepEFqyqWMPffcSopvXHytfonpuFPH6gi6X4TsLkYUjb7MjrJVtm4HkZ5E
U33PZeN+DCxQiqCI3qJwIOOrPziDNf7AMbzPGguLvERQ1so+PY5S+4wmz1pRLkSKat3gbl/lOGd9
p+a4zgwu+A+b4lJSMAer72lrWsrpyYqbcg0KgukM0EMfcmW5yWAB0neLY+csAC/kyAtwtH9pyVrc
CkAG2UrozhdMznwpmnzClWnFVXlsh7A8yuWnvEtf87ly/etDhKiJQ9ycZjICmOajm9qSW0+re947
zc6j+sx0DvmUuPQwu5rO7vIXrzdD25XHJduMPXe/h/4O6vT6xLQ84bI7rkzzcL3Dfu0po/A3St1F
aG5s6ixUR+mV6piWobuMCiHTuXyt+qzeyuXzXV/9+pPeG29FGwS+SXScdU9DJvU918jgf8i3SLN2
Ue8EfubULnA3OKxpKHiHy83PN1KFzCoOyXau9ZoKIkRafSQ4XsvKfUzXcd8o66bfj+mA4KjkiJuN
Vez7IiHLSFDWjbptp9Uc8OUGEMNzlsSQSegrr0xbnTHFoMSu5HC83rSVfA4zO9sSkKkOdfFSFPVw
vN4E3jwcA0lMSeQ6X0VRVEdHBRzCYeZCwNka+0nWk+FCy63q+vjgNMaqyGgP80jpm1pjbbXCurke
FIP8IMiysyqOGbVMPNf226+v5tcRvD4m0sHaNLSf6X5YaG2g4i5fURjZ0BVGz2E5gOl8NZgl98P2
0vQVjqPYRm7g9CwV5503xfr+eji7vAKHl1va2s5cSn7Xoy0saErAqB2yFznuGaD9XSvLE/JEFhzX
Tx+n1htCKQ+RBFSE60OGkBORM8X3iGjZbZO533ObPLhwUFvNmJwjHNVpjU4QhX1OaDN1Yr6BvCKR
pOxTxhtTP3icSrJNj2B8mp83Gba5nz8JszuzSXz2vOZe6AYJJM5QHcVgVsdQvgcdFdtcuggtECa1
kVMf6+UmKRUVzpjVzfWeSKiLyqhlPXC9zXSDd5fHZw2LS8DZx2UEi9LpQ53oo+ZclXlwbEwUsFyz
5CwxTB2vN0FTeUTqpczn1r2+o7AzZPSAI8ZxWZWbvJpn2PcjeVO11RyvP03Ls62hiU0ewBkVtBio
BwL17lj7zcnYHylTmEinevYYkGf219Hg+o3/vHAYFwKdGAsWuDfVMmWgeH52+qLmoJWn6x+H01uC
fNWq+U2M87OpZc4Fkn6+a9wK8W8YRpuWyXlTBq68zCHObOpaVneh8RBHtCpFoKJ9vjx5vaHqKS8O
TLDawKqR5TgEO3ofDp68ZC7F5XqTRurfP1WxPw9wra8PB1k4biY5NxsmMoE3fRp8GygtSi3uesq7
1AECHzOX4yWy2/GSZek73GNrr/B7CYqPPOElwryxsvOv37r+qqGi6UKAl7ETGsuxX8+6fTCtGj1r
WJS3zk4zJ9auRsyI06WfoC+rOzAnGObc7P76cG1m+c7qTP3nb+mV/eINWX1vRmV+30Cquf5WE9Gd
KdGy7krPyN5kRCjVtqYFe8afXp1HTwcW0gXVH+5eH5uXJ64/sWL6xAogt9f/cP3d6+O//f/rY/rs
fU5GYWwdKzhQYYtXUU37kjXhpoJNT/SWu7dHC+pSZ5IHQ/CVtqQxkwZTJdmnpzTaT7BJZbinVY3X
/fqizFcxrVWVkysKuGDMX4auHtcZZetzodXhXqbubcBCOOv65NgArqc/v4nz8CPuzLvaqZhW89jP
xfwwt5ZJ8TuAzD5p2O20ZxmXVNHYpQLND/x6aXjEzU0eWH6oZfbB6nrYfgGmdT0JSd6JaY6VafAg
syDYBUmSn2kwZn+4qSlN01rWd0ZCFCwswn0hoFAH+QMxiKho55DqQ2XSb5tcl/xIWQ6b2Fp0Op+W
vWjawvJ2SEk8Yp+yzfO7eirYRfThRk7M2d3Q3Qg9Ps/jeCcs3C6ruktjgq7MHZu8712eY5qy3vts
TvyqOdozJX53MMlzis6ZGtMjqxaa/w7KXNQSSJWpHHWT8g4BXYgR/dc6SsLH0JwautAr2kLVxrDy
ivQQD8my+UEgSuTDPspXUNMh7w1rq5k+KTigfwspbjclfnNOnb0s6lOVSEBQyw2HPjo65uS3tqeg
hRJOFTnBvsq9+pC4SuANrp6wTFYYzNkPm8vpqUYtPycoJ8+h1m6iIJyPNatLdgqQo0A2khFDtTYu
vYOZxG+5cNJ1V+vJvh3UxYlMeQYQsWKt46yxwwNsauL7yMFKozQ42bzhblMmUXu+3lRdGZ/jihOC
R6Qs96kKTT+Ypwc5UtF3k6RG990im585MVRphcdGTZtxXCJ+lLtLo745w0WrzypXCZxiOBa5s+Zd
xifBzDEZ5lOtyBVMCkKZS2/hODve4ecl06fVSc+/FYb2TY/Cym+qwgfRUx0MOzi4Gc3stOC9sSc4
ygXm3KFmA4iAPXqyJCJD/nQyy+ZcL2/epRdG4ctZs367GybtcfmXtnO4d9R0GXuv3Vv9mFE/Cgj9
q7ynYZxW1zvNclxV0Xw3p5s5xniFGqsjoKV1zqoc2ODYDdoMKG1OJo+FxjbNYX1/trs6PScMmAR1
8pJNj0rcYBXqRNi5BFhPLWN54jh85VNhFDTV32c3B+rDhY6cA9BdUZnYOASVDWO5IUJs05dTebSW
USnVqtaHz44lOS5YvQ9rykrN1jMUGuUQsE6gIcrG4EHFL/Zdb8CtYcyf2J13bRk324ow4NocEkgu
qX4OCyGONsX0Or5XAWVSVUyh76YU8FhLUnSRKarOlqQyCXFxOc76OH91bWer+h5ZZFC+ho1kN9gP
P/CdBW1gn2w5hsfaINE7GZ5diDrL6eglxZMlcIElOsv7MiLcSCb6E1QS9CalDbWgJ6GIFSC7Dp3o
Sog30mvP03Kj4/3dKRETC2zd23TVfCN09wmA8l26jDw6UicZSmj3Xfzo1VxsFQW0SGqv0bKh0Or0
UYT2Lesd38jJqqFVSdKH+hq8iE7fDI3Ye1OZskQoK9KJ0IkHGuZZe9ob9Thh/HW/aIG8bU1McoHZ
4fsohudqquxd7o7emb2Ud+67NPj5U+iqkIZgHayvT1glu+uwyD7cav5mdN5w/nWjh8V4Rifw78fU
slIupHb49RuUN04iitNDnVP5CmP31WxyuiPjTNzju4kS0ZcJLRBFeFcuu9e8LI0ViyQCNJvAH4Aq
r6WNvyGJ4p0iIHGHG+glT1O2ljqk1MBqqEDNCQVI+TU3Bwq/WX3p3PZNDFG9F9WMXNeZ131VYzvN
gweN9PZz1ZiW70naLJ1bHyNXQ0HPkRv60Ns0Q1ivK5MRwLLju0CkyZlVJzlaJLvR1KGHZ/fZqRga
iryhHac4UG1JnCIHwlDjeHZ00pUVLz0pUkCTQXu0keqauT2eE4y5Z8vNe1KKch/97AlNl70JGZPG
hnQvWQH6Y1iwdO08eU25nzL53iKN3TZtvylJTFj3I6lRaaqoTwYqLtAkpf1WmIN+5B+vNNu4oCEM
VaQ67GUVPprOawLv7XSd2XO37Y45b0ekGPdtvejXrV6eorKOMV6pFyfLfETb09FGh7VtAvqcnj12
lA2LH0bayK3d2t1ZjhX1P0tvKe5ArGwLTufr6OxkCfKsKf4E5bXLYWWcg0xvz3mbyi1OJwpKjOx6
P92aZkfgmmSnpgcjhW3L2YxVeBg5UQ5m3tmbrDKYgUBrCKLoQ91k2QqADYb8EjkaoYVQBqJrUiFW
3eRC8U2bcwPWC2uS8z1kOjfS7pHeKl8WtVi/1gm99ML3zl5gBsomeHXM9nmnHyK6pue4MXP4dyE/
Xu+nOasUw+NcsJLilLvGqo6Xrv7cLfR+Ji+DtRySElQas/6eOZlHSchh2Aq00i+M+KPo053ZMPGO
RqR8ciFJuOqzx9ygu+J11MnNplSbxBj8HBzJ2XLi6Cwsw/VDc5HQDdRl6uQwDe3WbKlR2XE24/bi
oEuPq73oZXyjtTGnWcJXQpEJzlg62b6tLJPYTfvQuS5VsDhBX70sqsQ8H3vkhqtu4Eq2kRQOGZKG
KshJAaKqt+67bjpfP/9koO+pCPNZQQR/n2mDsTuMLlPPOqVCZuYLfXpg57bPJ6af1hovVdr/iCSu
It0uy3Xtqvk8SEazgXbmKg+dpxiFIcSQaDeO6GKL3tmZoT3sbTJYNVwTq6rnqxy1+nEalka76CLk
2xBHqlA7ztQ0aYl1ySZQpJS50jyxO7lLe0IfdVJ50dDVhLnRcu3qpvfZJuUrHKuvLi3uRdq3Mb30
Ie6E2gc1wB63e6oibVtUuoUQ1jqn5uTtw4zqlRl8DpIDPCpIWQ3csbitN3GmIuSLn33EHsmrdQzG
y4TTJ/pb5BCNBKroPupjMkvMjO53lNxkuGsO1DEIOG7M40CK0y7K62/L1GjZ74Irg2oJ3kTV3aRm
vdM4NShZkzJ6yIPgWVTT5NfBQGKlIFF1ZJbZmrXGkNN56BkJZ26R+QWcDw3Y4/SLU7JBHjUW5LJe
9C5tuKE13uLCgqRHow5dZ01QpzP29K9DX2iTfSw7igoWFalj5laAPcbbuZ+andbafmdolPbopW5s
9yQttjz2chibSmcCkl+HOvqAXcxp3tHxwMD0oM+p2BtJk9x0iq0EZ9e3ok7edBBLfk3I5+gQtTdG
yIwH50tNaYYrW50FnDrFd6SQqVMl4fR0DaRKU6BOyOSY9ELxfaTDQGYlwH0MwCfhkoXTUtLZhEp9
M2UbsPkZMeXZFSYBrtp5JPkZ+Cgh6Pzxczc3uLl6AiUwBIQHDILFeQwcegjLzfWug8x0W7GeWV0f
Gwwm4kSgV9BkcK5YUW0V0VUrQ2ruCROIB7GXPafjna5DPI1Tw4+AR7FAXob9ZU78uf7/w4/XpyZS
AlO9GkFnMDUUScYe4efcuNzvQYp0K/zXizuKYeE6m7YKk3mYeBD0DG06BQmXQT47+2TIbFK1usnb
BUSPgPX5U6XsuiX/7bFfe/VruevXs78VcP7H37s+8Wvb/+sFfnvs18v/ehv//WP/r3/t+nu/Cni/
3tVvj/39O7j+t//xQEw2CS+5KBR9umZHWwiFMEOdrzX6C9GILp6YqfTTnJ4mamrZaPVxDMvmiMWB
io4hvkwjPmqSHEm6/rQq0PnKmm+wehePZpneaVWkvmBQEH5HjYUAQRE8FxogH7XRymr6MrnhQIG/
ybdRbeknV/BKMghuUjkUmLvSm7StWKYCIaIrbDtf7Gzy1gPymBPgv/CZOuIhsueRPgnBypGaScYy
KwbIShnbudfX0fKfqJKtY9lAuCuNApSbZm4meDhfNN19SfS6epgB+txIvfXABPI4li1v1TtkvEnT
e/S8nC1HUztHVlwrs2w64qQwuCU65vZaeyim6BXlVvPgGRSX6Fa+pGbFPNcM/boObPfN1sp2bcV1
fnb11HhBNLXSF2BC2tZvvQwJrFMwVwUAEaHBe9AmE1pqmL8IMbXM9loFh4DHZz4swE0jOXcQbF5c
6tnm8rg7DozFtot3nCtq1SEA+wKZ7nnC3vvg1dl4Ga1JX3nF1DzMdfigEi/y0c0TlmJO7drVUu+L
C+24sR3xOsWQodq2j31N7za1Z5lPTMXecnI051TPWJkb2UMRbK6fTC/C6hgRq/7zriL/rknn+1m5
t65CWth62qGzkvnSzg4goMlPBf2SJopZyktsNFKABKgMcluGLDF8z443+ES059RuH0KriR/6cm7u
BDbqVFribU5azW8gC+y0oaBmPdZHembycewC+4JmAZNlqRQV5qQFqPi97zhglW1Gx5hImb3eNAlm
QZsGHn22HMChVkBgjbqTNWH/HHJ6v4kWY2SOhvhLsQgV7VCf/V44d/Ss9hgS47fEK5ikCjooLDF2
vMX3ySWODJF1/ibN7CNy7OquUVn36HrWoe4rtbXJlAYUHcMWSen2xs5okbDbiwOeeZedYUWxo9zP
SczuTsKaaIpYnsMK+Zljlt5bMjpi7UT5/6buvJYsRbYt+ytt/c5pcLTZ7ZetZWiZL1hkZAU4WuPw
9T0g65w8lbe7rt3HTkvD2ITYIgB3X2vOMYdz0Vj6q+veLx893lHvmE4EBbpx6731FYNfT5vrpk9t
gMe8q9FOBt4d2DClO8x9KPVvq0i+6xV1dyg6Jy+L+3dzpCsMkyi6GfshPc4jExo65w8a5PuYmeVp
KDX3LUNnM1hvWC3tE5GtMbNYjpLL7q4Km5x0ZKrVVtcn8yX2320zyN6MiMhm3UQMtzycHHJvla3U
3pT1AepQ+ub5QFyr2nvynEze2rbELjMfH7xy9vO7yb4ln3GOdguuxF18V5Ab7sDQOY92HR6YWMdv
U56Jo2rpgM+6iSM21gGILjSrOUdjG45cDqQDO68VmTtDqhfPZlqoW5J3fpCy2r+youowoM1LInps
lNdedQS/qzgpjMvyMBmeRr3pX7CvNJuUddTGDxlKmU7pKx0p8qWWdnFwaiPccnnHry3/mEtbybHB
C3FHif9Rz2lD6JidbiaCll7b/g/LdaHgJzK++F1W3mqx+bU8WVmqaSXn5n4zcVOAgWu9UoPg7txb
4mKOynpN4hcrCpqXVg3ZWcbq2NlMPmOdC7eJghqashXuhrikAZQrEPBObV7G+WFYfHizq0X22ZMn
FTwCy/vq0Em/Skvaexw6+nZ5WEQlibGW+SENmqi+XemvCTKHWilcrUMbXvKgMm/dQv/EF+C9oqQh
ssVt5cbsqeLpkigrj8aGBFBzdbhjv+r9FjR/9joVaXAldgWmdDSbK5PIO8ez+N5OhLNbPoBYVCXr
+Ta/qVE4voj+OBYos13X0jbm1CHDT7nSAkMjV6hgeTeazQmbDzG+lXgpImWeMMWZJy0rzFMfSZ+O
oww3pYVBF0GFr9PpVWgT6uQAIYYOCJrkZKVmfUKbFMFeBDk0WSbSqzp1qYH93F++vnz/svd/ezjO
v+23b8HIy6/49SO/fm757n/7MrkI2EiNfB9Uc0Ncp1Gy7LVU5LiVsen/tRdEGeia5WBYDfWc6WxT
G9d7UG28jcDI8lMYVjwz69Wr39PaZZUPQ2reJB4vc9lbjvmAHNeFYDBy5nZmTT3nhLoChbRBlwZW
E69D0xnoKSYcTJ1QON1gFs8dvD4tG4o/f+5JlbzV2J+2cv6i0/A+2rnrQ/IKqxqDit0AZuHk+YTM
hExSsRvzMKVHeYpMUZ1+PZRNkp2GO4cE7R2ZLvclZqyTTiQdtIXKuvXgpe8EJqiTR6IjgxLLeSec
xpNZVBxTfgfMMIAmy1+8DZtyG8/PYU01I08Tfl+e8dfT/nq4vDxW4zlN8uPy+mur5HW5yIIR8LJb
V5KCbFYRPx9H1cmeu1+/NsuxpoeU18KzQqmTpYgNj17vWUe7UXQDlxcyCI9w6k4efr3hbmx2Hk6F
vViaavPG1fMMTk7XraMQ38eW+NTy5PfVtK8Txom544hfhXb1vJfOfUKdchA3f2rp49II66Or7MF7
+bPGYdmMmUNnMUayxDJXrzYIgQl9qkh3V/hCsoPdYvfpGpgamcpOo21np2Xv10YjIOXE2PuSk1O3
Xc60KOaQGzLDWxsluQMhq/0VsVPFWq+5UnuwuLSf2bT/2isgLRzNBjrNbKxYfnvUdbg8xo4Erbid
gs3yq53l2vz1LJ1Bi9MMk4/lJF42+QQ6dvXrsedFq1Ib02M5n8nLOY04X6yKso82yu3Unyc1MM3P
YOrvSjvr6BzCtDtR8/9zo8ExP9YZCdjh3BYs8+5kT0H7c8/VLLqETnQpIleHcpIGJvxN3WF5KbUf
DrF5+pY2K9KAvFIYMdJWxMeGMi/t6fbn7/GYI/7cW45R90cBuBz87Xu8+alVSW3XYLje+Gban5bN
2HV/7i0PgcdAdFSsxIuYBrnR0BTGttX9ubcc82J9r1seo24CGe/nbaZR1dGPv0x4cXRtM9c50XV2
EI/Q0RkaQeSvUwGxs7KCgpsu2hOYgsM0i7oCp55j9urXXBI8b/uQA5h3+LvRz+5Gkn8vvzYVuLeV
rk20Av3OOGcBHRO/KbaGnYRnJUR4NqfmvjBCoM5VU150LNOruNCMTfbWi7Y/L5uyFEFJq7F4wyPm
7fJMc84NIpkzyUruz73lIco2fevNr84sauouWkyIAN8hU9c9h/Nm2Vu+aMr0WpGQt290FzFdKzGW
D9gR+nCbhXNp9b4w/zBGOOr5pJv3zKnvMPz9GFryEKRup5vBj4eDRtd0M2VRyItuk4sNKPogZUMX
rg9tRGX+yEv5oXooQ3RWoKL3nb1P+lC7g+jmcaWsrYY5LOwnbWvV9z5xKN9DkrQ2w1gPZ5Zi9f1k
C8r7xkBTEvnrIW5Q4ZLRhiu38sKdCaRxV41nB+v3AadvtsFdVD9aWfYj1w15oRDXI1ETYDEpRd1K
S/NWoau83fJw2Yx2RxxyoqF2Q6tSt0QyBXnf3y4bo9CmGySkqKgZQieLscaC+ymcrECpW+ZrPRrj
jfIFFQlmNzl0XLfa+F3x3I3RcPCC/NakpH9wjB5kwlCOihK2KrdR5ScXrfznprKyFKhC84kImwLq
fFwPYvRPZbT59a2UY4Y1JNgEKVXVXLS54rrsNU3YYQNqX/FRNRerUY9Ikgd8TTQ4lo1n5e7ZVMxj
3Jq68TglDhYg0mfRNOKixBiCHzCv5EYfm+zy82CACuksNNzb1CzTuXpJzddcJ7TUCHWRO62jzykr
OoqZexv6fnisfLk26ubdT1G8UWc5ibmo4jbCOwOco84lqYN2E5FdU1Qfxx7NFHVAmfZcZoE2h4WA
GbjURROBLzB+kBPubVANHyD2+5dep1gXGS1aAgNxU1yE34qkerfrzrz83KSSJgfdDhTbAeKXjAS9
dgS91M61oHnUvYStvFdMzXUvZcRMfPVz0+U7XCbxyemorZlI71es3YpTP3k7iqAkkwvsvVnXaSfD
GsS+JNmhlHH3c6O3EmZXqnRMKAqqCBbZd3R0fL4U0E90j5mnzXteIS56b0X7ZWJh1SSr4ONPN8sU
A1dUffo141iODaL01rnZwh2ZJxVahbHu17RjeRiLotv6if2ZL5KSZcrxc9et85og+QQFCWO331lA
DJdhnU4saqLorpyPL+N3iLf1tIzfy96yiSzyqpN6OjASo2DFU/Fe44ehCOs9Lb/Gmqc4ymjv3M5W
uyjpoGotP5lZbb6yuFIo1hoCRMQ8T1iG9h43kNFP2RHku7ahoIlcogSjOimbVnSK5tUo69lxpNHe
TupzatTqBG85mx3m3xScs23oNn+MvlSneP7aspe3A+0bOe2RQTOg4hfiqll2GxwQB7smg9JUeAaW
4bsYjAyF9zz0auGOKEP7+GuI9ecZ5DKkL8cG4nlQiw17oFyzL3n+6jJvpDnzDW8u7JF5UongjAVR
YHdkR4oYn7mb6uGGUHD8GctAvMwrBSL/dduRi8JHQw5MCJUKrTGbZfwQ8+hut9OHUDUf17wx5k9k
+SJG6WQTEN+H1CJV+8SMju0s7ennjcxn+c8y62EG4xylc1jmO/o8Dypmqc6ytxxbHgIk2pRaCc4g
cKL6ALLloYnqdpfXbUuTH484zXZ2TWyzqx4PLW0OZO/RPALOx1PskT/3lmNk+hBbyPyZU5UvLBui
SLpTNW+Wh1rgUaAe0W9VLV2+raXSFkmfu0GRNO3ysLr9bWIOOw9kUXJJDfGQ+7paR11U3hmlfjPS
TaEKIIq7gtUdAfL9jTOZb4OviHfrgSsOqHkazXvoaLrDr2ncNcUunxl+7uqbQPg5eQ3jU+n1xG+Z
wbshKBrH3HkGWmXHxlO0ykgipikVpddlY/jZxbUqjH9errYyrMy7sqwp/LHkiGbRHE5szpp5T/d5
upntPZNqrZuhQrvlNehAcM7ENB7AkZvWGxhwrlkS7A9elUVXlNWvo++mh6abcPgRf92xvnz1UGsQ
krAdguESxFWxG5LaOyUIS1emRWREj7uefvl4gHaPDKWy3RvgOiYRjkydPWMgnVN+5Q5+OEn1GT11
dCdi9LwoV/xTwmC5GowA0Jb2lrF4P3hxle0N3YCT28EthTiRPBRW8gzGpnpHECa2PYHJhhcEpDwk
Hl5Vs/MutZb8uRFm9s1yim1I2w1/70ARkvin3ujGezAVqwZhNRCJjhsYBPmNn4unOrPrt3ostVXh
+CAYraFe641G+RJq1gjJa+gfVeN/wMboLsujZOiCfZvRa/Pw8DnJ5L6Jhiz71HDxQFep+wbo3iD3
GnzrRtfw5sWSW19p6Acx3HmNizw4HV/TMNBe8rJTdNUD97I8xIywF7HvPnCixU8AJzaWOWgvc/KC
r2k1rRILQK9o873sRnXfEl0Z9G15mJ2j64J75zq0PO+a5YZxn0Tady2yv4V61j6mVYEgOHH7Z8KL
si0TH/eado5/LPQHppvl7U9rV6bTqJ/TSK78nvsJzxFLObnO+8kvCfXB0hiMxiFOg/gMEiK5jHl7
00byIZ3n2kmK4Nu3dLVTua5u3ZRG7VDKEesjeCVCD4g2oIVlD6p6Sf30kkVGdo9FrHoJW+Axkeie
lCePfW1317ycwl0B9wHJbyvuDEuKO9G18WUcdWKmn2rDomIN82VrG8o4ySTBGVLaExFETwyJ5nOP
FovZkaOT/kzlD5CyOFeT7519zhj45MTzOPlLpcZ0N/Wd/8JrtUVt3I2Dd4RIp12XTTAhyo0VfbOg
7ddjJpLbwfYn5sjkOwFvxJ3h4VZtuQs/9GH0gAo72Eyq9tZ4bqwbC9C7R/HoiNt93CCXVG9hDu9B
kpi0CcreZ83S1/c0E1kECXjSwFqb/mFGk+/p6xU3uGmGI2wkQ6y6yOwO+PXcq8eS5jo+AeJ5Cp26
epwqI9kpr8nOtlZldEdRpGdlsQPYmeLbPcl4yj5ZgiOzzvT8phk856ICHXy/aIcnmUSPnoeIzbUo
SvsqfA4N+6n3QdAsjxhCUS5ZDdLX+YttlstN06HeNtvskYJ7iY6tDQjatijsj/sOMdna6kdj3/c2
3hXzJhaiePh5ek24l7ZhrYHPrTz7PLRTy+z+vieOcF3iwriq8S6hVHhNLT/8uQGc8IeTWP6pij8w
SGirXhryGJR19FinaXxMXW2fRygec8OLvhtN+Ep8ykNgtvqzNTqPnozrR89ptDNMjnBDexQjBlL6
eoS3Yuo42k2kWORK+owokOkGFh7jSx7wwvrRQ3Y/qBs3oakPDsh7G1xifqc619ClM6t1+Kubna7N
Adt7YnV9+CghYI9WPYuGloiNsYOZ8nORh+q57/EGd9mTHt+WWS+OfH98yQeMa10+ylvhjOSMBdFe
pp52v2ziiQUOBblutO/s0Rie3cTZtF0zPDiNVM/QBw60R7r75WtZYlyabujOWj6ee+Crt+EYRLew
ouiMuAXt4flhaE9/fiHTIovihX5djlMJxu+BD3/fj2Z2XTa1G2qzkGu+WohvwfOEW4nJfBDTtPZz
J3tQ9TN6jvbRmjftxHgTuRMWq8FtHotW2Ugb+rflEWU8sR0VEs7I6ohc8Z0uOMXkIIBKQ/h19Oi+
A+XjWDPiuknU1R0L8F/W3Py2rGG6KGfib+gf3DAZzpo5AYZcdousHc7Lnu46/dkYxJeZo+KJAjct
qfyUiOLA3h6bwvr5iD5GeV6OR7aSG/BK4zqOO0QQo9eMV8G09Kpq8yWNQRWxnhqvYaF+tK1ZHEeU
G3eObPNN0VbcauaHUybHu6gvBHBWgLfzIcLDiMTC+3Rw4ky7UHrl4fJjqh/+/DHh9GpjFGTzprpJ
8tYoI9xCbfsIGSe8SXG5BoJHyyFr9kO6iCXPyzGDS/DIGRRC9OJblmOoRZlLBf3dNEbt4ySYIUR5
S4Vh/iU9Zay7BIDM8sVehi9hxBSGKDs0YizRM9u76pAAH5s4nTYEPGk7AsCso9/Fs8el0c9mRclq
+ZaiFt5jSwd98vrhfjlU+jbpYmS+Hvyo8h5Fima1CR3K0+SHObF/pfNQoTHIkUtqMQrAJCZQxEiH
I/ZBTPMDPeUeeLbey3HtJ0m5U6mW3SkcTLtI1ljqFMY0ou3dIw198axDLsdlPe1Mfahw9jnejRsP
HklJtPvBA/dbkWE7DN38XARWeFKuGRFsCMceixLwp1PfTlvfxuCBb8Jk/ZWrTGxLc/zhBgXIYGYa
5eokv/qYAEGTcewtNQxqnQDRN0aTv8BEv7fV+NYaObEaPRL4FktNl/4RM0lf29P04JO1u4EW/IAL
0ErHM3NBDXdLcpoG+8WPrXjdaQgMhxrp4shnWUTTkyPSmz5AuRpkaIlMDcEUsBPkXpZjnMOHLJ4+
kSjaa2lUYtORJOq+DFUFdhwl4JSSClRaP+xM7MoM7bvedfIxKa11Q/rGmHNyTrn7aU/RdKg9Va5C
T31aKvQPqFIaSNXF3hvs/tacsMoOsK9ZTZcPARpCpGLncTBIfTeA17YlwHgmnbPKMtiVFpZQjbnN
yh3SDhtisvMkJC5t9uFprNe563aEaUP4y+ui3nighZsMIiSqQXSjmdqTmCtXpffDyN1plVpmufb7
6T4R+JlhRkKEgKwcO/na07tXM6c4ksE+QpC1s53oqDUBWYV9DMZ+Gq701j7HilHA19xDSLKw7aWP
yWj7e1nbt6WMKGJPpJ/KAFGd9TyYJSrySmy1AuBaLB57rRebMoTYCEeE23ZO4xw8CQs+pOXSxjZS
IewNXu3eJjq8NM9AVlih23uz1qdDX+fftVbCICbIYONgyu74sPddon0O54gUmhUrjH1mq6NFxOnO
MTV5aGLTBsIway6wXrTjV1GFx7nzZgxZdYua7UO5Fr1fw/ic3EpezIAZUAtTHJmGeWO19m0RYNej
Kk/aYGfBKtPcflOKYqcmNHslvuxwbL5kXwA5D4toH+T2Ocl8jMNTzO2RbsNAXcFxcEVK3S23lRC3
9tCAochJ9qvkk0z9cj901YeSLmU22xnWCSKUBIT1TZdlN7mTQuQJrQflsVJWUXSb5e3L4HbyiufR
Oit3xNhfVkiOexABZXyPogW95W3PW90XaUnCpLfvPQM3GGfDYgbpIUSPuemz3gevlpr7vEmuuHIg
JTcxE4/Sexpoda9ylEeHzm7uS0d/iotO7loRke3goEKkhB3rN4OZ7lWcH/krgjMX+vegYvkY6ySA
xMXwEA/V1QFHA9XU66GDuuQ1YRTOC64T18KpXaFJ4u8v4MoNKELBoIqbtA7fMtABR1MxJegs/6yl
RD+2EkKL1lT7Yg6wMt1tZJvZVk4xlx25qo0SOxgbCMi95BXXbwOYMzx3en4wVXSb6yY5FyXLBNIF
ApWGj4mnnuPJmV3YTL/Frd7Qq+1sMkFcWEIrFQ/4nZpc32A23+MpPgw2qauGwgxVaUiYuUHelOKr
L0vzPrTEtBJlmu9bm4aJ0b547ijXDu5HYmVho3ZMcN1aC+kbjCdQ3SgNwneZDzhUW4rKeFrrFU5x
BA6th1CK8tQ6id4Gg1ST6clLtp7Nqc/kA/y88UeZut/gJX9qCNuovcTP9YD1sMGi4aboEab2Syou
eTxpb3nWhoda4sjR+/Fc9A5eZ4GSeyKRZKp1c2PXqb8xi4fU9MdHlRjnBv2iuDG03Fj3zFypFbYE
E94UGeEuvakXd2kvP5il997E6BnIs8VfijLqQBex55ZEjM2WJ7wdM1ihRsIEitCk1Q9maNHK7RVU
Gkeb+GngLDXD6zatkYAB5NiYjf9QRe17htH9Agvgo2jsW9GaX5NGvrTS8vvSqz8D5pODTqUDxVzp
tGrrjKBvvHh6dR1eF8uvKNPMDdS59CbGtu1LTe6rzvNXk9SP8WTeZbBOu85MwL/A0WxbIgfS6eqy
hrV7fa0FMvgxtdy/PG3Ta3X2Nk0KOl58NcdiF1bWvrIJBUZQIz2v2NhO8lAq99kzacaMzjEzmF/W
jcWtSVfHAUkXneGGAdG5iiL5CKUebWQSf3dDb6VH9quXFUjYhfWtrvMnPcDpO6bWrTUR+JqJcI/c
ArmnmD4scD9rJtjoUsS2MezXnEnV2BeXKphuberYU1Vy8jQC8XST3qbTLhWMbaXTxeuqc7VV4kB0
7UHTb/yshZulucdAsGxPOct7nXhsZGq7UGZc3SFMUjum6itkel/Hl0w3OMtBhzkBFQpfo+cXb4y4
45oX5wG1NJQQTmg/o3U4UcijYo5uMXbPeTKgVRIHyhGvNnSqfTZar7VJKwBh4JePJwBvFkLVRlIn
4G+RTn2xjULnRQyXwa33aWowmIx01izc5Y2DPrpt5zyvlGjEwdWLQ9QF71kRG+uwJgzVjA5SySfT
FbhnkIiTafnkEx+PtZmcCddwb4QOrBJfSsCMe63H3T73XZhgUUWETea3qH4n//JSGUw4keayaIGr
qgtiqyedGK2khEzSVNzSG0SHG8pC5Ezgt6YOtPPH8CyjkLVP4mXr0M+wuavwM+nxQiLLYBAzH6iz
gYIdiFklkOVMyeER0SWav7SyEWNP30PffgrDDpJTfpRD2D+F9aMUnlz7pbwkBWORr61sZiLaVJAT
kiBt7yqqjsnwI7a/W1V/6xp4/6kzWTBgsXA0NaM6qqNusG3M5pCsJB/OWtOtc1EhrfUG84tGYwH4
35n2yiKJKS7KL0qyu8kbkqMs0PbDL5jCH4Y/3tiTwJADRbNONCKpKfDeKRNtgmZTfm+QH/hzbiI4
gJ2JlobJiLWjNAuKpOudVWNzuQDy/xxbeF96SsGcBefKxAOZmczZwKWhqjgordqXnXdmCT5tYWic
4S0hdqGMG1XzgBQ3aj8I54eWZofUsJxdo3MrM5zxj1YanBWB3c+ckrXX1N97ReC5ymhN58XcDPWS
c4zefau52F7yBHJ2jFlW9xPSn2Ycfw1HkbJm/hJY8ptONjf3KrIfqFhCcgsoLAh7Q3TZ54jqC2Pi
rY40DYZ/dGdN6jlzzBerdNZpntmAF/0vU0TfpoTXHHoNgLOOMw86L0lC7oAEndAJFeQvo80NrSFy
Nsf3gEVa3gz9YBEwbZ0KW9yGpdsde/xK21R3yWE37poq+CFDH+Zkgb9Xb1qo+gVFgdCZm+GoY1Ze
Lry1HXyIiJVdg4dmnXj9tJ0BDqYvjF0/xfeVaew1fwRiKpP7KiEfXSBergwnY2o/kE5sorqoE/OF
iKzvtdO8TCPlR3rBxNhgNYple9/W3GsV7G9MGIyItt6C6THVTvBjFH6Tbah3sOgnhNZIAjdDUf1R
V/nZjodPlEwGfcIYIqpf7XzJtJb8npGhvN17rRxQArUH9IU1GX4aszcNqkWFVHifQRZdxVq+rcfo
Q1r4PiY6px2XGJX16Rq2PHVY5rcDdcG9bRTktjmbQK92WdFt2to6YAGjZZWiMUjy267q3UvlmKeq
7MJ1nhrYBw1SE4mcWbdKcNZY0TvtjV2nIToWsX4ZJRnylQ2deySAcwQJBr4cVfq6NuKvWjkUDWOU
O3H/rWgeNafvUEuSHmBPhrrXnjQmW1u7H3AQVUyWmoLrIA8Zd0ia39i9o855G+xULJ492+CNoFZj
ZRSeay6dE1k167BRWDE1Bwa8ld9qVvKQAWx6M0Oqh725RxUWrOlUqnUG9Z2mKYZY8o/GlThgUsqY
1c0xLz2dVOIfSefGnsHa4lmJKD9J94+qxgThxgXaV4uLIZWGtaFfQ2AUpBiaqF58JeOLsB3wa4bm
3ZPVDWSgy7+8rseKNnwE7vCUTuGrbsCF6VvzU/MV+cdjPt2hHHD2DjmAJ2I+1bWrsnbLGZHzIskq
6KL8SQZHowceVzSEr6RJ+Dq5zsUf9AGeQ/vNCFnixdg1Eoi8JVzBkKSJU62uKvoKMBGQncp5Wfpp
Ad2fmY+Cy2BPenZj2NU77fN4nU11QJA8hWfpvPCJrkmwMI5hjgJtGvPseYojXAsyuOmUfu1za4On
bB9M9gs554cIU8BK0egqILOuYz+uNtw9DSnHa9mMt7kPUXXomjUTPLjMTXCsOHvMkZqUo2ZperDX
M50k1sB97so4ObKqLynR2DYNH+fs6+a3CMlGOVfUE6ZPvVPEZ1k33/rAW+vooSrNPOPWbHrEgbr5
YIJp2pQTIQ965uw6nSKpncZox4HmFMgoVlrRIfWU2ONpPXUKm1YWULgu54kk3rQ8dfY0G7h1zYDS
JACoLHBqQPRut5FertOQ31PZHlOq9FRZXrGO1/oc7AZ05DPtfI9INPI9/aiZttbQWxvAhyATZV7t
VGFF2yZ9ihmiUBgQUBg30b3IpL6Nyabd+M2D0fj88RE90DRz/U0SMycffHQQo3c0Y+ZW3JyOGmvy
LJjT39DvMYPauYP3XVdEXUJRifdFchtqRbZ2bP1HO6QWLhRu3XUzvhGovFU1eoXlsFSflEKIL4oS
bTWkw0fYEEMS2yIF/WWNR19wxTTAYEk5g0JbnhjdB1wW+XcUSiVLxoTACG/c5UpZBxbMn12wgU3U
7hPRCkJQ+DsweSQUqhzxdnn2nulYsdd1fx97wbtrJDOBIH0cJuc6DnNRtQb43xP21tKZCiW6zZRG
3yG0CNzm5sKqPq3Cra8YDH2NPNy8CG4mGZg7jxvcEWkz1oZeI86ehk7nc2vthx6Hlu7if09zcfWs
b5Gu0k0EAilpCPcjTXxrjTZlK93hDLt2wFrulISSGxlYxOwyPhVF1eOrxffrspxA20ECTNM+jGCy
Sl5RHxAgl/pRtJIajZKmIkHJqL3vZaRGTLvcs3xjZUMU3TVDbG24yTFcD8PGVQ4JvTUZgGVCPdEk
HiaSsTiIrnkc7bG+hxG07kO0oioL73rdykGfmlc3B2Gnhpjr2LuGgeEh6GUCGMz9dpF2LVMrOKqj
U6WHWLRbra/eO5ceWDiZYFaq195wniBgDa+IvK9NPu2yxFGv6PC68xB3JUsyjLS++L6ACf9b4MWn
IuP/f8w/81mQqybDqF3ggb8eXSVRDU3x1f7td/1/RXAEafi//olI/H8QHGXX/BXgyM/8BDg65j/A
neiOqxu0iAyST//Jb7Sdf3C5EMxIMw8xLx2kf+EbNUP/h0k3GnOZY7um5c0/9Se/URP6P2wBVd4X
qM3hLnr/PYDjX0GFniAQ1rANIidIeDIMsIW/gQopSdhEurGQHaoX2Q53pus+WCYGXkCyu3CSLvwU
owL/58dc3dURI/29U1Ug12oMVgK3s8/A1yGbK8V312vV2jcoIkQ44Ug+W+WTtdZpF1M78G7D4MMY
q0OYqavTytNYmzi8wrXnZQ9lQyGzVPTq4Zd8gCxP1k5UbZIKKQImuWTTUf4zZE+hoYUaV0bJFp4W
ZArP2ZoViupOTNsgMCnkklH0b3/Su5/w3P+BFOqukATJ/u//af7G1F0+JEe3+EP6OiG/+m+Uy1Qj
VhuOOGv03VgbDoJm1n/AOdZ5NdzmhEpGTvxUIBzr7G4TTdRkDOfGmKDKTXDXqM6eMYNfR1sUN7YX
XHXuAI1VHqjPPcpJzWT8cs9HDZgpUY+Q4gWpJ8FJyhgKJEqfEhlQF8gbb0o+s1Q+FVGz+/t3aPyV
4+lhYXEsE3GcY5P9wsn1WxYIcGpV4XUoN2SCvkq/uaHQhUsRM6tD7J+ebFLaN2YbfDcJkS+j7HFQ
n//FS5iRmP8GLp5fAgUx1/UEQUZILH/7kHOeWUWhW26Qfd9FPvqBwDvYpfPxh8Brg872YCI9zooa
OkZz/fsnF78lEy9P7js6uGTevun9nkycUwwvgGxjQA+cXTRB15BXffqG/3/duGSMjc9ZYBGhihJO
YXUN6/WE+q0G5NfQ9yWFMWux3bA2Ea7Y2SyN3bLc2cMDgzZ0HNiQRvGoU5ye9eP+tiii09+/AXP+
dH7/9HyPWwUXsyEse/4D/xtxPhyduNGbZXL2iXeB9d443ISWVGtEb9M6CauDDeHMraf9OBIV2Hx6
5Q6QOK7W1js3ploJHHoBsNBc5GQ0wg38LGzvhZDUQRtOHZFDBaM9ji2UGGOwzybxKJX9UrFg//u3
Yvynt+IKx7OsmV3NxUbi5l/fSh7Y9PoZCDcM7Vfhas95282189c2ND5GUxy0Tv/o3PCrcazDf/Hc
/+k6cE3T4M6KAcG3Zq7uX59bTE1hkJdFlTZNbHBh5juNQ2hwJXDSHHJVdgzTHSyJYd/mPsKQSuvX
f/8SLOs/nYu8BouXYM+RgA4hrH99DRN0H4s7GneTefUd9/kXN2kaTc6nn0DrEu9NZr5rXT+s+sG5
8yti5zudknSnATxhybvx6dbhMCFzR5SZQG0cbTvtolVq19nAFBGqpOvSrKmjUp8ynM/JDKiItzFC
VSq1SU1dV5P81rbJDtaEkJylcuTLgfYLZ/QQZSszTc5GU+0G9Y22Ta6jFBHzb9adT8unNkEHdK0J
mHUZnW2iCxtktyvHIGCp93cK8+eq7mxWitZ76161UC2ioXBInoxenssmPmeFeG9H69CYJks76zt3
zmi6aXvvqpXGO4Wyi2WXt4XfPqCK/9Q969Vrnc/Yl0+hHZ/G4NFrzFfggw8h5aZ101UHMw2RtQb/
h73zWJLcyLbtv/QcNCh3AIOehJYZGREZqSawlNBa4+vvQpGXl1V9X9N6+Oy9AclKpqhIBODu55y9
136jJP6u8rGamyo3fGqn97Wylm2JTL57LPjBOUwRTBjGi2vBXtGbS6Ebb1YX7cmkWAIKm/u0GEYX
nTGG8TmkR7akdJqna4Qqiw8vd7apSVoFib1vBX7DoIwfiAmlQVLWl1ZAgSfThuECunphX4v804+t
RVpkC8xdD9T/e191bj6+ZU6Oy6gUx1YVH30m76d/qhB3Ziw2nme8xBMyl+c11cgh8ownpwJRnhDX
V3vFeztewpLP0zQh62O6mnjGDOW5axN8cRxVMzULUY0E3/ZIBaybw7IDZVra1i1sxFMVqVsk5/vI
mvT/Kt8TtwiQ6wfp1pcy4tlA6sym7SWIo4xNZjQzxA3EjIg82gSaxpF1CeNulyOM2Ra5vfZkex/7
WD7NxPsGab6Ie9igbqK+ZKb2IqIEv7RpkotrmHdTAZOw1rQ6/bzRN96GTP2CnjILO3+aGbYXi+kE
2oUU0BZ/6Y/fUYQ1Fa2yt3N9gl/sE/KuZ41ib007esh78dR1aOxgUGJgciXSuBz2aaQhkVVrzPVc
kboRH2HFbAqUEN0YH2VSQTgbeskafwpzGf+blf3b7rWXUdIMQh1NF7hjytplLXuE7n/bguU+6GjZ
oG2Mzam5yc9qx4gBb5GesiLZR0N9iLrwyfMA32BrZRS9HZD9LcqUKDh3jJeK0Q5zgQeDpnp28Hwa
XmTpwXQ7iErbwMHvYDOQHluTYFrX6ltPwCvxkTsKkVhFTlPlWxchHr98rMwU6VKou/2DTciahYTd
79BhxQa9OAepqpnrb3Q3qnmVxzvmyGSm2A35dgbZAMi++zbHRKUmi84DDZP64Jqg0kOo2tcqgR2u
59zo4gZzLN48xecolx89aLksyNgJceF1jf4m7fqY+cqGV9IstIFukIdYlTTfHQiccWkloU94MnSi
hMaD3y+kVk8lXjNXCvPNLQMdcLN61xovQlq3Su+/nF6ujYRLalI7z9ExhsZLW3glKLieCimCXOmu
ZWx9sEegN6kspkf2IqX88gRh02F4rt90LVFmqbBuPUMlkHnrsVXPgWu+EGNw3zNiSytz78PGhkMX
7NPyo+7lpRi5WEDQCDbkPGR+5Nj9CedsNnEAtdLqAHW4TX3hdV5NExRVsAiOYdDf/RhqqPLeFyik
kfrNbBruaEV81uxQLovOLWYZtiLigHmKykteGss0qg+yYd8jnG0AHihRkjHkmWe9+615CtQhfHCu
HlcrVw9fDc1beAV8A5nD+gXzxrBGzOLYL7FpwecDEpVqvE7kWUn/1oLz7mL4jKRmiVrseqoMTu/m
B9iWETUaoXiBlrzHNr++i2gf5aVWz/KcLWHaepLEfPEo8aHfFZ91chH1S0dAHD/xhDAJBX0H/G5U
xJNqO8dMe5BJc9Ct9FREGJgxw+EJ0p8EzcBB89dt71yYKHELoLOekShPUnY3LM2WJBMvHiNmfO6z
M+05Vubc0oqXZIjmamIRRBeuzDugAivhZIsyTGlYISxaWBB9oFSEBLSFj4HlXM08vs9c8jgiByZO
etKifKGLtbCa67/fu7VfIvV0ziucnVEhwpWUhrB/yY5zcOziLNdqyBHxQ+k0AS7fKYNCXxENjqBb
HkdP3ocqT7rTn0JzvDMmersZPsQsp75lEBTwZzH6v1Qu+r+epQxJZO+PGtO2LO2X88yAjD1PXGZX
jau/TGxmPzI2lsPR7s6ogNoAnWK8wuo4VuaLndsovpkWotXhjU+NOZ7mjpNkelI1aAKtZEYVAy5C
PvFHsMNPuQ5/rbE0+Uv+oW5SgVKA2EQS4BmVzi8nWCnsyPQZhS86s1uWBdJOvBW6Ee5qk9cd2Csq
L3xNHaFZ5Oc2ynC06BgXiX5KqvyJWFPuQJsTGvlwJUksdQCYIjdnmReeQpB6ltGy7taPwm6XEGCP
PsADHRVVGdG6b/05ndhlwWCrrOtvXK7cmKgYO+/Nk4jwjAfTrwZYu/7Bypqd2tV8UImXMWRXc7Cu
G18CDdLcf2nSTjDBwkFg9HeNAQEod2atjevzfSh9rvfZU+xT6SYL9oy9W8IdpdZ2c8rmxl5mkma4
3n+3qr3ydIKdIgnSIA9ecz0BxG2TbQmjHcUNbvDmI27TleqkzGkRu9aoL6ZDG9FcPANO522VMHAB
8uCUc7R9V3CPlcXGqfO3nIpGi+TJhPJg1s6NuDxwwfa8az4cNz7rUjkU2Fby7qaaxknmMfvJBEB5
qOtg5eTpZxClZyCrF6yqqO3MY6Np7AUqjt4bazJTybcK9o1r9asiw8wOWD/umBxvOcqqKRoGNzxI
oRxVY/h2Uredj4ZxaOJp+jqvbZQPbsmYsGTzJ4coYKOHT9lpZwMy56zk/adlEiws2zsa7LTFQHVV
R7uU8IA4IUYWj74dfepeTqtvgCjtDKQhRM2UW4OEf1yjY7lPzWahoq5RlObYF7i2+xo5q3iBTUUr
l+MCq5RWlJhcUbLP3K5FytsFv5/0/6OW2v9NnTDBavbn4vOvnTBCEj+yn9pg0zf83gazfjMZ6FDT
0LOyNbJJ+Ez3VdX//AefUU3BmwKb2DFs6v8/22Cm8Rv5wSyoENzoULCo/tkFmz6lU6g5lNOmVPnG
/yTFRP9RHf9P9Uwvw9aFYfL/Kf9ZLX8tuXrFHkKY4YRA6MW+YPauhDYCNiaisl+01/iqIOFIczpN
66Sj+w9ylWdzStdawISS3pOufqOj1ItsnvBVzbnN37z4aJXPuLvM6hrJs0aqL6NYGFYI4BEGhvZt
MNcYnTjf2FtcpfHHFFMklmE055gXEb3tX7uwP5sdGT/+RqVYI8NH1xZDfrOsXThAcONoN27DclXb
ALKdlTrholfjeABLXg4TOXDPmNWMdxNJ1LbXI6f08ShzxKpYV5Z7Bb1l+BW0tNbbucTqgSIgsOfJ
K2ijWfgw1Rho5J5TZRecWfbHZs6MRzx5DLQYSDCyZOQCWJLJs20UyzG8YfhN8nX8giYbx2f3RoD5
IV2P3+51QlmQjMU52F875VbZ6OHGfG2GA+NPMkHm8N9WU9ORYo2lcX1pN0yr50jc3ewgv9EiaCDY
0zut201jsLlNqYExaVktzA1r0nXKCJhVb/q83IK0Rhm9VzdBy2B1U1C5rPMDK7Eg2AQxZEfVw9IQ
rEwEXMq2d44tr0eHln+z3mV8p/cvot4FhKu69x31pf5gCgSgS5J/ZbKtmwVYe/OdBiDdHugbuK8R
yBFN4UA6Rry2GPQ1iXKEGyCRs7SF4S0m0f2bgnqG1ILooBXHFAemu2wkZs95DwsKbNe2HlYVkTY4
/HRiHGedPYceKK75p/k9MP7/SI7DHccYPz+05skZVSaTUMPtqkoXrpWcUf4TaFeZBKIy1B6and8s
xEhzNq+YNovk95ix/2jt+n9xHKBbnLD+7SJYf6VfXvnTQvjjm35fCOneGzaNfcYBpmabgtXu93VQ
s1kiab+qKqMC1iDjr8ugoBdhcaTkm1QwJ/+zDGq/sWJO4mjNmJplzBD+e1Lxx+Gw+uXjn45gLKG0
lv66Dmo2rSeC/EiHYrTAIezn1hPeFLIqtTiiCR9eSTo/5H20p33PcO2pxZ9GVtVRQxgrXfnIHrqx
/fzsxGKuJCtkPMydZH4sjACJjK6ecuFQ0RXcqYE5EOyR3tQcvg5AnJkXMhK0qWyj5mZHkMKDFkZV
rARPto+hFgYSKo3wVjcDYsea8tYY0js6rhJpk3ltNGpup8Cmx2oOk0yBo5PktyI2toksZlj5dTRy
4XOd4DdtQEt2IrpnKn9uq+SLUCyeLurseac6h2jMXNYC1imZvcUeOtQpTpOBBKAL6mBBMAtHz+wl
rV76ILqga4frXRUmQ1MXYEXSEaJkv7hu82aW1T5qy2eQAdeK0V2QvHg+5hrdQc7VtcUer5O3+MHn
8alD4UEOlGxtAFiTNbQSMf2GIHny6pRoRkB68z4FNqn5PbmlNJePeH7zjZunV7Rm7jKvHuCSvipl
inRRJcikfPEcT9IDZAphdlxMtAjrsXgwB6wuDUULuauIGKpQO5uDfht6kKV97TLTqarwNOHF2WW3
bkNTc9TcKRsOhSgZK0jMMzJksSK+gJDMV43jXrR87GdwgQz5bkEFXVgmAVWFYF/LctoKBdKM0a/s
hRZcFL5Ka+0ZreJq1URZA9AK7khsZEh645WG4neeDO5FjBZwbAJYRHX0qbGRq+PTtB0igJK+XwWC
VW4gjLZ24w9/fJJBos694h4qcULCFyLSOuo/jc7dY1KlSR2LNamjwEWDgPlupTlbIzuFpVQXsfk1
KlqyHBP3CWj/MfVJY0poIulMlExjfEa+sfPMOp4P8VMS9jR43GybeRG2SvNbaJGDZD5LNyO5S36t
owGKSXSxnDeE6ORTxQvmGI99FeH9k/UnHKwT0EzkqHg+TQdQo0RAGqIPn6sRqtMegVGQtaCycg/w
fPo8Yh0CEv2QRZO03bmL+uKprNLNBPTAknl06GAaMbj5YrxJMz86oVbsjJBWXmiqMHkbAk0gIVaD
vh1qxOXEpemjdwI1QeSm1D5aDtXw0F8UabEx5mNDJ7JbeZV3LGuxJ4n2GUY6zb0seTPlsYDfPk8q
s154lYXRVxmRaKSbNh6vuR/uTN6g2ZBTC6YpE8RBIinT78uIqxmYubGpc/u94/5f1o3+BNGKb4bG
7XR7bGbd4AJmd1aB2SNLCCqEb1n/ZZskifm3sbAPblHQUPUtAK/N3pxs+BzNkWc7PDv4LJ7oYHGa
cV9KXfmGDx5gNQBb68frtupuoVVgSHQXaLFq1KiFtkilvMd6UC9R+DWzKpKf0fBRQQiYBzVKpqS9
s4cWoT+/BmJUreVSDf0VbRQigabmDIWmMXji4tUJMbBFyVAgbrdab707agg3OH1LUBiulFJ/q3wP
lnLeQoZH4KV3FuBOl/kqd3XkcI/7ibYTccZvV53a3noi0kp1siNdEodBq6oTRoP1EVjXqrbSHeB6
EuUnERZIXVJUbWw9JplTAypCo9vEuAYLz1sBxFnYVrgeDI8GoklvHYCb084UGwcsjfjaY/jkoIIb
Nl1+j0lsUYXeLejA9gXtoRoA/ysoRZR+27rptrUIv3p0bXeV9PWBx3rjG+quH8Vi+k6tM5e2IF+4
FairodWjV+nGYC+1c8gpFXINPCO6LDdpvJjmsIlw7ltNteDvZ6SzCPNntA67wVfvwduvU7HWG9Se
ogvuGs8ky31cAKTZEauwaVVU6y0t3B7a+0DOULYPW7kCnrwxc9a31FzVEYJergm9VI5hckH2C3Pk
+q7pgNsjFys1GFr8OIskEK9J85lWp7vRQPcSmqemKvfwWBHTkow0dTiSBMTSN67UQmLPiO5zz0dd
4l14zBeh6Ahfw72FgMwxrG2MBjpjMbPanS9S7gF1U4a0LpCU2Lm3Gv3JNzosGGtuk0JbT/9tFf+t
ybo7xVvWFYA3de8hz1I970by0ByeNYHiwRqr3bXPAU43cm2HT10KxRmzynRdURKv+xqjGdd5cLpl
3wi8RIg2zWrulC7wDsaj/inrrY3bWps8y0+ypoSNCBMs6FnbQ/7hZ0hSrCi7Dy3vzk81dLrOGmUo
mrdP/KIdiW+FILp7UOKjFz2r8bjxy/JYsBLpbJC2yMdZljW3zCC+oesAsNWv08egjJ5jOdwrqnFy
pfGUZ8qVd2XOzGlR1smx7pN7s4/uI9W7MFq6L+MCEy28KudAhiFBsf7DKJFaO3D98uFmpQ7uAwNE
jsciE9+XcKIThEy+n973fXsjSuABSektJsEtq+u1U7gv6Lkh9bU3xcLqO/p4t7AKyYyuG2OqCHxT
Q1BeoCHgc496j+6TW6xW13ZQvdYDHldyknu9X3iad+5XrR4+p6lyzjEmWe0FCvFeUf35YEDh52co
rXs1ioSGs3JHtPLgLUcg4Vo/zDUNLlkFrxBfl0FaYWOeU6dckuo6byoTThqyrFzdFGO3MjznIOOO
+dfOtMO1XjUXCMSQf3ik6QKrsKhtm6SQPDiHubOj33SZkgByx3t0vHQp627pEAPhaips6WxP6Nty
oDwjZhGa+oma8UulrRdd4tC+S3NrK4vhDRvkJa7vgrx+UyL/iQL7BSlHTpdXvU/AA+eLOqr36DqP
RD4Qo7TIjqALd2zVl8TqnwY7PE/PjNSqBa6mL5fbLvEAcasamCzk0+W4R7wRGNe65sAhtaNt6e9x
0X93Pf6vcDzkObTu0n8iAGeXmM0rtuT7ntGPpxw6Iz2SvM1cRRhLN6gOUOFmGje33w1rqxo2JUGF
ZqEsyra6C0f1Oev2gfOm1+t6PLo6Kyy+H+mQIdVsM4ACBRelHpTLkA9HDFY7s7DXJAZNUBMifZNs
X1jpscFUMrMC79SbzaMVRf4cgMt3FLuvRUzbqKXzCIFg3/vDXEV7OZjNtVLCs6eOz/noQv4OVbSY
1lYBetD5mxLidVMa77Tp1lGoP9S+wu/EM+e2k3g8RJXK5jiazSXwdQ7ItjHr4eHjuDfm4LYw/iR+
PVOs6L3Ib3TVqbTTnZTdiWV8lOh0BccObLCBGz17PhDoKj85trGs8upQuRczeTO6Sltgg79p8DaD
JrofSrkJETF7PlfPd7Zqpe3HyNhHTnmnaPYd+Jz7Dvi2Ul/Zxg4JrmAsmHe2ydvNnKQSVzbAW1wp
t0y2N7PnoUhrVpfvyleuDDex/imb0rcOTmjdWECuMdOg1urJYQdsoLvXcLSvvjM86XZ43xBRZ/oj
7gyObCEGzY61A5lQNGBY7SKy06u0XOb5B8WKug0K/a1D9zMTNdrzsQBYPkQYQx9016LbgOxzloUQ
Nj2QPhIGd2Sf0T3SZ2isA7H0x6o5d80myvxPfyBEj7xwCZQ/txdhZK4IPNbQ1IkVamj8UP2wrw1k
upV1LLueKzVuRSyPrgpVxBNn1eWrYJTT93FH/AP5pRflwKEDnhNPYD/zNRxjZKNx5kbHVNKqdYj+
LNNCB+3CWUfpg520mMd61pzhIpgRn1GYB5p1oaAjhK9OjLVSHHrQqVibSwUHTWmtyoGYN1EcOFjD
Ye7Id6JfDNcnN2DQcyuVaTRv8/TguuKgZbRzMiSrc8xLuYd2UHiXCq4ivY/anenljXEhcGhHxbfj
GUvLc/CaqvHGFN2tkukxyXlE6hRXXmb77DPSXgk/3GRgv3Iw5qj/BlgUbnmoW6osI7gDUZWvUM4T
WqqV+1Sz0jmF17K12JBrhdrGDwTqaa19c2WxCgzO6Ch+kduSmKY50M99G6Qr+KYMYKWaVh+VwA0J
QHF0w5QEYR5Wv21eyhGo6aijX8FIAh/THjZ2xrxiVIs3p4s5VjjxsW/whoIb9pPKAJaP4aZIaZ1Z
eBktYCogCmk287TF77oR6PiYVdwCTc7DOG/14jF0jW/ktV/YlGgUSWaYtgOyjW3ZT4R1P2Lgn4HP
ilfk3iXkFXvpISxLbdnZrFLhOJK+1eckgmBPM4sYKG4xnshUIekhnBAWraWt85wBogXIh/e3w7ZD
VHzYk3VR9vhaKEqCTYcFeqUDKuN8Tsqq7VLnJsXkAxHESRisoWWf6ydziDd5KZKlBbFvNKwOhH4K
5iMjRyzsw2BfGPpD3NKsMvhdFyXpAWrRdodAu8i8iG5ZFXJ+ln27wRdlLrEYlQiXhmg1KJgUMYoy
SoDTOk/SQZ2zatfzxHknC8udGYb8cqtmj5uy2tloi2dKYtjc6qQXIp2PCOjo5FJwHJjFFiSR0BvO
mYW9xCPsaRZ7AdSGjr4o9hveBHeldrSoGFMhcY5ixG4u8KQs+vTINVvgj8bbOtbbaLCLDaAWhOcR
I0Lt7CRqvxA2imtIXdRLhKe0kXcbW7oJRgu4oksM+gMOxaOORsmuXZ5GtV6r0qtpsDrGfehPg24c
tLUwq61bbiO8HDfJApQ4p6j3EhbcFvuLTKu1aa1TAijmTRLqzKDSt6bNiKiDF2axnfLex8miaPMj
50r0kHPN1eAf2wE82sZ6lLnx1bah/2b6i9h2nS1cV6KT+qY6hS4FagFxaWX1mTh0UTCsYyf4Yk0d
TrwbKaWPsyqaLTY3ewfpzNqVZfXHn3LbbrYaGTZaZQPNHNV4VcN4uw4m2SBNR3BDmLkHvPJ0S0Jl
2CdDem8YPskCWU8ew9RXcT2/fRQInh0/17lJPG2FpL69hvG9TGziDwl1QDeSvedxIq6WcycgqRQO
sS5SRh8gqbNHPBv0YsuTz72J/54gem9QxSXIygIgnqeeItAbs8JBmonDP7zQ0ZrikCVWNEKCKh+X
DFTvD29M5EIJOXxkerJJMqLREj909gQ84VgxzdWY+cYRUlp3oeJCO5q4dG2LcUWMwnPvmMkm9Iqb
QuDI2da/RvgRZ360QfFDTD1wXVh1jDSJcsX5DUTb95/Akcl1bPkfqRNDOBbao1H3/VcB44vMpkdp
hFs083MpfXzFTozDt3OJF402qqHjhHNsTgJEQWbVq2RzQE7PKX0N0OrVz5Mvzjozoh1fqyR+zM1g
x+O9yqpxnekIcSJHO3cmcN2STnQVH6O2PQ4+ZhmjFBsrVfBeMYE1d7ZESehUzgMYIYdRp0dscM75
QEDXVLqKuVYmNlnJD1BJD6/hxDaSUKAhXYtc+XAt+vYyvzhh9aWNKBlVEyHlFPSTJ4x1e89DyQod
cIYCHjysMQYcZjlyNiRBDwfh8NSMLCmYV+xVNzob+Up47CrOgm/FyV4hSz1V4zEYCaxsP504+Cxz
xh1kw5ip2HomkIUyvsb9ph3cV9g8DNRoJmkJfQdlQBLW6N6DO/YnxSXWYIwPHtr1hci6B4X2wryv
STCIBxWV7XCEX/qeCObnYHmCzJlWlTW98+BIM2rppu5OFepTUa1J7fguidszJ3p3p+0wNX02ZnhU
cW9bioah0PUurCYb4thevRDgswsgC9s/+Sil/93FRkWMjXEOLPdh+i9OeUaL3iWOz2YWvEvCkGac
e46ly4yyLjQVagPexSiQZKjGh0pUnJbW4xRmOqzIpWdfpdeJOz3nq5D9PyfBwtbKG8bzQ91YDzRi
rmAGVqh51liTjrY4JR1PjRNiN0xK7xuPMIkY4UfWmetYwkI3x/FRDDVPdsDdk8WvcVZv9IRxrs80
Ah4GRLnSf9dHsQ0qCmHPjV69njBhG8PzyKvIUgs8ujssSz/ZJmpWLRz1Fhc0dsbUBlrPNUmTOAdY
3uLmsrEx6qCf4SX6i7bSZ14/REtjxBAbFMW6tKy5q2qcis34OjbOtlWDqx9Yt4GhM5kmHGp4M7pA
zrowfiehbjn9ppYDRCQor9D9n7u4RDjkfGoDhH7efDLAlV1jmVTsNDp1+6EvlV3LpWoKng47kyAz
ae1l7bvmK/s2MTcE0ZwZg48695yjb2ShLGVHR6pKkgMtgg+HHF7KR/+968Qy1odvi69oO65NKuQq
qPxthtJs+rM9YisjmdE6Db23gj2clvKsksVOhCI9uRqNSiAE+quUSs5+W9hVdxxtdAYqqJ6ck2IT
XtCpLIUTLSsJeaoxzq6QdzV5eREG+dIDh6EGiEZ5ranu3YWKhZErOsOK22i1XDrJg8HzbNu4eUwC
X3ihqelCYuVv7lJ0iph6CDDh+Jfn7UaJvYdQsFp2UE+xP2eJ2CI2ytlN/I2fYkq16Ac7Cej/lDs1
ZpU0OgvC0FMNb8kFC8EZ/TSWxbOncpelSnLNQChFGblJLsyd6exzbTwuDnTueF6r1kMZUpxgFpia
7xLP81KxUxSIPa8v75GxSGqwLN8pdv9uIV7n9KfxUvmeINfieWt+eASX5SOXXaQk19krxUwPhka2
oEucfY1mvpbFQgkidJmUUoOPOln04q7M6+ehir7lxHI1jPSR9KwT/bQ1zA5b33Va9E00/aJT2mPB
ha/8+NuoU2NmSGcBdHRbl7zkoWGdUcSGpCVzoTlfRsOwsyvSe8v236t3BHtMNhQKRmfnK8G719t3
gREvzXp81OCIeMwvS/0FQ9cqY3OoHWXnKcCkmvSVPN2zYStLj05dIbhPBxm9AzCVM8Nvj/usZhHo
AmMXh3DXNGWJ+Yo3VAwX2g1zxYwPbSvvGje9lrp5Zj+8Op69bZpmFdv+ImWGV6rZm93BmuKe7kfG
LGFdPLtqM+W+Re/fmcJeDnvANUlbifRzws0cqwr+wJRr71X62TZljxAFSszYvFj2Y/Gkpc42ySg5
ugQPLceVmBlC8Bk3/bolv7a3xTaGLVEO+XM4do9mad0B05lVLnV6bwO7D43s3qCSlEH3aNFQKDBH
TxejphHaIw0sE9RtQHKYhmdiWdbjdazSq9kYmyCz2ER4xFMXIbzy0dbcvUMfHwzinpq+nRdWcKxB
xQatAkstCN7p8iZYM2aW0T22/odsymhlVSzGRicfXFIUXK3atrjGaZz5zHzRrwmDfU1o7UF5GAbz
DgQUihm5KgibmKCqb14Zzv3Y3BS0IuxofCTdd2m4pE9xywJTeh+wAIQO22Uv2rk9dPO8sO5yQ24h
jTyQubWetu/ArY+g9jddqp9Z4zkP2KyYSrtNHIavXnavJTRuVX5U4KX3IJ3WA1pI2aHNNEvW+d6b
4H0gasnGmOGufMaDAeTXY5xWcPcW9aJNLQbQ4z2OOCAGiR0zFRIr9PCM0BZuzx2QFmIjfoSRTIx+
QC8BwS6YX8kngtXJjU6wPLf+SfEwcWCNJf9SPsjQI/ZvdDH1p2gOqxir3oiL3uxRfFdhtBaZW923
7SbwcApHed7NlRFOSBMZC7yN3qzl2SSRufMXnZ7qS05lXz/Gpv9/vvww5F///MdH1qR1OVy+SIRM
f9LMyL8R2YxvyXtQNFzOr7QO6mH7+c9/oJf7b6GNqf5mG5Yga5jTiIbjDMHf7wNmQ/1NB9WpYWuw
MZDx2T8nzJPfjDGyoyFd/ENs8+eIWdHlb7a0GT+rQAYN1RbOfzZj/mnCjPYH/xhqRIl/DY/DD7nP
Tz4Vk1uqSqG1lA4rNPSqg56F48kMSY5POn+t+QOC6dbX7+qMZmuLW5oqtTzb9IRmTVPkK6dg2/O7
coF1Oth1Snj3l4n9H2Pxv47B9V+MSNNLtBmpCy6IhSlO/KKZLHTgwpk+gmUemPzgpHZAPiEfVQ1/
vIblIqyfzJx0V0WNjbniB3JnxdlH1lfVoY/keHVcWgLMZdC411q49yRPN2vasBzlEC2YXxAd342v
f/Oqf3GN/HjVyKFUFb2UsP7lVfuuH3l2x5Nv9X4xN+LCWQaanb1WtB+MwczewTcg6AZOKFRzXSFl
XYQ4ss6qhp3eqy3tTDq4g8u7WBXRdNBQ/aviEZKnDWW81waqP+bHCXucmsJvGEG0rCw9+9Yh6tNv
9s0Nkmdi14ay/BtD0K+/GeWMrmmOZpo65Hbx6/uhcjn7ADAJ+2qrQoJMVizp2l3SVc0Sf4K/E00X
br2aFqoq1v/+smo/KyKwIAnufnUSrQldxW/5iyIir8mFDMp8mFmVsRd4CZD96zdTKibRmw1k80DL
lpy1x23C2cRCQ+qqyiVExKUWRf03V0L/xZ40vRrMQaB22LEnF+ivr4a27yBaTAaVlzO37sa3zqfA
YR0wVnEND8USbX2gV0UR4ZGGqKYChUJJqk0cmA8h8csIr533oNNppRmfgTuY50DPidUdWjpeUyyk
UJBvqBXQgr+5kv/La+eZFzTuHdOUKAF/1pYwX49zV3Qj3Go/WXP0xYWhrTOZajOvI/c4ImBy0Jue
xjWmJb+HStACBdvWGnfwv38t4l9eC5AtycsA863ZlmNNn/+LW24EOxpVxAdgzahxVgSmSevFSWDY
mItGzSOuhwnN3hG0Jy205SbBgqEahUCmAlfO/Fz2y1GpGSxN/+LB2nQGHfAOgMOecAy8WQFmbD6o
y1jfw20CKBFQBMxdMvpman7rw0p/rmxtrilFRwC2XR4Sp2sYNmvlTomR0o9VAmsz0OMdrixlx8sz
GNHW4gpX6poNXbez6haYQxmKQ+0Yc7/1mLMJkmAdxe9udhm24OthwTiIGZYMy/CTQEIYlyS6hr+r
wf6P4m1pOuw4f1EO2drk2iQHUp1cspgQ5a+mPQGpSgjhUcGFX8L3GojeWAGwjy6iGpZ2JOQGbkp6
zEZySAb/vdWhNkAfo1FWT3/0sClTvAwZLAcpmT9Nf/r1M95AOrQzoWp+fBrD01FVrH7DQtsdKk/5
419Ig2hu/vgYT4iz5EpVsx9fk/34TPPnV/74mh+fEWMGyYJeq5tVnNX//IE//v8vX/bjQ9z93qK2
0F030robCXDtZUJg7LRrzCrAdJFMxl0i6ivoCnnM7ObFqWW+98j1PUMMuEIz0Lwt7D/9oCRhggMD
aqAbGg99Nwzr3qqsNXAbErA41MJWgL1IkNtsIOryEc4JAefuuLYG3TiTZCY2StAW3AS1doUHoV2L
B63zYGQpgI/mha8zTfZL+MZkTdd0mD9gA82hxy1dWn4H1+8fq8GnaVHh/3KN8Ak/VPQZ+sM9ohyx
L3qPODmPBMkQEo2NL5TAF4tqm7ETHQAkK5pomnUwMP3yexKFEuxtWw8ZzbqIsL9FUOtmLXDTz+G/
yDqv5caRbdt+ESKABBLmlQQ9RUmUK+kFIVVXwdtEwn39GWSfOHvHvS9sAaS6RBJIs9acYw75vqV7
T4mseEepIFCHKS9RL4vvb60gs48xu4EYNcPZHJduO0a22uii2kI9Kt8EygqqQeEMJ2M9N+bwissR
8i7pzG9tjvhWtYF4UpKReLbi86DQ2o6ymrdLX+hdEXkCzO9vCoaoVLF1mpnhvkd1Om8penXb2Mxg
qYvq3BpOe3BG42LfGK6+xx3aD9j8ksKuQqEghtZsaFm2K7F1Rl9dfRW/NcQz7ayC/UtVO8ZXSWZg
Cr6M7HpTnYZhGMMbOppEKN5QZJrNmvegLr1vDaSgz2jkqkV+Zy6ZYuxh32Tk+fugKlGUoCf8FAp0
0u0FztjL0O2d/gRKxXuGLOqbwU+V+fLd0zPhCNoUuC+1BD1M6bskZXd7P0xUR89JppjNbs+KycRe
5o/N5X4YkZaSp+nyohJbwqwQPcQOZv0GJlbqsBJgkmc4rr1+XS0JgXYpz8b+/N/PMudpzvPi+0OC
RdQUlDy8nLagiOnBLoVNLqQBr802kXzZdXRNjeXF0zJFNcgpwmT8Q1YNiDFuh/ffSsvlH4YJm34G
p6h65qegxOdwP+QLKbZKG7TtiUIMzTpnWwIi86m4PYxTHmwtwT1dp60BuTaOn114nkedRP/cX3E/
n6qmvMxzu7kf3c/f/x9uZ0P9ow3wn/NDUn2M9titsX9Z64hV3XMmSniUNmGLAZnN+5b0lH/P1Q2U
KjGJdnt/CbNa9uxUetwsDtzaxPQ6BOOkFu3Mzs/X/x6XOEkPOQx45IFmvjV94NKzY2RXcIzetqqt
iNZ0l1/v52rdBphqEdjcD+9PpKD+2Y52jyDI6w3GNlh6s7D2OgUsEuS1/dKBaHkBjdMyK77cz1RR
DQgu8Ig5v53LHRUcBOHOq/uz93Nz+bcurep6P5g8SNo2YsGmyx/MeMiepo6WXADL7htLye8yKtxr
kokAGmaD8aa3SfvsoXnnc/ZZ2cp/N9wUcqjq+gcf7dBJI9rbmgENBgNDxqqCN/AHlrGPsenPkhBT
00W9fHVbK922hv4OYNNtGm15z72PuY0sZe87EdAZ23kInjtSOZlMSj9c+tj7FrQPqcIlX5SV1dZe
+vLQVVTUa+Sg//5mAzhoduzssWqq9GGMbi1yPyqvRDyKME4I4LFT4Jd7mqiwHMkPIDoGwb7sgsfO
FsFjc3uo46nE8ApAgQYcGn9N8m1ZSLEdWjToKHOWV1GG7sgs1CNuKBrvKWls8xK3VAUDvaQvDLgH
GnMu9sqM6yjOwUqkggsK78KbW85A+tv+v44kYTyDaskVpudzQNQqDhFSn7Ao8vazm80/fawXKhCL
eTFqE7KYX83eFksfQZSewZQjYrH3lXnxxsaGQ8VD6jvWvi/Kz+72b8bIFm30rlittFibzYkyvHrO
bw/tUhEYiLKM3JHuOVg+8lGWTzDcD0UH8NYuMyvkZgC6VjYWgnrbCDW9uzWmwZuTk4fp9oC9Vuxq
K9Grr8gfk+f7A3Xo5LnvjX2RWc3DdDu6n6cx/zc150/qfrQiBcPvUtB5sgfC2FbKpzXgqiUJM7S7
b9VQPSV5Pj7ej5YeBU+tBwjatyeB/wcrYUlxhIfOrWTLjelCbA0yv30YC9N9beJhNyNH+lQR4Vp1
64zneDRtlnTpi3ULALo/2P/3kyudZrfYydv9PFZ8Jsr/ezJIpmM6zfR157Y4GSgUT11e0XIQnWK6
z5Va83Ed8KrSxzD74cJWarjcf4riJjsLV4RGzKn/nL8/aVtJtgtk80Lg+44tai2X/mUcPfXSsuQh
68YL5zp+b1P/r+11NCpj044fskpiMC+KjWRtCHXfy258aQLv2yl50Vm8Sfy2+TYGjUUycaFHsJ3B
HFdN6mRK68zio/l2iKFrSv9T5LViy0NxuHPc5CXwqbsFQ8xmt7VERs9hQtw81Ol5aSAT5+NyCVyi
WggVRm3Tj8bD/UHVdrMZiYB6C4y5hdoPXHAWCZnRPgmfg7dg0VsW/9x6jX++/2RC1aefRqphsxc9
bIhgxAsm0UOPq/uPXpkvLL+LddQgD8+8ivi22/uzkGsrcy63tsyjrdcO9meu9SayzeKd5U1+ipyx
pPXNeXzKoP0gxT7ldiceeQn6qFItp4WA8JWerfQpaJJ3lQ36GBQNRHDXBSXWVNbZmvGSlIJsy7JB
SGL3wnugVIx0QmByj9DYHmPSh6Eoy5PqJEFzlfWhY/IyisBrnmrICmLO3+ySGLHGFLs4asa/PgLC
ymdhUHr9e1eR1ZVZRnO836jtwMrH4sYKlk1ixxWfMI1Vtj2//EX1z0ENOLQr3fgBFbpz0TDm6pY+
TNL4AmEBn4tsCqIbombvEvj2eL8yiAT+x8DiF5ZS+qu8IyV23dJpRD9DaXJ24uuki+jp/lDBLwui
9zxoltc251/kct/cj0jcWF7B423Nvtwa0MlPnRt5TyTKeU91UP9tIOiiSYpYNRLUsI8bOZ+y208E
rvBTbw9I8VgfEUh4rYPSO3QEhK3m22Hl1vrijmpTWHPkEMo0+rf0T/+okhHDsm4pMGdd9HR/uFOD
XQfOwiyyDEHSdONHt94zBc089GSlEVf27VMXfOVxYp0BX/3vQzaRPVfORLTPEdpgT7CpdpduJvLU
w0M4Z3O3vt9YqSuyXVLLvxYsg9CyE/yMXuuaWz+CBU8G4WONwHgXO+2wz2Zna400leAO5oiUag2Z
eoQCCh50NSaa2OsgqLfp5D5jTENywuJghzwL+EzDNY+mYl6niTFcdDoH26ZTj1WNLIFg2erLEuV7
YPTdnwTmZOwG1jZvbHkQAWKHucv8h6ih6EMJ7Tuz/Pyrao007JcSyZ5bQfWkin6czRHZna5xZ7X5
RgdGdADk7bxHY7m5n7dRs20bI172+aCST3S8+KSApxt/alU8ZchcvggTo8G/NP0raRnpxi8d4zJb
brHHW483afGLM51yUDtCfA+t8lluLt3OURFp9XleIGjx3b3rj8NDJTA2obNqn22ZlSFB95D7+/PY
OtbK11ZCF5VNbjpO4kJshdrX9KOOjYGaes5rc6vqQj2zNwJXbgTFR+HAd8Tt8B6LKXolKPeUK+1D
MI2faV6SXQEBnMjQzP0zKnGVhLN+l0OnACcn0XvtuFhOEHy1tvueL5JakBs7v3slNpZpGIicsH8V
Xk0AgOX8JZRz+kg71CCKT+0hs3sqZwLesAmdZTZmY295bfF8f+g7wRa5F+1OU1CK17qgGW7MEMCH
KEAS21HtCSqnu0Rzqi5UF8bDEixX/3Z0P/Wfh9Kv7U0+CtBZ3Aj05kBI3h66aChOU7sclq4Hvtv1
etv1zvA52ehiYDL+dAYpSLElIKCMbfNkSsITgwJigVz0QQMtRbXMNJS5arywpX8XFuCGwEWnfB+F
yJzJkHClaqdYS7B64LC9HcaIl9j8xdMlbf1tMkE2RUX/S3S199edkqurR/Or8WM6HinjCuET/PlO
FuYkt744o/7fn+7nHE+OL/efSHDBhegaau/asF+tzCovft0s+9Jq82MbT93ZMWy5babBewo0LrnF
MtL3nJiPG6Q2/ZHaPCF/V/QuB9hHw/3r0xeo2i+2HfcfbVbs/UHg2XaNp4bmJAxuyoBtX7OinMWR
IL4t8PrsD1PIa8ts8zG1uttEVCjO0lnGs+t3alOKJf1wbO+VOhSZvWQub7POvBa4Zd9aHYNjtzwA
vEzmr9pyftBkJb8bT346gkQdsrfRuZcI5FkvNG+OyN/uL3AaajlSLM3LAIHlIN053VlunyNaxwdh
+CAcM9smpQ+czVvq3lLTxIwOAENETYXg3/MAvf49T3vnv1//f+eT4P/7/8SMV7t+KElyqRgoRh9Q
oSmH6A0MknlIqMqu2a5Gb42tJKm2EYu027OqFMau7oUN4obDhQbAricZGl8ih1Nkjdj2fQrLt8M+
imiFzy50aVfYN6Tl8spKNtgvLJPXtpktlBMC40HZ4v3fozloXysW1ben7i+vxfBSV0Jf9O2X1YRu
KyfE5XB/RZfqYZtncbA2SK2E7S2vuJbQK5ETxPbzmRWSvE7GUO6WaTbW/3lBSVpBzFukxc3Le3rY
AC0ZGu6H5e1cAzFnZbYLUEpCcVZpZ/cvHu6po9su7N9vh/cHuzaxx2Yg4oZMv5AUMGwH6rrh/UmV
J8muDAyca/YcDuwmLulNfDgFvffU1aBEO4DfB4v19L/nApcVouQK36Ta1xRPct3v7y8cq0tpZd1D
s/Tdw8wUPoSOlvaOUfb7/sT9IXVG+ot+elZubNPPzM5OzFbPcuL6Kj3wK0RH4SeJuuzk3R5yIyWF
tSrHvZAMgc5o7UdQkV9LlOJYiRNzH0WL+Unp1ChN45OdYrUXtt1uzbQ0PuPC2qKcj95iJsiI+FA4
rFycBLExRpj5r7YTYj+ZXrm9n6/L/z4fQcneUodd/p/X96b8nEosZWwk+zfcIM52GuA89CSWvflN
CevDya0QDKd+m9HB7BfUKkgaeDbj7UCApUJ5/10xiGFjJP4viz801AyMP4SeMNS135LwiA2DmX30
xil6tl1VQSjlBcRofkXsmF5ksgAKsNsOG1AEjt+ZR7LJ5LffD86lULZ670e6tXaRXmP4uY+Eeh6j
xPlwA6Phl83klJAhFdraKL+jksVchJOubwJvb2Vj9QrK+OpO6mEWyj/kVb68jBGOPHPCATP14/JS
obljBOdas5n5b60ccQbV0B56kPOHtnazs7Kgc9HH7jZ9Vf+9b99G6bxIq2pYTRSkqPnu76RMv2eD
+VG/u2ZZPSeYkX07Sx4nY1LP1Vx2l4AkifE9KYf8Ewp6fBR5bIXUsotPK4cibI7Z8KhTSq90+r0V
ZYVgM0QpC3hjQiQYKDwXVolXDPLMOur87tcc5R+2Q0mVMuhqEo75143Nb0c2x8LP1evQ6SRkw0H8
nd3HvxgGgTf51SuYuPhJqvLnftok82ZHiC2GSOhSa8KY4qO0Eq5jGzkEUeLyB5kjIRBJ+5YEzLPW
PH1TFCtefAHhzc3S6rdRLc/M9v06c/p4N96yd7OIb7PVjTrIKO9eIGHugbmTlTDdAm28Ub7PRrZs
anp0mzKPNort0FdGAeWWx/bjRBDsrcymulojtWHzUBg7xlYsmmPan4YqQ9pH0O5uaGgZTjf1lWMs
yHIdyENBb59tN/+I0E9+ZHcmVDTKp7hHaMR2Nz12lv9eJkYQRsf7t2nbkwpFhdX0XkS9NTrWus3z
k0CAGRq0yohDc1cGpItzkhGDw1JBnQlLQGrTNs5FZPO49VjIhi5N/j0LoHOQF4m1oryBAKTwIvuS
J1KcEssoN8gV/USjnMkcuSFLbEKEks9PdtrofTSND2YXYznpWS4PcTi5iKkXVRxyKM0iKUAojls+
Wv2VEJ+Eh6eYLqbb4dxKPRD//DG9pa1NUFC3CPJsP9A++OR+wZw6pljHOmRWi7RvDDd2U64EyhaX
4LewBViWcvamV8jH0dZIIQb6Ib17qsrmxUoXcR460p16bahTPbvRrjMSFpRCndjD2YcYLyOyjjoP
yyQtzmNvv4+pDnCY9NmrmHfAA9EIxtlp0gMfzLIQN6V7XWxSm5jnqqJldev6QF/zDoyQYZE09cP9
IZLq3I2lDLOxaa6S7LNtMLGXkap77vqJWG7+2ZXNBH4oUwCAfeaOb1I3byWYgahs5UMO5vFRDtCd
F9PotvfD25MtCDKyZg5dRO0vzW31qMkzIAkm/mHxxyiNFylsMHyFgp3ubVoV+ZbD22p4iOXaHAP7
COznUdaS31XmWXmVPjUlmhzkYdlWzZl8XCjqrA3PiPfjBGHCwze66uKMRat8Mov5ffYWBXhtVLva
ZxQiQW7e12Q5EfWjoSczA9FFY96zVX/wzOFN2jeBM23LdkyWTWXWwRbwHFg+ubzrQUenohuIf/LZ
cua6phfnN+LYwAk8E3j/mmRle2mp8hCWLIHSTaR+j9G5Njz7Fdg+mxnuIDC2aX+d/0SMmtfYyiJi
qE14Djgk+Oai4SfzAU2OlXcwZ3efJuT1lrS37yVsaQLK8rq+Zp9TbsagyM7jkhB0RzJJL3s+7SBK
QoI3AtdIrgyt3lPb6FfE/fLYm73elPjH146PPrGq2tM9HRWkybBq5mupu+io6Bd1lT8SVxjsUFEV
78wU/M1GF8R7K774Ip4v/nBN0BGt+WsJ/SVxbTrgYXmX0hgf7gmbRo/CCCZSt1lyytDINuMNXdz0
FJFV6kgu0aEZ6kuju9elhltC/IF3jiU2j7rNaoSa+Z9k9LyHW52PKpGgv95U28GW6WuzdIQQ2X9d
S847aQTtzqgYPegoA7lQ9KWoS1vInpHSFSR50zq2vJWEIpvc2no9bkJIuc4FEdI/pTOZh0ka80XO
kHpwej6lZADNVoQz0ShgkFrLSt008bg5yNAe+Tr7xURjzMpkRBtJtrDei9xGmFVI99x51jdRFwQN
FrZxyA2BRQ9gt0BsmDfrODfZGdsdES3K/kWtfT6ZsZT4T502rBAZbNIONe5YYfiyG8qIHnc/ezgG
BK96IvmyPFq5Dh7LTDZoTiN/R34WDDKZI2ZbqNzUZTGHokQ/mHRPjsWyrE7V+BHnJJPwITyWMYlp
eGGMfYpc7mFZkAS5LOxknB8yo0FO541/cok+bhwk/UKjEad4KfhA5h5bbpDsRNCQoF1E8yVeVBdi
g7RXEfLhnWyC6DRZNjNAFslVo4vl5JXOV9RKFp25yV58jj8QDTUXgdeh1439xFVGBxImi28o/Vb0
HnmBMOhUEYmXhU96GYeU/iJhaSR1xDl8Jdtsq52Z0KImr2fZLEXtbfyUJR6cO+x1C97jerTakAVl
tOngdq4y4uYZWYvjMKJ8QJ/Y7BqJBwD/DJa2jhgcW9nbMSPEpEyr/JgwwYZD1L6qgUA8GmZ7Y5kd
JOlJc8R8gLQ1GQ9elyJEiwjJwZXidFJu7S6+pDmAmiBq5nXZFUDzFvta9NUfwzAbag1tgl3Pe3UK
ChbpXH2yrAB2AJcLAhd5inVOQEoJWCbJYQ3coP8t9Me4XOaN4SS3BAjPWmGH8o+46wSfEZ9GcnsT
WB7is26aV8OvW+yb3dd9yu06N9vEgMqYPepDFVhi57SJYvaY++3gFe2DMqaKOt+X+4MJeHmuaAuT
QABtobpJ0L32upji8jwg/n4dEAqtxltpODCceoc1N/kyJ2SL7sT1N5aGeda5U56NKgv9ga8/MlV2
bUvElPAffuN2aC+x6RwnvEYmnZqw1jAZkNQ6p9xO+xUVNPM0d+Z7qyd3lXtMx41unF2ZCrFbsiB4
qRMoOYvC8GPWxKEqyxxDm031rmTJtBNQ9Tk3sYaO1FdpIGXFS0PpxoveTCeOD1bkfftGq6+58j+N
WwdDqiKhGkEpagaAWKZErNEk3omo6M9iQXNvmWSvsilSq65j9Rd1BQB+iPfNCP8H3Kf/ZqgNEoqF
bD06Y6Q5SHIQMNM9UljmImY9sscGY2AIlat7hR2aSLsisCt7GuD4Q8GjFExsAZbg34QLf6MA+8uE
aL+Sz4xIAY0PeoJ4TevPvaQBfwJtkx2h5tQVx8BbEYbrbLLEZ4BD/E3PqXuCtBbvfKCpHcSMA5Gl
+Vrkpb0lF5LObo8SM2LBp/ntTest1hpxFpJnx0GD0cnm2XXlG50ltPD5PmKVgZTnhCwcUqOLOz5O
NHwNTzwmALHPrY9Ctxb4iTN9mjqFL4b3iPJYHxSWyLfKysNGxMi2KgCbLvMZGEjTdFcEx6uNoC1+
Sbux30A5GUK/y/vXxSgQ2jUNs0kFNgUCytTp4Xq/1rQxNtu4JAtqsoSxgd0hronIxRUzL0ltAT6j
Wr1FBfrQxLE2ym8p0uQ/7FLUzRifX5I8HUOyA9JPI8/Pfp8/1eOM0ap1osMtyOQ9rYLd1GWhHWTJ
E3Nlep3QxmzpymywHDI6MqUT1RkEv8pFoQ3Xdn+ZU0SpNPeH1RJj2WvLkWGXISfJ1VW3dvISqW07
ecllVhWp9MbDlHY4knthvLR9amwEuYAbiSLZwtIGAIrrZEH3jWetPXFB+JukydN9TNbZpcfysjcL
agAd/UL0E1ftYGZVmNZdj2AKAxZ0qIlH3MRZFX1TkyjbWH6N9YUVCmQZT6q3xInih7ZjSyEn3T14
kfjpp507ZLirSMuB9lGdiPB8jVAP7hUxJBrDnNmbwZGyabkh6A55Q+6PXJWFPkRlR1BJYZzNwVS0
Jc3kKoZDJANaawmFaWeB9Zfn1jMh51TaHKv+ZySUKUvh+ZJnDSmLgfCRHYR1MvPkEJk3SCqw/bbu
rx4hgr3TjaEcXcp09hR8oEH4bpAAPMy+g/bSzqO9clAF+MUEeYMCQJFP/I9bdRZOZGMkSehmG1aG
aSlw4UE4MROsX7zO+D7MRbJ+dxaKeeRcqBR2DFuuA1X0hi9c1z+2sOB7FRJVpzmdGVzefJFFJAMG
X3qqunCqT2T51MdpwjYQ0bZYSbwndd8cfUOkmyRPdnCI/tAxNtYAJIPNwvS/hR5/QgMXrKIqIcmO
Zd8usPMtndHHBUPH5AEarLDxM7tmm8GH5ZX1GWWRbtokBSN3XmR4VdzhvQI7T2g5/WxZjrvFIO+p
0Z76bt3xowza9jfJI6Ea2q1I1Otodn8K/MlbMqf9YwLWhqAAOMAY9K0dEJjPwaEdH8z1xugs+xnt
YbaWDsuFOJ6OGsXHuk2H56wT+WlhuMIMx74JBX8mh+rTJIkZdyUV1yoqXwpSvgj5IBqraQlIFf6f
qppuCO/syWZhX7ZYDcwb3tXgE2N1uw4qRAv4RolYSq6t5adXqNod61qDeAb+LnTlxVM/qvmoTMiq
VB63ydDcrFrmwbDmVyo2+UMhXNACdf7ukoe6ta3cW6U3Fe80JRDDK/ZdqDDIOzDIIgUYP7w1fbzp
2tp4wHeVGI0Oc/bh4RLnwC8JpY612PXedK0W4eysKjGYpygU9AvrFGXXxibBfJ4W9i8UmGTpTNUA
tjaw95GU04rUmeQCGdsGcSBwqQV4DJ5I2vorcYFmSNbP1jg0Kw1fZ+v7VPKQJbs/zG+JXZdss71q
27E43hiYAIlJ1xjjeGXu8IV59g1STAoVGFer2CKW/wWca8fM6e3tyqRPZpSQTuL6i2wbvIFTS9ad
Yh9gDWQW69vmucIuoJLI39bcRSGe6bXUUImpcu6yBm9O2VTjoQZrN8Tc+ra0fmG7o3AFsEX2+mSm
78rw4kdYNMyEvvEA4yjZ6amwVmhfHwxyaM5JrzX7uDrdZ2OY1LVzMLHSCeaY/eKO8ABLxQaj3dFP
ijEKjpu+jNQaj3u3npfSxOxJaWAMHGrWbdM/yFGUK7ak2dFuYP7HXkYmacUflZJnFH8oy/qoAxfR
a73si7F/NwaaQ3lvfQzmUIfMGvNLg1mABTCWRhqUDJTO+EDwiR2yN4fL4up/UNnWIZ6rDMUjOV/a
TQ8KutbJaKOr7gMMQRlUAZaJvxZwKDlr+dGdYmYzKD2M6CmKlI+Kq3RHD6tbZ3b81ZMnC1OL9xHE
azUFI2FHM/SpIFgPGW3RYWgDKjnEs6ZEZxNesIl9GYeEtqPKNN5IswgDrxv3c96CEXUrrE0y+gEg
W2+mKN9AvX1H0KHX/kLoDurJrVuoz4haNsXW5svqOoY2NgLT0OJ9nmMMjl4HgTtOLwXOKS59lpMu
G3hQ7agSSLtmHb1zzAmrWfpFZiZ+Z4Bh5AKit6XbzMbFKczNbOC1G0zjH6slrAmVtlppQYt7EPGh
8pDQVih7jo5Bnl/e3uBRZMwpi4oZQZ5jRDtqoFi+Gir5MrvGHgPtdLRcL1qx9DixpezX7eRsk9lr
rn2TXP2gfR9t04MR/Bex82vRT2cbpTGmT7r6iyX2Z68ImMHV+FoynaT+8JhiAMGJ7GJZt8sz0CHm
F0p5tWbBnwP/UVV+6nQ9vIytV+JDBgMTjKhkg2SmqRQTfglKwTPlo/T9foO/8NUz233vbmmSb4rR
DEJ3Fs9D993C5B7gBodq1Ed2sDH2enETS1akHtcD6kuGpvnUmNE/4Nh+t1P6Nw5+IitWGJj8F5HW
6UNlimvnSVImi5aQAgPpu6IrGcLi/pXQFV4F3D3rWZFE05oNcXoiwfTqDmEWmzGB75C8h56YbbsR
hzyi8EGw1Mo0ywzwt6FeGra9Z/tI3j3LEwwLB38w+aa9+qd16AliQV8VCVF2o1vE60BioeuhqksC
EEqne6Ws+IajCQ19kG61rfLdoKELL/En26h2ZbrkhsWsiaA3Ib+HHrHJ5xvgVwTDx5yBhO/H9ymy
8TMi2g6dafpmHbGsF98l9AwQjWF2gh4wM+bwN48xwTux/QwWy8QST7HANS7ke4mjYiR5JK0dx2sX
TefowC6MusagTy2t7U011QTw7oyM79+p8X/REhhr49lntrqUWnvHpUG1pk36ZWCJg20CgC+sukyF
vq5RiPViDjGuO2ucE20o3QnBTflUzKpYy8pnu3np+r9W2lQry180ZaJdpD+VMogAyoPkzFWYr7Mh
+WDrCudsnIipVLjnFvIVSDTjwxnf6rpbjrpdzoLKPI5C6EyxIY+B7OKTxfZv7WJttDxlhqJmgcW2
BEgIelaLWgGUs2ZVd2MDpDU6erm78lzzhTLmr9lhEzU13mvl8oEgNqAtrY8M97SvuP1ZS07UOgIy
t4cCNYMVO++VJpa3M7A8u1pdjTm92LfdJ/ZxlJrDoyJQg+83Jtwtqo9Wtq8W+6NYORWVNIqlINnI
3eN2SRykdAAJEb+F7VLSUBjyLFRz9RF1D1FEW114QXKsyIzYBL5VHVR2YzEsRs4FvTx0MmvOCUuX
YbQeB2v01q5kb5jCFcPEEam5DWdAMRs8RpRemAh91ndUdoozygBWvtq9VPDW/Mp7LgtnfKwRuE8Y
/qH89cvezL01nuNvsjbhw0BYwSXCJo+CgMyWGgZ7CoDJsdlKuGd/SfYITqKxeIz1DWM2H6Dt6hMb
N28tBSM8w8ElQ5xKQp9NNTCgxOs8LssQnNwheiVX69DUOe/NUiZ9PvTso+T7EgIrvDcfKQ8Wjjed
yrI7DQklSI3Pd6kWFg/VwPfb/Vi+3iQe+vgo6CEJ4jqNkzcg5hCmLdC3bAP+muPM6J6m+CXqlVk5
Qag6e1mnPdx62D0I8XeJS4AmSu2dqyhG+hMNxal+ZHRFeF1QAogIha6rF28iX9QzLfPgBQe/8aK1
4lYBU9n/itLlNPuIjPwKClCScg0AMzj1bcDw4cuV07rAwCe8i3Zp+dyKnSRKgt1gOj/hgqlJkwRD
jVotJKB267TlNoJwuI+1vYcpwnZ1npwPU1aE6KJvyyC+sM2GmEQDoKL+TmZWkPR7FMxPeZIPW1VO
U+jwuB1KNZBuDdpGm7ddSgBandiKlxq5MoBfaoXDQo+1AtWSdPyzaQAw0LSIS1KQfL0N/33o21Qe
He54Grf9yWXzYDnBk0FB6rgYJruuOjowRwLvTf1fVUtziBuafo9fPrKNByRRJPsSKUgSsaCYEn84
aAR9qbB+0uoRsGd6GLV3CrIH5FPVWiaKgN3U2JcIO8lZpeq4FPMb9BzBdHKeCDTXb8kMiwm1frp2
sLqE1Fse43hkuWAiUUqD8oEiBF5cBTDKgUhSxvJvN8rnoEL6qfNv4HXcH8sEUxgyn61eTHO4dhJJ
b5+w9WucaWOwRMRV+9dKxHNiCwRzjfmXLIJ4N7TyeHtLNNIIjHJDpod/6rg4U+J8KNvgPOA0puyO
7GspX4nP+UmYHVlR+WeWd8AZyygcXc0k3BG/Mcq/ydBykfQd9qz4GNQdglhC0ob55h21vFM5AsOZ
kEGEKkpfUVIfW5BjeZohGtI/WEv+8u3uJt33tA4YjEdG2TZ3IpbUqbkSt6uvRJu9IlBYRmlCSIck
88hdPhsszTvDLy67uoS37kTej6PblrC1Iys9P9sH+F9WOnvnnv+VFzWCiYhUtP4PkaiHog/63YjH
5RZE/EVzke6jCHZBgC8J7Yw8pjY4/smYWbNGrL7u5+4P2jK22DS6cPaTTxvQdsRMdmx8RFjLc4b4
6tDYHkGgGvpd3pbyaOjAORr5CF4p6vTGC4iHmcYEDUaw6rTG3OFPmF8MG/EnV0wG+mUdFTN+Y2M3
B47GxTdER1bW0bFLwH+ncYPHMBDZVtNcX1G/vvWDxkPXd/9D1Hktt41lUfSLUIVwkV6JwCRSFJX9
grIkGzmHC+DrZ8EzVfMwrFZ7WhZFAPeEvde2grkx/2hzyUguYSnBabsQd8uTpHPPwzDkzExHThjA
qT2T8qHk24E94HQApnpKm9k4ZULv2MJNVEmQ9zqW1IzwG8TsppQAyYzssBAxvTMUkj1WFSeHwKzw
pG8vyB9zNqzV5qOpXV8fqSTmtBxuLMs9RD9fWVr017hmPqJjZccdRA+aqcPT1JwNjvS7qilNMJuL
HehG32I357+l1vu3ENuLEqeDMqrMjDPxnnTqc1fD1GBV4F5I4ztbZJEa+TI+/3uJCR0BirYR5FgA
r2M7PTvoNtH5YVCB6oDnADVG6Iyp8ljayYMux4ItwNKhzlJNkl0Khpoyel+dFHBAiom8V8mZNxb9
pWZRz2cpvhyYb8exoO3RO/Xx3wvxYRzlJjZr5j3vrpOgwwdldKoc8aHOeMeRlt6w0OW+EoksXIoI
l4FdnqfLbME163Cu74qZUFu1UOmyyvg5R619Qvbd3Jw6QgiY35WJ/ClVsNCR+ki86FM0s/EssWQx
MWRSkLvEYViC2a+omUiuSwfqxPxdaWijJ/uKQ5f7R12XsHXrRxuRG01n/t7p63gdzEINR6TAO9Xp
9prU12crGyCJWLETjqL/sFen3w/FT8L+8FCK+nlJ0/SaR9N6UVV/UtkgT/oIW4opLd8V7fMUoy1V
p2zfTid+OR7vaz26DKzOLqoNBn3F7MEtuUad6EjhymMC3gDKR6J/SEuICoouDqtGLRw7drwXDM0e
429MdJIUJCAXbk4VPyrcMaQI7oRTvKbz32YmahH5y3WtlO4KmEqpQVzKqnmp8vq1QSV3iSGyYxu7
14X2kOV5tic06aBPojl1oN9AvPTKZ24t78i0Gi8SnThVEJFOlIzlMVqA8PbAUnPWOtChyEz1zGZk
OPi+ug1atVxx/Clt/i4qjiuBMPC6lAt0LYs8ZuWz0DLHjwp9vZNJlfq9knd+GpVbfc1krS9j51Yo
bHfYu6Lp2VRdORJGCFu9eZKdqZxUhf3EUrOPS225nPTqWKGUZU93lUMsrqQDec7g9KHVcXnU6cjd
inruaamZ6lvYnL+jdtxHs21+mAYltIx1Hi85Byt9pBaOy2h4TZ/Vv7NtU5iCp8VtFBhFWYeouEnG
1dRxDxaaCBFIHvt8WARVuq2cy5SFOMdn8TRN/XecKd9r4SAcjZscpsN6R9T9ruKJ+nEIP5ZfMbPh
X3Yzv0qki2w0/ERL9V/gE4hHXnT72alanpawt69MTpJjZuuI4JQ4NAYBUrGDw+hmDT6myMUetUzc
mGP7KiDVKVnETDKN/2DTbO7jwi/KKI1j5qjqwbaAoy59Zz8YjfHN5gBy85Lf3bppWBwWI5J4VKUI
3E8cGAlDxFq+9VL9loNW/hXj1Rhz96exm37HaY6QVRJ3vtamEsyVVT1oaWudpWoiwagnh5U+j1Zg
COWPQF4JvMzK0bYM7kfBDuwdCJblzZDHKA2vVEtMoeaW+XrhdgeTtTJ/g8Pevi9BMzB8DLJyEm92
Ev9S4B7+4dMkniQyT22vw8ZR2uchn4p9R7F8NlPNyxSK+QQ7ta9qZXVSbaM6kQTzv5f/f0lPVAXm
tCLrStUvfD5xOEfYJEzmKaTkzdpLTMLClE3KndgL7SUay696xJHw7yutzAxPyplleBa91EijXpi3
raFuSFw+25fRiM+Amt5iv8WXFUHgOU6eS9JFFzTUAF8HxdpbKExUzrXH/79wzWp0tBSoZP6BouUP
Zwg///1/1PHQXkflxdkgZO2MG635cpvt2AXNFbaSi7kyl+rIFudTEeTBLiuY3UKP6we9NKoHMDcw
5DsstEZhkk6+1tLXJgYYJKwYPNwzwz0b6UbOMGcUq9uXwxhHmNsS/pgFoXtGLsW5M1eHf3/abX+a
btaTacJxI8zMJpdszCDjAhTYLcxVV3vb1sbj9zyM7slZ3F+UkMkZH6CHUgMx+2yKg3IEYksjGxpu
9yxQsEysJOFDqX8jqyKvfP0uuL+JcBiCqZXdA6uyrUNks1/4xH3CUjbxm9WzpH+PThrNsdYjw0BE
0oTTnD26i3xWAPZe5t7Yrfny5jgdIud4A3A59YOSQNazlQx9oZF/GYpyFVWtnpCh41T1UGVEwSyW
E893SdKXnQTqNoCIEpVZ/jboKtJXTVG3xoWnNhAIDznNefNLaGoLwZsZG6PMugIFA0NP5sYOmBeu
zNnGgBK/yjhhGZUot2G99BnfODOIJyxXztR1WE6OhnR8Tpj+RpULB+zM1hTXrdG+dDJdj07JEg6c
0E+t0xepBMIdsoFaB8hjnSt3Y9aPA0eoyZYb3E2FZHtJf8xVmwOQ2I9qNLA3t1SG3TVdaTM8aLbq
EdvFLTgxP3CFz/R1I6H1FymN0ld5rHQYWjqrnT7dKQ1GyToPx/MSQN7lwhL1hcF2/sSq+hFpRuho
7XGZTRjW9ace48c0WmQqLKhyrxC4b2PXZ9VWewZR956u6/Me2aYaJJXBDBRrUKNpaICa7l7iDZBj
g/qOt49U2PCgzz9YJVAec3kz5YB0rRH37Tm+5pSWEZjXIl0OjUbkpMsSACmG+6i36r2bOWtVQnaJ
EkrnIwqkAD059DWMtQFGCM7jDtHoPFTBQsSlK5GxORzoA7EPgegsc8fOJsdd7csmOmcS6OG40sRz
O0OzbCBCQWN4lYSn4TwrCr9zEF8nLAyUQXyv+hIiN1t85s4ms1REuprLzQAZaWePTv4gx+5QFwDn
rBLuNGvFSKPVU2CfE/1VnJaiIiKh0lyG2gwjxuSgW9vFlBdvekSpYNF8LSpkiWoOSR+4Zey6DVjN
g7nAEK2vdP26mdNJZ+RZrhvXJ3/EVP17oV9NtfRHpNGjoQAAbzNyvupu88dVHPeq+JibB+bbdjB0
RILNTYTUns+k49YLOohqLG5JtGcRDlJon2iETFN10/QnuoQdbHj2VrrgRWLDNOJAZL+s1spXL4he
iUCEqUDyUbPQIbM6USqyXGQCFqc9aMaA+R+KrDdrTHnEw4SoF4x8/1KugJSWlRJI6smeCfyRFGg6
6z7uA207KoAw4HGY+7NpGWCRLfjQI+F82+UXFBOjPGerVRBiEKCr+lbfFTury4OCcjLHhdnmhhXS
660KjWLVaB+pajzJGAdrg6NkN0OO1hokb2OR6z7jD+DyT3kHfDTtMsL5ivZvZbvMF/sHK12eDcEo
yMiV10wWv9g5pccRWfW/2lnkcRksacV0LflTN0wu52x6z6eU+m2N+DAzToFaniZyxvzNSLFDWv5U
Yg8O895CQr699MhHoNCm4PNmKzk7sfsKGpN1VNrRcegYDKosHEzea5bZPHDyp8pWMGjaPzqGxLli
YwIdbN1TNbC/WWXmSzYipapjSDfQhyh57y1tiyKrpJnQAJRaLpY0J07oVfUYfKo17btF/1gc5CBC
ZdBKdTpAwmwYgOTye9TS6YSR9m/NZlwU7Xhe0vW9jYYvFq6+Y7jzHmVa5nObFyCrJpQ5+peitKE1
wcPScois1cBTPwK8VGXFT6Wb/dkZ1gdNiyqfU4c9V3dTiMAEWDawPrGzA3QnyxOvdCKj76grANXl
acCwo9aMfZgYDpBRPTXv9CtWuwPhmUesiH0QK8UfdVqGfVajRJjiD2bMJAiCm+FXQX6EnGmhJ8cl
K4E1Pl44AieN5mjzIwWq4eo+KvhhR4PEEi4R7HzBEx6cmZ4HOO2hVLv3UjUzj1qKYpGpW5Md0bwi
ESm0IOvsF5T50KYcy8sctnqzxhN97oRnR+lFmVH9gRU2SZ7S0aZpXmk4FCcxYheQ8sZcDEHC1e+r
CWxvC8cZhCi8wc0ODHJ71Gd+JzrA35EtIVOaeinUg1lG9s4izztWwPC6UxFUg/6G35Ltg/ndpGiT
1JXt8rTcBQJR4AmdN45R7dGhscya72h/zmOBEK+3o3Ae7G/uMk5HtWVo2yOMl6AnqeZXbgGezjwj
NF3/VSMKYOdeY2jjh+8GlrzQy0+l23M78lkawHtZ/ZuBRb5co0Owg3EbluOwBnJVvS7Th0CkHZXt
GDOY4tijDoTC6Sjv0SCRc1QUxLms7itKaVJkBrnXeqCFIoOToCfN35Qf+cRinxEEEYZ65InSPsQs
icNaW06qOzbcvCtOk1ymRzupjmKi2EJRoRLu1x7SArFoxEmKu5TwGCiPGfDePaj2J9uxx707w37m
E660Px3EwUGvfDNi8dsnvXJKXfMBJzT6mpk4qBX4A7uJ5ugkHR5Di4xy9ahZlHAcl+uhgu8FzrhN
kos18z7TJlu4ndsQsv4viZ4P22jR8zSLId4jA7TKe0WxewCJ4POw5HMlKNhH64faYzdK9aEppTw4
ErbhsMo+LL45xe9xnNN/oXvxK5s+KnafDbUvrn0hP1KnL05212wV0sPgyJNhMU/XzYqYgemeL/DQ
Urt/HYkfyzST/XZrcrhUxa43xvrEeRqUs/6gFn166SfTk23/lIAy3qlj5YQrieiGsjUBViL9SRJw
W67rr4pfKbU4D5tJQ1/uFKhSCAhpTTIZsNCmHn/jO7POnh6c5GIYbMw2aKKoCGrkYrtyXBkb0tX2
4nmxuYVqU/sVRUOoE9XC+XGdkXf6BVpOvID7qCLLAY6hBpW8F/TXmjP9xKDvuWYJcnAWX126TbB3
K5tM7h14GAFt102NUAPGxqmOSaOLlOkg1zk6MYxk/Kdj4SLbl7gTxuDPhr1fJFWiQF8VDEmQ1cqx
sgS7R9E5bABmwQi9C7u0KA4jLNImNX4bg0k5I0hny2FCMAYmqagL9c6ZDgKvG7rqYB0ista2Stq2
9mYPYLGRMber/Nuq2GoM2dCrNbhNjbdM4K/CABKyI5bHfLBdrzdbjltDMiV2+xBt7LdkGkI9ZDOf
XfIbejMgczYz75hfDRH1GLYysz1mIvHWpv9dGcWzaqVjyJslO2J+ogD/0SelPXBYE09kE5EyIxdo
0t9l3V8y/I47YZOF3lYmNvayvC+OAUh/rZkgNITkMefLIHh/sHD8rPvf89jC6lz6l6axz0NNTq/B
MTmuRIl2MelScTfcbGmtfpF/sd0OFd1Ba5+IT7vHStmtuLHjnHwqERf3KsfrVlaGdnAslH7LxG1n
Kpj16dpQ3j2naVYf0QUELTiUXRbXpPJhsdqU9kjDKrnv2vWtnLO/KhEipvtBi40KYFT9ps9XJsN8
5M3a816mnEg/d8IGpFw6XbI0g7OGMIFjzKRQO2VMMbEfHY01oguzuGsy/ZX9vNglZvzbmFGAJ3PP
RqenHMbnfNT70KQNPGnp1iXEiGjcX6XWIJwAtm1bjH81l4V51t61Sf9YeWs76kmqBN6+gqzfWpLm
GZ8d+TfM0UIL26q6CKZ0xersdewNQe0EjVQvYsrekkJJvIZoHiditiQ2x59GMzWkHRcBQTvD8FR0
ZX8QJtUdE1EEDNNqIGBCEJq/LxJjLvgKTpZMVfyptbkAgB1KApHGJbJuZQK2fYV/gT7PUpRb1VrW
qa+j0kPwS7kYLxb6faqqCrAjxPucKrmwyEDq9klRaoxFJxxjjXabVP5qbdP6Yu07FQL6MyOe3aTe
mcM1Z7MxXG5iXFsL16wh2PS6BFQxmRhqHgHtLpE3fWYtstgOBSzeQV+s6qOpaH90iVCgJgqTrGcz
nMkAQLWUP66ulVNJmq2nkNBta9FeycfZqxvT9lmbGV6+8ryY+JyyVflJDXeTr+WIVxlMeyZP4L2d
ZGj0euOhyp80vIiHWjFuxBOcq6IIbcP8oaClLGb8HKjJfB6UnKWqobL+dGN8IKv2V1m0OozqKvct
4gZaKbmIlNV3NolUqolfhRK/d3ONljonKw02/GGgMw016X7rantdBwXxxthmIXkTNWuxuAidhaTo
HFqvo4zlxXRnxEQEb+4MHfW9nPLVB8Pgqd36N3diO3CFcbStj6Yna0cSI7q3bKIVeaZOXo6R29FH
B4Y96spmxQGp2GdDMoF3I6sIbvxL9nYxzscMwIumptAWxrUDdk3FGBnGL9OVgjjFjh+qAK+/UFRr
avYsLEMGDBfurFzPnP/NvlJJkcKYswAL6fKXou8vtaJTUbmKclBNnhUtcQVr0xG1ND5kSCy/4gZd
2wrve5RjfJrhjDhg8FkC9M3eUtfjlEOEEPyFgE1ivPC+YiWtH1nkRlLpe/pcoNIwrRcUPOREgk9W
quYcGZ1yEBUzkgIXl1kBNnerHq0Ec14ULiWs7oLv0qTWFyvER2eSW+aIsFGKORRhiRPIvhGeJTmf
3FyvUPlsoiI23irPIDt3zNdIufMDdP4KNYuVD0j24U+sAXtQWjfaT1X7NC3TezKpFzeOloMxnDWM
EGEpJo4Bi12P5qY142ICG5IGPm45DRdZjgBP3dT1gDtQnlazceRTGpoBOZziriGx42lgbyMmkpo5
vwYaYqR8cVwsz7ni3klc+bsii58U2miBu89rRoUQDndBWGkRNufgPsprxpxlaZwEmJ9da9iW17AV
3gkYYHWL8xT296SzeC8ojbqJ4XRCu9W/myaLCtd+AP12kaaGrA4suT/LUGPWqRu66sGIr8IkXRWa
DgxiY3pZlkX621QgK4Ej2E3x1Q9tuU+1/G1pO+LauHTTzh4Ihiqedfp+FsvNxXFmxqiwCgOG+B3y
tzxmhDG95Ji9SQai2clUtum14hIwCyuARJ8UeN9yEyrZVe1CmWEpY0aoQ39ySqJ3tJF+out0lINL
fNKGImWGjAg5Mah0+f3mZDs3HJVo3Fk46bk4ZoykzM3i2QnlPGymz39fra4yX8rUfEDGXd/tZctg
MVbpZ2iUiSpSwsI8o6n8zpzngSrwNrpDcmcTkh05zmiIl4VOKY+HI0y85ElvVCQFon7rCnb2qjYb
d9krfm5r5aPokSBZcznvafGiJ23GRK0YVEGD/NIajT63H0VInNoVBq58ck0TV09SkZk60MGn7lOH
ofB5KFG4qFYk9ktStrtsTkmOmXnaOG7KimdwHyNdHV6Irh9fmHjj2odypK3qmQKMtDdSlkKXBCEU
G50D2ART/rTYArMHsrq8t32LxZrfz+G69Pj1W4qaLu6H678XFXpDyApuYu9zqYgWuZUScpFs6bVQ
FYIIiPPimJT+EBsvubk+4f5UQma6Gh+JYr3K7yImamxtp54fsAsSF54WA3d0cRmKRMzULbiea5KB
buoS9Y8rteVWrUetih5skSOTSls+zZkYqFXQj3Qgdx7+fVlPWLoAo7NEzNJy72z5jNxL6U4FkbFr
cRxxlQnrSm54dRXu61grh8qMXMiEk71j0+leVSku4DQWfK4jcrhFfTbBSx+RPFPn0qkJwsXfFMp9
GlKep2aOum7slceiqJU3acVfTEHLx2psmcekhSCID1Jcwow30/GkpmAV8DUhQKAT1UF+Re0xMSYE
esBUJzO56uzm93kJadPKJuMKh9uuU+fy74tBzQ2obBlgrlhNw8wR5WXsUK5Vs3Pi8yXacnxc3Mp5
HLPFfoTTeKf2y70miwq0sNMpnikHGa5UW5HWP9lj+WjJhSGklvVPEPORgFDys+8awsxyXX/l85qB
cKXtxcEKxNzTEoGNW8zpKB/MmTRl6tzHsrDjg0hxWvz7J2R/+F7MLUq0LoryRDryk4FRZY+Sd7u4
uuQx3V6ahZkn8gWgOCbqxskmdfXfS8WIvFzbT4kb6+Q6bXz/9yJZySuRSzgRv/IKgEu4dO1yw7wb
NvWYHdD0c/hjdG45gWeo5z6LIGu9G9sFkKwAPuyBJx2HfH8rtATbJgl/Y0GN74621wNNf3FnMd3L
TPWMmREtRn3Z991NE6V4WTWC2WpbOWAwZz7Xu+XzQKZzysHPPqQ7aoLILqv/o9clNFT7kKcxgMKS
0XLcGF6MGfZitNryUBIZSEwOKk7ZMZkWhk4+9RZCzc1YVvMYZi5GyhHAAcsF8raIXoS+qf3K05lN
+2yeY7wE3J5BgwvwUImBKDaUA9xij0MOUg/kTKsssHHq48D/MrT4UTexElkmTOUpt0JbfFWRMR2n
hSwMaQdwZ6Sfmyj+Ek336h92cOjtzMfWmuRB7fJ9Nk/a65zvyWfbF6WbflaprXnryF6uK+Mt+Dv3
4rEHlFR+DVHeXMpmfbNn0KY5hjMGcy6mqC46bl2ivglpilKAT0e4Nk7oj8uJyeeSOtrBjI+YHtKz
Op0kh+qhqGq0v9Z0siKVegItrW03T0ZZv6II03Z4h2zfSVyG4hNB5dBz+Q5NdlpSvfOGmLBJtln+
dvLvcKTqmfku8NR+2PLJcAnsKtRbRGt0i1L9j8ltyga0PaVoVUPRWD9dSdGwTBQ05UDR5mrDKTIX
WFEMVG0K45NuM2LGFt8HVf5HaRpsFDWjnzFNIBeN7HiVHj4finn+8d8LFW4XRkX1ZlcqaaBscHw8
PTuxoIP795Jt/33HGoaR73Ke8qbGegYCYTgnvfHTa6L3yTnAyOoQZWnR9WybRZtEqsTaDNFx2j2w
SNTVbtgnXV/vGstZvNrq46CI9W8Zwc6PVdwobcTzAELuiaEY6Dkd+aQeUQ7IiekWmIjBmxCyTgZO
4M7uxXlcl5e2GKPQrUvUcGfgQ0QW9cvyVJH14mRyDfNZ+8hgM2M4H/10tH5qY/7V1bgOhurLkdHs
SZ0oHEkhjNsSS7zKUIkkjyan6Ymisw1+047k38pMmFF1pP4ux1VrFvYtJWmfzt9ZMtQAqz/hctVp
WxVCq+yNjVujVtlPLDgJ1CHmd7Qy6mLMPeTozft5bQlR2aK4IntG72HoRyaTbxjgM5wuiEzsck+t
6NfD9OPAxvAUy2GfR4p8z0iewBgiAuJNsxV/0dFyKY+ovmjKT5GkvU2YzQ5N5Q8klkcu6Q5DH2M4
sI36pG50u5oWadjkauQbsyeQBORkmkavWKrTpe7MJdBkr4GiJ5Mhb+wFESTwh8T0+tKYvKKcXwiJ
LDiC9W8VBcqDa9PRJkrvBvVQ/YpbIAnzYEJRSHvyA5k1edOWYY9fFsVXS5jQvyU9YRrFHGfPmqV/
Q8k9gUE6aBVJoy0U744U6NqNePriXPJV9wmZ3J1eoTNoQdFFsjlNuUQd7g7GMQZvZ7qyZrjF+qLt
dLV4KRnBjD3ZKiWcKM+Ky79cKbemqW/6yvFBTMNuFExpZ/et6OQ2ajAZyIbYv7Kg7FlKuLI7Z4v4
Q1w7jhV1+saZ+GzFSbLLnEUcE8Lh6bhNZnB28hiZRLMCHsBZ2OcSkua8QlhE8Idsx2UOJ+80yHwo
EQIt7jKvnSImbt2fbHSLINt0Uv9eIimFB8Ok8KzWRXy4d8pCPynFoCIOrZ8xOVkngfEjiPT+RvIV
vyYAtBad634ujYPTMkJAA3stp56rnaH7LpNdf1g/7dmt9jlhtTuLzbTWfDdmNp8wm7AEUNUHmjaE
QCaRw84cXfHVzbthGc+QIe0QTyhavdFGR/csoqEP2tn8zmzzrx3TSXqwF87MdbPHzlL1sNTnhGVZ
z4c6v1ca6TuMCMIqNsYLw4a3GgnUHmR3EqxdvL7mQph40hl5UvN+qnarHZKMlTWP3cnEShNNbIiL
4XVykDumMWEiiP4vky5Qj8XC2SGzbZPx0K+xJDywYx6q9MSECb6Py0WlW5U4G4JVAZN4NBjbQimu
fTS54mhmlEiF/myx8d4tRoeGsxYH5PiOh4qIi6rHYlofsmSCKlqzw8qBfwcb/C1XrOkhMTVkXJ0n
Eg3UbgTKZkbBi8Quflpdtn+4mk923X8bIL2IYR6nrQ/nnDeq/bg5upRqIPK06Z2A6Nr0omvs2c1U
j323otUdkmkhv3I8DIZ4TiMGXapj0RPYb66Oql6PoGpmLULp1L2rAClzlyK0GLXpBYroHIJ2Pcha
/6ot7csGKSYbCF2YGvyxoyMQLYPdLos+shLf0aJilSrGOkhm7VGZLLlr7PgJHvFvg4gvxFwtVmiL
Zlmd30oM4ee5nE4M1dHWsUEonPEjnsgCkJo1fJhEobu50x9yaW+JVAbOTGoDFuDlQcnbYHAQMk4U
8qemVf1hGt4RMg0vNX7/p6gwfYbMylFBGsb4i3Pcqsv0wPk37gqiAveaqp3qKjFDBz80uHdbPTsm
8aMUZc8p+3mEwcj1pV0IYJ8JZXhq392xWb0RSDEKarQC2us4xr8zxPlPszlHfpMreyvFIhnNi32s
13dEl6lvVuxa1EhPcWYVV1tX1Wekrf4YL4afpcPJNlsyIWf0c3at/8X24IENKwloaia/YEk9i+xL
5pb06dbfGAnmx4GtizcpxR0PBkV04hxkD81A4JiiFVQMv6wagtOL8neyxWUvUFEmrY6xD9HwaG3y
EzXpCHkANcg0pyx3O7RBi1W8Ajpk9yJHRGbxeGUcFKNAhtrqWtC+p+bGcMc4EKn1U5YJLUunDqHa
gyUwAJTZdh55WOgrum2W+bGlPHcpHpTVvbqr9cda3V9L29Ppj8auNnTJen7VdxKrVfa2ovEZFnmT
NEllYwKqb3DrOab6rkM92RswMAz2dsxgMQ/3Wk7d0LMEr/sfvcx+4SDUH0y+45DRXwnHuLfq0DIJ
ppGse3Mf1QwL8WCi3y9LdN4owE1KJC165CQ89n3+OSvAZJCIo5Ewnc+kW96KtLmYtXZr9CIipo4n
bLNaAV36RcX6vUv04Vughg7W9mbM9RgYoqQxzMzoUM0Ly4tlpzcr+dkQbVj7p8+6ynKqyB19h4nN
UETssf0qQ33jc/aVdXKw/vJIylw+n6uVaG6g2DbmXurYZeZqgG8W9hNx1m6KRhmS7GZW0pkoa585
jjlosv2XqHDL46vaqUlEaBAeGpdhl7QcK8BJJXkGMiQz2mgvHJ3C1/BXw0nob6PME1zq6sL3cSbH
ZOUZY66ij96sFlYs4jBTRngWDtmr6RAWEZYrLravAqXWOjjfERAdv1aqx7VGfrGi9sRSFeiCUQFZ
PSSTVwbAZp6JLOJE+5gk1qOOrS3Ag/1izVuwc9YRb1gEfJp4jVqzCUbDzgObgZ09sd3Oxiw/lwwW
mlW7gYUZD3bDmY6OrcWmq3/gL9cvAyoHz22+XRe8V7aRqHA9tpH2rKN9nX6mtfkxoSVPucD219i/
ayYtUat2O6I6UD2YzwSlGg9KvV4XMfHTsBgDuA1U8zraP0ZbVvuos37MVDwlpN6a20g2b4BWjDqf
WXu30uR3kVstcvdnNa3woVTTN7iM5VfesFkt0X5W6YNi5dbRXHkIoTMwB8U9tpMO/KpBWkAQATGq
+eri9yuYcBfwUEyi25NU8dKYTJQELpWXt1Hn2aQJ6Iby0KHTy3R6pCzRmfbsJD7JJGXpWieCbpMx
g9tuO8qcKk+DNbqL8I+LJeyzOfeRaYUkA8KcydcimHgKY1hkrlBVJJUuhks+V9Of8cKwbgSPiuzK
L5r6x4Edc9MJtOyBCm6IGTzP+A1YaSYXTKj5PYZiy8awtNfhsA72p4jd4mogbMdXvDySqmcElb7+
ztx49WAcfs6/CVlTLupG/0mA/zgQKfG+YQEuhuIDanqLNvFHG/KDE2007UWzwjht9q48afQ0YVKM
V70nEYE6zEV7h7mH/T2JGSfTyU99RBexmjw56uxgWd2Htkqgk0pzaQbCGmfoE71dP1PWwbyBgmrZ
m7x/tv9MC4CiJYrBdny1M7KEvtZvUzm1wdLJR2PWVOSlmDjVldG3vSpeO8yDr0sn97WcjX6lZUB6
pqU8jDEd/QKrfmdEDu7LRuG0ivlqGHnIgb61S4gVqpmTZhsTkZZuQ5/E+ICye+ys4gwR5mHs0Y9a
S4Gwso09oP+3FIrQpwP1LLfL1xrlP1ASh0drpiHBojwfE0TD9Z9OZFBLtGcjkzxlGFcrOLYLdS3D
wq05GCwBkl/Y1wyHJcwVpQ60lSelBqVsAlxUzppnsvhLykk7JUSZlSpKkDUzlB08IIqWsfxpRn17
VImJ3SMmgSGZI45c4aIyxrg498MjIwjXK9L6MOl9+5ANzZXtxt8R6CTaA5QQMLrfWG3nAMjG0B7Z
QPHQBiq+/ROW32bPfPpZLeeRkD/5Z4Ya5TsSJ67ScojrDqzP+a0Xis7v1Xko8wQvVysNPy/hA0Vc
v3Fsb1nptzbGPQdJ7zKOBSuHrPqdSfnZdtw6jY7M2Y2oFnDANwEld1i0ydOwTtZrx80nZn3fwP+K
h/T3gF6WtTDQK8Z9PLOClpnivp/y/rA4EYvFhi1wI84YGxruGYkCGsDqsVFIX4zTz1TVCH5mWhpO
1L+VXPwe+PwNjgyS/Lz2K8UAkeW+qg9uEZV+bEJFI/K0fhx1dysSrBNiIHlIEpa/TZkjyUGoVWaV
X80Mx0yTsXBruVfMPvVhJJiQ5XVLrAExAllZHieWXUUveTPmEwrkYh8xYYggd5l2dG+wQ3En13t1
1Q/Q6f/D3nksS6pkXfpV2nrclKFxBv8kJBFH68ycYCnR4Gjx9P1xq8VJ6kSE9Rn35FrdzFsQCHfc
917rW+ZK8jhpziHl8zEO0n+x7BUb+Icookmf5TsnQ4yCDU5dJboWsa5jtZ1NhQnVIGd7puZ/MHP/
k/KJUzZn79ZbKq/sPQGAT1Nc/cZDsIs6/acR9McZKlHXGOaTPr4ZmqEGJDvE90nls2eUyV0yso/N
G7KBEL4/B6N7hAyAPPqqmw6D0Sd73qNxZdTRTtrdtApdDJ8gWJ7tpHqEjhjT/tkQ21fsCzaLrqm/
OWQmUYof0HQ2Cos3w5eracSlYQdRuTdsnPCNa1+P0JAMJvlr0ykBOyTTzz4K74QNsyIUzrOiSPQr
qjY7dH7weflhdPJ2rMZtLHGWdoK+FND4oz3Ft3bhGHCU5T5O5RXcXuNrbf6hhI9ySNrG2lKoErIY
MagimxiC/OTOkWr05lZKdpXQH+pwphL5OObHyoKeWrbVkcCvALQWbH7kzO2uNKPXkQclsuZ7YxTl
bowVh26Xe49PuaVuaF8lJn4E3D/dvlPl45jxf42RfZPIYNHrcadrpPEkCK8wf/9pcpr9QTCKdWgL
cBbGdV+QbNf6gEIsGlRr35FP8Jat6zApj7oOCTaiG2mFyPAjqVI5ofyQNqXnEqONW8yh0Mfg4Q1C
WZaaMUsTsoSlD50j6/y3MuUhD0BeI/UYTRPeWyd5HkaNbSIG63U9clMmk49LjnsuVbJi4/raN5q4
DxGj9dn2IcsVmXLfhtWt7BXnLp8I/Okkk/WkClytdeisqM07977GUsW3dulU+itHIfiizvVfcAJ4
fS0nf01J4VmrmfGbbHKLOkyCrW6uL/stSyvmA6Nk39V2GeBoqyiuyc9GL4S9gHAQXtZ0HPZySA9C
0K9rKTrhIKXhhCn+2zhizy0HWLVpJW8bOEQbUN/kkKpkDWKfSvug2UIW2LZoRjfa7BRXjOpKpA86
uvm11rGCqM2JIIsAN98QRBkdQ0V7siMgjeAHNVLlTRWfQq/Ub6mLii6qXRU9S/6lp6WZVAioSzYC
irDclQrNKun9r2XBHrDN0Oqh7dmK3Cj22D0GRHYMKFto8g0J9o8uRjPQCxtjQEMKSBEZz2pmI7Pw
lSu7ts0ni6Lrxghw2vizs7o10DJXrRofug47Z1EX6gEZzm+jBpZGZg7jDG3Z3hYk34o6erFY3QIg
MmvPb0V6rQ3+nFAiCvTb8e80dIZjqQ+/k5i30Xey6MYOGxUDzbT1WxAvmu5Xu6wqzJ0FnpkGSJrQ
VZbxI1hGRpVG8oQGDtRU16hC2oNKgQHWTcdmJ9NmRXpVs7ZAk2pOY/6tNMw/vW8bV5ltDWCykhc6
Ha3XK7LyTDagtBK64xCjLUQimbsqHUirj1bwAawk/iYm53ti/M7773hwXvIoHr5SWqFqx+OG/U28
TK7CjA9SDBPpFTBjZiP4xkROaLctQd4QbRlkGQ3TjJyPfaPo8qC36kvTFT9jtnEQZvO3rFVsKmvM
fVXlAxViimENda2nRnEXOCzfhqlVrhs6aHyDWa/Ztohe4vIXyp6O+kKhbqMhs7c6QfcFf1KAp0af
kcQH1TSJFsi1B7WU6U0d4QesqjF6FGi5yxoFXRAdXJeZyoGRR8wNPBrgW29KM8s2LSYGNE5PQaJR
BP2TlBRoBzsuvcmUbz4s01XT1hnVITgcqhuWd34BfUOwo7nzoYdsZ/00vWG6oE0ee7WO3CC1ENDC
jh02JZKHKyH2ycCLlWt2eAtbuj30Mg/QR4Ij4S3uqEXt/B+6Mb2GEVR2y8IWnLquT+2xIjI6ktE+
aeudA2W2oRpIhRfakh5EE/D7gGXCnesgcmbfi9E/wfdJNSTAXJZShDQHfHlJs+KrJMlRqYeH+fP4
0MXjz3AozSOsB+VIH/dnkQtJmy8Ld65R3dgQd65cOFKYBrRbxNvGQxjKR2iLyibvyBCgQKjQjupK
r3X1byVrrKsR5B5D51tPdM/e6ET7gIhHO5LV/Qv3oIerWNB/6B41t295C34YtvjpxOa0w2YcIPI0
DpWTEHvgz6uq2r5SKtrkhhVSBB4N7R6c1EhB6z4JMF+qmknsJ7yZ2sIsOb/dKH3C8bnKE+3KSofN
MNiYwStnh7kA2Wmu+pSvrzgiVRho8NTb6O8ftbYdj3DFaPx3UbvVi7HbwothCSjCdjc541cB3PRK
sbKtVHGfU327dpo4vE2QZcu2GK9UAsWR5+vHscXw6qNEXjf9IKhQG7RPq+BLpSIU76D53jq+U3vw
hiYUxMTXpvTy6maA6xCjFCbTAA+Rbm0mcc2irVt3kf0SR1GGU4Y1/sw0bxRhHqv8Z5iWGVkZ/ENz
Ev3oThhZgRvFEdsGwi0G+khzHqrJJlzR8LiFBSqSqnPumnpkF53BtmQmzZ7C1mgPgX03xaynEku6
t10xEj3naF8zEPk7kJtiD4Yi2Ip5atb1g0rl8Cv/0qh1huK1MK+cr7Bt7aN0kckXk3twm3Hfdv59
78NFAJaNhCxF/1rTSINyhjzItphVguAFCbK/63EzOLUurjLVRJkWU0RgOZRfK9ORvOdZ4MQufAie
a98iUA2o/jU5EusWZMidbbNljMDlSadQv0w1VcpRTzZRaN4kFcbgjNXnbS2zNyoTBHEkEvWv/MNe
9thAekL5YmigllS6ICaRD065KxzfvLbC0EJCOXdmnepqUCuBlUXYK2mwPo7r4sXNgnmlSZtDuNbB
6O+s2DRhn+xCk+BxldBPM6TQ5uga6CpDwGCiZpsMxKqYbGSmOt4KElUoP2XPZmvgKs1THkkaNwcy
p6nR0Q0LZuhrYsZEUo13ZIYFO8ClW8qxIAag7a4zyzxAwwXeMXJ76AytkqTLPBd0FfhB/0pLy3hN
8S4HiBBDi1Psg+1ru4yUeNhJ4w/NNp4ixaz2VYtPG38nHhrqLKOvHezBYQmYyUelYKfrqjmhElEf
XOskeJQN3+4C3+OGelDVUnBXwmnfSJNlU4YdqIY0EKKRZ41QbjvD/41RxFPaatoNSMMkP2HTs3ta
dayE0MwV0vmCpfEaUdcsf6CgmAeFF/gOvyLtZx8zUWfXikTmDwbRRpiTv0bElO/7pJirP+wdBK69
dVC4r2oJ2EiddQHDYQBDc9CCHXTl6KiF9roofccj6G5nQcYFB8nG0GYXqSfhdZ6qX8bRqtcoz//0
g3sbE6ZxtCP/Gd4PlxWIu1gtvsauPif5YFFIULRvB/ElJRQKMe2asPe1UyT9vgUwHTfIFjXopyhd
g60dqzAUhIQ8j0kQzDDEjMKgnRNbXE2lk/zdoQi+DsO32gh0dv9J61n2eDO1jHKSHyGGtNU+GNKn
Os40NoaBsxnwAiXwQR74bs2NoGE3YmHAqWNvkSq2R1P1/+ga8UatdY1nzd8FMbcbYO7OacJvwRi9
SlqIoduUd0nLLqvwK/2gaaGz683exhzakq9KERv9PEREtakimi3U0kJSlGirr/wWhMYoGdCWaL4H
SCSoEZEdR0DeTQUt3gFN5eLdfZiVghtHOYyJiPa2oqrEkhS4/OmXrArnOUEcssqr5veQI4JCMLzR
JxacfZ88Ec9d3CTzP+oSLgTMCFa/Uiv3M4QS2Ep5qK3wSElRu0bfDwZXsiZEGnFdBY5zq7Bt4zVC
4R4ecdFBdtHutEBPDjQZJL4bm8UDhc87qAJEDaWpstY7Gg8N7nwKb7VzVLVSenrk0ypitkl+SpUp
kw0G4dU8z3agXYEp7SHRHiMaJ1Tu+fYP9thdNwqL5TxrmOG5QViP0CrCkEO9FvbdQc1g0iZ5hPE3
ifBj+FF7TCu1PVZ27OxZCxz4r3wS+oae1KXJ36tufAWPZdxMrHxpWTW42bsOBTRF49CQv5UCsB10
6vEIIh9y+fwP6vPJFvk6ne3B/B4o6tFX+y+i56ZYI82egK9YE8ujURSI2qPoebBGiro+62IgOTh5
ZkZOHwiKm3CGBHh8IX/rLbRAdhF8XSe8Drk1qA+BSrFl1INX0Qzbsja1o2Un2d7EKcN3L0l3g4qc
0EHpRh60cQg6XXhIBTfsZGZUBOVCNcBk1dZzJOk45YhesdtrDRlxxuC76MXHtjv++3+2gYF8K48p
DjLodhLsCrbEh8ylkl8Z0LjiEK2smrjDsRpblsIDjCaacM0R6GC1geQ/UUz0xdEqVW37P4IRvz0G
bVihdXIr2klB/94nh07Jhi+IUqlv1/Zzgc73lmZPs2oR0H9pSp/6MGFS3j//2pUTG6riVjEa3AtK
bnhKrt9W3Th5gUhtEAqRAsz8f/8jtpQKJI2db+Gcvf+Lf/4TnQrjZsSsMfVg4+lQX9la292NM1gf
zh5PHGub989fumzh/x1++//jzJ/Px5nrzrtg3s335vv/Si2//Z6Rgn4zfs+z79X7KPP5//D7e90Q
aq5q/4LIpxuURwzb0QSJs/9OMnd1/kIX4EgNg8xZ0yZJOMcXGP7Xf9fFvywTu7bg723Una71f4LM
3X/ZsLJsdBWqress7e3/lxzzOc62SMegyOfAdUWn7km7SDf5uX8FB0/ETBplKz2qr8X1BJToizRy
81JYMj/zw8MvosfhpAVloiYSrwXwJqV3+x7PPeVYlu3oby7EIM8/9qOLmM/+Lv041AunkzU9VEg2
8N3TWjRfkExYrMZqnWZwWwJIvW8iJOgXQqBP3bZFOrA+xBbxVVPhkVRAWleva5KVdZtPm3fvz/2/
f/t/y9vsvojypuYl+Tu7/f8+lznG+90llU1cQXIbYUvhpO28psXK5BHDI78qndLg0A6s/jdW9+BZ
SfvmizHZUHKFDNmsqZBYXs//jFOXuYiVVlJTMfEvlB6Cmypcs98p060Tj3QAz5/g1PsxX/67ywy7
hg0vidQeMPDuKe+F9idOS4GcGxPZ8MmTqH+fZJBxbqOnkl5Js4oyb5iKu6SinQNsG6HT+Ss5cauM
RRo4VSIxWCEYbb/RujvSHvp7a8r1C8HUJ+6TMadVv7tPBUrMrqkUVihVZL5Ac4e1HNNtN/FegJLb
f+4aFpMBZqdQt8l386gIdju6kxg80zx6/NzRF3NBHCu5RpaF9OictA+lJkuWJE6F6P/88bVTN2n+
83c3CdUojAGlkJ5NYbW/CyKkvodKCbBdNhkQ9cPYy+KKTR4rWObhCMqAQof2aLpOpF5ZWW1S4klV
+iL5lMHQb5QGWjwhPnZw4SfOL8MHE5WxmDbGqOgLgeDR8yehNOsWRDiELHxo2Y61hVt8G0MzIC7M
z6VxbQPRhDFgRvr0cP4OzXf6o9MvJhXLZLEokqD07KISx56cwYdJUMOQo02tIm/dH+fPc2os6H8/
CPj9kmh5CmFBEeSP2Zz1uwq1QorPzb7GYtagI4opqHCll1qpZOcBlOGFxqK4MOudeo8W80UDpYy0
nRC6JyCcddJZ8ZMSVvFPAk+zC7PFiVPoi9miRaOPNCcpPcUda/pwCkfGHwRUMQ4d53PDWV9MGilZ
F24eCunFkU6DN7LguFLGKQg4Pf+cT13FYr7gYzv5oc/nwSwgGW6nPislftEZApBEavz2ubMs5g1U
ROaYOpb0wtKqBQWlViNcg1c5vcVXwc74/Gnmu/LB4NDni3w3e7Tu2Dh+oxJQRzlgWFuamZB2pg2D
c5OPrjJSGkF+QwFZ09WHLh2n4pPvwmJSICWs1AzpM211Uf7s4EGD9ACD0aUqHqCCPX9589366PIW
Y9+ohp4MqZ5SCYSJAOiDbgCkpm+UyU2WahFCBJRo47fzZzsxA+iLGaATWHT8oaTIW0uRb305Qyqm
NsxfPnf8xQwwSEeFk6KzbE1YWG9iSM2wktRAXLhbp37/YgpQ4oEOdhlJL3JxGuDRKzfQbtPt+V9/
4jOgLUZ/MdR6Btig8HqNWwJuKdCoy+gib5yXdDInG6tBTXmJpy/FVVJKMaPX3f7Sd+DEuNUWEwMQ
o87Ei8zsIzv3i58Z+q9enYYAma1QLnxrTtxBbTE34EulZF6NrMmrAlFFPPVUp3zH+fO5W7iYFPK0
S7DnZ6UnohGqhtnWWOKCVEFRSQIDDExa4yCsEZiiRWkhDH91aHH9PH/yE2PpnwXIu6kiHKJkLE0W
GqqvkYJu2nUYenFCffghkkqvPDkhqZqP50926kbOf/7uZJJcc4TPKa+imU0/4MwGL2o1TP6FOXx+
Hh/MC9piXrBLXYnKga51k46YjQf1LcPMVoQ14oyyeEEGtz9/HadeusWUkBEvjcCJj7awuqTZGkOH
RccuSlBTkaZOzeZzp1nMDKOVlbZZddwutUao7pQvDagq1ILpJ0+wmBoMIhbqEuejh6dKo8SGuMVH
Jt1l4X7Cp/vj/GWceCzqYorQYWEUEVE3HjCBLH/RZkfZNigyuBuIQnxnN/U+BS6YM1jEz59yfqE+
eBPUxayQiUgv4GbxVpNo9GjEKb4PtTMw2J0//okXQF3MCK5sYljV7GGAFFQ0LxOSYrdC6ipUGtAN
1v3505y6jMXMEKRQzRtfk7RBCrowtZ2vjbaUn7yI+eLejcYiqzLpzqMx93PjKneqAqVmjhR7DKPP
7fXU+cLencK3GzKvBNtVO0c5B1Ot3FoN9LUaQernbtFizIeaKUpFb6QnhxFFk2Oqu6oMtAtHP/Wc
FwOd8HY9w5XCA6gN40pnNklT9IoGtdoLZzj1iBdjPFQQE2cKb2pE8OV3QlmhYWRKlL9+7vYsRrgo
6fPmePO8OBuJObeUcVu6+sWV2MdDW3MXQ9smDUTqbDC9aOz/TH5crMscxnQ0BCur8W9yJbw7fx3a
/IP/c0Rr7mJEj3mCBxzxrwdT7H7Soy/CH3e6qO5x2lxLPE8y1P/wEU3wXeHOOX/Wjx+O5i6GORIz
n3qLS+Uqjo5urPyY/OTx/KE/frM01/57ZDRm3fgDuk0vBJe8DYDCrzWpaGjy0A2fP8V8qI9u2WJ8
txBGfB2qsVe3/d6KmmnTGLV90HV3g3yr/Hr+LKfu0WKIN4XSAanmHokQpxEWUA1zW1Zuzh/91DUs
hrcDVLAyJEt9zKFXAJbjDW7weMPDzvC9TP7h/GlOPY3FOM/tAGQl9RYvGCcS6jKzl3clO4wauYqK
ner8WU7dqsVYx0FNitmIw0yDMQJtOcdoL51PPu3FSC8NKZyw1nkOwZ3Upqt8hK5P+kGs1xeexYmf
LxaDPcwbs3PtXnqZmM122eQPHbGtdtV75+/PiUrxP22F958LgfSdfPuq8JQMZXYV6TQHJeY+ohyR
I6V6+mjo+OzAT5lbDWvHU4V7GrBOPbyd/wWnLnEx4K1htLQKMKJXNxJ4Rl0QYTaq4fX5o5+YLely
/PU11BxCaYuUl1k3MhDOcdvgHskL6GVt52IOiprC/CqnAaPZ+ROeupzFDDCGrTsh5uOENPOI3hnq
WM7RIuQjnz/BiXEj5hO/+75bxMxO2jzFuHaj0CK18BVGjXZtxaLfnz/FqWtYzACkiEZEgdGeMIRt
El4HMb5G3nph4J96JIuB34CfrmKLSomLzvcpA97sNyEGLujQ+Zj/SCqnuvAsTsxkYjH4pRwcFW0n
zyIcmY575CKRY/TX4KqDl4EFxfb8/Zo/iB/M+mIxDxSmSsJaP3C/dF/3mqqqVuxVvuRmeLQa92Eq
x8ZLysZ6O3+6E2+As5gUUKvjEfEl3zEwdCSkDlo8riA+9KQ9NH79uZfAWXz9MaInXRxw82D3CUTX
gXkQNBsvzDsnXjFnfjnevcVNbYYqoHbm5QoVkwTXgIbLTz43RpzFqFcrvzMwdPJtadMCGgaxIeyI
Qs8Rw6VF5KmHMP/5uwvQlcKCZMrEAsZLg4JbhveFJLwEJAY0wPMP+tRNmv/8/TmQ/GnG6KYeUv+Z
/4ZFfnDy+sJN0tQTCzxnMc6l0G0AsnXu6amb49QKOFPcQthXBalBSD/3LZkNoEgRlJc5MHyR1y3G
BSf6Pihhg+CTNJxoUxJKi8ykMggAEJlhPtZhCaOzAJ2J56zx++duqrRjLBJzr1hxcnQmSehuNEH8
VbvhCigKEHsEeT/bvq5euqoPyKaFg4HFrWFdThQUAA5B7Dwd2VTpbiI9RCeUyskhDibosMUIFkTH
vDWxFiR0u46tkU5H3UeHCyMhhTkatV+m3CFwStWa7EuZDcZd2PvTpk5t5U/alz6cHJnZD6OuWIBU
JZC4NHCmV8Lsmtd2Ggp9awW6fZf0U/oSjNa3Kh7UH0USwYfu0vgboH3xpjeZslbRznnkzyFkzzHh
coEsAi1AUaCnVC9MYDHQYFKvCltNDsJOBVZUZcx3xjTpj05oil+VZssXBE5uiZp+ABMZuS2JrXgz
yDzKjBgOgeM4z5GNxZkM3qkmslc0QAlqp7H/+PDFj/gDWx1xlujclREDfevNAmewVYQPZF6Bnhoj
Q7xmJJWMBwX3B9ETXeb/LpqIwN/zL++JAWIv5o+B0E6BkjnzGvrOG/Ds8AylG8DqJKjq/ClOLV7s
xSySu4kCPVNNvSAyFIzfjYBKOU1kDKOUGbQ5PgbZAoJwsyJocDbFbYpJ6QcvHIuBdxaX2WRc+DHz
7PvBR8BZfNYkJr9Ez7Lck8HUPDe5Ht1SwPwObxTTSKQmGKdAcenYc0qX2Alppxe+cidutLP4yo2U
DnKCqAsP2pm6B6CFqDRSiYKO0/rCbH3qFIsPnJX3fdpD2vUIGSudNQCCEaW/b34V+DTMz13HLGN5
P9vVlYrW0UhyD/BLgtjeaH4FbkYyrKsQ53D+jTkxo9qLDwMhhBbAMzMlXqfF1NAQmaOunVbIr587
/uKr0BRT1JnBmHqmKjBZmYK88ZBEhPNHP/GK2YvvAf7SvneQG3uub735cOPQfLvlpiHpb62nsPTp
YbS7ev7XNM7MCy/2qXu2+Er4phKRMZmknlTJSou7kcj13LUvfIXmofrBsLH1v59620+KXYIA9Cxs
sLNAOm5+RX2pPYQYS/aV3eMoK9sMPsL5e3jiVbYXo0WBMZ8a+gQ9c0hU0HOyxNdiRgm2y5YQ+9fz
Zzl1zxYDRrOgQAFDgMgAn+fKT530nvqK/HH+6PPb+sE9sxYjJUzNwRI4iT1pQSoGWVBNYEwTwgqT
NnZygJgxbvrz5zpVBbIW83gOb7Ntsbvu1ViHbG5gPJGw+qc0/D6k4QtWgh0WGXloWe32ZvNw/rQn
bqC1mNknrY3rsBh8tgTpsCe4UNmXkaguXNSJl8BaTANomd3Iz/XKU8mSh5STicDaknbkmlBrfLDa
5y/i5L1bTgcwc1M3mo1QLsj9vsvK8jvxE6G8EqrjEH8zV4B3qe4SR5fiIYBhUU5hjClvIJXo/I+Y
n9MHL4u5eOGlnWctjbnCyyul/oZVMCWNrwwJwQOn5GVGU24T24bvRl13+Myg1sGT/T2oQyL0ujzX
jP2YO+0aOv9wtE0C75FqtduqQSHuCj9+PX+BHz5MTra4yQaRU2POAmDf9ZJ4uxAvE9Fk5JzzMNOq
u1QWO3WaxeSr9GPLQikw9oJsMXgIEYlfaUoQr7g9fx0fvvJch/H3TUvNAOJR0Bn7yorGg4wjScHF
dC48klNHX8yzJNQPGlBrc68WQMaTbsRC0KvlJ4++fMlY46ELSfFl5jZULD3qtOcBYU19YdY+9esX
82kiUTOBKTTBcjyak5PdmpMobj5135diGoXkRC0MYvYmVWevx8z8Xc+ims8dfDF7Fjb+A6VqrD1R
MfhAEjAlMI/sCz/9w4+n7s5q4fdLpq4YBi0n13iv1kAG1zF8CrHmlBODwSSLfeeojQuZVm8ufHn+
6fH/x2zCGRcj2/cxa0xAnTEGRgXI867FaYvVE2xdYTTaTVuIjKWuTjuw3kgDOhpRZA6lqTkRDJ6I
ycq33urhpBMt3ev2uI5tPo5qoVbIFvxYTUGO9LoBzLUJf3/qGWjLkYsFtGNvqu/7EPzs6KuAlzKS
jz919KXwJ4xDEpZsw9j3TmtgM5Y5tke7iEGdf+4Ei59fpw7ObLVn4kHVuylBzq8xYQ+bzx19Mevo
sQnIxeKFmXq98yqjzR5ApH+qEMProv/9gqa9cMwmVPU9QrVyw0YQCzApC2usZ9Ph/AV8+H3jFIup
p5dGUJWFqe87O7kbWziSqY7huaqf/Twlxsns9J0cVe/82U58BfTFRGS0JIDZTm7sS+rxBLAq+nrw
zcwTXNX+/CnmofTBEFvKe7rYCEkpw8ycSxfkpJkn8s1VwXysIUAB1zRVu770UTt1rsX0VDduULeZ
oe1zi5AroWazk18fAZOStyY62O3nr+nEbfsPOU/Q+PHgO/q+nibM7FkfM0iES34ORuoUh9/508xD
4qNbt5idECfCI5tft951Y499no9EuMsvXMSpo88X964cl7Vq6QS1oe6VTEB5MG1nw7OJL8wjpx7F
YiCm9RDU9gQ7hVJrvo7l+FCrXY9NSODvMo+fu0HL8aiQa0UJSd9P2WC+kIRZgJUxipfPHX0xFEmm
TUwQYNreruLuhQSO+CYZsktdiRMfu38W2e9uP2k8s6G11vbCBQ48yaay902t+KTv1YH6rIZl1+2D
TPEvtI5OPO6lhiYydGuMCQvfi74n2AOWwboEFnBh2jrxuJdymd4CIcxeVyPIMoIhbZtXZWoBXw/H
leMYn1w3LUUzYxMIkQ5SIxMnKJ9GNDR3Vt0rF4bbiVGtLoZbVTi662RcA7HSRPtFirhSCe7JVmPj
Op8bdOpi0E2gUwYqKDrL7sB8JG0kvZEYmr5/6o1dimXCVnSSdQucHdVJd1lZGBstBCx0/uin7s9i
SBt8tLF0CXUPw2SCIuUSEdRVow/9wCdN7vxJTr2myyE9Cq1vtVbd96kGBppa/dVETNKF792poy+G
tGPBd0+jUts7GlSKQJnylyiwoQKc//Gn7tDicyr6wiq6wmeMWVhhG8WqNz2Nh32txeqFbdWHRTNd
LPUyjhW3IQVMHrEinZeCNel66EqQoUrfXSmRkVPeV6GfyQ5yiUHA32euTCzFM46SBoALmQujrDf1
VVWW1g931BpYYzRKhu35s3w8i4ilWgYAjALAueSTNBojluo+2oLsUcjCCapt3jXthav5eO4VS+nM
FMUa2wlF3WsJ7UBvyhBVrPM2bxOIMk5OKmDaxvqm/GeJev7SPn7zwBr8/bWFLZB0Ms/VPd2e8VY1
puC6AVa0+9zR57O++5hMjgNtKsj0fUtY4R1YZ+01JcDiwjt36rcvBj7RuwTxYpvYa05bbUsr/EEL
+JK579QzXwx4qyz1WpvmMVM4cj+oiutlOZnXheWI27wyLiluT13EYuiXuTAQmgc6SHeTwKByhARm
55dqY4Yl5rvxn6s14S4GvyJyNRuBj+wHIwj+qGZvlQKpxBin0P6IAUjuopJywsEako5A42oc2eKW
SjQ9kRWWdpsx9AlAt3rH1dcjZKhu21IsdEEbkuCAZDyLAUnXVlm/uVbREsY0xvAqVeJCyATUvjZh
qK5NYT5Rc/5aw1f3HZ94QNfwH4DrjWix4Rzl8AXWRRcOq0qU5PnCBFgpQvarYCDCJqq/aqU6rHIX
a2gCuHFtW+NP6La068joBGTmFuRHFTfUdYaNW9ID8xPf60EOEnZPKIINHJnSvaNvc5eOIVmA66J3
912dvxUQS3ZJIn91Rj/sWjXJ6QZCCO6n3zlsCZow2ivB8b/pqL5ZDcQjvbfXiQ4jp1Obfk1eKBCK
pr8mDKdHUoVHTAmanaWjtaB/ma+D2Dp2hXI/RwvD1rHv6e43qyqG4llqj4lmvaS4NleWziI0BYsK
+b1E+GOrPfCL8ccUDOVRUYcvQiakybg0hhstfyEk7jV0k7uOv9/S2q+g1w7dXjbw7Mp0NOYMVaKn
CFYqoJH042vQ1OTtmXxR4qC9GXzryY8G5QCo/N4NQ2Ol2+pD7AIXmPzpJaftvi4mUDBhUJYb4VjK
CgSLsisCSELtnF5mqsWqVe0Gp1JwbN1hTitvCDIzfsCcBfsa678LjGuqmVm3StEeWSFF5Boa8HMi
47eqA5BQ0zTdN5175cvhCI/wiIrsp5VOv5TaPFRJZuwHsxGryE5Rk/lk3A0sTFdGqiHFBFkN1jf5
XsVC27Qdqd+lPyl7U4EWlTnEDhHEYXmqq2RHEsbCjRZh3TAM/AVReF3nGJTsRrNWlhWRaKSHf/oQ
6FtMsvBDG8jHVLrxXissqNiNU66KbCCiCFAVaVrjppFpR3C5+iKdbgAw0WNB7BJAkG4xeLPViTzn
GtTBnIirsbVbNXHzqlvtE5zUO1K3HHCG1GgZR2JtghNftSJ8CugnorUGBmlNeKXUrmWNPTVPmpGT
b1wpNBvCqYSGozXX5ljdMKh+A+LznACgdwVOZt35OlRnQOBbpYabq6N2Tk0I6qEmf7aW9R3QHGWh
lgTiABH8xtR5im0gvnbgWra5mgDppESxjkxiksw++VbqLtoEhVQcSTxhrWVk51j5b5OQ8c04KreV
qeGvEjR34X2NQZevXSe5BrK5wyifXE2VDo/PoDLpd8rVGKaTV031XVKHj5NiPk42w6bNxnxfKEx4
apn/Ir7YWLsu5q2ihvw5Ftbachp3RzpVu9GUGDZrSoiRlIFCkNL0s9G7hEBwO/R8J7lvSvUlctwH
iZJ5i21HrEKmp3WrqiBhaxJ766Axd7Zf/Kqh4YMEJb5FkRHI8pJAr7Ti5k6kowNcA1ct9FH3DBkR
PDOaISTodlxDDoGwpdkgmSOA+0oGhd5Gjpvazs9itF9nisTKGHoCUmOifLoSBI9m9unWFUP0RDnJ
IowCdfiqUn37q4Q/8KbVVfdW+TEdcs3XVLmtyip6cOkwmiSW1voXQPlg3JuksW/GWlTHqDXiXR1U
/WNVMtu0apOR5w1RjlTiKgUo3yl2sGP4B+PaUDvlNe6QfjmBUQU8Br3ap9pgerIrlaNaFiowszHb
dUZs8sUBF7zypxY00zDrEqER+mQiyPBgm2bzZI1glwg3E8FBb3rIGbYcC3KrKmqNUQBqdWX0Dhlz
IarFW8Iukz8TrKUr4N/sIesCvHlBM3NjclrsHrYRXlmtHnldoxM0qrElv1cMEzBVCDvTF232BxBb
8FAJCSIvEPGE7krTHgK3JtwZ8aoF1k1mD6YIlF/m2HfPQd47PF2hkPEcJfs+joA4icYCszLGJGtC
fRxvCNOsixtZW6Y+EzsyCGckU5DuALu0NqIh3QVEh3j/k6MzWYocWaLoF8ksNCu2mVLOCSQUFMVG
xtSaQ3No+Pp38q3arLvoAlKKcPd7/R7YacvBGvv1jw7k+DpgtbkYS0pgLwIjedBVQrR6Zzmdz0qu
u1ZRB//y1y8EIcophvSEaF02GeYxfjGyvkUvmR/Syf0mYokvhoW0NUsJg3hovpe4nZ6LZk4OiY29
hCXK7qmJZ3lavfJqlS3ZoaQZB571Ny7tl4AHaCNX6IZAfXn26RLCZmzfDCuziGf2mXn3PH9uoN7X
1PheeZDOTtLfCPADO123MKHISSNh189ORpyT8NtzI5J8BgCHULcNx/izW/jgVqw3A2lwF1QGgKRF
LaeM3AYyPUH59i1WjrJ10tAPXOBicdY9GQrAKNnGyZYr77PPs0cQ6RyxnU86/uSTJuOQmtUGHvxT
t77lNeJpVbd7GSvEqqQVDwBiCXrveFlbNNVj7ZcPAxL4XtXxn3lwyVoiXNxhxB8OI5wBgtxAPK4Z
qea9+u4TqTf9AoBkXLTmUK8G7n+aEBbN9pUNlIMUCIOM4fGhXEkDjAuSgYr7pbZC9Aqr2n7NSiJ0
VkF5UY9zdaxZWMgXfpceOb2biuoEhsKwnzwK/zYg6j0j6WM7zS1rZa3zp1lAo8GYzEMhys8g09iT
6iEhBdt8K1JFiLZplhs9AP+Y3EkxLJUAmo3ugw2YnzYmLrUHLUuwsHHw3CbA1VjkhMf3HEeu/1ZZ
2LRroFUkltSn1pHNpoZyfvWqEqSvtPNljzL3N/EHUtuwde5SNkghMzXFizMQf7wO875KlNhp7jcS
ueOrbub6d55WwpmAipP6QRgxiY7eru1K9xCnlsEMf/LepAefg7C+xt8lYgCs2wsQDvi5spxTfsmb
W10YvBdtRkA42HFZFYTU26o7BPZQ7bL1/rrQF95ddUvikkxPgOOmZ+E5h9/V+888ZJrg8D442tK8
t+6ZIhe9zY9eqtaDlQ9LtExJ9ynIhSCKKxifAu3YOM6y4ABTuyby0F1fBIkpjyBE6+cYTwi43sE1
vmCz1M+z6cQPiTt7O0O26bsC7HhAmY2fcXgM8AVT6zGWqfqdhiWNqrRdr4GEK5iMWTJtSNFg8gj5
eRuLnNgiCKecEE2wvtS2I/dBoKozRMKp51rGsjatQp5FEhMA6udTNLF/dlsWAoRBoKwgH5j1XnnW
rfc+Kfo/gBftfVPmVOK5Pe0df2l4hb30LTe7/GWAUUb8LLDbfLLLLZ8KdV+umIqBF7LPgbG6u6Fw
YUGJZb4mfUOgr+2pVzA0wakkqfwOK0jJguImv9Rs4me71a6LMMmTYGv7sbVVJdxz6RM/Z4ywP5vS
Ih8RnMKxklYTZenw2cRG/K3Gef4mNYrfU0JmvocR4gujvHyUTAR5MsbidfCE/dxVBSmEMq4jWB3p
PhuKBl6FL6HUkYSJvKoOZhwbh35mYR8ienPMHeLHJtubTqSIlRQ7wH+6ES8Z9DSqnc6YSa2unDdb
rN5Z8+6GQW/XD40e2jAzQFxrrzKfhs6vtv0kssMIlONcVh4oZN8zbtJ3vUM5oEIBU5ccmUkcW28s
Z0n2aWsDh+HgDbA2eXKzMC+J74e20ou/Hug8pp6LSq/Q4w1ITXn5PIOvAJ5NJvUTG7LuDQV5/HHm
QbxNpmufy9mMP2crNv9arIuYb5mb1Ax8lxLUSdWDPf0ARWGQdE90vdoaGPOsj1ya5RJms0y/yFzQ
zTUzm6aJ6iWeqOCDgTCwLHWNdywFcUl/khR/M7swCt5khjYnU7tGGWXJqOINxbrthHaRjPOJx7xs
T3bgQMK0OmgignDDOP/PsTuHo9woQCCQW5stuMI1Ydq9dLs0JDiSUP4ht5o2gv+Fgb+oU5IYyZSx
WFhIfeNAlJanfq0Cn92510sOIwx6DRhbnekPv13kYwHkLY6AHObeOXEWb911swGFLaPuSzfd4jT6
pkE8j/8GZuPzlswD6qRa9QNMeFUDsbivufdhxxnT39RSGTaGIWJnuDj8Yr7zoGiR8DY2gkSteObx
K/gIngm7nLtoTrvK3qpghANkkkT2UzbVQsiQCsz6slj4IMLYSWV1csYiUKea0JBmoyrjjiNt1nZ9
cGLTLvYDxIhLbbYUhtncjc7NKW0I0HMqaRmgKA/cmv6QCSKOO+AkHMvG+iJbBVSJFGl07cB21nGX
Gbbp7LQ3Q4xPTcP+Gju8g3DEW7xXWEGIma4o3+td48xGcWN5EB1FEecchzW21Dsso83brba01+3B
Gdn1l8jHQVBh3sOpXps1E+OzYVEPnooOgPa2aePROgUjuXabGMBX9bIUJXRCglXMat8ufcuHkFcE
/x5hijrmMS6bIXhgDECUwYb4dYsgdImLfzPafGwbTdawQzWc1yntZ9X9pHCy1HVxgTI+kNOKXW2z
ijRdvmxFCgccx4ADwVCdGZyKRI3Ai9wR0jeqf96GbcLxHhHbRmcg+hGGc2Gk5aG1YnYnCcDAupNN
1cjZ1eIRjkrLEO6em5C3Msk097AG4S5fyHsXxvvdkmXvRsukmBZFbtP2Lo3zNMaj/W8k57bYuJMR
xFei1K0yTBXnxqHuV5iHiOJVwdOeQ0Jrs4RcxaXLe4Nph6vqY2DpUXzFMPKuLnmAPbbVipdGBC5x
g0XSOCCvS1MuO1EmKbw++vCMx3uVELu8dpQTb2/jyX+c/LrZ9QTe/ddnrv4aujWNwwl0eXzI1QCg
zKvBd5NN3uZym3ZiBmUyku9/CZZ0NUOjb1J1zTR51NHcBWV1VAOJ0BFbb7baEvfajG+kO5n2q9Xb
nGHc5tOy1X0SkPjtE+h68ly7kRvH4B9RvDi9dUlYlbn1hUTXpN2M+x23Mn2fbY9Ffs2NxfBPIwUX
a6aywHXGK+jrYwoV8U+MdfuvkSU6ZVJjkcerRYwYsSW0Oel3dNLN8r3q1HYeEE/T5reylDn+QgXn
26snPyUwwZDZt7WW6tN06Q/D2ZADKNh5WfVDK2y7fazmhqFK7wVQ543V7vowIEIxo6QSCrG8iiES
dI3lcC+UK0GpHtGnd1NmDw9ooZbhKID+lz3ZMb7v90QUfnDKVNJ8kYedZTdHWa3aAawdqqhWqhy2
JDXUy2kNhsLkg+oKaCN0dYCyrMleH9a4gbukK7WQnewtxd82yYbkBkpR27BKp6k58uyw172smUzD
eVjdGUjFVE97iIzmf3YDO7XXAX+uMikS9/R2vX8B6WeWdN8TZ9FajaN7bfW6zMfRHWpxAno7r0cY
z53eCSc21JUnxnSfkRxGZleJDxhgdPFpRp7VZqTOToJeHua09VF7/NFfIcCK/kkxNa0bxscsAQS2
J9dN4ZOCvNNl6QmMToLoBbdIq+7sDCpYQ9Mc/CzyprnpL64HxwfQmGMEx9KqPLH30jqAMmFqmgHJ
8IbOw+gJ40rXvvvxeha+QqepO4c7aEyBoeGAs0/93Ay8wyv3VTgaZeGChFuBRQ6kLYx7BnMjR33s
Fjz1vaJpTfF0QybKOzlHWe23NAl50hkbFAVgOGPJGPZMZeCkl6SgpdjmHRHjoRgJPYPp4xgPkGmy
bC+TapCEBq8pSuVqcZKRae7lZ6rmZjjQFjr9Xtt1uoQlJz6dmE9U/TlTzloAswD+xLRMxf8J8icn
8l1bUM2gDMt/pZsnbwCGa0KmFoBYEBMZK8LOzIewTX0bkgVxwzfY8O3v/V9S906CVGXChg3YHk6d
vPttRgbz6nnuv8ERRXecrdRrwm5pNWdvWrJqDKytt/9znG5yI40G19HGx0zVLDulOmIumKjz3Bb8
3/1hzPN937tNdtJz7PGhGPE8WnDA2Csg6Fimd34Cr1EagS7r8+c5hYdz7BKj7DhyvaS7jbLBiIso
ZHpXli585qxLPxuYHsDFkcc/VKW+R08PRDp3Pj8vbufMogQPKoA3ceYCS2dFg6rufqW9NTpPs2ik
44dym+Ga/eiKutRPdkMzu3Oc2ilehOWaRCMPMB1i9h+H8dnPa2xIrtsr90+Zu3l3KBNCwyMtyzI/
di35Bj+mmwTmCR69PW2EWRX5e5CCtt1xPnuMHDtlpZuFF5K07yQXRMxMIA8eucD0DCPKCIgCHpt5
AH3aLQj+l7i2nGm7NPeRQiFz2X6r2vYw3LNsM29Bxa/1ucppoO4n4ZKC7Ob6gttOpB8BM1SbXNx5
nU832k2L/xDniDO7imHiIxVdnew6Rkzkig5zvYStJ+bhmFItmgTtKtJRayarzqmyMvOgYUhcSnea
1bEu7xutIwHxtJ/4pIPIJoMtObSNayM61G6s2HbrC3/P/9Z9mZa1oU4v6wJmHnAyxh2FjuNNnlvF
EHqm4zJqncqu+xnckdwJfptZfKsIcsDiUDvuSw18tuYKYcoZ4bMgUgDhlLBdPmI3D2tvzfrTFDTx
OyHb1MHFai0OzWnWkk7FqywfwCK03n5azGbcNDLQIRHH07kFSAp3k/C0Q9tL84eJuHhiuO2/W2zo
363MUxvN0MUHvqV2vd2L3HqzpAqjUuYxlfYVW3wpsPF6Ezc+w+PMKQ6KQOBn6Xr2PhFi+fZVkLxz
rehzPqXtn9hgDWvTZKrdN+vaUk/mPSbtcankPq8IiiY7zo88xy+uYqrhr3Eq8fY6nPmsQw7GuTMn
lp6YPxZp1BEa8pW30z3Ml5ipC8ZoQAgZWCHGh/EsSHgVI/g6H3pFFkzjW2VaCgiS27lv4MYpvDSm
T8BiuRH5Q9+dCj5XxIeAkHhIPhLFni1VJyrc2d+17jzRWyca8jbd3eNiW+1rXFSw4JhRqFMRJ9OB
HfeRyRIgoXeZjKva9W1VojykfWDRFMzMha3AAnDjAs4+eCut2K1xqhYabExfXIv8DyiFKvKMLH+K
AdUcZ1IZTjULZdekmFz2kWBdZLt+8jVnHjm3zp1mmmhTfE7NNO4nTRD//ch+zfOZ9HrE77O71vnF
4u/lrGnSF7+d7VsmnfhDdPV/qgnSrZ4cyEgSbMChXTQASi7AifnvBDE4NfyLNIAvkhBtvxIVjUac
Cmzbymv1Zc0t/4uwQQ6conF3MnH6L0i2/QcB+slpcNLhp/QDJvFzYIHDtOiACPNX89WnSflcZlQQ
EpunrtwRZT4CYO04U7aWz85zyD4vVIpVtCN5jBrO86ZdCFQ4jllQBpHq4nk61rGYpx3t/He+wqbI
nC4y/c5+ML21DLamsqA2r8ZMJUi/tvMbOETRmgU8ILxvFvPhZXoJ1qR4n227DOWQ+FES6PRFGqb6
r0GD+Q7WwfpR5UrxOpei4Epy4R0Au6RHAvhHUrR4Jt8JkTezvy0u6ivmMTTnzFn+2kXWbUUn+y27
CWNY2jZxa2Mlt+ZkxK+2nw1EuoETjMhKtqI0LV04v8zGVoPJEvHYRPGVRJxXXJgbvl1nN9OoRVLF
H40gu4rNuYBw5xVaEeFMO+7f4b2JgeeawJ4ekjU++LMrIjEXzcY1VsJhqnE4yNLXH+xdGRfNr60Y
xHQuxTIdRvZBQerRRKMUwaH/vVsEvyxlWFHvr27U92MeYZh3d6RQERx+x1J+lzj45WbJsetzxjhR
ZzjjZYQceWz9Wu6GrMU5wo7bFh2Sr47LAkYTiAtvDPoj6pt5WKp52M5UWgQezF5olUH86jWSvVdh
eryWLk2558rvkRETeYf0b++FYa/XxqyWJ754/bEVh5WpaF7A/tLHJGBUkCBBo2OOhlHYDHuR0pwO
dtM/ecLJj/249ntbzbyNRuE8KoUlDp0taPa+Ily+MkYPsgwG0GdKeMLs+Y6jcdJpStduGE+qbfU5
kIn9PqbjCOcMbOZMcspmKgYaaCtX8/carNNBlXZ5MSzjC7q5/6Z1PP9RfXILoOtcNIw3QHNzRg/U
3xE7IwdACdh7cRuWLruq3TVt27wz3Q+eFjJQ3xF9erBl2uVesckiBzDrVVHr6p7k8xz4NjJUV+4D
3waF1Ccgv1xi0FCBiHigmHIibbT281C6ErDIoE5pPq7UnCSx5co396K8zzPiniXI2pnJ37Hsh6FJ
RnLspuKBoaTap6YyQ1POnyyXuldhDClET22H7BmMh7Sz5qgCRrZVpiG37FJ8xYv9kPbg5kazsLdF
PRfbUkMbEUxc9o4FmqwbcoL248VnUqyACMM9FwvKhrAkDZ0x8TGGjpO631NrpFdZAtgYYm+yGDvf
h/6TFe8srMXAAfyCby2Lva0eu/yn89J149lD8TZ1FucSCtPR9of4N83N/uw2VnNq07sCJ0nifQND
Y6MTaVr5rd8kKQlnk7leZ62zszuX+EZoO5+Fsp131/Wb8Y66oYyDX52Hc2b9MXP4fy5F8zZgWsSQ
O2v1kUEvuos/c7xsGiVtWmO7vWNCmxYWZlc6xX4Zk+4nQCs9WzovwnauvRGlryfQn8HLsQvseNNx
nQOKgAQlxuHF8IR8M5ek/8pytLaW8jQMlMfBv1YGQMOsu9ZQdXfZ4qlz5Rj+sRrzlIdkQOAoGMm8
OMDU+A6NuQUnulp4PABExETx02jWfZRYyYutK7mbjNlZEAID/6RSKRlGGLkdBaVVf9SOCRXbHVC9
mFQCDPCNB170buMzyv9eHUO8tMr2DsAKlmM3TfKkkzHfDTTy59U2/Ctjv/4KvAKRia09VlSTrW/E
6yfTuTQSo86fhF2+VpCoICS1BVp5P310bXnr1gWVq+napwyvzb5Whj5SkRG3lJirt8tX57XmXNhA
74wPHftZ0Si19S8FQ/+6FETIxaIp3j0nL/eqNE0qY1QNDGjsowph/ye8AFqXilEu2tYHkWzlqDoS
bV3m1W5Uor+WJlRqd2IvWrqV/TBywnM71Yk45Hlfhhhm4nVTSq/ZB5jGL4o8wvMalMMRi0jyIRly
3UDJiEsBGvtjtge9V9pdXoLJa06rORgRkM/mUTawSpdavJlxIcOiz0A8sry6N2X+npB2ssHokYWB
wctqZTOD4ZS62rJz/xGL4byL0ym5lrH88j1b3fz6PmSSVjudjcSH3jYWCH/MbW5O1kw7ncNK6jNh
V9uakjtKk4ZP1itdRR3GOciMjolaILM+yliV+nES03owpDR2o5eVIQQrLMtUxCfpmoCiHLbDTdQ5
urk8uKSQJN+alIXzsjIie1EcJ5asLpYpbFYyQHN8qyBY/xqd/anzRj3UU3mrxOI85hZYzI5Z0wW5
wIVoP6UHx43dNyW0/HDXPn5Y2GnfVFlbH+fSWq+ep9ITzkszEkJFWEz8p5xaMDKMWu9Nxe24sTqw
EUIhq9Rj/K/yJcNDPdc/dcegBU4yMxdVdIwSiYVbHWVGU4f8p9Jh3NEXx2AllH/omTDueC+4+xlE
Hdt0Wn7ndgyw967ueaqQsXPFfS4SB1NAO3pHt1wUikm20+1S7rqqs3cOpq33jGwXUKrBm+MV8sDa
0fyAkx7aKEkgbHfiu8GlgGoT+DLYAfOk+5oWfWUQWT8Udt4fjCApoCgxKuzHsqGNbkreh2plnZvp
ai81ioO3JmEVtDmUSqSRLqvL0IIqAg4DpjVwqJVXOa0vnilfS7h1GHD67kJs8fxCElGegNswx4uV
yvwyN+un36XGDwXmf/5iRnVnl8+mba7HPkbrMCzhksUDFgv3B1P6lToMxiR7kPFMEr7+bBvWctki
srZoVtN+XRvvgS0LgzlYoVk+rh0j6lbvm5cGeg3S7EX2YjzQf02UEkW5Z7rsvBjIUUdbS+SD0n8v
3KU9xrLQtA7QZLQl6jtEvDua5V3YWJBN5nkiLNV3yQOg1f/DtjkBg5SmR0kbC78ob7+YHSEXi4ze
vwiKt6WDXXGPqGb80RtnWo7g6FIT3yadmMeOg2k3QKYYNgaN5lUPMr+B+5XvxOpkTyVLrpzvOK7i
pFVH5PDymnXtoyk1+07t+relEIiYcJIM2rnGYYjlQ+8tcodV5nvMQPOKpEzfwKwaj4VLFUWExLCf
/RJeHBLBgYXI98Tk1Y97iEwheQlViOjdhEFgcw+lQ/mL8arbpy4alREMw2ExJq4JCCpJTIGLYWD9
GeuSFdkUzeQEO0ltpjXPf9cGDcysUxVNDnHGnjWUOxM5k0okzznd6QzY90uOwsYBVTKIgUWSp+px
8mxG04mnt7i3euZ0tr/NCA6/qNjtLl1exsdl1vNe6EDtlbpjenrXvrBoRwaQk8Jm82Dm6sQw93Qi
4mkNsiGaXM9rNkDWivcpR472S2WEc6r+rqx6f/tiNsCtslV+Fu0UMBvpb7ha/I1Xxlnox+4vwBI+
Zstf932SzWE+cMyVQUlRCjNgt4q52zmx/NcEOJK6XN7Z8Gyt2HkzPo73n3TO1N8AyB1896B/DqpY
XvvV67beMCC4Zat7kov459IqMRvtGTDE1VEQzrvtgYstXkmFaTZDCDSZweiduim0eq8Cytlx7f50
zBzDeWKKhXl/DWOVVZ9Om9aPQZPEmzXQ81tepP7etO3sVJAHdiyD4tfyNHF2ChSZdK3It2cbD0rQ
hnbDJIfELRFZDU481U/ZZQZUYujVuik2a0NPdiBj76/aJJIFCweHidZevfVSafPj0GagrgKganR6
kJBYuV2s4mIbhDYXJve4EKa/Z97w25uGhlkQJM8wQeVF8xSum3j2AbSxRwaJtkMjrYYkXLEmHSt8
DFtGrd5GlVUNTPlO2QJsuYUWxtOEgHxUU0nEUQ51tu8aFm0UXLZUpM/GSv5c4CrIX64jLsOskw8S
4/hS3TJu61YVKScBW1Z48dtI/A+5tOnKNTQMt5Fr/JQY1Ucr0XYHUHyvTVbyZq2iDJvW9RBggvJc
GtaXN7t/bfg7kDBdc2NaOFMxHETw/rCsYX/mrgDquS+VqU/Csb1H0839K/xu66pxfBOVJW597umj
g8swJNkYJlPnqPMgGFQ445xvWCodCePUzDkSvOhOQdzF7JQeYMBaYpAQ6shsF6eQCSvaNmlRSX3R
kXBwFagq3nuT+ogh0PDl1I8J1hPSeL12o1mP2BogSykkqwTO4igvOZfgY+4V7gGI8vQu6qWglWnN
+rFK4RyPXaXhXZXAmDeNO66vvsjo0GACRUxBRHfBeCefMI9hwjAtUL59PBEKYQcnBLzlKRYVnK5e
7PAydFeVxP/p3Ez+YMVxQ3/kMtSWmZ/JV64RGtthmwxzB5pJLtu+ySZcXMa8Y7YZXxAtzY0DgTbK
TOMr6Rn4aUL8IzUn5KvVlpor7FKAGDBifI38sM/IaO0xhRy5dVPgwR0fGEyv1wKu0D7PcMlzFJR7
q1Gf6Bf51vOMc1DRTSH/+5Ny2KqaP7K7dWP09LBPW/D0/NZKZF/XwfSZf90V163ETsZV730EU/vl
oLU+BMSHUIAC2/VBa3bek+sCMSiL5hV00m0dKIWtCYuLHcCaN4a/vS9eW6GHjZgpM5bVeGpgKiGN
qHssvRqh4KEVEyAErLf2flXXZvsuMMytYzMILxgZbxS2yD17/tdqzv76E63Rqpt24zte/SsGtVyo
fQFT4cN4sIMWOqeJqfc9YMn1DwDnQeB0lbRnRYatjTvtr9kP/T5odXtwy0xGKCruYe5ksC0MTBgY
NrGUb9dizX7ICDIxoKSTQWYGfbMxMCJdu2Q0H8SAWtrR8fyHrN5cAWneq1vbKzaxMcFO/79dzMZd
lQ6628+UMEhOjhdiG7OYf9zRk07jDx9SBOjBw0h7sCj9LHARfpprWX52SXe/6rV37hKmbhgAY+O0
1JVNcQM8M9Rm7/xK1RT/1UndRF6NK5gLzNNvZsUCBoeMMY1box8tAcW7qXcxDBlkfe3C7DTU/EmA
kn8IPOoWA7De0Uk1Ph2PkNzb0HgQzZKp3U1OUezhVIstdWV5YdRpXfN5yg7L1AFUtYoeV3O1GGpn
2rH3Hw6H7DgUCF251xDRJLPxAC0ZG4riaO0Kad9qSvnT3LPhOfX1FDprpf94k4Ds2PN3hYHLq2rg
6n/r3CX9QV0koiaHp8Ugc16Tv0g26rW3VfMmUldG9gi0eayNCWy8aIYN1N110yRN/6Pl2nQbbxCL
ubMhz2fIASlo+DtU3ODTzdoKcBfwPXY7+m/Dqpja8nEWNNE0Y1QS6ZXWzDgbcaYuzCQBIYLds7B1
r9L6XGSA41LAgA+XpMgeYw9JkVunwWZBwfmQBoO1r9pqfU7aXvjAFlefiVLOnINu19oEqSrfcCO1
YBC5JWjGl0yXF+L+BaRYy6oldo1CTQeEtPpzTkT5VksxXjOcBjR3K9bYA36PttoiQ+LH9tqKmOPK
XSRSiOu3Z6ca6FoQ7wgmF+2QouqkQpZRmpfJsG2r1lneBEAhOv7ZTEiHY2gTQXyhKEx51YYt2VY2
Q10AkjvTmvRIc1LU3zhb/TYKWMmmDWj8Md2KibTMyEkGrw4LNWTRSh3I6Kcc6BQoisdD64z1U9y7
PrxXSuC6QsM6xqsv/W2DMcG7jvDn2N9Y8hH5B4Cx3HS9LE5SJTzAs40qEHlKMwyzM0vmFMwTujUv
rPEP+qZTPRcxWembDn5CsO2Z++iwLRu3Dllb1MFusoN83N0rvaferMlvbzu7e8LoLo9Dn/gEkBOi
UW1xvhgyzE0DidjSWWlTTkKmd2TXuZuGAlxFSxkAwGuDFQzrmHu9PPpZ5vkQ3LwExwIhMXEbc7x1
0v7GWjoUt4zx2LLBxmM55yWoPWuLxczRUUxKGexxP2e+NdRDPqLyddDIGeF260MGs747YLEv5w0D
NX5PMef4HHoeiMbXobb6+GVWwVL/S/OK6GxMClOZ7zyFaviOxjqPe58AQ/pQgi7afK9W8AVhrFX2
lidl+1QPa/snU6lfbgym9g/3YNsF90pHqeQGqV+FlVkz1obg2L2hE9lZyNSzW4+6n2mZSG5P3/sc
OvS2NdtEn9ophRInKmIUN56c+vwbmddxbr7pi+bRjkVc7id8YMG+7YE93XNEsGwKaIIIJZMVcJnG
893OvVC1b22rWV+deRFfE7lp+9RondC0WmtTZsNzUaX8JInID7FUsD7TZvjjYw8NB7O90XDPZ4iF
KCHO3FNw9Le8qGOM6QEoCtjkCthnDucYr2toMRzZ3nODtsyP64d1NikoChLg8IBKJDi3McGOpySw
33XjCEV7/ucu+saFWBwyS9t/esedT45Ogsd+GBOW96BWZWvc7pPG5cgd7eF1ZcSGID1/jAIDWFJg
TFYpuOoA+RVb5mxs0sDK90XNfU+NmOMHqesXdCjKTUcXt9k0mhA/gt6RILuGc1kb18lpcGq4LGNP
mnVKY8Z2QjUB/DnP424z+xDgIr+zloeB/uIxkcM0RbL1zX9IlYITtkbGsuKmfR/yRR8b3CCaGr1t
L/gkYQGSx0/kFQV6HeZjH0RGQEfAJgyH3aZs4+QDi2d3yQq6PhxF5vQAh7nFeD+P3W8mGJmbOCvN
7SiDzGTZpWShoMy6GROPOXNNyH7a2b1rPULiLJlT8kChz4K3dvsh0rUu+QsbB+9/mf+xxjY5dt5S
HUE8uD9FbVEUWqp5VEvaXGK8WC+eK7yzlWpujckqey41GpaNqZ0G8HTmNNshsfRucX0aNmx0K/De
7l7+o8N9zL4FkdIN6vXczXr9cDpGWht3WeS8cX28TDky3pHLsI/oVd5cy4vbsPPGZoOjQH51BZac
phnMF4fKk/5o9ENzdvtN4OOkdhMRvPlM5fdWNsb7ZcieY2l8EH9SIMkV6c6py4eqpv5Yl9U/Ohr/
KCfj0cf2FmZBEEeCySVdXs2HVz/6XX6xtQI7LzAQ5mrCwCay4UwnwVqE6bt0rPZnnWXY+mur3Ne6
J2DY6Z+kU4/h2uR56OmRwJsxuK6KihmodUnWIgzrdvCW0Bh6nyWeBuikdcU4FDX/4+y8duNGljD8
RAQYmul2EmeUZUuy5RvC9trMoZnJpz8f90rLI84Ac7NYaLHksLuru6vqD6mRH6cmOVZhv4ttgH9F
VRsP6JQ85TlgaiWI3tIQ9bA6LbRvWZ/9HOn1b0SH/5LShSCkbPOFPme/V3TcTJsg+Qmw6N6qJ89s
c1yplfKuMa1XB2DrZsJnklZPeM96H6lB53CJqkDf4PpbHQ1qTH7bBjvHiPdmn760SvKrClVuZzRE
3Iy6fhCedDO882sAV3DR7uk/25tAaurJwXWK09ZOmw09QgyekRehcSX2vhE1XPWUpxmHCu6dEIOX
bEh5asswRDWxeDCmpt3WoZNsNQOb+VoUz/4A2asIQvqhzPxmoNZKe6QOs00s8fUSElif5ISjrRUY
h7qedx8zUaN7bjg/MxFRN+NU2dO960Ch1TaVaPI0IykVTivK78LvbvJK3JdF/9PRonIXuOO7C0ow
pHFKbzowTmhrU+XrbfOQhxUEDllStxCR3I50hU804Y395ITZvm0gYxl9af+DxKn12x7g/hRmbNxO
QVo+T4PTvFhBTLWrG6Id+i/tLuzFCErVvY+LcSLYReC+ta75VhopTtYkTe0B9Mxdp2rlq2Kn986Y
BVswVthij5b6Plp9+St0gp5bWa7d075O4zu4E+yFtKTv7MKkMqxwVcTGGCdTH3B/Aw1grNNvtSuH
J3g/NI/BLmwHKzBvBqPTjphZjj96dv8XmmiYiEvq9m6kP7awqmiD9eqmEbakLR3hzxuUMIhk+JML
NkSwoA6jL5WiajDSgPzXuR0O2z4H1nxLSYFuYdX+asAs3gjofE0nnANO5wCsqvYZEzmFY8555e4K
XEQBiJ5GxLpNpz+wxvYoeln/k1f6dCz14ATP7V6Qtxw1PUwfYgAl4MHe4yJ5Vf3yPSmC2xyIkOeC
Kr6vOh/LaGyldk5bjO8MnuZNXKh3Soao5q4oMW2VSVu0G3U09fsCJZNtmBCldjYC4APzEN7BFyck
Gwm1sRGAsm1D3+F2aR4TpTfvpGMXd3S2ueWHbfPbLtXgpNRW8XdCQPtk4QD6YLMjbaFMaQeg1yHe
Y4qgHtmWd2nfTn8iu0Y7tMeniat9bAFxcP3wxhFx9KPL0ZzI20JAJTWK71nMhmjZCV0z8y/cheB2
tAf9L63/4aYI/fSYky0CmwyqOyOnmd4MYbI1hyx6qGlP8krHPEXobKJnwMVkUyumuLORLBYbNcrE
j06fuHOEgWV7flM78T3qqUG67btI/ZtNNtU2kfWy/TIklQZwJHbdtyGrzVdbBnGE4Xs53hdK1h1d
Oo2Rl0jqQbTP1ehJF27+i4UTpLd2YdhfAjsYLJCGJkQ6BJMfWquHsjHrp9xiL2XdIUKmPasg94tt
ng0DwkSRioG6m0sIBJbyq7AUWHEQKEbyrcBM0G4ysqcozcIfDTn1seu66U899fIucZO43ZGxO986
bI1VLw7HkSJDDCa2U+0nnUVbb/q4pT7WQU3gPqyJFxBgrrkt8kkDlkb7j7taKE3qBZV80EHZvSQK
hRejLtM7eAr1iVoN6DG4U/fS15X7KekdrwojiYNMV+XDQfNDa1eqSl0x5rb+hUunNWwc1Y3eTZDT
t6lQ6xMulqOnJ1MGMqdxjHtAvNmz0To4m8seckNTGPdKZWt3XFHBJUSIJIBeARzTw5WEnu/WLzkX
3F2ozVU9VXXKpxK8YrLty87a1W2TYhet01xoIhr25vgudPK/ehbSjUJHOZhjPPOmeuc5JvMlxTFo
lvTQ5Q95OvyNLRk9py7kXVqKfvkn1rDegeVDQkRTbGMHqrzXdBHdmGE63JgSaWcTpdlN6BfDvaFP
CubjUbI3LQeY8jQZuwbBmbcYL1SgZO7wSCP6q6nV0REk7wQsJ6q1Y6KKDvYqZXhQ2b9VkVNkCUnH
JjPtkRampichYmy01PqqQt7flB1W92VP9UUaWKgC7DFPSTDpXxFs6fa1BAGv9V2z7VKN5lEo4Cdw
HYKdXI57sHIGyRrjUFFemJEKlPMkX0ZWTv7Adv3SGWq2CwsfuFsAkp27ecGVxwpOGi1WNg0Kqoau
6ycfRPcxs3BI8QGrPlWaOYwbgCbaPxxDwwEXkm5vthVFTIUkfYC4T16RPlHzdQ4kZjUYd4oXSKMD
unCtu6im6CbD0P0dlelcFfOHO7cKu42NqvkhzAb1gM4Kt3SL1jeu3A/ZNEaAeS0uD0j77PrMjsnL
XRqskeY/gtfot8x86LWhehfE1SMN55hyKAisuK658luO8VXMDb00i/52pDebfEjGfdqFGuFYR97Y
ZcZGhbSyRT8fPEvfafsAAiL/8K2HEqMYIJOu/dAn2qvrdva2AGX11DN8P8B+/DVmigpmdZChI/Wp
M/PwYNtA/agLUfokY9lo0lG3ddcF+xjQJgmDo1ApscdHy4LrFU9gaCFmypmsUWv9tFEoom0qlWUv
UmpzaYwWtVVkmyroPS3tj9YAFC0wgedp0j1WQ8L/ZpCICtM9DsEg7hus8rZlNxuWS9PY+qLk+Cjt
v2wEYkuilf3JTKfD0tz6h/twhSEGNqPtRKEFtkVz2wWwm6tEfYrd0Dk2hSNPUeQnOPcWknQX2wlQ
OuHGMYDeQHfiQkQXJ1dSn+Vl1tpDCgbQi8HzbpNhpIOXhv0m6tExGqbye9JmpucoXCGzXLw0pIAs
ECv2ejdyaeCAw51IkW+0wf2OQqG75XC7pQTd8uVBvgOckO3xgXE96H8ZF36DJr6jcWwCevwZtgpC
4YXZmLeG3csvSDQqjxzN4zGq2ooMVzagGAP0rI0e+FYOMLghV/fg7j074IVuFdNJqdSngstvRPpH
5fWU9V3+ZQBe1QaqSZbEHuE2VGTbCQtECy7EhvtRhD6XCTwBHp1nO6FC9Lqq8c1Sx2xLr4NIz4uB
bj20gbJU8Wfn0v6jc8fk2Kej9TABWP4ypF27U1Ite7AGOz/oNjLvsCo0Sglpzb8OVgfXKgPb7Yfj
Vog4eRhU/PBGEec73RkmNFMa44iC0dd2qrWdOrizPkFh3gsIc1sQzdSNdXhspPXhjYyye7BTj2ZS
poeoDgIv9bXHJJP3Cmi2raHBjHOGgoOR4sypVoF3jZHTfNOhxtFowHALQ9P4OAhMOzvbHx9jv4hh
feZcC/sWt7QIaoOpdnt27fs+n4v/IGvrCuBMniX2bTPZ+ksTkjakXQA3PippDY0zYTopKG1XOQXl
WGk9qlSNV4HKesotFE5i0XSbWGsfQRd/U3pF3depr2yAotX3BuO+s0V2UxjhN1DvNSLyoK9Lk+tI
NTYPFN2mr7Vjl3fYjHilXv8YLFce8N2rKLuVFXVFqp+BQBDd17l9oH0McgScGLyQLwNb6FaNh9d+
aH+ZEae4FQ7lAdhLt8+TrPOMNLz3hTD2rWN+NYO2I/NwcfkV6X5KXPWg4jPLdMhXYfPfS5t+RZZ/
qxJQmb2pj/uKWoFpQ5iTjUtvH1TK0R6TCIxtkp38Oqxf7c74PlVTAp6B3kMuGsCXnfsPFkQ+Vzkt
3wqbhTdOCfx2+L2ww1O2CDfAWkm41MOi6KsxDNXPWOQ3lh6NPyFqJbd+ogc3mh47O9iE/n1fVD9L
LdFJ3MyKbutoPGZR0f2qhiI5TKSY73Fq4A4D5+FQQEz8mlYw5swKUHagqKBkDFOHjSEe0Qmgxe3S
+aMJj/cc7jtdCltQtNpWt4xHcosM3QWqhJ1aHeAmHS1fPCF7yn1n8EpVfw6U5sDOeAMs/K2qwzst
5owDOxdt6xLYsc2oA61r9vDbfwdDnnCIZvNJ1W2Q9q53nKsPUHNBnarxg47YBYkcG2uJGwAtRuXe
n7pdGTR7F4Pv/dAqDylgrn3b1RRlGx3yZOBhHQISL23/WpzACHHYw37krrkbiPvNMNEudp34H5hT
JPYpcrTQDtEHSROt2GvNmDxFUXOXZg4rQLCqAoWBgKv6Q076K3vhD5NO6sFvXTh8oSJ2tdWCxCK9
BXKaRQfO8Yl+ZxLsg8DdxHVpPLhGSCNQC14hWxAkaTvdOon11SgxHgnG8VkDaYegQwGqZ6LnOCVJ
SsoO/byUWn7L3U3O9JoUE3bL796iVh9pcwIi0PQJ1PYg352o/oucCDxZIJiOgiMDqODgbvIhgIJO
mraQH+H+yLI82joxInILNe0gU2kFcoHJUogp2lQAbwIotDEKNaK3Vb+GwRRTyZseSMPmq1MXb9E/
xuwA5vRGrY27tAmqTZjQw7RGpdzmECE2VK1fisLQNo2vP80K13t05UB4mgIWDiW6bZCF7wHd94iK
djKAVZfKNiLv2juJ4xwAqOdbM8v++MX0NrlWerCCaG74pI+4VUsAoSVQuwQca2RCInV9vGWhQRw0
MQ2PbjJa25Br01tlTO22VDqf6BqDnSFp99pV4hzQQClv6ayhtU+v/lBWEOhp8kIhdPXbMajsW5AF
PY2yMDqo4ALZlfpfsu99iGZD6hmieeuS9ElSTtx0FMVmNn501HX5s3DU1zBsoST24bRFlDNlVdPK
HtVZN6N+dRq72tuig+ozA/VLnbw6y7gkZdOb0yMAQYaXb9gW6dCbauVNIK22sowpMYsu445WlZPw
0qwGAww/0DV2yshtYTNg8gBgRUujx9BWmcTQsNLfsC7rH1Sy8CNXOzNAOHW0b+EMsQPCj9R+R+zp
3a4yRJV5SisVbTdSnyo8XaqzG2SnoDjjVG5D78rMY//UB2GLlGwS2SEYnUEyj4pRuZ5ptoX7IHDl
GG41rereep/l+5JYHXATPfUba1NYht8e6JNHNR0HdyLUqJ9b1JtVQF+gP6LhgmLYiirR0hHLb00N
QyqSa0uRwMRdVx1/OfCo/p7XhfpckIwK6H91oUZlGoZBNeFKaxN2Z8PQ3VG38zeM27g9/wptFmr6
RPfIWaj2BqnewdsF5RapGJYcuVTHGquOItd2BMCHbE8RVQ1NLCv6yWW//F01crSo6fl6dj9pbVZ6
yLUMz+d/zoqc1NIhqzcCQprak+cX2IBw7HKwmf3vzOreJ2O8oLO3oh/mLMS8FK4UiUMb3pO5yLg+
+v6bTrEm2qQBzs7o1SfEuCbBnp//qLVVMv/9g7xXEEo7AYo6edDcKF4o6bTDA0T/et3TF/Jemmr0
tGeryctbae1IecRRVYtod/7pa0twoe/FbUAN9NhirGajWzCnKnwiip0Ixif7869YG56FtFdauYXq
ACzxCs3Nyk0AD0XnThiHF3Sp19bUUtkr13IIcXAVQ/kc6u0xEeUO94p9rxjXCdItPbBooqToc2UT
+m3Gb+nTE9QelDdDP8ioKq5bREsHLODLLTgIZ/SqxKIGMZrKXqcrcEFZcSUklg5YA9ocZqnGE5ez
udVt1oU3IlThgZgYd2al+UiLyPLChK+9bJ6oD/GQgJeMcIEdvbozfa9R4bq0KCPcjEEQHTA+yild
dcE16neGZi6CT8G1So0wtT4GEg0STdJvSt1LzhqfLi0evog9v4gMKhYyPMrBsoHa+6h/OEa0b5Pm
a6S4384HyKcxyFsWMWgCMTKh1wTHZILRAjM+bN5TmfViB2vpkhjv2ksWUeg0ranjEeh6iCLwDpmi
X5PM7I5MXFIg/TTQ+Y5FIGp9NuKEgCjI4OfdGyrlXK4H134/P0orcyFmyc0Pq2rIIBYA4fE939bM
79TJbIAasd4ku76AL3gAF0ib8/y7VgZLLA5mV1pd4igqrWZYKgi+xOasM2SA2jW6w/lXfBokhibm
v3/4HM3IUq0p++A4qL4Z/bG7RJY3WlHmvUf+VDZ7iY9vexp6nImue+MiLOssSGLpdr4XKZKaFwJQ
ZEE16JpNZyBlulVTQLpkaKAhL2wEKwtCzMP74Ru7AZpqaMaKVycGMj6N09F4yQy11q7ZNBnE+cUf
XhBWA0w10BFelXO33gi7ofibDSBmLrxgbSEsNgDg8npVxoqPSJNoDtTd3SP31uHWiaHWnp+WtUFa
RL809SIeRngmtSxy6oOjtosdPb1yChYxaVKXgdyi5BRx0m8gz7G3Afh4jWg1FahFSE70/HodwBnl
7bF9NMfePdSZa18Y+5WBMRZBSA0qsRIfw0DFRluzc1X32DSadmFgtJWpNRYBSOM6M1V/FmUNrOx7
YysIfZTFsHETM9mGkl48bSjjzjJMBLBKTb8tptS9sUlaj40TIdUxkP0hYfWtCsYLS2GOxP+7qzOe
iwg1JNXyIHeyI+ahLsFp+/2vBnbnMw0P6w/1scTanl90ax8///1D4Djp2NduhQVjKSStwcB37m1V
EyfVRwryulcsYjMPFFfpESU8ZsLNNgJeG41BVX8Jgqn+e90rFtGJJWNodOycdFKxYWxsKz9MMlWP
Y+u2F6ZkbREuotPXe9Wh2Rkf+3zo2rlpJED8IeekX1jla3O+OJezqjVlOfACZOjaN7OzjKOCWdK2
rBLzMSU5886P1dqHLDYCpACROUQiwWsSUA8bs9B7uq4q5f4LI7WypJbONoXuj7BJ6/jYIfHwD6mk
uGtTW8PHNcutC4O19o7FloC7ZWnNVAS4jTFaJmS06Q7uhDmSxVrWhfRx7SWLjcGuAhtDT58ZgbTh
bJEhjqOdbo9RtjUCSBi7qyZEnxfEhxAU0ga5qQ7x0Whhw4se8TwUM5wrZ2MR4Ikl0qAYqvhoOhDG
mm4qHiHQaM9pLK3v133AIsD1zoX7mPOKodJ/yhC5hUCKCzndymrVF5GdBn1j6TaNhbyuyydncLqN
KhByPP/L12Z4EdT9MAmkW6yIs1zaE2JCorKpyKIGiWSvBi38/GvWPmIR2nEgyKlKJTpaKvShDdVI
+HC5YjiXDNtX9g59EdPYtdphDNby6Afip1tPNe26+E4Mw0PfDfqFo+JTSXtDWzrElHbooMhkhXyF
8TBp/R9w//ZWA4AiHe1brYA3CuKvQplezo/ayuT8awb1IS7KhLZ2FlIDbTurBIveasatSvPphzqi
FXz+HSszs3SIsVVTTyuI3NTH3XyL2DOUoMq5ZBK09vRFZA96TFu8D6jiFppy1HIyu5FC4oXxWZuP
RWQHiq0FFtpbR3uSQLGLwWrEDbgJ8auhX+M8oNYVPUsg0T9GCqIy3oxObTfH8wO3NjnzJ3+YnAZs
ELgLspZO04eTXnXKczPzufMgtl/Pv2Leyz+5BGmL0NeMChZQroRHEO37yrH/YMkBDmtsfgIRhfsR
g9kSKLlfF6T/1k0/fBH01mkwsWQ84oMMyhB7i2/0YykWnv+atbWw2ANQxjMw+2AFUHdxb83AwJ+5
84vH80+fj6TPxmqxAQy+NANZFsERXZsn0LFPZk3bi37Ad3zCvuW0386/Z2Xal+40pTU0OGtRB0Ez
stjVDQVjFejjHqFneWGg1l6xONqzFmyro6qk93leFJSGM/8hlAoSEn6BcMaVb1mc7ZUQeldWNaUW
VaX3MxZ1so/pYteI5oL7PT9aK3O+dKrpp6bsDBpYnomgBBQ1eWfQjtmdf/jaOM1//7BeUdQhpctb
xYPgn83OkHDAKenFo/96/gVrv37++4cXSETXrdjhBXpd0EHW1OpUD8i3Xff0RXSjzw2uJlZcDyBZ
dGcMk3qSSl5ft6+r+n9/ezYE6VQg6uW1TWYdbHO00DeqsgtDvzYyi1iOMsvEJzoPjkZT/HWKtNg6
lnbJOXXt4YtQ1uMO1zqlVjxMKEKvhC+0sdUuupCpf75qYJD+d2AMWWl560+uB/paQY/VpssLWBSO
OvRBG1b7NbOrLn1osAaf+tLJqWXQKaeB3wcwsvv2qkuhuvSfaWPEu924cD1g+CiNogiE3YWeXyjy
rw3R4tTWHHhFje+zAVWSS4HZxc2A1JukgR3mHAsXhmjtNfPfP4QXwD29Cxv2OWu0/wYd0GW91NDd
QWP8ujlYxC8zW+PKjnBaFSfJRmsQ37d9J73y5xv//flRHndSKbFKriyt/54IxEAqEy3uKTSap+s+
YBHE9tQ4aRQbvof21qw+VH6rgbVc+fsXMVyU5pBXEw+H0vaqOSUUN/9NxMqv8799bXYXUey3OPEE
bhocy8lPTnWqp7fcwabj0I3hVWexuuxJuyPEKwSVfM9op+dwzG+wZDqlJQjS85/w+UakLpvSjUMD
yoCvjO5NjGw22iopSGSlvPb5iyNYGoi91ZLTUSaD+QaPwfyC6kO/v+7XL6I4FwJYRWhxvlR4OAF3
l8ew1ePd+ad/nnChefvf1Z85Y4+6GmejkqNGUaYKTaHSHjBQvMkDrbiwE63NwCKCdYSzelgbrFEz
Lm7KsIwBDUXjoF45w4sY1hHj17Os4oTPk+jkRwDzJtDT1w3RInohcJH++BwBWmRgBdSjwjX61nPH
jrQVQXyh9rASZ84ijHWkKxW61vMiUjHcKbUUtu3Mxb8zSX38C5vF2kQsojkGGoSwVuR7KbvFtjdb
k1KpPVyY5s8v7+qyq4w4MFwMax4pRJ9OKDIYzzJCyxAFSbCRTvIqNce/sGl8nlRRRvrvwjUzobuj
XfleGEfRrlToxrqRoZwgL6CLqOU9wlrGuIdPb1wIxJVQWXac0SQqOpg5vgcG8Ytp0Gtq0uAA7ewJ
XGl13Uq2F9FuW66awIX1Pd2J5D5qtWiXmsB5zy/llem3F9FuzPbisQgVr2tGYxfX2EwaaWNcuJKt
PX0R5QVqV0Y3NTy9KqGmWJildCjbXdUWV+1FjGf2VJXIE5Em5CCpPCrKOcB2oPPx6fzgaHMQ/H/u
qdqLQA+yWoR4unIO+R1qe+63BgjB3lWm27QfjyLL5a7s9ZdxjG9Uf/h7/q1rMbOIe3TRCwj4vuJl
XVCgd49okYKrVhLUuzgL4bTA0TTULfCJQb/woStbjb3YBEDhmijn9ooX6l3zBPK/P6pCkV+0rPIv
vGIlVqzl7RwzsIkSpAt7HdOtjQkNHCUKv7bedT7noc+n6sL4rXS9kF7770YgHQTy44nbQ6His/FF
jnqV7DVgXuNTqcrsyVdEqZ2KJC8hufY22NxatySI1sjgQEIlLXX3Y4Ja2BfsQQQatlYYqTu0cKz+
upg2F/cDvxmbvrBN18uDptpk2gAitJqaCzG9MpvmPAUfrt/D2FQmTUUSIXTkkFq8VaP2Bs7ZdSmK
tfjxFfL2zhgI1mcTiB+Q92WyVe2meDu//OcF8UnMWYtfP2sra1oxuF4TqHsxiV+VrdCgiF+QKkHR
XPOfETIpH5Sou6pSrlqLLVDgiNKFQvoeYhlfp3B4ALL30EukT89/0MomaC02QUQVuqxEsdwL3Aqh
X3NKYXS4lwyJVybbWmyCMlOdOjDAvAyo3kWd82ylyjOZ9aUC/9rzF1tgresox9md6/ky/dJq2Unp
8oPpXwUPNVRrsdn1UeNkhpNwT/Nb6Mcdupg4n0LOlwgKXjf+i83NggU5NAVf4Gj170hnIVnVhevN
yuCYi02tQeNVbVt2GsV3jL0tQaN3Is9h+brBhdU5L/tPwsFcbGZFh8mer+Yko31ov8DjjY6GrbhP
djX8Qiz9UrN85dAx5y/8sGcYBcQbMLQO2tuBBqeuG/al7LAd0BFU02P0tHSUOC+cBSsRscSzwT/y
pahKiocltqG6YWe/0M23L1w61iZlERExBBL0zV3fM200ThHPmCDiKoWH09qli9/aByyCAjelPAfe
7nilsMoX4Vv6I+S80ju/YNfmYhETugWrHxkRpnySfbAtW8g1MINrqrhBt0tQPk03crQvmY6vfcwi
PjIF17GsIwQDywKaOZTsgKkoLkTfvz2tTxbwEtOGmpdd90HKfq4W9R+zR/HrJNRo+DMl9AwOcTA+
6Tgioq4UPbmGtPEdDP1R2Q7uqIeea02/bWxkqjsIaiZ64prlbDJLtM1umirzJaprR1z4qSsLZ4mI
i9PBbMshczBZU6JvPZ4tX93MqSnU10N+PD+3a+9YHJ5wRoGJRrbvZZHAaUO0JoJu0EqlchFTtPaK
xQGawtuI+6kjlPsIjRY3eEC+6q8exBeu3Ss70hLxljiinMxRI+upgn03Mx4poGCy0HXPbXZlIVpd
wt4SVD7Q/qHIYWtQxhHSL2bxZ3ld1isWe0SHcZumZSB3KXVwl8gCFYFfW345P8krASyW2wN+FrZf
tq4327WaSgXLDmo+gjOwkiMSIeT63s6/aSV2xWKrsB08zOARO55ta85PVEibg16G/tfrnr7YGVpR
9IqFhKyXBM7brF732PpO+HL+4SvLaAmsKzuRqBnqMFjPQCLK+zvD0G/bNLrpoWFvzr9jZXiW8Loa
JXbFQdjYg2esH+y2Lu+HqTVfr3v6IpaNLtR1Nebq5RpIcmMmgtxN6bv7809fCeMlUA7KHSIPJYI4
kd8134ymUn7qU6vcykpBB+a6d8zv/nDqK1ExWXXvOt6AfcKpyPJpM5hFi2gSmprXvWKemg+vSDJ/
zIvcdKiVpTemQABNS9/tTF4YpbUZXgRyLzSU5JrS9dLJsm8DeI0nv0zUCxeVtTW6CGSn0yppIetN
NyYRNwMSC/c9YsGYPY2AXSgkud51o7SI4z6mjWorWJlgPvsTiaDviorSd4Fw1PnnryRVxjKSU2BY
lpawm5YljvPYWCGGEElUmz2IN667rQcjMk/MDwRVH5YBskd5Sa3h/OtXZunf+sqHRYBOvUBxDFHa
Qud26SKDeJeVfvV01dOXnXtsVY0kDoXtzShMHOjwdZ6U5BKtZGUNLDF/MI4pJ1ToggQIOW2yGjYz
bbR8g7zCy0B58apv0BfXfHwjIKgok+NR06p+Io4xHdWpGy/kKWvfsNipskGD0OsQhIgzn4J4wNsB
p0cXSf5NgGDEhVlee8v89w+zPHZoQ4qErooe5I9V7766mXwofRSJUoB/143TcscKoYHrFeVqVAkl
HpRI2FYID1642qysU32xWcHrnbTKr9msZDDQAs/wVrGit+t++mKrgsDTW5ne2F7XZ3WyHTPkLgB+
ZGjLXPcC/b/jH6Byl3WidbwQtzBU0HGkDrOkebnu6YstqsRTDE1o6XgtMux3+IKh8t+h7Hzd0xcb
FNXNIcDMz8WOuIgOMRKf+x6dlutWzRLfN/lV3boW82pWVeJZdal7KiZFFxoPK+t+iebD1aywKidw
vMJ2npBix6K6cu9xomq3ENDerxqgJZwvEzW3jVTansTo7ZtWhsZz38JNP//0lcuGtgjdyqB2UcaW
5Vn4wz7beljtFHCQWDW51XUz/G+19sPuoKut2pdqyA5XOwaSKMUQvlkZyjjXrX5tEbtQ60k0Udn2
HGQrAvw0K3SjwT9WF9b/2hAtwhfHSc0WAWVCbC3M9wmruyN+xsGpRGz3+bpZWARwEzRSwIXgqOHs
/dqKCCZvIWOE58pLyNN5ND7JxrVFFBe2cCPHIGHw9ULiOV2jCN6VlyrPK09XF6dYl7Oz1fMJYOAW
QOLwQzfV8cL8rkSZujjDhDEOaTyQOfcZIqIILOnhKdK61iuwgUJDBwusq2ZhCW3DcSaZ1JKPoMh9
HAd7P5by3c2MX+cfvzZGixMMudAsbZKJ1FOthrcM+XYMbhy9Si+c9fNYfzLD6vzeD3FWTxh+KzG1
KQsJKUURd70z/JZT+k7P+phCvpWuduXFaxESGuadwEoRnQONiVi8oVRpusFQW1WvnIpFQGDtAyMB
DztP4s+36cLMGzVnjxXmdZuquogGMRh534420YDUHs5EbgMqSpaOSC58wNpkL461NsHVt6kcLl52
lyNAqdrb0MUh5PxS+nRL0t0l4i0xQMk4KIh5NLtDXJiS76NqfrNn153zL/g05njBIp5ro41LOXD3
NWyBN3rdoaRp3RSNZZyUUb1w9nw6RrxkEdjo1qda0lCvaibEMwVGcFvVd8SFT/j3CPu/eODxi6PN
73HUwFeYxmPihgFecaZfe0Ng449uaSiL3qKpVdwBWrYFGZ3ThJtcptZbWbpK9Rd6g/496Mu2PPrC
wcseJMxvRHpcbZb2zq7iyWBRvliH8H77Bpn0WS2sx4ciEw4u6EPfX+I3rAyxs1iGYyIsxHxjkzJR
QnHFQTHzvUV+S92fXydrC3Gxp8msxfkLoVQvL+Cl7mzmr9002I20G4mg7FVsSaZysbWZpTYNULoo
V+Rd/eobeveeTb31dt1HGP/dOJ2K2m8Q6MSqDB9YMhTsjOg2REv7/PNXJsFdbGb1OCoWPsiOp6KD
5jE42Vvtd5f0G9aevlhCjkZmrYIX8kJDCnfrunHQI6mIieuFQFp7wWINRa2l4/MnqaXJ0P3DxXB8
cXKjez0/OCsraIn4S2O7n0Ysi3B4d8obo5cqRt0Z8ELfsa5JsQmyxWbm24EOPyGkXOdj8gyhB2D2
RiaR6VzYjldGaClDM+r05Fw4+16BbKZnDxgh5QiKXRj/tRFa7GOBtDFsbwHVFkmzTQIMVqpuBjZf
ePy8236yTS5hf66a6q2t5qanFdPJ8tHvDVPdsyt5g318sAvL/vm6mZ5H78P9xAhxaul8xfSgzfde
hmzZPhFCfaxNBOOue8UikrM+xgEorTjW+7R7NTtFS1BWl261YQNRvp9/ibsyYItwTuvJNsKwx9qo
zM1TPxrij453s4oapb3H+B4udf8VZpe/6YssPpx/6coSW+LpMIkCi+LwUtUeaM4aOOUYCnJ+55++
8klLBJ0UUgz6DDVrtDc/nW4nF9PXkNJ2h5IhvVSb1LbSLmI0V1b0Ej6Xjno81gWvQ+BxQLm16ZXH
AKHcbJNJW1zY1ddGbBE2U1s51BYgY6Ai3x0w5KqOmHj2P86P2Ir0lLvEzzm0gQU+3pZXjO0G96/D
2CNxl/4ckVHH4GrjtOK20cvTVKEOi7ozba2rYOq4Ey4CKZtI4/rYnl89anQJ8MfqNZyQm7ryr1xu
i0CyxigtK0dYnguEhVKhgYGfW13YcdamfxFAUWNINE014SH8LHHWceotmt/phkPlQn6ytp4XZ2I5
FGJsctPyDNPfyCA9+Aaea0i7H2NdxcJieHAnZxcZl0oQq6thcUZycZztXalJUr/CAjBN1LzYY9ZS
lhsDM+kYH+sE87mkjN1p75RVMWxHf4IvZ6lZ8Tq7hkI661V/vAaqpbtL0B0ey1EG056SowW4L44R
piT1zK5bHUucHcYPDii50PJkXx046N4SUV8oqa1E7RJjBq3Y7SaTWmlqDQgYuynGG1jTXfjh+rwA
PjnslhgzS83lKCauYnDYnHbvYHUWvEdBgYCL8z/qzqtJbhxN139lYu7ZCxA04ImdiTg0acs7VeuG
URYEaEAD0P3686ZWuy3VjKTTfbcRHdWqykwyScJ89n20NF1spUOvIKLYO3Eeenm+H2UTTjEBZSmM
ncAhACNxRf1UroNLN30R8XJbStc3B4hqz89QhA5TxwXzKzeg+K6wUnUyyUAF2c8Xnh9Mno9Fa71E
QZkDHPlW990OfJAHKOsVwJ/5vxrLP3oCH1YXSNiRIFLe6QT2heIxx4iJ/KUGIYzLD+tKeQrViTXw
oXM07IDweKlXcRtR/vLzm/Oj7/5hZalCw0jUw60fuT+gb7efIDZMftVYfdo5/t3g+bCqIAoIGFTf
B1vCC3OJ4FBZxPMwsFQPhc5Aeoh+MUx/dBkfVhNfDgoSsCEspdFznztkH0lSMoEx+fPb9CX8/W+u
5GP5GvpEURMLKYutcDujMsdvbJVQVHTeUailXNRztXjHqgb28pPTSyWgqe82FyrAygWY10laxUeR
zhIXYuEO+DEWssdVx0fQedqi5jFTMInTnqghiMdymX7V4PSDJ/CxJs4pXCG93Pe3xkiAjquH0/AJ
xdiByDX+whb6wc3/WKI7i3xdZeOG2xKNQcBURoFrE891jPOL7e9HJzhd3Dd2sGZjhMJNxKsH43lw
qkJvXxUu+8XW96Ojn9aNb44Oqi3U0X3ib1eEFnc1iwC1dAGd/MXQ+dHhT3//5vAglkbY6k7eJlHi
BYLSiGkhlkx+pfrwg+XtoyhdiKFkxmn2sWd5YTx1p/qBKoximgPD/PPR/6NL+LBIQLQc/UaBAai3
gB0SQ7az+b1o8/KvpBJdALU+3KEQXNFyMHgAtej2DNDzJAxM84uq0B99+Q9LQ+v1I5nN4KOBjZnD
OhugM8T8l5qA3ehjyR54JhUgJBzC4dQr0tyJ/JSvoCP//Mb/4Nl+LLPjw9hp02DsMMj1FakIVS1i
F2AvcSh9G7z/tbN8iCqiCH5Fxx3yZdbtxltPhOQmdBf5AqE70WQ/P8cpcvBv1k/vwxRuaotibtCb
tn0fPsGYq9y4JBoYxhXsOlh2hf9mIyEfbTjR8Rfn/MGT/1h9h2I4pNmxN4MiUBRdUoMpW8Jk7r23
n1/TD9bWj3V3ztgBFTchE2jgbPK4t+AtJ966Rq9BqL27BUUKDz8/04/GAft+hqCtFr5S0SMoWUpz
IWHRfAaR1r3Jy6D5a5PwYyFe6Qdh3rUucoIO+BM+YnpIrdFy+9cu4MMUb3g7LDVxcQFTA1RoMU75
BcTN+GcOW/8XC+2PhtiHiY72EwkuL+w8wFFCNLIHYn0vtOt5kOuHOvVegFEFJfseXwRsMAfg1p9f
2w+GwcfqvIorAC3LBcuX8C4DkH5MFaYrNkXYw0r8YiX4wVj+WJ7nILgHjPOEmFNAo0tWW2/TVv6v
ynl/dPQPK0DkeTVGMizY1QJgzj1Bd7bwvyr+/sfL/H/Em776r2k+/PM/8fsLOEi9FIX58Os/z+VL
rwf9bv7z9LH/edv3H/rnna7x38e3fPcJHPjridMn8/TdLxmIoGa5tm/9cvMGKpf5cnR8xdM7/39f
/Nvbl6PcLe3bP/7+om1jTkeDHnXz968v7V//8Xf3VJD/H98e/+uLF081Poef8lk+/csn3p4Gc/rw
b27gBpAx8VkIffLTQ53eTq9Q+hsK7kFmgQAJZUgLYsdtdG+Kf/wdVdu/wQvAaxDg4xE6vvCpQdsv
r7kcr+E4PAoodMgjBM7/+7t993j+eFx/a2x9pSVo7P/4+/erDYfyLBTSGePEiyDzGf7LmDM9y/3A
fg59J9Hr3dxXaEl8/eZ+fD3nt+f4Pt7w5Ry4kjDAXXAJuk4/mBZQ+1ZQ5ZZPvIHjXyI4BE8yE7xN
iXcAIShziyKMIei8+flpv2hh/bEP4byMMT+MAO8muPH0o/K4FyzEHXz6juKl1ADJIh9BKAPr6VEh
xGF4EeftvaJq2wXIRU5RukCMs3Y+t+zI9LnvHab+KM3G2F/pPX8fU/7yvTyYCz7uPRRxXX6aod9Y
i0giSqEcF9m0+owrMI6UjxJWCfCkIGEfW/bn9C2+njCinutRSgkewvcnhJiS1/Y5e8/B8YkdPr9z
olzAMeZfLcv/MpqYD20jH+PS9yPmfiz9CSW6y00vQHr3y4tAr/EKtXdXePc/f7Jfltvvn6zPcIbA
p0BiAlh+Wqa/uYNmBbSAKZQ9UPpOK6AqAnSezp9kW4OYAcr3l3ILnhV5mIh2fer6yQH5x93kJYvb
YnwYiZtVA1BhqwskG5w8ZR/a6QkiCzGafmKneVcUgcrG7nt2TtmC3T9Pev/30AcNE2H68qT3rkEz
qaSMB+2cTQDOoaMzmUOb/vxa/80t9TgU3z2sB+ht/ujckXWJeoDiRVz7AOpVoCsIBzzHPyd7fBoi
EPv0OfcgS+xzjJXv76hFwsmABAMyNwK3pAPmNoc86K+66v/1YnCWwA8p81zmA7H6/VlQaYb2cBqh
Z7e7yAO94d3vaLfPfn7HIFCHw3w3PLhPoQ0LKR7Ksb5+vGdoyCCVA7WhGIT1Zq1iJNPy/iKXHpdb
aEYDgughquhe5GDKBudD5JH2CBZM1KRVOYYDmkSK3NtTzwEzrg4jVh2Rl3HFGZbrbnJx9zXINeaW
doC70IyGYx8tt01HCaIqu6ACESdMoakMqPPLELRLPh2AXePrkwmktpscdZXlLldLUGam7nhzzocK
hTxMe5A4E2E3jonjga+eSagBALTFF56fWYeh8DrPl5mj6sAln7y8p+3BASG6TsBGF6+zsWSOSyqp
uq44G29bQoocD7N29e005rTNuhqdI3Ho4ayxKqCcf4iKlvcZdStU0pcg9e3DKAhAoIEDXu7LgPYr
cF8LbBwaMx+R75rkRZ2Gylk8MHhPcbCmI1Oz63PA7WMU1tp1h4vpx40AO4kdzUzzKfZrMqIlpmRj
ADZSANJZ6UOaEmjUCsIgG08xImNd4SBZh95T9gDQryNQfB/J8MGdpzrP3LX0QTWc/KVqdkBVltwA
VSZVHc5vIHYOJ11zJQrwu8LCzNWx83W5XdSswdtxcF9yP/fYnfUcJIpy8EubnSF0sRcmKOkMNraA
7idAz9Fz7oDunpkCfMlNiAWVv/dh59SZLC2Nki7qbLiZAGwPzxzQ7sJDjXHoXAdk4tUzsN69J2I8
x8F5gvp23t1ZwOrCF/Anure1hwqCU439moh5HeYAeK8894iJoSyF9v0yG/xRVJehU+IanR6dv2kp
UbOXQG9Pe0HGSknNTe8ZUPs62prigay9cTb4Z94fcmhAQXQXfNkd6OQVHk2AxvkaRGE7B+6JUQ0x
SmCLlqm4A1G5AUsxclvnBiA2Mh1UR8s+lWVZV9ve9S1y2g1z7INHuegS0NWCuk/QTLggnFUiCtcC
aDRWxr3z5snx9yMbmJoBKUNO6DihnV2/dFC0mqt0jup+eFoGUg/bMoSayi0Vw6SuGx88p9uxqpZ5
j/HC+3onmQ4MiUekPPpNC1Zq8BhNJue7xqyBfloxaXUiZEXzV5Q8TNDuNH2/5BJ1pZOrHgejBnZA
/XsNna5GmVzeczIJd09gZchHUhUY6msFZmjCkL4HSJBGnQJMb52BKbjUcPPcG3RVcXrmdKyLPqHX
CtDouFvZ7O4igbYKPxcyT9ZojJxE6Ek9aX9xfh9dnwW7tpT6gKb+CVOFlCNU7MLAnWLMr8GvUyO7
BhSEEQ17CaZJvyJMSAxwwQaTftGcXps2b9HNp5ypYce2JpG+ZrMCeAoF0kWQkLZvgg3Umg095z7O
1SUTGHxoN8tF0G4IdeocbhAB+eVw6tOPQC+fewA1y4nAwClAPKXJPAKsmAofoLsD8OVINqPMuBRb
9Hmr93FWVByM79ft5SpVw1PEf2QZo5WEj3fczWmdQQ1g4LsCDHUkXSFhhSBow8m1oVMgs2VyvPq8
AT9sSRCj7aerwRSEpqbh7MKFTAugfiuTUTo4nj7vWsmjg1drHwTDGeVDgBkG802v63aIQamaAFoL
AifzQ8IhbNnw7kiWtc84WfMgpqFWBVKxal3jBXAUlvWWRCvMO6G2Yzj5QDmi5vW5HseSXKPwWyyf
VsdMNhsA7OqOxbiS5jJ3oTObAovLK4gw9DNFGwhrydomCpZbyLaFlyPEjJkyhzy1fd09dRNU/FPX
AuV+lutiJgd/cNsxWyiZhs3s9cgKdyC50zQE99vuF9SlvUzQxCjTfKGeTBEebmnSSV8FcTCKVWJa
oW8QTRq8B92vXLswY0ihPDnQDQv3QGGL6bNPBKBHsy3lsKGwLPkx9zV33znET/ILf0T68IhBvkbx
yvz1QTqQoDoYC8Tffbg6E55tyIA4a5Cz7FS+VGc1eFnuQy59O2xIxyagozFFo7uQREu109080nuG
tES0wPAJOAqYIBXQOhkdW/E1rfWnnMZ/7w5+5z9u3/TJ5Rr+F/iMYCR+Y7ScfNIPPqPt7bce45f3
/5fHSAM4fzDBfMbRkQ0b+g+P8fQK1L98wokfwKuB2fvfHiP5zSfohEY9nxudmpdg/vzhMuJFH+s0
ChYJYfBETxV1f8Jn/KJ/8o19xVFrhsMwGtIA3ej4//dmHKrKmZ6KJr8yj16V6pGBy+hu8IGtrvjB
5mSjeSLn/paufSzKaYva9rDOj/N8S+txQ3snG2cnCRsFUi3g4jXIpg1AwYXYguOUYOnZrNrZQ4x7
y4fNxMF+bQDho/leVzmKFtwL2rOb8p66OhnBpNVecWmk2HRgRoODSNGDC1GTzVLcTwtigminXi2D
KieWMq/9BI5txsV4Vun6M6QEbqigVzWjiTX8HEjXDWlV4rVACXpmzxdnI1+6Zb3JRfdiHSPivK6v
otSh4dG33uPMv7ar/KnJ8L9opJ+kEX4cHEkQYemfqr/93/devjw1f7t5a+1zJV++HfunI3wNloS/
ndwcjNSAwEkAgeR/giXeb54LLx6xEO65Lj8Bc74OfcRRCHxOhEQoO0UxTpWuX2Ml7m/oOPXh8WLI
+yRyUVLzp4Y9P8Vg/xj4GOnURfjCh6cUUDgyHwESE0CsATg6EOx0dwodP9DRkFdltJq4dMMpc8sB
mt9QIa3l9NDXYr22RX2sFR0fXFqCtwB58ziXo42HHOwwCGk/hChOxg6d7+XEoJcl5k/VLF77suR7
DUAcOssfISs7pRHEKUGDrsSDA9TrPnA8AiLj+qyjbkZmMoxDDci3x9bXASocIPS2+gEqeHVm3WgG
Zh2/Yi5ESUul3X/5FQLlILCW05zAHWlTasPrTlfr5br0927/ME+Tf4FS3/LT55mgdcT45aUh9bJH
V9WadES94vqik42zB+uzuiolvhqssWSILIpdnXbLS2xtZTTn9yaoabIOoZ9V7aiytgRPuwayC3Sa
A1ptiniA/Hdqh1ltHZ1WMLNnQ0K0upslpfnGr4L1wBZfHr/8cIJ12Ay8pTEsLgkw8HRZ61UcUE1O
tpHpogxBVJTH01zv86q+dKlL0Z5Y39QocXxoQsjrqaz01/KG9VtBYWpyil7lnMLVGQs1pfDqbnI4
3nG1Qki/V6C3t31oD0FebsqJ94fe1Uvcu4uKRU4Ax4ULi0yrTHykfauQqcxzIQLEPBUkjpxZpjh2
0Wqm0FEWcA+0KDks5dxNTDWN6bqsez8CNqEEcAzOFhqOIYcJTDwL/RiFMFNS1dqDkVJ5xxyE6rqr
xH7U3mczUvgaMpr2xJjfO1Y+gSsBn1d6zzoMsxA1fxekLP2ktyNYne+9j/Tz6Ja3fd92iUD9cLqE
bNisLIDW/mxu6p7bo/Zt5uhIJBisXTI7fuoUDfSeeFBlFn24ccuaIqmB8k1qd9lrnU/gotsTKrPN
lqWY0rLwnVS2gFOPqDGUITwRenoY1gnyuIDbA+uGZXBZL3I1NUiOwyMbostzG3Oh1mSJcIyQ3voe
q7PGKj9mQdRmUTPShA4MHicOlkyFl0zhdT/0xxJTYHZ4d2Xc6I2DGo3daa9z96ERkEiSS/7Cx+Ex
72ZMJTA7IVISy1nIGzXVGFsViKX+w9IVN6t5rOSszsbF7BfbADlchiRF5U21DSap8T7P2bfuQ6Gc
vRoHnUJGd7cGz0r6IMooZzfzFiZdM0GSrg3AAXfGSyTErvQyHTQaQ7KeiEtPK5DnvTHYw7ZFx1e0
7Ms52utI5xmPgN7MBbtDLQF0nv2rkzhfHCjvNVLIOmGEIQXfxlD8x2WsnbsJ/H44LIwiqkc9ixBX
/tINoKLOBaTlkDGGeF0fQIZCg9Lj1J/d0b+s3fZuwM4H0Ex7HAYpdwPydqmIeBtPa6ezTlOa6oBe
4qDwdc8gp1AcPDqFSV5V72tdHOs6LDalz1FfAEUH1PUt86b2bdziKZ/xsLiz9T6kpT2O/MFraidp
UTWZoC+12jDgQSsQEXALz4vtrKB7CGpcGLdLt8ROG9zztdiyjmMZHaNqUzpSHaex8KGpsc4pD2xz
bL00KOBqKg/Ds+yns8FBpAfM9AbQ3ui5xJyNA+kCSD49Ior+iorEbYPAhkPbMXGH8DOt62o3yBXR
nsjeRstq4xW1GFB5W5MeevrxZPvtRBCkaNowG7vySmG9P5P43o4nmk2g6BnR5ghV1mPDUD4W9vJ3
LI4zzWDCQ+ydRn02yvHRFeHFqOcNxOvQXFEofQR8vIwdXXcIivpBqlB8XRsaF5Um+ypo+hQ6GQiL
DxtjZpagPm2IZ4gQBKdgMfiWaY1YICq1q8zt100D+BIY3V14ACthY9DeunZziT9XdUqvhrW8n0v6
gDR4uEOMoUwQq/xERL+btJgQEguXTQPsOCsiuPdlIzL4nfuV8CZBjZabMeOeaajlboHX6yeLvpCF
3wEhamPq9hco+cGXcEbM5Tb/POqFJtws1cYQDwW+w3gDCb1wE0b9xWrNp9k7YeWVGhCDAEtbBMPV
jAbvM1seDLNTGpQcgPA1fChG70ajkzm21XRrPP5WTRjq7tQnVlXyihhapR0NEyzYQcIncS/kSrct
l+8m0J9XqMZDcrJBXtCLPjemRawtCrZNtT5Ga/UaVuiThnYg1KOitNmPHmZMYS1atEKLpawBIV4V
Y+JJ0NK7qL1ijanOi3PhRyoxfP7kjUhj5miGkHl92enujoAeXvrqobVYSLmOm7Lo48pmNFdN0ixF
E8OSQU29ax86Cay2M8o4HGACVB47TgUC/2NP180cjhlfgz3cN6gZrUFSjR05FA3Cve3yUHjmFtC+
K8fL7wgp8UdqhkRif8G2O1yCghQroLKzgnfrPupVlUQDcxOxOmdSwTrPq24P4DLd8nG9b8KIZGIS
3YYDOC3m8LzJyzxBo+i4B3PUHiMqz3SPPRiyPJgVXpFBSgCTsQiuVZsjSbEyF3qbCUV5UTxWS2qr
I4SJ43FEuA4IO7KDnHaxc0D0AJqNdPu1KS+hV3QHtaMS0Q/3CkIwzXGlkYqDei03PFjHs7EiVQx1
XZRnepuKorQ6WromHSwU0SsIZ++j9RX6R1MGtLRKAjK429H2GZTMJ3KYgxwLq4w7bNFQTAOuGsTg
95khrDg4yxFahgOGq5sEFvToQmKFHnKn20Ep87IYnCieF9ZlIHw20MqETnqlqzNHrqdW9EbvupHu
Thz4TtIAjCk0kxNiHkDP/X3yoSgIXelrv9Q8HorR7prxkcqF76PcKYGoduADoZHrGPn300qXDEsn
wusOFGVFAHliPc0PkeuJw3KPtrj5qkBpfLu8lfkJTI7AWdZTxJonCxp0tF532ArS0prLuemGm9bn
IWJYYbc1EyixvUKUeNLuptf2TDq1TUjv9Kl7Sl2t1Z1d4cvnXfTEwhAr9TJce4gLi1Y0iQ775uwU
JK4BB3aD2t8TF4FGp5v2U0HHRM1woLD7XokFBHB0oCQN6+KIjA7I27SIfXe6ZKoyqRnwCOqw37Mq
fBWentNqOgB3NB8QST3zokVsXeVfN2E7QcQKYOy+XC4AV76rHQO8s6/Fph2HyxWjy/pBLLj3ymFo
XIrVQNHce1OnhSBXw7gf1ZMtF3Y298UbFP/Rwhmcw4bchR2vE0+1DcrSwPltpxalqbqBMoWwj4Ny
x0PBJhMr8LSbIux2eXvBYDVcOrDRY5/LayZpeQ4Dvh0J31dXEDtxM4tqvQTlV4Dbhw9OQRJdQasA
2vphGkDwPm6gTyKeCqOmXTgiMlj6xQrjFyUovqEHVskwqYKJI2Qz2IuCtnQzwuBnxp9SCKahTBgL
KMwOGGhwLIU127HY+h6K5MmwPHgrzPKxlglWrDGJJodm4bzwxG0UhZdKbp3B6zcjbmkWaE+irFab
nXq1gMQkRQ2kbFFTLy77pUhEMbrbanD3lWzuwyIrRFVmUGBoErcPkOt0zQURZVoaLLXSn7HXmw2d
jMxqbkzcC3XfA5KFpXTcKHbGiw7cb8TewJVkF20nvKvJuejkucyLIS0QcNzJoe3iNpiSfAH3vEXt
JjShK5J413mrJNY62BOEnGs+O+hKHzFuor6IHTU0aUvYgaxFsVFLm4ko6u6MY+KqAOe7afJk6cL6
XIAO1bf+3gYYvwzUis3s35SjxAqBFqBFeQK5jjezWIl9h/hJ6dHrtXqCzDaaeIbi1T1F3ccWF1js
O6nKfeHT51aOKybB6mfI72E18uYUK/CchdxDXlBe+M3CEoBR0D0zuFBIRwKiaMy0JSvncTkB0b4W
IWZCOcfWj+a0XUC9dCBsdsY6WmyhBfLYIUQXs9F2OzCO+A6psDRqPBNPE6gSdi2LbUCVE3s5CHf9
xkRs3jJe3da0CtLRQUy5nfsLuyIoO3l1eYN6obt5ElsngjwHcHUbr1jadGiW4eC2qcrVOx3EnATo
p4TLVuJ2DuC4V6PI4xruyXZQYMIK/9JHDWkm8gi6QfA+nCXHDhigIR6k+BRxa7KbIvm6IpWwTKze
dEPFY8gke0lnWbnJQxe9HkfweYp9IIKD4zXLwWnp0eArbS2ezsYO452hs95FeZNI4qqMlPn1QNom
LRSDrSdvWrRkphAHu3QX51G2TZe5gV22fu0C4k31zTAtU+Krxd+1Mz3kOkhKSehn5szPWo0vghZN
MvNSZbqEYyhxU5iIgg3kY/bh1HkXrGLPEdwmBKgaqbHMJLZr56On5A3BfptFdFN0QiZR6Y070ymT
IKj6hkTbFkkdgpKFSmQLaz5Ddw/W22AIQkA2TxhC4ymWI1g1WtqdCex7iGZACMFVAGxH07hDfYfC
8w2dTUCCy6FUVUrBS05cwu+xKsSmm2Uy1raIbR6sseryGYmvChZY214ENSpJnRVRcG/sdxpdL3st
SNy42qYrNlobuTNml0yHZUa2nVF1VvhXc4VMgOHTA5ME8a/jKhF5n0LeXDJNrpcdlMbhTwYYFEJ0
K+6Wuqequ51C8oTc4LwzoC5dRwPscim6VFKpz4DlvC4gjNCUqH+zEKpMurGGg0TwUICby4YOhtVY
vpcK1ABIrzzmkVufFWeUxl0d+WeGLitWWTisqBJXSdk5wKLlR+u4IgXT8a2HHsxu4R0SjAaWCXaq
mEnR48bpTKsBpvXcuTEf1HMIxuRBMob04OzvXAjkxmhssXEo5gAsVSdCz0K1WbpqSQJeXonVu6Ke
ByONxIpgB+5PDee1h1gh+IXPyHJUaGxdmljJBgPHypPUU1GkyJS89g67licNv7XSw6bJxbnAID+E
ld5zXrYJmfBdfV+iQYxdheu12w3eNl+7m+7Y6/6o+mECHdV7yCe9oA8OzTaI6V4SzS0kb22TEA4F
v7AKzgriYloKD/sM7c5QXpjMnjZbrYclHcr1BoktgLG8T1w7L6RxXt3pTJA6T9RJcmuh3QHJ5Iel
hHMQBHMfNwjKwX5BgRctRAY2SJkxWX5e68rdTHC3kaC8dzTuJzpwderHiEt58AD1vkLWNZE9veW1
vYKCrsgQzegSjD+RsOGzX4Ytbl0V9wFCNVijMZlPNq0q113ewatAyfPzNJfkABGB1Cpen6lo2OZC
FGckJ098uJD0Hsn5y6nRz2U7IKzkrpelQCH2gLAG9h8C/wjaCePUmV3ALmtBDbLKpIuZZiXymma+
aEIMKgKUcdJ37hZgvyCuTe1vxz5Fw7JNRsbfpgIwR8v8zdhZpETK2hwcNHLW4xOmb5fwJprORj0m
aKp97tb2E+LJIfJc8/MI1M/inrkwFLdBQx5Ru3g/Nl0Zy0CytGuczxMCIRgLyK8ppBYbollaGA8J
fwSrIubZRPvyYm27zxSkRywB47atx3XneHIr/GqIlQWJnVQaFQJO6q09bGgxrNsqWtEyMSEHi7RO
UnO242hkw05TZNZ/1DKKhQlFovPBOXen4FFzmW9GPrxBkKs/qGC6X+l4tQTyVWOjTcc14lnFa5FF
A8Fi79oUfQePthl0oiA3N8tRH6zJUWo8UsRVYB1jrtkN579zAJtgQBqWnrYilLKv6eoi+aSWuT0A
Jxp3kPNP8owFur5HxAk7vkjGJViTPKqmTTCECGf1v6PN9NyZT4+xx9Jk/Rpefk1FhoRaF6/j8IwM
rr8tywgtFdzBFsmQX+YOz9b2c8EYNOWd6EiHHgK/KrhAKTqmEIGNwN2g2Ax6GrEt5DWeFju6uNFz
OD8urkOy0q7ZNE7VBi3ZD6bHx+YQeIi69naVKTakwPKaPykCT5z2yEVyqbqUOB7aw8/CcR6y1px8
i37eNbnG4cl9U9QbvozhuTFdSg1E+4h/7Ye7oRpNxkF6jNclyNN88nYBtoj9MGHP4RVQk3ZCpv9a
1RVy8bOPrGZlH6RVLyHN3xtoeUCJt4C/iJ8JloI8joZruvSHaizzDM3ZWAZkXEy6iusCgbJync5a
VQfZWrrTRjtd3NQdOKg3Rk4ce0JDs6k81qhmiUM6rIkqTdY26NaAmLreIjz6FplYTlLFHJ5uPK/z
Bh6XmwpW3YEM8WYHKDig37yIoXiUQ3Bq2aIHHU7Cqp6RMVYxvg0RiIstK3m0Vf7k1uPRtsMtkrCw
4VucCTcmpDXoHJ6PdT8PEZ1tMGBs9QAZovfBogCCDDi3WaAGNROWGiizZ3ptixTQApsuVqwJaJAI
nLL53LHEbsoCK+Ii4PgPHRaAfoMSENyuriqQcoUPHYahl9p6V8OVT6AZ6OAR1VUazfYC9QT1hujR
7BA4QZxP+OeqbO77ZiJpA/dmB8rvgY1lk1RFOGJDx4SkwQ0tfYSrVaTBta3va4QnXRQFhRITYfRS
RN5Pw7lPkOiHLC+y4vvOHEsHIoW1hYGnEZSSZaqF78Uo9WkS1o4baxxU5iyvDG008aD4tKcvZafG
BHHpPm6b5bZa+lM5A9Cahj2NxO/TqqJFomX/ziJLstYXGER0S1HCE4et6yVQ+3k0eHMekNsG4mCb
cKYXywDbvZ/JORWmT3Q0HHi5m7AqVFLD6NP7OZR6p9qzgRiGNLMf3SAEk0Y1HbIISAfk7W0KW2TQ
c5coKWbsFV6ZFkVwZxvx3obqEzr8VNL4LI89K6PEOuO0L+SrDzlAmDH9BiPI33afhHCRqxeIdhZY
nJ3cLukorbuD8IBFZ9711A5lqlAfnqIBgYZOmHadKTPN200BodtM+gzBbKjeHkE/SmuH6Ri+8CNB
an1X/T+OzmO7bWQJw0+Ec5DDFgAzqUAlShuckSUhNWIjNZ7+frwbe8YztkmgQ9WfKlh+TK4/vjQK
6e5kjgXHV8k5ptH1EVEpEJFkAWuNw2666En5mbnS3lpJ/pu3kuZ3Fl0kfLFRQ3vB8tXs7LnRAdq7
DWO5tIiso2rbSPequ0W/zRfVR7ZfHEAlvJgtEXu2fb+QJ2BoixXhPTEnyI34/H/cBxgcM24Fhshv
0kJ96n68FAtoeaN4IP5C2Z/Ks4eyIzTqpowKvVoP0/JRLGkBN6A7G01SVnE1RFNWWse+AUnKmubR
Rx+1dbMIfGd8aINp4GLL3VB49rJJOCdlKf6mabHivp20HQlpRJtYdmhr3CMaGpiolshOXHuqo5Yx
QxvLvt4HoO10ow3uTbN2nTB4VYJo7TxYWfEOJs5s/ci1XH8y/Ddrbuhfu/ElZ8d4vTfv+ERViJON
zz1rZcwOvKaeQY1QsqGXnDgwTZflwVxZ/elKJ2W5R99t0vPoAng440trmOfeYBQ28E7kKfVUjBnT
bOdz1eQysnVs4kNejXtjOPqduYZGYSc0HORPLeKA/ldsJ4ma74oUB35m3ZdzuXHgbvtEGLE7LVms
JcNxGtFveVp+WbL+NAvxHz6VF+xImKulzTmpe4BXDbUNswrLTU2eeGrNL0VTzvGirZiVS2dX+Xnw
4A5UA2nS0iJlZqSMV0S+kSUAbktRZkc5oy+1y/RDSg3KKWkECFBgkC45zBvUqsIsQBvX3DoPhdoq
mUVOwnBpvIDAjn13DWxwaztgaWbS3DSCztduN3VmaY9dZ+RbEhZCRIzpW5m4+0n5xqdKL2TIJVGn
XA3eHDiLP+KcSoSc7JpXuVxtF8gXT9N7p6stSXCXxmKkag84h5LKf2rz6hkSoYk04azQ3l6BZpeJ
CQ4LiNzTp3XsTgkc0r7VeEg6ht2hH/luHCdbxlI+Bi/+2LwDB6ESAB21tffM69mpa/Yg035njG2+
98qKlkGvD64nuYDEoQ/gQpZ61/b9hunUdI8jR2lfmFxKDNLlXt6m3jicEsrqfppig8Y4bGTwX5um
CjTMvyHovFmq4BN1JF764hu30ZNj9WMYaJO+NSaHMnLod+gQVhzvod5jevLKX2y8fuyO2VuWWuUb
OEa9Q/gHjuh+La3dRu7qUmGw1aMmQ0NmFMmJk2AIiem4f0hrbyUkjSSODdJkiXgQya5tOcGXUeyy
0tSjYpDfa2WaTzqe3u1Q4IFKB27iVgMXKRCDod6163YzWfmv2yMcDJiIWdiXvCmPFqFeq5Gyo9yF
cq/5Z5bPWAsPkMxwYJ1pkAxiXUVmBA9D4P9buvkpH7sn9EKEOPQOssbCCJepqDeEbceGmM8Jw4G1
GnLYA6rgh6gz2zksevjHAMhzpzOOjexeWDBOgaH+mhbzn2mZDozEXcQkJvgJ7fGUc85zZGsm9aod
+sJ+lfI0rwR5rwHFRqHRNOFHr8LGUwisSw+0KpOvqpJ0GIm/TYs+ZFbaGw3DnjlzkZZa57WcW3pf
ebx7tTrnpFegZqblw/91QGy5BiVgRrO0tTsYDyGY5X+BGG+L0LvYZmACaGPhndR19LsvJVTCXTEy
ozrvdu3gvNuldXamUcSmRnstJzOmMzKjbKjeGPEuw9w89kyLEAP0y1ziZfcFx4GrB4wbrvirZ5ES
H5F7DyCmFvTptjTcmwUvG1LwbjVnziOvFcyC09I/uqgv+it4D+5qmUDMN+s+4CbeuYIRGOtcPnBy
RpU1ljFugDRErHOuO+3FTcESswKNWOK96737C8BpRfUs9Hg0SB/WgL+DJFz9YT5mefaJ1NHY9Tro
9+oE0WBSEeiiPczpemnMKgqK9azS7C+vgNPpfct4sdwyMqbXvusvql8A2YfsKrQB1st8SVtFu6jf
2ullttdfcs2CbT5/pWnzY2ejdmZSROhZdBCrEknojujnq9z7S5LqhWauOci6/I9vm28Nrbai+0vP
AlWdTEtDYz8UoZ2OXWyiD/AUO1Ay13lr9xRFbM43sqWgnnSYdaqcKUQ6h1J4RPVjNJvEmZ5g0q+1
PjxQ6JIP0Zlyaw9wo4ZQTxhFKPYRFfseXMk6wadozfS8HbP8MpEKtMVqcskDc7gUroa2DnY0TtP0
XeQrHRjc7LoY56wzzYisuBeS9GAiAsH6kwe/dH+pHR+nWvs3NMnZWMdfArvPQ7CwIgaGX07BYw1I
jrzuCUotNpimQtnSPXYOdc5UA+cErfaCPYETJ5Sa9mpqtFgBxUkhZNzo3hzJxflXTYwuC6w9B++j
pvMae5UHF8C81FcxULx/vJfW/LyZ+xose6nehsGhrJ8M2hQk3E1PEU0lF7ZQyuA/33pWAa6bDwMV
08Zu5K1y8yixS+OyeDrSPq/Zkqz7VeAUYpbAcXKzdodu8ea1JI7m3Xs7kU8M6V4a3nUqBJoDWoq8
yL+0cWJaVKtvwSE+mfO6AiRVdjiZ1qbz8uuwrOuu1N8SoHiE6yexijGshEHSmS6ioau2xsgrFFCu
jQo4P4JXRyd+xPRlHTZaqUOiQxSXerK1TXXsWeah9QZ+10e+579PbvJqOOI7S2kKfQCrNZdoMs+U
6QMtVb617PoVVqDcoO98Qt34kjbmgzRkHqM/Z2bjKwMCbTQI64swwIfSNfkui0jcT6yqaetN0ZWv
JldzMoitH1hvfZXQG9wpacegfJoJabfKayGYmjLSBBj3AauJvTyNE214epeFbxO76bdG+ZNLxRxu
RKu5Gje2xhdZ3PmHYhk/H1EF2sv/S3in6A6G9C5BU5kwhmt0X/cik+R2th9T2hqHeqDCsmZuxZVU
dVrFIbpXIpVIjqpzP+pKCLDPYdvQHC26+2S7xFFJccjQK4WGdr8ON0TIHPIKbCYJlz5l+u+wyan4
GQ2XPSD8OfVB6oUqMjPsCwmcIRPCwmGqnPsJWES93+41372sON8wRcHAShbY8JRlCI2aUr3a8i0Q
6kVy0x1bqDdjfSkERUDvr38vpGBiYuryv3ktHla0fEMwPScmlZE+enfB0C8akPcKqjuktNkA7vAt
+wL2y+SfxvlcpyVlnYC/WJ13nVI0zIb55EoJXqmVV8/RnjuAht5ju3WdY1BXQT/roD2I/t9UD+ea
+lgFGuuwJN4z6NRTOs70jOmEpyd9CMZ83VdO0Ual+GiRWUWzD5g22DoNSaD/rUH242OEs2Aqc9tW
+AK2fgH/M8vI18qNEJ0M7Y4j2HTKnxkqzjPTh3z+qUz313abt0n1btwVr0bRH1eXos0UxUvjT7dS
wDt1wTtl30tXiiJq6+TrjtsAg/4wVcoOs6fGW0Y+avdorOopS3n7bauhtW9vjgI3T29VfV9a7FHM
Ad1eNH6G1zbZyy64IE7bW27LKDKT39ZsW71+h6EAWBiN9ybXX1YGuUXD3F1yTjLaJMprWH+qgFrW
l7zkhvC6/miN48s0yi5ymstSNG5MG/OUNPP7PFft7v+vyagKMrG6OxTwJMrzunVgfXDGcBqrjlyd
ealju+oXWBrJfIN67xsRIgCAISuum/Wc3pNIrL/OKZkBgqo1ZKz8R6KXb0kSPDcja0MhQvD6ajeX
wbuxyH1vB1VUdWDCXAofVt7G/twdPWc6+47Fuduh9ebG3OiF9t8gFF0EKNfcggW5fClrN5PlH2Lj
vQEN/zKvZYMLD1EzlZDw/+UWm0iDrdOM5sudoIbvb4jrQ9er16ku3sUST15HheNOCqh5Ot13kVuG
bhcER81J90wTuIyJeMs9c+9UWQr51eLhZRWXzXRaK5ZMWWj/SoKjsMnxeeuot/0Ia8AhGIaDV38S
cH/CK3BsvfTHVi1dS3OoAnIXHSXhHYEHrAzHUMJxodU35dqnOqkAp9RtmcoZIazxAVaN2z4B2bvr
xJvU+219PsT80wtQT+DfNRT9V6qvm2VgEanBvC0uJY+71vAuxaNt63cSuuMs4YLV9OaxT4O3bky2
mtHt0CF6oa6avddzQvVsiM7YEuLzxESuszW0baT6k+UOGfPv+HOY7TNEzDffmrb8uuPhQQtD2rnB
xVd1rE3NgfL6X5ONx1KDjzAZT968ql59NTcwl6PZT5RUFS80zd5sn5zOsjA2Vo0/DWOKFgYDSr0U
OEVr5NHU8KMsSRXpYwenybFGksupm3oQkn2FYsTVzYs1nXqZXputE8h/gTPchTUqQ1DCWeuVdYzS
6T/mRKcbrGAPkrC8EGXybR1qQFuzvwyEV6GLemmQKDdWf165T2unvMpMPxtQw7mgtJsyeU1y7Rcb
FZckNpxw7NllSXN3eZowFUFceY89sY73Cu27zXeZdpf52XVc6M1e8/TzxNWSDf7BsoM7J8Rj0jjo
3IaMVaAbzq1IoBCykkIPsXqFKEOfgLsv1BeiJqvJpaeGzBBI8Ix109SUP1pKlc4cuT0uJbpW7XnR
u51dL+egAgxMtGo7JQQ0dMaTxDcX8vY2zih+EeC+T/APaH7I2uHVmyAyurO+oPVUITOpco4FqxU/
iAwld5lYQt1CVVWnP7mZXQcHlZaVj6dOo7UmYHuPR+pSeONNtcE/d8ECjFZ2MuVjs6RvXcvloCf0
OOgNnQGEjQYVlSlhqtvFVfD5zrXp9Q8EHp/SbJawPmRWXyPJWqzQgCjsLmmjPh1pvHvSudgjOO/Y
NDHzyvfJTDq80x1RzpyapN9xHuGnKcZHgmY3Q5f8Bt6q86hVODE0cPknu1JG5O/dEk1QEaBbmkCX
PSxIyGfPlrbPtGzTy5pHDCFlZtqVMTGP8z3NONfRbYw3AwI5HiY9Qpb3MkvmY8yjvZuM5nWp9Cdf
aw422jqUjNpMjtxn1ysJttEfpyV/y6W4zuXCLywnYVmYlRr1AqkvuIZBgQG58cFEmU0JM/srM7nq
h6CZoVJyZGYtSadxkX7nd02xQ3GG5IonMU1hIRTYeIMWoONG18blkmUMz13s4Us59/dh/LF+II/Q
H3daUmy6Se2tVNuvTmnEdW8G+GzMt3RRzgXdIXpE0tMw8DiNNM5k4e08S0ynuVov05iCxAYSHaxe
2IfczOOEmvHUpDk2Vm0kMzX5o8+XZxNyOWqLJ2vSqVz89HFteZskIwWIV9SwH4rUIj5QuzM/Yt0U
HpaZflRI1XZ5M1ePMIGkJoxHTa/+MdPgL5nZdcmg/xMFfbYHkFPcYU8xqhrMc721EvioWOV1ZK4F
ytB7v1xkTWgMTLHRck1FlsWoP4ZpwGANFsnA1Lt9vzwyIasNA+N2vxZqVDahpIFiw3xKx6KfdcwP
CJNIeigVAWp8YIAZ7mL1YtGtj+msP+sFsdF0PmskZCrDTJX/MqFr4byYH4ggGPw24ZmUxfJZkJH5
7nkXtITWBbYnbD33sS4xMBRNMD26o9zjfcquKVnd9IoapvEb7kGeY9AnG27hXdvQ+sFqUdu1R5VA
axLAEVxmj9YfBflmvKOCgXgNdEpPh1p0Lt3sLq58KSRIg+6K5ejCCAI3BbtuWBvGLNv2BtuSBkrv
/acXPTg5U7AYJV44/uWxgdU+tk62I93YRjdsb8rVaR50FE5lZjpb1ewMJfwH+dAbw7KZ7wuw4eyv
LH25l9T+tsiGrQU4E6eJm21S2ymhCLy4XJiuOdG5h5r2mFmTFQdjanLDLU64kkGBzGZtd499lnxi
tl0QFH6LFPZKs+YnAZm0KQMc/hxdCEZvxEtxLSBOn1rTjaANZJxKCIQWO4rpBiV3P21fWv1nmJ4D
Iu7+rGSZxt2M7sG7D3VFWoL+W3zBRF6ZV9vsesqziKRhnisXpCzOpW/oESkeZZhl47l1rYlp5UB+
7gTUV+LYK7z6UU/185qPeEmR1jTJC2iTj3qNdmOs3b2BZZUKofzh512TVXWogS+RBBPmsqqjEvYk
xnZ2md0HzaIqSU2EV1ayJKH0/XqTweHhGAOcbJ71ataAPTR7hwV12wbGuEnz9nERME3IBa8obg5B
U36VPYwcJOSx0JgUMcr1JnDxNm3JmVIGG0/ADdbAyaFS/hz3nvPPlMLepbmDHRBGXUsMnKNDsO38
Tj0xohMNXw+v7QDUN2g9UI/+5KU8dpRoKclGoeH3b3VjiyjDdGt0Nic1yXHLkHD4GnY0rPqhGbVn
Yxl2mWFiLh4ePE7XjanYZFdz/PRRZnO0+k08wWolIvjOWrc5OmP235CKBQ6+AZImYh49K+MVO/lp
uta8WfrqNCMsrzhGBeo+9KIsL2J3IsvPNwzyNeKg+fAYyY3GkS59RRuJj5Zx9ujhUqV/kvtuU9hp
TtQwHb5sK+es4W1El0A+sKNgTxwTMaeNIM4wnV+AnDrEp3wIKnidvsGqOzjDWRUjVKf0fteVuqez
jZAj4cnNXMgx2K7IqnkySZ+GY1F/DyIfYzqo/xy3GHBuuq8oZoJI6WiRFJSL1U0/CAByNYwhvnN+
MeAvHZB2dikjsum+kfpPwYW28Vs5sc17kJCGbpnVZ1i6KJlPfGF/M2Y0fbmAeeuQINIjYNhOuvWG
URvAECVikh+Zij1vayujDO4VqtC5W2GpkJmb9Ukput4mAPmw9YyzQ2hJZKtHL0Py0SerHgVMmttZ
iv45rW3U4N1DBZ/62HY0VfgUURlyKqnAfjTznG6CAhLV9d/MSKmp9Ap4qTtjUxrPG8vMHqwMgD2V
zRTWwkSjofCYO8hCssyKhnraGRxLabn2+8msZVx17XEgb3yTPK1BgnKoAHHQ7u0f/BZYzhDlOUoR
23mrGJG3v09X3HbWS4A8Pppd/2ddW/1pXlEHae6iRyhSx4NrtMRBtesWyhPloh6vjD+/OwAeIGx5
vrmFVLHKXxefK6mQny4qJPCESo/6JH92+9UHNGaYJtXk26xhr7SnOTtqyzlxO4wTKlZDg8SXeoLR
sFQ7/c6tYLQqtzzUVeqEY+tfmyDMts4k3t0Aeaqgkqr8+4Bv/hLFdxSGJY/IkhnMHrKe3iQqih7Q
1i3MTyXStzXRkL6vNPBGOauwy3Q3Wsr8Ty0B1Sra21q03DXGWbXTjYGKSL0M/zMQ1HlrA8tQBp9N
7331RfuoGu1XCGBC4JfHqcsPYwI4Z6dMbElH98QcF6A3HFLFPbC7ADlrDaLOzOR3TbufnrioMK/R
bZuDC0Zjjad0MwRDStmAXEujbcobZysmM9jOJEBi1GU8InbqqB/EG8YAN7YLj7RcClVVGicHKzsG
3cnZ5pn1wrhj1Ht24/OGXJrPZOQW0j5MFBojNvrRW+8d1xsaFC1yBwiybnQf7Ca46cFymlTqh/46
ItozUH+XgGIETDeca40868q+9fRozLLYKkVlpTID6BxbkJ2hy5z8NkrKGmqEG6nRdO8w2DPCugHE
TBZ85hn9/soGDQO0EifjHoxaQRmJWnfitVHOVpp6cX/jT+ZA9Ud652+jaLBTLM73OvzJk+u8XacU
MXExbRgpd8htjXl1fAmMCEi0mKFuexhbUtfBMtC2XKPsdJm1x6po2hDCdllO1pI7Z89FidTWv85A
xTOpYNg4XY94tHS9Te2hKZq8wtzgpn/BN7IHI36exumVKwe8PDMwmvTFXuFdaGt6cSfXv3GHWTGu
bYRDq3DxSBPHwisNKdF+5+Yl0OWtkGm514X8yYyGqDgT4UFyxzVlCWuuET6bKNRLroGeqUBa4Pdm
2A5colrXXQt+X5h1m6RB0Q5195XMN/cuN57g0VKvfvN9nEtW82Fr0PW+QEfgqpObOL922jghaZ1q
YwY3bwDPaMYyyvTQCkArQeXskMEHNLL6xptMzAnNaEdYnqEKTrZ/wkaCUkgEsVBVG0+CxhlKA2T6
19fHfNsUoC32oqat255JlvotJpaf3eFaaQv/s/b9J9uYIPltrpUeVkA2hR93WY1uqQSHXGV31Ad7
myK9jMYUTKGaq7g250vpSmdDH7+E6W+a5z+l2X+17mGasj95r98sTXz5BcJkbfwmRCNW5oyYfQKE
rdWTLXSX2qXF6YE8cqXDCv28fxcrirGEc2G0izi4D2Azhb4SD5f9OITE12LceRmqMq3Vfm3lO5vc
7OLOxAEHh57U1ffYAOOWNitinJ/pgxFFvycTYl+QS9NCbtLlK6Kj8rmgkQ0ro35bFuobnSO+6ehs
A/oMpxXffgUbNPbWwscCmGAQ580pGDcUINe3y+S3A+wMq1VTeMHm3WqbjxmDd68Lri3nqE2gHost
vgKEc7kj8RdIFiylXW9y2tP8AtdpbhVTb0JNWt0OdP3WQORstKT+cv2bRUQSeLOFKCtH95BhUiBr
h4dUYRxKE7mzDdACBEvYFbVwSi85J3SYyeSa92LjGfWXRqvp+8VP4vT11vcQ93WuA8j7IYm7x3Y8
btUIrXXv8avWxXjCTGXyp7qvAVdV2JnF1Q68e6LKT9LNsbh7UCR2aVSvPP1GfrGRyh1zvGOSmh8X
mf71Q/Hdr/q5qdLbqtTBbZZ3L/duds/kHluRtd6wUJVDGkTanQdiW18sz9uvGpUkUvlNMNCdC9u7
ENALENuND6jmN1VpXqd8FnG6mOjHpNigVTZD3WBbsqtiw3bemdDEHk1q5NgagmSVLRtLgH+4kIQ+
R1lUTjIN5TAIxE/FbrZqj/5FftRjvpscTIQdhkG57ucO12VZQ7st+C560gci2uY6rGgQCyM5DdhU
sU0xKTjoIBZceUgyYNXlvhJcDgciVGIrXW8keJixpKRqq6re9kTzxEFiX3xyakQ/P+JtQrnk5mR7
5cfJ5P7j0vq0rd6PRqkfPFtrosp2r8Cw326Q7U3eR/b/rWAnn20PIdaLH4Qw17E042x5EJ2ec96y
zUeZgyhqidiTbm6ERovro6z/NZSqZypk3oDtRY3CVwRQ2ebiwVI9CLM+jDuW+oshwZ0S3+jDFXYU
cNsPlEUM+lueNfU2H+HFctMB+lNWFvcKQj7FxtkQ+xJJu93ZYzWF1JVOVNXATH3xuN5fqdugJuU6
QTOvwGQigr1FVHmte7I6ySAUfTp0bdE+i9r4j8ShCWTbQWRu78yS1rvBPvdQId4K/DTfOSb3SyWD
PbqIsFkawQAtKlZUiq/F5GhHq/UuknYhm6t5N2Tq2dP8o8UoF6RqIyV2n2MnZLGUmpWcRTXiDpzU
t45PhlQlPfZbaG5yxLS9PQ8f6NipGLGzbrsUqLgNQm3ojoIWjCyX9oTDwUOZK+3HGoHfYjXz0W5h
VUr9jNiD/y44ddrg7jggrIkUj5lv7XLjqbqNZy8FBbBpi7Uk35TmQLcM7R/rKeBpN1hRNhu/i9t4
RLvAf8zAzZNMWCkOHKkWuBIVmv1b5622JWW8RCxDRhKerhcNDYBfVuAfWfnA4b6DTXgOSo581VbW
xisgJUvboRnhpsHLRBvQ1B1sqci/M9s4icT6ly3ZcZrYAWIpn0lVyDYw2fGsaYdMH4qtrWW/boXY
JvW4miwtueBB+zFbdNiZ3r/kaUoaQlC86L76s3Krinr0yXExYZlekpyHGMwbxRkWdhr9hW5DYkrC
39oKhxF2NUbRPijUSUvnzA9OAbZJm6/t4bJPZDDhVekbMxIJG6xZDox2NFHCEt5TJtXGLV1K69wH
Jl2tTcNgtdjlvUf0bvmWkCwXqca1m4hUCEoGNye8g7XurW0+YGJtjQdPNvajk54KL9e3CGU+irXX
Ochd5DSt2rfm2h+HFfr1MLfB+MNpNtQvlkRVNAfl2wjmmZbMYxmPbUO9bBS1CQnDQF1HrM81dcYB
oJ35ipW5XRUooqXmw+Sog4kktCoRZiRpgVhM3JkhLpwI8+SrXfloF4KcN9ygBDLXw7gMyCz7Kuqk
ehMS+AKzTPqIEWcMv+rc/6+d1bjLScOeDPMrde7hQgYnquNYdAEZ29eSy4ZZkkCSeONdI5bteqiD
JIVQ4P8T90fKy7xoRO3HVY7mWgb6NRiDD2F6aPeSDOLJ9O/QYhmtev/XlIv2IMp1S+hNsV09/SVo
BPye5pUIr767xuueguogSffcCQbfqXqeItHqWUwCGFMmludFru+pdffq5TgpeCR6D3uvUvJ9NLKz
zgD1sJ3us1L4qhFF9oX2VWX3U4gYqI2d5d+eNSCgznGUmHo9xN0QjyZOSg9NFQn5YmP5yWVKcEpI
QlNRlOcmjqb5myA2fWfooP4aFkToq2NeBede/y+p1XBC2Z5GhIMkW2soOWIyFxx5wlxo4oEN/BpJ
GcdqVAepjiSFjs+oeGJoQXaajcqqtOsd32OIAqfDBtsh3+wGM24tQxIEdo8hMkZzS2Njb/XJOBVW
vu4UHEOuuVerp7hL0O8kU/s8zuZxEOY3lGaA3qo0MV/YMSlkQdgW5gsPu4QCsVC4t8ZzUDXJSXnu
hZyvbU+sSDZPT2baFLtxtBiikL7ridUexn69gy/Uqi49p1zZj2UWiLhf/EPnt/reG9VTZ1d2NI0k
uWfWoZZWHQZWZb4jHHzwSx8qPbOLi/GHXm/Tdt6yG7sOnevE4EolDyRgfbTLAEaQ4sFdPPEWzMaw
FRidiKl/XAIbRXRLEXQnNmCvGkzeHmgNpO886RRO/oqAfzSbrSCPGnUN1ICOn23Du6KkdRY0Ofqh
A1A5taWKZ+G/9yB5u6nh3i5gvwZ0Cb0Ny+ATBmA0s4qxZWLR9nTyWyZKehsVV1AH27Wa3X0zD1eJ
IYO32ODMMDN9o5MfY1QonO7DY1A3IbvK++QxW4svb0In6hrJFXAdt6LOoSMFBR5+ZiPWPLLclHPS
Kv09LfytnHi4C4TGqt1aU/8cLCQ6fb/9/29z3EualsvValm1cqOmBsS4RI8xmN2TDfK87/vPcTK1
YwPOYA/d3nS8MnLMsT2UUl4EDm85usOhGtWbLPv7Ojb8yDcpZqa6+gOxZHGAnAcY1lFAUWQJ/YVD
5jB1x6EUyZO1/pJXdfL6QTvORu3xXPQqbvkcfUXjrJP20ZfLsjXNY7rW3wKZR9SOfFZDLjqSkVjv
/eQerzfGDMlOI4QKXDe1wy1U7U29QrahcujSyQ+HRLnXtFdv7SvdqPMGecpusEOzyDm6/Tk4jwiw
z///p3xaaFCFfvj/v+l+ZU3kmLnB2bn/wA3PDU6dlqoM7SGqmk8cwgwcsN+pgsgacASZCaRrlUKY
n1zGz/jl22vRHctuqh9yBI/3TnZ8LrL+g80+Iv3Nq6OJde42odNjLNFNW7zypMh7i1avsyOrVD5e
GOeK/GhbTuuLiZNy3we+dzXr+XmkMfv07iNEaidZ9ojBzP1oehymQrugkH8qDNm9ZkFjHNH9Jyiv
4I+zdFxwj8vvrlU/02S/totpPOeIm55yo/mvd2nV81wtkedDqwdMN/AyEHOnXcq9LBLKYsQSEoH1
GUl/4ZbqocicZKP8emfB+j4WVc9+KWaS+QE+x4xOezDLWPayiAnz3QzUzAQklSfDxPDX2PBQjWhj
Yh0KihRlnDslz1iGbnhIgxBWU390s0SC+F5LlbZnosBQW6qfFo04fjM2bekfR7SbBMkShJS73Uxi
wOBvl3IFISUIKfNxZIBnWstCO0LFmQ5TeijMQtKQrtp1IFvFd+AIEPmd/Wo1Yjvo+hiKagvWkJ6M
sXszCT3cqsG+jdrCRUt3GaFXyh9rzUiOrbLJiwz68TxRWNHYQG+kBK8Fd12lZ6ENXlwqD6xoKP69
4AWSPw9d6YvYBVVTUqwXQM/j4HGHM16pp1nG7jMGNoL8wI8JZrtRwxBKWEKX68zTQKhRFw+dSbyn
bMCIOgVgrujYMis924nus1icqyXd/3F0HsuNI0sU/SJEAAW/pfekKFFug5DUEgreFtzXz8EsZjHx
Xk9LJFCVefPek81aVgHL2xxW1LtTvMnR8hjgMyNtQ9oAy9i4ubkeGghoYwthNUwruQ90DcLKwNXJ
XbNCV+x0Iv9G5ax6o34x+BYOfevdccLSEIpxQ0riFOXVecD6pnx/ZQfapa0zhz+KoDTVmQ/IJFrS
ZYllGXSkXmN7X4dIegMl5rbyseuBRElrt11nMsOnqTZWNDAJqeOblwlQKxYVNLtDaKjhPnYag9EY
QSrH/0rLIJqtF38WWLUYECQ3GrGQiRkHOBCjOZyWEqqcwLlKbi+HNVy7AnpJWJ21QqBLx+WNObux
rJPxI6H2X3Hq16RajbUoPXPP0LIn8y8YgOtAv1MOcfwOr93aGf1p6zeEcEDyyGUyYIdmR86TNyQI
TLDvlDMlB91wbo3uiBVw6hj2xntHgLz1uDiN5i7xX+7iXPsqxuIu9EGCNCn+huKgF4Rrqb7FVpYD
SMn53+oc7bIjOFyH5zIJiR/lIIWY2u6zsNvoMbPw0Ir0hZVqT4jeo1Hshsb60cjXzx/U3Ws5UCEg
XlCSAIW2DvPzhhtN5gwgRHlXbVZDnzH3nZ5vksBvqSuaresrfHqCahprRm8Xf/Pz5qi+WSiCAtBk
861VtEjIok+Woqs2BrZSUeUvTZ9mu6DO14nTHwNfO+esRth9SY/ffdKTzZDNdkHC6mu2YUCS9F6L
ebRJZK9YuYlGBLcnFauwV8B8yT16z66FmpjBSGA7LOqKr78nNdPH4rMCYbEaO2dcWYV5w2UPdaAH
ZmgUkE+zFOOlhusi9HeEs+KlXVlvnek9dyQJyACdTUV7LarxD/sMaE3314K7jBOsqJd67/4UwP4W
ScpysMD5sTweJrxDZGQL71W7Az79p1tev+UWOpumvOSWoe0CFbwWnOqbwvqOPWLUjtLLlSzaf1BI
edtkovNUroRj0G02FW+dJMvNwb1yO/VthY2zVWV4SdtC7AwRf7luvGLZnv+MA7wIrw5Rv12JTLiy
K/djSC9BLn60ZNwqLOHL3jSfAGeu9PnziEk3k93Pk3UduJshivfKjS1ymJV5wF9xCGbQoWWQIxkq
88w3Rn5wmuNiTb+TrOVYRpm70TLzovMGbOt03EiXD9eiix5RLrGeTv88G/5zmtLuh2c10YEKe/yL
27bb4f9mucZ7aPA0zO8+Xl+EAKd8HSf5hcTyjCfxGFStQXVt3EbxypHw5aNsLdVIHVXF/5JJvuUa
ESkrPBOlVLixSPMQVpv/x6EO3js/3ncAATdabPekjqa97mZ8CwGzYxaZz9/SqJHby7vs4E/jtmQQ
sIo5eMnStQBxcWkJRPcosF/DnnCj1Ypd6bI5IUN9snvvknTcxX43fEKNBjxij2QaXRDbeXSQJdaD
DIxQ9ZvozVWriPsjaZHBLlKfZEy0Kav21mP4aELSk9pETt/A6Y8k8KRUd5cjEk4p3Z07gQkvXY8M
HUnehg1Yi9a2fqKy6RZu6p9JGhzt9MJlgowbdt0aMthyjvErs8Yk9g/Q8aMyJXFtF8kg8Q+xqx3q
VolFZ9hfQ0hhnLjVwi6D/fyZJcTv1k51nuaClHL5Npk94RS3XpudfXSgKMgQvz/GRLFiuQ6O7LxZ
Jj0QhsEu8YK2dxJt1wJpk+lG9q8SULkpeU7kUv71mkf72lM3uV36aHBt2S5w8rzxv6uqvLausZYU
hUMccoLnFtbU8MvyxLAdG/JduvbbmuET7eJ3HnaPLjgG1q0Mq5vZmsM8LGCqxUtBTRdDEKmz73DC
5dp1J33Ovjb4YX2jPYkkCBaYtt/8hgWCJT+vIH+5qFr7tZ6cGLCO95X1EVVO8hkQOja77LOuYaBF
FI+DotAenjpchLnCUV+YWkyoU+7boGKWGumXwWP/u9l/47rI7nrJhaGJj5R0xBVU7LgwpulfTVM+
H74kijP3qFtOBkC3pc4pGxIKU7WoMYgHeQRv33PjfVh8jBOigwMvzPS1izF2+3hMnlo+WL7SQ22U
rERs1HuszSOc6T76mb7qVU7iPppuaowv6Ti+pu6EQimNCwzdpVS+PLmj2qd5+hSauHxRFxnD0IcP
wU/gRx7JjZpnvboPrmXurVFMMFf+SqJd+GWHcGc145NZCFTkuH+Xyhq30ZSw2MRqVgnInqbqbsCT
P4VIvmMX7kjmAEiSmCem8M9KPIZpPrbjAJnh4P1YY3HtRu2SEf4uI3/nwT9biqL5G+X0SRvuJ86n
E1XEqiZefJg8o/dKJvrFM6qlX7sPg0I6lOKd4pJSMQv2HI4A0FRxMOL4GifqpS8ZC3nRpLZ+/O4M
4W89pXcGiIdK9XC6da3cgu8BFqdVZ9QAGrZBEpZLmbsFaf7RmP6vwFtiOxFue9N+Q3o5MbebVpbw
L8MQfTRWdbAkCaCoJwBXpReVzXlfatBFVKtLNcdFvIL9tZN7NSINWQ4lX7/3VvJPNai8UXrSqzP/
NeI7bV/M7IJigTDyYPfCX9rxynA2o0sE+9Cs3/jH5lVuwA1E6l7gx13IUoqVMoNdayDa2BZoQaGB
UnZsp91NrQEgJMyJBRnfbQa9nodl7kGDjoIGjwRTRVWIjAi0qhd+zdg8eZny7HNQPLQ4pV7q3Hh2
I21TIPSYGIGXjejudmh2q5h5iT54X3KEKRJnw2m0JNSIefLM7ol1PmokYqz8b6qJAPVuifyNWX0B
SRFrnjkiqQferypa4soM12cT4NK1krciePRB/5ZqxX3w8wfJrUuWNp8qwpGJKYqKJ3u4aRcctMR+
zxBZGJ6IkjwlnDRBiCBCQIiGdjMZ6SPL2k3nNDA3gjPqP56AmFGaBUzNG94nzKq7Kov+wvlg59kt
JaN1UVUfYcMgNxHTtK6ReUnrbwdGYWjG5EZq7ZNFmQ0UKyLgkV6+82lRKfPNRbjeVE4OujSHXRQF
H3Jcjv3kvQg/M1ez9IU3gcqz6iIK3rAOtjijRspAHfiLR7B60LpVgY9dq9oPDbraWgEis0WFBhqu
irx2dyHqtumNB0M4auMQpxwTNP0c4NIBQ8zv5KxEUzSUTvGLZs2TrgI3B+1APlTNJgp2sh6yQz3u
M2kRx8yGlRlj+nArZnKS/ibFMUZYyESww/diCOKtvcUU2gT+zPA9OjnxqW8g3BkJgrcpyDtTWzC6
MG41LnZ+nvLPNXwGRr7ZLtxJXCsHhznbxkk1YIdh3sE1YFS/clOSGe1sma5ZDUpBMkVror88TynO
pJy4Wa0mA2NOuRlwnZZyep3grGjec22reOO7/s9A4CZT1HQj5K9c014BHBwZdd2qYKMXzIZ87N0L
N+gOAgL3AYB9hvWoHQ8mro+sVUtR8ukMtSe3Set9Qgu1F4zHdzJov30QmLTz6XMD8X5Rud7JlMa7
n6vh0pP1sZ2u3BQTCJsRi/0o8HHqHVxMOoI4o0kwnJlhwgWREjVeeXNirbGHtc4N7Oc4ZfRTnrY8
pJ595ltjsir761SRqgNmT0wxT398FEbAR5ST+PBiET2nGdnfkJiaV9svvlVcpEBL4JnCaEH0PpfT
LmJ38YLs93NPvgQ0y3iHkJDQJNQo0HF0ipUQO9MDrB6ZiyxnpMEZbc22KY4sN9vETjAsGf5S7ftD
uE6K4ujEfXH0UZcx08GaMH7vaOMveV/8G/N67sycsxNazCxBHNqT2azZ06QvTQiZYYQmainzS9eT
O2cxUKTgKcRgkQCtSaTxxij+0MfZwjBDwryj+2qFwy6Zjy1NopDzJfk2Q4CGpJU9Vu+eOXVMgB3Q
aq0AUpJHv55vfeqWvjPUJe4fzaSLpQVlLfbHuy7Hgz3V7OqricTZ4qoyyG1OTyeTGvjag/SeWEm5
VTNK7td2+2e0Pmuvx93GmAZ1AMbALsGkWyAtnj1H/prTdMgqpAACfZuhoDtpI/1tao4uh+7S7evr
NGDKM/LowkD9j2+AAqyPayKWl1SLgdI6HxoyGC/PGr1h3KQmNnsRqQtWZsokX64zUb+4SgtXPRa+
peFD8sFWD9fnEBsk2CI7Ofl2ebI4C/Cp6vRO3a1OortJHpgu50V37X0zIDMB51qAqd6w26HYgVz6
DcPhZTJKyBvORjrjgYKMKLpL71+4O6Iv4bImorsNnfHPxXQB2ab/CEoDF5PO3dmPvDyVv+I9fQ9j
Dq5h+ood7PJxiGtSg3CdKHlUnmL3haIfUrX4RivhteiopN3+u9fka7sGp8tZ1MfMx7OXvjb/qdK/
Iz0cTI3frmiBKzI8+IdtzxQAVFg2uoKYVTES7jBb1UeW2TE39175vP5NSbMfOO2ZaJxA6T4KRS9M
dz02GPoADgFEnRdouOJmKf3gZuof1NsXne02cT3y21rhHuQk3z44N9ntVMKP69fJhSlE0VziWt/k
luQhmPNvOjNPPffextxb810/yanS8WJ1L76s5x3n8PxZRSex0TgXRknPjeGBTBxIfOv+G9ZFAx0/
g0KbrKsU2FkQH2WbnG1AL+xnmXajQ4jNTcyZK7ETLWwDNeXxPul+TbfuN0Y1HAYhCQ1xxAJIeCko
vbgppXuaq9p2hK0xjDkGoFnBY01u7sVqTWtPhD3+DpmLAWeY8h1pgEtghFD5o3fIWrd5WebSL62A
Tx7bMzoBno1Fq4arixHc1v0f05JnMo0cCzL9Sw0swMHPUN0gvt5JF+HibCl3yj55iwVPa9z/sf0X
Xq+t79TY/k1GdiochGub6ZFBomXh5uTDbT1gjBLzwMfEpVKL/45hjjiarRyt1mC1AOsb+F0BtgUk
e1I9+R37ZltFIZ3v+CUZZjKzwM3nOzvP41vziuIggSdHgXvK6v+jMdOHnOoUlsL4FJb5EeoFJUdm
vxBVGM2aGVCKV81qCdIxNHK06p8tngTu5BOrHD7H2rqPCacZnC/iAkzz/BCKdb3TivKnoKiG6nYk
f/utUtosK3qbpDjyiC7Nvl/JmcCudKDrmC6ageyiibNSH4ghWxwN+q/UP/TchsjaCDZ9SIOGRVoL
JVEyc+Qi+ukx4K+qq4M9klDX86fQxrw0VDuJ+LlMi3Kf5zwveTjcwt55s6KvkR6M0OA+5/aosuRU
MYKV/Kwmk9+NXbaXnrNtrPAKZfeQ6h0AR8SrSVLPw2wC4+TEyYe3u5izt814dwQ/DwA81ZB0bwW7
oZKgXo6M8HCw9Qn+xv+/AKV407xWrCedpSeKxkoTJYcr+0zWXfDGMqZk2bN+CpuJ0peefPh+KnZZ
ehdmilhtrxCXNIDXtP2YoNsMEB6pYMCtDQNaHMd0Cbmb4m/Rnli+CsMHbV/RigJdUIRec5NCAfoA
H8tdBf4LB5qzHbi68Eyxs6Qvfx27/Qv+t4zhlNCEmRM0h58C6hcPnNR2eIc+EtCIqGL7tKNDxzI7
JzGwrFN5F8Mzxx3Gxdz6GTVUx548fc2n3ku/XDlWALQIDocbVdHWiNOXoSGp6c9AD9QyRnz9p6VN
cg1w6pcsHaKlmA7UBUE5ngSoajQ+qGo+oclKJNe4A0IBDtwtsV0EgDPUqFOLu0n97GjQOYNBf8F5
AeDIVESltZQvuuxBaMEicaT7I7QZ0TtZb5qNFTAIXXPdaRbDOzGOx1yn1/LZJteaRYF5iBtQC+Nv
U0XJUbT13WC9yoY8B1yqzNYPymrqNZsBMV8mEGMzsH8rKEC01uJp0sdd5yYGUCp+cj7L1izfrYpZ
SmlpwMCrDJbBRFq1kA/XcslxzZMZbwRVAULCYaVYKj5j1w+4VvulGQO8oDKEIVoSqiJEaoYgUxiV
0/B4sD598o/+dGp1a9XmwdmowzfVWWe/xwLcDNEpUDmuXfquujMfbY99BL31mvU2aBq45Vr40Y0Z
CkD+yCR+L9uGv4gtuV0xYXroOvL/wGI/gsEA6MkPd1Lhp/L2CFLREisrLHJHI3oluUi8X8/ydoIL
iFWq1hawXrJ1hmc9lse6Y3zCcG2ye8RR7oJmOlUBNU6pQ8/r+wdm5BtmmtcJsOUyabU3X1JaUyUS
ArTr08i3kuPf9oWzY4HO2nDVq4so1bTavp5846KP+T5FJnIktg0DfuBpcBkcjI35nMQYK3U7fyij
eipBuHQ16xk63lHT016cgaB5H+Lw4eFl6peIk4zogvSzWsHhvnLLZkBb+5wvM+d5EgZveMnd40/a
b2QPpzIqAcdP75kW38lfVrjwgD2Kfk9wfVPB7yhZ+duZ9afuRp/mkJ4pKRauf3RqWEIdODO2Imku
4eHUtG51jn3CIntYGlBL7cD/9uorQiDarI1FJ4qrZhvXIHPwcRsX7C132C77yKADYuLZFPYHGSSs
A0QBIIA/ahwL5MijPxacCu6WudTDjVsZP6PHRRbzwHjz0L9LTCKy31GgH6cy2yNg3S2wJqmQ/jrt
tRdQPf9ybVyxIdlc9jWvZ9V8lyygWk0eN0pQvDT1iAPE0F68efRaYdL1wIOxkfsy6QQmEsEx3wrW
luMzfQizuDpVi4ZsWdiXx1uvi98YUevQBm9tU1RbGAccElG2g3PrrAdH7pJQYissg1ey/L81OD8x
SQYT6xEMxU4T2ktaHLAlA2RJ9JmPOiyE5YuzmiHSdvldZS73iNY+jZrYTyPzUCn3YWKcZ8Ctll1d
Vb2LIpNQZbmzma048NiBbZhMAHIbHDrWV2OIrrEx+xdIkHTKOXe6vAdBfCaEYjDlkXdazREOi8bN
VLRg6dkBb/lgjjrfX2eRvYfNYS8MPBn10Ce7wd1knfNRdl2xDTy5T4vqiucKkoqrHcGJAsomBgHJ
2FvNf7WFJ7VsuPWaLrxQDV7ZYXFsW/+raVneaVnDQmLolE4Gc6PAMG2sqFkvGkEztyyOWqdhuJTD
M9nym0jlNTUPhUGaL9fj357fzo1qTHYtCcXSfSbTfNbqb6ue05FaH4KTS65m5D6q4MzEBRboNBFw
Cb5SzOdDbpo8K+PB17CzVR3KZlRC2lHur6Omcon5EFjCyZ+dp0J4V8FElp1g7WYsp4s9OAg8+Jhb
qbVbVhgzoLALZ5NF2mvdAQTrEiQIrmQzdt8ZZLFhwS+/+6j6ZGfTbDAHG92Y8R/4uUfrgZGTIQkv
EYMeJ1wcRgQs8aFTIku8rLoPj5dVGIjorUS6KqON16DRUeFBobT1YzWUe8SiasNfvddt3LF2X3HS
dNdw9Ood4iWr1qzM3vTpsNewGS/0dmb7hxent7tV5suHadLhOzq80JxGLmtMwtEJxLWOGbudmMsh
ti+uDnMozqkpI3jr/2fTI3ikvZM8mqD8jckM47/u36hSoQO50Zvt6K+jMbxi03hPwnzFbgLwFWbt
bFSGzVfE+rGp0kM+BKt29JDUZtYXXhLaqxavaGJG8EgUZgE7JhIdf8dIWCSH6mskmGoOQLNkyaii
7KtFUk5PDu/gyncBQEye9juvsNHgkDpj9OeVlBrIH0vhhNWRa+FYxBbBZ+0rZd62UBi6vLjd+tFE
tMrEf2KQQ2YNJ2cMN3sEy+mFjPu6sj1qP9TdpJbHULh7YDbZNObLPhe3sEjMlYAOoJfxZ2Dl+6zi
/iL23NsDv5CRhOsh1NcD+zcEwt0ij8TVCxSpjFxTTBLDHxDpT4AxMap8p2xx0DxkvLqIhsUYfadV
+Y/4EB/I2P/zk/44tcVWmwMiypb/+izbAQrxli6g9/TPSzR772WevWVniaIrZv0F2fZFwPNiYvnh
lmRBRAAPF+3Ifi+Rp9d2D+C9Hw6JoboNHAp32zDqTEIG+U2vdm7u3glvJXPHgat4cNZRmTI8n9j3
AItg3NAYlYzyOhzda0822ZoDro+QSZrS8pd22e+6rLcOWQRkys+jXWp5typKsGcquonGXnT1/90B
fhc/1moGUA4m6tIGjddf28T+meYJ69C+V8BgIb6it5kFCkiuM4ODnMlBDJCWScGusIHce1B5YCmc
W4h+XMjEexK43HD1wIq94XbzT3NGqekNb3sS6NXkuFjrUNrG1cU6FkRJfcGllOW6twV1eaYeAd07
HPvY/K3t/gY05lUo/6WDOCwFSXIZIRf4WrYiQB4t23ogiOHiRpmBPYB/NwRfpoVggQtJKmwN/0c0
f4K4+tQwgakUx7Uk0grNaM8yTcEih2jdR2QvAf8Oy65igokMETjNDHwM2HA2F3XsnPzykWhWonIP
+KBf2FaII6fFmt7FO/I5PlX1wQNlfhwdPd5h6j5EE57HzgsAPtvuLSAy9yxrThkzKX9rYXSbSYEj
7gk/eV57FA7BS4MJ5PwBhl6BEPKhEnbOKiLufj+HyD110uess+ehF2hrJZycVSoOjJiofAqDZGH5
D7cmX9wYxPtZuodkxlvOY6UgIGO8uPlJeZv5RYvYq3waewdVTVl/YKNOVtGXxGcdcFmvemHkG9dB
h3KhMHn0/sEsCzDqKHd4rfcJNsyy+MUz8ZNaEVhu7xtbrLsqSvbfhhGYKdPz9mU6MsnJ4xvug50w
4Ys4sIJwnaYb1vBAGYCzmDQ7+iD92KXiSIFLzzJV52CKz13Vv9fjdKpd42oMJTiwpmRThZvfbAeF
oyBH0JUJ1pL0Si9OyMVjYBWRfJqXLRssmByYSysrYKEFC19mb0qwo33GUL4wXZbLKCsZr6ANtW07
Tqj2vVhjlnV2WetfYuFtQ8ZJvp1dBSdM4XFD6wOuU0y+u5HuNWuKdD3Y8dZOvNeA2RIbQT5cjnsm
cXidApjgbY3r3DOrBxvEbmXP4iTI4OfU6OWpYFMGfzg8Dnp1Nad4X/EBRa0GNDdi8ZIBb9m3+fBr
BwwLgKG3OMNhx/NTzWJ5tXLnTRBOQbvuj8mrn6RPsUfTxUDZXFashYKBeB91szmPWn634jt148pw
Usl9xRYWm6CORlJ7087bIkHXZoV2rQXGOSPvoPEalO0WF9PYxJ9T25HvL4ZdUdgpgUSJfGWEz/zW
E0Nu9TL4+t6kLGN8zqwzg2mZCK/GPTaesGayyshhFVQ40cQOkJQ2ptbjnWYjiSnSB9iimXkWPvcq
zh492jCF9om9gf4BW5Z6DnXBDrcS3AZXlbMuTWyDWhY/Q5VQ4BK5RLOQsRjTMzBG07GbwK8z1t8w
IiezZmjhq8rn4HQD5iKSyOxsg8JqEM8YmB6jZzAJaoo2YfmADRWB6S9/dGOr7B2DG36TBIwJKv91
qsubVQTVpqq1fDfajfykU4OLceM1gd+AcFBhH111Pn2k7+rGgbcVvbDFNS/KZBvAALo79pDdCcjt
i0hbz/mCXZtDBZxfmsZv9Y1r2O0tik80NeA/mdKkZvXOShlsRBU6clK5lI712snt02iW7VKW/NZl
72xjHP9uumFXXM9e2/61spzn1mueWlOCZYq1t/gSK3hoYm5gZMI6uoSXvgdbTpyBQGpMExMKnEIe
LCXPU5tsYAmG0TjkxlligWPcVtv2DmvlkrGVcdFQHe7mSj73o+MQLr0S+QOfoqAiL2Dj27laafq7
MeABoFtotr0aiJPNuSNUxZOVAUbB5k9VxO2r6RY4NUBIAwotdhISul60EgVRLPr0uxHhD4WsizIa
hkcSW+kRFxs2ZRs5yGr96/xPVzDvpe2AE201VFFQDcuGZn3IB+g1oXmF6XqLCBizB96vF/O8B1Ns
xPIm+wUNa2BX8km5QXttXP0H+yixTBSMg0Eti45InDrWLTRiMCdJH8Olj5jwehzJ2E3KbV7V+Gsr
6m+datV0mW21Xre1JgIrrgEaNIKE3etA9Qe4XEwP0r0+Ndcon3PIBmdYRDiIzbMRR7T+FFfDI5u8
jC4G7F3+LUUSbwPMANuky/gQGjA6kRucKmbn4WxrnXM4qjTfNT3e5n/S47i0GPGX2H8tUiskDp5Y
F51uMzv75sxgCxxRVz8njWjpv4OuwTKh0xvqiI+ULG5N4HRGNO0RdRZl5t1o0GEWAfXHx0f5q/yK
mshm3YiZJ4vaphH30ggiFab4Cm0jCIprZaAT8Q7D9BifsRhFPLzJMUzZ9DRyPJYeC1sjCGMiZ3Ls
oDF2zJlZF+qeKBFvmVvaeB5BHmrZcK8yAnoT1FaNVWlckkG1FGd4Wfkm1tHma1nc8Pd9Ywml3oqd
L91O33rvZVSZjXZFAMPK+y+Nl35cTKWL+z5zPOxShAbYcsyAHdB5aHxrFkwmz250TMp4uvLIHQ+T
Dnm9cr9pfR9hp7INijVuPtQZGb13CNSx9xnnqAZpmF1HQ27GEA+/3tp89xiWV4q5OAEiDBz+BCpt
eI+aJ8OhKrewE4TVloaIvGZiffYK0Jk9gNIP3yYbUgeFItFXh9kjlOa97jlfgCvEHkipkhDaKrhH
wkJmAWR7HPXofVDFWxiX5r7GxJRhM8y0frhYvFjcRHLXeBWnaf+u1dRv0jO3fRXES8l6BYQMwjCc
+iY4misxhBAF4WuoLm4SfA+T/dmqZj0w9FwYIf8vx59HGLE6R+Wwy2Tgg7Zo3l2rt9fxFPxKeSAX
zfMQARR2/eZVhJTLJjUUvr2HWzaHtOL1kVW6G0NWBXe5rm3LJ92W2jZLnB9l3PWQn4c3iPlSCkB5
yj5N2GCxOc74kZ9oYxkJPG+yEw1rETeFP2/4bvjJtCGeY1D9ucEPC2aDf0NryCCzsHwZjz1WbvCs
RLlWiDBkoIPyh0QUbmjOuQE37kIvbHMVA17xCRQJ2WLbh5KlxvxalfZVCGao0r6GlWIs7vfPDFUh
7sTwf+HtHTjK2T3i9UDOW6xJygv/IgcbBJLHIuxbHqOUtGpYUbI1SbWoZlSUJwvmUV53G5LmpwsI
yVjq3XJoCPoYqdQ/E/ed8+LDzePXFYX+bmWCjSFa/+xIfwMH7xt/YneQIXYXY/yO6Rw44/RpH89p
c8djPkXF6TfBWbfdsxmwFS0PxIY/w4mY/tDsYYCHUmTKgVGtu/JgM5V5BCmSv3Th0KukpG+DDB9j
XLbGJui07yISM0AlZ3LqAk5UHM2JzVurVmCdJ5uMq18cSoDHlATAM0aEwnFda4wxkuIuxT4gqKlF
7410PhrvB5pVTPvhSuevd4YT3TBZbVM+Gv/z/+I1nalTOFD1QfvhsNkIR1zrNt81BhxIPU7uadQ9
VxNez7gX8FuyfM+vu+zo3VmYdPLDDEfnXCfbtvabdXJvZ8MjnzSQM6hweev88WbKrVkad1f7I4IM
wzg2/mUw3XE23TXC+mR0bNyewtk4okePAd9FhJWSWPM3Wo3D05qHMbi2nBTqTpStGryNIC5IazWv
iL4ZY90HS4QmzXwLCxg7GITJxZbiXiDkwqp/0Yytqaf1XESSwJRZdZjM7szOAmRJi0cwmiA12MNV
hXcqdWtNbzXhGg+XY15QpKRE6SMsle0UrmHIheS1nwSKCTDPvN0OjeOtSN+/Tkb+z4VLcs28KVqV
3bzSQxXYbCxUocRN5UZMpbey9fpoj4jxk1Z+pq7zCknpUfc48aFTwMDeJrH/GrPB54b5JFsQt3Ku
ZpomT1VZfesTYVwybOXFZR7Y9ZyoloyNFVHIR5gUyYcf/wTjj2WZ+oV++xR3wiDAR6cxtuanLGsO
zyBvl/mUXlMXvgxnMvRTH0WMydRMbvOJ4TTPuDC7pzybkRqJpc5Obvm7XjdQYloixFJLwayz1gYl
vNjjpSaiUxCXn0w5zkCuu2W4EcNyiEza6DlHbu9jPBzqRK82U6LVl7i0nuoEj5/rYStTslgLCA9L
uLP2fB3QvpPf+jMlqd6Esv7UWP2h0rT2SzeVS5FSC17Q0Vrn+mCy7NMN113GyiPFxsdVIW1miUwk
thqpvnVSZ+c05VK3GS16hBwxIbJlb+xWgRjVX1F010T44DVD9+yWNYBy8KUGybfxzfcaxWagqD8o
J7XWqW56B6O02WoUEAvqk59aaLA0Y6UjnPOnm+Lm9h9UEN8Vpsyd0c33VrG08w5SLk4nPDeMQBFF
umroOdmmZpHy/AEqtn91Jpt2YNGTYG4PTYGdVB6IAOANH0JO7pe+4JWbyYtGkjALzwQxpKRZ9UzG
GsHHFmWmAyAg3TlM++6senqKio4/BRen97dmq7FPVWakVghlth3/pjhKnRi+YM9IbcWait7HZJiB
XfaQ83uXvKEjOnwG1xon02KwdVLdPkmH0jLX6G17IAdQrm8iEKyLzIE72UZ4jbgvF+Og7XIrflSZ
9p2S/2BsT3Y9aoG612TQN7C+doMDTCfXmE+PRrsvGkFWR0F6rg1ra5s58cORLzMK4o0RBldyVPGe
v9YiE+/7JRteWGowBrBxVboRLL1ck46js2wgVbBb6XkwSd0zAlMuWW452zZy4MTw0ArTvDcmKV+A
fAUUADsrv6MJ21M4WfQ/5aNnk4gVoHTVHtvq112oHekr9ji9v5IM6oif3ZmzJT0vkSuzfhVVxnIc
k39j556xs7orM3hWsBX+Y+9MeuxGzi79Vz54bRokg0EyFt7ceczxKjOlDZGaOM9TkL++H2a53aqy
2wUvG2jAKKjgUuqKlwxGnPec52xCr7nkgLNWdj/527yKjx7dCbQ6AFX1vOxY1BDNeS/bu14Dxjdj
HBVmcWcHhoeXl7Rk5EMJxHlYJbykgA9H+yzPXlNpUEa2jtKK0xX1Jmtbk3OZoLfgV8B2Xm0ohfvp
LrkpS36e9AS2c2bnl9mAYBzvFez51zbOfTw/8WfqENKSBZTqoA3tL+KSqdBi+2W8B5T4GhOkpNEZ
vrsd8pThJ5vMsdtHmC6PPrW7PeDRB1YCSHEpeAaOSxtqDL5ZprlL7QLrlT3cSg0fI2rNHb4XuMOZ
pvvVnF89gEulYCBtzRK6VS/gpyTmahwdAnQWa64ezx9V1f9VE/etzPnfHxvnf1dLfyX5ULblz+4/
/lf/D1V6Wx4V2v/3Tu+7Hx19TJSlfW9/rfH++F2/9Xh79G57Svyzxdvk540/2u7vfxF/E8y6pUlF
vW15vpJ0f/+jx1sKWur5f/iNjvRM2rz/2eMtzb95Uii6nIRv+UIq57/p8ZZLPf0vLd6mqRzH9T1F
U4zJjzNpGa++vT/FRdj+/S/WXy2f0RdlSWrVD0LvLIwvjGrMJ6OnPaxW2bWwenUoJkqq53QBZACs
2ZbuHB1HsjvY6n4MeU9YYmj9S+unpNJjEt2uOexDrN77MOsj0JsVaw1x+HXd7JK0He6zKmCKTtHd
2NRq3zqd3LRN9mDV9pHa3GsK7fNcRJrkkxzgocGvMixgvsBvfrhGGz84pqWvHNV2AfnedRrEWJy0
311gdxHsaRj9ZQDdPQS+zdzhsnI5ADK+B1AgM++kE44xYyyjQ4mVTVUm1Y6SYqRsHra/3AsPv13G
/ynARJPZ6Zbr9W+uruQ7ksrzXYE70vz91TXhhNTCb/wVebWHLLeMbUHEeKPL2nqqiIAxUgM4Td7S
hzTjdMmbLZcES9sh42VlQ8xOvCsru9rwZpEU9Z98Ppc77I/fvvR9E/+FBGVP4P33n29yavwBI/zN
Ub3KuuFsJMP7gFfIudfhqQvxQvoqNg4y6Tj51cyX0xQLOgL/c+9XF+WPLbtJnLle0pZn+cbUjLl0
aF+oE4HN0puXVNVvU0xjDZk2vu+4V/uqSr+4RBq2KDz3H3dAPsyXueaw1Hd62OMP+GxGJu0sVU8n
SZ2f5v4hDONdWGXzQY/RvDO8ejoPjXXoUOBWbW4Pd3aC0Fbmwy4c3OxZuni6I2hOlZy6x9mZTWaY
8U9n6Iy7UjbjGnDYNfA8G/8Am1z4FDJUw4GkIv0uMwmMySNULscuOH3cIEU+D+v/fHN49r9efFfZ
vi086QiHw/DvLz70QBN3BXliOhc3lQyeka4zWgMtSrJzcEuWUtjCXXWwzHnnBRF0w3q65cCXiVc6
O/LLFbIYHozBTeBTOABArVwzgEqKVyCe7qYtiWFTqB6VMzZWeo7QE4iN7AoPx4igcCxtjGYLWnbY
QskQAAu676FnzfsSK+66XNy5nC/gQHjpPkcIisyoeDClf4Tq3RxVXJR3HW2mxyBYRDNMdegpZbuP
aWMk8deDS23q8tqEdr0nEvkjInYEm9+BAjGHn52+dmm4774x+Wn3VTCH9O/yDzfkle/UOt7T9z3y
uy13Vc3hUfWYWRvOXLTI5Rbcae9TRMf1wVXa3gcy4xyN95YwhRn/yRf18UX8ukZawFwZIsDVdXxL
Oe4fnmLqy2PNYxsiRywBHGApgxILKSvC/9IqdSw6dQNKmp+7lPx2g4Ntm3rqSttEeuwrlzu6Dq81
hQUnoMLQRqr2HNEQq6LhMnWE2oJ5z8o0nNO+RxgIGE5AMfYBnoZfOA3oO+D9BPl8YV1FkpP4+S1D
5chTlw3yROfoMW5y+4k4kurQWEvHHLfz3HdbAFBq32EnA1QG+BHluu9+9BIu4n++l7ke/3Izu/5C
VlPSZ0hkSd5yv75HRuEMmdVh02rxNu9CUrFs55Od7JKHPhLNqlHiASfrqwphYU4WjYbjnNOW5199
WzF9YdQFQ6Zpd+Y4TRQcfCVnC43Kre4CDf61sgfCxHNDFxZ+/m1oiO7Mk7DYYrBrzlmbHysWcFB6
RnMchG3hWMd8AT3CeMvMmhmdFqiBUAU9GVRHHE5QU1PV0+eC0cMBkxQAA3RHSOd1zSHPUGRiYqvb
ki7VULs42etl9JKmmjxweWN8R1zOE0e20S263Rk70LbI0+bAoag8L7kqSxX7vEzvSi99S2ng2viY
vA6zhOTq+D+NCmhDFVrW0YoJdiKVQIEqcLOYjb9xvOFrKYEiAQvE9eKX0HGDuzavkk1VOd+ExGJn
NpAsJNgwZivhY1Da/iUxpzMoeebjUjMv8bkLW9lsQ/pgNmroQaBKDPLROFEoFRod0bZMHyDJ+5vK
aA1iHi1dncw4wFV2+mFOr6wDeieb8OAbg/M0d+KpLMXXMDJuVCHpXegar57jejv+hAWISa9B2kbJ
BlGv3qoEZxF5YcY9Ov0ctyI6Y0LYqdahn4CW+jXAL3cdh/yZhQ3pWwb259QOgGLH+kfdtGrjGVj7
hmDrSuZiHx9T1Qibaf55toNxP3X+D7NKcfM2HmbRoD7Z9ZJnHWgrGaw3DrUW7glkSHbio5AEneVo
Xqeo8U4CL8JMsjTTCFXtQlOND/3gF8+hG+6yvSqK/jO2yeooINZlGTtr4OXnsepD1lTFkS8BmdwB
4wHMR72w04XkAYxb2UmxL0cqEUm3iE0YD+YdxxpISIF5xK10qi2kJqdGXkuyKN54TCJWZRx8z/rs
MnSRufcBdaSdwOqLoF9F6ZsyrTtnoU8SExjMkgqv4ci+0H7uZb0gVDxYqn7xnuA587OMmg0bmWUy
GqzBhBSK4ABv3LuvhpvVQ5Vto+Btdodv0D3iHUhfXQy4KLUMUVsIUlkuAGiwzx6MQAGFsWeEiuSW
MlUoo8MUdA+9gmcUOta2NybzWFU1pQA/89KqyF6qF8eTOyfzsQMRaOgd9ZpOAaXFTrKS4lRM70lM
nCFQ/s1om7tMTNHqP69C1rJZ/cNCzWTWkZbreq5jfixSv2xmC38QnIzgywYRy4niL8MIinSGxYMc
dajcsuGt1Ce2PqgcrYZ2WzsvZzp5imTXEpjQ/dfOlu9zXN7ZWC2Y1Ehjg1Zw/ZMPav2bD+pI4Uve
4a6FaPj71VILo2SXQZ7dfAwar4bCVBg36K4CZ88crvsiGekJhyxmQOwEN4GVafiTi7WcLv5wsdiV
elgLTIuVyraXz/jLxSKPHtpGT8wjaupjp1PGdIGzL3HlUrwqozsPYTVNPxVDU+zPv+0eap6ejazC
9L7wmVUwIpRbMILQRmzHXXVJITcDEjEhDF47GN3nA2GPe7pioSAsjt80LdW+hPdDKU5knKiWNU4f
v+K92+5lkF7Jb/7DmPphUSV6wJFiADJmEsREtYA+Hc/GCZPmuna89l6wo1zZft2BdQJvrtg/VN59
xgWEshhvgSbQd6VjtR9DXAu13lCPED3PyN39ZPj7P/laffNfLqrFbp/tvittk8b25fD460VtmA4X
sUFSppvdr3k3MCJp8t08old5ZfEkCjJJA6cR5vm7rh+6TUbnIdT99LXuE819S1yqzq/eeJpnpg/U
BXtbzKcXK638va+jRw1hTSfDi+coE0hl9F7TwouQegvkmom4+gRL0V95+QTNOwPb0WHR8RWs5Gkc
sLZk41ZiW8eO6xuVd2zS8T6dge66vXx3G5tNF3AZ6On2t8qz+jVSImVXQ3KaKL1ewcsGHMPmOWgl
FkSXCJoRZ1tmu5pQSEhWzm3rGQ/I0r/WpoBosLW4OYtmPwCFTiIiP+69XtBzuXgTFZUfdra1oWvU
TvJekQI7Awvc+QE098AlLxAazbdo6AV14TA/kbbWDqcpZDXNUU6RwuUb2Loea2OpWJQELnvHFvsp
lKcQhWlVkhfB5IYFbajEcMrpg/FM4+yr9mfr9mDge3jCdKmgM5EFayWuAWwZ6TrAKbrrKDPetIRf
13ZNE31vRm96VBwhsOpVmugYdpPVEvramMoD4AEiq6TtrbWJo8yKytE0GPptA5k1gnmW51V+tzis
aJOwDilZpW2fvnWz/z2z2m+OxOOla885LfKpDl7cBMJq5VDVFQYPNhnM3J4od8to0EXzwQlRfuZD
emvp2Ma9+tbK4sDI3Xzw2EtEaSj5BHx9QaxjAt683DwvPbnXvI2TtWql3HqkEofWezRcOAZRLB4z
hdWcQS+ehsg42mnrPsQvxiS+wK93KOyFkC/0l1G2Fi+K7o697BNfw1f2xhmzQ8T4wEkevAYlMMuW
eCQwFww2TMUH9D03wLMLHKp6dHzq6cwi2FWwgVYztraNFaj3wKN7zpEkkoi3tao9FjNfSOnk1VVN
3TUzcGfbOQGRZgJ3RXIT41h4P/fy6MEW5PhcZhc9u3DfqluZOc1r38yvaVCtZykZY01+eKuT9lhm
GNGoAqrXptEwWEQrXlO4ewXDD8GygSnKjsNXc3kq+6c8ycCE9hmmJp27a3GpIx1c8+yuNrajkj8G
5YW8i2O1hS70pUN/YGaCeEsmYBb5dMw0Vr+J2N8mrF4kB0FwFclr12mxlZIns+DxgInC1Jib9wwi
aTXLqb2GpOE4Z5Ad6B1+2GiJMynlhozEQzWb/pMTLFlDz96OheE/hb59RwwP6nT8XdRBdqa7pt6G
dgg8bNU0SbeyaaVZRVDXsU9k9MD77cZHP9+Z8XiRxQxIimGusKwH7MkN+N2UPntrqM1dP8JBq2Lv
fqSwjehOcisqMcKfjZiBIJ6kPIUYcGy5quC4EVnb0OkSEPFFo82rnyaxH5h3FNfMqqse3cwjESar
Iy6HaKeQNoFlrmD1v2HjuGn8rOfWt7Fa2JxLa/tE8WK9o4E734AWOc1j+xwlbPPIAxnjXO2EGr8W
Fczz3mGZbOavA/bOlcnmDONm9hjlX6IJJljTEP6ac7EmuraycVrB5HVKhre8SsL2vca8sa84a+fh
+GYh1178pkqh6JUbXVvIsoLo9cjpxeEVtKYYsN42IxbBtBXhpgfauoKmrc92HsM4p3N4TSRP74yU
nHnYlHcTFNFVpg3ssJx+Irt/EaaNSA2nGIzTte/kFapvx8aS3BlKHxT1nDlx4MYtPiUKrDwPaaJJ
ioNztzTvMWRzqIsnUbM27BrGMFXGrNw88u2wS2FTwr0wsLZ0/r3hwYpjR8ml9qdqYwwhFBTue3TK
R5YkKEyE+hwlz7wo+G1lxB65KVCQl0GDaaUBcz9cN9TN8NCEM/b3ZYbHmaEwFNAt0Jhro2Fb7Dod
e3519s3qKlX/Rfsjf9tWPbuzJn0bUlc0waMYwuZy48iBmO7fvDa6H3gHIewzLIZmjQKiw8e5wySJ
+yjaeAxdlTau7lxJpHDzIlGFCP2TdCwpk2rBmmWDb5x0K2+UtnyDcs8yLycBc87Y+oR0VgnA1COB
p23XhmA7mBJvcqh/WB3Tn+7ozdfaANkVwmvbj6dR1eGTbzmAymoo4H2OozZBVZjzoVnlXW7BXMjp
Q4FvzWiHWRBM7tZ842W/kS0UFcPSz0CRngfL8jYmoUuWl3AvZa9RQEa4zH7EdjfqOKJWz6k9UB+h
eK8mLpgJXB4vJkmLoEIlsF7lHMAKrTlGNsN7N5wga6kG4adgwxPX1N4get0x29wGCU01NqcfADfl
rqfyZxswlmLDa34zCuDgee/eLGGiidk+xZcgH4MCzB0uKYhqiGYjDj0a5OrPFn0ZezXaj0KrTyPO
LV5WrIfHKJouXsVzA8NwJFdSD+zr4JPEGj4XPKDEO0MqjAlXzt5xHrKTFxn3ruFR2kRa/jQ0rn+o
QbZCtpjOBCZWrmdUj16kv1sxf0xNJ0ukgbiqYqmdjaZtT0nvuoiqL7AhnDWmzoeRou1979ufG3SC
MAVwU9FA5k7oc1TcgaadKW0RjX8dfLc+UIpIcNkM3oiKD/4PFgAyysP0w/N/2rPtH3qF0NupZm37
KWHZmCYNOy2QtWZ1xu77jZIGqPqkfaMESN80Uq04LKWsIrcw77pfg4H2TG4AgBkuYyVS8xSpNFgG
cbS+53GPQ6LuCA+bK/JID8rFeWnWTHcqZv5IuuLisWVYN3LPyfcHOAZza7gAfIyoGzbYKLnnSD3O
NmNZVtwzdUSol5Y/Ygnpl3r25j4qJfFjKjTYLnGCpLvIb6ZLrR3iX7Rc4PolUxUkL775ovtMXM2G
tU408DCJWK+TubbOJYo0IW+6zSLoDXG6awpKoYBPEMkpW4fLYo7PGnmPV0YMH6GMUeVZoEnWryM/
pEfLw+FUoKKD1KouuVPEPAMEtAZ/sVN55vjJaJnX1tPUHtwBboo3Pdd0NS+nsePM5nzHLLjllQz9
K7L11Wrza8IJ9zES9WtvJHRKLh0I7cM851+tqD3gj6aCuWX0OFg5trryoRdwz3RSlTyJJ98anbWi
W3Td1ObLMj4n2Ysjc93WHnNADLQt6INNZBOcp/x2F1uLDTtktkAAgg1rxsDTt6dNSU8jslP4ItA+
sEtANDOmkmaepDktfT5Smws47XUuKaFxZ5sHzb+vvQiNpfTpFNQg5KMZESfz79Uo5nNf8+RYkbEp
W5oTkiZ8iMZxcXgC+soon7Bra1gbPv13TXSw4jm4sNykZ00FxLz8m+n5wUVjtgDfCEVo1iXuUUfH
m8Ko7PXODJivljrnmgIVDaUen3iVfLXcxqI3e1Zs8qv4UFZiQp9qvujRS85lP8zHsW2nE8m7lM17
dUnalmtCJ9ZJgsSgxIdwG6OnmxLtEpls4PL5m9QMGfC7yZLJ9ajn1dvK84w9cea3qMvkNa13WuYK
VE226wz9ZbCj4eaG4WOqH0NPPFutcURNiXeJ4WPuqlv5QP8wU2wUaFJNDJxzvbc7H9Ky43wGJAiI
WlS7mPKntWU5NzMtvptzNLP4Ze/CjbpDuIxUEGTjhFcKVUrr3hOAwQpKMIe0lI8F9SMyZkc2jkGx
Z9jAwUYDF8NX3B1H4KNr8rgcvOIIhRbHaF0R4oARJ44Yz/UWuMt2KIAf9xIlC755AgqvK+EyjEtB
FxIe79EfTnLX+AYITSiV7O10Cz582hH7e6U30j7Fpv9YYSF78D2cV3ZWnT4+gpzkS1dE7tFBg2Em
4wP62zq4rakg5JbRIi7P3eQcumX03TslxtP+JaTnCYRNfB4nZ6ct66ehyk+qkLTFLt5bl26oi8Rk
hp3Lzr7mXpRe0pbkZxw4OKygCWmraa+8l8G2SEEpVqfdewN3136Kl8kOjpPKte+KMXhynQFyZjQP
h99+IOjOEOcFcdd+0QgKAuJ9X6sDGlJzdrH87WtRP3a+jWXYbW7pTH0VIDfvHH5Q6bjq+4+5wdRf
K1oxsK5gQIqi4RhmU7WvM0Mcp6R8DTJTriuz/xab0bvMftTt9KUI2v6gVEqGOQhPQaHMSwdhJgh5
t094JWgyji6TmcJTKqFQFLmBVWb5R2oTmMJ0WO8mxohX2RmfsgoHc1Rktxra/LUgnH7NOV1TNAaC
rvaL6Y6aZ3S2FqFQ6wqSKLSyp6ivXgOKG86WZrbJX9vYZ8b0VZZjcWplYj2YkbHlfSQ24Os5KCq3
fwg6OgS6ILD2QeE0d705OPtxKcIAt0fVElutPWIc0zFhwtGEw7BxdHdkG1ff7I5gtmXdO4ojtwlH
yGoK8UlXsEeMCV0VwN42jji6WUZunSOAQ1lo0F6AfZtSn6cijW6pNLH14E/YNBIxe2IA1qutGCeE
TEhoSwvzT3PhSNtWv+ntTt+PHjvQnkGGzVu+ddlbzvG4x6ACKN/tb0SvNrPbxmewZv25RbMKyyYm
yRHFhyBxmnMDRgKXTyW2BY2k+zp3rJcy4PQ5ixKnYAKMkQLG/s7Omhclxuwha+v2Rc+HeRD56/KX
KGxDPwyWuemGxrsRL4uPU4WrdhG/Mwl/WciZ17InJ0QH3740UXehX7fbJJxzKG2hijJPon5Lc5Bx
CAGVmeJljDx9AYxfOBOAhVptPwRku+3QvssROD8W4s0Y8a9zl2/03N0lgIzoko3QqLuoWQvDC/bk
uDi/ZBhMCaVwSgrArAw0mc1WcKhS6C8+FlfEUG/r+VjT4t41t629acb+iedsZFyO1QuuTKW2acfh
fyysa4siuEnnmgdfXBvh69NiDO8q0700gNw57BVXjrNV7LCsKjvdVl2hb1OLD4FC2ouTtTRzguaG
DkV/UFWo8dh79dWThnoADtiuFR7hXcIOpVOTCS0PRIcKMcx3+Geu0VIGnfUD29yOlipasV5rB3Ze
EmQM51BNpy7J74XjEFf58L9K4DqpcE55iTA0OMO4a8up3c3I6gLsWB/jMZ5/jhGlEW7X+8BMop+R
vXBxA/vOykAD4T+ywCkC4JFFzSGtGegPzZ3qMgpsPjwZxzmuxCfRdRcx1cQXZn4+5DzzTXE+SCTp
UWeIyyfl0XToCRsZzbbynQEwD0Q+pfNNHj5PpP0XfvjKpKT2vSsszoAhd7Vr5hQkoQWlXVS8MArr
N0HivzXMYY5VVPfUbrhqnyVwsmrHASeAfazqZv2aUY+56kY3xsZT5YeiytIHNYBOGylAH8Ny+tJW
PjWxk76JgbOI7J1tXSekiQK7vbS4cXkVnRwsbjezxlSZUplFSY7Yxk16MgvGS0NFJl2E4yOeiRfG
M9YWrxD3TIedG89c7ZbxPqjQ9XKPzQfWw3ivhu4z7mN6rwVPeGXm/BQKLMCTjO1uYJHHAVwyy54K
AvlJdwQ0hfAYMmoy7abbMmwBCDKU59n8VBH9CSVgasIhr3loPqX8BVRkYdBOQ5Aw0jvGSWmstVZq
jd+qpObO2RllUR1z3eBGyMvtjJVON0xBY5SxbclWenkfN0rvCx256w6Urdn1p487vlMBTV7uBAPQ
loviPbxiExsuKeb5xeeBZGr40IE8xocNdfa7BhBQTohjFUxgePwBA3eHBIB1Pd6P+EF2I8UIgIMq
B9G8Hu66rL4fsS+TF66/+fSIRak62jNvQdNrmsPHQ6gnd1zxnUR7Y+Zj6XmHA8OFqeW9jcvfwzUL
TMEnc26eWpd/Z2kbHmgY/NpP6lNYMdEbI4LZ/IRLZGUAkRnuJtC5Dyb5AaNgCsOJESIC9vtxY3qm
g4AkTMxZ5bfB4xTVU1d8JoszpmOMgQvdxk/oIcuNS5XO7PQllXmsNNlK9t2jDTacShEumyELn0em
C7clsyF3mJmXK//iZ2m6lSLs78IuiH+bpWmfGST+zj3qV3kWmqL4qAA/FOT6VNgZU+eqrQ5OiyqL
RE3iAsL1uQ6gAQjsBMHQ8J8Gfr1B83EWpsLBQihCeOw7BP2fJAmcI4DkHHBG1Fwcj2+nKt6q3rTu
WxU9DqVDxMBtj0YJgTPUBnjbHq2kpgRolcurYWEgtYT1GSUu4NWOoWNdV2BZyj4KryMpuxVTNoJO
0AaS5e6bvbfCFQ28yLCm7/ZTYYOyKsrgDnxvw4mv3RaITufxIKwcDrvkpDQtw8FxpIWGG50k1F2c
F81uFq5e1556CIUNdlIw9Iyl0k/sLTHfku255CHpdzwM8Wwz5ChsfczN+ZrMGmponw0Hsx6cHQ5B
9lXOoyGAM/EiPPiANfa9pk6QHPCMHZiJXI/y0ainxOQDxGJemy7c7bROMVU3sJwGO05Ofh9fuxF0
J6mh70gMHr7z7jQ1nIPnuECSwTTNTNNHCEJcEMYV4ankWZVQ5yLjS70MbLVTvMQRADerbtg86SDd
9VUmNyRjg83cFoQPloFfB4asHxvF7RUtqTZOSFE+fe9x7oJvCakssucNB/ie8kIWjyDr8APRSut0
/XwW1bXzK/tYDfRBFi4j8u7TRPryyTWDT1iU6juVmKDCzA7KTOJwOGowzti1BF5Ge9CUJYguMike
CfH5pDlx6zQsuDTv7IZI23hR8NLHGFJboCi7frLenBSasl+nxyAV/rkqtb2KVP2J7YYbTojCSDFb
qT+LdioJX1IMllIAl5oYIk3/Ia/YY40jdAg5OSM5vjS9fvwjNOHKoy1aDIgTbpzEPTP+fmsZxF2b
I5LbOQnSe/gj/a6x8Q2NU/BmjWm/dn3YoU5C1hj5YlUSIe56m00EIzuAX5k8KMMgLkEvH8qIZjPj
2xwy7S9OP56oOQI+EInnGGIUeUzWYRL8Lf0lpBM4W0lBeFIZ5D8+0GUe9woPBtYbu5x2JrWFvCGf
U9YJ7pneP1r4Ve+kWb87bTJt5t4CbR5Z5zzQ4zop20NgchyVld2tuinKz9DE9F529p0Xwnyc59hZ
ZxEch2KmXYhVAL90M78Fqf0IE/haUexxNju3e/CC5ofTtNHnxsQ9QDZcHXAGkYQQYOs1Hb9meUww
AwBwJYOa4gGgMxGZqv6cGtkLZ1Jwa6lyOJOtlZUXp8pXZ0Ld4B/GpYzBxQVRJ6rdjXlE2xfv2Tch
WNsdYbzmcr5NWepgvdXTxRoQREhaH3HRWbfnsQor4FftUTRkdhJtFJtiXjbE8XBqUE+vsGpx0GSH
vBx8GvDcdq+Dn+CR80+zPX/PSkJo7pL6AiQFUc0nRYmF27cd+sppsGIp6fCH4NYUW3jlw6ko6uE0
LATiArrhxlLfJ+XjYmAntIGrkVxDxyZmbNW3el64Nw6JvUaOr1YJKzl39BHsJbyUOG83hhE8T1gR
r8JCVC91I58dQlS7CFfipq5ZrlL3eSay1YUi3IU+mZ2Y6745c8no4tZVv4NPOwf+MZ2i9OCnvAMb
3R4aeB0nHbWfmiIY9lHpz+dZPDfQbAjXNP2+nqrwPBJcY4XjWbMZ2i7jsm0dC7oBlnKUuvPJgCr9
2kv7Phuml5CGFstn6xt1L70d33WzRB70iAmO6VMcg7Gg16JYz8hxK/+QwO/EIgj3chjfi4qtQm3x
HnFHbJld8VShZG2GUWWMFOGVORq0IJrbly62mLK1HNocgRzjaboR/fobwt/aKuR9ULGb8bzzFMiv
oBcwa/BhEjZ3KnN4+4qcT0njpBDqOccu3nTuJkWyEhrQmN8Lfa374jXPvHs9O3qPvVSvezhOB7uf
87UdQ/qqS/MTrP7m2Rb9XY/nUC673BaGSk8Vpls1GESBmwQGhAaH1RHfEK6gpK9/ZvWQ7fJIG7uG
5steRxfOcMFd2HTGykLCH8cwPdGQ9q3KR+4cSEbrNgrvBqzdGOishyZsv5QjQmHlns3Ue+9i+VZE
x3pM/X2Eixub5TBda9e8S5uewYXtzcd2+ha6TBuSvPzkQH6HlTU8qjEMj5k/3BUd0yH2HLu4oIdF
RdF6rqZNZy/Hk+Gl4Zr0ki3fiOOk0d4z1LQ3tyWd2i5ZFXOMvxld+EyeDWwt+Z5dBw4AkudDaToM
Z3uRrUQp2GMhG+mFIi5N3ssoyNGubQkHsO/1CZCxLpZB4T2i364bXzwYNe8CdpMeOwyerZn+xyoE
RsGMlj0Ih97JRonhLxj4qDeGf2vp/fUocSjDc4Sl66/8ohw5xVA4mxefMQk+OG1UrEKXEWZp7Uep
jwOPLlieNo+v7dPeFyNGnumhKDSBMwgP2YlmCthXK5sj9TxM73Zqvcal8+Jk0aaCUdARAjHnn07U
7lMjuYk5vdUhHJm/mg4KKSFMjtahxyAPzbiq3GcFK2HMklvCoNDO5B29nsVvXsP/b7O/TdWPv//l
W9lzN05PlDKWxe8N85gq/5PNfvyf9Xv243tZxO//8vt+M9pbrv83PPG+UJ5tuR7Htv9ttLdc7PQe
C7fkZe3gzcCV8Q+jvWGpv0nhWMr3ODz7rrD9fzrtDdv+m4tv3zYtG/en7Xniv7Haf5i9/487yfcl
/m+F24Yhn5AW1pvfe0Ow9CuHMFR8g0py0Q1ThclkugyzUG86VT/lEIHiQRpXFExiSiU6Qz7SOR8N
JPTtwK82QornKJI/wkCKI2KJv65KKt1NN8Tlaco/cSk5vzcoLx8YGJ9wTdeErOrby6X51cxCz6rV
TLyOb5Mne4hPiLc8K2SUNX2YYVy3G20h+hB7weC2Z/Q4gv4wFw4zDewE13ChmYIA55ieQBJA3xT8
wnLLfVTg7qM67ZjlxIBMNEXOaO1rgG1y6tQnEWbBuh8zjxAw0uKeopVpk4OP23EPEN0RRHmGutkP
XQvb2CgtqkeHGBQ/ieG2N9TebUNsuo56otzrvzSZfVwV3xSuxDXmS8HF+f1VsTOj51PnBXU6nxqI
E1PfvfKGu0wDcKnGR38Pmt5Y83n5FWjiQIfOUXXldzvtq6PsArAJNuOToXyJ9fzSdHSukQ9SvwV2
SNuEP8p/kz1wfu/I5XMK03Q8G3uZ+5FAWL7dX/xdMW2kTd9V5S2bFWJ0Y2+EK045lmkRlpcgiZmf
9MpYB7ZzqmEg7wLSUBtWXfZGFEDrR3cwiv1UQ/SQQ3ilWqP6PIp03Xa1dczT0Fx5GlcORJs3UQ0/
PVc9RpyEZ8d8h+kAxdKevtcBCeOBndg6SyQRSaeAAwSajPfzjg3Ey6AV1Pxk2gPMpjG7yN/6rFTb
CAY2gWG8jDh6a+7+vsAswIUy/sTaveRofjHB/XaRJH5BXHCgXhzxB78WuIqML2sqb/+LujNbjhvJ
su2v9A+gDLM7zK71QwQQAyM4iJNEvcA4CfMMx/T1vcCs6k5R2alb9+2+pCVFSoxAAO5+ztl77WhK
rMPEarBd3Mk7jo2ATWoGeZwiZ5D1zksAXYsazWSX/WhVLOAZEMr8p0XtLz4z6y9eDkuY60gHAaNB
D/Lnz8xCNDkZuWrul6J4Jls83jeSoYCOmopxFA0RShP7KAnfrAyGYHGHujUt5Q76f4dvodu0Ao+d
hiY6sKEeXn/oemuwpRvNZVxCH+KBSabgNo2vYi10LrCg3ZbEaxSmfdWo5SFz0EVTBd4OmJmDhIQS
rNGYTqk+g79/r8Z6aX9aDi3dECyGOsxqnbbtp+dIhUVuFkXcEhBDURTFjypOnyO2a0PB8SLWRpUF
9LI6qEQYeJF7WTJ6mx0UbCSxMHSPBQwN9ePvX5X5V5+AkKseEg2pbchPn8Bij65hanN7r2uuBRtH
oTxeAjLQgGcOwwZA+tXQAJ/O572GyWjjpfiA20d94inpmcaY32KaPOTD4pvoEk9QpwBypRdJc41u
TSpGWhyO8ZuL+bPscL2NHc+QAETZAUxXmJ/0pCppiEAXvbgfBw4+uga0MHHQ12ukQf/mkVkX/Z8/
NlJIgVOiUMAh/8sTYzL3qSMv4VfZXI4w+j4Cv9+klXxgb76ZGvu1gJrzG7Hqr2sZPjem/pbHBm55
+qediJDoOa7Ic763RfKmRu+LG5ILVLzNCU2FxFue/v4u+PXWdDzHplNsSmTE5uclHrEjsA9v4j22
iFzopKv03K/w2qJE2vj3v8v4ZZfls3Mc4WITxCKGu/PnZx5lvaptdxD3aegUzCWcdps1uII6WCmG
BWjak1W0m23oXSkAD0HJbT+jjvzNbv9X79kzPxyFjucZny9xljeJKqDh3Cc8GJskG6EcQvmq4+Qu
6/Tf/DLDXu/Iz7eR55joR7lbudCf37VbIh0i+ORez0fwCqZiCJXjA0yr+dugUWFATkmOyTAT0Kdw
bsdkzWJsme8Hnstjk3WntKZ9pMNhS+LavpQV5GmdtSt7iEV8Hlh6/FIn+lPly6tXkwm5SP0iyY0b
6O7V1p00qmeZHdtCWWSkYTeScURUrklMMEGEEEPBJaKMbG/nkby6gqRM34KGJEo76IAn46SqtrlW
NH40fKewodWkA0JoLYgDZULoxmQeEw8GnYla4LqZKWJH9yQKiwBNY9Y3uVUdkAR5HAbGe1LmsAs0
GeaTmpYXTWjf7d0vEn/djtqcoMGWXbgKtUM1e0CASJbSE+NbpC3flwVzdyK7gzMlN9Ij2Pu+c5Pk
SY+qRy+GfgM0O0SwgXe4sgNyVU+09+pd3gHqnNt3LWHGlvUjOBh6C2uvWhl5tx11wIutvZ8yxl5g
ywCX3iRgic74NX44GTHzYPpg4xvlfAC/bvljYuNkHLQgzUTiT05s74yM6OMZ6Xo/Jd0eHQPy8vQa
pckFZ6B6J/XmpkIh71s19upOr4guydUjU7SoCB+JYagvmcDTuAyrL27XPjLNsQ+hFMNes7UHDp3N
NS2S29glKSlV2Ew7D3ZPSkDXnpNbFUTYLbdtEZc79Mhyk8ea2OXVKzbuCr+5xAcjl3zrhQ3yLRR2
v3mof10lpYB5s3oRjPWs+OmsH6nWdMaiTx86fEwbrPjJZmrTq1BQ/WqJfvB4ZZvOQFNFDjYgy0w8
jJKTP432LVwAB+gFlnqa9MRZESZhoxfNZu/m71/lrxWJJYE7gV3wdI74rK0/Lz1xWsz0Spv0QZko
ogwYk66d4rsDe4RFNQmYECBbD78s7NXbij0YcpS1Q5UINEJoxtZZc5mBBkObQdcxklUdhdpbVB80
FcX/L5fU4LWaNmZlTLXrAvan82zW6A5Fn0ofnA7fv4vdCjouXU3wMflqWKFNbzVv3lA8MdKbtwng
uGgEzeEQZBsTR5N15rZUClI0rA84ob+5lr8eHLiW0kVMZzkk7H6+lriRwfiTKvXQG8kPt8ZLozVA
vZlMwfY3i01XqpcZ5SGYqvDUZt4tDXrhu2mg20gOVF3QOooB/SQ6kLpYc7ZlGcISihnsKAlsrNXR
+QsDsGM3pr/ZXu1fF39GqTq3KSdPNj1nfXN/urZk5DH6lXr7YBmcGmBhcxhH/uLi6PZna+7RO0Ik
GibSeJV5+hh8MDfyghoo/KBGRLoEsHLmeYVWSSxBDENbKcWsZHCfbBOaa1qzpczoIWWOzpmGGI5u
RkLEgO6FURpXfQhq0OyAvq42XcPKOKMi0UpDC1WJ8Wx+K2dCbHPLdHxvItAHMssKJal7+2F0Qmv1
PAWZVT2kg/HyMZL5+0/XQLb8y4bFJXLpIlAnWBZdhJ8v0eIUsmAfbxlEfA+XWR5Gxz3UI14WZVSP
HVXglQMMOrfPehXPt3JAB0gXCQoWhs14QBJv5Qp10ADSf9jjpLisLCM6apG4UMiZLsKs+YrNuoaj
alSnIjmwjXj7dOSBNN353TZ3uZqWL4CHByyWCNQZDCuz/hH18PCiibjPqhFBVJvDhrmbuP/4CmNi
32vJdo47kB0OIhSFqyHwKhe6hQk2ZlI944Y4RFWUIBvROv4pzru9cjXKax0AVcLC7fbL2TIFPhOM
Csj2JDbsei/HxUDlw9B+GK7k/TAz6Iu6bNitI8Uhd0LaAsVNaWjiqE3mi67gnHQ1jF/QV3tUzM3Z
HtWp6SN1bFMNQ6AFspQI6wvQVv4YOScgwsBHKoZgUkL/zhmv7M0SMVUlZmtLPkT4jV48+J1EF/uP
Qel8mpTR3ZaGq/a12RB5h3cmqWk9u6P5NWrn4aw8OseeRAA4m217XkgK21kfQ7QUIfVkEUcm4EJv
tYZZlSglfV4Tpl0tSvq/7YAmccouUU2RweqsAJil2fcKnXaauW9U3PmuHpy7qbWzXZX0IG0B3zBk
006asn6gcP+aIUW81id1pxLMKUOIJB40b7YD9vDyMa5X2YBgB54kttPOCvSQyFNNzff5ACuJKMdI
Q1ccNh2zk15/KlrNJ74ivAzJKu/E0p/KeniLHIeKyrSuqjm0ceY45ME5MofO4H4RyIuhsWJNiqb4
Fvjb1RCW3mEymQLSbUpM+UYg+3crJWVIEbm4sNy4LvpdMUnzQlsEOefmFO1aPV07vP0FYOyN2xA9
ppuVvPLM4j6V+lto9O65DqfKJ0CNkK088pijjieiHkAYOqlvMDoIMh18YhSytJUwpSOr+hbrrxw0
kLSTYKq1nA0Tk7dK1XOWCvlTqtX1oYkXZ+81DfGLsXpjp3oZl5VZHZXPdXQp0QwbJiAfzi2bxs6f
yrjodiE0wXQi+iZBsd1SqAX5clsw4UA86ZVkrlgPJgfSPTIA4prDdyfx0kvUIIADugwRyGBZO1gI
KkjnlvF3m+Z7wlCAPdWz2IXIc/y0TYaNG6bEysLhcniaAF7XyT4DCT9lisybxF57KzAHF71r9qqQ
BBuUkKx4gJBPlNXIUI84CDw90UFbpLVJOT7sstxK9sNig71M8QQQ2XXWa8aQjCD37tT2h5Tw3LXy
/9Y6qIlm972IdaivPDNbJhYPE8dUzEaAiUrbROxwsxjoABJiHekp5FfYAME0azzdxC5x4P9Q5NHk
qPPxFDPgn2OBIGisLyNy+06DVaXHiRzDqO7i/bLAYIBndEnN2zNBWYz7Sru1ywysTuaamIAb46qJ
4GeVOWKHuguXQC+LO2nUMfx6qXxMTEcMc+mhCrtmG1ZYMqfcIVoU697VxCgzG9ACevM93d0XwLTz
RWeLoEQvHzA/3NYzFpccrok/OKDChjIPGLjdFLHQbvS6f44QP4D5aB1/SZ1NKxfKCRHb+wJl9c7G
JzAixa6mdM9OAj4B0+dWOsjstdHrg3p2ulVGtzLPste4MZ3LCZD4uHBz5SmuydmsYYNziApadowT
ktwpgM7/aOpTdIRNYiLYAVASVyVUe+FdL2HrL1lqYpcorg01PjOxeXI8bRe2nKLSbDlIkd+Vk0vG
Fez6i0Jg1gOpeQoZdW3gNcbboXa/jJb2YxV4o7DztpxE5KZQNT7RGqQRQWmQeDcGgjgEKz19LQaH
sUpRGM3ymzcaGumuax4hU9i4K17HtIgvcqZNxDGN3RA/VEMgCL3G5QUpLJHjA8z0IWD1sv0zmSMg
txI0+Jq+gPFCTiGqQzo6zmE2sN2imYdy6ManzIrxXY6hFXxIZjlQPC4mTijdmdYIlCm6WdYtCJ14
6MpvhUtcXAEe3deES9b7GhwXg8s7DZq6nvQUh5XA9NTMjLEVJoet3anmYDb9zpv40Ke8RoA9YDCn
+Rsdbb0l+ch8xZ4UB6h6an8R2IIEWRl7q7Qa9LpA/xgMfl8k4vOxGW+kOSEOiRPxoGPZ653jaMXO
XWncqoyuoBnZZIkm89fB06lU6jE6Euth+2VpnxHSyj1cYB3AVIzYTrjfvEq/zHU1PaYN1rEkRT0l
oXD1OtsfT95Xp+u+I+ZmhaiR9PfxhUgseZjgGvCm1XIoMXcd5CrhLuj6gbTk/F/z8XaZtU8kiSNW
K+ktNROzVo+2kxuNLrNIysF0JJ+Bmf6+Csf8GDlfAe98bzUDdeFkNgdGva/xTICN1wxvNOfmHdre
efshLEuZjh+5R1FS4r8LnNHYRTi7SAHp+ayj4eC2hQZTIS/8kTWKhS0afcVUnEToHzNBBftEq84M
YgpuAihkFtz2qmrjDepXa+th4Ywy9jGpDQ9fbD5DP5I85GhpmUXrmGMTQ1BhmHYbMDvp/aaEdcsK
AEFRGPBNEu9soammF6fhQsNQNQwQKFteE+kVw1cWZ+ISOYFvC4XatQXwvpFoJin70eSSJC/AOZdK
TCh9e4cVAN2NF9XBmpepIzh+ycCOA/K7MwAdc6F75yJNyNgb7Mhfw6CDYdTOw4TOdAzDO2/s94Qd
8EjjRa3m9Hl02CW6XtxVoHc3A9XtRrlzs8HvOFrIofEYwGOm6pPUCCSalJfaEsL0vbT7+JnQ6CgA
HE43oeIXJMfOdO6WNLshu3mvU5lzCEFa3HblkzfUP+revF2M7MFTicGMSL+DLwl7wRxmgAjN13zW
A6ll98agXa6qJJ+aJN8Sfa35nqUdvHuni5ZgUSkfqxZxuI642nMePSGi8FurKnwVGfQxEgf9Q5hS
RhnmkccKkL2s9l7RfWf29tRMEtikFV+jfKciMOKXKnymBHCOM/zq0PZAWxhacxht9aCNarwB2Tkh
qhBH1Wnh1mAtKQay2YnH6PwmRUIryOU2EjptIk6A/Q6VgxSbSJd1mRpWZXJV2NaRLELurwxF5FQQ
STwaBGYsrADtmGIvishFZ7nF+DzgCI61gYMmOIkSJ+0QGY1PXjIOAfoZyypi4By8kUT5VUrEQeUg
VqFBXlXayOScOYhdAYkWLjK9jOtruYNFapTHv92n/U6kxGh1gw2hQ88FvuoOf+qSo54VUyE2uadt
lordJbQtJsdVUm9K0v0AgdxxAEHhuT6xekX8YaxhjBkNcROFvocUMKia7K1BNuS7LtZkRPvkdplm
e+b0dlmPfXNSWnw2VJQckfVqmwFkDSTT0tuLAve40eBgXTc7vZ1QJ00FAjir/2rjk6ZVW78U2Uj9
hOEYVyDmAASuZOxAoR2xKvWdhjgEu0Tg5SS4Eo9zntXXRoqOQDNeFJ7RzRT1exyP2kWMkZJD23Yo
bRjczUIAFWjSR5qmG4vocSmJ8k5QFO/G2rwxFivd5ZwLb3AR+TOoHzRPdO9lpbSTnYxPdoNdoHHn
722zeAHSQaQcVQbY39Rt9OTJEESI3Byl+kvyq4HjQOXb9Ni9sAtyAqthzuKjb6ezreeP7lqGTM3s
h3liBVFRQEOtES/FIPdlitIVx6mOQk/wEBwxHLAwTLhlI0jW2A161Fnl6ovj8Ja33FAi5aaetQf0
I3HgxMm6GJHtTIQ1lrzCX+zKPPFOH2I2DqaG40XKFQQYWgMepxRuvC6IwO/DS6HPxupI+PfRnKNN
tfQ2stnq7OC/qNze9NME3wBo/h/z4sa7Yl5A7zd3UOBFUGXeo1vEz2Pe3jaogsuETHqr5tkQcI+Q
3iPuL/BlcuTaij5+0zReueOxaTAgfJ5W6EKYfkkcF6sIH/6S1SsiuV82LlnfaRPDx2yjxzDN7mR2
7yqQimxk8d6pet5BW2Cf1+3El/gpVFO6ftFyUTUien198oYNQpnbmPbEdkyzF3wBrwQikYYV3TEj
pHiNFDBcSiUCrTkhYV7g1e0NLKds3JxD61A1myTHZoQCEVjNCLRNgnrD/opejlxyMoM3+feFCLzN
Mo7nULb3SyTvnXg5FQuSfQRNpp904V1Tdvejh5GNmk7bxkaKzKfvUO4IbPQ8vGe0Keepykh8rjrh
4587/PEMC7jhoduaW5rML7hsqyNFKbDMot6LxbmkPEl9s7/y5uUlybI7DQgyKjZ3H0f6l2yk19Qz
k9mUnQ5Ho4/wRBm3RkQWz+R1H4xoVq98Ipym7s7xjOAymcP4urZ2pMb4eVic02ZECKUZX/PIcvZu
JB+gR61xBjQ2zMw5yQ7SZVWPd2xeby2zkC1m1dXmVt2bKZdIpxRCgVhetl34ErUT+Xd2Vvp5qh5p
UN/OIYPUBOTIJluRBUB0iM8TB0yeP6qZw2Mby2SX9ZCFzVjsXVrMQRFH3llWlBW66J1TEzVHdLn0
ehE4bBuSyuKEhrSmcQr6aAbNaCSzxmsCqV6Kka6mps/YBMu03EYjQbazTy55dUbO/V1xTRgrsiEW
xt2HwlwACAOm9ZUDx7LX1H00xt9dJxy2VLMGilroQSWFANpitU9zYgQ67r5lvsmi2gYI0FMe0yPA
lkI4CcDNLDSNbU3azYULrL1uE2sH4KDfhyZGydE1T241vJh5/x19A+K5DsU2bb0T7988Y9U8MHVl
zw0hiRvzfN32C0nOGUJElBBj4OGWJ3GNowiU79dR4ShPIQ1tnNoLT5mun0m+/ZFYtkNvtGNGQMJc
i0Mn0lleMjLxdg0FZ000BZmr3Yuj6pNdtGi+WwR9JGLaiX0f18u7ftDqTt3MMLYDK/e+2W3SBcC7
cawRQ3OEB3aDf925GE3vK+4jcvNCnXP9DxeczdXQUycveunBcckAsGsmp5k2v3ctcZ4FdV7d0TVt
SAY51s5gBZOn39uNVR50Ody1efdWARrZ53bxpjzf7pz+m+ssalvoEQNFYnHo9PqDWDV9Hq7Qoh3p
S5radzIQfFhRxNligghZS7chnFqGkU9wwWo0X+zJU/TSFvJbMhgHFRJI5uqXNoc0kltQJ+QEZhGt
YOxyMGqk25PClUyYRmxOwGbVolcVLvIDl1ZT6hITjY466GcTGd1y6dp7A3v2lDnlOYvZ2l25pGQJ
Ncey4/AaDcvVEnJIzyvjkHftEPRrl6XNVyW7Y3M4MoZzCX6PR1lg1m6QLc6ELm7NAQkwWWc+F5ZK
j0NRoXC8rht4qdxHLVLr7HNYo5Kh23s3XYz+Y2oWjQhMeriyhV3ZlTpum9guDmPd+pqrSgKKWzLD
wulpipd8HzEdwtbJfRDLkCgGzveIvKsDiv+Smj97QtBJVDdZBFQiUKM4VpcWZ+iUHsvGLkgZMEws
1HkD6kJr541t9C+0g9YNj5TRYRmwVXBemnDTTzr7+qKjCUQMGkirJ0vdmedgqlwek47m4Ycq3u31
bB+nDLwJBQnGwWgBi12663Eo8jRCMzR1YRIGti2H9I7OEcjh9twV+XBlO/mFXaX3bYqMdhHhfZqN
sV8KZYCDREs4YfpLrE4d50JCHewqaAP4E8m3vZ90XHGJXJBgLAYo3ViL/ca6YjaGQ08HgKfCq1UN
nl4uJmWkbnLCKiqxsJVZwkdWyul3Pui6O2zmKn+qaeLMg5y2ETJL9pJkJ6ruBoMf4Q5t9KUizx5o
1XvexDr3APnIEr9dqmjYtnXoF0TeHkB4kKEEHjhtvGe7mOCn0xFguaX8j/iIlH3ZLbD8yRygBZLh
/cNQqZvHYXLfO3CEmyXOT3mND1TX9+BtOpTs5hdN5b7RdI9hWx2iQjaEHqIkAbdwFTpim3hGxC9l
Eda6J92WtFi/0juBCaTNNwr2SCFs8ojgLu418PaY+MM+PNXyW2wtJM0gT0KS06R78lKcHnxC6nBJ
5inA/g+cLxNU7ONwsrNMbYo8YjFY5BcjwUdXtKl9zNzw1rYcQshgD+Dd3E6d8bpYeRpYvZkAKpox
MmDdbvq89CP13ZIDWzjucjii4CvssAlMhMLnkQzBLftuQju7H240JpzE8ykylSwdvCRwim7dCMi5
wNYo0vbKioYfhQt8gvC3PtDMmbMLuxWp2xkCzjB+L7hX0a9jNa8tEnfdVtfwWpPkkA7mZWlHcZDN
WkY5R4LfQtjmblkHy7oGmqMyQlaukS7PInACUQwwviXUXiZImjCGWlBkSuJoPRciHO+5W0/Gfecx
jVbJwLX+0k4NpUZ87SQmrOg1RpTzcQixh3wX1ePqH+yZoEIRimNtRFvh6Hhoi9ba1uuRfcyjk8Jb
Szdumz7UC9293FTJdwc9C9DTjwvPXjNcZHoBoG5sDxYHgr51itvcHSVlitxRiszcr708j70e4Ltl
ztx4Bp5r7OpN5wDbNm3cNhiet/FMJVbVTL+msbWvo8666mqMIx+9k2Fh+WZwR3Z1kdzTT6CP7OIm
rMsqoxbLygvU3PsaWG5WKvMLkEQ/y+1XOaXvIhlyboH1wi8UVV02rjUuXCiDswXDJeuY+KjFdT/y
lospxCrkatM7+oblZuAkKXKW46gu9BMaxulgQOAxyK3GFUh+gjNyg6Mk/vu5jaX/qjPwLBQGUDsd
dHC4uX4e27Q0QLM6mQvyiGnROkSL5VqPPwd2IgBWVN1EJ7hgEnqPK9ohS1sMdUh7UpRkitfRof2f
xe+p1R8zPYsD5p/WzhtuBgj1oA2koh46Z2M7bmZY+nApA3smKJTa43Ywz8mshcdJYdNEAHWX2eia
a6HwBMBNYHSQXhQ6JINwwY5eL1kQQSElgYPFGpRL0pnYalmIN0R2XcHYuGgSoPtZZtH8sb6mZPAQ
f15dSmjRpHVU2l6PSRpxFW1ia826wNwWipEsc9s0rkQHxDGWg9934rb3vLe+r/24I/scCpiKZBt0
ZBo1DEQKRXZ1SQlm0L5azObdSLQ3Uolq36AbMJj7VM9pT8WwRkPqVH0h9qlGCb5py/aRWY/mtzZR
Jq3nblykwIHmZfTeHHmgQnmcE6hPFaYgZrUk0XvpczKVxcHK7Ou6WCOQ9QFRacfDn9vlROrhtyoz
T7ZS93npmVvL4yNLLBJiuiQ6C9QwkHg4WCWLoP9NWWlYHaG8ERk+HjET5ZDcJxWbbDcgn0soWubw
B3GYDLkIaSSYhfBcMl02hes+aQTnbJfG6jlhMefCahooXuMOMFcWiFae2L1OEU4y9kv2nbgSPFzY
BLCVvmez3aFJb65oM1GO8WSGwtoskU7PNjUuBNVqJ9eCt0Cl1/Rwx5LoVDRk/JZNfm/VBCtU7bdB
n2jfaoPYm+TYRuyhGdEPauQ2WNarOXh1zItDDYj4aeMIEjHTW4MWgV+67aVYkU8dKIot/C56/zYr
dqThAyaiUkTpdPQmhwI+1MaA/eO+9ejXuyN4lhbq2pypp5FAlWwhV129e3MFRgcjIQe2BKRKKWmn
mTCBjBKGohlmti8zwgEK4iV3djZ2Wwf1Nz3onMgfBHxDuQDbGNLXoZ4wJsOY9Or0tZ3Cc5jR384n
v/YMYpEInsf34u4FYOCtVRoHZgtYiqcywNGU4S41OPNCvgUKKP1iQmFSc3bbODkHhrSpnxIZYVuc
b8YFZ5Ly2ifHSu5sy7yRjXWtGxTzdBDI9eGimGqmFFsdeDmo/rACZdZhJ68sNoB5qcC0vSSigQOX
XnNon5k1hm/6fIfUzyTD1scpxbEXLavqQzLk3ZZPAlFsIPXhGGuPk6vRahgjz7fUcOHUott2M9Ox
2bAubcGRTqsq9kD4RoDKvM20dK9zUzEYSKIvTdZnQTzNAY7o5ILzeLqN5mvEIAQX5MMUuDYzgxrb
bL8MDg0strK5Sd9ti8+rcRTeUjg75TqjsGliRyW9YUTLq0fCxGxlx7ejy2NaDTymDvawlPqEYCAb
4ImEeV4+o2ng3qq9b3lHT0g0OtSL3Nb9XNywje5MArAD8FGQy0v7G0DD1zgDsPr3y7TxF8N1pCgo
K8H0ocaVn/SLsZUymnMJtq4S/TnGkrSZ2/BKG39g330uI96ArPgEILQfypLzpGOTboTT5ONz8Rg4
LKRi/P1r+lXBg8zRcxEtgq+zHffTS+opOT0rcqsHswJ6hCFRMWyM2YzN5liTy2vTYXTn47/9S23L
QGCJ2NE1yQT4ebeqq9lKbalVD0satZvBFa/e7Lz2WBYJDyYSpNoMyv3x97/zEzV1FY/y/oj7gztg
YXb4LMVL9SRKDWOoH0y7bi/UgORLgEQK3by+pCH3za4fDKZnF2HMitUbJtIUABBTK56AWVxGLU66
rDaembLBuHBxb+ZLBjoVWsdvXuhf7OWIVKSBMNNwdPOzBKOCDD5Xam4edKOVu1I6DKtDH7fAwpmc
j8YqeaKL6LVBwrYzme3Msp9IVfFiMj1wnnEP/fbG/VX247keW6xANOxgl/ikY4TsjlkBn+iDdFOm
AVSAoQf5aPKgCHMFYk9+C7E47lIXpaquIriRc3UdjRzYhPs+NNUP3B3WmQy1YGqIWuDocbHYdA4x
h88+iIXWJ0bblQTqDNJYrkbDbvyKsLMS6dmeBD0a37U3+63IXs0B/MKAulEv8KVqpG3vZd58swfa
trmXaeeUpQD8KOzxKCO5uS0uo5L1ptXWsSeZONso0erAaMcr4WTRRY4wDxsUAfFxSfPWqW/GItTg
b6F5kJrU/dpYnmhUJF8sbKubcNI32UhSAcX5UCWAma32FM4ZcO/61HhzdAXk2oIbgXDYENzR8VPY
kF0jlIkQLw+nTU/femsISntckGJBE0JcWnFImKb5srwmEPPMMpLwCj2x4+DBxGIQfmvKu3hZTjSd
tW2pNQ7WGIQT9LeCJGnqYGD7CCyVlccSSGwli8uE3npXpoHpZYToPtEQGoJ4nPCjMZbTaysEJavd
Ms/YMTQBeDmY90tbMQaCrsQWF5cH1kCdmOFGQb+jEgfHs8MHrAPXLMeD6Lun3vACU3pfDYA4NBBK
lpBV/hMWPelBEaSIeNh58H/xUrMm15MfC2JnI+fJxIAGGRjEwySebd15L5ZqYXbRMkw02i+WVwZD
42F1rzNUIl9rt0SRpNenNEX4b4Axkgx7Loa+vqm9GPYkdsWtFiawO3puf1cA3dZS0e1/82x+Pmh7
rBuYVFyp24iSbcf+pCUEgm5HulPOD5bNPSmhnG50a3D9sc8kaATthkIwDmICpHcMyHyzfCbga6Iv
mISnHuHznEz0drPHziIRdxxwhxPUxXluH6Ny8iWB3QSYrIx12v4N+/am8+aHbsqOSQ4evFLW1yLp
kv1K0QZGsrXHXD/kMnI3Dh6+yyURfogrBbq+7T4XXe4LND4D+axL18M/ZPApJybYwmWUsSTfMaK/
YIHQDtrwHieOFagmrHxryghaS9Kv00i6HG7cIqX/3cUd+v9hp0/Tt4IGvEfmbClDd+uW5fPc1vap
s5y7bK0zdXLBjXwEnb3yG8IVMp9XDKi3fcr+jFVgZHBkcLf2pR8CCApoSL65dcosYKoMWiXOFtsI
GDTOCtuwTg8hRRWL31XihTOdIeRmY+Zku65uEFRMj0af8eRU5ZoO+jI4kQZa0z4vsXph7k6Paiyt
fUYQoiN7YgPWZjlsSaeAeTsiGftDIvlveRv/P0r+cVYz0P9uSUT//B/3z2OS/9mO+PF3/rAjWvY/
dOSLNgWhlDxWqyD0n7k/1j8MRxK6g2fDQQJvsc/9046I4xCNl47tgMwJDkOe+d9uRNP4x0cdi5zD
wsjo2sa/Y0b8ZHwSFocsB+44SkYdRa3z2YyITrogFGW2qIRFLV8Yh0Iw3BjjYj91OVVnzY0YP1le
M3/4hvgH6+1Y6BO4JkXCInJUwWSKFu8ktKCtklneflzNf+tuuf994NTXJEvq97fk+XPg1PqLXqt6
bpMo7rv//Pg2zjn/uX/+6Qtc/Uk/f1Hvqy21A+f7n//nD4/d+pP/t9/8j/ePf+V3JlfJ6eF/v6Ou
3sf/+P7+vIZJ/fmewpLBl89rYpRGrtQ/dO4Zy5V41nTio/51Uxmu8w9U3B5MGQdfgG1xu/3L48qt
iLcN5Q8dIN1eb7z/vqs04qTojeg4PV1Lh9jH3/vXBfinYY1r98cF+efXPwUefRjm/sfXwW1tGEiq
Lc8i1cbQCQT5+QRLvrJukoDgvHioP9jaO0LXe/cSB1tHGaRFJ4JmxutqtVHLqkiA8Y9i36xfCnRX
x9RhCYM2gBsb0fOta9r0Nvjmx38Kp38baNic//j5zFiCEF178PFlqwPNglGIOf6//0LvPQ+Ra95+
/ImWgYLWIi25KN0EbIjFkNDO6+4at2HESGV4K0OvPoNvu1RDslZfPXPNcCgPivPWAaSc+iIyxdC9
mJiRUDQBMXlrS3JxdRX/80cXupH0W4+eU5h7J7HFfVymzS5SpR788aWKOPE0giyC9bvMTzmEmfZb
ZWbMNL182bURXeAeqNlpEZMWHob1fz++VivV409/6DDB7crQOX58Q2vG0u80OI7XZoN/wzFi4KCL
W9MsWP/34z9Y8eazNAteYeXuP/9IGk9wnnAKIJaR+84s9klaGF+JZe32IRiVw2SJ6tE1IzjJefxC
rxSfr9GaV2xfgjgloOcf3yBS85Cqqf0qCW/ZRzXm30hU86PKvIuPH8CS2mxFpD3mNaCxVK71DRy2
01Jr0R18bliVEkuBZ6qi2v7PtxPGZBuXDt2Xqr0k4lS9w5sHx+6O3b25rCcqK0pPbaLMS3J8HESb
0Enoo36J5Nhc/enZ/Itb/eNA8z93uvRQ+uOaANjhOPQ2vc9+hKUY/ouw81puHFui7BchAgcer/RO
FI38C0JSVcEDB958/SxA93bP7ZiYfmEApMpQcHky917b7ZRCbz8mL5pK7vS6anx1rwLA20WsPKZJ
fECmUfcdN1G1dbKSoHPErLQuEB+nosouMxiRM4oGhv3oN7mO7QcrTzoW7ZJwIAdJYCdBFmgPWtPp
VyOM66eRhKqocVDUlsT7lraFijhN6I13CGuXXa6Ha7SppDijlqYZGWcPXWYkPuMjmpTOtIxFI6Rt
2jRnXCIZ/0Kcjx+nSZ0nlY1T+cUH+TIZqYJDfZYMPo95Ev/LMnd6wsn/+d2hlNdVXPAGERSk3/GY
+7/9BvBSfCMF0PtBgjIi5Uq9lzymnltDvGrE7W7DHAFQDsntTVdbkhnV0d2kstAWCbzROwjE5mR1
4rsTvXkn56Gjrqwo6Z0hEAtp1FeqfWM3Z0rNL0ECNbBlwHg0A3FDj0GlB54T6DZyksndTApKGCtP
rdBexYRRakdTWwOA7ON/WTD+05Xt8uDlscu3N1TukYAF/vebd3Gpl8jP0s9WQuFOAwXNPAqkr3TA
2SEb9Y3RvL1BpKDv/FAlkzdq7oBRk6hN3kI1IpgNZ7Yf47LXGBQvvM4YLgNz9Z+XsoVgKNNLT7du
1XUhF7CbvOdq57+K1HNXVB7mA8kRw8EyCRWSw3grAITsk8K797LNz44yraqGrDgYqf0lCq9k7mV/
jf/dyCNwJqPunPgvmPcIfe/K18JiCwO1v6tEwger//9lxnPsH+ZPfk1TJwQ7FVQHCpV/dmLKocHg
Zzf6p4WoNKFvRyqrKzYtDvp1Nu2SWuvuQpBh8yyvDhJBDzxm2UzTA9dkpSXXPHodRFRdE6U/N67d
nfikuv71Vi3oLI21hyusD1PWDUgLVxhP1E32ZJAXc/dV8SdOlPjUT6ccYbDeRg+9Py5RA1qU4uBX
fYtYqoRmMQ3V8trZar7jNC9WibZKsd79sTXzvZX6+KpDZlvp5Ik9BsQ7sVghHMtInW1d1vpLSwfG
jRG014lXIocmakEy70JcMgpri53eeGARGERj+u1JepM2Mt3zIGNxymMiTHvDKk9qMaYrVSACxgj8
Ytu1chwnZiBL+uBdi1hsj6Otn0I1HzF+5SSnNAHT0lruEk+chEfkkmpGyi5F+XYt0eYSvq7IO1rb
E9x6ON+W8oiE0mTl3SrKtmjEhx3YlzTvvd+tU21Ky+4/MbGDAGoS8RgjkHNIb9s2GQxcTDTNQ19A
6+wbz3sCe0lfEqn8LXaZB+UOHJ4kt/9gn/7Z+OudaSNfGGqHBMaKPpy0956FwlS3CVR0n20zHmL5
gocDFHRAEsyK6WG8CQ01uDd2KnZm7exzW8lOfda9RDU9IvRyiQ2HgnTZTBveoIoUR4zNJbE3ssRU
0hNA5qncKmhqlctUkQU4xgRUZucpGxwgOzFm2QWBXfZEkFS7HLQIV1ARZE+tiWbJj+WzmQfFiWPK
aswsilP/15aqRgWzyvrqYhM8GcGoH/sR0E/fkGmTm9Vjlwcu8/6CRJ5WblLITve8t9obJ8+haqQk
4YIxrh7SKbJVftVG1FrHcuQu0jKX2+t4Xd5a48X08seecdu25f6frhy8RYfW95C9KM2WTNDkaKvm
eGQIjGlC6uYFnARKr8rzX3s8pgsUsuaTRV+i2ji1DjcnrMnhtHQPawAv85bRuvEWJsfrvIf/E/8f
bgkCAsF4kgB6tAa4VIqM0g0LItDzKlGi9F40ZZV10SUhheMpjL3imIG0WoV2Je5Vnn60ButSgiuC
RdeCgP1rC6THf94zTKhbdWe+NJS+ayv3IP6A4L4PnvsNeWp4gTPCgBvtwZNV2eKpUPobNmL1bEx7
lgWbVJewhOefiGP8bG7WIeSy2ke1SuE/YrUKvbXHWmqB2VhbNzrBa1VRVo/EDnOMKrCTHjQX5V4a
XXWCo+cDiLCj+pRhWTa1yABaUNGo8cxuB3qyOAWqg5OWNsmF0gJgoT2mazQr7IY2ikMSw9eGbBid
5SAmU63XX/Xwsxhl/oLbwVoiLGEEmAHzRRBfvbMSW9hGcU4LbfgwErVHe9OER5lk7dP0/iC8zc/B
60ozeAjJVry2cuA7KKW9Yazccp8sdWs7NBrN1AGOLShIsoG6UNC06otN3KfV1cetQkTG5E+Le5Bf
SGI8rUtuZpxd0+khXeUF6JfYF2Srpt5jazJ6yXtooOMfpXLjD6Mj4IKltLVLDU1dma2KNg9GHElq
7eAulMLVX3M9wJsTe9lp3i2h1g6eoq5jKeu9wJqyKi1PvxC4YG58VWtPbpCAHMcHtQuAIjyMuVTW
QRwnt7bK9KWQvrKVOLFJhBSwo8BGYaAT2lKkBUhuytFVFPjmFgREzqXaOmdZhyH1uIYwzn+Fr6yl
xzg0zAsnkjxbivycS5QaP+6SRb1ytEv0rfEQFQfkqPkehIa+y1IiHxeian3k5G4PYroP7vgAjo1H
aDqxfA8UtxNLXa2OBm6WF7wLyzYaine8S/nOk9Lf0OjxsWYlHvmDCVdLZqmI9DUESQnkQvjOxU1U
EfE90/IDrQTNsxcufP/e+5oHgE7aWzWqNKaee9/Qhw8tar1NQTDoliGdEjvGVnep55kU6c/NWNzT
wUm+y0wBBJmXzb3ULGOVkI3VRk56Qd8ELNvVjkTDp5fRbO3taGgooBuf7MvRSr8V8n3KMOJKzKlT
m5rCvK/ya4IcoNoYg2VTzJloNw2P2j2203BLY1Ni/GGuTuFbDhctf4+lnv3Kwwr6JoKru2IQXOoM
xYPqNj2qEth+fxdz7SDkgpEIoNYunTIRzHPU00iocbms9Gk5qTHLfxJ++sGpDUbEMPp1abf6a9kT
V8GqITgFRV2/YrGOBf5EJ/giI8WijeZ2xygu5DUJe1qljtNcmLJRUWr2Cxrr8NmvQ3RmfVjuKtMK
n1B4fKNPSb9xumyZOy601tKe0zZkBRlCaft7t5t2o4Bz2oHienUi/XdDBNjzaBDAaieSdYLRi31t
d0b8ABwvOs7myrrU0RmJSQQ075NKjiqD02CJ24lxWGI3Wy/Br2kFjvKSizJajVkw7MtC+q9Gafy2
dYXyOky0UyWMj2EovOPIKHodlUBAE2/0jvNLNG11Ywc/tBTlotE9hRE+/+xKGmAzE9vTz+koyR4v
0mDNI1b0a90KrpUl3iNb7/QPuhVgjTuHKEYGcxkd2jHbjTm+TEsazlMeJG91V6TfsEI/LYR1T7FP
DkeK3gDFEXd/O32KpxcX2yPJMSqKKb++RqM3zaE//LRW70Q1mHuYLVzledl+NO17T/7c2dFyBT+d
YMmdWN+mB287s5Li3nPj2DmdFe3MsB/uJFsRRzT9iNqTstUM6ZvqgVzOLPtj9nlEneRRrw3iVsnc
Pf5jF/7tUk8to/girODG2qG/JNNtG1XROQsz+zi/Nb/kevRpRfUN2oG2K8JIf8arkqBYLWkiFBmq
uLyGqDOgUxq6Hsqlr7S3qG3eY0cJrorrMfWWHlFl3RhhmELf60VmSjpEgn+hHbNXfqHYNi1sqzVM
AzQWRHNIzz6j0oLrVNWbxHAubh7u0qzlK1npaDyk0lk2xD1y5kRZcx4TnrHQHj8iwyKVXh8snudw
cbFqIoroPYbrPI582WLhixMWVUXio2P37d1YEkCXe7iCSwd67AK9d7KY/yoVKgWInhWa6mI9djm3
LsqgZmPYUJ/o/3g73217BP+II7G2p1A1/fPgRN2vLoTIn4/dLyV3fzaG/74zf8RQw0ha/rHabtSD
3pfFSgMEtB+I2bBZp960wM1uhRM+eFBEX22z/py/Qk4CI+hwEz2BLIO72rT9I7SkFY889RSLQpxS
b/K1m7321GdAqRXFjh/LXBO4Dt3ho7ZxJvE/9Q9KLv+gds43OIKS/kp2uQer1t1YgVm9GGl7VSi6
l43o/TtLIqYMorF+Of0rGXf12jY1OFq9fZeuHT1Y5DjdqzbZ484h4S7A/BEht2G4zBYZs8qkoVjO
D44xjcZDNmKEl8iNdhIlJ24Rx3/4+4V4o2JZIPrFFdpshtpoX2tFHpmmMRFC3LIl2W7l+NJ5NzkE
awxTI/KFqZxT7aL97Kt05Y6t957FeFla0UzpSxaydBch3KKhiUVgO2xEhAKoBZQ2VK5+628D2CiX
n9PJ6ev4S5v8+mbkRWdMVr9/TiKZazvbsLkLpEazmq+DIlGzXdi6ZO6p8blrMfIYmqagyO3T8T+F
SpO3JSGitOWcMCHwyTFQaEQANiFn20+VfijgDXHf9FDMtminF2Od/Mqn4OhkekwQOG3hdGolmXNZ
uvJj2zj0fgMbopDqxQ9wN7JQYonr18BUsFY/kkN3GANpXnNsLkdFx/YzW8IMQrGnbhdggkuRFeQb
gqz5VZEWI738lxWBSUuk3CYY9065mcVIJrEHQfEePhId0C9D4XAVdRAif64gGLYJAob4q/Pc8hqq
zFjiiIQGv6KDtoL6o+5NWWU75k7o1VhRpfk2SeIeQWnnPYwq66R5cTJXZEMbnaZr/gg45BeBHs1y
/vYid8PJZtLCJJgOpdD7k90Ge6ex3JokF+ZJZphfA81unwDYorqzB/dA9pF+mPjYBFzowT1M6qkz
4Jd7EfnRiqh6DX8q3jqccNYj1DB77zsy2RYCZ9nPMSDeHC2J07sPgItbGg/d+J5b4b5JBzSXhsIo
2KrtJUA9/0iBOryRstSxDoSFZrwUhlqihzWrI7Vd8JTlzaUn1m7pp0O6n68DgOMLPxuTK4AKxTYq
HBnwy+QvLQSiU3j1A8jH6laasX3qMuXaQFW8zW+FXX0nf0Kk/J6y+p6OIuWcJINNTV3lUlWtVm5d
nmZr7B5/GlXnuovdDncrVJ16nyOHO44eov3AVMuzb7bWJpq2iHFEgBSj4SMjlkMVbjyadaufBdLP
1WXGQIyNfJIFNTg4CtOm9CP3muZq0lCfCXMVgrQ6t11xi4242QubwLj5Lfy++ZqF/oB2t/U3TlBn
a4LQpseA56ytiFwEoHXbgZbCQGjGUumyTSFK7zCfWKPhNnuEoS/lFOJmcPKQMae69zG3kK+58t1D
d7k0m1B7iP06vRbpiKhjSlQRmAW2Y2KGG39aJwjwjYZi5/FawRoQdhp5bf6QfhOociECdrj8fKj3
Sr2Ni35PqJYkyYDHHcfsZ2/wuvoByPsv0dp70UfRJ4MN4rJat7wREm9ulNSFV9AW6clX3zpH9Y9S
LbJl4xX6a20pxXpQOWKBPQYXIcNrlTrVtiKOboFDzzwXACeVu10L1IL2eDIn74NQRvqh82asW5AC
1AsOM/XnhtyTtyIy99uLsXghY/aZuLbg0glOWjCL7TehQuItsIPp/sgf91bBVEAbPArzfnhj1Pcg
tKx4rjw036ykvd82GIMajaQamRCD3UE+WYORbjK3N44hxsdTmHO2xVE4rGVoOSt83mxFvnESeMSP
eg2OBqiJ/6RXKfb8Cqll4u/hNXi/1RZfBViR8Vk1k2ci4rUFjHbjwYuica+lNdm60vUf3dA3V0zn
jGdRBBIlZiB3g8yD/bDLxsb7Hhvm27at6Y+KYQ4HYjPlpgTJ+QK44t4HAy7eurZwe+vJToNOupLT
ITQUnvLAo+xiInHqFl34eIpCG8OvnwXtz8HvI8e4mIB59k5VAb/s3PTJGb32aqZyZaOhQ0uekFQW
ASmf1PM00PqLpSHFM0VXYDgDoGfnafCt1iNIdBlibABR3ZEG97vMzI84yPs3paAbnttGjcmM+4Zo
3OwBQfiA2QNcBeYFzigAD9tYh9+RTPffAu3RQlWz7BGac/+YTh9E0wdBg9pXVZCSwMPuHu1M/M8H
059okfH+/IldaVa087oGug1z0I/EiohsiZTmlHAnPBvoHVa272lffbfXWFp+i1zUqFfAWwiTADcd
FBVzAb4B0ABKcld8O7pBnJcDR0TX7kbqK5sUuNmBUZlxTlQwOloVWe+5NjAHM7PfOuy1iLnJa46E
eZ2Cw3rILd86pnXjIBcMzecBJTw9lGdqk648ZuG0vE+qFyzkB8DHyouSh+U2d0BShAU/JjjmpG61
Xz2SmkWjGPm1TMx15/XmqVWz+ODp4QWwgHFGwGycTbTAD6btT3Lp1sRBZQzdkZiQFce53YCnsqrN
wNjtEAK4WfANg2faamh7Q+J0aIMG+1LLcSupU0qAYdPRIVgizQgbq4KBSE6qe+kW4x5QhzYZRq5l
64yfMHXSJcnmDffZQDsnVhAvoVQ3KyVvktPkwVEi7gpWmir1vpwiMNT5oudcOfhWEZyLUqcD1WER
gXORnyNFxVE4dDAlvCReuTUjRwwf1q88GKpDFnsBkvriS826/qaTtjOd/8V46llqPBkti14ywtBY
5RojEf57xviGzTMFPxfTp9f6J0AY3lfgjj8bERtzeVzV0noWJAc6SfVbCZBWRIS+PJmhkmwa55SI
UT1ltuGzvOZlJDB391PkdlmWMOoJHdRLlkFPVi3fwVUZMAfeKfxCuCZ9s7GmXZ7e68q005eYfNlD
SU7Qav4xLGmvMWU4uhudkGdNKc99y6Sj8231nTgeSkavM080qRFIy4ZWihTvHnOeleaNB+ZIYjP/
GkoWBWtl2i1iClAHw/syxGhzaeJij0apOzEFsJ1Fk6rBNiqJRwTDlV3mH4kG4zrCanrPm8K+dALc
A9FF+pnyvbm3mTyJ0XHelEQttkmUqJt5l2N4I2E7vSlJYz0K0YWL+X0H/sjabAswXqx2UjtWrmrd
jliicTinpned38qLqNl5votdrK+96/xBneSTlrUA1FkSkdl19rV2Y/taYnhfFNgcSCnhvfkDQ3i0
iGNSWacf0yM58pB7t41G7BuBqR/1V3lVZGCeA7R54bxgzEoNCuE8+Pgpn3/OS6zppAhEEAd8FHvn
IcWg1RA8hbjXjlBgmTxh7dF/i+OZrsa4GQBzvjSCGA+rodCZSMryKVdJr4/1UtnboPBRMJEou2Ao
VRETaVOTAzHdkqb1UZu0zqbjMr/Mx8DRU/iwI+uf4Z5b9My4FbLcKy6tNHZGltTfaj5MxjodQ9SD
DNPbkDjqSaI1AlNhJeI070fDkB0rvEJ/v0USBaAWxlyb3G3cO2zZsNDTJ396yUy0+Zo++iemLgrr
Qss7OEX5S3Zm9DltGEH5s+EbfzgTkl/1iyt19bdtImd3gEtTl5ZY4KLgKDl5n4tK3ueyg7DN1c+D
WfjAtBxpf45IU7Z4L2S6aq32A2JUdlCxoR9FFrzFGqmZywIb/Sa3IxJfDCW60VT9dOqK0xIdWCmf
4BcuYsVgaFvl5mHe6jCzHTrFeGatXxA/k8EB6exmX3XexO5h6JVlYoTQVpmrWBcZ2JUkfY4HL1vF
HoibeQU6oGJduqVVHeZds9sr2HKy0Hf/+JrYzBvhfzeUVt0oUc3jn3r7ZI1JfEMq/m62rXqUrhnd
ME5Yl7H4mD9qhX8OLSiRvhpkl9YMD1pOEs/PKNeKugQaVcbSZBovu5Wf7QvstEQAEazp+NzQCtEc
JB4/VA+8NcS5PIVJQKfQj3eajPtlC+fvZgPDWDROPX72EmBt6XvWRXR9eyKOLabcCMs/sXIUQknu
3Hk0zjv9mdwc/TWBtrFjYpYv/bE+jBNbY2o1FUqtv2f2SENZsct9r3X6g1rXuPijVeCN1U3VleoG
jwo95UAgwLzbio093+SVhJV341vJWaoIA6f1E/+NcSeVPFrWBGvBpxtqzhpdda9RVjSbtoIG4LWW
PPhMBXYQX9JHT4e3p0gnegY8emo85Y0mr59eR4GDuBf0p6heMN6xMIgNUuUtqNV1Gl8ZfaKwCPpD
CVtEbODP6JsuiyBq2ixL5xe7br1zNdhAK5JR25DxgSfHd2t7Z5K0uYjRmrDqVlCSMBO4sYyOb5Yo
NmpmOef5LaMibmgEdteb1m0+y+YzzyraC0277OxrWOGw2RHAFdOazGShPDDhbF+Lp2QaEoyNYy90
8slBQkdy40k7vztTHG7o+umXHglW14b+RwCUDvRD60RYzKUfccoDTJrvDBnpx4aK6LzrsvpQTdN4
QQRPpo3rxDT7g2eZzcEMvF/VNN4MLc9a/TyuqiwmPdVyn5x5bJmCJcno0F7MtitPIIvKVRsUpM+q
eXTAziQBnaaIMpom4kEm0idJkIycurPgqJNjLBikKTa8RNvq6FbJZBDLhtXjg65DodWKEeU5xlCE
ABUDUduJSCFztOib5ll0s4Z4B9GLarXwekKMXO772H5x0M9/WQLKmvaGPR6k5RznnlBiEepUS4Bz
P1qT1KqXxqgZl7SdopBSSQBNWaSHiMHf2nLcy4CA6KJEqUmGl1W9zlsZsKgVf2A89/lC02zrqzYL
wpoU9TJAolj/TIip/a4IXO21OfeyFA2rfzjlbusKR4z5HVG1fXcI0+aEsV19ySYSezht+X7sI9ot
Sd5z5Vmrri68OsaSJv1krfKVU15m8VaOQ7pJccKYceGd55eyFOruX+bx/0gFcFmkm/giNJI3ACHi
HviHdiMJI+yFpKB/xnKa2ORl/0CAU3CsRb2GeREcUkd7oQOQvmdVcwhiphTTO+EUEdenqLu7OjPX
ft3rR3ILxgc9t1SECbTmE3xR3GkbLE1FGqeMQiRy8dp95IrBUiMgAzppdZ9HrAzCiKGXEXSPrP4e
Ei8+0dX7z4tR1GBNwPhtXXfMTliKV54Y64d2HN3HenqJFdnutcb9Bh/rPkadztg0PYfwO3cMJuUL
952j7sfhBJPMaIj6xtmP+2cln8AeSD4v80tgQ60kDCvfEull/LwnOs3fOmR2cu5mMCLiXNlbnpse
iVuxEO3wUBvaLNv9dE76Gp5JMAtSKtKNugQdMXMUue5Hz6LJoCguHjXrD4vJ7KKoJgofLIhfRgVH
SDXTvWoN4QGj2qIOi/LLd7EAlXniPTo03IfcrZV77ojsZGdGum0dErZK6fZvxMP9XLwKDap36up9
phX272kjrC37dzcluClZ+CsSOIaSEid+k1PnaU477qKxBYHkFuvWHAe6YnH/MJpW95CUabJQ7JFF
t6v2+5IKaCUJZHkj7/0m6QnHVRl+DZnPErYKXqSTMvBi9rF1+G+eTbtCWo1voB2eR2Ihrk2fWPqS
/Alazi/l1PRLPMM4hTHuvmK6PYV9+Cci9+HUj07zOA4ubWBVe5bcFh/L0ryVVd7+y8nvTOf237ol
TGkamg/dFjiCeITb/9R8WaWbSYG+51OZzpipz+TZWboxMxNz7rSbNn19Q5jyUYn3SdD1XJckptpc
pRd0cvdy2qvToHuZtyounqWtBO7eS6v6IMbu99x70XoFS1oRUN6FI8OhwKnXLoXmF7cVfZFohri7
AKA2IrGaUzoov2tV0XdmoHNNJMxEkrSodgQElCcz+KpUca6617D3OILowTiPDJSCqpfvRA9VgYVI
rFKDK8Bp1IbB/Ink5OQo4iI/lyIJDlL36SUmKMzzdaXhF4GDlC3qaQyuhK57tFPzqGrEH/WZdA4m
MVfP826IM4hlqIbgQIA4hpNIFpRmFEC6cU8JMwT76pf2wkqTcqXqMCjdyiRetB7zSa6A9qsCkuo8
ERGbn4uezCzbGLmbkhyyTsiU/BcasjD/gcHl8CJawfI1pccI1vTGP8w8qsidBMx09RkZYVa9g9gQ
B/Ck46NKBRg7TkJLTGQrjdnUIZ5mZvNL+NfWvJuah5+Hk5F1GwzO4d3KAn9l9FqB1t7RtlVWkzuZ
i0Rd/dQ3Pq3YtVrqguZk6xznLfevLayAIQldHNomYladdej1lg0rQeYY8dRcglEBFCv/Brt6Mciq
YEEsuZiyGpFpqIX+q1riZK7TpgXx3PqvWgdVI6LIYd3Op3moP8lIf8PH7mx/HlUeiXZukxiPs5Yp
HpvPCFLkOu4Ad3XCLT8joCiSBLZXL0YoOvQWk3yM+pO6aDH/AAqfbG2XLhQBrbeY9ZNRNc/P06Je
mWnk3P7aI9/OZmZPBemlqwjb7v9L9KGO9gvdB+d90oKgRgJnGJDtZvnNImAstZ+vuwbV0EV6Cbgi
LsWePNPMi8cD4cVTtyMMxYknb7RkDkTGsy/vRd56x7yQArDBtClhEi8ipx+cDZBPSSnqM6fOlLu0
wuKxoLo8/dy1f2awvhtsShrVdQHYS3N9SuBQW8ZVltybMb/pNUoBVTa32gzLA2ZlwgvB3Cankb6Q
7IJT7rrpHWGb+ljTIVzEAaq7ftDzbZxoMLmc+jff+g/Nz+bZU6S3tnzVPoLTd06DE8h1xgX1Eqji
NRZpu/0Zuhh9ER+yhBwdP2vKq9SsuwbsYiF2qp43b4raDceQinkJ0teha61UHDeMVw4Q50fsM5Iq
mVNn1g3IMeC3wUD9Ma2UflVGTrzxsF3PA5iG2+TFBTwx79F9AmSD2CQ0BgZI4A9OdOPFxbKzBt+T
GD8zIIILMyqyG9nm5VH4CJUCq3GXLe4t9E/k7k0jM92bpnxl3d39mkANBUuapUXZk6v0wVlHJxRM
q0xjeisCJ4laGASM2+o8eTKL4N4ir2/zS1I9OPQnwBeo9Y306D+h7sBXpONxwMxqMDFIlJUQgfeS
WOa7hzJt99PPYt2a8a1tZynUIHyqet9ddlIEP1vj9F4yfeooNUFO//tz1Vi7+8Gg4hM0gtGm0Ufl
RYCPqmDg3+a3zL6+k99on+fP0lI0C+o17SiLMHy2SExbNhAidvMudyiIt5FkRNv3D3PtgJebNJTc
RP85lRL4ANw1LPZ6Iybtwfzp37uiLJlmAUBnUKavehYkF9HEzqUqx2ifOrkEUfXf9zxibs82E4ow
Ne3L/KJ3xgYV3HDMm/QUtJCTcX5OGCmDcq+P1Pbeqna0r7wiWhaBpQMkschunSqqfGjKSbR+nkuu
+a35RWP2uhp9+BtkQQIdYbj8xpJBg0ym091GedQnG82s9Weo3slm3oWaOlbwauvl4DaMsVslcraW
8sZEjUNlx/tGjZhx1XJ8LZRL6TwqmuCCr2tDPc1XvVfp8MYZmW+q0NQ2NgoroMV69BgAPicJk2kA
Z6sk4Ja2Bws4OiBlmRsE5B7bY+dAB+YWHK5BiA0fpi33im6JZ0TqPTKtSNny9+3FtH7lGVXf1AD9
cD9FqoJWNTdI9oOVGzI4TeKOv1c27Z7VgXeNG827trpYp5Xjnec9K2y7czmmW1HVlJtV8umb6joI
eq7gaYv2kWAKUdvFl4BVjO+BqogxDyX/aFjHatrFeguYYtp1wc2BP6AOHsWrEmvytW9RuYRBFpzD
wqsOcapm2yTlJ8zR9InG5LjNL2kn0ThV/Is6yi0EcQNDVU0tlNWbErXVdX4qMFEvr8dZRksQerm0
0KbtjGEs124Qh9ufk7UlQBQCKii5TOVknT7tJPm+gM7gHXCTnl+AzIdG7V7nHTsy94EGqXy+CeUM
pmp66s9uqSAedQx/baJQAegUPo12iHgmCqLt/M2n2OJ1FeXRdn60VF4t18M6htSxnZXkpGpw40wj
1EW9/miQzUn4NirJkGpvnaqEK/tSHtWp41NUA8Y8CZBJiej4NEqS7oOmInXF+ggm7W3R1O+lYxcP
cRjBDVRwbPSFa70RZHuXkWH8IQmcoNtR+5VSDKI70XaenncYMcvvvmflvigHmwhXo41ZRjPslg6T
XhvVNRV1gHzX4eve/7nVm+G2siBxxC6gTmPQi3/+SFUmF1C93j4i5ZKuAYC0fNIGopjhgqB8x8rf
qisQvc2+Zqiwg88cXy2m0Ugt3erj5ylCxX8N2ux1PgKNGzlLRUfHCvvUuhUBiMNKWws09a+lTt07
YmU9u30VHOAc99uRcdVqGO1kMyCjWjqZD7+tbJ4I3OE0ngJWsVX+KdrgrYzrdO8xC92oFuiiQleG
/TyB1gB6pSm0CyWPqwM32YKc9bajNZ9ZT4IhIDCPxPuyAu/spFn1I6mgrov3ruwXeUlL2WlISiDf
kfWAgdElIWVnldfQWcksyxiMI/bcioj0Ft2u83OeDzHPLyPZEFLQEeBiOWuSwdCdUHYFD2qDQYUL
Qhh4tFMNbS4pL7NqL2TOvgrLoDnQEcqeMhJkfIXYsN5pyCUa0gSZYxRcVE0WJ1RP9r5uXEh2f60U
YF12y9y0Tixo5D634mSvtmVxrNzmc8QyvaZy0bb6IPUrRT+KZehkX06frktZAIjiF7yeXSa6XfLd
BDFtXGKEh1g8gW1yuG9BHHw0PmH1mdtq4M869eRO7xt1f2gK+lUYFbqVonHr74zygQuCmwEF/GRX
vxdj+aNhiyTRtvWog6Gd6iQVyNmhgOlmOQlZFtNbHoqM45DKehn0GrAOpITEU8cx9mhPvQFHaq5V
9BpbCtHDhszUTWUG5SoVCeE7cZttiDjI1kbvDkc/adVHxSeoVZ/Gzch1lwBdsmeAV091S2pKnMTF
Oyh1Y9X/H+rOZLtxZMm2v1Kr5rgLrQMY1IQ9JVGCmlATE6xQKBJ93+Pra4OR76YCVxTX06wmkSKl
JAiHw+BudmwfaBj7Ihu8FyUASx1pT1Yiybuj7E5MHFlRa/VF7Ip2PwjL3ePct+ywRb8/lqkrSOsk
i2AnH4VMmMyLNTsD68DedhlM2dExauyb40/GSI7GamVEYFpOPgANn50aOBT0gbhspn+OL02XDlvf
xufi+Aspr1/9Ajr0Mrer6t4b8QP3Bh51pFaM+8EogoNEbv8Yxj01siGzyFPucloKK7ysKhNH4Wmv
O7pc7uNvNXDBrHsQxmpN9mZGpXRDY3d77yv2vqm1/Jl6kLVTSroRej3nZVXTyib72SH0W+Mxib4f
32YDFOEOT7tyNf1PHfzNZSNS46LpTQ9hGQ9zBUP2aeaMUQe8OUi/eQZJ4awry+/HnzxvMjZzlfZK
1spdL4bh9vfej1dlBFJT1218KuquXlVKYNwdf/J6YdzJWIyvPCCcrLkQAg/FpGCkn2pfZcCjWHd1
l5VI7EWZNsONpvveIcg5a3yw/deUhWOWGnuQ8eXr0NsUlQL/rQBns5CtSase5pio+DXtHPB0l7WX
O79lcG1M0iU2sCLQUgPLjCCLHkZf7q86bNzuou+GBiviqOcwPAFpfsAYTxqlq6OYB2rodlTC8bH3
wRaPfZde/d6eI6AhY2WZ5YU86dlJ6FHgUbNL0dO1t9JSdr91UW0w+aFho2CzYnXSdwriu0weognE
OiwN6qb3ZhA2V3SH748b9KP0VoulDrQ4JrSI0cbt2PYVsFSETl1U/K2HrcmrL9kxQC5oa+SjLl4W
nlQCwtOLq6PesvEgI6NzMSE9ByR3//yzSf7lN8VbWExumlP/T9373a41efxWFVlqVCISD/p7w0Jv
lWT4bjZwCggRVHiOE/P40ssVpBKKOelsQJvuvVFP7U2Y+gAQ/SZaaWopro7/jAlOD5ora/hB4G7T
22zlZWMwHjBKL/dpRH6rpYXxwafV8yBZ+etE4yXVEPRb0g3x1fEf21DiK3P65/jT8T1t6LZtYg97
cKTdlQ9HikZOt/39k29c2ohSKLuCDMmrtrwf9N5foG5Kfra5eocMwfxmR566Un3jMbVia0WP1FTN
svKDHdYvSJfJP04E2qGwv8mY6sGrs4JbLU7vuTOhcQ2huysr/Mt0+8ar2/KHD7m5SiXjLS9LvFam
fhpZYSfsJeFw0QE8xuGEm8umAyMM3eJBB8efaNJ1V9rfjgHs36+0OgwXRVKKe6b290rq2idh9OWq
qoPmRvWRz3W2hRhyvIZQOlKAioBqN576FP9eV1edaVz0KFKuSZziR9K3iH4t7ZoqiH5dW5fweLqD
IrfDvivTW0PBKUam7XupR9NdZDW9C8oEuJgbP2SqfNFNanUNvdamT+VyayUqAr0MKwgQ5ovajRWc
QrN0p2d0hWkFtYnM87adW/uvgaHR/SndyNNOxQJKshc+Sv3j2R5f1hV4EDkwHmsj9L5lKPthGWBx
YkQtFQYC3O8CoCrJvePJ2co2qtGpjmkyi6ooKuj+jVZB4+/Uvuq+GYKzabVaWfe1imTe69HHpdm6
ySSXy8uGxguwJzrmE5MAWKZskIWXiwk3PwR3w1C+HqsjxpgMLFpTrBQofK4MHtK3iBarW9WrdiNU
tMPxLUhS8Kt8ka7VKfkWVDI9qIIGerYs5G9A+7yQPKyvI2C8K82SbNLj+viI8dtKCzrlRXERdrlm
KG1MaZRf6BRbm02M9skn89Ao7YMHBiMBLnaFUqJ50ATdIKMOFvf4yzyw73vbn0ignf/7woS2vROy
JqOGz6BvoXWDESYlW0ASNjV9O12qYzVc+Z5ifAsUhRRN570klVrvdAUy7PFlNYbfUzGEt4Qif0dY
+26HtCmYRVBdiibzrmkFaeD+leoLsr0dkir28XX9Erml/1i1SHAJx7fMQhpGuBeWhgH3NJfjO1/L
WBF2zVax8Y+10/J72OF+RivgTSRaAPi++lYPZv/MnRJvdD1XtiLPh2fDHq8LkljkshHdEv78+7ZH
6I8HprI9vtTHsrwRsOqOr/ypB4zOlb//AkW/feFaIl4YoK0dXU9WlGU8ZGdxTBdDwSI563L9jsey
fpcnI/0HTe38fqXF2W508TLvwa6uXa9PdkXKMq1k5XJRaKV1W5ZTP4mRtq+2FT3plVI/mIMsdqIi
PYL+vN6QONDXtDEylzxtfMN2C/qbLTzMeTCSyfTwZzqSqzBK3X8srDFfGRT+WBwOT1Guwwh1WVqy
G6oJsDntRnY0BleehIDbVh/9uFCeuS+VpZ6l9S3RQdrg7NJdquhLL0NIDxs/b9RFjdhxz9apWdDq
FbwBo6BAUtKOSwV4hZy9OKjSSAOSKMFysypQbSW5KXqV3qJGBgbXDvLd8R8zQZ9OgqvYdQhF71p4
pLfGxLxFih6XikR0YVdZ6LZ1k+VVw2YQF3pzeu/4C67zOpVq/4pWxe0/n9rSCrCOAvr7j++hbZbv
JEoRBsqfm7JqL+tAba47RJa7oaVgGB27/tyivxjTjm70Mm031ghZrtKuMhxIQuz/Dr9/CP/fD/yq
60f1p+2W+6B0t2qsFs6xcyTXeKqW+ejujk+BMPCDnQtDsREkp47hHnO8ZmWHAuOqqXLJ2u2msBOo
eEYSreqpb+b4BJf65kdmxO6+KrhQcV6QQJugUE2XoV4rO/TyvLKYRRsy8jirpFpHiZPnYEmOD6Hl
Ie7wYPj9vs9g+qpK8VymNFUqOQwZFgN6X9LeaSC/ikXHZgf2yyjnL5aU9ERdj4X29LKlXynrgica
/M17pRDe5MGgX1GZGZwSidiY5r/ytlVulUHJDmmHLXk67RtTelRc9a/e5J7E2yJ+MCswwWYbPCcJ
Gz6IOyngIl7WCAuWWlD4l0VhSxdmbAa7MqDh34xvfldydZ/WTk/v90e9U0TfwAFoZbQ/fhtI4QAk
p9IUOf8WbrAFtNnOvqcQ30jYJvmEUq5udIiRb//+YcyaGy+s61fd/6Hw85+//ePPjr+a/mYMKQzq
sGSvyXQEu0pthtXxeZTGXGXWg8NK4LqFAt0od0PYOogUyu+dSzct9DzlvnYn48Emx10jsoK9QLxK
G4ICxJVn2Uoghi9uVcX8kUaBSjF/sFe0CxUvLMp+lYgPnRblnGNoyl/HyxLlrAMqWTL2bhwnL3Sw
TxcrDViryHCMgLbSaZRl2dXxpyynknfyp+PfoXJO16zJHFiqxUXZG+YV1E9vo0JBvbfLAcMkM1e/
I4A9eGx1b+CNkHOjlOKr9fBN5HG0C6ts3ArF6x7ZcdINrDevGL+bCx3/Fkf2df9q6mOlE80TRbSt
ot5+hkwJ8Cgdf0Qdq/MyoJUTG8cU8mBOfI8DeR0nRnHhjohrKck3dzTexBc2oXJNisF98QZ7sk9r
Xu0IBQOZuepAz51Y+VNnb+1VEC5hR73Ern/AEKxmprpXx3f6EcKViL3+OlGU6mKgt2rbuiRI2jgr
15rWxPTDhcpVamjdhcmWcatVkMxyd6CpiZLoky2aXzR0d79k9wcccB5HVttcG1VZA+cNcYL1Auuu
CPFytgY0CfrQ6Nfq9I8URKi60IDv49G7H6uOZ4DZ/3Tl2OAiuuWh7yR2xTi0rqu26/Zjk1b7WHgs
3Ntw+7uamhMnNZO+ZR3PgeWxVCoqHfsmF/KwlHQ8viZJVmBLNCm0zU7rBnbvqFpWWj/Wq2agMYTN
ZnQJV9641+Jc22qIdyZdRrv8XYL6LdaVQtE9IzOikZl0BnItZdn1QDx9MmY3LpXhwKScX9cohVvV
C249ewh30Enwb5m6XfSQ8FKkVncosq4/dHn0YsVZDSDXjEfWap29tAwpdRd5gQmGKgGstEejdyqz
lW5+bwssSi50O01OKsdMhSdr3kFJgOAOygT6pChJcSvhzrDzCyHFzyRLsISSCxwwXWjbZuJelyp2
Kouk7t1rNWP7PApjf/yFrmF/4FZ5sh9TbCoqmC03odune8MOsl2cK6aT1ZeVOnV2cJGRcvk8Qbz0
BtwbrU1q18n0VjbmLT1VSJ1U9V6Zijn/ftVqKnPxuL0hg5+sAyxQhk1PL8fOR4ioomJfRaRPliwv
KZn2Lf5Fx5LpKDJwsvTivdJkCFprqKE645GCrr4GnpAm4y2ajWU7mU1VxYXZpOKuTNS/y9tu9gxK
p0c8kHECVnOH51L+RARML8q4F6A+m/wpzSUs0hSE/aS8JHIER8HUsTv52Kd8/Gfo8WKcVGtYl8IU
9qG7/j4HuQTxQnLqtTySM3wPvQVeWbtQz5NvZLYqt9W+RTVeQUXe3MjjlC8T1s/PFSXaVFX9o6gO
HksgKVEU27Rsw5wJShK/sSPKZ+qbpbCYMJX+IHuq/Gbzgx4N5tosEO4rrUNJzHpuJeZlOComsDs6
IKtgJWmdtA/YbT4HBW2tNM7eS0YXO1ob/ehJJjyz4Fp2hXhRjakgZ7Kgqqv4EA3B+3+6GMr88cT+
vwhW/4d4Z4qG1/0ndKqsrP3/uszKXz/+oFNN/9dvOpWiyf+Chcm1BOIh49IO2+Q38YzC+r8UCpMT
xQOhtyr4zd9wKl2DeGbrqm1Tdv+baFVlTe3/z39r5r/Ymwig1zZPRFBXMxDVZ2CqP4EzFHzoMrSA
Usx8mLs2mFJHvXcnDWG3w6xNZ1XUVmdYQBO05Z8Z/M+nT++/s801hSvLVL+k2ywvNyFUFKtvt0ld
YcgFyOndaDu/P+09WutPRO4/x5jef3eMSmksWdUS7y6S82+mGHCTRc24NNPg9fMDnBqi6f13B9Dq
vCap3bq36GXwB3IDZYf0rF1/7dMnfur7T28rOopcvr6lIri2rOEAYVosP//wU2Mzixw2Za+8lnAQ
xTzHXTedlP3AAA5AptVrZ6Q/f0Jo/hl+Zvv7799xBLrBOERb+c02gtax6FV9NwRsoDGKuTWQun5+
MqeONBOfWDmrHy+0qAwq2dZXkR8o8cq3lFdbJd0hocH+/DgnJq02YwwT08NxCAL71mwzGW9f3OVD
vVzSqwc1x5e/Nm0nHN37cauzvh9ToVu3npmPB87MuKd8Vd/Qqac+fu1EZvc25g9aX8eJdRs2zbWc
T+4u8b4T/j1CseHMYJ24OY64u3fTF15emqbYQt/C9/kuxbBUs9J4+vz7z1iM/55b2uzWjiyqwWbV
tLdVoZAxCtbdmC2oU6j1ozV+i7F2i4qQCqa0NisExOadHg9nJtvM1vqfY8/u+iJTKn2EJ3BLsx2+
WvWetvaO7mQvWhnaKyXKRY9LXouXifWMoQfyCnawBYt4GUh6tPr7P0WLR6S6T8B7wFRf9V24k7K/
NNc+M/zKqfGfhQ/ZKt2k99v2VpP8vaa9FsF3vceVRusvsfhQumGRYEgkkaYIPI1tZ7/U9XbfacHq
82t05Dh/EOK1WYiJ7SSUSnVIbuUEtXoH0Z/xAuKwVQRDM7Jg3ncgnvNb19soWb9Iyhy6Augm3V2Y
+LG6KVI3sY+ijQ8n//MvdVwZffSlZkEpGcwoaCQ6Iv22e/ON9ND18rNVMF9oWlnUOP90dLEvfDrU
O69e5VqD03TXt45rhI+AqHKK681arqybJhx/5kLcqAM7Wjt47ivvG9013xHjbAalv+gqdVn6w6Wl
SAezYX/U+9VedhsSjeEvBASr0fbRZhhsKyyL2NhImES45MKt8AIm87Wo+3uWBRey7G6bxryUkAz7
A45ymjReV22z9UR3WTf+BQH8MkiLAxnFJ9trthqGpXZbbv0gRm1uN7QQWBsD2C1K1ckKHM6WEaKl
7IqNio2X0RJaNDRGWD7u2I/fxTEOUU2ID0GdPQ6FOBPWlD8Xrf/cN7MorXRwcAx2+U44ilv2nxhS
FfhWNaTraaPNjFUTqxNgmtQqji7txmtxbPj8sp+4F9R54O5Hw8TC3XWGkh5O2hLTItl+/tEnHqTq
LFqHnRroNpl89IPJM3neJzxS9mqev3z+8SceOeosUutZgpVFrhVOUaj5gh6S/WDmWxWbMq/2Lz8/
xqlTmI79LlLj6pGEuWkUjiJbVbUoTEm7pWSk34QF9kxnLsGpg8witpZqA916Q+UMdXyNRONykKWb
AqvEr53DLCibZaXYVWEWjlRItFzF2ZQpoe1oUM8AGE99/1k4lYyeNgnNq8hDWahRjAhIXIX6N6pp
U/7aOcwCZg+dNi+EUjq1hNO4hE+QVtZXhQwm5PMDnLoNZsGvsQXZdW8snTTucSdPZVxGYQmduQSn
Pn12f/f4HFUWjYqOPiLcTZB4Ce/X5198mu0fRO2jD8O7GZrgq0Q/VFM6doh0VcV30B1Gx/Vdp/WN
N9rfz+xKTpyCMruZTUuK65YisQPOT19y37n4ErRPn5/EqQ+fTu7dSYSalGa6XRcOib+fNVhUvNbG
M2FCmS7hRyM0u4djtRxCCoe1U8v0WdFTY27Cut277SGlQ0dScbfEGRCmLa64YEe+dkb/cU8PtHlb
HFS13U1e0ajZudWw+tqHT8P4brg8jSIG2XweF4XS75vQN5ddq4szt8IU+T8ar9ntnLQJG5Kgqh27
0cHYjPBp4ui+iMLLVBZPMhAnXF6GazRSxs3Xzmd2d1cC8wd6A2uHVen1qFT3nU6b8eeffeIpcZwV
78bKzkwv6vS6dCpbf2vSZqmX5lvZKGvke2d2c6eWc8fH+rtj4GFneUEu5ayEyvCZprHiZyoPyS5r
KncdMf9g8BXqtWXapbsoBhfugaEgWJHiq7qFKOoNHnTMTimeRJKO+1wNlXUbUlqMOk+jhzlWb0Wr
iDOz58SIyNN1f/9to8Tse0muHVw1NrlUXLraeIPGEEB1feYQU1D4YArJs2DhNolb2nXC7GfZt/Mg
HeM3Lu0azXyUQeBghNb/EEFQX3x+jad5/9HhZuFjrLvExqKjdrCnXCilDCwPSvKZCXTqw2fhw1R1
Ny0bqXJiE2vmKsJPubLG4Mynn3h2yrM4gcK3GONmqB3DooaZUeVkzACAsG0PNl8bnenE3l3vJjQq
3QI26nhA+3ARG6ANWWp85lKfOoFZtACqAuKwtyrHxDV1oWjpc+JSnY9N9YxRz6npOgsOVi9BIg5K
Hjxt2SL10O1XFNvY3lt+dKj0Kr/7fJhOnchsBZCZcQOdpSydYtRAr5YTOtehYfb2ax8/WwJkEumQ
MqlrR4vI70j+FpwLPMeqfTvz+R+PE6nvPy8zuA2tca2gdEJIDhRAB0HHQYrlX65oO11PtZfWKwGo
YBID8sxL17Ua5SgxS5uyLaUiqcaO1zDQ0nq6HV/WLcIrZBN0vbYivkoCy4WuBESoNAYJybGL5FKr
eBZIxbDtKsjWaS7b29g3HoqWnhvazgrqTZa6DpvSvE5lF4FATNXN7jvkmSbeqF6SUIgCOLUJfR0k
QS4bVzndqou8teNVHbnRQVNI1Ze+62/sLLSvtSK6LbLJ/1vLvI1LZRBPmrr5VmoSBF3dSldthOQ6
bxUf7rUJZLHGdPvMrXpqgGczveoknGAp0jt04EEMAZ1lBclrF1A0YF/z+VX8eDUnJqeO9/eq8HML
9XabO6VZ4ZCUWPolZcbhV85OapF7JVSaQtfO3LqnTmg242099uqSHn/H0rXrMe+fScdcl1iOmlyr
z8/n45tK2LNZH+QY4WAeyxYQb5qLusnVhe155mVZs8b72iFmz5q29PXKkwWKTMuutrSbMX+kAsPo
pvrqIWbPFxUNT4RHUe4ESnXtY4exUKz4obeMb5+fwqkLMb3/LkLXwKasqtO5EBP9zLeRb5sFUDiK
3v5W9OZ4ZqFy6mpM7787Tj9GSS6bSuXg5HNju/p11YeHQbhnJu+pj589aIDdsy4susIxSsP97vdS
5IRmUAAwD9KvTdm5lV2jqZEpD7Vw1IC+OVXTfphjS5wxrQQWpt596ZkDk/XPgWqkxhzKQRUOy7b9
kAZ3mVuhfB6+hfZXDzGbU6MpigCZqHASU9r2Y3nXhOVBit1DqrbLz6fViethzaYVTQfgLaibOSEW
mrhEh0s64j7/6OmS/ueKC9efPwfIZI07GHoknGBsL8M6/OVptvP5R5/61rNZpPa9QHwrCwfJorXs
JCiXDYqPsEP7+vkRTgRZaxbIS1saMSi2DUeKaWCBLgpISH5IsB2VbLRfin9mWTrNlo8GSf1zkDRy
o4URJ8LBk2SdedbatcZfrq9cIOsn962oq8F2v3hjzGJ52Re12lQ51zrK68Nom8PSs8tgl8UB/s0V
/dWfj92pqzML6LIGjBf5pcEqtTGABfWvkKSUq25Qy+2XjmDO1jGSTd3ewKrR6XAjM6TqkKbWRlLt
X59//ImZa85ubS/gq+blYDjVoFCkirAc7g2lOHMZTgzP3ABrDEO98yBZOLBTruLCuMqKGmaKfGZs
TiSKUTj8OaUi35YLLRCkqZC26cilPdqLxg5bw2yZVta2QOBOJjvHgv3z4VKnCfTBJJ5cnt4/MzDW
sPzQsITTh1ep+OZhLCdb0RKuoZo+kGZaVfmB/k2M66775Jeqvcbak6yPl5rYs4RZTK+Ki2CkLcE9
E5xPbLchpv35lXS/p7MqTEzHwlpDAKewsXS1H2Dn0eWb7WT3itqI3txgWL+P2us0LZcZ5sYdfsoR
XEoA9GEx1U4KkZ4ZpaMR1UejNAspXRhmKEPjzLF6cjH+g5QDFwU66Cf7VOC0OXrLQn9Ji3JRuC9k
H7aaLC8L3Bfz5EJ3+zM353SLfPQtZgEn1WvILuCSHdHejk3Lun5cmhnlNZFufJjfavNs5Mnm85lx
LFZ9dLRZyKEjVXRygL6qbukeLitKZQbAualFUX/OR61fqIWBJDXIXxFPPdBPUCygSQ43demVEGAh
ZSpG9pcaV3dACzOssfASgivhLoUsMLNMxoc+0aOFkU9gzZAtdx8hU6PJ700UdbEoJRWGn11mdGlh
X2q5Ln9hlMEi98f8zIieihazcNejYzAat5woKf5fqupDMIBWcmbWTDftBwMoZpFuTDJRyIqSOOrg
e4vB0FjCQvjpNRuKudedWZWdOsos4PVq7svs0JEuGQATm+aXKHaiexSjdWYinBgj8R8rmSrTCgmm
oZfQMqRjCIuhyZkhUqep+9EYTWf1bska1D6doCPfvlH1eu/3o3JPT3C5NyXcU/I48NgkVWBxWsmK
sf0cGcM81q5gm5cXei8FW5TpWJrzpL8dSRZcDlWpbqzAZ6caJHRi49lCc1Cjs9LIOgR5ndbvPr8/
Tg3LLHDiH+zWTdrGDj3wS6A5C/YQq6999HTI94MyjqkWl17kgAEEu1c/GHX8/PlHT7Pio/GeBTLT
QouCUDty4tyinR5JNzbtmlHfmYV+1YaHpI9evnakWbCSu14x5YZ819iUbzT5YvMMSai3xCGokqUb
588TSOLzY526FrNQpcVx6utaFzhZhTmP4hUACQrpXML8KK34aNBmUYLWYyPH2CRgLb9pDTjyPe5r
xm3a7EW9SaDDSiYU0eCXbSpbt8/3eAyufDS9td8tNPFo6f7GoCgE+gPAt4/J+r0kB8vRf4jwZbfy
J7PesJaH2ajeu22xBom+7XgNruH3IRTP/Fq8M2YhqSO7H9KxHDv9KL/CUKFtCeuDL10EYxaIAF9i
Hk+DpCMS9bKr+o3Z12dC0Kl10dHt6/0dQZ+dkKKU9h7LwapQV6ql7DporBfF6IT0bLjiJm/ORNQT
s8mYxSTN60I/wjmBdT20bi8MMB/Rz5RCTiwgjVnUiAHegHQRiJbFnrZpiKj0d35t/GdRI0viVOlE
z6bcBm9rM/q7nNTcmUtwalBmgYNkXZqwb44cLSsOqRLQS+f9/NoXn0WKNJu4bbiZOZEfY3Kmtvaa
xu5i/fmnn4h4xiw2+EZmib5ViXhW8o1MTLmQdO+x0fqDGWoYiUQ/c3xoPj/WqUGaBQpwvwKYSRM6
pp894FkgLQKfJOyXPlyf3bvu2FlaB/LXoQloWLf+Dwunga9d3bkPd6TLqPuUInKU0K7WbcdDIbFd
dff5Nz8x6ed62pGslCeUgLa5Qn9KwvRVN+K1r6bZmZHhAfLxY+3I6HoXH1wvjyI60QOgCXjLmd0V
wcAQj526NwprL8flIkj2Vb/nVyvaINZ+/SQYRIjwy8EbV4Mur+xEuoWDsFToOm60LV1+i65606IH
PiQeCzyujSuVDxJ1S1BvdrVo6Aka9m33NEjsPDRjCR9wCZZEsJTV8Pyu4fCWIyjoB4FJjmbsIeWB
bZ1Ce0U/dE6em3fGBika5t48WwrNZzvxvRU0o5o67AcdPPOBv1HxBTBVoJh5HAOhVRa6fsMm/YoH
h+U2r4FyZwofhfpG4sJZGZZfoU/DEQcsFoqvb/kKmMfeGx4IK3VfJsOlAY4rwRjnzkxMFAU5PcrZ
plS1BR+p9NEKriawigN/Y8k6sM+9AfXc4m8ZR7lwQYQCCNO2eZivcjx6i3Qj3OvQ/SUwRDGVR556
rZxfuLG+agKZkry7gIh5QYXedr2pQj89CwcS+Ekb32RKc0mC48nF2r6JDpFyp8TDSoX/2UBEVZJg
7aniie/g2exD/WrZlFAFleeS8gT0gZdM6XaZ3m3x6GJr4a8nmH9VH1RxVTXGImUn2FRYZsj0844q
sr9mNw2h0stL9omNvGkAyo8GZrLyJtC+Tyc5Ea9SuVrxVfqhXWKVMu2trEgcSF/gRCevOOHP740T
IUOfPRD8jvK1bRqhU00uxIprfPfIDH/+2dMD64N1iz57IkSJD9sxZQPS6vYj6fOBYY+1VTYAII5S
IZ85zIkIq88eDVZWCjqL+5D0uZh6pRY5q+GRLqyikrdtk2/wTDoTSU6N1uxRUeCzFaVNxRqj8fW9
lSGT03uzO3Mip+LU7FGRNz0dtdP+GpHgve+Rd26KHbyZw+eX44R0l8aFP9f1BWV5w0Bm6qTcD37v
L5WSDrN6g8PAmntiWjNV0W0n46WhbTJNdpT68fNDT3u1D2bCXL4d9zW6J9aVTtHo4sW1q/wh15OO
8ARFQEOWfm01wzm926nznMu4SzvGnQb/AscyAvmyw9b3Vlbo2xvGJtuamSB3GRYoNdzGHoH70KM/
lsAMkxjWKTCxfB1ktnVmxpw689nu1RRsDkrQoI4cZvlBV9X4Gk6MfD9EuglsZPDWDcbHZybQiRtu
Lvy2gIGLcQhTR7Oit6QqHyurACxlLOXMP3OIU+czixdYboxJiVjHUTD8WOSEp4Uc6say6irZoSsN
5paiZmdScdPS4qNpMwsgZq8MrtVH7M7l+jXTq+vO7teAA29gNEJ0q7H6xC8mcbuvBUNtHkkwvUqM
eIidqMte0jT/kcjq98/vgBP39lySrfllJVk6XIRcqS/tho0v9HdL1Gem2YkYqM1Cx9BIUR2CGHRq
RT94dHXzAN3XsXdjFCQDR/W7nQ71ueXOidXOsTfu3WonC2k1lUGBUp3ZZeNFUux9BL78Jx8OavdT
xi4nLs7uvU7MuLmCWHEtLDRsPXBCyTfvjbESP0WYyn9JKXa6awhW8MIg2wZ0tqg6KHEFlJRHOENR
kG/5LuqV1ZWkS0Fdb9oua1duB+kBhJAenNmwaae+4nRV3g1IWdHQr+S2P9mLLcB/wH33cKIBIpHe
svYZ8nE9rcKwpcZ+ZVqaGcbeM9NtOCXyo8VI7xUPf7ggOTtKCKU4Z0db3mGnXgugAoAFvOzJLyG8
s74AisMaKlkk0V1TtWSlclKkb3Lz3DZnnhQnJutc+iwSU84NCHhTZa8mvRUulerM5AFSO83JD+5q
dYpe70fLhh/miSp0fCuB2VAXOJ1kYMvKRt0JTTJvddFZO1VEL5FWNRvLtss13aLyWulibwvqDgyr
KQvaiC2AT5aM9WsNZghjRQQZcoa/KjcxvOVexmNE9e11DT3zIQOyh7VIw0qwUpLV6IcqsO2h39A+
b11ADsmuYTphrQOEfFtnVrKAKv4zGwyQU4qFG0Bu1Ds7q179jjWbpfbpRdgJdVuWpXaJmTWALV0a
LzDl1q4xuhw3QEqeqxCog48+8wK5nfRNr/p4R+NwiZzcNxY1ztSYYedk7Ue/ZE2RNVtJtsNVF9jU
OUAB0qKsLcK2xNJbDr0NXa84Nus4CUeaL10KOE6rqI0g6appxBhNdCk4bXeZrCcHDFDDnD6I1ruV
Ywj+QnafPE9NlmkitMcwkdgDKRgQdCOujL2EJqPyY4k1QY+dr1szScfuFmsynLcpaC7oY97XCe3I
mabdGr7HrqFxNQh8GOXJgFJ2le2lF8gUTSy0PWxT00y7oKUAt4ui+EF++y3Ku2CvBjiXQbVQHoqs
j2/krtaubMr6gB0xkZKTEEsNiBLtTQpvbtvVfbOjfnbfC6ta+YPrXvtSOWz0RhITzDi9DLFoXlHX
Lh7Zg5kp+fNc/Aj9WtmOAPo3QWIHW72GqjtYcO586ijraGiUm7CmwN9hYRIiyqK6VNer1PPGdd6F
T5JVvJoyRtImaLuuCrJFleDT7qUHkMr+spBKHKWHvQ/vQW3Nexpbtlinfu/6PFkPEUHJ8/p62cfF
vamFEOtCGA2mWFRqS3TQgievbdd2zpM/LsDSaWTe7AwPY1AMcftWmdj5mIDobPZNgbtTEnNtBfSp
D4cwNTbga+9aJFH4kV27Q32p9LWE1fn4hvpLBx0jO6O78bQfMoUKxTSwsNU2GlDSgQDp6dDlNIwW
vHXZ0WmSDquwuE7NbFdVYlHSgKClIxS5ceHzl3mUbWU7XsgNrtpimfYvdUNOUSbQtiAsywgd1Usz
mluJrfTCBm2UqPph7KiNwXJiHXXXqQXApnwtCrErtA59ZuJeanF7p5IFF3baroI2GPZem0fxYqB+
ho9Dc+X6QloGxrgEPr3jrC2lyBaJ5l/onrFssh96GL/gv8gNKdYj4wzYDDP2B7lSVj4MFN2VlsKw
f7Qwl7HeWtgAwA0XnNxwaBWuZDDspj9lQm4xZVuWPcaO2qZiCeNFN0SmBUZZK57W25wF6YDtjV5i
vIKtRBG+JABMkpKKqFEdSJ11bekMsbqqYnVdadou5/8ei4uUrcf/cnQey3HjUAD8IlaRAOOVYZI0
M1YOF5aCzZwj+PXbs5d1rWzZGgbg4YVubyLPQ4IN7UM4Ok8jrD8Dw2G27tq4hpM8B/awPfA7Vvo0
Dt9w0oOVoUw+x1i99W56p1d/V20dGWhDKC53rfhbJPkWkrarB28/28N97TrHeVTW7ce3kB7hvs7B
8xRX7r4QSLHV2UhpvOO7BdLOYcu2KKniAxP3vsMDtdrxFQC/8FcuYNkddeYPG5tO0dsds8XZ1W7k
A8y1PNfchOKUZoVvbqW/VVWgb6PPYs/kGIasqb/va6WD6arD1jDvYiAUeTszdJq559TkaaGyRT13
Cygr7LLaChYbwoorp13Kw9bE8qDcJcym7LzGMIx745AXtL9NLKKJucuzPiyb8t9YFCd+ztYozn2M
bKDn7V930OqOqV3G+/j2GPKhm+HOE0sou/GBe1Q08YlTLcBrSoXCu33J0YYLvyCoPehz2z7GGVzq
pgfn096et5LEfWaWzM0N0+2GgW9dQgfj65jE/8jIAhNnNlT+duvIDARw66S/W0DodTxsYNcDsLnH
tMISNr9u5Rz7aBXCcmwP3LpblJJ4nDx09TF2Ym/0dWCIDIP4Nc2Ot2dmWTHXMDJV+Onm/LXNYS+2
gh3/f7BksELru/01vfnQjg/L9sepWxbx5YTo3R/UUSAOklwxdE0vGmGEXhaRip8yCcKE/v3UmpED
cvOqv8OWRDUjYHP9k3TTEc05DNDhVvHyx8bwvSEFX2L4LoK/27vWrh9rZd2t+vJSs5WMkiblVP+6
PfDd9jJb61PskZZihS31X/56c3srxAsjX2FTMV846xcuf8fzcnvdbj/K7R8pOoIjLaxLVG2edig4
TK+ORWuadRiqN+k62G3mgFs8bva36cThBG0xZyrQLn4hkmEWbDDkfd6uO4Rz32jzx6l8Tu3tgRbh
Q1mLY+M6L7db5I7Ohya3L2FAnbJaO1gUShbcFg+SpQA5ZZS5DvSqQmR+Wq6HyQa4G5NUoyiVyVFF
2KHf60ULFz2/OqK+9gZi9sp+pdRD6t9dg1wUFCeB24aGOQLEhZdcmy4NcIP22OE4B49UH5xiYWWx
tnDGpX42AJ5oKtb50MSHrtGjyU7n1xrTR0DDuel3hQUBvmKhNYyufLYSMkIpz5/YvINWJVCRs0ns
UPDuF2O+20o7dAHxCxMdur6+oYJ53KRGp26/azedYyavb5GkqOFX3vWMM475QkLqo/TUy5Amp5Kv
T2pGpjT0030LMkNV6oJFaVfVxgdzks8ZWxmtDsA/zFYRapWRtco0oEvDuWCbZQ7f1sCV0DJttcMr
+2b9TMb1MGXjDo8Ka0TmhHK8+RIXtqD4FrTpci3Bc5YeEVXxajQy9fU4/zs4xh3RVPLjJfnnbHDQ
G4rp1UE8FoF9w85IXtPOeiNQw3Dim5IAzhCCr3IFi0ZZrOEfUav5lFfxNWnnU27ld6XZf+NnZKOz
bd3fWjjcchifGT69tpVio8jMrwV4kiqddy1RJwBZpyodP0pGwpmkjs2dWenqfmBob58u3nLCAZPd
b9rs+mnbWAE2exdQnUXdOMmSDzdevZBlLd0Zaoz9vKuMYM5IEjP91dJwXKhtSaJS6cK5x7ki/ywa
ki/2j62Fa0Z5N3lBlmL8KPQLCx3MafuvsFvU4ZVM3oetVYd0IGwC/XIr7pd6DGiLChXLuvTCedHE
o7Eu5rtqRRoft7wxfwctJmpbmaF+7cwyf84btxuDnMY0wtzMisOSrgpu8NKtf/KlU2ZERZt4SRvj
7T3PwUQFo2caf7xtTT0/HTMDEh/cmwqy9ep0kXHjeweNqWthjhDti48GZCbDhfPGYLH50YNBiSal
t4HXNvPsawIRyFRm/VHBMqbNouibHQjC6d50YHwawODOCORqer3dW7cPIKjUK7S91271flbFyJPj
/s+azzgjIZgIvXqZHrAX9MCGqomu9K15oYUECizcb79wmr/uWpOTrRbWXAk8yEx9DTDrz5rWxXEo
b/DyVI73+TCJ0NFY9xVAL7B0rhnGccuDB8hI1Ozo1fRrdZq1G0QiHuOxgTUlN8sm/3s7OEzM/1RC
syPVKhFWpruG5bTohyR1aJifofivNop6yAkeH0m3Q1xOJe3eHnhhMx9G+2IMjUBOPYyfoGint2Xa
lvuKfr+dJjt5zXq8FSCAO+1Jon77FWYPVK3otruqF0Ppww5MuL7aooKaVFCglewPmleOvpHZxhcH
JfE5lVYcDNaKTzzRJySvrhuh9TKQgwFjNlwIg1qr6/frKlmvseIu37Ndxztd5vYx7ed6PxWNOKle
undan6wsNFI9wcXpHpnHYZhakCvFnjBgjDfYAtWoSTiAAHcxanpBOSwZtrZs0t8NRxvBBmvz0QUA
9WqvsQ5JrMngpOmfRpb/6JWD+5RTIB92uC8bcwNqBZvJMqaFP8koziZ5OCsYUqABa9ZXDHShdWvQ
tgf2DFmO1FEHlExW8Zi7c2gSjlgLlAJ3e9bFQohUM7SSaltYVcafpLc9lhG2NrEelFecPROT20ZA
Xdr1Qw6Pp1/FPu44Ow2if8on85zacSQ9+ex5wrdK+HLtZjPTS5yxeoeBaF5H0pl33iNoqjOEYLqR
kuWBiOWzNqFvSv6Yn+rOXgh9nzr9g2tCF7MQEM/IOJNuu8zOsMcJukcyu4tVd9OEpbc8D3Udd8wD
qeNHbgz9LxKuT0cH1NlC9/ojtIRcyfxWFinIRf1xdkFTObf1ApU081jxeHuIHqtyCyqmU1gALHen
jy6fWu4813v1upLwfIiWKrOYfXCiGW3YPe5dLqFBi5SZn1mKrtqWnl2nvhvb4nlYmh1kJPbyuTFC
XXfrvWuOzkXVMtnntb1em0R3j+vYUawyY6n7GLDkXlgT4cEYa8aprvX2WVIfwQy2TVeofOqovHb5
mVHRXiYJsrUSqLRvIrsmfWT2qAhSke8KkJEz2VS/trQzLGMgzWN2R0vphyuznxprYIS+B/l6Xf12
k3VVa3YuBmtnZ+TzBUKRRoyFr+OXXaqWSWZnOrS3tsPRxiJeQFHH26emV8Vf2M/Tz+LNaNEaB0dq
RS4haSCDbVP1D3h/Av1wzQEfE+vXufw3dzYP0QJvVR1unVfTDDe8yv4Kne/JEHZnen2cZMpT2jn7
2313yw6RsROzuLa6+zx4XRzkmxM2uZxpI3bel57PZ8ep6c+eszdtdw9dYUea+zEv6/+RnGNEZPRv
oPlDNFvt32bvPdv58gp3d/vU5BIeqlp9wPs6jRXPbwoZ95FJrvxkOq39z9FFftDTKn9uZ+pyNlbG
ZNKWo63cW4vmiDtTvwdOddLG/qAVy9dYztAwp5MN2UCl2xx1E8c6gvhsdyPshpOZBauR/JbTlAVN
LQ9xo7EgoMXj3f9yBY0IYAvDhgYF2Adz8Tn1pXtnM8oTxug2/cF2/X4p2WO3LKjbW8S65nca94s6
6NpRk2ySmzYCxrOGiGGsPuZqRIDU3bnpdsmd9JDN1veKTbA2671ElOwPSXnhM+28Kc8jVCLE6Fs0
j8kPXJPJp51E8+m1+SzT5k6n3RLeNzLDrQUHPbkDi6m85W9MuscLRAHRWLiWr9nrc0txwWUlcDgc
b/VwGmGPdDOeQG/7SkiIDPhESY8kV1yVCGPYDH0ncR7cbrp3vBoEqbpIAx1ag9Xm9vSZAruzME6J
Ud/GKb4gUB+qDS6zM3sfOYPrvltSHp0szprVdEeUBNuhKR8UmZzVNsIZMuc8mHB/rZPOyJU/ai5c
ee/d2bZrC13fTNZ/uWE/L47g7F9MwP2AUDAZcl+1y0uTdPdyts40hbVQM8gFlU55zASQvdHb60X3
z23IdeKX+kOC5pNmQ2YZnOtQTh+WR/DNlciU91w51sFqrGNBWOmvypi5bcnzmujXZK4OGVjUOeuR
u0CY2dNwafHYyshZVUfOpH+ye+c6ErX7WW6c3Xn4tpZiPVieuQX1aA6HitzUgQKzDsufYkfadaBA
0tM4EgkDg+aJzigUDFE9mMAmF8nN1OBg2Kv1LXmPK1toPEtkVwfuDgKIOLlHXIhabrLqe9GYHU6/
rn/UvNWKtEYNdEopQlcPuO8fMeX1U+ZaaaTM/FcV8yt0/fJs1XXBBiDEzXFdYZCveNa1VYp7ffKY
Z5sMg3dE1ZdSrvJDGxv1vhgZDZSeKk9k5rzXbjHEMRGqDAe7nT6dysxVAEKQ+FVNdvq99Fi1ZMXz
05rl4vjktNC4VLFF3sucT93Adml3cOD9xJinP9zV7qumLYDaie4oSvU5Qs9R1cXVIo58LIYiPuSV
0KmUJVBSjHqDEwFgcaLzN+qQ7BGHulviT8LdLiN0m4fYNtvFryYzeSdsmJ9cNdSkLiflC5Yr4Kru
F+GF8ziJpH/Xpw0gz+IaZecvkBHzY5tbHSQfS8abz5RbeeJgwnG3dJaoBMbEttlPS2BirNkTbdK7
1k1DeidbWz91vWpPLdza4/+dlYtVphclhREB03XDZJiLS1d5086YWwrqmYO4Id/0yza1TqAbcCXZ
vMpHb6vcn2zR/yB0VSrAOr4GCkFcFoF1nyXRmeh3Xg//mojFAFDNEc0j09tGwqbBGKo3IGpXB/Vn
xJQVa4+Fdl10OH9Ot0OySHMonkTnkBQ4lXqmWPa0Pyq/GzLtgM9ojdwip6GP/w0bR1Hc6hhD6ZQw
7gtj1UJzNMujzMoSVBFzbW/pkBgfdmct4Hgr8ZrLpRt9LV+LB81p4qBBDnJR/foNw5ysFZ+gvd+g
Voa4ZrIP6ApDqM2wq6s2Hu5Ha7QOKxC6S98n1YUua+uUY3B+nWZpvvTN2N6vQ4bQIClj3zKnJkJt
keE7NsdIH7sSa3ctyQbTdr25ZkF2nqE1MpUs0F1MuhRmq2+JSby6S7v5pWujDl+GOnKTog5VRgeK
rXrMA0NT3umMl1whudM0bw4jTo2G/AMsab/CcQZQve+CXDk6eUkH+rM9y2PqdfLmqMn7v/QkwXri
kDX646APduQyDPOqlRathUOtMAj08bJdzSrW6XoZ8M/5Iu3r1e+x6GSBJ5v2J0+Whn723g3ok+5D
1VQdmNgEkUtJHrjUTZwljZyjQVeiC/oFTKOcmKPTa406QE8bly+rfuP4qazqqQbz867bDpKY/+HP
rUYByuluxV4amT1e3m3ed5v3u8RpFlVGylNCzj+0DdlEcT8rnrukeSDTzoFwBH9pGG0b2gVXtM7H
KSC/cYuNstafJyfhlLE2gWdzBqBM0n8ooaGbg5rMv7ZkoeI64pCCot0LPL99jPG3T5Lh7MzODI6+
zy5eSfZC0107khrat86xHL9vcpecnbQ/rWWllpjrRSQ7IkVJ1eZPOzRpBGBA7aphmcCloLWmUDTE
fRgPGVfIYLd3mYDYjYaBITNWPWtyXfuO1jpvo9DQmLQN6dg54ROn6fRZqWTdG9iWrmVsTRCTCKDm
3l59nXq5r5PZShVe3mJjSLUq7b9alQ8nqTRC0Tg+L0P7D0sJGPDqXFf9I6qQ89CJ58zGNlhtxQPi
vxNHuPOUVf/6hjWt6gxY9UTSKK7qsOswdJqtmYP+zetQswTCoqXDRDQwS8XlYtMz9WcOUk9K09Ci
pphf1+K7dDsGfNLheYsF24YLmjVem5+C+LnxekZn4siyxUHPp9Q3SmvP8/PTL+MzKOkr5odr3Vmk
SWMvwjX/XC3pYW3N1tcGAjaXhqU+bw/UwBEOkdvsbwG5kz33JUMQXpG9Mp+S+2Y+vevlZnOuhC0K
DvM+3kYV3Mr0nNoGDk7lK0bgFw0AcFK2r6Xl/ls6ebQgvWPWIScUa3qQ2JSH+63r2JbWt/xmiu5m
PHiTXZyn28LbV1vre0JBhMWxyknReZontIi6JLVqt6+bAWu8Ut+qWD6bZH2f1HbsF3lAwHNb0Bwo
6/mFibF/yao9itki/53t2r6xX5zbblENsiQrN1R+Z9SjL7N2txHLknREnVkQgkhqQ+be3YgJXA8M
gzNq7+RL/lD1O1RxR/GUMk4vSSvEnjjwMDGnwbWgRJccadlPzmzSXiCH/K0qHRZ/aqhZ582kZIgW
hlS76LrOGMi85O/kTXA6Lm7Np6+vsc5ZpqNoMSrjwzNUETCvzu7dV4/9bF5tIPx+LfRLeTPTOcn4
uwE8973N/th0HI9yFHRdKxD6eKizG8laoopeT1XBFpQ1guV+5nCDmc7w0C4lr1q/vVbmmkfxCksv
bZCcVLf6SOnSsmYXY3Exi8rerRhYd1VLEyB5WidKY1LdneNGmmNbAXOGZbR1KvtZmrw+NGk6XgBy
wmAe52HX6kNBZ/ekgfz3fhK59AeRyReeYjSGahmuiUEFH0kcJZH11kpuZxtujnR7GS1CzLSQW7SY
3fAsjOmXOVPvPnYc4fdzNsAqNuRpcrQ6RFFI+yk9cRdXq69w3DG6t7G0/KQn4WFzlMbqncwR4YvH
ytSLEzXgIjBG4ZAIbawa0UwHiZx6i28vOLdRrqx+2nd/8zRhMZ/jIFlkfyLcW6+s+w7ahQHbagU5
lwVfVz5cqgKwt9ve2V3H1wqtPAyM3kZuiRglEWQQdIpIR0LzOECc2/6RlfbRLZQbqiQtnjMm46NG
d0iTtJ4CNiCmT8K5ZDesvXMmaWmitup+55Xh4GpIKuLXtCa1nfMAo5f40PR2vRiT8a9eKkxGBPz7
YkmxMJptS/G+myMxS53Df3GnZpJbs8UjRcqbKTPeeDlafipT9jSLED6fTeRunsnp36OpcskXTBCw
8IJpNKyAdaCO9IbKKimRFPmeYIUgT5n5Omjl3WjHa9ThPzobbK+P+qjGkCSooOxp8iatElEmRgcW
Ue57MY9W6gPAXC41iMQ9wgLLx7z13gw0N7RG4j0Ay+e0J2Sk9dShqOVvR0mQd3D72Q5mh/IXW75B
gSj1/sRm8bSWpRnF+YQsoJXNUSSGG5LA764Z/6GMbJ1oy1iDzqzZIBXsMJGnH91t/IqeYP1Edccm
oJ3mKNFYoGHhmAGRPiVpWQPva8vlsSuSW/RLIsC0rRw7A+7P1lxMf3WNf12vVbRdChnkI6/95hBS
jBtOL3gCl+ymaGQJfEysWZKObrhmdAUEq61dctkjE+08mlgrC8Na1uq7is/Igj+9ciD5yheq5uaU
eTs6ef+4icr2ashOMmteUc59JQmZqlZP26DKWg5V3tCQLE/JWc3DFgycmgLDcFbwz8svKGGKNPX2
pEZ4Pm6NyCR185lKGbgzLEep31f6enVWDmbjzO015GL4SnJBlOaZQV7HK0eraYhkj7NvSJKKW4ch
sXPWL5npVuRILAKg3+L9iBo1Mkv9pfBc60T5v0ZvP21hN/ABYujgdic4ocK6aHZW7qaB0rufrHYR
tsbeQmBGtlxhQaLBkjiNk/UHQdU7yQS22LUktZqIH0MjEZomN9KQXlDYJXnlC8kKiEikPoy98zar
MQ3EMN3TQZEHqFdbsud8HAJkM1SS5lxDG+5wWuFScpGONQOIbJZ1hEKIelLSG9uShi3JYGJIGO5J
qb8WZaMAkmZq5+Rof3SllUfi2uahr6RNN4796IHIj7ATlRGDM9e2sX/GUbK35grMueBsnNpU6WMT
lujWrFXYNDM/PVpwjqy5wfro3VSfHPTjqjSuQoc/4OS3NJPIZZRtZeqvVZd8wL9nG/ckB/9W/c0t
tri0VG+p11YkCJsm7OkdDTnCNmEtLTy0cUlKZjYEm4OGLOymeoo1+qU5g66vQP4/tUo3Hpo4TiJz
jKuHajYp0cZiOhtOOuxt+gxDx7bHfbektMct7uYXtBXs0IXMTyQz+2sGyW2vDTXCVdJ7JMd7tBEm
AAIt8bz3JUcfmIz0U0/kw849gIhoNCp5RK9QRUvTbncMwN7auUVFpiNXYdJgFRMLIUPSTE9Ll1Wn
EaHgbir0OBBrylNsakNENqbwmzbxsEhtfei0Bp0Qw2Dec4ZYrzpFC6KWbu6pLdDsvrZ291Av+njS
vFlD5yQSKvpOd0zi0XsXI3BKqxjMsEzSet9sc/GyjZW+KxI8v3OTyodYx4jXM2d29Vohj55G/kWL
UVqk0KIv1czPkY9j8S/tY8T2auo+Z1LNuzQZ2qeevBxgmnbKfQCz1PZVSdVSToK1tlr6XdcVK/WC
edgTi5Bs0jT3W/dSm5aB2nhuBsA18TJim+5WhTpM5F9OnNPJ1Ik0XOt6/lMU+h2F8kuMAYGy3/rQ
SY/yvjZzSdyYk6Sq1U8yWt4VCyPaulgNx56sGwXDqfymUOomiKHF4r6p3ihYzxxybi2dZ9OxbnLr
o088+478mcQuQ6oSbWVvy1BvbPmQjPC+jLzrQ9ujOSpbmwRIvzVFGEWIqGe3687YfoD3EHtRto1d
h2Bl8S72Kn63hPfLMmDYehqV4WKUjM43OUCpviBHY2RQZnU2ZNnTgVBqGfm9dTGOMyi/EP/17K96
vQSx7PvQFbRXOAYw0KGlXW/R1iVyCtPdqZ489prGMUtbUVv321yj9BhtVnNvdPEwb/16HgRtWrme
Ml6/bsMeTef4mvfeLZURy+lQN8v2bKd5fY91s/pFEt88e0TW78wAug9jtqXR2E+vJXZDvxBFtZ/q
3kCiY233PFTem8p7jrUK2/vq9GvIem0f3bWjecJUWaT0otnFQzc9zEjK8JlOZG/rdGqfcqoyj1Xn
uaGOSTMwJhMl2GYZe8M25Zcya7Gj3yyNEmPNA1vTOB/VELIGihNfls4qNlN/C3OM9d9uVw8HAnwr
LGXavjRejn2WNA0A43x+ylGBRYvS0g8dh881mSr7XWXDdGm8ZqG3oW84fkkeksrQorUqrT/ONDsP
sm7053ZInW8sMv1XvDnOvaQi/bC00vxQaBWvKrPpP0KuS3tH4j3HzTh8mFay7el0aw4eZhScd+m4
o6Vofu7aeomsisoSiCXlhqtA56SXQ38YSxMh19QM7w2DHzv0MaCZ43zYG5ZVvi66PhxlTD6OOU9x
qaj7RQDQpr9mXQ5Hz+Z8Httd9V5tFOj0qVvR3CzyEecqyZTUSoJWLiaNG80SJmbKMlngdKaEXjDz
gkDF7imN5o4Vs14t0vCpJll4UQoy17SY3wHEG0+ug0coK73ledGdZq9cape0j2r6q1PK7Z4ZbEL+
1NbAgwi2uUTD+Oh37sBUb0xTTG461q4GekEpcDQw9bZOccDX1obLWPYnq2m08zxbeEAkn/ND1C7j
J3HNmV/k3fxT5+4UpEs/H6FAk+6XcGaOMM66C/lqZoMIl+UbGKz0XreaBQ6QhChY15PmoAyjJilT
tfxRi9yOsWko15+bZdmB/RjOs8y3q94mHAWKWjtvKn7n9caw5G4bL34bT4dtzugZw+qJ+CazW8B/
GMw4aZL3KlU3vazjmh+l1Xh/XalkmFBzvpsw2DFNpOhQhe46n5WVpvsxIyld0AQecUDnFU81r2KR
HY0/6Wh6SLAJcgJLNVwkfXOZecnzZPiqK3qsFsKbs9nV2X3a1u1djCaEqGuYpt8lJazvRNGawUY6
v/HRa9Mtlsr5LdcK/c/ksbw2m+Ge6Oxvv013kd9JHJdRKxPrycwd93eTyxhZY26cnCaB0HV7T4wE
dh9JlKoO0nbuLg4wRY73Rrwf3Kx8LFmUPms1u/vKcuXbOi3DOU1NxOqUgO/0NrOh5oIXrtxt/kxm
gclgaK1210pb7Txz2BCMGnXo6sn24HgswS51pztjs7CuepWxun7uiTjKy9irKd7gzLOhp4fbRM6h
zYb1pOmFBZYxTXalmVHXFGq8kofSQ6vf0uPWbN6uIEdw7WoMeBYUrRDeVUOjlpnulWBDbVZJ12Hr
/h1tujwawuFzN7bed1p6e8Wi6d9aDK6ZbBZfk4UViGlqLhTb9NDpiWzLSptCrncCHyFtOJHo9HKs
a7FLYsq3g2iLvQusm7Y9noNiGL7j0pGfQ0fBFGgRndez7TAjj8u+sYoNvZtBUpHDTZTkxExo+1Tk
zXNHhXSxH7ImWx7sQU44xWfG4cY2G7djvc0Oqjt6DJEHyACywxom2yZeRm99Q1g+Bm6l0/NR84/Q
7khgVs3N3uQOkbFoaEssncd0a16zKhOPmi7HO026cr8maRpmDWf5ae2POUlVvypJmHBo+ZVN9ZzS
+HpzHFpa4NXkMkncgDdpXCE+bXttKe8M0/KjuZzTnTg2QjUb5V7PPPswa85y5CDJrPdUbxNdTLTT
edlGBG+4cv4Gt0l9WaXldVWVOBmYQ051zJrku3KwTzSUHPB5NCQhrNLPhHR8w4P6wAmbWLPzBsOf
SlmFmbsyvga69iGPUT5xcbbP3LXsyNTsOWgteCReiXvW7ehRILE4Hwuz+4ZIR8lkteavZfMsJuTi
t0lZv3G9/aCIDjiSkNiw7MJ+nGbvxPDXs2qY+7arfx6BTpAW8U5t4gzbI/fTmfqUWKqO0F0CW1GO
dqla030sKsxVplGU38nUUD/ULXPvOVs1coSJyWPqG8A/mOfB0uEjp/9Zp70RBh/v3DkZAURYt1R0
812Ket/Sumx0mfQnfSqD1tMPoyOO7GwaETAdvQSV+1jlgehY+lP5OqQbW6yx/mURP/b50EVYvH5R
14aALfZF7d0b3cRkyG3Gk/4x6cRRxq9O3p9qauKADE+zHj81Yrpqg92HCFzTsEfalCRkqGl8Pzn5
KoN+hETrysoBS5PSHIYWk/CHRrCjNzI5apXOmfGo21LGby300czDEpkb32RPnMs9DvoL5dXZjNPI
y3V+iNo9VVV6lSOqyBiFUWy+bLY6O0bKA+6d0C4eMtRgU5tdipqvbdJPBCXqpmsCEnxlsE4o6vmJ
11JcC3jkdZMd2ro/cgygt0+jxbnbVbkks5pE4lbw2pgt3RrBSWrqL9TJdwuv2xYvV2ONQ9ejLVvk
yu9pO+HtZSxU17zk4iqOY40071JqVeQJlhdachj3Wc6OTeP7zEXXBn8sKt1PVIOaqRFq76j8o9PF
a89yVNIKk3m8CzkkfxnPFLJnlUPlN4lxck6ycUcdz1Hdh9awDntremfLlFsO6fuF1iiX6Du+T+Pk
evNzon5yH2TVkQSv7LdhbDVO3O36OOa2xROZnAbHou+z29AUVo+WSh6MuO18GvqQ1xZMdmZj1BuK
avHWHaWiMYxy8EOdZNGm2S+5NVAS6j5zqb5KkV5FNjSR3i308dOXKQiT/V4f79pmu59kmUSNNUaC
9coXRIrGoIdyMkOH01tgzsmTnaevZc1P0tuc3p2Xqpoq6kHNFOTafKetOU9zJfDLC+cEW/wNRbhG
BNnptCwX+piGhHv6a92n54wGXqaWey7TtCFWUff47MiECBFsQjspeESWm32rXKC0nD/JkX+yie5a
o39Z4XVzuq9rVlLy+JXGAjf3a3uVMnkct3Y3d9lHoX2bcEK5jng7Q6qQUUtITv/j2XBXfzO0UCTp
28C5s98EmZzuo97UH+lpVAVxI3v/OvODHrRwyXs6PdW+YEK5WCyybJb1tZjFD+qX77jYECzQ+NXJ
XZaDQUvb/cqtHfPtEevsZ8V9smJyHIP610lYn/Dci6Z8svke0rGPU8IqvFEbzab0fi5yzgBW5OIr
Vov+aIHtusEkhzGm8NAbu22YL1aS3uXzvPiO0VFhUPVXQ16Dtp8dB5V78R9nZ9bcupJd6b/iuM+G
jSmRgMPlBxIkOIjUPL4gdHSkxDzPv74/XLvbXbfD3R1+qSqVJB4KBDJ3rv2ttaWOs9/ZVovckNr0
IfLsYW3nyF5sK0CbqBl9u+zvSgsoxBI7RyzfslUxJDrHZ46o02x9aMWba/ZbE6MxteNDJ5NHnN7x
lARSh+zQjC1Wx30eDye7mPcJpAdw1MOyMOALpCtNovt+iM911mxzZ8Lhad4WkwnW/wRUt+slPZE6
nv1QMkany47dtPgUdb4wQPktkcABk+9qhNNNDtUGHTPl8UtGOzRJvYMZ4V5OmvtEyv36UcXzHNAL
OrsMYmminlJ78fUaOamxNrU9nLtUHHMmfeYoprHoj7NQbGuUrlr5QXvtvGB9Xm+HLBl2wsV6TohI
rIOxz5OiHeZylMm3ubVco+iRyeaX1UBNf9yvuJ1K3vT68ZhWex8VyheR8YqZXGHT9vgxJcqrK9Dn
KroSfF6LNf8aWkljZdmt1021dWCG+ZXcZWbMOrXvMAh95BZoR+17fY9p5gRKUwHD2Hd6IZ8lS0pq
xwmJIrPfROOd7uQnK29/4wo5m0MXeG52WH+xzQZUqvllXW6RhfesN1tPVT4J4Td0NTazyZG6KYOU
FBTPSQ5FOx8Go9/2erXr7eyETv+1hPaBJgFjY2yxKUv9jhTzbcZqnE5TIBJKlMQE0ULCmtmkZz3y
66k+M6km585ar3bJRL65H45VTPcHerodwgs7Z8O7b3yDlkqmmpe0EvfVFN4uRG1ZtkWzr0JGre5x
BXfogk+RtB9m0T1jrdBZFZL90JkvY1IfpjhZ0FjWq1TqN0CnRNPbOolEMpgBpDbUxALgK/sChlGb
MMa6MWu1LxbNoxvWQjfrJrO6LB+tLCgijA2Fdxi92WatL9utkzT+IqN7pokfkjh8oSa7DRUdTv6A
XzSaryrJ9lkdxxyZouYgOo/RjbA0QZVSFTjlkfew4nfJhrzTeNeWMW2LXDwUzXDO9e5SC+ulshiO
M47VrpnNb+YcPhdLwRWrb7Ihfrby7DzU8yctwJemKp8NlVmbcOlfCMQ/sIDflB0suUY0+GKHJ84l
P5ER/jCs5UnXxvuJs19td1dt6YIscfZZZl7QI1H5mqE+Y0q6mIZrbgttCXS5tETmYEIb6c2vbxt1
GlJwsK+OVoNmRRQa4XpTxQ0+hklxIptHUOLeaPxOlE/AF4+VWO5qT4XbasK4FU99kMTa1bEs7UBl
dZ1Y4DBQCYZppkt3HqbyOGXoKx5jFjyinWqet6hpmOzsscsRs8CuvG3DEk6y5knUHDqTpiIvItpP
My0iN4PwZ/JvDsnGq7jt3h2zU9qHt2jKT7CBTMMeUUazGQcFvLuqjZkGPk0/vWfMGTen29Mo09Ph
5OjTQ230NB2RXTlZsHuDVNZFygDn3gLQ1q8DLDCrr/biYRLMegakps0zfRzCKEpgK4MFHE3osWbo
umjNzxrjCUuSNW7iLDLx/MSfrabRaWGPMlvkRQ6NN2HGc94r/cKkxwfLLtiHR3sft9l3SElkseZE
rujhreXsF+Gib/p03GuEOPRqXPDDOYxnhyUA9WnYPpb2Pcy7Q56bH/RdjF2kY8BYn8OSMVBVmB/S
CgKjk9aqaavnGCCf9M47y65/clpHYauoyqjsa2O8UIRhYTCG09jX5AB192GevmhaBpLffyX8phDl
Ga+7T9bXZagisjvGmXNWo+20ePhpDHpeTuIdjaR9WXtstdA6OGM6n+X4XUYuzFmjnfNxOZmzsQK1
34ClQRpVK2AamJ19KERxj9R1wIK43ndG0W4lG2Ifjyd6qY+CVd9mR12vd86wFN2FfZmmTaU9Oumb
N7DdqX3ZeluP+4CrT7EJXjOM24yRRKRS3KwJFWs56ehsIXN47+X2pWQvM8v+yZiinZCeL+CNICdw
FEhfa6qtVoz+iAlnWivek6WFbyEsIrSVnR/k0D3q4qqPBUkY+TsN5N3crEH0zqXkbIrK+savDlqx
xpyshu42J+sVc1oxniIwhtCJTyssAa8SdsjSzMmsOFpjivO98EjMR0roBnNzX8Dkj1affGCzP4Sw
LwXd96LLbwr0mlreh4bAs/erSy6RYOJTga2ypes31abvtOqczt6WuBEHr8q0uMxY7feUrHsSTbzY
CqTsLnx3vc3K9ebn4rPkHgaUzLxmw4fjeeiTG2W1GAxwSI5T8TSwRUZDeeFnlW5iqlq5wRtEcoYJ
c78YiIHasRzK9YbW5Qb2L/dV7G61qeloenbkDXIvV0wKTlXgFdWwycICzquoNjZPgGAr56UTmb8r
EwsY+48d9Yeony+KYAcA3Fcv0u+UPfI9BJxRnoG/fNnVT+t/23oe5CzsoAT+RCOiSdIfMtbPaQtk
zZ8GZqmdJ7TRTmbB4Orn2rYPDnOSWwnIXGqPmcnnuc5Rc177lRvElLMeL5yn9V8T1FjFUJ5q6KHV
imU21jUe3FNYYdUWof5eFfne6j2/KsQBn0SwTDnBstoh4hGSlMwOOCY2kMeMhWVyOWWT20JfoFXd
6q66NvK+tN/z4QpDAItjbhbz1VThRUvDYHSgGoZtWLw6HaIZp2wtPNbWRXY/9E4YEC4RJR6ZWI0B
MdtCC/tF9EMypI8r+dmhWbxZkhYd2ts1HQfIsNhanLw8qz4ucfdnaIbT/XTV7bqpj1XoUxlHRlVv
kVQZKcaTOs9vJvFgxlIcW7c7h6mB4ZxVI6o60J7U21UqZd1apThrpsdNx8tJXeMG9QS5WL7zt07O
0zovA4cxE6fApGp6DesT5fAJTzy0HctY2FDYdsIKQgglH0NOia8EupP+E8hgm2xDRvJlWcBXprTq
XaaPP8PKvHI5Et1+tLmtbA+nEXWD4slFx2Mk74MgVxVCjJM/DRmKte2sSWsXDiqwKJ4zENwQuDbj
odMtGqjdPp4he0G+PQjFoEnrkf5RqW+amcVMkt65ieWCn90DNIjBl6iygjgpCSYlg4yj4UvLDHJo
IRpLLGUe2bLMGQik6eySRARCJS+Tad3mhXnLHzJRCDlRdbdGl0RZuo977bQuQDxcgvZ128d7nd4F
o0yw12Kq4ETTmxz/nb6/V7p4IrY0Y8yJa/5mqPUW4vuk6PCnLK3rXWqoCaFF5+bjnE8+3rxaI8bx
QTkDYhw6QVmiOjbfub3Su5TbNc3PdcELr1xTo5LL1mm6fI1BklZT+GFqQRwBJnt698mk9OVgjgmL
Qi5xRNS9idFJfVQN3iAl3Tsvh5bUX8uMWCDyqi6zqnmJKX7TWbEZSDEBuMFBJYNlYXwrzkKJh1zH
suvIh9SCOPC0/kem+YO5ksCx/jovjPkunhv3TZi/0yHnZkl3g+W31pAcbco0dGh9eBqQfnca/Yen
eCFtTiqz/3JnlMhcWyDB5orG8QydmTlO+xTWRRI0I8ZdM+pejBmmarIZ+sn4uC9aWjbwXDcETGPN
Ppe6Wp5LqEF82NVMvaHQfZ3J/nAWif/ASLtPo1b1h2a3Lo24VIc8Ur2OsOIN9Z1jj8gIVdPTdemo
VICG6p0+z/2ZeQvjZl4rE27AnlYb4wqSOVOHhXceTGkVQ2XWbnKr6G0funwKOY0bPV3uklOYIP80
pLcKQ7SYuPYXmznutG6DVpXW12INS+ZDBqLvJpJRfr3Z3cBXiaeV7GAPmkFaDEUVusg22tpZs87B
dj+HmKWzYcgeufpAV2CKqkiYf9F/MGj1yw0V5vuGunTT94qcYKcaf3STKXybKnGsINIYL2eLuNjk
0sMwwB1rBXkpkmPmKhrNVk900sZUyqq3hZfKx1raxjnLSnZwodIDjBiUXVSDMi6zq7OuxSXzNGYj
cF3ywUwQAwLgB3GN3X66ZZ9EeJRxc99Wi3ispyGmk1VQsBPNeXS9RhyslDGH62+0PtNR1JnvRD7k
RLa3xxExYArL6DJrogx6VilmV79xbso3bTndEQ1ymhArCjTzrUgbjIAmj0aFwLec9aZ8se3wvLqj
prA6F1TACwqN2VAJSxhFz7gtXAN7ILDzZpDVPRIHsoLrvsgJ3+KQHdfn0yjEm1Vj3dSGPfawgHFe
vtDdYI1GbjBykdvQnjmPH8ZB3ISOOmuO++Y2+g4vYSDIhtRSdeeUDnjBeIxq87Fx5AsOjYNlG1er
yw6Wox0dSrZl0D7X+26VCDyA141pIsY7ZCoU3W0WMbo1Uh8YNnCUeGxsXsJwyDqiOuXYuGkn2bMp
Ncj1uriYQ9/dmqN5ZUzJCYQ+CzoFs5Y1Z25xD/Gtfh9ibW+AOy69QtWLvCNwPzCRVKXfRvZj5kZE
qpmIowL/OTMVnEy77YyEM6lxm9vkYtewDjG/O4isO+mk3B/ZKzmL2P3vZCYjYyiemHXzQJYr0ST2
fZqg5bvTmcnvz3k2EW9NOQM9ex08fDIkXuBSxuiYtfeAKsCLTgLqmQSLO+yJTvG29SyaDWaz3Z8V
mGVdlMFeBYt/JKn57k9JgZ0972Dvs4auTHz2ivzZ06v3ocz4wHje45x5I8l86677xFT3+yJ2H8K0
v66FUNPb81ZMHSSeUe4mqX+uf3VaG8/WTL5aJt61KdvrdvEi23X5i7qbPMRu3UmNSCBDP3l1+Ttk
tOJYq9OYyDtEYYiUTEKMcX/M9i0z7knyRFbg1E9lQqq1+J65QplsXiO62Rw379CpL0M3wGqbB+yW
MB22BoEfv3G1CrJCzIDJb0E4mn63JM8JOzr29EPOzbGmy1nEveRQBZyvBsx/1oebzo+Jmx37Ln4O
4+IHCK9kuc+OGSlxM6dB4LVjKjlty+zO6ODD8SxgHvSwFnAyMr3qq64nwxct7z9KFjSdpNjSED0S
8bddA79llMJdMtnAMYBtSGo4jXqGLMNJ0ovbGwmu0bvsyOwIvyq3pwM/rW4ZjMEbY2TVbOe3YZY3
mhKHoSehTo07y9Vu9a57NXhWFSdM6nHaQdrXKsE4KYEmGnxaVxybmaE/XehCdPVvY6ce8lDNlNWo
GBrhKtbscuDprQPSEGB2XX4W4AfElaTnxB6WU2GWd12Fe3FKDRq4KWNb8+jOokdmyO4N0o6yuS7v
ufh7QJdo16Ruerdm+ra0a/jEtWpTLVGgj5XYDlhGsNjF0IURB/Ml+u6Ee9dFiM8LcV9NUZza0XiF
Kg7KJr+rnU9KjPUmTbcTJNk0x/RR5Gk0tN9haT+vnydOwgeNtQ22rT80ArInT+W93eRXl0vfr3Fz
6yfNeA3x0MryEjfTq2w4hmtOZN4LrX/OLbIhC8df1yEVMwgYncfAqZ037nsULViuveRg6EDSddPc
m6N675r0CkjzlNXlm8vKtX5dcZmA124s8gnXlPeqL+k7FNPN6jfGgHAOFxuXqP1WWjHBFasCTjt+
61batyq9QKYOB2Os7Xl11uqOG6Ewbon8eAdRz3deCQ3bRM0pZmhzuEQ8Tnlnb1ShEYyjtS7Ifn8F
a6X31+w0b76PrDmoqvamUtPWW9p1BnhYbcPJ+NJtx1sxIHIcQlBkB8PXenCZXfeT8JSPHCNXF/fH
rnNPmSEeSoOHGjwXuwSLv93Cv2necofKv/eMIuX9R4fO4wLbix00XYw90cYsS0VMVxtOVexTPSLn
TD9UWA7WV3Wq4gHBdq8pZJdcVxHJAvZNCdBO1iidacPEZGiTsjm2D+SKweyK/raOom8xNneSEEtZ
pf5kjNsiCm/WKTYdJ42icQJ9To5DuvxWRNl569G+t051ObLxTMkvgwo8L3j8zIiSjS1r8YYjuB+9
UBhg0yq2SRgf3FQiIWd0PCPvLOfuqJDr+eDuiyhBqpAuhUTp/lhuAXLaFMPT0obwIqLHbRcfpdkP
e6dWCGnlyZjrbNuaAIWlMd3Gy7iZoFUCd17Sb9dob8xa7Vnlvq2cs05fm7cVWaUbeO8agqEPRm8J
mtJ6WAY32XoYuk4FDv/Hoi3lPZwmLWA533cG5pK8WNP2i/Bz6RK1zaWizhlDzpe9gfmAykjI8sGO
h1/reyCrJIg1eRMZUDZ0rL8i3FJU3iP3UTMrP2YM8tKaV9NtMfEbGKnbaPJnFR0dZ3lqWS9oq9f4
PWDJAFcwkngfsdAesnw8EoOzyUtJt9O6Kv4/XZsemogGYiMou6PiWSYxli3OO3NOske3To+gG0O8
g4p2dRrbO2BViZpq/sa6sFNxfBma/tTGvypAShzva7ZBEhB9cl1X1IXlyAKzSFm35djvO8Mj4B6Q
mZGD95kZBrjMUaPM5NnWsndV2c/FkLOsYg41mgMnoltA+pOeIzI5zRsREZcx7t6dnEbTmrMeuBn3
1WhPJBoXH3UI8pg4F/yH73oWdrs4qu/6ur2OPQJHp5KTqyyLU3Amg6RN9b3ZIpAnjs0oufRcSxj0
cWA3DXsqknBe99HYewwt9dxDF9NRHslKXS5NZTGVy60Ijm/Ip1q0vVbMb9EcvWiRe87CwZ9G71w6
1VPaL8+j6SLMLGzDll3Vh7AIe5pg5tYhzmxTMrOVR2zlxW/cggg0HfWuaYBpQfGKR21o6v1A490f
BBkvvdCmYChJUVq6gSHaTUXeU+iVzl5pNQNfwmo5hbgwV6sBcUvwpng6dRHupZ6TY6MNyFMz08kd
ybWhDZ7hImV7WzhTb/GrYYYall+yQfYY4Awewqpb3lXngQ/ZguTZaZRs2KE4NWBv36Wwxk+vL2Lf
dprxpeGkco+VfT44ZdqehmZEQZOJXFZh8NQzn/EQtYs44PlCDwzpgu4dkYe+EdXpyRRIBSLtYV2H
cKwOsU48FTM6usHHwEFY1EyzougTHFSc1Or3tKMK5IRsU0+2xAydKnwinBkHHN1GHO+8UemB20f6
2QM8oB7IB4CdRh0rdLA32sy/B2doz3Kpum0Za+E5SUkXKQ1Ej8VQ8WNX9OPN1OPVrfIO9i6nGY9i
DNcxAlNRh4w3MYvNSS/Q4WnnvzNv2rtyfOp2i5TaLV1J66RclRFSbBhHp26eGjExTcRLu3eggmq7
lMCCOvXGLSY1UvUb/X62KprOPTxhTWtkU44kNvHOOfSGTrnjNoOz1x13GxqoZpEiCaUeq+Q6Zpg/
OIBlr7rmJlTSnfWrNCSD0aXbRrj+m3g3tcmPznO7oSM2PXEyIjM3QslzPVLedQFDUOIu2KJCtAAz
EUpq7iaYOV0ivdb2jjmWatu7Pc1pnT7cVJEuHYFkAYGj/IaVRUaJ4TqfIHk8+nUyHhRZD9tpCeOT
IAAiqOMxPRarnh4v3vRjVgtqpc4ySbERuf68mm4qr+KRSlzcWGWDoUZrBwCGNiFsJ46W9gCsPJxK
oeZXamq51UT4hjuq2Q11ah1D1+3w7E0kORmJ7e1sp/4QCHY+UF6yI9Ymjza25wC1z7mUGF6JwEsa
PYJOJqvBjMAIE3KIgkIQYA5Ry/T5xMwPWWo+6IOw7z18LRtt4TQg46tte0yMMNQn+UhPHDKwECvx
0s4IMQB9MCqVm+xtvnzMtOQpTbP3wdDtQ9KsI427+oHwmE8x5D0rI84kLGYEjanqxZrMhOwDvXhI
zYKRC0usk0BCZeZWsuB2n6DFSmEzes6u3e0/NpxItdau+juzMu6jxfBdgdEHDQdV8KDy6pLF2EyW
6G7BFmGHuHvpmnFujmpF0nW6/cfKaiuy6DC3GoZ1WYWhehLfPeJr4+UfLlLr0qX0zqlK51V/5Q7A
OjXuphyzVK819W2XAOfhX3xJ1zgqS75Y2F43nd20Pj6MzFcm+rmoqueowmO/akVee53znFi6Iiji
6kl4JZmOQEpZtiUFfAf3+5x2/RoZ5U8NaIlK/BT4Ggt99yEjmoPY9u//76mi/0UesfmXNFa7lW5f
GwOjArz4WecOL6P6/b/30n/JXu0dysY5JrCU6I+PaaphgDK8uf+9F/9L0KohxwykPM3uRJyXa8Qk
KTHN/yOh9r8Kr/xLRnOrAbWmMa9dxjlOvtDFxiRquUt4+v49xPKfv6Z/Ud/l3b+HVbb/9q98/VVW
NCZU1P3ly397AhUr839df+d//czf/8a/Bd/l9ZNMrb/+0N/9Dq/7H/+u/9l9/t0X1CiUxPf9dzM/
fLd91v35+rzD9Sf/f7/5D99/vgpho99/++Or7Kl7eDVFCNMf//Gt4++//WGsoy3++X9//f/45voH
/O2Py2cW/x8//v3Zdn/7w/4nk0XDoey2XdQBQ3Ddx+/1O6TJ8D3T0T1PYgQzDYd8VALVuuhvf6x3
bAv/xv809H8yhCd0akXXNSxbyj/+5/v4u0/iPz+Zfyj6nE+x6Nq//SGdPwcS/Ge+qJBsmHDJ/Msk
r0jXtv6SM6qxvUVl3u6RmYkxNRRMkOcdSbVjJE+50asyfE9LTQYc3So44sxhc0iU7P1kiX4lunGp
XGIxyDA6kgCl+VDSZGTX0+oc4+A7PzVVF0O5kRiREDyTRKOJM4RtTs9/ZbmXHgc3fMdy3gWTDrCr
pucoy+kVJc09KhskUGQ8NCQiMW1HkQRPkJFEUfUjnXq6IZaURPPr3A3Zrkk0sIToVasLM6gNw9z0
Rvy15GK4kFiS7avB0CDsp+kw2d7P1Nn7TBhbNBp50Red6ATCOKO4/pjcOj9RKrpM4HX38LQjVied
2Cc4SPQwoIyU/gDDrcYdIZ412QThZ5o/cgw6sm6+18rqtrrTT8HUvxFfeWlcUguLUWnbFj4ijMcb
h4kBJe6CYeRsErM/dkZ9GrKk2+hFfiob/WcoJemk8wdxbptcSYcMDzdwSk3tnb57xEyNYzs7WyZk
A+DSxrBLXyfADKXsqJm0PxPzjhEvaVAWj43VcJ3FQh0ek+0wTvc85WqDHW9bG/UnGxy1+4J6wNAC
slGbC3FTr0sJy7Imk86iJqYEOTEz2w9kz68irI5hOR/rqGCiYZkdMHnhIa1yUh8hJkEY8Vu0DVMR
+qcJM9EQ2R+zNv2a7amnCMZ6jNgXkr9QKCFpclbHKhqJpKQE3WCgBS/thwqEAcZpKTwiYMBrjRgM
kqnK+hqfmd6Icr60lV6cHGt5MobkB4nYdkgmVU2PwoWRCqMAk2ca/WJ79GjIndoQcZ4cMhKV9iYJ
NGxABy82Lplp4AYCz4XOzehTZeN+XDkwx263c5jHe8LK6GP+YATjc2hyMksmj6tN/KuO+hQtaIFd
lT8P7mVYTMmYPSfxHcFUtMXLrrK3iRs0wuXUlwCFYQfJETNyWi+INuj81gjoJ3j3aart6xYnz8L5
3bJRAqpouOoiI498aD2KffvbIscLT/ierYUoEVKt/KxgZFOifjNhHc/JPLwjrioaYcl2qML3wv1s
NFpq1Aw24ZH4/5IIDyxLzI03lk9T3xIFVMy30XBsS/FqTi8NaPB2NIrzOKAHzSlaEV4byPo5BevL
CPAfh9FHuXsxKyANr0P/kZ52nJMK2m8Mqj47L+zfwJTlQtPITIB71C3TvG9xe9/Mbn7OzRn813oB
+wA6K7Wj8LIPa2FKtWZXNyojMFXgj+3JVlLiEicdUw2X4ZhZ32Zck0vmxLs4a26ahAyiqu1vwRtf
S837LA1EsBFcijoYXqG1eWf10u2RfcjDAELVXOO21dxdY7ZXM+7U0eO7/RwdO6PloBTrl6r1dhZW
W6Op3/US33LWlx8q686lxD+d/il647nWs+0cOV8JIby0toihNJJpw9za9ykWgWORE1t4SC7dRDFW
PwxL8auLINUyDXOuHj1YioLbsQbDtzhhbUsHE0++OJu+w3ETC3kTm/WyMYZDrvJuR2jijCGwYEKJ
NEksdbzbmm7xEmU/ImoJMlwe0KFf+t4bt6lbtQeNg4bp5sOmHJj7E0Uv3bAov7TGYA4rTl1im1gZ
dZ1JEGeLOYuVkzEpBHI27dkIy6NXxuQ9o/3Zor4YSfg1ufOlXkIacu6zW7d7w+VJmozkuXWSnDNJ
bmzwogf9iCF6YHyuGTIGbbhEeo6FNXbgoMzypUkfvQTbrlOSeGy6QZQbvV+ufqbOVCAoqQADkQU9
C0IlZpcTs/qMsZKZJTxR1A+BrKcXz4P7WeLjJPCN6d2xC9uCNE+BRyExsQD11s7TCI+N7eo4y5U2
W/I0aFxCtUi98RU9lf1IUgZs/1QC6xWfpmz7Q5rLK5KJxYObEWlVGcea3ftIZXsk+yfxcfeY51bo
b6pz16Rs6eJx0XraMjiGDXmQXkDkMZrVemyrbbFrR+/LYvjyxkZWhNIxDhWDaPYlZ5KieDAtMnPQ
4oD3J06x81wGGj7kvlDPLJVbJVHPh5iSvRpoStwTxPHdtexRQFTmHtiGcTRwsA6BJ6JVW4exe3Dv
j7bRvltGxM7JGTZ+UW51EkMot6mOf2BWxuMQm/6SmJ/SZqoIrOh7Gddiz3EPoEa5r0gZfL8pTyHJ
IcOQPDn41HHmq1u94dCbNIIBkPmyr+YWYH7kQERfcdt4yV1B32GzjDbGR4akwSVxbFXTbqy/Crr5
iSdu5q56AMkrt/Hch3trmNpdNmi3iWveEdRy5mJey4FJLm08ZFtDoa53GTlR5pwTQ8VDY5mCcDRz
FOiQw6fRQcqmU8YhIh0DbbR3+jCUvgvYxtxGWshm/jahWODbyfJ9OXKqMBPxOsnwXC/+KPAP6jjh
dHc416m2rcMuw21H+2hMPE5dTRBi5GoEEbb0YLDBNqdWrHR5Gx8az90NxOchU88f06xftITpiqLW
SfdIo1MpyVqYSFREGb3UdRFuCQLB5ahTYKQkFmSplSKZza9F2cPIJCBHer4zsvKpx2G4rRPxQZvd
MsiZcKz20KpXwLNTTJrWVlY5in2n3h1sMeRLjIB1JMie//0/RDQFttm/OpZHUKJTX3STIBfUHSwd
jrarmIZE+yDb0JnN9wp7vxt6v0pgRlP3lTfQ0sAUtWCvgqy2iKSZrJ2Kwov+p+Cmen9KxnfDMV67
xXzkuM0cdHhFx7NvSSu4FGmW7F1VLXvegp+W7clxDf05G2hYNZaJ8pS7hj8teG5L44184vhgzs7V
S59G/L2I5d2hJCDD0YhjnZ0PQKmHtsH+UFm6sSfSvPOzxP3oxuyX4P44A073zHBt2o3onVdj8tS2
1cj9j8wb4TXr2mevND1xMyHOyVudBOhTlyV3uaBJ7prdbzPvssAq0/DJq+8BzAKt66pTA5aOJXkk
w5WwNYo1jFqMOiWaIvMxpyGgSHGVqafvl4yWRKhalqF2U3Zk0WdT4/pjKaXPpcBuQViistf+BW8n
NgydJAP71V2fksmgFzlC+sq8dg+hxYKlCELtYzBEJhbBxOBlHBI+OLAYJr5knO5FnSM6eXB0pZOd
NQUfvBos3WECqmamrIbgY9hIl6SlpsL+tj12jDobMdD6iWaeIkJNuZ/UQ5XYlznHtzWK4zSRbkit
95sBLzsyr5qbPEW/o5eyT8Qwb0K3fWmGCTuieY48e9jLlMAYL7/YOQWRZtR3UpuPrTG9jKmcts3w
3WgNLNKISGQn8aPLAQERYdo7Said7Ul/cuf5uzElKV6xezdV9EMrU7vhRjrQ+LK3Ts5fLlBGvAEI
YynMqzvQtKFOaUnKYWv36NvZrkIpoJ7ynLT1CfEhR0neuz+yYUZI0zjQ6YAxbK10fxv9ME1D6s/f
Ej+mn2TMdis1nNTOQS2258se/EjzogM6FMRWfjvk0dkkClMzvW2PayZx8qDWnRdmYZCZHuWXEfJm
68oJ7iP9jfUn38Hze1r95EAQh8QKbyxH/IpE9TB1pP1hU46S+75qn8tLO4XbSPYvMgrvx5p2iR72
/RZkGlA5Z76F12vfuJrwweq8y5TMWhT6WBFIpYYXZzbuvUJ+zeARBpp16ZjdttD7A3jZ45ozMY8R
4Wqz922VENQljmZ/EjWZOOI7KrufwdaTvZlNhCQbSqB/N2yT1sYeohOTfTYSwLTvs700jKeupfvF
5vclOoLjaLzQVDCuWd8dZe4o3BdzME36fVNG17BkoQdW4aZ8nUheNHm82tb4bBzSVAowMAyAdLCG
W61uDrlX/saNuAuRgXQtgr8bwEbm6GaxAcXyyMCdltVUBoKkQPx/eKEM+y65awSRRaVnnOJ8RhxK
saVlFrakzvhAe1vInM84/fVR+oxr8ooH9byQ+LYRFha9YmQ1cvQ7W5s8HhRFLGbx2GVgWzJ81XsI
IlyXcJZRR5J8eCbbkxhLulFAWNCEIkwfzTnFSFMXr/P8mQzmXlDGZuScMWTlWR/jBxU5p9rKTAjj
mibh/+DpvJYiV7Yt+kWKUMrrtSSVpTAFNNAvCkzvTHlvv/4OcSLuC9H7nG4oSirlMnOO2Tq3Sunj
3mrFiYxrnqN8EqMaTyv5Lyji0Ovkov7blIzpU9pD4ts33bb9rFfOoRxpfZAvn11fFjtB+4FAjxFk
wvzeHGYAyuS/erWxHiZJCIL9DEEOrvic4d5R1c9iE6Dmr0s4avS3Wq2Lne5fMBgzXd0aN+EWx6nc
BG9zh9Ul5nnHxHFYGVkvqnnQM0XT37o4j7XQQyt8JFbkXrQAVBvTpITUwrx9Xbo3vbbAxJCn0sbX
xJlPU++i1EMBr7xxYWdDO+wm4lvicMJ9tBGKiRFwnU35rUMjqp383NgpTr3S4nHzPYquPWgrhabC
+tYBe2LDxPosHooTqGFu5mx5EP5kBkUn7EPehl1DnhzTwp/VsE2eGmziNXm0My6lkGUeVRAG0qVz
zkb9NbFmVIrTqcKymvlIHdxFIuwz/6OGD127TsLR3TjFM2PZtdajWYrhqXEGBfirQfcg5kA5PU7q
dYORQ9+LzCW9rdUEn7aMjSBNC5Z7ax02HmcKzNZv/E/yYEyCUB8GxSFtGYKX3t87gjqm5vfsOQ0q
Ra+c8klv5mTTWLfIBnwF4cJz/tkl6KjKFkWAJ6CkGo3v6/a21LI5FoYfgd951+Ne7UaU1JfRGygy
S5nuu228329Oc+MVGo7Fo7rA0yK68s7HrSlz+Sczep7aLbObtoPSA9w7Ajv4vU358yQpHoZuq/wI
SWb0sxywvl+svAE63kPHmL3OQV/CQ3dkqo0FnKaBdL1nE12lXnt+uHr42NR4LIFecyRRwbCIBKyS
08o5NOl1IS8YrP46ImfF6UWpgtG65GUcul7+Z8hqukU5TRFjX0mD6k77fpIgh3QMpWxoIT51L7ms
aPb1IHOQb5dUAzw6DFc3QsLKz7nrvi/YPBbDReLMnqdt0qgpEf/NkJCKwnKQVW23oY3GGA9aNAwc
NiqrQwWpQSaG8yoF0PexQTSsJy8agJ1t2PPodbILkV/vK1fNgdUoGaYOGw9SGw9uQZ4KTEJuLNev
OG+m02RZz3EVG4gpkLajmskiSJIUo2jAQmy7qGcERKn/cQLZW0H/BP3IqOGoOTo3UpFU+OjT0GKc
dxHV9FFi1IVIybAgAaN1BLh2Gyv8TfjCyn3SyHf5V7TxcmPRl4QzKz9/tsZvV4FY7QmPYOo3R9rG
fSndfj2mkz4ETY0KWq8bitqM3rta/LOfzEA3/y6wrXar5mbPbU5wGGWFk6UIgfSJffToLLuMFwsL
DYi9oNK1Z1hOzRCqhIrFnK32gvH5qS8067JOvOE6j1R9zKwIIbENaSIYJtbd60RGQs6jPKODDOp0
cqj1vJdl7j9pujtSJ8cXx00uKtcPMmWjAiycfX6GDFnk5Vsdi/RY61uEygpHHaRZrHf5gVv8TaUD
HpwWAYq9Gp+jCnMc7CBDvH9mO47hmnefPs2Rge50JOprKDe5aIPdsVxUd5IXGn8HeugM1wlcPl75
7wYK3LGu3J+O6D+Z6fnpd65jup8umMPARB8ZZPm4RqXl/+n09Cwdszi2ztdEkPm+8Di1POedI48m
LQE6JLmLmDtZ9zGAydN+Q366uGiAagMDWcx0pj8ozB28K+ipXqD6WN15jKoS30Kea3SBVsNeNBD5
7AYa9H3OAtYzihtPghrhsIGWX/CDve2hRLX+R7U3lk7FzurQZDd1ceScbNmIMy1teS6in9st8JTD
BrIkk0njoRusQ4e4K6gGo4s2QIsaDRffMR6FYqoe/LmooCbggKoaOR6dAlr2hCMjwPK00tGCvzTT
0os845h1zbnRUQLNvnca4UDsC8OmwyqWEctf1RA1BfynMiLL9g9CF/2pkrgtCEla+ECa8kTLcgKL
uDfXtrwkqXEUCcQizNkWfTTfzmHz+EguTR+a/h9hN/FLWiB0nuZo1cWf3kE7DG4F1jeN6CzHq82j
4AF1yStz5c+hbYyjVnIoY2tfj5m/dARqxV+ZgHWD2W+vHOO7d5ovZVAbrSlZuHYX1eqxY1kcjXbz
NCXlNr5JwKNpNH4gwBdgi9vkc3gejTK+biIIQpo4LK2iPbZmxC6rplCiCCMv5w8f5Xv0uuoy5mPg
OWHP5nHf1upO+OYQOa3sWbUCWYIhTcoRlrHUytBAlnCqpixvAksj1gpyFUx3AA1x855ZoxEMXf/Y
8aHal+xcA0y2OyuHrcnnWcfhxngVqAzSmklymkbxxCcwrZ0stDwDqMj6j11fcS50HucpGAxAHJzf
fq40vh1LQC/Tzah0y30NAOI6UhKqgXxSiecPeVH6gJJiTxbmybOS6eJ03cm1FXj1mmK3bdUz0xEF
gofdr7swjBxq1qZdfUHfWx1VOe+1tMK9mWnuiS05IH5SnlK4L7syaT76hUAZULC7fKN9Tx2uYgb6
gRTshitXMtdzpz/TYn+laA2pOMxnP++iFTrEiVu9CsbxqFjO71F+vusuMWKD0sA6JMlrZzLJAd2R
s8swgzwtJsyY6RuJ0MB6qWozI5/u140G5JfmF8vDLQe+8y5mKjz0TsvCEpekpUm8Q00lg8WLyTkZ
wdYBYcHfoiEeMLlJ9BjtNovxAxL3gJA+Mjb8XWvMWKho2RG6Tf0VrjErGC9rEafxGDDmqQ2oQeVK
sEONPALbXLNiHRtF0DjGn4pHJQMMSwYmj9Oh8rJr35zXFNkahfQaoj+4Wamstt7S2wnD1o4UN8hS
KxnBIwA6CowodR2TtyhxQlpOczeZ5gf+Bm/fyP48CtyQon1lq9Q8rwtxveZGoOK82SEkTEJFpkov
vQOyb/WI+rViNeGCkzNXvIoFQ06gJ9wfVifqIM/tMups1CCIlHdm5xK/sxCy03Bz5KzRH5S7PNpr
evQdS4NFlaw3qzc3qxtqf+GMt8Jz2daowgzLtbmklcE+urJuSPmsa97Y+l3cpl/YZsyoMym8dQsx
+yiQtJUm8ly9OBkxIh6GkJ2ZZIdJG93AWAv9pif6yECAIhPnp3Nvad5hHBtmAwI0AaOPLfADwLfr
+Y+ZaxmYRexhTyqV2Ns5JD7hSecRKyr421L+4M5JjwNKshqvXcd/HNJNkadEop4YcE/3uT+CIQGz
07WF5HRspqO9zs9jSx1mrLp9KH2DOixtjEixOQFjzrQYJv0hWbt7U2PgDrr/DJMFhI9ne5dqQWIC
cKjU3OF1EYb5vOFPaWjv2oLYMxQlAHLJyj3Oo/1npeaZcmPcy9W4GQv94wLCjkVVWYaWXF9GJilP
UooAk0N9W0n3hPmZD0Gi4T4npiR7Xk3tgQ3JdM4L/eA0COfLSqsjaeYW0d3z41Il1o7FMI5tnVKm
m+qGg0snvafhwZa0/DJaFUeZ6Uau0+iXPj67cN0ykD5Pv1942DREByDwnrHccssbbpqflkabDj2u
f/JF0Pq3enZNujgcQXXfG+Chnop0y95BP46dD/Ns63WXwUW6IJmLWzrXyrX5xxtN7pCB41ib4X61
zIw71zj4mt4GpFC6lB5e/8TPZuZgdOVpqqsfp2PsCncGIL1h3WlGdtdPG2rE9B610mAx403p8++X
nvhwoat9paEk0wZ/3seF+xeV0JE01jryc5g8iCkToNsuGbC53E+L94yQlbAjQyA1LiABZRm4g7I5
0brZZ+eqjMW4I7WT5OTc4dTzZTSVjsvUmOY6HyjQfGPIGYZ72IV6FKpO5b1Nax7fJQqQPXDmwlXX
uPGJxvGrQ9nMe7dsYMwTIRAOnBJdkRxnWPuHWb222bge+pryqTcGMJf6ONAHl0y5VFVSNFjjwyQX
WmBXntWEGFubh6NPiRLAabZC0jk6FPf2RznzKLdk/1aapBfkswsEIekUme7AzgysZG/4j0mWmPqd
RKMTaTN7plpjrNu2JopokjWQeeWMCtDAIeE6miiC2UcUMLLL8k1P5PgEIyJcDUTh5DA+JD6hLGrj
If6mSpmWBYy384GPFG3Y4C7XEzM/1aba9wjYjsVQZef4X9o5PbZdmw5QznBPa1kfbDGXR8r7fVpY
5dlVOsF003xWef7ddj4Twv5emvGmth6IsdM36mZVvBHRY1ziROgnggkTdEPmczrr2LdX/54rzjZO
GsCjmRVXHnojX1ibbTp/NyUtvswX+9oTDgzJjHaq8OLAkiyTsqm4Vk1s3+U2o3R2oh2LA0bZm2fH
RDZoTAkXlgFSY7PXGIt5QUotk6uJyWsi6tRw65lvzvFpZCbsjQXL0/oEOD+O6EBeJNHsnK0H04HF
HiM2J24N0+QbzAJYvu7icXLobzC2RgpQ3d/NJiBxttLZofP2lPjajlM99CzIqBWRh3SO2n+dCRYY
te97Yjv/qrEnuXyZT6umurNanC+sM+TWSxzTq7u5gfqSYtFgI5x59tMyQb1uzJjIs00DpenyyyeN
KchL70h88oQ8n0ieJqslmr2C/ElegbvGFSZq78HOcm+f1xDmWnfk+c7LYFLf+lGRYjHVNXsJhoWZ
cmyxbZn9/zaUcIRceWGLUXR3eq3/rPjIYRf8R5fVPCydB4gshbmf2y+T3zLUbKh6YBnZR5q7Ajnd
36xg0+2JuXmIHeLIRmSzXHk9CcVYcOD0FagQRuCZtjWKDS27pv3Q3rRHc9QgdojHIcMDNSSCiTG2
GL3Ifpbc1g4Oc5uEPMAhKbEzSoPlwTZc92B6BMAh5fLh9Jp/bknILeo2u9OQthnsCCLHW35cqT11
tqtCcFfPutvTIsblN73nrnawbw8TamJhQp2w2XclLMkvjRb/jTUgH9IhY3xxxLFCvUq06l1n9MDf
yUMBXBJLlgCCWBV7YTlvt1jjbJVHuFOSP2YD3H90TfFexnR/w4E5U/cA72PbUSC5m9NX4I/5y2Kq
e9M2VTh0DLL73vBwWPh4CjXG2AbWjZPMQCzUqoVCnk3zXbc+1K4rT0VG5Fk7Y+4ZoTMFqYKq6an6
icdzGi0A4cCWOvrDRM6aS9hNoEp/uqDXfiOwAP+ll2HvNjmxesc5VGOMzClzLgVnTGAZnFG1jhjl
t7ZO8IQdO2c4tY3+x8adpeTjPOZMHtn/86DMBAoSOarrGDNTr2rPiAy9MS55Opzb2GqADvfzpWEk
C3YZzGTDjZB4GgtHAPCqHCh1s7y+TMXFnnX/DH5ovrS1XC5tTtHsepTh81IeLDG/ckB+SC0jbNMe
/2IpTfczXI+kQxxptyRaeO5y+f1SYrNseHX1m7EyNsnNb1JcqEXUK5BV9uVYs7dPwovM3HiPo8el
r+aLzLPXDMENo52VVn7RX7DCIxXRk5+J5jtKxBI2vFkXs26clkVghVeU5WqQrfOJZR1gLyJvafMY
EeHB//QpnfatwyMBRwrW4W58Rfig7RPNe5LtRvCHgLqffYQcNcubu6Ymv1f1/ksG7ToqJrx+/dQS
h+kz9KzXBdhWKe8GENkkcjdPIzr/PZuGD8XuNqgr8e331uucA1TQUvfHKTkb9LL2g4KFX/D7nSpD
aZE9wShOGJhflqSuEB/5SI6R0EbaArWdUr64uA4w+nRko2bbC2xxInUHd7yMWI+YaaV61ElW6tPC
dMocje9ZzXKv1Q4+wT5/GEZG3zYrZkoW9fD7/fIh0fgIxKeKYvawAopw03q8OIx8GZNV3s5z3Pri
AsmRbUM35J3guWvnavvSFaQCO7k6bpXvmUXWQF16JihjDjRGwRy4CIK7HMi6zwTtbGFl5m/BpuXJ
7iLN2NlaheVxggkzQtd3mVSGNr/4OWX9gp+7wuoMoQ40nKSNl/3wafAJaRs1061bB2WWT6BXh4MZ
5/AWB80NU88ks+H/v6CUh8vDeuQwrB8mMfYRiSGMOAcfkUWD56XscRnGffyNRvHAX8BJ+2quwwDx
7JqTTnWHSvqmZIwhEDU2ButPp0Dgn9XVY24zarW0RJ38mjG8Za/3RsvpLw1oen1CR7Hw/jEb8ecD
ty4g0GbNzk6+KQlQmOlG3PxTsODdWf6IxnOPXdLhd80YGaDmvXmKZsn0xijFDbgzHMFkjh/hxA7o
Kb8/EgvZbncgYpI5ZI3v74Z2tM/CTneukWMQEBb0hAm7iW8x/eoa5+aSuru37OXgrEQyGMEIy4DL
v1wQ7IEb2XwPPNpmpcNSL6ZAJmt9Xy9Wd7VgvutVfyZJeoPhoTJrrKq4rrxA5mjA14qc1wkJ84zm
4VpjjXvocBzNZuxespgEpBIlKDysHjIxMYbsf0fWjqpEt5my3U0SFRSZJSPpJgTDje61V9kG8CCH
mqYdFVVlY5I/gsV9WAsuogUu1Wm0F23T7pld1zLyy7OQunGhrmIlUvuPZA3hqfUSXnnS3GqRz0Ti
WEvEnaVf/Sm7kCVTk3Ezt8Hod+y1EtfnObVUkILUrZwAApqV17NeYlhiSGaiKwr2nVX0tPLSZFew
AZljGLV9uiBsmV7NPgKvAfBOn/TdZAh9m7WyrE67Z5Wia5eA3OHdBlUBZ9q05/dCGGRjJ/1rT2Ae
q//8iY0rR2chTi6svAPEaKtWdmjWLOvaBd0S/zMMX6rRGuA8kY7AVvF2wW5hueIy9DrjzzcDhkiA
1Dw0gERfwKHy2PkvEOfhDYZzL/9lbt9H4zLGh1aj0/j9d2vcn3//lDCwPIAVYGLcLGeSCYJ1YO2f
5t5tbbdET7SFaAzYhA+kViUa8zAWzpGW5Sg4gCGttLd6rdzDpAbmwh4BqivQr2NOZvkRpxOuQSav
x37bh4CfT15sMrYjdiCwQWP1hzRAMimPttshBtEsjeYspn80mXZawGwaF7c8xp7V1aDOEfGD/tAr
80+LGmrnsSylWOXUtLCWDW722I9xDEraA2WwlmclxSsAbzDW07aYZ+uxKHJWWndZzrHWiKgV6sts
e54/fg6BgTYSHh1jfHtIh0Bu2DVdMESpffYoePCpbHvFEiAAglEg+UKZpFLnKLTfR3p9njzvSXd1
ZFua05x/ry9Apn0hVwIjMp/8xk0Dtv1/VgO0PHXQsQrBM/X3TwDy+Aghq8HgwaC1IAemX+2Twtm3
N5k+Nb148HueeeXKBXFoSMKaWwfDR92cqHaIwLEYzbaNDDUJg7Q2kj9K58M6Jnw3SzeOZq0150mJ
qEuIL2nLPYb/Pspl97MsPt+yg9JdWpJBHBVAgg4Uag18nUz/cWz3VZVEx/VeP/FomGm6XKWOnday
Qi9e8gScsGZW63nWuzdNo7TNkbie57El/jj22yHsMxQGpcrubSTD+157GuieT7/XabCy6lwPRxuV
b5SvxU9emDGhNVQ2/WNbu8XJ4c2wrWRGw0KQtDeqp5G3S496Nkoyy5heVnw2zDTGwIjLnTo9YLWn
HaumaCJGISgMqq49W8WM3MS1/9AK8l/bl2RIYxbPPvFQ20H0e/mpTEDTd6MemRkRRTMIlEkRQpFu
v9Lvl6pLyrNVe+u+4Kowt+zPcDq2f90fWAHy4gdOQqnn4rhYHpaCAseEYdTNWTcN1ivIMXWGHWd9
pDBGRvphDOAZjRVrmJudFvW6lGq+MqoEjTOvgppSG+/TuvcOwhpOmbKRf3nadU5hevo9lVPiDw1U
SAnCMenW/Vgz76kJ1YrHNxZw2XWGOH+2EuNU4yu75xm3Tyc5XQatLxgTpV+g2Q62Z6T3TBDKA94O
4pjjhklPwSpo2+ZvyuhjSQ7FVTj53662m6O+Sv8qwG4dbG35KRk0XDbKV5clKIcWcn/0RQSZmSZI
n5HBgAtxo22Uc69StNuFj9sW4yGrviEO2a7lF17ffiUpWCBqvlma69+hDQhM0hDC2mCgUEDMwP05
VPsV5xIeHxsjRpLPdzXJWbmvZfdsyYF8Jdhc3Ta/YeMBkOV/Jx779hvyJkyTsvzObI9oCdyApeYR
IM9KadRkpIvBY5ePWq+pWj6mU/Gc5Zd60u58j/xQOxOsnjxJ8CKouh3uiX7R4ru07QAnGqhJemJu
3XGYj5Y9fxHfcQNcQfbphhzk1yJgOkoAsz9qdv0zlTdvs7cTUHqZJ4VO2Su7q+8YD/yVbwxgZz2u
9j2WpUIVYU6gJStS6kamB7uKBzAYdkQe8lnhwEYWHT+wvrVDg6fX4G3xCyLH0unfQOjhogWd1xlk
fyA2PcyNbHESVSt60ASCUJEG9nsbM71QYun2aY35qPIcBEzao0m1HHI9FXCm9O+g4UEs+YEsV40m
6sYvjsItAqurQ8Hkis1hwZiikXeybg9VDu471ZM4aC33wVafiWg4tRBuhb6BLlx4r8phyISSgVF0
YQT9UPzL9HY/j/NnU3offWJ8GZp+AteKso0okCwGy8uOhYwk3k9YQTu2hwWxCOAMxm2UbDj36VIb
ASLc+XBC40O+yZJ9WwvMYKuq0LBCImxoRjhKxU8mUSisxg/H5gpCO2nRSyadgYxqTaMWhf+q1Rez
g2LfCF3bj6nNXFA9EOPzr3IYdxF+BqbX6z8RCGFHI7algW/BJiJ9l8AeU0HcH4FTLQdTUFYs2F0q
ZVR28M+EWnvGR2ABU/Ei8uGiaUVIJOMrBsZj3NgURSjgsEc9kWQCYH1JYKIwS/SIc4ZF813E2rlY
kVJ64KPLOQn9xZWHuSPA2KPXpKy7jfqd1M+OZX71rv7mFc2nHPqXGiFrLayD43Z/4phbih/MgMP5
58DN3qUTcgfIKbtqgM7CcGBt+6vu+HjKie5r4QoMtd6EJLey0yuiDl1X0DfNP4/qGQrc+Oj4ACir
Mnn2gVZs2DX9pPnNS2IoZ69xjB+QSheRW/B5qTyd8mUQ0N6YbhDShRUM5YUCv6lY1USk9K6qDOo+
O0tbt8K2tpJ9MjfPMjsItnJRkQgtmEj+2EGE74IpcbPDPJX7JsleJnt9MvhUBi6Z0zsWxumeAEjz
bvXUC1nG43FVgL+ZXnAk9fK/IbONCHTqkvFPCKAiEHj5ItGUAfGA2xSXseBUSMT2Uc83nOsZqWIW
oiD5D6ZZ5Mbz08LAsyM3x8AthsxGZ2+/eSPRNbislvC4MhxbYNiZYiCtDfc6mDgXT2qcXa21jvct
RtyzBZHiLDqxZxCCn3KCi+FDi8AUAxlOBxhlulPFWsI6mDl2bLv6T7dgMHkTzupCmMEIspJMUxCj
NkNYBBoMc90BXhAj9cEnyg3wfkeY9PKJGhU8q3a0B+19llZgedYdoYRfdW2/97ENGIvLB1qAVDWe
UWgwo2lLs4VZGBFsgtC78FHAkBwWlBRo7Bhuqcg5TwqN5G5u8BHA0jWeQel7w6XpyRneqHWrwZcy
AVjTTLoZZmbXBMlcE6EQT+YphV8Pj20+GcWy3K20SWELDnvXO/3MYMSD/kXiDnoAWpBEFM0lMdr7
rkWAUsJu5TPsHnqzeUM4UJ2q9LLa9mO+ZiaKJC7/Um541h+iqD+1ZlM8O823FTt7Fh88caRxmZqc
JK2Z7APXx/lg3rlUiHsr0fKo89sjar8zhRQ7mRj1feF/KrhVGCWuNBmQxbcLPRYOy3DEJCwkA3/o
tX1qFoc1kcA0WcDxILJzMr58Af2rzY33Je2ijs47A99UeFeCvdjuYDTQRwu3MEvtYvnTpjPjUPUY
o5o3Yp3+iEdIO1WQVCTvlj65qOsOYnaB4zCpnH37c1mds9UOxyWHplO8TuOchS5Tnv397DGBZ9DQ
knHLzZTNQWok0L7MlNAaMnSpImLvkv0dux6tVF2fyepCwlZs4TjGcEWANR4yQ31VjBz2oOSMNvtf
PsZSsZ13ulvW+u+NNl+yRtZ7OWdz5NsPDLLCjDc1MNkjR3iMa0BL8l2Vcf7hxB6KJjtZ91zDfSWW
Gh4okXRlub6OOY51gdAL4rWNtCK+Gal3waIVo3ZfDpJxz2mK3fJu9OyK4w3Q07p6d6ZF7vWQK8ab
GUclLBmGQkzgAwiIyB0d4AGtFpN5IgjNwl6EVHg45pro95XDvKHU9ZaKFpqvp1yCO1KctAzMrL10
MHYrxj4708ar45hsXFJMGWvdFs98ztCfgRcRH+3kykAp52mA2RHIhaBjN0NClZfZh07eNVOPyJ7z
NcoW5OhOjZBgUg6hQUzJJ58s86mnra/4L5/0IiJFxKUbvTHg5kNFp5WHVTG+RPe9y4eFcLy4Qi1G
hG8pNgVPWTCNFk8ll5AupjmRmDEejdH4VLyvCPE3c3k87Ae06cdJ/JDGYcGxwbdWA93g1+Q54ab/
aaq5x4VLv0d8LaNK0BJFctaHeYhWFGkgRlkv+AxWI17LFX4psmGhM6JnBgtNiiAw2xt4STVmvalP
pvtmqYaN9z9Gq/+NB2w9iaw5KN8zmSP7dzYAdgYxvTjSh5GN4zAaHZ27rp7cSGjFJRvDZYbYv0I8
5Zd4LGrfv8bZZVK8VfgOQFMNtr0zivGKhv+YAvXGOuAaoE3j8jBbW/jErK/PjtQuC66gDyEmSHqF
wecfVd8lNh2qewnuqeXsSr3avl+ajCazzxV0o27CI2Dn53ziYb8WTX0aLyJdeadHJ7vopazPasW8
4VqV/07g5opCa6JI0jUL7pgZk2BjR0s+Le++b6YnPAuW72EZctIK5rb+na+L8+hrWv84gIJgSP/U
lvX8MUPXCH3Ubud1UCNy7JVFe/rt07h9sAjKT42fGTuSuG9eDuTB5remBHNqFipz+YC/ZbpkK0wo
vbrFlTDfyS64waY1A2n2E50fP4I1f2jZIK0rBZS/QYhwXSruSOBm8c5gkkwkPZAHXfKESAGmUvPM
7jsMr1U5xUe7vRU0kUaMMHD1RPlhEOSki3/onMwHBd3fhaPG9f8c6+kCWRhaOLuRQ0ky4T7V+qcV
GWA4DUn/EtckOhgF4TQY/4mi8/cy7d/c3CaqRmkkfW0/z1+hDBjLbF2mjXe/Coc9GAK7398OrKx9
ghyih+A7lofJYSZWruFsxSeir8S1Zb91/f0TIqBbIRK2CZD8O4/UiUK54/2g3RKE4H8NkLkh+NRz
aQ35MeOAgFY3U2xbuDKIazliuMk+CcwYw7ZDC1RObFaYadIwtxbTY+2ngulI3tz597Yaef7e2S33
g6ypDquJShNkhlB8slZ+yjrW2CAdJEpYM7D2wGgiSKD8a9ZczmHN75hmMOEEe4dDjXph1F98G2Mi
Wv2H0c0/GzThYYw9eqfr0o+6eUAuPuXdgY2/nqL/zPTvuonFJRk8bGBIdUfmxORQHgGGqUjzXPJ1
M8rOzBr+Q6I1nkyNLZSPESvKOh7WVdXmqEgfqKLlTlNFcscZcPSn7lmsyX2j0iRKBT4bo9eI/STe
7UBcDFom7duYeB/IWVmuyPtLfFWVAQOTA3uA6Hke/D8a30DLTXnQYojHarhPjKFEmDEuF9f+C7ev
eqj79MJpsBfpS+8M3V753RZAjgTOKpr9Olo43kYNvTss+nttvnMQpFtp3T7PHtIvK70vR3LQGE80
j+YmRB6oZDudn2IkWXeCLZ6c4w0s0S7D8JcRI8O0qduBGrMu3tSZl6VzAT4aNUmLNqOfxcme5OC8
lIbmnekT/0NFoO51rMlQlnpv7xYe9yPp1DvtfrCZ2bmxo13wKt+lS3I/6fgQqwHfD6cUp3Knrxf6
WQpvI2+PrMxo5LvivzivPnuf8huRIjE9YH2DTfkdJOuqhTJriVPdFqS4VUj40rsbWJf3LqcVGFhz
XYqkPGIgRiLrl0sktjdHZVn5PAjxJ9NLsDvOPG/YzfKaISt79N0numZK+3ZyPhQ4dvCbtUljbb72
Cwe8g9Jz+b32c9OyfwCeI+32r0SAhdGopIY01YgtRRujLJkfnDHqOW1do03vGE+NnBwY4VayNQkz
uony5E2FzeCBLa7VZrucQeIxx1yxTWJLTxpvmpmyo57iKpooft80A2mQCfLdHOxXAbw51rdCvybb
Jgd3dlXQpZFP2mfuv+klNV4boTHGnvlYmybDFRbQMwWMLuGHLh6WAgcKVLNuLb5LqaPVX0knznbv
Woe51LEEAtdOTJh4efL1+6jNBP88F+s2uCxOyMfvU2cGw5hQBttTfw++Jf7rW1Ma4uUadnEnZFRy
ffxep3etGRtYfbNBNiWwOx25l85+upcmQGf24ZzSWQx7lQ5nsOj3Pak/Wwq8SdO9OjkjGqojIzQ8
Gop0uwe4dtv4Q/tPq7S9mSngeVXKVCjD3KrTsCCM5eCFl4x2WH/TLNDPiBG7+wqmWiBgoActKGHH
mt/sfDhoDjDwngcU8JPzAuHNcuYvMrnRaHC8EjmOhncmBbYrFE0hdSdESqIpF/dmG1x0tksjO2+f
0HDpHBFFJqxA2/akeuJqK8PAWGw/G1g/Z5edbasXl5g0Kgp6lkPE7H5ofv0kZoqmaXuP/dxP70lL
629p1ryqmItuQcfik6q8wEnqsLBjoKZeG+mbnQ/7GXaK/sEULIks1K0sw08wz7JDs+kXvPjLy1hR
557hfbjmem473XzxK9+7jCNF3dAsob8d2LOG1KtpLQiAdDiTpduc6+S/xN2GxYaxB4EdrLqWMr1r
oD49lL5lRkXTw4JKdIBbbtpg9hJ/VO/sloWPgT5PzKTbkp29gMJPhAGM5IPseZTx+GfImIvnNFmr
G3Oc75EEsiNHEkFBo9kA1Aad4yKcSgVHQpJu4el2Me+XqaKziXEOqvwCVzWYxkbf/R9fZ9bcKJNt
0V9EBJCQwKvmAckuz/YLYZfLzDMkw6+/C30dUR0d3fdFYcnyIAnIPOfsvTZb2tSfE0bp8fTdkvcE
Px4XdNyoHeQl2EfsG5hIfjnuUwRP8hUG6CO5sWxJ8/walnG4b/FbvqOPBkqAy6pTWBxVYT1NOifs
7ZkTFyNdbYOehsRtY4UagVZcpQEixKrw1gwvNtiyF5Seu2Sc35uGNxeG1Ba1xqe1rISqbmf82C3n
N30CjuBTgNiWAYRYC0e4B0vFBlkqPgHv2HVcHcKMSbBRPqXEX+HUZosTGG/jP8t80zzmkWVRk3Ep
TEDkVJyCEbaSdytu71ELFY+pKsYL4VnhOqgV/1DI5ahnTnYhLguFIOD82/Njki8ZsZby0LTOpZjK
Rz1U1rq34UORG+yP9gWqUfGu44E5ACKEu29p5nsPdgmbtSaxkvXDQCsAVe9DGM6PBSn373rKZbEJ
F1CYqZXv8MCQDdB5jFAz7YoqZUEce/PozBlHRgS0tFIs63rekegVfeu9HO/jRFa/WKPe+orQN40W
43YyHIQfaai9VaG1I38Q620dNHsTaiR5HcybvKrfWaWyaDDr41tK6u5Gbxx6WHMnqM977aKHtG69
6QMOBQhd26aSZ1sqeGXvOaFTESO4ZwtFj69NWbWGMRm/p035GXrFJStG16ef1z8aUX9/O6MULLAt
naeZk73M3lLt55+Hw0rfWxa91QrUr5Gyw+6CNNqLxnt34lDSsoe2M9CWWqk+kO+knpGZO2fdJSUy
48Go43t0FEkKkRkhzkTF30/U7vx/nD4k7rZj9JqRRMoU234fxvY7a8ApwJH6FYfGzCg66X81Gqpk
utgeapK3Uq+ZcWkRWiOMf48EaTxWgX4t91SW5YM7ZtOhytjstqJ/7Bg27zlchg1l3q4p6IEUwxyu
8pTNP0Iq7617TSvZPIeq3vOGI5yQEdqRKul3DMhYhGNyLWdUrcQoPKC1Dn8NEfPMOpyTq5np7yos
mTg0DGASwRTQqyMqDrIemWygf0AfTFvqpQY55DIFxxek+IQTJGeTnCQSaZfBg82U5HYztIys/ttj
t+/+/cbteX8f+3v3fz52+wYJCf/6Q7e7/+2xv7/qf/6124/9/8/7b7/5fz52+1V//9rfX///P/b3
P7j9xO3J//EYTiFah93o7THwSpjI+cRlOdFO0qChocUkyzdzEW3msBh8ek2KVQEvv955ys8qK8RE
snwJk3H5ch4GH/MUVpsIrtTyI//2nH/78vatsMK86QSmsb39XGU4Hhft/chA+6wLLMfTkpZX9h67
X02gmjSj594wacAs3Q9GcOSpFyGmaTUV/u0xTPWFf7vrzlV47OBttDQf0TPq4eS7PZX9OJBgRkt0
9EdZEWiOHEOINtgN3vDbteW04fwY11PllPDqKFiFpLUfmn/ioSlXQzDTmVnofJGWDQBIrOs0BK9G
SmgOF16/QptvK4cTVDsqZyLxKKNcCyebZTN5a5X83SJspX/SJARbpuah9+IHjyirNZnMULXr6DMQ
X3WlY6Ce23Rl2hHZIvO5A2ywaQ0tZXGW25EYQDwZPaLscmu1aECK5Y/zeUm8QouwgKKLnYjcgPzZ
YFIkq1GHgZ214WYOjBmtEOs6M0F9SyX9bsf0fISHj8pusUWCDhG11vWrNSTQeQvKBU5b3Z+Nahy3
WRA8Hypg8tsAYA89pHo/zN3FiunGGmP83ZbWR0AXP69/9yP2B/pJ1qnuapRJRDJRM108izfOkCAF
m4aSwunzQ5fob1wOdd+tgWR2YMQ35vw9JYraIm7rTdpUbLiDUy8qSP2h+430aptYo3dgGfUdq7c3
DnOKlAKxZlRKK3I+CNT1fSXQ3vA26nxGsse6yXSSBrsKoM0U9WaOyQtJes1eEwN67wjrjCat2RZp
lyCoQ1eoqhDZDx28kdE3k1QQPUqrH0uoRWtiMNkGx/LCDlChWnX2asC4AEZwH+keG+fQeZozl/JC
oA1iWEpnl0Jw6UGg8KmbH1zG12ycwkMkxQF67gMgEzANPRKqKIuuo2OQUOPGH1k9xdSvMcXuctR2
XTf6sY5iCLopMmFgDTu76D85uJBmS37IYMCvd1ASG6LK1i0wvlVB/K8927Tl0lGiZUbWGSSNIAN4
AQ7xH15Mdu1UO7zB9kLMFS25P9ikdiaijmOjNuQCY7eFpr21nDiiWWmHfmyoJaN93rg026gU8BPy
7Ee6J6htmPTwzRFyc5/u5yT89AINBMfg0C9wMo+Ggv4x6uzkjNY5xcsZ7DIoXVfxQmNxjZWVFGfd
C71NktNnDiNe+u31R41FsXG7n3WLpnegoQehpZWYllxyCHT6hb3lkNdt6lyR0u5R62HRW86fmjCZ
tY6dvh3hYUKI4Yyb+SipJuzNWNNz62os3Cyq1mlqQEIo75BWxjduQblRZhQfOSCObUXPhyilVSPo
zAmrg6/ej3dj6R0DaWOBaREGepnecukrOp9SZi84MySDno2MLOE3xKptM6tYYtD0lgHa8qYjd/b5
1wTpwMWPK4fOxzpCqBxEgd1AKwUpFUHv1vwSlnW8bfTybOsk6tJNFEC1gQ258InYmldcJZfpnfNK
u++xxHxOa5HPQ1vm+ELpG8NSOhPWlJV7ZkzIKssUvRta+JbhhMQJpEMT4xRCh/eBuLY8WLpGxO3a
rEhUUWC+VtpImBIczA3egDO9za3l5j3KuGT0RS4HSA/JRlXe4zCjJwxmBi9SBzC5LA23y/5kSEGS
HYTqXDXgdnpwZWeDC05IIUN2tGmjm08T35LxfUnIJ2UNblMSB7yNQOgYuppA5lyfXMGvLhuYLuTL
p36SBw9dxQScPeO0NqrpbABIO9Dnehuy+pqx295K8WVPhP3QSOpW4MTpJafM0iMreSGSwdrHUUwu
JSf27E79mp7BtoBSs8KYQAaz6F6nyljhV0pXYlxERR+IlEEaNFxlQbS8VnlPPHQUp0er7863ZfF2
kxZiUTMF/yyajpwV6ACWxr/PuH3lVNPv0og/rZIz2WT66AcTRlzNARF0u0vae+DfvsrcwfNLIub3
qMKfPavLmTVbwXqOzLshsN/1ehgP9ngwHYK94wTQ5FDy1rnAJPZ9g1ePk91+1vTpqxnAVpGG+juK
XATZ1l1Qp4+hBh7I5KKJt2Dl1gSZwql+RAfm8Y9wNSPi9iG2WIj10D3YGYdzA5bTHaOXuY2YFAmv
JWSSm0nHSK7pKFFHflGKGaIr5QZj38A+VX8CzZqscTiSlGcOgDuT4ikU2quTd990pJ4rg2xuzHAn
rw3kmYzuuVc/yxBrbwflq2ujhHOks5uH6StfKCBNI+S2XqKM8GuiqmFzkdKynQogmkXOMhaLezuB
Vpqb5omIQd2vLEVpCgS6ITt+Z0DnzQx02h6dqSDsYgDzpBxpDDsxviMnx6jb0mLbKXTsaVw8MaPG
0K5V7dYiu9HvyhH4U9BudIDY/rTc5EgyV8rOk+1sknI1unm4C7yPoSBqmVE0wbCZIDSXVqukOF4b
RqhAe0Kxk+RnxAE5nVhaU186c+rnWpUcZSZO9UiKExy69YSMnzOsdXx28khCYlVzZF6movlTL+7R
22/pIVX3lfd0u2MhBlsrdlQHpqXXpGX5cRoPXoH3WKVAHaTl0MFajL9R68eTaPzFJe+r0RYnm6iZ
dnmfzSmZaOsT1Qg1dO0sWTo6VPE5Tqsjgeps5sNqC8Yest/vGfv4WXl65TdIWphbGRstpnFVLefV
YFhPRguhxPLicwbX36JomHKGbA06MT9Z/nRucgVQg/lUz+NmAjmLsocdhj4vn36S1FvQQ0CWp/EB
OK21NUUJW49/fmngdmXs3+7cbvo27TaTpmEJxQZ3yJv4l8paWBij56yTFlnI7eqslvALHRSdCZZ1
ORwjruyY3g/8lwp4NO8r9rHlahVOJ41P+7Z4TYMGyV4rC99KHRL48MlsvaZ6ikkN36OBrI+hExyk
x0feSG/e0IjaZuYUnepE9H653JgFoX0TJ1vNfAlvFIHXis0L9pnvpllnOeI7+l/IPiZYZF5ifUa9
d9DtvKK91VUbdKqkfTUoMMNHNbPweiVKhXH2jiOafH8cYcMYSBEYyY+bdB7SE1mk6TAxlZuo3ijQ
8LuiQLPsj4iEFFvT/0jT2qNDoJ61ufqxdR7umcb7reou5sg+BbLLplogTFkO+QqlHsFi8KzKO0tq
1T6Ku++I7Ygome25brj+Z//vTSEuwwyWiR7kD7k50jCzeSHE/caYzvbAlV9y/qD/94ZIvtw32Xvu
C648IlYQIRKUjSWZVDQZ+3KrBZk85o6Fm766VDG5suQEQhHLaFci7y8S7bkdNTZtQX0aW9va5vPw
0JAKWjmV6xP2fj/pnJYaZPm63QO9TU6IZZncybscI/SBlVn3+2VTpfKXBInqOoNwQtHAgn87umPH
ZZuCMfqAoNYHQMMkPvuudDzFED5cO7AY9kEaHuxsb4bwhby+PZK0vQlR1hJuuGzI7eDInIL818n7
vv1SuVxVbl/dVva/j93umialROrIf547LufY7Rl/f+A/fp7wCsqmnRklm8IzsrdikOW+jsppp+mx
8VYX+quAM/rLVVn9a67ky+1hq7P0XWWBhrjdndzsF27EEoFVWpGOkn7fHl6yiHYNe7k9+I7m4Hq8
e90yAQ1lO1zRtWMUJu5kb+diuN6+8fe7nXsew9YiUpWnwrig5mGTZx8iI/r4+yzZJumpspxrTMz3
dcL7ue60hgb8cpfkTuxXLgFXRRIY1zpviqvh/nMH/Ih5vT18u9GwUIEYR0XtTXtmagkLuIc2uBBX
s5/+ddMzOD/ICI0NNs+5Ud319oTbDZ0ZcW2BSW7qBIwI2XwDJB4XyoFy5BWPw3PjqjfyRpiffCoM
YKc4Lc5ahebMTk2CY3CA6I11yW2qHRykL39r+FvzAT0fW9oOxKakdFvVANBPRYxBIwZ9aHZOe8ak
z4w2B1DXLb8e801z6g10sf98JXqEkHPKQHn5rsM8CPrPrsgeQoDdK3LGvI3b6uPpdjOwiJEMBzTT
qz2PEIZqqZP1fbfEFPcOu6sZ8VlYxD4iShBzIiLYpLjdpib62i5y6tMCW08B+h2a5d7tIZf0j75H
qa110t6QGCMWP4TpqOoEO4xC1mt+eYP5zAaabAUEuHmd40RbvrrdNKJNTyN5jNV8rHpawkXVkBS4
iFDdfCCUu6RHidqE5QOwtXMCxkRctVIvqrX/UDVGGIyLP6NB0ToPkWJ/avWnlDb4NjbNt9tDtKdc
HOR8ODkqin0WmuVp7AlkBD4Ed2W567CvRgibg/zBxSNW09J8IsxMP4QdAblTh80WYXDbV80mor+H
2A6IQs1eg0UFrFQkuc/WnGR50EWLTrltynwlUkWC+NJp+m+NnbmWbzkT8+246LjNnpwDlCM0wcLS
vthawxQJ3Mo2ievlpNI5Qvr4GBs/VICInJyI+kBN5Hu6iwNPFEV1il3nyzQFITxFzVR9eT/+eQfk
c9UBPg3FnO0Yfj2rCsrR7YbwoXEP4QeHI/6zPEEoiq/y+fYB3G6mFNUz2ekvgR0dbTjAyJAb6tuI
ZDJ1IF7gIscsOSBpTUvu9iRM4CV2lHgNR/UCCrXd3d5NNvzl6fZmQ/MEUF5mLnJpg5h5zd5PnngL
XEygY4olhEOYnMCyDbi09zj6l/fk7xtY91kNBsR4DaT3k5V0FS0PTXYDhOLksu8YBd2ZMQy+SfJ4
uv1pJtDWMdX2//wfy8ehNxn5I4an+kOODOs/emVtR0Ob7jngKKOMzvp3Z46kPGg1SY+NLXZS0/y5
jPtdAr8zt4xjunhz2I4C14riVybx5en2ULd8BSq40sSTyLChBKn9DjEF7WCaFNFu5qpwuxb0uFvw
3y0v1EsAfzDAEUdOWaAaekjK4JIKOTIYiV1IkwORHUtiTXEloqG4CgMSeT/nztZsiDPPa/sCECVG
KoVfVPvuBP33WKBctZMlty2pDgJi8g+1Jx6fzncaGb4levccRJ7ziRn/T6q6lBYJG3GMnKwc5gSi
a4YTmHTUUBqaoGmcrgWx8xRW5EK6vl4n5jUd2eBPS0nBebX1HKBlRpD860Z101fGJBxSEhTUoXXB
iU0h9AHN/gyn4Mm1YYwE0xidI5233MqC94H+BendxA3O+nvr9fKInnEfLWk0VRHCHVPdQInL5fUU
spNZETGMbS1btNOEBMX9D40TRjLB0qh4wn0rOb9Jpo8mwM7MI1dcJVcAbdYDG+uDYeLupydN/Dom
YGdabPMjeI8ZimaQE3Rfl1ONvYdYxbTBqZXF/T4cyHaZgua+4iPY9Thm1o4OaMcLCWSRs3cyUxM4
XqydPdsr8AoAWCqFwq6cdmA/oN2xvzw1QC2OVP787LJgLD7dgNhsL8guSZsZewthLAGi7kbamnmN
yOEhj1zsBssA/al6YHCIIx4rkHx0NCrynNFWMX2YsX2iIHd/shytjMp/t6GC0pMI6tGK5StXMf87
oG2kqyktQFtnhPWRKwSabGnHgqGsVakTmXWoNIJvi5H4FkmQxFjSnjXRunu0mNFpTN+GHD1mEOlw
+TqSvhBLf4buuGci+qvTIQOxeXpFQzjuJwv0RzF65LOHF3DWCdPj/k53v7BoEc+Fh1FbMC90zkjb
0SHa5vq2x9e3MWhS1YyW9kNMGiNNrUjUxZazBZcbeLyqhYwSiWFDBsKbMpbhyFwa2A6JwZOYWrKZ
WUPvBANr6W5oObNGo7prbH1PXXenuYL02WhpjowcnlP0M1jNplL1B8A8rojMO4c52ll6Z6FYrULf
XbhLEqOx6UTHwppPVVh4yIKSZtXmGgr4hu5GnJzpOnItjfoHXJcxo38A6gVuYqsXJ/xN0y4Dq5Zr
FGyWPd0BbyaIZBB+1Y7ImnLvhSiu4ax58pj1LfQRBfOj9pCVS9tKtgOWlmrEBVg74glh0Bst7V9p
LY196Mz1WghYfqFlQ0qksV675IMGFSeFBoTRCiKymJLyNGnWC0sAYvOMBuqsQQDJ2VHQIGDz0N8L
M9e2Ekl1YOTeuVLFSZG6uBpS99y00WNPd5W6GYlfmGrnNOXyQPkxXZTTQ44hYQq4Y0JLDEzEro+9
Q2s2v7oOPZrWYdYZjGOEjgG2bngqmoXAlU39QfeiM5Oh9pSmsJk065rpoItbRB+fZeh9CqK176sG
MlDSIp/K+7PXCnMVFTK8OMgnNgZyVLyUzl1QYa9w6+5PAx9mVTiBCwUO5T2xPtGOCPcPNfcO+l+7
8FPCqg8dGSzmGNLq0fOfOa0cGpgmzerl34j9IYh+x6T9LtScfAs7AbhdFT7XUCEQNZoATJaorjLV
NrkghU/GIGw5zSvqVgGca0T1slCP9oDKiVkK6gpIb2CsDInit0BNd0xRrvAidgYFKq+4PlBGXXPG
lPvEK9wTmcB0b50MESl44zNmgEAUPrVmdLBL42MyuETC6Q03eqs/t60yDm6eUknOcL6ocHcwpGyX
xb1QbDML16XoK2newLaReUx8rFtUa1fZB9HKh6EfvuxUQqM0AbXldDamKjmECj52ipoNnWzR7rPi
WvfWQC6JDC7RXcfbLomWcgA8c9IiFULgQSuGtMOWkYciGo9h6I5vHyzKahTVs45/z233SRKdXAsz
mzt8uSUoCuYL3mILPtX0WFcd7gnUuQQM2Xm9zoP6os2lCaqlz8hDHV5zaO8GnB7UQgYkWjMHJCaH
u4ZT8Y5VKhWkPtKEzPdtkRKLzChhl464O9xYe7d1OR0mY/7hs8C912DXNxhmr/idXPAWHniNGm8b
NYmxG3q213mz95ifHWn8Mao3ejgwPX7n2FtYNsNBM+ihGbiX9mQTbSTea2TbwGij8YRkClWAMzOA
gl1WsXlyNKFW6ZAxELVTsq9G51cWVw+TdF/QcDcjmgDg7SVjrwTCNTLxOVHkTaKbxqb4ggHhQtIi
lf/9UFNE0fx98cLiEwlOutEWEiatcQ8H+TK//pLNQvmiUYzq7cPqqojkLMXcyIHeOwjely6uoRjW
3h7IeH3J9fygdLErehuhXpHVGF4WjJTQL0JFT5p+10jMryKF/TyFQAdm9N5c2QD4UVfwCRLHgJ4e
fG1H0M2lRjELTpqhV40E6D4A95sOXnFVOflkEew6Btb6ujdfQsworN79d6ShJyEyiVk4vsB6/h0P
YFyduXvWZhldraG+UJa+aQHjIykEblrDJKmTrQXhpTFU1e4Okz+mb7rSgELZyOUC4E5EsqOl9c96
B3k3AI6SadY3Xaz7wTORjxQQEnpyADOrPxcg9187NHlh5l2mdh5eB0M+dfVrhCJtTUBSjlWtfFdo
nRhjZ4fQXCItLaTHqDML8CSIqxnAYKks5KUah2TnFs3RIHGUbsiIfRfl7VRqF9MdTmUuv/VZYjIC
7YcyRR16pe5qtB9D+zObnbE1OoI2QUyQNeithpGSo5KaD5TsN8LI4jjGRAV33gvhS69OOd7Vx2mw
n/LQ5bTIYguju4leKsfOE/d/pBPmZGS5P7RCw759YwlHAuSgD88jjSLT+DUMyb3DQb3q9P4zAaS4
qhJFQnZ6RxngoPnq0Mjqdb0D5XlXNzqkZHgbCLs1hlXo8itl4i/TLp42nSx6opZox5XVjNkWM3Iq
o/u8FvdBhngNqwvRQwRv18Y55f2P9Sjd4qZ6RBCHG0NxOIpHozaMi9O40COdeDp0ITPQCuRzP5lv
ytLztYmpTVHsAMZU+6CSd/FQfWLkewo4AmnHkPecaD+1d146decxFXvoqltivJ2J+hZzpm85p7Eg
G3v8aYb0TlDirpxu/CLRby/RJ0yeRiqABe6ImGSzqiCFdbmGXxwjFLxBZMags/viT5xzhvZykU0Q
U+r3WX+fMp61hu7ba5ySyHFwnRX6wc6rIYLbaivbqv11u9G7+9oiGTdx3UNkJtahKcQxjuhCTXid
D2MXeQ9SFw9o6Fs+mMDcKIpDesFX9PK2jzx5T3BBgvNLP89BM/tNl/5JuhmRFBOP1uUI4MIJE1Qm
X1PBqqYLuznLgioHEy7BG6UN9MhlwtbU9FfNYUnJmgScQvplZf3CAZe8CPzfBDKvpoRe2IxweT3a
AZZTIHMR84fV6KB8k5b2VqA9hI6jJ6giWV4a0zZBk+vVVmC3XRuBvulIr9w6XfbK1HHYSid6jQDm
KetdingAhOoYd8LpbOCJLQEiTVvt+fRoDEj4mwhX0cgKAInNxnHUgfl88NxYzraXMPmCwfnmelZu
TQP8CdQ1JGYAyHZjMkFLqOQ6DsfHJmJCWnZWsFGjSO/rNnSPDn5nfSAzA7v2IfS8BP6Px9aoAN0j
Krp7HXPNjW3gHMkiZBKdbfrMesFdLfsd6Fj6NgIWQJRA2CT7SobJmhxSmrjzxgAuRZuFHJO04/Uv
EklX66OzNJ97zzZOXigEsLPmYkU4FwYVqy30Z78fpnsvwNXMVtNd65BHCsbeOzUDXZixH9ZyJgSg
p4WbJukjhK2k8R4C8zi1Ak5MgIOw9Rx7U9co05mGK4kCk63Cpgs5pQA+akZ21MJlxTNgzhNisq/z
8E+ujwTGuoR9OgWSTENwGWsXXGURfWkW3nKnXcIc2ZFCNEwP0P0IkLibyScZOp2NS518ZxjUTq6s
PiVmaoSHHEKOzwiUWWNf/nZqE0+80wKItrwchaeDRAzEcTdgK3ONP7ZgzGL0xGxUNARWaeU5R9J/
KFNydV/3nw1xWSvXZSMNnBL+GVHexrz955wEhYxww+OYpoVS3MkOEUVOjnz3riz7WJT4n0dWkxWj
ll+5lZ4gRLyiPreYDrJPaQaL1wtOMtTqB5m6ANEy+s5heTQWwyw/DXI+QLtIddU4BTgSkI4IzqAY
Q1k7YJDZanSsi5oBsdn4Y9Cmd4ra36ryjduztavYHEiSg7HNceIUWesDz6r46PsfATYJRvB7EgWU
M5PLmLtoNtoYokls9HCv9OTFBTi5DbNffSa/ScVK+RCpv2om1BV9IigemERnRWYkaG+yNwGo23Gw
A/f4p7a8x76fh10QpGwqdpjtGUYhONigZvG7AuxZl8h1h6xl57RodpuObkEs4VaPzTFXvVqPzLqA
MPKC5/CVrv/idw/fsRUkjL3a50kf/dwm6N6teiylWc3GaTrRvHiIChhl8exsrZ7hfap+W3X8ZBjj
qwhbohWi9WANP4kotG3wolMs9Ti3ix7fj2vBBI+nnZF9wUQ7BXR3tzPbNAge6PTjCTRGhn6bpUf/
wjL30cbVwWm/qIjsS4AnO5nSP7PBoloNEUJw/TSWA9MOtltkp+wiA/eMg4zddhGRYyjZ5UHxEw4x
XPZYNutg4iJP54QpTM3fx8A0piYo5IGGT3jdxsh5nMQ4GSHbsIKhFLyXP7gFr2GYXUUR+fiiNFTv
5DuW2isoadwBc3jIU4Zc0rZZF/vXPAU+UCOiwy7l7mDrPeZ5r20A6NCFyehbF3SWjfhUGQ1TZeLp
m0UkXWTd3rNcJAMpLl7bbLx1CaqNZaM4UlkLLX2lwIGElWln0+TXTdXrEJlUgBkLlR4u3Ab1XBMW
aCbRF0mumKvj8KnjSk3m+Ms4IK3WU/D7EiEoKUX7qYmaK3arfA1RWlAeihx73bhIByFU0aA2KDCJ
RlrMs3XpHtzsUo/1sx1BgMiNcZ837Z4L/v1klv0OrqvPtpzAattjJ8Rs0BnsDw9e9YADCUmP59NG
+bJlLbfz2B4OcVfcEVwKkdb0rkkGKrOKo3crHPa6rf7gzvqp4vg9rppDpI3aSmX3inpezBgg7KoA
MWQFn6VHlmFvoCJIY7blCX02TtfZ+CCj5meappbVEYaRmoihtsxdFTgs0PW30AZ6q0soJCOpk2v/
WDQaVrbOPn85BiwWXH1hx01et0UT/1uqEu7gJN5ICuSsmJGXZZk6x1FVb0w281YRHRgw4x8NZnzJ
eb7trYSZKXjN1uFS20vEKjBtVzHvQjVbG3tGhjDp4WWs6u9BxGBDIKVkmblHL7ZNre4xk9W0odIJ
XQuE1tR/siw92x3K3YHNGd4KbQkWIbIStYv4RuvzHOXBjogrftpy2VhQNyVMs8En887qmn2NtrXE
PePilFo7Tves5/k3Si6qxC5/mfA+mOQerwi5eWo9vWH7UKK1TljXx4KIOtEnfxa6lDeP5BIDovVF
UK0m+jCNXkP6apgdRnAHQg98i5twqEEi+mJN3k1h1x4n2yQatapIqUSnYuGmD3sDoFuJ4wDEAAr6
tEG83iE2d9N2PrgGVrQxAesmFnyuahsoYGfRWxhI0M+ulDFGJ8nBigqh4dKlhn3YENjcJzQW8ar8
suRJE9r8O0jGN81OP6Ku1chzHtoXaMpLPpPXEpa7VGMgZfSuW45QlxxPrT2IIWopLXp9V5sBeCtd
hDu7qsnLeyudyifW44SCGmmBcKl0Rg1RTXAZ6IFv0eAdJzVRr3jua1IjXC5xorbkuQat+RPZ8fMs
rQsSnyXB+Ac7K/HxKdV2H03PU9N/z0n+XLCLWK61X5XNASNUfdZm4+qQLgWabOdKawGFqY1b1lCV
hXPNkhkdnGyogRxz4zqCwb6qvgwqyXKhlIbjq8G8dcfGyOUIB62DK8iuES+EHuojr9+ZHc3lYJ5P
5CHrwPFt9mLGe2zmIFKd6KerLmTQajtjqHd9Tiub9XMlx3Q3p+5ifO9pqZkohHpzM4Cc2Ugj+mU5
eErGkXXfVMeB4Q9dAg+nvCw5B7VHQ/zJ05ak+gpIWcTiXKaUCwzEI4RA+m+kPQ+jBRdfnzBSQr2Q
bvbpZU1zLuHo8Gml3/1ARHfWJs/jVKYHy7N/QRdyt5UUxDP0Bo4acN/FjlzgjAgNQO0DUjh6EPpB
ObXYRsjq0oS2Xx/s5zz064zooJJ4kUGPryDlOIhcKIhclkE/9xxldr0IpYr3sZEE4RAgVroxnoPS
iTeQ2cQa3kmwCUV8nQeDrgDpjJOpf7ue4EWU7ktdA8Kg0iewmvxx4rGgX2l8Is1Q/85ryctGqKqI
7G4rKHdJ+JsBGteEhGCYoMF5BGYEVNePyumrFdMLGNmNmVF5J4VB9yUvnkkYTllPWS4A2x8uc1m+
itzArRC/18oBI5BoW9oyJ12O6GEM9yPPOLPRpt3rjfNkMom17W+oKfxxNGtQlO7b3O2BinA1cMv9
LOmTs54htTcLWo8gDsOG+BnHaQ6dBdo3hazIOLVNOlw1+XSOq/aoIhMavcPWW2P/sQry6EmMEEMJ
VnugVUgLir1NMjoErkeNs6rzU6bT1NQS+pWTtWxRopVZS31VNRVYliDw7QzDEQEWrO8WfdvIQyEy
sHOepbZGPHauq+w6YiO9StwzcJkezSH8aJi67IbaA91f3BkRU20YQahzJSdIqr5SxtVroEYmGRj3
Ov4JLQDVDl+MxspdSRz2dghg0XouJA8oUW2kvP3U19AxdcCNxE50Tr8gbYhyKMtLF9PkadTeyPH1
zxmaN5M0rZBygSb1QzPVe83jolMWb4FuhacEFVe85CLQ57pH2Ptln3Od2GIaUV+gsf7QG/Mm+YVF
q9mSckfTWWmEBiTOA3Kr04B8dNVU5TMdAgAQzqVnIaxhDuzx3TBw0ybfU2oXCEPfymcv7F7RLry0
GgxVwcagJFOJYDr9ywb8fhVNeiBAnORq8qPZbqPy36kGMYWDY91O9Jdu1xlBvx7IhCVKDI4f6+6q
7aJnh2yDSNfjU8QOO9U3TccbOZh3SJbiTV4kZ/Pq6QDVag0nZ5FfY4VcmVoXzVE9n9HobEN6/Psk
QhXKPB339n2uJe1+UOaHHohtFzak1lXQPPVY/i7sgPG0961XKLccu4SvW8pHiIIBg6FDpsqnNpYf
BF/HbKFwpUY5BQBawq/cudCEuYB5iD8rRH9KJBt4IihT1bRzNK5KLh2OhVzaN0UK/XGYjgS4PNKG
pKVhpX8cJiE0ATSxtaL3cCa/qI9Nirg48OlyTPQz0+ASILvrnO7MyPf/GDuz3ciRLNv+SiGfL6s5
Gc140VUP8lk+ag7phVAoFJznmV9/F13V1ZmRQNYFEg5NoZS7k2bHztl77dl3LGG4NvmzldPIzSKK
30FSj1gcku1g+tHTuUwJcLGUv7YtLLZ0BW/BoQhQlIAeHEVwOXmuKHBrm3ohA2ZTc8q4cVsrhSJP
n87E9MXVy7ruBzY5mUurV58xvi2hd/d+MeY0+oyffaSdTBdHdpGTdpp/mqUE3Cm0Q+PO3kBw55qI
YH4MwYMvqLV6d3rpiI2p7OwR7EC99Lwq3RcGIempBV6nNXx4mti4VfIS++39oGWgvDP3nrHr2UHO
sYB5EK0AbXzmNY3gacgoRRWhO6Ock4CSletAiMfIr49eu+olPQCpY+GMSmw/YU9P/gVmynPdAb3B
W3xik+3w6RN71HbGijzzbV/A8CoI1Nz6pXtpDfGGqSU8pl79IYfpZ+2pB1sOZ4U6sZqeI7PpKLG6
uzDkxkDZcluH9PPL2twb2u1QiAMovu92TYUvuI1a91tLt4kqinPvTEvuWuOm421hnrgbmbRTQlMI
hg31Vbrijtsq0bwXHEC5ETjcBArO8gQ6T7jFSjXNuSaYqZOPPomXi4aYP7ugEZMhXFr2TvOZVFHM
hlPfV4O6VD4hc03RwM+2N5BtkAca2UOayy3gdNOw8AaxV5qlT08CWKDnAGgzcgyBBClhADuVki7C
ENtvhIcuMl9meFottn0zuxvjzl/W+j05F9UkX4iE/T7F3YX9/Ojj8V2RUwOxrut2cVscwR/JJ4/I
W4Mev2uOJyDVLwSwi3XZo9aCMngwxd5uPtthYncF9ZvM0FZbnx19RBrWhrVxWxMsm1U+dlH+Dhwc
O0NXHEvpUTEYi7YxC164O6B8DC698wC19cYup41Wg/qBUDshPwFFEiNA4Mz6bOnVnUA/UJLCVQys
8BgA/UXHOg61uVtaaFoJpKD7YJT2ORoJiGTGUq91A75okcQ9CtpiozxdA6zlHouMgBYd1ESYkQ8y
ENhQMLQm/Pql7Jy1IieP3jAhJRpNk6zplpGLs9nTf/Z5GeG+ZFRkjg+5171GbWwf7IRJfcKU3NJ4
GRMWXq9CXedI2EgmclfI4i6LbrhopEXJILiStb74KQOD7rG91IiPXKUiluS8LxOkUEibjO9VoVHZ
FcXCIkdZM1Gu1fpe9H56w4xKWcULQ2Ci6O2ezapuzl5NhmGfvhlWvC1VeV8A7JYul1abCODToCoN
rOxIi7jBBWw7TXIdG/2tN5H2pO6kKQqoNf1EQ/adWkTbpJRLQhFx4QtunzYY9r1TPzLKwjsxWYyJ
hXOvauMYoXHgVK9NK9+1XrNVAK0UIr95Q/zwxoVbAzvBIUW0MW7jDoK27J4glkWbnAbejcvirpxH
ewT/313cuGU9TGMUsORG9igHxuYCiMK4QSHj0XuF9k0bdW3TwKHxWpBCq7k7rJ9sTD78Qd+vt5Fn
wdEiwAlClMEyE5NrpZFkyAzX3XeVfkF6zgU11Oba81MxwusksSkazYaZToiqa35wDCIffFmPa31M
FHrSDPaXx60JZUupJVLYFmihD0w+RhxAi1rjPeiX7Eprn0p5IaqMwVVN2F7D26DV4yoR8Z46h6mL
lflMxU1mUwqD+hBa5aUpvZ8EJbpLDmLlYgTPiEo6wOZwj19rJoe5xNKEyGSV+8E78qNs6nLL8NsH
O8FQ163r29Euhxv0OjDvUk44JEXi+qEtCca532MqSlaMVARySTKpzW4ZelSsXYH6ta0fhEVTUZuA
rgfxhVgrDCEdosLSC0kmYzyd2OW+y6DGBqr+5D2AJRjhFWlFg6WEdb+VzQ/QGGsttS5dRjXJEFGe
+qbbmw44Vb9LifxKX/uJAyipYBpxnC3gGZvGlQjCDy3rs4WPvRiuw/3YDt9MZRI9Qs6zhzQFJ8xK
1YWCU//AS3dn18gZMS/x41X8ao2dvve1cOuaD0gd+pvGG06M2Mabbt3YPmQaCxS3Rc2ol/TwmqiH
HFzcU4SUN83kXHLOBY1NsjAGrbXuhQDSSwB0nMsEFWp7y91UbZqJ25VUcrd8ZlLubgnxpR2zrqb6
4sCSM9Np64qO7DHEVzeeM7vfxoyBHbnIaWYfPfrNpjFaZ5GYZ/hVi5D9cVnCekZ0lEPMBuiVd69g
mnlxOdZnXboBNfUT1cVjHDONVwoWnxoNKHkEtXL+xlWQ+7SzayyYlmOt2cgJNjetJa09C9emfGdi
XoGLQDBGCCdQMIAZAl2JHvuA871vdUGuQBpV3/Mx+yQNo1gQfvcgRr3Dm4xhbqpbd2M2+WOu4+Ar
lJgHI4xbI3K3DXfcl75XLvWWoJQYqpEIugdiRFOWDk71hZfH60i4Z4eYz0CTq8pgCtSG1ZNZBR9C
+cNS7whJzjLYQr34NpmVgrgG0SMwvmW2fZdOWgSBytrGsXvQIowcg95GNCjzjagLeyPr0ltyK3bB
c1ijsiPx4afNqjIU6bcu8YiMpBOYXURwnOrkxQ2Qr5Fdx+aLYqDoPnHGfmhBsQ4h9hREVEa1/mag
+lqg9SMKTxSPUUAA8+BxfrmmpDFrMDRm2bEB8oVtqWCYV7KPMERL2c9BgUnvZ99zNO8Dzt8tZqPQ
G79TedDElCwJuUrQliVc0A3jOF73ehdHsPgdOidRBwZ+YIbsVmZ+0VduQWCa3+fffBG/z/6KpQWD
tIGjsJCcoFfsW3JFa5WjSjQkHIInRsPwoKSXrs2e7p3hcPoFC/no5XTigJrvYtnrC6PdyeAj4rKB
AlEuMTC0uNWJh+QORFPklyja8QU3hfdmkSmHTGAlsSqdh9eewKkxr8RGsTohvohhJHku2lly0oiC
kqc0u0MXAgVYRa8mdBlUQDUxlSGJm8JxbuO09Q6OxVLR05gunJoAFnNcg9+9B41jFyCka9R1y1B+
SKm7Cx3lrjaY+U4ieYN5W8Ubh8W6ivqHklDTqjbOWjIyeFF3EbKdVSA0shp1vHtKxD/m9RTDvSRp
hYF36sqzGSMs6oudpRc1OzrlPi6hhPMIlM6QQAqCYDhsM/ji/0wQtNG7m4II1IWvwE1JB1pRh7fN
Lo4pGbC8Xy9Q5nI095WOHs4fbvBNWauSjtWmLcsPQ3ePJITQLnK5X3PPehqbYAd9RZAN0tzXdXtH
BLMf41HKpOluEBi+Mc9douANd0KHLUXAeyO6/lKknEcks2EmGgQ/ZCUODW36aRR0yXXO+isTh246
Nove4Y6Mou6uskjma4xw6XHkXiptXAlJaRbIYttrw5uN/g/qF5c+729lhc46QPDkSWrqtOisWwk+
hU0PElZD6bQB6AuSiKEYp0Qic5U/7esEnl7g9S5XPMqJogJe2iUbd9QL5oXMtwYyCRc9526EKWXB
UbVck2ITbtNC2rjI2LVz2zcZNlUr26MJYFuFvXYtK0XbFp1aJoo3uqsjXagH85S3+h6Y+dmDDRhW
xEiVAJBpC/p81IEZmwKynqaOxa7jVFX71bfWJsiGJHQ4nXV0llGwNeY8lsx9B7RcHWIfWGcsCGrz
2+QYuLuoYoIK/z3ZV5P7aDSosEYONHGc/OyER7PWRLpid0+a3x6LRBrLygt+ooyNbyKkAlF9DknL
mgo3W3DtixvVIZYAwA8n0SM8e/C3GL60VdYM38rS/OkaDktsky2CEeRxGbzSLXYIWiIR3n6joKJL
RHRlhdwoGcp91rRbbWx2lQkMrdIeorLxlk4VnxKixRAxrchT32BUpT1nvvee/wj/+cWX/jcv8z4z
+11HlRpr/WdooWYa/aMuBIaFItinII8S0zjlfnjseo8hIoLfpEXKZoTCPpWFe6ZphHKGSIgmS8ZV
FCsaC46GVcNj8DANJqUe7pE2zcUN/PduDm+nVGir4MWaOWBj+YAA9QVbo+SKaD7inulUryCppWH7
SCAb9nNtfGUY8lR41nQgpOBD33Q2L2FJGXTSx+CbXkQ/eLZI2ydfXzcel25F7vTaNsUPk/uDKSOv
pASZmaYEqOhjo/CP5S/pxOi6bQ9xo/rT9cHwxSc6yX5tamXBgTrbZpZcJ1yMCKxDb68h96qBIS1o
G4lF6oKEvRhlBNo31sMVyS40toALLyytgvkFrvoYJ4jBgLE+mGSo18ZFjfEtC+Csa5p2VcEtmZbg
HHVtN5Sptk5L/UcYOO+lZrYnuy2WseY8dQbedseGexNJ0nryO4UIYG8a2rfKQUna9nq6diysX0TK
fGeAHa9Cl6PY6L6OacGlQmRoYIXNYpj6V7wzQOFi+2dl5CAE7YQOAn9SN3BuTdIYgr+en1yZPQmk
17ei25WwaI5WjQxX00p+WL+36M8tYYqA6sWpuxik9SPWRqLoQh/cU8PosPSAcpoFIKLf/vZf//zv
//oY/q//mV/yBL9QVv/zv/n8Iy+IOvNptv/x038+5in/Xf/Nv3/mlx85hh9VXuc/m7/8qc1nfnpP
P+tff2j+a/79m/m//+uvW74373/4hHsxbMa79rMa7z9relnXv4LnMf/k/+83//Z5/S2PY/H5j98+
0Ig082/DYZj99q9v7X784zdDyusL9fU6zb//X9+cn8A/fjsBJXof//QPPt/r5h+/WcbfdUdZjnIN
Q9qW4di//a3/nL9j/52Dmu3qumuZlmHqhvnb37K8aoJ//CaNvxv8A91Vumnaju7yj5jzzd8S8u+u
dJWUZCvA6eHQ8Nv/PPE/vIH/+4b+jUbyJQ+zpuaZmPym4uuNnp8ZrFzDcISlS6FL2zYcR/H9j/f7
MPPnH/8/ZFAjvOraYJXWTIvTdmjuk8HNd4FjXtq2YG6dpfe1x0KcWiymAbSb5USM476GR7pTsqv2
uh/KjSqcI+sXDUZRd7Q/81CdqNTUaa+Dwfv60E4nMAiWz/UrIvE8BKHHGA3GfzlbFQg+3JoFdJvU
x7Y0+OXF8yj989Ic31LzbhqnkWMHne8ymrpHs0d/YqXkwreRqW0sUYO6i7Ps4rSlSYDhmGJYMTVE
80PJAD5v7nGwWTvS6wmKcvKPvLLsnV0p40wG3QZpLonatusfPa1IttQa9k5EhbgLRfsTyVRBo6ZU
zu1I0CkKaNYvRzQXYHkDaq29gr20jxo44EZU39Xo909xjqFFlcbCt8v+RPFDG6+K7F03th5u8Jpg
4txInq5fI//7GJTMqm3bylaFN/nHUIc0bUQOTa+ZUo5ufIR5WRavljpBmffJH2oYIoJ4PF8flKFq
4qeje9+JTfzksr2N8FdsGcwBLEeVAtqjGN9IDSJU2Sd/S2+D8IEjOHsutJ4OsnpvGtRgzuyKoOeA
7I4B/VSecTAN34A3DqFbvOZmmD1rGQwvL37CD1Zr9d6rZXIuh0o81AV7x+9upH9dr7+/Pi3h/Hp9
UkgIy3F1bhHHNOeb5PfXZ04zPR86Mj+sJtXR1Uv/rUuhE5A/AKOcHXdN9BdaSGInJWddV9/rXX+A
o+fTT2BBtHutvW2dLKS4xGYOEKINmgQqiZNsLaUXL8OA0KJH0X6L/Ho9zDj864ORG8NRM0S1SRoX
uarLjA8g9UcDpdQplPMS9WG0yvsIGzrql44m73005NZd09ka+FJyal7ENHGacGl9cy3kr9xbqe75
r9bkgvTsSNi6aQxAPSCBvq5dvWs2HXKEQ1zGTw7iso0oXI/k5tLbk7mQr6wyoTgmo1z5e6uPiXVx
otu2y8TeCcIaMkyQ7z2OgVrATP8GtSeyknhyFq3FAPL6MFmDsaLT0DIe1OZezxRZJPiggs3a6Sj1
90za/pHhiX9MpP+kQbLSkrQGKtYGj5z6L2RkvX29FxMr3pM/pCuGrduk0RZkq3iflrKeYPXrJ1Ug
K/J0RDra1HRPDp2LjaTbjGih6WNkLSNvQ9t82DWbLV4aUS2wkIkHZPgTLmhrD04jfRsUrUN88S66
hcY42KNBBllKBArSgp7xrW89DdHjSBV3Er39A9uLtp0qogoJMyQrSscRim9N+54PzjINtfQkRhSv
cBDeLe7+Oxsmw9mRM46rcIxtS75msDBAISAOAN+qe8Qv5vKp7y3n2Ypgs6LZoZ2YivyIIdGPyD4x
dpopuEczkFtNbwwrX7Ro3Z3hTHRSehnnRUm4RJYrw+M4ZWaIpxvzaUZmoC4qbFCq4ZnxBnwZE4CF
TM1L6NvTURO1hwa+JytF2JOxLLHmL7VqMg7ckz/MaCANA4HyyucCu8lTgFD8kd8SeiJ7RxBycP0f
eBh4twAj50HwALUtSY+qJOsXtT3BMbZ/gDUYvBPETOtKgaJUYfSMBs06JZb7cn11r5/xJnwDFzJT
WxiTSXxmO8wHs0yrLm61KG13WhSCVMZc/oqA501SQFqB0p6dXvOYsNJxKkWrPQMRt5Esl891Ok50
uBI1LlgM94DTQei2+qEJQ+MQZnzZqUq1YRvxdqWO9GtCC/3K8vGtVqG8i7MJJq/ZHIy2J0Xoklb0
8IHqGGtXaDCqS3v4kcuR6wrN1StM4O67ZHrPwed7rTp/1dhALCeOg6jWVIdCq3LGA5WUdcmNSlux
VqLfmz9F1MGBbsT0VIV4lmjh/IiH4EUaU/tsycJZjXpDDWZLCPdqkAeOS/lJx3hGJ5GWdjAG+WmM
Hc6EySLoClznpGjttfZ/Prp+jVws2uMGuZdLK+1IAAiLAI+DV6/LwGjvv74jMpluvczVD9TN5pZ2
KKkldmNE9yAIM3B45tIgajckX0rYuTzWIJWOYMKoi68rZ4QHKlbtou7L9IM8qbsmNDaVJ9StRrEq
ygYNDr5P2AcyiA/Xj6oSnJMGbI72lMkhtp3qjSX94sXj9b2h7aOhROUUkXHIF2Qxkf5xfSEaIe6L
QUwrrGtA5Ymq72HO4Ul788Hs7dugurVEIb392NKAneZ7OCYfjW57rm/MQDefABO6SxIrEJmYIIuJ
9uT1reZ+gUuJs/XSYVPNoWwA7ZlPoR/7UFySIu0A/5tpfiobhb4dZf3m66YlspdFsyfsp28z1LXa
cCzT9lh7pn3rmgrZRjz6rIgEV9PsW6Q9EZbmiNWmKWLl7XHtj4syRAnYhL66va71Vt+8Te5QvDqK
6RBGH+R/wq/v8n74ltvjcPnrndD800ZoETCkLMsx5qdoUvf9YSOUkcb7Ukr6wvMv7+Ukttd9agzq
/bB0JKFfU3jv2Ln9U9jp81BYd0FUzG24+s6ZLWdCDRfL2pFlot3bghYtKtWtU8b9OXLkcAvW6jsN
dP1QMYFZVUjCGV7g3/7rp2EY7i8bujs/A+XqrkvPhCnP/Dx/V3CWNgFUMVk4uCPHfj9h9DoYpuz3
NWOENCqeO81zfjQ2PQ7WlSVx5BNysV7nlOsP+cmZ312noB1n4cQilrq/q5wC2mrkHmVnkyIkwjdw
pYS+qTyWhwjIkNN690XHDDPtQ5oEmNs3qHyKg2Pk7jlLMGpmfhBjEOjqeUTtYyKGuQnbJqHd5nj6
FnaERh9HjJsIqdjl+oBXGv8gDRKBEwpA5FjdWbNGLk1YthJrenQGmZ6t+WKu++GR4Ih0jaILiLDe
91CwYzrKKADP8eTXZzRsBvibKp1VRsC7HYIf6nbQD7Hb5xvXCr3b0PYeMRNxG8C7faw6cOOF6ceY
12WNtzAheuC6IgDPhts4/5lDE6mbthstaHN8ag++AOQ2r4mVwxDARXY8VYF/NDtU0Mn8aWxYZ0n0
2S5InHreoJbNKIdvCOuanaByagxAywhqOrw1ukYIbafG2yJOLsq3wdAyVgESI+r7zhI58mfKVYMU
pR2Bjw3eLKO4kGNAVdmJYzBlz/n8mpHAZq2F1IrXr6WD/dfadTZppp5NH6H2MtLKvOB7KJOXdhpJ
P9KD7BJZL399WToc6P5wDOKKNFzH5hBmWq4plPHHq9LKUoFFZSKF+3o8CSBLwn/DVTFWdnd/fdAG
A6CI35rb66ctGJNLZj730y5klvpg2H74UPRxvLK85sjJABkyOYBNrQen6wOEJ3vTBjoxMZZWghTS
gVWk0l31vu0gS5sfBNgT1OWkqaWs0F/vaNF52PLnU4EUCQrUuETDWTdguE0bV1CM0T0OQYYw7oSI
pY/VW6yXxzwc9hl5y6dqyIoXIz9JIBrPznRJx6y/tNn8/GCAb6ayt8+a0eZ7RK8opvPe3psO3C2t
MqtlGw7gRnw0M85UFdvrWSMUGgLCyD6QZFID4omHi2hrOEf57q/fFOO6pv3hcAp5ydBpPcv5mCzd
X9YKScWaenlhLlO3w3WaELeK8NKmm1vU3bnK7OoOFHB0nnzQ6TF1vMRcs1ZzKRyUCmOOM511jBxP
sC0t+uEzWm++2q+fTslQr7ICK/L17q3LOF4T05twvBUXix3u4jrZycZZiOXO8Zb0hRQ6tfybGdf2
7USkaTsXK4HBdWpXzXRR6CNvqHDa3fVfKyw8yGsTbBstIb82VPTYmyMTkO7v40aPdqpjRBKm1aOj
6IuNZq1vvw4PaUqmrD4fJjHT30YhMzI/tIb19ULTW/LaXQ6ULYPHh1CRay6YPS0NG29gEAECqrSW
tKOifUmsd5YpSr7KiA65PrBPRN/DuSbJIuJvgHgw/5xX1Nad7ofKR36Q2geEFPqDDZ0WChMqQC68
64PW+rdfuymRJZnTPpEksfpaEhKih9ZsPfLYzFUHqSj2HvnaOG+PdlAvrttxRVbcysfpOWRRt7iu
Ogg/5A7GY7do3OFcEVl6YnTb7vV8+plNWkMgMEO3cn6fo5a2XlfFKyj+iF/K7KgwqSyKrs2OmZFP
m6S9R8wpt1MRsX3VGjF7EVNgEwH2pcwDHRx4aR7aQZq71lfBLtdI2fwPF6xh/bKM0EXhetUdx7At
ogx1/Y/LiD7p7tCNIO4KTEHHFuDLwmvYoKPUyV8Q690G+LEMJhSvX2904CTzhHQajoLssKUd28b+
+gDcC8VLbJqrCv4g7Obqua1kdEjScKa1ZWS+QshoPoeQIe5NVxPOY5pgHiLghUdPeTgJAnx0i0m5
cu92SH3ZAMHEXMsZw0vUBj5jfe4+ANMaB+LuLWZO1R0kQQSFZl+ueHWIz2Kf2V0/zTGP71gHYiZe
OV1Kliewv/N2FPqRe3u9QDx9nLhT0vKVGAkN+W2Zb1t3Bht7FRtzl+Pbn3e7PO8MfMITMie3FstW
9mplzHcpQgQiYRiixgX7TBWT6Hl973O3wXHaVigRzTywsIARtiP5iy4MS5ct0JxDPT9oE5GETDmQ
MSC/iePBfx6Y/29wRks0DFXwnDvGye/cNZEli5iLiyGHop7LLYiec6OlaDNyisbaJXfJWWhuhBqb
v8q3WouMCD+Gye+e/ZgI1msVVl+P+kWTESJZQVAAz7EoUyryyrgpwyJkAGOUp7bKwWciOu/GAd+j
rT/89WVn/7mkYuNCduUI5eBB+7WkUmis3SQriRfpmw9aeN6Dbdc4YAQpIGNYag9+YzUPwFYAsuKr
6DsTaSWygoXgt93ao6c2tuJQSFe3vsPzXt05AXDOwZS7Kk/Te4htxtoRqIJI0WEArMpq64WyurOL
Kf/qSyWJTv1O7ALas/rFqJ3NaOXBg2JQAqV8aBfxMCQANLBSc3DPtnneBguV4NznaOns+tFeFR2G
r2u1OlDcYLPnghMzmLSkCELl7nGeaOh1cwz4D7X1r6U1VjXdVEDXuWFNR/x615qlFmipg/1sYhYP
cHKqkPAJkqhSUrZT9+Ov364/7WrX/x0FsInaWaf3O7+dv6uAnalHbmAGcu55eNWqTfKPEBooDgBb
oAG1p3M/nrNRcx6lG95NMUG1EESTDRevtq6XivY+LGnGIVEXFYc4Tz+Va0cYFlV/lLV6nPp6/PrM
9NG+qAC4M5OCy5SG46VilVglyB3/09qn/2ntM11qemm51lzdG+qXA0qDSzEpBn2kHRQ3+3zeN64d
1RjJ9VGvw2mF7VO/SZyxJYLCQpXgzhrlLMSbcCP7ydj7aZxvQs9kBu3REAgcPOPrKlRiE4e2PDgt
6QbB5OP3FNGuhhDoSCBsWWg/JkyWiFCkoNRcMW0AyjqkUZNoF6dkMiTSYznAzImRm6JUkdu6N/Wp
2HPEfkFUB+8FB+e8AiVj84Bg4kSXySILleSBAIHM5doKaHu3PUye2EvUPQSvWrvaYAzWli2a0MCs
zxbZchtMxxW7nLAYHOOiKBLNwjk04N+lSNt6QcLsXyKeLGZHxvWsClf+/rol6PLAF6JzAUvtrnfK
u2sxfX2oBlrJifdSOhbMx7lLhrMErE19UCnFQTsFzhOYHE5RQBhuAp/p5GQaj7F08YmP+qAdtEZq
sA11d2k4hoViwDOLTeuU9xrGi1XbJPFjKBrWVjmqdyeJd6lOLHPcbHU52Y9hXkGXiqLhvqebtrx+
lAGb/+s7Q4lft09LtxzTsVxlUPTp+jys+N2dIVXlV8h+jdVXT7AOS4/xLVunZ9yRFx09h7Eldu1k
Rqsg1IBZKI0WhBu7N7YK+s1gVQbQXnaCKdVz/komBtevMdLHTja/9iLp46NiirEw7LyivcoGUlRl
DJnScr+beqVWbPHdmraCtnStFDaRFhULwh3Tg4ZskemGQf3eBg89cpKzM+gb0G7dgZbhSYTtuO9V
/PsHbWLtatpCIhPTpp1OAIKx7IJvIm+5YK4NRa7fDydNP6/HwWbelTV4K0Df4/NoNyt9LlgjUky+
NhtlTtaGQWH/QOVz41fNnqcf7oG7xJsxqlZkXmtzseTdydEedow/QLHImgg4199fByR+SzQxrCLC
Mqpm13DeOdNIri71NOIUQZLQ2UiUqlyyXCdTc6cjJ9s0DS6Qv363zV+3LZZbKnudGZewlM3p64/v
tutDpm5sxyA5uxqxHN/EdiHaFcXNA0ytat8mBBd+jWKM1j2rJvqZap5FPqLoHjMXaZxXBCAPfJ/1
uiSFZ6L7rXdtKG843jfHRs+WXFLOSoYUh1bxnhqB9i0wxqNhYmA1udyfRuHaq7w13/76udm/Xsms
fxZPywCKyt1k/PrchAln1On0aTFVrb5ETiJvrw/i3x9dP7XphSN1y3GEEfl5Iau131wPDyaYMMw9
pANSUVJY6MkjXY/E4/TtIvlyGNBFGiEdQ1jsJj0jFZ30q2uZ/VVrT8ewRzL0dYUFnKLv4a4kC1tR
s399MTdJMeuIMVkPtS3XZBMt6RvRlfEk1lfDfsr823RuAs8tDICp1mkq5YvlJenyr18rpgLmXBf/
/qDHvqE7ulLCpCdk/WnvAFrj9HHrUyZc+z2d0uMDooxx32LuM5j+Ut1O4UvgRNuUk9fJLAN/0cwN
oS5xn8BZIusOH9K4FGsdssitXXIUC3pH2163IFK3B/RScyuPivbVUP722k1KGxf3VhbdIQ8DRDXV
xePQNkAM8jje1SL61Aev2aJ0Da++aVRARA1m8YeVGxzq/WyrtCC6E1V3wmUffJepjZcW1BejpkeJ
Y5YzGU2BBlGCpdY0soI7DJjaAkgokuDY8NkMmwyg21yuaxHnyF5LEfvVvtznItnXTupebFxHmAvb
6pR377HUxVOR5P2lk/pjK/07o8uLp8JGOhMFWXObeLCPY4mYEvPd1wkZCVi+6N2UXFCzQ9jHNjcO
gMUU5IhtQWU1z3y7UpLyQVg80zG1cPK4OPToNO5JUXyJkTE8MDm++GDf1mmYs4XNvyXvsW5QCy6S
ivYViqbsMRWGhrkHNZ1XlhNaSS/dw18b3zSbtdiVLdgjr6qBowbqNjPNGMFPq0i0oRJctrTj9IHJ
lJ0CHoibRDwMpGqwAsaYhDq2BZ8X7sImYawK4gMxIHJJWx1uutb1xaNpeeImRHvx5jnqYTKd+qeV
nydaE2Mlvxs8M2ILNWcJcavcsnvVVKEakvlMDohjTHVxAyPdD0l2Ac9ovWS2oNk627D7GeqWo8Zi
fhMpsS1juQ0juCAlMlpaAlI/D0qfneskac2j7CJMh4PA63cz2B/lxIUPtTJ4t/HwYAI1u0NOqbCd
CBvBPkP/vUfRUsiTQYt/kVh6fXvtUlw/5UXeJ1rCKGp+ya9f6lEXyUYLb11Zlg/4NB8jHfM1fpVw
WdSZt5e1LBeRIQEEDKOxpb3KRGTAq1dFJEUFifp0Jxs1zb8fUuW+O2iAe5MWqMh0+vEJN1AuybPJ
jPgow4ZnLXkVXIQfN9d33ylsepbwJymvUu/0vw+xFjySF4UXRdEDSAuPc1WihDqA0bspK0X151W0
tL4aflmkaAna/biyE1AB7ozzJi6VVx4awb0c3X0U98VLiO9rxfhNnYOJflXAhCqKZfo48wpBqPXe
2q9DRLdOab9o6JPDTFpnCJGcMXvlH/HjdhvbLqKjz4Dou+squpnXw1tkVs9Tq9y7awnmEtYC7D/D
KJRM5D+n4kLqnnPuapM5I5pp0kv3k4ImZZdu8IDfGaRpm5MmHocPHl3rF2PotS2tvK/d2tEr/3w9
aU+VMwOk8nGLYIngnzYo16Eh0gt4i2gbZlhktz1ygnoEWcCyDjpish9IzuufnZL4ibmvU6ao70AS
Y/edD79Qm5yTkByWmqnM7qzIR9LcFvlzqiNcSuLyNSrbYJmXWn3JbaxGQRAWm68WMOCzYMOYKTqQ
p7S6Fsgc7Uh7iKwHj6gBy+8AcegYq5RoPwQMQ2Y8pDJqpAIVhcTXjoSX7nqkbZKBKp7mXHwfF6W/
x4r9WM6zmevlZXK02icc/W448SGsIIjoznglKKS6+RpLBYSi3MyN82s3vpkmxMhzXz6erJ2QGRE+
IZw2aXJZpF1EqpCIS2oev+9OJsgUzOH0KpQ3vs2YsZVlM5hq/dKiLd9rz/+PrfNajhTYsugXEYGH
fC3v5Uqm+4WQ2gCJJ/FfPwu6Z/rGjXkhqgCVVCUqyTxn77UDDvbKE6d8Eqw8INlcqCHq8P6rlz/t
W6l864hw/jzO1bYxZa4Xdy6MCKXF58bPvhUyaU9Vi+u+txpqXmbzA4YtS6g4CP+298Ab+Wl1pY7W
X0YfyzKVAhi0skEpDwsW/Pxds7kmtbCHZ0D9f0MoXfgTw0d1aDIfYCOW2duU9j5altBYK9vJ4bao
aLesxbkECNLQ4Q70M8gV5/oRsQMolzr73tsawW5TK6/U9NuHoRlhV3jZycP/dNfL+Pcw+uhNhrbc
apMVXnNX9rvODdW6CSrrnfkGyca2b1yCGYepO/OtX+6aUHs1/rTcWLH96GZadpJXDK6lQy12MH1m
oCFIcyM8aD08E9pS9az7DN98af0idpAeZs7AFaJJXy+VEpfE9kNsJjm97a7k1q29uj7EEq/Komtq
pfIEWepmWo58yvx4XcI4OdtLT7Iaxx/grxCfLH0v/kVnOs9AQEUT3vRwIpc88I/Ijt2f/tC9D8RR
qqkIH8lxlU9x658ZEqg1tFyIJ0A14Qlk5Pvyl1Q1/m7dbwk9nEuiKVFHfESmjag2TsCp0wPSA3Ba
rONfjLlJCXP8gkL6IYdHde0mH1KxKeh2pJfl18d6dtcq0/h7ZVtodZbBJ7FG+AG2vV6GmD4yfue0
FuASIZWnrcS/vUyBZXjZ8BborX2X4rejQfAin76/arGRbhtW9ERMjzAtYnIFdhnN5XlozeHdBPZD
j+E7bBH+VKyJsbQl67S45y6s5xkFjq3yohfmsOuH+AcdNmoI5nQzkjY/BCSZesyhjwaOMEPWEEKa
Dqm9v/dzVkxdSG8MR+hmcNTvNskkhML6Ww+PLMECvipcnaWnj7MEDsavCWFxNdn0yR0QoI0OoRRN
KD2QdhvpOM/SJKLAOeQY+FIayoZnbMcMMkHS1/FuRLG5MplbAiMwkOJXBtY4RCybsCsov7HAi50r
Wev7su0ljEIT+KOKio3fh+G+MqA2GGFxlqq+4evtmchqBIR4a8sO3qYOf1nR8RLazzoxWWV0Ipr5
/SvyEz7TrHjI++yX1tINrj9DN3wEu7k32uEg0viklfaDPj1XWvXpZlACyv5X6RHKECaPhheehQfM
IDu2dCRE0J9bN7rbPglE5PRg2EM8ns0EV9J77hlc4SDHrjL2qJXyapYWZZtM4ZdifDulgiMQb9AS
CHefpeFFC6OvPBi5QJ1ooNW3yttRrorB43bQ3wZizPdeHeIqTuEfuz8DDXspfCR0A5TZErBIK88s
0p3WqT1ibvLNPNDSeYFvTzmnLKjJhh+oAPo29tXOjvAi5fpLlBEhY4dbE1nBHr3RT6xXx06A1SLM
sntO0+nJwG1autGF7u03La+O1D73kiYUGY7dJuKimRI8OE7TPkZ0IeAUvA1d8TBkxQWP6lF0UDob
MJsUiy7AMi5xMt6tJjmGunFyE+/baFUQ83n/QeCs67HvVzUTt3UnxS/b7daMVeHKbLk3SYv6dJ3z
Uk36ndyU+b8JdL6EVhUMfGLBZKIZITAVbkZV2Yeuz98H3uaoiYunVz+nTDwL1vYrVEM6tcforQKi
srPt5DChKVlbowqBBZAHT3WQbykklsYrr1oxPrm++S6t5kb0hX93ouyTlJlkMzaIdwQFllWksk8q
DHM/eEtxdY0B6wCW+qiTYN7P5SiX6lSNWJpuKWsJH85MmYpNiXngUj5advniBTi/W24nUyTuJO7V
q+PgZMDU7Juc4uoKCh68JeryDd+UcxgNwK1MO6KMWoabdDI+fQrh2P2rTWQGLTVZhgEabQy3vfjd
kXkhmparrzeeutz8SbflPW1Jmn02KR6wLmYaXXqg9JKuylYaVPYux8zuoQVRatha5bXvMqI26GZv
Db1qV6ZeJlsjpkGoQgjjmjbuC03/3pkiP5SCaioyH0YzeYnLG51vvkrlG828pzaXP0zDmROMcETK
8ZxouJcYFKI1aSjDqmLOMrTda6lCnJ+m+yXJ9SFZ7+wawHekawERXoO+nbGYN0uSFuFlBPxUbvng
2VAuMLEBAGzMRxI7nkNhfqOCjwlAAicycCaMGu0zNW480qFUOgRrSjfxTk9w4wJfgIYznAMPX6wt
Bn0nIjASRj8hBOj6V2PCp9M28a840vZG7a6MMjiG4XBsPBeDXApdcH6TLmZddEq42cLEbfg/UIsA
jl2Ol37ACV47lbnVlSRAozrP10KdgWyIbtm4zanzlTVKPrNKvrxKvndltjP8BnFaF+CQKuRjQtT9
oXXLu5VAbCuHF4O3ux3bWQsUa5iUCO7WdOCMU0QL0tEAy8nfTiQ+kOxRCajXxLLUG5EZJBrZCF/c
7ldYIPhAxPW7cSZ8fWjN6JJApRSyBAMopn0y4bBCH3KflIUsLd7DTeyJwum7i62jTHLSao1rp/IB
i6fMWJhFNBsZZJjFTdJOx/SZRXhx8guDVCwL53njiwHG44uOziHCdHbCdH3UHWKxjBD/o8zGSxfx
YJQKd+1Y3RwHeIiFPTqyqKBXUflaTMW2yHLyeKmZr4Tzw7RhPjsx7a4sk9rJ+FHVJRZCx5PHwHBw
8LGMX1kBkh670r2VVTsgNQXTcRZQhyJIN7kGfoMuUu1hpJvBhkXQZ1zAsXWdrPjdHWW/ZwZKBLIL
grqtjGFDgSY61XdCHO9IavNXVxvxpjGyoDUmp5sJkYUTYs+N/+gYyQ8l+vGajv0v4fIlbUB/rbER
EmOaORvArQwIRu5ugW6SEwalH13xTETsFptWC4vA2RNvOuBrofhLuzsGK2j6Gz51onNMyJGBEZ9J
Dwq451gEHImElIKmxMLKm8lsBn+qwThaQOzVRQXtVUYPtl39NoKYpJsMf5XV0mjgX7X2dThluKeJ
6eK/stJlcRhiDQYKnmtBQXhetcOh0gFaqA67C1NNbz0F9iE0aD9miAZpIOp7N0ogp4dM1oxEHQCK
oGWzQJWppLwG0gQqq39Fc1I1+U9rSkW/HSf8MYnZetre+0q/OFp29iR9UjgWI/k1fj48EyVwt1O0
eY0d7VEuIrEzs2faBOnRDZBL9LZ1ZHU2rmWfmp8mKxHfJJ2kdxmEiyQ7mX6Qn5QZxmvX7VA75873
eGyyLVZIiL1J+KQGO3xHeEUtBEOacOW0cwug1PwxpJtaX8iPtjV/PkYbG7amGdxcE2CFjMh1GL8i
cqvSZHhpAzvYdeVQAgLr+MLBORpkcanyiE9e3AU92xuzCm8zZvm3ngYaTXhDW+cmFleLzGX6ix/9
lPvPXdfJU23Anta7aKCYRwCpOW/gJ/ebSedbwegorqL0o1NXRZfl2TS6207G/bGNpHfQuWxDlt+I
YZmNuLlhHoK+Qy04ZwJ5DECsdwB59PlRi+P03MPHAXF69j11zQPXQjpMNkACqXzhOgyl8dXNnevW
S/dG72TUulHet5H7vXHSr0ZgaNbLbJtG3o4moFkVPyaZhKj4+mRlC3hUUptldKYgdUA/jGF/6LM8
3qAFhRWUk1fjsBaC0RLvKl2pax2pu1OW4wf1Ybz6uWburPnpNBEBlKt1FJTOK0s/42o3EesyS7qv
bQNSt/YztLrz0dpR1ANCYgRc13ReExQBrPYsCyariwnTr51PcK2nMOiqN02Ssdt5YbwP6Sh/1LW2
bgbX+axHAmFlQky9mPToaWDes6rnA7kT/s7TbHzG9u6j2SJsatk/tY/UA4fvStKDcD3TXlXR8Ms3
mubc4wCkRubaaydF8ZDiCT1bNP65IQZi2EiXjHaM1KsBndsrGm2MzJV6Q6LbvTdxmR8TkfUbgL/d
OzYn3BDcXY7FfBS360vdax6W9ca+K2heyw9NHu0K0+OetfxQFlvtrqHthKG9js6h6KOnjmjGm9S1
DWX46Cnw2bXsn+SnZk6UQP9vD4rMB8jKyUWYAX7l0jcYBsoMCm9kGCDiw+lp2bgNNj0LDjNQ5r+7
TLN6gIAxXf6cMO+P9WDjT6l3+7dLo7+M+/es0VRkFtx+g6aF8zdmGMKT1hxd3av583Grj2OUsbqH
leTp+ZfpIqZFQY9vDlAlaHcnXhcMXl+5F5ITmLVvoMS8fdo1Ng2cYHozSPJbTtCGNlk3WUm8VaJd
MYTph8Ckddd1unqMOsLNNTP0vhfC2Q+eB5uvyMjdxrZNUvPk4GOe9HdAfSmzwPfKUN0tUSC/A5Hq
73AdifJOBoFmWx9QsGO3pAXcbP2pKXesYhrWj2l+cvIMNFudNHehXOsx1NN9G+j9lSs8R8o/niMh
9O+Mhhb1vto9ofEw7qYw8UmyH3QvgwGO4zN0wOwuGu2Bl1Ys0pMOwqLK1kMZT98mWd8VxkKK0IQh
R5YA6DiNfMnDhDSIzl7Zpd/coWom28asEYT7fQc8sQuZKKIhmDuclkbdRjJGUsbImhnYo+00ELQ3
30nDnSQo+9Er4mSb1n5NPoepLnZecl2TvvFTScJ+TEv7DYTnVunmeGl0uu1BT6WlSYOa2k3fU69t
xItTu3DlKzOilGAbe09U9S6uNcqSeksKGgGTx75wCGaLQEoXhh8/wUeDeeDW5sMQifaGfAOSmu3l
H0Pq+duiG5190ZTFR2tUL46pvtdteyi91rhjktZWQDmTk63mz7TJ9a1Xe9luORpn/s422oryRGI8
RaKDGdRF4oVbPMk4fly+OXpjA6oDhajGSawD34c12VI1b6tyN/YF2aj7DFDTV60qbx5CrXPMXPLR
SqS5Wg4gOkcgYzivrNecDRkbjyZ6gn1ndP5rl9SPHDe+MIt2K62K66eaIvWJgs6wzWun+Z4bCEzn
MyiGgXhyDOvaa64NRm2adskbQXvZ0zi66smK01NiU+iKoLxCpgYtb4bhU4Fa5FFzyvGaTeMeaZD2
SJJboGF+fbMH13podqPM6og1JRkmk13fzT4T4611wnRXzrEQk+/DI3EYqugzElLZAYTsfYN3wtNA
j/zgqW+smADwWO7zZPpYDuS0dcfRcoAzxKx9543dONp52TRcdGjTfX+eW2bko2LTPuSM3f3c2M69
/O9maXFrEDjQUBoJaNki3S+nLA3wf+ct+9omO4OKzd5qpCdZ6+NF9YJPlab9DAHZClLPqXZD5VV5
QW+IJKkj8ibzZ2Plzx307S9/Kn5qvlPfRk+SmxuMm9ouNWYSlDm4arsLeMyCUNLlcVy4HfexefcM
im1XMhwlwjak8ctOvLjUlZEod9Irt2Gvu9fIIYRptTyEfWpdMB47Vemdoranb+FVj17aV49+Mzd5
zfp3Ne+ahFOJVZlYz6NvRufljOXcBP3xPmdtAXzZ18otlCsmRUSDdxIzLhcSxHBDG3etYZunkjvq
bShUDnWrjr4jMjmYTFZ+WQWmJy/s3yir0PvIyOFIAYZf7Q6rsQfB7kMT08NyqqshMSzT5mNquc7d
2KlBuHmkPVkDq0mHaiGhS+Ij56UTbkg/BsjgNB2FeGa9MRySBtWWwj5+J0QiZHnHKX2sX1Ivpi+D
zG9LXxBNdNbpD2NZq/X8QviWgrdOuGddefZrl6vkmOB+2TXSyz9J2nKs5jMFoUByFSh41VPN7aL8
ijuy+RzyfCaWwk0dNVrhjtIRnWtzv2LgU+nqmFgZuxm2CUKM7agKPuB5Q7jjNkE6DbJct57jyhsO
4Wegxx1xolw0OQDzO7Xp4g4CxUSZ8rI8GRRJocASvvulASo+dSMa8zI+q64AUbo8XDauVPG5RIfv
DC69mdBIUQmzafzg76PlKVKvvZ2LhMwYFw4GoiXuaxZ9DOm10OptUktZRICoDSuf3AHSBvD2Wcwx
gJmETKG/sRYoVuHoWw/avNaRmv1EV2FYUbYbT4AS7BNoKZawfZM+etWWhSpfkIZ2KiiQVB1Dha96
2fSStEjPIMxJigS7PgL66JLPdM2uyc+2Iz6nOSlo2dA5peIzbyxnIEho2dl4/rBzmvDl3ynLo+W8
5SeMfycvz//r8PJ02bTUEbelWXK5VVPxyPKZzIIm3mGrLh4DQPBQXBNLrgkmC/fZvHM5Ugk6F4ZD
TOS8a9m//HxLK37lmnFEy5yXk21Z4jSlaJUCS1l2/fsByIwkVzQyOS77NGt4yUrRbbgL8oHr9eNU
UHjOIqz1mdMfa0ElSAu71yym+A+X4GebeNWH3dqI4MpdZwnxWjbhWZXMfDQ8Krew0vGOl+O4IaLq
Z90p1E3++KmQd+Atc6p1XNlf/QTyMMsD85xign8ZekXgcQ+4ahEIEtHLLR0CeMtSRjRx/VJVZvXC
6qOlXDbQ8pifxlPwLJAf78rapNQb5N2Lq7pzFNAEHeLU2CQ2NMm61S5jGfyErHo2g0L+EDRBV7lD
iEQ84ddVKYmeYEPqA/I++Yy2k2YK6+fX3EvBBlOpHOrgAyjqRNp80O5j0u2+IWxdiSxJwek2+laX
sFoRdrJuy0imJ2XqptOV/vRMZa+RQbPYq2vnUcvhsbfB9BkUynhJlPnc1CPz1aaPyTn7bsjK/R4H
RrFLXBxXZVE2K23Uujs8vWynE7u9XbzFhIMFp1rNb7nXwSSS4rJbPD96Ov3MSpuU1dntmeh1/OBQ
dncX08O8K+zUtFOwWKqOigHVsuKpH938CV6NsfP72oIEAHE6F9lxTi3ZxVain5simpuB80PqbGSg
2JV/xtr7sx3z8EfrlR81Pe57yprpMOJV3xsyTl9FNr0uJ/izxTImdPhl5HtyFCR87SFfG29+Jq7D
YIY/ZO2qFWUj/yk0tfDU1dACwggle2tRQZp/iZsQOe5CrVWUC2pwYShrTeRqWBno8ATFEz61dK1S
mbx6lb2NZdmel01kWuDBm/RbPgx4i4d5MVNT48thnEI8jhxDbL2KMnZuYhJV8fjKfS15Ean6xGIM
7zEfw0tr3qXW9vP3M+frPyKgj+ZhP+G2pIZKex2jnqtBhvHPNhfr0ZzqfeEjLYgME/ZZl732cK1t
QYkssYRBPYp1oyV+YMTmNqUQxCnbPcfTEDBlAPlMkMm3yI3QjOPP2cXCUt8S6IIT5qJ745fptXAn
rt15PyvSF4EaAVR1+ZDl4d8NUHh3BT1O7FCHGfscqA6uvWaEqcimCqnDKAx3W+6xR4Xo5lk6vXiu
ikfFPADZYfq9qxzx1HuWedIz73diNuJp2dAg74FEMTv4t8/VyxPyxTt6KDpAhUub3x3aY+ATn+s4
LPBMlApekns7ghBXmolnI2oEV1Sp3SlM7GudBNzQsisY0/54cOr2o55tKRGRvNhjU+YBVpZcu4ZV
fxf94JahKKcSebY8MuZHGKdCfHYEVYSD9hyCmbgJ8m9uAS2L2/I07uALWwkydztiqY199sGhJ/AA
nhbUJD7pzdh1Kf8Pni77kGb/xpOTEReJayvHe7Ro17xBOdeiqU7KqbDAWLV7pLNqg/UK/F2h+e21
sCh8JnYtZrVjeQzB9Z7GKCHFYeCer0E0vuhtSw8LPyil6sjelSXrVM2UFjO9ST6VeeFserv5IcDM
3Opx+JVKGb9SHGMNlDcbI5iqL4MoknXLbKhujVsZOC/MtH1evZjgrjYgga0qrLdmRETyZoDYQcSu
bYODaTFUpdoB2WJ+bcv+Pzd1NX3vImqChoGcV7Mr4gJb31wpAisIZLOc6vrn4TgFPkDobdnqHCjj
8oUEK+fMH38m3oz/VucMz3rSZ+dW93+TK0IcTuIFCG66etrnkV1QxpProqHA12B+2JoUgU5IcNyT
hs/5hFWZEDSa7ZvlwLKvYSHKpzwfXk5sQp1AhOV5YKUVmKlJPSHCGQ5krZlX05hq+pAWUKV4MK/L
Phdd599H874+hYikMtvaTuScMb7MO/+dU7CW02tDP/17gT+vMp+GeXY4GRnNmH8/uhxdNsnYGlvR
WcF//PJ/R5fXo3HbE+pEQOTyG//rdywnm8CR6gBy0fJsOU23JqDaA15IoirGP+8FTVa/UvMSz6mU
2NmqggzezKNHHD04odafwDx6MB+03jp7AWKrkKXvwbACEGBD22Mps5tjbVLMp40FKXlySVsNlf6U
qgK9M6K+acKL4heMNQG4wquX1G8sqryooL45e8XL6glyzlcrtPfOjpEyyBSszlDKYFe3XXfz4GzY
xhCTiG6Ak+/1GZjvZPGeL8PIIposyCz41Y26+aCTUfG0bGwssk3VVhe3cmjuQAM1Q6xuxPpdIlO8
gdRun4XX9FdLNFdD9j+cQX7XdC88lI5rPCZ19VDaTro2IM2evdZGf4uFeWfJC2Nd/NG2pX8yM1tu
YO5UW1tM8ewE3GSIoXprcE5KFfWW0c5aG6ZKHzSbplgZOaxNOo/fByOrrqp1UbcEmJDqA7usvQcT
LKPWsN/SaSZi1I3x7slX6fg3nfcNdac5lVYyHVnY7001FnRZKZHa+kiOTVjsUG+tPYj7G3zDauUp
vr+22VIUIdkMPOGzO3bASFLqJInpa3dPhQJfka0gDQLyDBH5ntDVuKyVOUqIGJrTKv+I52d1gmEv
JUhiOdbGPvK8wZnrCAOxtMqafpmWVSJsnp+ayzZh5D0tm/947jk+g/18pIvb6vTvqetJD0zUfCSw
B2ilwG/XnWiiZ3zvEQxR3lARq8dsfpZibruwvP1zbDkrqjeT73S3AL3bn00YmO0maCN0tP+3b3k0
TbK/EAn4H/tFO3o3b9lowRydZda0IP73leIhzJiZOe5RmnQKif6rnsIO5UkMvA6Og4678N2CZ7Fd
rryuqmK4KelDkg0PaJSCz0i9T5bdMQ+hfD5ZZOY4AGDQDMG8oAZCCxNxPTYccJBURY8kUv+yvPaJ
poL7FPSO8yQH0FMIZHcBk6xVqMbxidbeSN2yjfYgGJJV1o975Zc5Mm6+kwjj401vdT5+yNi/lkSy
2S3o5IrMGkhTxcWL6+JiyEEhyDPJ0i2KhpCZeac+6n8Pu6kkqUqLIueomgCZMUf/bZaXQbsukzy+
60WzhWsxfiOtO9tjwo0h5kTTNwQHrEc9ahkuDgYscjBW5/0w4mriZJCYW3aMAhFb90XatxiT0ms2
BhQENaKe+6JZNyZ0rLCi+2sSML/SyxRUZ0djQuTVdPJo8q2L9rE1c3M7GlSyi9AY3weKcasJQzxN
qHx87+QeAIv3ZnqFdxsJgwISw1mOgxgBEBFoyvlpHMI2NZKuP/Nf/DISU+0IZFJv2kDxsfF3LPKG
q/oi+3f4GGhvQ8BFMQ9o0v1oXIsMULQnFwGU5NV26k2OQOVAxaTcI84VB8ibALQa3yLG0fXVoS/A
0IF9V8j4sTDnjUEDYt5kAJVVgpOfSJK/u/zeAIqRX4STlUSoEB91q6b+pUH1cWzrEdFDKgQUvxEO
I5GMCaT4+Zx/m7RK6m0iuXJKpzJOXqDrwPeXrT5kBuP7vHtZcC4b4o4I/wgMGulWWO8I3Qn3VtKa
76FZEfIGuhrfqKzf6XAtuwOI1GMDewPsUvoQu5q7a7NZrDo/RaKZPBhelT44dEtpQ6jH/9qfZ7Z7
g7Dwb3eC4oRyaX3KZTqd0eVO5+WRGCOwn22K1mnMzkH5v/t7UjDP045gdO2LciS2div8ZefTF1YR
1DZZ8gbJrNxEMMO2UsqAG4c8mLCV31Xaf4DdjEm6mJor42BzDcH+/Hmku8VAXRloeNrhIM6GJt5D
3qExZ2mnxiTPJm9B0NhRlV1DAjUJrBpaanxjB03BpxMbCvZFRYRumf+cjPT0bMDVJy9hfjhJ94ZX
AUJbfBiZelDaLIyDBj1nJQ1G8q7szrrLIMZQf1RaSZSJ66YPZk14SslqpzfTzyDG6JoKdR96A/K7
b9Pdpyx+ylzMII5vHOMoHC6dXg6X5dGyGeanf/YVhP6IYE6CqQeKQgWm0gtr+78bCzbQJbXQnwmZ
7qquwqCZ5lBAVsoNvEcw6f6jh4vlWJBtJ+dny/48wwEEqPQcSG6tI0CTTFhX3ZvEtm0TRP5VERyY
+UI0yugM6Endn8COzPeNlWXm+M7L9ndUGc55sPmQLZCIx1iO92rMfPCS9TemgjZhh6z1P7HwJ0fp
mB99PKQXx2k0ar4jl5Pojhnq+krX9GOdxvukMF8NSuinwnD9U2kH7/q86Ol9y9jGCkSh3hP1wOqM
BrxoDGJ1tRXhLuZqAO2R2zQr6zpH50EeCeWMID1G3k9phC9RrQ/HTKPSJ01inc1VIWO1Adwar53W
/Oo7+dJLH+dUjJGb7BdLFeXaLvUL1wU55+Yt87m3ZTdBjxtJD5dip9dIcjzf2E2uvyWWwXucrOmh
MjRjI7XhphGhDtdRQK90TQPJ3tccFN4M2hOQxO6cj7dCdv2ub/oASFi0MRMmCLl/HBMI+kNx70v4
IJOrCmY64a+kLpojKakkUagWBHEYrG0TemuLy2wl/fxT1NVmRIU/8n2SoUcIb+Te9XAgD4+MpBYf
4CY1+wS9jThGPXdtLSdzK2RCPJJUnfU0UfzBfyPOTxFNkD3C+ZixsMpdW7GM4ViTkpgibtgGE84m
CelG+JJbYiDOYzVS4jN6e06afSDkeNqIOL8qaTkrs3hLIUrvTHg3WU7xVWZg6N3S+GiSktZ7Lb+1
sRuuAQY9F+iUN2x4j451GoZO24dj6G5BXThvefLq63MNHBX3NQvL9mkI26sgCTWxsKX5ACFuhfHh
qyZ/L+k6MlMjVGp52ozWc4M2/hr9FLFvHtEmwd+yjxgbXgZB+Gnfb+NKtO+SUL+MtieZJIgiM08f
6BfrVzK7w2PZMNvB8etOFAyG3GSqXIfNgZAPdyUVU9fSX7eSZjpctRzilG/SWEDhmlKaGXMI1sLD
CpNBPKjhT6zTnuAUM0fq6hn+MyHiF11S/e9qaP4Vy3pf65/aRr1aMHWBJg+YCBN6AXS80LLSijgb
AQyjssQJodJTFdk/vRC0GFPynFpjobGma0gfgSbT/qIEfhwKSKWDfs2L4LdOk2ZFWp/cN+6wVQZV
Hex366SkURyP3YScLzHWiKUHHdN4Yq9oNrllT82iR/VdFsjwdXu8N4NVnylfrWxXgbdE3cJHk29k
icRLFP1bHQkNAIc84PvUbtKi8uasZgpR5Y1QeaGGtz435FhTqFA7TSIvDp9qX2g7C/ngarkjtVZ3
sJqGdpgPWw5ZQ/HM3xGLl2IU7rqsunHTxayHPB9NmFQHM5zqh9HFJphLioPkORqdgLliRy+Uyej9
2rsiQgoD3OM8anQhtRJyhbSb7y3zO2uQN3dyHdK2GakQ7V3y3ME92aNLKVEEBs5wmMBUAOXQ5vye
8s7y9xY4oyRrtW0vrV6NpwDggipyVuDSryD9I+TVpDj6Q/s5aDOmZIBlbCNyJIWAtqdiCVEEbb5L
da/bO7bxldNcuYqeNzRBWdslcFXuzGxjHRmX2CkaPQAQlXb2CHqaGIwfYtqAATkVLdXURkuLJ1h7
+QNdwLU5ONucRsRDCsAQI/2kXQO6bHkJOj4cWoe0EWZ4dWNO67CXn7QLm6tTDWpnazOJJRpfG5eq
jpXJaTO8AJAlInQIxkucFdNlkBFRJ/+eL4+6CRxtQtn1zwGyRkgYtmS1ZlYBDjfWj3Dq1JGMqb2q
62mD9oMYb0UINsLbW8BQcfGB3LmUukCkulikhL03KOEcM8QC6G5X2ZCQLqDRDjVD4z6iUy5bslAY
46HeENHU4R/LUu8YJDrtee7125GbERTyCmsUjdXBSndFLOYGjYtYCeOC8nZ+14uT7Za7xVGQ1/6P
SuHOd2NyfIIyWbvIGzcpYVSMAUQ/NsWICKOf62MJoMeijiWIhWJb5zK/5n5dPwozteYcFMIawtpb
F3H6WCByQk6h1G0ypoc6rh0SlesEcJVmX+B1d8htKfOSS6ZixkDdBWPG8L63phobj8FX3ao+Op3v
B30qhOktnTJ03Hs7ag7CGMtr2nkPMaQsjFrIslTGN7manZyBZ9QPgVTXkbMOyaztIM8JDCUMnZJx
f6IOjjRdpfsJb5ahUsEQGTL4ooxMbf+iG8i13daBAj//s9q22BEUFCK6qss/tRqYNd22rlgjVOD3
Lw6mgoupBz8wTaGTsELWapF9j5x02NNKQgHK3ZS+HpGMBWNIgnxbYx40IQJqshOIG7AJjJ8devRM
y38YAMZ31uQW2zFEB0qdHKFve01CazwV4ntJq3FHhYKPDNz0qmK5dGq18mcQZB5rEtHQ3RLiNjn5
r9boryOF/Seq9Yg4ETetWmEZmywY0u+kuj371SiBPPj8a6zaemZQI/A0MNJDBOrqibB1LRTuY+yU
T3ZUGxgDTe2Qe8h4gApRb9dj5zQq+7Y8c+u+emgGjKClybegDjGkd5pCFx4RyJ1UU7j2PPs7IEuW
Q2m0r8zxoS1S67ps6rqzrhpRVuvWENkW69DfAy6tNnoC84mjXe4Cj1nucvK/n10eWRWFVGlNj//v
j0ZAPxGukzrUto4FCgnJ+J8XXV7L68xb5Tbdcfnh//iVfPvNU+y7G1WFv+I877dMGLYhgLtPaDzJ
iijr7qMRJJYpIJZUKzqifv6HqjPbbhTZtugXMQYBBM2rhFAvy32mXxhpp4u+7/n6M8Hn3Br3RWXJ
lbJlINix91pzaYPxhMEx2onQyO5aT7hfN6v0V4JZ2WMtXWRZzSuS+PGsqmR/8yo+n/chsmzWu4ye
zkQgWM6sD5/EDT0QxYcI64eQy6AFe3SqjAykc5pmv8lPQPiNBvGsVTENLMDUTeoJGc7Pk5rSnSH1
+1SV6hkXnPNQDqr2wpCWVMOsVkDw8LQ0HcfFARnu16eVqUCdrXG1oR0YD+oi+Awwj17MOvtmPj+8
0IXXnmS2L0JStez0ZVgeiCH8x26UHj4RzwhNJ2lRqKlnyeCxai3Y8A1JyW3/jx7Gx86SGOurgOSE
9i8MNUZq5eIriEg8oD5UXaVr7001WCeQL1u9qMUjsWfnFMvwbsi5gZlVk93ja7ykXdpONO41JbEf
wwBLbZUrC/gPi1RYN4c5zT+DARtCEpf9vugpzoi2HgLG/ZX2MQgi6YuOy2ZojVtatl5q9eFJLZnc
BFm5z3qPoMOj3Zh/bOyCG9MK3iyfmhLMJHJG8nQMtJJVme259OTvwsGqXhPEoYXdQxq0w6skma6z
GGKi7w/3qTUf5i6Bu1IMmluVmAfqgdLfp+h9rxz1bigywyaNDL245kb2xKToIevq/ThX7Jv7Q9xV
boxDqUjmUyvCd7PxP4SgAhKFciwKZzs0ML2VnYgJitMgRW1qvCGZXni4eu9xHR2ZBD9WhvlaOcW9
Dp5mmqcNrvjtTHBMZ0XFhrP7gWjKR007gQl8aCbrH5giRw7fZ0eBnNV6vSkc1pLGZGcIypYOUDro
mBvu2HY9Al5OaQ19bCaWb3aZRh2JM8Iz7KnZiPtsYjie+Cilwv4R5Qj1AK36loM4axcFWHCPYg/v
SZLNZOYOKWB2tgbqNcoIoi7s8hBrYMIxbwe9+lwMZbZhrIQYtzf3VZx7OkzBsenvFR1JJ50/gta/
zF8ZwehOLX9L/ckkzsCMALFUhcklJ9hYia0xoiOyWo8IE1g3vfOlzlfk6scqhVkVde9dRMYP5hav
yBDPdenvQBp30Y8nxttvBgvmsjlB5HOJomVuV3l5m+8q3HS20txrGKANUVzOExC8oMsvpWI9Qt66
W5pypJeyADPoT8oHtSeoh0Qy+sgjUzizfcDnYY/lYw4awhnG58igRaFOePN8SvnKSyflPrD0GypJ
QwsNy5pxLqSnISpfB2ou7J67M6C9b2U0T1zkJxh/O2gaD2rMlCosNirOJwbVUfaroHBGXPXck2C9
wS3CuiO41Qzq0U5oBTSK/KgMRgsGSUpoxdwRvs68jCsX6XNIu8yq1DcrZ2TcLs3A5e9FF6jZpFxW
m0I1/mJ4rtTuT56RkVMR9rQB9ECcoblTFiTa2KLIp8wdWlh2adT8mVTnSDg3GRLsAMhP0RaR6nY0
UWtR2cSsiYnZnEqstmTKQXIVe5bSXexo90FbMh0m4rAFDv8E90ngn+yPYTSPDAEUc36aneyzMcY3
wHxHVHDbhFyQcTKuGBZ3JSPwoGP0JeflYLqOJIAztrxoMplMGMx9aheA3iGbcDAP6rWIx0eVDLts
CGmZ6Ni4uxduIlA6/as9fDChnZeMmXQTaaJAUHOw+/gTCyAhtKDhGr5rlRLBCo1XLE8s57NbhOau
7tIHLnOgQixcKeO0CGhQHl9TNQIUNKEFAdPZ2Q9kof3ql6TBiO1rXtwPnbqRen0c9f7SVcZRCOVQ
aPHFsq/sno5yaIutlaAFmto/uZnpZ6H9LZUPiVLwUArWxhpEFOQudSe+Wk18VnbC3glv5Zx6KESf
CEiAGTNhuuz7M9Dq30wrEFnqAcL98Dqa6gt1tgcvZ181RJwNAsV/pIy/CU7aCw2tEU3jX6iKYD32
+Sdy9GNpctFWNdpLi9m4jiAabu0iNMQESnrhm6Wh1AjCnLNgfuns4hNlmMCjMlMRZEn7e5LTqcYS
VjjFWX5hI/KCcrgJbkw4v7I0xEnBdTkqLcqjS5GPjBQU8K3FvNGS4ddUkdNgFns9d274aO6yjD3O
1kVyEu+1MTojZ/HsbD4FgZcN881csuUnUCYIsE55Ky9qhRvBCrhJgD2IgFf244t0+G/AtHKwv8KZ
wIcgvs0Ondfxn5xKaYbf29bvyCq6cx4E35rvE5KbDBtTBHunGm+y97o653830UZwvrW0NvqKyE+k
NAbbV5tAXlFlu/lW9qjCTVQSyIMvOSSPQdKgkEmLhTqwz6If/rBlQWgi2l07k1XXhvHdKJTToHfH
0S4Oy91GTfxfgnwcO8MaY6lvk4HjyKJzZ6Z6seHesjeZ1gZagg1OqX/1TepO1gtyrUd1FA4Y8AeS
mz/1ljOvB5bQcsaWIXk8sv5dpP5jbFJCoNHY6Q2ZKg6i/1lDx2RkzQeBh7cSRRy+/nSn4ZFWuNuV
JHnTODjmhpvP+h/Dl3/NocZO2VhPQBK3YkR5p7bRLy0dJ2L6IHDmLY0rQ95HY/iNDoBuIa2zUGue
JkP8kvmFTbC9wdJNqJifHfSZs6mnKRIx7AZFdjNMeUcYsSvy4YxwDfs6mSkOnV6toDHYJP1nvIet
sK+pbKmryg/FTn49AlbJt1IRbLuQH1q9ariNwY3LJoo3wd9Jr+yGPfWtzvN/Zj+621FKO2mm/dTp
5qtRY3POCZ+oGqMmjH1n5+TqqkwNe/aJdeHs6nEUh4JE2YmMkL2EHMc2xXdBst00KPmjLxN6jcl3
HjavquVB5wjp1FBQ4aS5EW4U4aSY96ap/lFJAMpTbYfacBthl5EU4wHTCj/ZmIrmBtSf7W8ZpxuJ
QlEfaKQkSKMhLEx9tRMi9fqh32JI0AN15yelp0zqrhnDfRM1XhczbMUYlVjELUaJh3TYSL2Et415
o5nEO70O3ZCwo04D81jHR1jlbkZaXzltmxA1v2AY7gy7hrF7Ii0mHvW+aTJU4C1SlnxPtzqBy9kZ
3GCb0kX9twsH4WLh3esGoGaS3TtL3zUQiJvkFM/aHq2rJwp/H1qfOXunCA20iSwawuZRy9VLq89e
GL3ysy9Jwy9NhLBKDNA0Bo+sjKcJLupUpDQHzL1PQmNL08WiodUMkzfaiG0jyyvjwgvY+5bkyGrc
zhrb1YtplxTjUUutQ4pzt6eNkcXiseOnC90A3DkTWzS56eJer5VDI5HvNC85vdyJ24ePNp2m8DFI
esb8NHda9QxDwiuWJKuEDe8YHZgl7NTCQDAa7YLy1jMF8Yf42KqQZGZx9JdGA96BAPcG2zwP6iEy
igG9hYoGnAPIuDHgHaB6iSw65ubgRVp0JLiM0MISiRiZvFbrGvHkKZG5zWGJhHkCGt46TjSiaroG
VvXgcB2M1ezRKdxhb/ImtBeSvfJEC7hpLJrCIG3Ac4/1eACf4dUagorC3hfQoxXf3hEKVMr56Ags
mqYJBOFZt+JblDW7GVBKoZmojAny7GDOxRr/xZhsTpsciRTtaQzN885Q2YCR6xMQRokuddc3A3oP
9dmG4rt8v7AU90mJyOUkUlXtj6mC4Tmd3FJJr4lvHdnAQXSDySfnl6BzFyu30M9qqx8WE+6imiL6
j9/HCuMDQ8WDgdwv7AyS64qjAdQkaRHmA4EOHMNlg37qrdSbABNG9jbXtUNLnlPRF+wYmnNAvHjS
G+eijA4BzpUg178K9laCkzdUp30nSdVLR5eaESo7DAHPauxdohB5TAZZQ68WugOEd/VATrZbKces
t1xVfiXJ5CZl5UlFnhK8nmNkH7l+3UE9NEp9iqC3Jfx17JGyzt4k+t9x0bSknZdTdRaDSYrjiE6h
eG+K5oK7Oag+RpO0OY6brpJ0NRPRCW7LyRQX1gPH1Kn3i2GDHvksGw56h89bXUJG1gdclAelSBl0
9ehmF/Ba3GbhkTziBExaGOyZcX0swCd4E6W6gxRjXX+gpcxQry2SPBup0yYrfMTEsXWt5fQ0NP1v
hkY4bIp6vKa5Pvw81IKQsAXC0SpzeElxijRZUv4ahkPd0eVPUfuvyPOWSc15lug8OlKpSE8TZEvi
qMIfkNNaFZXCXhdsnYFFbUPKpjjVej7fxvysZX/Q7f2XeNlPfnKS6fy55nXQrFce7NApXKECQVCC
xW9CD+CYhQRSKe3wWQDFiAk8Y2R7Cy02vfHyMGl8KrwmWF8XMqtT+OQ1LkR5FcDAxeiD92oo9VdJ
Wxuhsu0KLSBCwQDLvzI2Vzb/+tRAyrgUil9tQ9TUColOxfRCTEHN2CpVc89sr4xCG3DrC/h9pcnT
fZ09Csa/K2A+GM2Ec8gBWUzbnx1Pn12MKFRPwpgdbhcdHZks3FNsjp7CKuWuWBqIYiHh18NuhWTl
OYwqkA4U4OTfkK8k9A0gLGiWfspOAE4Jrf0FuIZgiVsOfK3lwyp2JvhAzZbgElK0F6pPE6oJWlU/
2bMFfygV9je4Ebo9ZkSDpYIhvk/L/ue9Ui024BFXJLtA1CMwzKd24AHHMTrsnmE8SzW5yQbxwoR2
KsBz//eQDwDifCsdk/d0YBNftNlqzk6egwyGzNQd2qCrzobep8vNrmFY7QDhVvzO3qZKSLGyfK5h
IX7nKnf9n19o6inFw/bki+k7zEp5izFe9jbWpqVnEx5bA0j3QmNMlnybf3m+bdViwTGbER6EJWg8
9BAR1bQ+ak7dPfz8Ycba/pbWq01y7nEylJhKhgfjkV19f9XS4ACNxD+vD2tISW5Ff8Zoll4rFvpR
tHxXu6k0827SRHyyPrQGywSzl9P6rFoETGVu3gw8p4eVF6MsYKISXSec9uBPm2qV7hI+vJAvwkn8
rhyLxO4FdCtmVWEYlhjsnfhJ9fpD//2Vfp7bnZrALhwDb/3O+jsBOXscBwRSI1QU1OETVUdQNrYX
xu0E8jX67m2rPkyDvkxKVdTyeiNRSDqqsjMXYPKKD6uq9Kkew/64PjMD4yusqgFHXztiGNQrt16Y
WL1hvJIn7x+iaHIuvVn9zYgW2K/P1gcpoP6565dYygnrLOptZxM8N8Wl/j4ZPdTJUdvbMugfDe1x
qAnccySjVmBE/QWVPhsKraxwWgYbP6CNv77O735UfayCI21rMcXTQ9jXSFD/H5mHc5NdrIYQEXcD
Nl5Tq73JB9WH391AQbQ8DEbAjKKNJUovZDC4hv3WDSs4k/GIa2F9qAasChrqUjeLU4htZD7knl/R
C8/mNnZNAC8wr2pJOdNET0USvCR5+KK0IUx8TTv09ML3yG/xX5YL02dZfOoE8ZXV04dTVYULVRmN
w/LeKHT6o+/0DH6c8UCLIXqtScRg8WjuP4i8RM6kFUe0hzr+OMCfCYIxIH/BNOTDRz5aehsM9nKk
ZxFNNx+q8A3D9r4sRPaUz4gGyj5QcDcUjav7AlZYR5750gbWxti4Mr3Rr4Y6/l0c+PTNhpewxYhq
UqofugGOQK1ZNJbL9awkxscnjKbraeHDs5safdiXpOq0R507xeKjsk9F+OaHho3wPX4SWn/qxDyd
Ij3jtK/yDP08hGW/Tx4iNuzwXDH8kgsW34YqYJsdVySyyLDIiKOmP2wslQ25jLAKClzf48wP0ZMQ
m/oCK2/p2V6GjCSeBDFRo4fnNePFJm1aNcJxL5yOzZtVki9lW+cfQpappYCM6449R53TV1MH/6Xp
TBiuYhoRE0ew3xbqdzf15qGNsncHgbK68PB0jTEsWYHpG1kwNzpMtTmT/K751TXnJL822K4goSNN
aYi9u9Jz0V2DhuqGZL9LFYLLI8xF3S86ukvZeUnUarRWkJxaIZeqodctPSJtDHf4DRzsFWnGIUf+
dzIrxV72+NUXock6+gdrZQDBlWZNrI1/qgl8ytQQPBm3AegpQtYf0m7ko2f82fZqbuTnsimd185e
YiJ058ViixToar/XLB1KOwJId3CARTnSSty6T0HEj6a9V4Vot/mIVzVue/UT78adP1dM7w1lsEJi
M4TDBYHtGA2hp7I7IdnqkRIZ6OWWpzm36KtGi8yiAlLL+zQsgHR+47jchRPBh4iE7Z1WgZLP9PiZ
2w1qu6ZVCmZODSFsbqEV1hHUrH2Nlju+rug0vKnNUETbeN3TNjglUHlWSmmdM1dne7R0tjhLUvuP
bRXfwK+b/Xo8ujQtDj28LFqbcXgEsdiRwMsh0JC3NMSmY/vnKIaiZgizNKem+FMMLXX88nZBDAxR
L8P+ytkIT9QoypOm4vZA8JBefg6WsKL8VPkBDEt/8MYhOQUwGo+yEaSkmaXa7yagEEQXLbPruULu
jMn3vH7VOC1jQQaOmtYPG7VRQAvXSVadilY/reXK+lAuYzpwuO9Gt5zZTkRWct8+F0jMcO7nNECJ
dXuMMtD5MuvaQ47wy2cuA+Mvn46WyhRxLVeM1MGNyUgjpRjcaguTVfTCYKQ67a3UitGWgbsWlZlg
mARSSfbVN5mmOZY2cFqSCeJSIwymb5+MIQATNj35pXifRtIL1FL1GnsisiTQHUkPd7LYIvWHFXhl
F5b4UOmD3nRdqz5yxQq9sqWTBLT21HUa6iqrGHZYelEw2hrsn9CPnlqDupIZBfptrHNzchDGIn7N
7uvDGkm1SBaWc9TRoq9UCLQEet/tsX5Otyq1s+O6CP8sqCoxJFuRohdZ19MRWJ+iDcjqhppIvuV8
JriCyOncwfOtDeSRrPVXVX0rLY4ppVH1q7M8IEDML1av9PdBIDJbl4YfDltpIixDbaLfpyzi48Cb
dyutMH7CVrJs0o5JwNDSru4r9qBBvgTLaFkGlVL2V2Ee1IbEVVFLfTtHWJbAnZpPjmE1GMgJtKvj
0XzyfcQBrHH3kAmbi6E0PYg0024B1in8tEAfg6kLmW7/qrg4nntAEpmT1F6aIvWXzHt2XQycI6HL
6s7I+PZiSgguKboj3xuvCXPpA2kyk/OJJix4VvMhInunQH4I1xXSGJl0WUu8cqCE2hVQoHmeCECq
FmaDNdCiRDwQeTJWnOv6mgNk8DrGqX4oQvmylm/k0tNVAo42ACo4xCwj5FxMt/Ww1VGKFt2kLci2
vqhPWdL4N3NJfsOut7BSQ1v7ldkqqT9LCROA6FH9ODtKWlQPKmWlZ8Q14myjH4ggn/MGCzgDijVO
/r8v1nR4NPJkEgAg68oll1dqBSK2xNjxKHSleSJ3BlJ8iDSLkSDSlbQAYL5W3hMCptG3xdkyX/4F
JXeR6WzHigFYNJGusIWYcGxNzTrVighhE9c048iB2FtZjXQEz+ZLLb9w9LS7fl7UGXnsPED0U699
khD/Q40NMTbZ6PNg7ORijDquP2v9zhIbi5zx1GnYskgptnGR6pV/EhGjt7FM4iU37lkt++KsRbFx
t1rxHUaMEA6DsWR8scW4oyHGoU+C1MJno7QBx2j7zV622hNobn9vTAjq06UghdPUHdlqkLM3ZMTU
6uwnjvSFHtfiI5JYqXrZz7uwkqcAX9xHUihElllD/pjR8PDmCVWlujDHkecylViWr3YYai9AG4Tn
r+qQLcHnmSeEPLYTTK6ZpJWbUQDReqrSt27EOVyVhXXXJFozbXRy7pMdcdIzPBbbd2HShjBb5E8q
SMto4YhN9AEhcHRblwejDL/WgxfWtH7b0Ag8ClHnriS/6qRg8GlSDLdpe2Yq/wbMhh1EUN2lphh3
TfsnmgGpLIvlREtepj036PUXzrVUnCuAISAC6cOZQ06Xq39bKXtWLM6TNqR4uKL6nKv+i778tYH7
boHk38woEHdzLj/JyKsvpuqknh6i3OXkgJjzf/Ttog1JV2zi6NgmZvcCfP1xJtVnb1TGeIfp42mF
uFsxTtqf4zPWCKQzE75iCe1JihDWq9LVlzACiKe1aEdzi2BE6NIbqvL0rehwDA3VPG8SpX+rTT9+
EerA/66OW23ARpAnhYubRCFD/CtcftWKQccpjMszDgj1Zsyp4pIc6V9RWYKFzOAq/RBvyf9tRXAt
+iZm3CHttyAZHlGwzE9hLN0scKI/LBpdoT6vm+BQj226PJm6lSUaRdRG04epipTGXJSfm04FgW4Q
DGwM6VtgTOj036huxW8dAxUmFSZlSn0gRF3Sy7cJADLrV1V3CmjP5I7gCHvXq+xdjxy3W4iRCgJM
YjZnefYDZurNUk+uN1q7Etw99eYxWta2dYHDjVHvWroJW2DZ4hqA7D6MA7lIvaKlbkYpDNIz8yBP
HxrBVUBsQEiMNQJUS8gBo0j/MaNDOGhCxA/gXVH6+QXGI57lXR2edKy3KQyCmx23tMqkdR+d1uIW
R8akUvjqZxYauD+GjHSQ1nhuX/p0DIDJVPndKuNt0kKq0Z7HLihA/1XFte9Zgtd/2GQWXNdlWczM
EKCDxqGowlm9+RVU9NTu0ehBfnADTfmtqD3UkuBXqAoOuMCXk4HjOYTI/49m6YtjaJs5nzb04Xrx
QNoNhdOUBiVoAQvVvp88Z7mUT6hnzKemyMA6jWAj8uX+haL15NsmMwK7+iqqKHq1ncS+l7FxQBQd
vcZiWKo6SjRugsz2QvkGnnMZlsvf67PcLnVooHazXZ9KQXJaVdJrc4wc9wuio6DCwfTvSqtihMeo
PB6TubJdp54/O9Beqf6dht1T0aE6GssvY+FfU3fA0GGYculn6DVsXbGGYeY+lBNgY/p09PGpmsMJ
G9kKsZ8ZBzktxA7Q5EgLu9iVfdt5gQyVJ4erda132qD+cCZHf2oAY+wcZmy79Wmq5Q3cU6Z8AJ2c
feRk70SO3Kusmq5cF/JlnJ3PeErqa5eQnjhBnt6btc3Bw0lxnlALH4w2zrd+H+gn2U8vSEoyptbs
jPC+LhihiAF4kF6aaGx2ZpBjl5n7Yl/3r/WYlhfwBWd4MvU+WdpBk/xiSeDek+J4ygIlvUXoK/pR
6W+1cA5SZuLA3Zuhn6T5LqPwxY9l9pik+i85lD5KXis4qoo1vdshcyebqbOvTfV2TW70jVa7IALe
RKXSH4xY1zazP6GGkxP/iKAPrd0xk0GnH+6HoU/JRm+++YXtRwyU2b4Kk2IXEY75swcJLE39ZEJr
waU2oUPTFUYKrILuTrWsOrI402ScsuQyYxMiLrFFrdyUABaFVnga/bdDpikF/emmQS2CahYgcHRi
MawARZCFSyk00jJ4iGWcsTvDlkq0sGvWkf6O3njzUyj2dmQ+1A064CUitij7Q9q0/X1OMoDGHfMU
tlXWtlbS6qgNMZOdVL91YXjWZ2rs9bwQJlhif2ndAbnd1bOUZ0E7G6Fz+BSE37EZa/tC9fO9xh8P
/x54GgjV0TbT5D9NMRXncs7rw+yr8qzl05vR6uljDibGE9B5wO8QWBX0PbUbVU+gcXvwwUl2foa6
RTce9dJK0ENBt4t04w+FRX0hrq+5rF8pZtwzaFC1rRVy2sQpxkZnsZUjusUPrT7wb2dBlRz6oG/D
cp5vRnsxlHcoezt7LrXrWgibVo8Fjw6ttmza9GU7ao9JDAmYfpBq5fNro1Ge/SwdhlQ3fQB9jtlJ
8G7TRdjkgcYsLVO/14al2VSHDn8v/eSKeWPb2g8DFU47IHTxTWr3Rir7YYQLUQ9z7JYRIKAxVoqe
fmxjn7DwdKlTvQNt1U/wue56C9x8BX8PCyQ8E6TDpdpob6kTHaLVSuM2AFLf9Wrmb3PZgKYpumEn
2rDbDuxrGm/QBtVbdxU62RIega4xSsohJg01j9luM1mkM4pSmGV3TJJ+xzXy3U3O10qC1xsgY5lK
ITlbN8Px3wrbgIuvWjFxMNYtAvW9I5WGvK1pDM8ITf77EC09Krrkn3meQKqE9nbP8avgRegT2JHU
B1FGDztnYOTKCpXtWhuziaHfUILCh0V/SAZcjI5oYKLFPXc4kr6j0AQdDGJ/vd+OWf0XqX7/QLgy
GunG8PfdEjAt6w5tdQ27IO7IXcx8Cjp3UIqQhbWwt1qu1w8paBAGGbc0sZ0LAlTuc1oZx83OLlAu
RLbeUMGwYNdN0R+Cbry0irwwQqDs1vunoLJeakTj8PHsS79GyLI9lsg5zYNRfSWGBSSTqPHNwKop
kMOTDjlm7GVVU8Ih6LURpMdjOIzM6er+kdrvfe0ZmPhuD8bQP9uIgQaO7l0v7eEpIWp9JqzvjSK+
cdt0YM/qdCBIlweMsoRDCRPLra3vjTQWL5Lu1IkE+fFa58XBNJxiV82YN4QWPWvU7MdqCWrFptT+
XAOcPaztqm5u13fUE/LQ7En7/mkXaGPxK4166ugxHwH7zjlARWQ2WmsOb3kV3ksGuyetSGBBUubt
/FhlklFGeAvn4pxa6Z/eWgCXVbZMMjv/GMkGaJZWP8VtG92DGvPTsgUtU5p+LR2GjTLUsGlt7MCV
ojBFNdmI+0oQneg3iEfRqrxW1lfHxMYMa267Fnp9YbdHE8p/PZKKjrcXxWakb8Yunzytbj6dnPwA
Ygt/N706bGPAFQxQy+Ha6DbtIcuQB2idjBuI4GI24n8AsfwMqXyEYETiBMU7m83vlFvtZppn/TRF
o34LYv1utFFzSkRs7yqDnQGMN8S5S7k7V92FVrH+WvmKeYvTRxTH3SZrU+VOwIs81wpCXFFi5Vnj
ELVuVG5mEri2KV/bNfOTeLFnkWmJG1p99Cux2GQDDLRPdovTdwIBGlplsf1pJoUZWnBp06zSasU/
+IUDsTmNg6PjMM8O+25xceDKmAfxxXA1exGKUly7QNp7Yv2GIxEpuzaZU/gzYX4HioNUJMI13Qpc
0wb3VR/Vni2KDy3Poqefn4kQb6cWDhxU+L7nENbEA/V38rqgErUiv66VskhScJFjnrh96kYj4gVF
xcq57m6KvG53iq4S2Ln0Mq1IQY3Htsxdnzad8ZB0yV8zA9RpW4p5beemfURK+Y9zrFylJwXTZRz4
pq1RyxCKsDcY74ClQSEsX4CCJnBivrSJrlxFoTsz8gjGQm1oQp5jxxh8WsuefL0cgqxK4S8sjTm9
yLFZJI71mmfqB3ZY8y/6FyhR0n6xpkZ6yCan289uculn12CwYUqSdf2THdqBwX2fcxLjZ5AVT1k6
En5IdSb94dd6doowYcqU2+N+XbOTtqkpbafy5yncUfqUJXjsYuQDlRh2+Ou86LG/MzpM6ok9vPOe
8SmmX+L5rJenMIr/kE3Rbgm7EF647M2J+3UeKPzbjXRksYe3OTc3w4jYU5OO4OThtWZP+lDpER00
c/wbl5o8Iw0NnxOnHE7cymnOKE8RudFfsMOelH6ovya+GMgc3zYRgJOcqGJir/CZK2brOeZM12Ik
0122+iuDW/RypsprSjsCbhpc0bEvQ5K1titky85vxne/tQdCyIRBf2L9ij8hqS1R/lmxCtAWQRHy
78x4SPISCxYEILUiUH6SGZb/moiOMFjRfuF9kkpBCAJI+TpBiZUnOGSXFtzafYtHVDmbxphHbC9Z
j5mcuBQ7b8yDAub1PJFdBOZe0nye6JwXivFMZHK2q7GjInJVKhpew9OahVvKqmXQkdaHeCqxWAoV
LEJi6WfDH7PDhF0AkjqzWZPt+3pplmWdL1oVBx+d7C8wo+CRcQseLiVkcGGa54Z8sC5QBenM/zu7
1kEJuUMPdWlHoCILgutQ2HCawxrf4gOL3KgsifaI4vF7MFl51t0ztaK9YW9V7btE5J6KxccNnWeA
WvpX9IJgSf61MUtFpBhILTb3diKNZxO+x5kAJ7jRy44YCnHhoSJ38Lhh5saugVR1ncGBYzqKuPzG
+lm/qKrYMkuyH9dn3G5IiIceykrNN+eGth4AK3WHCI5oSZ3mDzCi5hHriDxIk7b0T9Yg5FUTIkyn
A6QyCQv5371t/YoZO3aAdUEcVchfS2dq3TlRUbaXbih/XlpfTxBRbduuJ4/BVKzzvw9mUqKQb6p3
yuqQD8yz9Zud+kfOv9fCRc0D8OiOEuMUMvzTukPFHx2da5Sg61YVJB4eWep0V4PCfMn9rPKSPsmf
y6KnGc+JYBx1EfXbdeT170OUNG4aAv6XKvUaFN5Np2rRr7ICedComNKTVjMexkaT+BeiL7x+pIRx
Ad5SXd/7rd37noLBkJ3JcqyBNoewPUJtF5oqiR2a/q4OdnMEoOgi157QTdvQrtqxvsfh2D700f3f
V9aX5wGrVDFyY6Sz37t6xByNrFo4k2wvem5xxsEcOtUzSsc4OGiz3ES2ICIsBAE6Ph4Xzg+UxyKG
KNcNInsQj8xSm59U7Xr5qraq7MF8TnLDuuZIAgegGm6O8RjFC8pjmmTGNSTsFJy4OX8UJvVxIBv/
pCu+gJ6MXmBVSJA3k3BLSLOK/o3VVgfBzvvgRFb9iEM698YsiF1ONUQscdDu5yVIvesC6obQB6u0
nNZ1ERrEupm6R5dQPjcG50xlBJ/O63qpGESRCI9FPECn3oc3Jc+KR1uW20JCRF/vmK3NhLewwMsR
M4Ivc4ivyuC0j0Ipqrd0AXjQBxsbOgHGku9eSrp5QHqAfJmqZBBfjCXjw96+aElmA2Mkk+ffp1EJ
PZa4ALGFvUSoznqJt2TVHNdufsWnPsGQuoEyqy9NPJYXRP7zEO+LGIRkQTwMzZOBgx4SFkY/lXy7
deNmkYj7xypUSvnWuY16hzN8WWy6ZfHpTNSwfVMyPvNNkKuViVdVFhYjTBk/4eGCINqSdL48Mysf
nGdwXpeqZn2L5SGlBYiXDc7k+o2JyQnmWTX8HnWWJ3oLrdsWeczbArN1c0yRrNqkiva2j+Fd5tjH
7PbN1rolgBPbVl3oTzCBaQTFM3rw2k92BKTtc3PuLomk6ZNaTOdmulaUFgwsRc82v2m6+FYwu8Td
iTcYNhBlF6CJ8EHzM7Z8YQMFG93nf7g6jyXHkbTZPhHMoMWWmkkydaXawEpCi4AGnv4/EaiZunc2
NJJd3Z2VJAKfcD/+bwyeJ8tn1X0Km9+gSu7U5/oLldJ0yVOnu4V9yBguQ0rGcIBsrUankJi7tyhm
lBQN9+lUFa+6ScohLDDw2nRHObijhyTR02eBUiQo5qc+nfMT4U+svxMTVRtt163y2vTOiFyxD6LW
fLDN4T0eUxwvxVDf+iJ7cT1rQQP4nMpFDnNE8VA+II4O+CszA0DhfVk1U7JMquBeXxfvszMRczkd
mU+xk/K7dSzx3cPx3sSmy3SWALkpRR5vmS1O87r6JseJlRdNr6wHh+3cGj9QiKAXUQfVhERoQrRO
bBPXbnwT/Qv1FazGxT6nQ/g7m8Nk7TBDwnSA2KHKj7i5KMVXlKI+hrBj35ZuAPyWsU7QZh8TGdvQ
0kW+4HdpcrQXEfGj2C9/Cy72ZkUrER3yj3G77Q5lw/YcBOd0Ww/80vCypyld6rNZMZAJ8yo/25Jh
oGbWNSbrbVFmyVa9Z8q/8ryw9hwNxz+oCb5WYCiLtZkaWhr3CaE/N52rH9OmX8PoVONJrV9gm6q1
faAjjhvR+z8bEUMJcCwQOzzQ7sIsfuSVBiG/Z9gVohMdZC7QskTQDIuk2/8LkFbP8rxf2FaV+k6w
XbkOjC2Iiz91hssnZTiJcRqQRpd5/RDK/YyasfAnfbbwKaFU0EBDduVmdl9U9Yv63pmA2cmBHvtN
LqO/aCxPXAkjHRavwrgn2qMGgqpEIFHoV8S3Lm+611T3utXi7qnqGjF5loMjy1hoGKwtUjCwm1Dp
WTzsmOpZbeEXDq3gSHKIi7u0tk9+qVM1Ds59JbzlGU3CvjbnG2TjZAsnpX5v8PcfQrtALB8WgBO8
ciaQD7mGekhcw4But1i7f+/FOJE9e96pLUV21j2OWH2BJ2+EenqBY1zs2kVjwhE2KUFsSYr9m3+g
XgYhQxJqIqXgCyAXcw7g4Rgcgllz2EPywWeVtD5TL12r+AShEBz/vR/GbrZNFy0/zh0mdhzL4ZHq
7o5aPLyzAUpd4D7TBZBOcDOGnDBSJ/vSW7+7V1eWfOUQmHfxyNhWW6cZsdHFrQNOfA2ArTbFGVx4
GcfbLNEJGuRrNztlvAtjBMsL7pRkQJfvsii7sqYRF3Vst0TMbA1QhHhh5Bk4mOM3Lqn6FLFERXrJ
//E4YrM/KOFhK7jSj6BexF6UdvM0GXdtmNhb9Z8KM7bPUZshQPSiB28iYoTPM5nz/g1TQH3xS/+k
ug/Pf7HToSZ+z3mBOmxdHC+PHt2uj69Inu1NXdsDNKEwxb9Gom9tITxomx5GTZb9GlIQygBuHBiw
MJ7lGiSJsKgA7xjPPWP1S23gf41hm29mR4wnFYaqHsoqMO4GxumFPz2rYwQQzXOK5jmB13lbA5cj
K4PckFTRwdP1Mtw0fkKEkImataZ76Ziqda8JUaxXVbRGMxiFNDC2KnFYC/DB1HwvZhSpt9oajlFc
+2Ccb5HZBK8qF8rO9D+9vJA7klLOYTMg1rbL7pS6dnZ0zMR/7rzRzm6LTSk7TXV9M20Ii0Qvel9T
Hb1DfX5QX2KtCx6QDGWbabyFcTZ/+GVpntMFE+gYefonP9Ub+p1fTeLjcP//JIHrtyR1R/wXNtFq
MYPkPpk/5iT/rT5KV1TMVXO7PelJ6D5ojp7D/BP+HehvZ8vgYL6wg8GNuANBUT2VVSM5RAZeyrEn
Co26hsgO8cMMl/L7ML4yHTR+YJKnec7cjBlRutw7RQyElnbsnmyV8KSuLd3COuC3JGGpl46s3CGL
Pc2hCUSGRJSNbYzxw1SQwLkZSJG55NyyhdZ4xxiW+AZCFnfMvP4ln7QgJh45TZKN12fi1E7kBpAt
tODAI3qvSpJzq0fab/+nT6h22o7ab/meg/Jm49pO8oKW+ZRxj3iyAWly6Ncy1oCUhrDhAlQfZW8R
05Da9h8qvBJcy+8ITNCmfAxjZuPbPJkoSUAb7Co3/jl5hfMZliX3OBABkDOG4xqM1zrFg3AN3Msd
v2m/7tkf+dkhERk8GAtHlRFz5o/spMEZY4jSxpsZSglSNMISZFNzh44vAeoxMbApYpT0WuXcpaPX
39WBwL0EWCYw+SGFk97FpRBvodkhUsBLyi4ku7Vcdw9OHYasxa3fnAv9Kak8LF5yDZibhoclPOZy
stMznZR/j5lO3zlaVj4PuBh7qTdQN1c116ghGO0N8EN8/FpzXuzxSSPzp1+7GYhOIk/1r9C0tIdW
sx40Iwv2pt+wk6Mzy6t5+F4Xc2kyD+nK72PhyMwf3ameOR/MtQr3gEZcDdchQy78FdXpW4Qz5S62
mBFSgnVPyBBLefEv38lIKjeFzeotScI/MSbml3BiIM4mBAi5lPHQVyiB9IIP7qZrExa8luyzGbUf
I2/rnQzeeT+6sOoWqaOmXsYDwt3HdqotyRLua8jU+3Ftl+whnR999swREqjZ3sAndY9LxGrWjy1r
TyZYCQ84RHBUwVjsDOyyUc0KSTPM4KFftmlAayU4wzajP8zvQxfVR0ireOO7ydyq2xCJqn9vSP9u
Uh4yMj1ub5pgRKv18XgwNNhhG9OPgst6hMMYSlZhMDxhfHMzGP1MRLd5SsiKi0iWUeMKAGKIxi2s
JHJ4obZmiEG/gqx2jqvK2C2qc6ABATZisCxsALOjmyQxmgX71zD33V1BwukmAIxXs44hb8ROyLmv
KGoYWvePcIewmrIou1+/ziAMkuOSoWwqU995a0a0dp4ezyfV9BSc+puqx6ZdkqJRkUb7hgMj28ZJ
Zj1lGjk5SHBJCCIXy5AVh+iAubmovWXmLR0pFKddKVJjm/ptf6ZtcDeBr0PMLgMsndHT2ibwI5Gv
x8T/EX1L9Bh/VycrKdz1HQMVBIgoTB7HJQ53uSSbDcXi3SFf4+DTUAq4A360Rim6RAHceSlxzukB
I3vPddpnfKT+Q0jihoVmarAZ87EGXUi3rdkRkE3ewlBKrW+kIDzGdLvwIzySTYpR4qc80HFIvJg4
qY8Do7N9rAgpWaXgxDnvNb3qDs3S6s+p/Ouy1y4a9MnsQTPvaoqd8HGeYs+4OJ3IrjoELICt4ckx
rJ/dEgsseRPebiYAw1WP6dGe/Th7rBOjIWwixhRLUo5VV/41nfv8FiadTg+e1V8JiRm5X5JFGo9f
6q8pjfwPJOgcsk7M2/WzZR1i1wsy63hgFCznu91M7+3XpFWEif8RdHbxkerlybPJixIh2dnrb2hV
f9tBDn7M1zAq2j0yP41Z1KR0OWbZbNUyyZQbJfXsf14GHT85gaVfACJB/fhOin/ZtMq92uHlMflJ
ns206p9CWpMydLImz9EwittE20ienymAd/gaXwM+Uy2JnQfTJdZZFvxuRhzZEMxYXcqw3hdAN3aO
zDL15EOd9u+tENjDLcKt8SuUdyxptowR8Qng41hLtP+5IU81oIp93+nNwTPy/jiUiXNefyPrXWJq
qSXk75Fa4al3mvyCF/2maVP2Gs3JM7Dr+X0c658F2+AgHl4quZIQYyjduYTN2FjwlDwIrLr3GC74
lyHVkBYsJUORHUYYSfNPJfD45/5gi50dBXFsZdo3a7W4SIfWaLkIh6xHJSnWkZ/A78GEMwZ5v60X
x0Zr/Kwa4DQQJ8+BnQF74iEDc/9gd06wLYkwYA0hnswwTa/k7xGLnNQVcTQAG1obi4oq+wyLxFqA
9wCjzCq22DBjSK795oeZiQoMas9mzg7aXbVkC8VY7/H10nyUFc15XPLiODg4uDwfDHFuIjOWCyjT
RWDqWlSvaWVpuN6A6IAmJhyssp+hJHf3c89soKV2K4mIS7MCo7CeAdmV5/86qq8jf+/oA/UboX3X
2WnJjKi/a3VYPIe27lxHySYf2ef+nZ0lDUugvl5AoIiECFzOrq3SaNtF6B05l6zzNPGxLV7pvGDr
CHZFbo2HreZPZDhPTvEzJRu7AV3aVa1+b+EoBykXMTHTGtHt1FwSdsE+5K7EshrR90YNJofl5qMO
yG5MGVFNiQCd/pjTvkvlJ4u4LZPyfTlw/zVE/VwJy7wJN/8k1qb+ZI+GosdF/de26EeznOLV87tn
2l/9K1huaN2lbAvwrbqPumnfPnPIZfn4swrx7UZlX78XU8tVbZTBKSuN8LKeXAgWP5JseXQ1Si/G
HWClTO3S9TClgR9U991UHCcKTffOGskOoU9VNp5hwIwzzWaxHTJO8ENrsWG3K90kMhXPAIvbP57W
3wKnm59IHCXUb46/xeNs3KFvz26lJn0fRgNqU47YxeDa9BfTp11O+M+DijFcgW55s0A0R5/mgMx2
s3Y/YonauvKi1txpPi5MVzBN8zJriytgZFzo4GmuE4b5rc2uksUy20gX1OajHkIQILKb/2ZWlo+9
vKd+eM1CLKrnw7gRBGX2S/KTHSUAkf++BarpMsLXROXWFOSDhCPzK0FkKrlb57X/iCEJpQNb4NyD
sqx2CumCBoFNW2kzWq+HAEEcC+AWAkkJZg/jX601/rWNkz8BB/zrEpKp1oAjrlC7v1ZZTiZvFN2p
qz8dJTVkIFLAaLzXFm3x3XqBIOpBaU/bBQbwbqly71UNRGBSEMyWvIwxZ6VBsguRdi3Tc0eHgT8l
43Hp7ORR8/TwYd1aT3bqnJRFYqHmA2Jo2wTx6OwlSz06uFqTruMBX84I/mdQQBvytM4rY8vzz8gQ
HuxlDJ/UA3/eOwpCoMAMj9jT1F5t4Hu/UZY+rp1kUwC+uQuKP2qR3A7cnhvs4WLg+zKW3R0QeLZL
09jshTw+s8R4ifUqO/lpWsIdJZa27OazKjdsPAlwdlFihikxOWXAOVDSZudUUeDlxma9JauRvnrg
mybIj6YoVOWGQ8oZFyWbtnWyPWnj4xBB7cKS7IzSiKCjUsehP+2V7W470Pqxful/EA79ppP4vNjZ
cM2noiV/dDxCVtys0h+35E484NGfa0IwoRi8saXD6yTXhnjVLIBkFZsdufGJFq/btDqeL1xgH2Xs
DrdRILvVKlKH7VajBAGsDXBgmidk40m81+Vnph7ajFqTWTpkHPl9DzUreQROGzMJY2sFIIq1U2il
m1x2nsag1VctPHNEeXcYQb079Uw9BMb096URaDDJ5T9V79UVgb5e3Qa7solzLO8wrO/WWZU3gPa1
9ZKULHlhISPD3F3iaSae071L6/iy1DZ+j5F9Z9oh2LFmzzi2hp9CzkZhte6AnCJHWu8ZUHZS/Sfe
w7VJ0PJc3Jd5d1VnW+7tEMORnGKSjFp2lH9DCH0wydAtr0+7lKaigzWzG2Lt5PSAhP49QKehQdex
pljFILi9ePgT6UQmy/+Cx89xEBnJFwKT/tx2OdG+oWPs4OpM1bH0zo75GpjD/IPTMY1S7gRM5Gi5
DFLiAj07VF6X3jySSXYUr/MPa9y57fQ94tZ6UoqKf2utxUMakgTI/cMOcLMecF2j1RreWyI1FnRr
zy1l50sTFwTMpsFprT9dcoYwzQ/kiUtNrFW1L1XEPT2TnrwCAMPaYBB0hOtAimiDyNP2ooe7MZr9
U2OO+ON0OpqgQhEbMizcLIOVHmtg9molO9h8In1GatdSpYxmmVnvF9OMLomNeUs9m+TLmXHqKQ6s
k3of739IXCc3fzLKLeOIUmpkCAL9pa7M9qpK+Kpghu2W7W6tbdNqEYTqYIzn3/Dw4AX/sQTL8bZR
nLVi2Nd+kSHlZJ6mxmulzcIhXbD38elQu0NnBUOCxjmt3K/16sgD7KTkJKiLS11mqW2R4ZwnrEr4
lZ8o0hluM8nZltloXamQb0XiNmxJJyZx5Pg5Nzf9MJBwYN5GOxzBg/UBRP/rwUxQkHnoDOdkbn5j
bpgPymSL1QGwgyweBqtKt2r/XidO8JCQ58Ey28y2eu28QJhPcNSiNVVJJh20nSs58/fMuPoI4A3Y
bcSp2kmnbd5nA/IgkxxwTHv0IEwSyZED16Rmdq6f/8BuVZ9t9iBH4p3i7dpCtR7BhVY4baZ8nD84
k98Dn41mri1kweWk2OhD4e4WL+ZvbUh11HofQD/9okpNddvBG0rRTUHiWiTvqg2j2jeGszMQrtGM
rNVhobuN0TzVifmGkTw7t4swz+OEYS2K2vJBjWQQigmq9/lmgZP7smxUVlrpxy8DW8RD2jgDCASp
7SgmjK5eO7wWAWD4wKYLHFrxGDlEVfLZtLfQj0nIyQQMpcyr9iiC2q2jDRUR5oA5CYRFoIflBKpe
70/zR0o+p/xkNhzPrAp7n+DMNibc0xjObT7MX5EZ/wzSoLhaZbaOjf9Nhp1uYKjmhoIoVjxbNNwL
7O9XhGEnMQ3xDYYVsn82uNtmKut3IJ6AK3H9HCcPUi+OKFRduo0PBD6T3y6kqWcp9/vKP0eaqB8z
e4KPXeLJD5puQe2D3+pv+8sg4KDpxnBcHDRwVB9sBv1mUxZp91oW5s5IjfoOn0fxWOW052sNNxcL
HyKrzdIKxNGd7XoXttn3isBbOIBa8Wi7Fp9a0lEo+hr5wi3VuAda4NmBJ0FBwqhCXUh2WondZJXE
pGGAeO2KloB0FjNgPBhhRGL8JSxwEGoWWOvuh0jpglAILOUB3eBWg15wbQ1kvJHZDwfHRemhXlad
YSOGSjddQmmvlrJLXnlPMo9e9eHofDBLmsa9us8vGRxnlqboFujcDYIicqmT7eJi2nHqQhxDOkJ4
xHDoRA/JQTgkUrdRerWlnq+w2/5kLKz0dka0U6K6UTg9foHKurbzhDDAnqfHxKyJAiq/tECrTkKe
OjAGvZsSAsfyONJ6GIj4O7+r94MrvKEGxi26QRfLgHT90wvk29J37qwCZZL6hZIk1uJRbk42cpy/
FfYcvZgRaOw4x88p4lm7zUmHEKkjLfTmeZMHl6mlc4C3v69JVruq/blap4tq7rYevQaYTTwvrQ90
GinjcDZrGwOikztgugyQXPJHV+tBdZJmXvuul96rGyftVS/6mOVGhdE8mLpD5brTczXrNbliUf05
OdbfZ+t7kx0fYtN0AO0u86WkqPLSAIcZghE2Sl9c9NEO6KV3GSfEM5EefayF3VSVrcx+m3Yxt4or
WQjDPonZP7RyLeGT0XJMOey2E+RPpm3+wkwlKKytmlj4Q7RQ1MQRKrzwnZyo/NuAJt+zC/8Dmw0A
FgcM8ti01s0h9W9jiCJ6kXJoaHL1d3g+8QNrEv0twjeMFtJE4jiJVz9L8ajXQGEYMF66gDUdoOxN
WBHuFUiBwRA34R2f31FjSH/TGEIAxuhAtNSIFv/7UCf+35cR+pwDkgdzpzNXJkSNSKTBg4GnbihY
J6c9A8NyG2A/24sMUhZ+88U7eRFaSWWY8QFxcgh44HYb9xm/bFPoL2pvkUaY7lGP7HoDMqzMTLy1
Ve/pO2bcMozcxuhl9fHLYkbBZjXFtyYaymlmuJZaAGoL/wXh78jUNaGgKgJsjWPj9Teo5ZOXWkct
J3UtLwe5CoDhdxR4hLazFJqNIghWbkfVNC8Y7glbqwVNtmQO0Htkz8WE2AiJQ7CMYDkZbamHVpqH
Z9PFLiDduMxrBW7cLtqvoyFq2Duw5hTCU+rgWLGQ2aqXvtPOpzcrQamp5OpI0jbCBtWx9hJePDZH
n7aVT2msLqIvvwLh3tQteBiCH4jHnXNHW4S1Mzvwe0VXOMUjagNijlRhpOoh9cwruK+Pkz9srLbb
dOanz2T/K2CUtZ+13jn3ekGeSwJakMSV5sBFw6yHhK/dgs8RwS7Ek3l8Vzdc9UX2Yq/YkyGTbDJC
JNlpmvb32qcpTZen0TIvdBvFaz0v3tXxip9u08U3duLxXvgOzEirGwBA51tWRxEhkQOHUiVRNiFh
tA0KKYdFsrzOy7r9oWk+Iyv5qvEFivg87Q89KE/s/CGNSxBZ3zjL9lXtnJXygX1J8mYxrNpGGtzu
1kdXSQdxWUiIWSdDOa+w25qw/E4rLIQJoEt2B2k+fkMSixy7Zq7v33f9bzUjVA+VE91SEtfQFNbF
udKT+pIOSwMiY/iuisbAtdpLPTo/Qy7C7VqCcv6ypMaZsiWQ2b1n/L8nGVH6SKMKbAUXmHr278HE
Lk4yEtYmrZytxw562JZMQP+QSGFwa7Cwx4E7Mez6T1npLJ35zVrogqc/Y1jOTxrcmFPi66QuteW7
PgywQ+mPr5YDAGYpjOrSJd63sRnMu7wguj006W6Q/n5iOqLL1I1fccxEPGlZU1gEkZ09ouOfcVSd
NUnnxL5NCodIGMEBYdhE2cIHIrctkc4IVrl2XA/EGtsC/XmYq+rRD+ytelUwabqGhlmf1LnjlozB
bQFQCV/yPb/w4yJq86yGUJPV/KUFqJf93frdMNC4KbuoIGBh181MoKaZS3k/BH2+i3wH42gSCzKY
tfqTcAd7F3BnPA8FkcRRgHlnvc+ghn/71+sT8VOJTWKLXwNSs2NjYUgrzOi3kM5W9RCnk36nFpBY
7ZEmQdBMG+3blA/xoTeBwXbOtB+N1n/SEQUzFanzv8LlStc2WuAGn7WdMOpJ6vBz9PSzUbXg8Nrk
2kCL/9ZP39ftnY4IoVrc7k8LfFwPGFtrda3diORBrmzM7kObvKlCDtJ4fPLIZNqI0Q1w7Genxkaw
KhhdwbCA5VYUWzW54/RkQCVDtenRg5GzudcJCiyLCJRCyl2s6PO9PqKhlIZRR3YZiqSyTHADFxvs
QZehNYzsDEmCutqEv7eN4DPJxhpO72jsp6mZjiPas1sUFsGNqGk2leCePGEKDDdNdMkRgtCUo0eJ
zGI8K7cGhyYZJxaDB4sSJBiLj2asrW+eqM9aZLrvieddo9ByfmFnvpZtTy6T6e2GKG12U/EOdXpn
4yO76fJnij0QK07ms3SSLzN9kJqnnVpKBl2HlA975dXXlg7uRD6fmb87wq2+NRYbvnbsH00SyfCN
uf46lOkyVEeJwVQN2SoUHbQL6kFNx9WSipnwPo71M7FcNShxA4yAFtTHtYdwTb5pCenqJ2GaFuo3
acum5dkkc1wRVQC9M4HLdChihPF/FxOMLfDPZeXjYAfNPnbI2ly/8lW1HFGOwvGRIrTEscp7t2Ev
PQfELMrxL/dg/roVpqWxeYAgCEqHOLj7XK+7kycVxcUlsjz4ylJY7GYad9AEo0wo1SEO2fKklsxM
tPPRN/fASCk5GxP97SDY3ywWBNY4AHJHwpIYaIehG0wAim2zca9G090ZjJ9OSq78T72cCZ25jG8n
3CStNOJ3Hfq79VejjSMiay8lUz4e+0tQd8ZhLYPcGUwKW6n8VDkyIGmaS1x0Qae9UMq02/9nl0ty
Nml8DFnQFUcXczLsB/UgnBnFtwGzXb0c8HYVrltfZ0UiocojTyP13sOlxu7cIR49lfZjrZv28d9A
Qj2rschtjBlNmZr0qp2BTgckJv5/So450dvs14pPc/V0++/P5Rmsi9Arzuq7Emf86K1BBEwDRqcN
kX3bVpa9Cs3ddQk1ZstNHtodw3GdSdy7epZB5sdTSIDRKA3hs26gdPQs61E9WAOo1rwMQ+cjMfJo
p+VuzvawfkcNDOrGNtL4OiRdfB0z+08OEsvY9bneXHR8DduAeuuJDEvrVa09fIE+h6PkIvy8OlRO
aV7STkY0MI9jVGK+O3HcfcuyhJZlSszXrJ1ee6lBZAw17LNopI0hhD7e+howvqqNxMUXceBvi8yH
QO4jvDXq6Fn6we9Z/xWvaflctqDXSzMcPkYLpegMeWt9pt5jUjtsRvne+kzPdqMBvhi2a0p67HXd
oiJqJWqTCRlNdBrShpgDwfdJeGsGx96QW0aGuRb113byX1tIP+fOjA1I4/9x2qpnDkGtlJWoBU3S
l6K4H15awlEfnUSsr1yrFFs6pXlG5sK9DvFHBp5UTQ6bFtv4bCLBUS2Q6LhuWKGEO/U9teeKslP+
mWtlTKWWI1PX7oNUgMPsUAghHP+td1751qKqpkfqZ7ah82+jFHC3pIW8D2FydAuVvRgwPsLzSBkF
LfWuzpb3JUDPjkCuftZj5BFxSkypx7SDrStKabbC0aGZULd5VsT+TB4RXmt9derrwV0fXNwCqXiT
dFGLE4GqrSGFwGpZCCoJYBohWFL38dayy7sSdD9k3qUqThjvsNJyC7YB5Jwtu3C9FYuC5Qs2imV+
dKNTszuXdO52oBywZ8oZjqST6U/W3fpriXo2BVTA86EQsAmNTpiHJbKFv0kd27lv6p/4gRI2MW3y
WMtnbUCwhFtsnMgwD2qFMwOJ2Ugd3NUyQmvXpQgu/ohmQP7oCOJTZWOL3pEwGiWVMhZY16k3HPOC
/Ng2Acn/jyrXaJOH3wKnIXmbbD2i8yBzhps5zS4lslUGxz0/Vbv8YO/KRKmJp4+MaIR4Ss/rCbCS
GUwc5BS1UM8MbN6HpAeAyZbvG7eweVfVnXY/TIZzzDx/z21S8rZQyqqHIsUv0sJxP9vNR1vR8dly
2OVHLvnBqkWkzqEziWtCuKv5S3L4GiIJt/nsFzvzv5uGOIur7ZLF3rEWJsZY4diQu8XE5qb/FlvG
p5Z606M7ur84wzb84+mFtpDlXEwoTEt0S6RF04seLfYd4RTPNXOLy+ANT2oZK2SelHqWiSO7AZxR
2M0HX0fkF2sXtatOZifepqQVrdMMclhPVTo68FCAMY1lS8ExLvDUMwE1jJ2xVGeZVt/d1KuAbEG0
0VLFhOnT2o5BWcIG8yhfZcdXdj7hFdF8YC/7OM5e/ZnYkUt2EsFJjs05qTTPkTHARCJmLisy0kvU
ssX3guBqWv4VGEz15eo22TwR6Glhm+DWmW+eIwnHdPXm3XSxUa+UxVT7UpO7lpk+WCttqwptc3bS
x6pn3jD292Uft79qs73XWbB9GD4CXT/dqk1lrWf1SbDV4z7LPHhKjWkXSrV+6iX2xiitm7AiRjO2
ndaAaM32wSr80+Q7tHxR+mtVnoDhgjmQtner3D4QP3vSN++n5pxoWnz9x1oDizNeuYSCY7BML9S5
LdF8hKpXTsVyqTXw2ZlRRHEKqWY2PPLGeevf+5l5nZNAHBgWTXvHJOJWY2y+85FQ/qo7PTuz4R1P
Rpq/V9HiPickDe3NPkf6Rf0QcrlR2rZm6H8yc4W7OyT+Jz5e5F8N5emcvrTZuByNDriuyXIbyIx/
rhYUB0aqX1jmg5rvp+5ZTYJTOGDsn7YJ+53b4oMSSDyKX83lQ6hzakPPkPB4b3orY8g3EonSG/XA
PhcOKAaHCPdZt7wMfMiPseHuCW1YXuKQt2opAooWzOeeYHOpl01yjTjPT//zbJxIERhrSRrrYp11
I56qHjP6JY0JK85dBm2tPnhXWaK3wu3/sO09MkokBQ6r4cGePDyVoPzedRPpjcAD8XMM/IOVJtqX
V6YzRBy+zcHMPLmvaKrmHjCLa7j23YiVaYPSSTz0ju5sxViRvq7WyotuY0SUSp3OYAIUh5lzUiOD
ePJea9R728Fs+vPiuOPNAyQ3dv4Pq2Sux3VnR0G4y2BmX+IGDm2t4cATIQp7vXgjaeGjHb17f5h+
qv6hr8i3LspZygkpehFZSAZ3w3KVy+8+n+GR//fY6l2+XKRViK1vkIzRpWH90jZDu0019OsacnW1
+MMfUZxH74eDrZbIEtO+iwRTYM8sHeCfrgVuBhSFWl4W3OVZuFwwkD/7FFyrJAVKloNmuxuOWgxz
qg5qfReNo/i0qVlYSnzT/by5qCMTjVJKrJo/7OPvgYeOWw3xMxAq+zpGDIvPiF2Jrd0Igw+z7cxw
4DCkndhZCPifDdvqLktbGd/KuUcqjvQYflwdmaSHp5P9YDcMrcvByTbZmGM6YP6MQYMhVpO/8JVw
zniD28d5R8JMALwBnHWO2599aXAEFr5yG6MIrgJX6kczZxYm7QRrErdVZHbD22gt1qPfW9A0qgz7
Dv/OWvWSMkdKIX819bL3xXCH5Oyi2UmIEd79VMenGltYMiVJiOMC5BsDHrTOUNAnWLZZHzoiBze2
7Z6zuSaIwgiYAf7XX+R4dIc9wyS1LysM49cUVM6hD/17pSBOqvkDo4f3FCd4cyVcYZg7+o94Xvfz
UFYR2RTdtz6L5Hw7kYhT2CxDY/wtQpMBvnFUTO/VVX0vAKk/1L5X7jxs2a+m1jzH0fA7Sx0JkaQW
oxjqwDwUPxkF99PXUowggf8UY3jo3N7jLK/um5iEICY8m6DNwDH0hoAELw/VPnBfRrN6clQdBmGB
GKVYnvqwX5IyvGc7m+ApsDDKJF52zG3t5L8sXqYBZp/aX5MYsbR0BjvbKrMykFHaN2foX5PcDM9+
1wMDc1KY2arOsDN6anqN8EJHtkUVbNzUg9G3IVPgnPDQLFp+1fz3bnbujee4j37N/eyQYEf7bUVz
8RP0udMUxB0kbFAMHBnASCMEyH5RnhrL/I2Yqb//9756ibn3W6llwESkdEo92NnyNle2tr4Vup21
rTvyqaKxzEm0LvODHXVMyUfNSY7AAFD9M/GMvQqIOwWHWrHF34m9vysSn1mWqvyo6p2rnTkMSiEz
RtWHRQLYUc7bRtfpQJnbkivHsxEcxJniE7M15jMCMdDINN2AqzWBTFH2P8wi42tTGdHJnOePte9V
N+3KtqpdFM3vlemJH2Q8qqLHqG3iI5YZBrps6tsYuIbbAvQiO8Q88PXrVpP+v+YtTb3w0LblTSxT
fXFL74JB/Tz0QCANjSERvAC2aING9OLIMY/ljhlHI/JqF9TxM+r+5qbLwbuNZsvIGJwMfmRxzJjk
A5Tury6bPrl3YJcJYOuqi053kuVmkOsChRkNnCxqiGq/ZGjy+Oil9j0A3JQFf1rWb3Kr0z0HkE9Q
pMcny081GTKTvmoiedTjZsLW1iId0LX5OpDauVEVxzCgvQUVx4Sqp+rFH1acWbdVW6bdxqE0DX3n
BoyfwOWkW33WnGPqFfMVKdbOhZtwj4LkjU4TsWwkgzJpfhFOYes4QWoTW92lLO5b59MW4yiPeSIl
PJ3xucLq6aPZ3Vc6JvbOID2cg+0FgThrsbpgSimxCj7W5w3t/QdqUYz4w8MsQXT5AEYWHJ6/J0Bn
eqmGYF2sYVQ4pwR0nvGeJzuodq5UtFTQRVDKLraG4XpmI+IE0f3A6PBsiYZ76+gZJ3zl0WmV+zK0
OvUzuXrqFpUsdIEGUNZTDksXZmqWP/fl8mT1Jka/HFNfWpoPJtPxC6tifCkOiWKZ4f5oEzPBQced
Sy3ixlA3L52dX8bG3v8fV2e23DazZelXOXGuG9GYh4qqvuA8k6Ik2/INwrL9Y55nPH19mXCVI/rC
DIKyLYkEEjv3Xutbi6JpKOng9JE13nKttje+jTq2JJ5DFnhR7a4re2y/+Gl60sPS2XtDOW1kgc7+
cz0YWNA5v3652njNc2P+Rdu3+GwC45+WwdtZTjGQdBincrSLlUI02KqJhp9eJxg3evlS0a6/SsGh
D7YZOUU7PmKNJHc5ABhzwEQagsmNacBWDdvi4HPySfOLi/HjBJsAeodhD+C5Y2MXiGe5yjUsJeMp
Gtt15zneYbTS6CW36WSJTRPK7jfJSqoZX+RWnp7By1krNYlMgp2s9BjVZnlIS4fYn5oo1aVBQ5mx
LjSTAJxCzXZy3Z9iFNt4eEwIAYHKghTbG7XBe+pGCAeCDFgm4dUPNiIh/my1P0k/FipHdGYRFHnT
dfZwjMPPPlZnVO9Ds5/8nsXf0bvfrAnQtQvEYmGebzMFEuffRQDpKbKXefY3BWaerUsyxiEyIMVj
SZi+T/TeTAvPEdoMfZtwtl5zry5XVk/Lm/M0Pqq90a58xG0HHXsRMyWBwR0Ql1cUz9TmIbsKAENS
PlfYQXNehLATmvmuJXyM5pH5bNiCsENsv88Ta8Ja9ZGe1xD+95yt7GmUkMYHyp1LKgIAQ3LjLnaV
MsEYyeoSR4YPq8p2SLfHTPQojCb8nNreXWEla09eMV8XZ3qQfQd0gZ+WTKM/0uw60e9ZTRbh6Ewn
PSEEzpCCKWUYq1clNnTUeHX3WNC6snehISqv8TLvjT7raOpr6St27pci18heqvXXzmwphoR1YgCy
HAueDfsVlSu34HeRh+JBPuvAVG0jBY1dmGvJi5Ib7orfIP6VtZ96U4Vnbh4IKsqaTk7qJxen7mrs
G0LRRTzOFwu98DYy1GB5e408WC/vbuX54y3wb1XPeCIuygFwOEIVrR9RKxbxex6q4DIg3mhBj6ZE
jCMkcRLNIcVnQBaRMOzXIePnqBydRQvJLLg49Xn7TX6WmlaJMGiEjyuH6/8QcHfG8yDohu5sD5sY
wTenG05o7ovr5TUTPWKNFOVuA9GQgPj0SJvV3/VlGb4NqZGtJj/+TUZe9NZ3Kt1nFeH+tgrC78v2
jwhff8v/dTCLRMN/xIy4DwYcPXJ3pdgXrC0gNgdieZyeK30dq9W+bEnbaywdviOpq29AV4lW97Eg
5lF8CTsyzHSsuwxTqulMDMMdPdXMFAoc9h9XdUdE61x6xol2BR5jk/a+2yZ/dMSJluwbMdsMcKpt
LOK/1rJdtvTMoHMBAGGMrOMh7JQgW7V13BI0yIMSZ/4FEd/BFloz+dIcz7+AImhIs5K7vJ0xbY0f
8iiFJLuM3VD5DMtcswwCBs8iAkMaPaqCaWieTgWXAdZBq6ObGje++pTjJNUOfhuhEh1qv7BvaRbo
GL74RTO7f/UcxOZ6/8VNDO8mtbEsCd497YevZYnbFpOvt1r0bHSPrEujXHy/nBdB9Z+WvDd35wK1
BD3KOf3Zltqe0Vd6VUa/u/S99RxJV/ltQsnx2/6NKxyZRNV/QC7K9/MAoStM8r1Sj9wU+HRX+qAn
L1NpT2Rp2Qd5e13QtVGMoqbE9ZkUP6ZWq1eyjEBwhOpS6qljzjIpSlVT7PDk7brDum7R3km5A58h
81NKv1UYaVDERJNTPsgPUdPoAZaqVpEXh5+6jzSAM5KjkHZo4iRQVz7oo4cdPS4+BjOBuSqkNQ4i
iluIAcpBNLtR1AyrUxzB/VeiaDfmdIekYRdKHTkncivuqHG1oUcXJdNpmbTRIiYuBpl1ARFoEYKE
bYp3GNA8uyqB3hZYcvngEG8FxZx2YF+2/wSC9BOHsUJC2zTtPEH6Keb2Z2hsrMJqcHYg3rcAGm8d
7oUg19xw61Z0hLIWnAfMRH7Q2nMukUX2XFvmbOWDJPqcm/m92gdJk/4ouuYnQ4jyx+yXt877LbUl
QxulZzOLBGjQ0y6xE7CfUTxMxIvAp5zyjYFH5RwomXVV3qVEQT5ISQuBp4hbHaLvCvC6m3gK3Bea
9ViNyfnGEsa9HVX0K1GVM3eKicu98M7FmEakXKsXslXML1Ua/Bzs4G5EbntRaWMfo3n8JeXmcr8W
Epe20tEyHKVopDEKG1NN129qWPVSv4Rgwd/HQJVWkRPEnwFBs0h6BcQGzliVIo2wuk1ik2RpKPNl
iBPjEfTqjBEn+4lS0ToXQXaVro45e8oGcsJYT/W/srhO+0bs6zSHu2JpZPnSx9R8kmoSi5647A94
aGaQDwiX6piDomLtbSD9bGS1bySlui/2tPOnV113wKFFzrPL+kNXesFTqzT/NHRhBg2piLaGN9Wc
XESAZAO7uGAafiD2BzOjVD/GJDjHQwVaQUzsi8nSiIOkwpdFU063doWKvkU8RVzUoivTS/cp5zKm
ifEGQhDDWatcaai9L0E3p3jBhSKnwVmRJ6Z5KemU7N24wqkiBymB2p71tqfHCyaDjKg0OuRDZa9p
GWnElY3WaZzJI8PsAGwgY9mqJoT3KOhEENAUv8wM2XB6N86xEUEblYe5fSWfBiJoJutNOjkZ8UQr
NYs/ubHQ6yG2qPZJFWJpUL6YZsfWfaC3KA8jl3fYIUrRFrU4FQPa8Yv8BRE6/Ur9Kd72qL0W650p
6HJLR5Ts6n4ziJgrR53uvm+K3yiMfcKQgY7J2iLVgFNPFdo+KGQCexgoDQhIPTR2aHiTraxHW6JS
fdBFK4/2+kGejsVIs2X5LrNTa1uXvFzRoY6VxH/RZiTQtm3/zMiQeAmVuRHWDW9D0p637Ztk5n03
0PtV5X1KC6wy5nyIEH8dGk8twPoReBXoKM68HhehfHDRxS7P/r7miK8mA6aMEpLU5u8XwFcdyGk8
t+NU4BWwn4PUDkQpdYA4lOsxUEw8PanN4oh1/ga0r3Dxk7PU167xozdy5anBjVrlmsqw0coekKVA
gGbUKoptUauO+I8LkfmTxypCjKh6n8X+FbGSKvCjCPXFocZmoXbjmm5uNdFRJnQHeug66EhT0Ofy
J+X4sAuyJvmCUi4BipgAHSh0hcEWSPFpNxzsqa5+JULjoqGjWaHf3EGKs77lOvxEOaV0uqzezSki
lXIyUdRSWRzCtp3fU9y0P/u2pZXie1hbMTrFodY85z5iqAwa/aSjjF+HOmN1jwwEDFk2ikiKq2s1
nmSnEDi1fiky+4tsZ/pN86vwHUekUTE9K3v/UbjcyvqanYU51s4xmzJCjOjfhW4A5GG2xgdkyOrU
REm6Ugwo9LRiXpKMtxf8zVFr9RVDtf7DUkFm+1Pdo5wFcCdXEApG4+KjFXrp4Cmu6q512UgzBpVL
U1swqkqT8Pl3xlMO3HIGJRl3gZ2MVytE8dPrySJoEgkqdxUKqdmOHbJlb9zPnfNeuUq3X2x/eNyv
PQLe+2CW57Ss/Vf5AF7nifQ4vMkjBZYAuElASK0XK68VuJU/qk47jruV1jrOS4n1XUm98iPDY/Pn
WizAhjbEdVXcpoIB7SOnjkJekrjv1AwgYxcUlwYwb5Pi7fs+ViAbW0Kts87Z/X+4hbpFiLmIx8Aq
fI/Be73pBAE3pjr9WZUyUl7/6hnkMzoBVeFdLIuYFTWGXB90Uf3aaDD26glRTl3p1WvsYUUuPeVN
dU33mcGSFHq4qiLD0cREs7SFEXw2u57qdEMAmSDKttp+juLD3Oje90ABi8h2O1+Vej0A/BSOzjqK
5l1doUkgrhB7tVo5GLlV7ZDleceOyc8ZaOfh3uu88ebSoET9HVFnCa/YnIuoLXKwUnNo51XEtbgy
6ibd5yGC24zaGIGQsBvRuhvQWoTTCjR0eUfKQk0J3FgCj0eHKXDX4PhCaVrk6+mnWdbTM/XHJ8E1
r4uQrSMNuKyGJwAHItIGRtQkMj9tGl0vSkvvaunNJ2ZLyrRvtWc1yL/oiktnxXLydTagd3OywNyG
7BdfYCMHkMgUQljdNiNDi+93CZ36hzXV+V4eqZ5KBydL6cDK457gxE0HLXNNj266yC+b2MotIYuf
Ls7sWPuI2WacZYcyMg/9fCQiEry05unubvbrZCPL5q5RNmFu7UB7w9XSp2ATgpc9Jh5RT5Nxd3rG
Hux40+rc4XmTu2M57f77IF8boCOA5q6f8vVCTAqaclZOesO+K+0YsVRun2wbk0nAKuxsbP0etNPl
OIuHn2OT/OPnpLUtFRE/5ZvtdPopLOz6lFdVeCHZg/1MV5o4xI1o0xjdF5Y7/dWyk+81/rNVhm3u
IgX5hoGyPv4f4qAV0sWyZwC2whKrW+6vQp9J6GaIsQl9A8IuReLbUpz2JWfp7Nt71c4AfuPKPhm+
0dxSzCEboEQh8UxqR8ZiYG1mZK3nqEsJ3k3IQl0aH4FSs2HXE3vFrfxn5/UfU5UmW8vwPYC17S0g
yuvVmSN3P6hkDBACfAo0zf5KkMcxNjPjOoBj+WtkURW40mP2HAQEYGakx5/yxsgRH4qsKfwYK6uL
YcoSRk9PAUWqa8gxpK4oIIxujIy1mZYEYrjOV26ZysIU/KvPQXzMbaKbM2QM4qpxOtJWzAC+q+1U
v6DBUf6YyqyvJbBo+TstSEPMZOV2qEBiM1AwvhpOiM8icHataxj3tLpAfVjBcI8pjklWa1e9UXaX
5akKk3KlHQOXHdeiANDtzOdzFZNeFTe4nLf6veKcaMeAiKWB6BiKtyNYizaRCEnxoOkdmiSyl0Nb
ZKbAssXxjVV362TxR9qijdwbkHgOEhqJoJWeusxxsSrj1VUm5TJCa3jCf/ispfFBpJpjZzg6Y79e
RKjkJMzE+yLCY8yA+olAt3IXq+yHGK1SpbRjuJYmM90I8AzJp3GpbDrCvW5TD3ocvDkQUyku9r8v
Dau6JkoE5s/dH3sAOmZQPJG2FTd6hkd5NIuX4oCzLfCLc2H1v0Puwa1Jy0/s7EqnTFeVNur8ODbT
ypIslKwPLShb+DUINZEPvot1nBgra/v3NXrSCekUeEN61yo2HQKxQ0OPYLvsw6qAqeJgIdWsNNBT
RfJdOvqGKrXXjQO+O0codM2zGUcDkuL3HPFHbIePUbsvd1F0IvtET8bbPHZM3assvSUxwHneppM2
te4un+fsZKH2OxokPksfLbII8hkBzEM7EWvzFCvRnoBsJqWm5949AwFm6AWcmMLPmqfwRzzLN0/m
bLFMqw1NAKF3DQNl3lgJAXCcGb9MnywSeRYh/TmnXWNvC38kh1Z4hrVCZHDbaYfbOUH2m+veSdfY
oJm115DZmqhbgUelNaahSxLPitm8xFmpbdMSaga9af2B+BcsIbDG1cRs9iPKs0fmjHt5XRXRpKNE
Fuo61WengMyD2yVcmFgZ3gw7U1+igN4Tp/KsJd8JpHQ24WSDoTd+SUE1Iq5dV2HCK43AgI8mCAuj
OTxiB8uJBHJ7HkbdWLmkDc7n5Rrlw+hWstL3iaE+2xNZ2NWYkZxNL7a3ougzHltUoMmOXIp7AARk
v8jz6xRTWT7cRrf2rgzyixug2hvgz+Kh0PDe/n2mDC0CehOC1SJr8XTmtF5XEQJeGup+tMkWlaKu
SkfHuyxQaSoy6O3QuridA+fSM+zTxK7pYaFLYyJjPWOvaB+0hNuHD83qmLLWrRyKPanocIB3HdDb
ONu8aMel2KOhCUZ49iJiXlQiei3rF/g47jhD5z86o3hT4spiQ59Nh0KdvwE2qHYVQi0SdPNg6/os
KYoGhELi9/wmQxjnQU4ps3wXpDjiyey7eXP8NRgi5QVjc7YPS3W6GRq0YSwEnw621xUCZ05WnBr4
JVnOeizMU/hQq+QXNyqECtZkvYFcH9Y0f1MY2or1NqyMH3aRv8uhvKW67Z610t+3VcNKCV/8kDFF
2i0dHmTozG5S7wBvc/zQIvO1scsyIVcVfUoV0RhE/57kM3lK2qhsoRyOZ6DVcH3m5p4F32nG1Hs5
UfD0V/xi0NF09h2yveuQGNOaPVO1ujeuNfUKOa5cnmcdOUD1Z2sTOME/uZtl9wKjnz1oBBxi8MIz
bQ7RYhJxuUS9OthlnWddW9AIL6UJbRIG8JdlOYkCEk6EjUKe1EOFaIChVXWoXAIKUawa/PNwOBNb
kq0TkWEwsL0iS3l6lobCrERMIDUm46eW95AwGXbjDCHSvWc3CX4Yrz1HQ4W8oXdopc8wmjgB4v0A
7REdKLHKoQi0Z2MVKuRBd/UjiJQPVyhucgZjO2cOykMSZ+ysh7k/yy1Y9VmCIVt7YiVm3bFelQTZ
ilabHrknFVnOs8680u7qtZ5imGmKucPsm+I5dtuhuTJqbqAU5bQOjKM8kC+zG9R2VQ/kzxF9Dzmy
1zQF+S02YflSZFQv44zBaSQ94tj6UCJs65znsCftEuXsIBSAfx90QGUrRm/Z3jSFnAdqxVG27DI/
Y9xZDcY6IFRihTSM/DK/9O+UZd0lbLMdY3GNbFLd2lg+iaGqaIAlIn+iBaeKcBWUQD8Tckoi1m5R
G5saIqjJ/a7a0XBY7tbk9mDO9e9WqEI6ZJ+8kd+dmBy0BvKqki0ixUL1JjEGuU6wT9VOGizQ4q3o
qiHg/SWxWfpC/xgj6jhYa/ZsUu4HQFw9IkbZY+DQ6g3V/h8sjQkGAgeMjpndessLlll5ctHaEmRh
hI3EJk1rVun0xRzdJ90K5U3UlpSkq1IwbIgTLemn8rsr/Vje5bNqRnhkDvs20erF2yMNPi3kDtja
1bcF+0pRHlP0l9M3PUFTRstjB2JQewQQLlb8y+lniBFz6dPzoVRj+FrOnbIjCXOFNXxWDK5fZjqv
QdBTTo8XzA/jSxtoPtbqmXO+EKHZxCHJt8xzybyTMA5m0mQ6wkWB89kH+1F4QR08LUdWBcqlyc9W
gjdxUine+7RRbku1MdJeHPFZ9C1Bn1KMJx80+PQ7eFi4YRrVPnWKBgpgssOPqi4RA1TeH5F51oT1
PUvVaQNaztnSKj6iGYbR1wE/AA6QsnVRCDwRLzle1DFvEMM4ZTT6R5FxcaDAjY4gh6CP0GYvQ5KT
6WNdZec9tIAfLKdXpNiTABXnm3lUbVJYoRjQqgKz4NHavpLqLAK8KPLrk233/yy9ME0xvV16gVaj
rkCewnn1u/i3ldf6qm1d84YL0rwZfkls20gsojQ5Omb6mWhtjO5z8Nn6D58aZOBnTkRKsMKKMyGR
pX+cV2QxaNEM46ZAcK91+JGki81Q+j+GYEZo8K8M7w9/yu+5vQCBWsvuLcGoVGNIa/eSCTfZtkd7
Li/oxbJigw+OEJr1+V7Oyqm3gFrKK0ahblr+h0TEPfUVQxsXjzJ7F919aAr4RanekfxbGI/voeje
q+SgLOyUrEYaOLqErNX99FYZjiAkJi6pcHKfIDS602ygipJT/Ym2/S2eKd8GCMBF4d7l/MSukZxG
dowQQsxUIqd/5my+zlrr6vvKM/UVL0ebmHI92cVk/K4zT3szKsu/tkaXvRGuCHjcG549vDTcJszw
pYxrZptFatD8aOKW4rLJxoOvTvEtSMynXA51F1cFXRJwN6LG6RSVzFLydjc+G/QrqYEd19wLtZ+z
C0tbO6c4dM50CTCryHcPj9JBFzFKHpsGFggNCmqpn12lKldIBmsRbcekvxh+jA2B8FwuD9kibgAD
48oEQFMp22S0CqwGdXWKtJ66mngGApJ6UIFuYzzHIB2QfvVXJ8Tp65s6puohw8CyqEy9YrwTFaAE
mvPQfYQTHaHupyguoIX36U114PfUujEzgx6LjaL8oyD8IgbO+lxWjBZKkvjUk13blcGF/eZhCszg
OFgMwmSKBqni/aLgSoRKhXfYXOKXfeVnx2z/va6dK7Ln7iVwZ/W98r749JGOy+dP1Le/X9q6/ZAe
5LqrAeo8E40cbmrHsTdy7ZUB3305nGUjyMa3uuqHj0JPw50X2c1pVgM4JOD61gpN/yfkI1AoWe5s
5KE3ks7OyLzivYwBWIvPUm4b4ZJM+4yi6JquS/yzH+iFo2OJBmdr+Ub2qs4zGB1PJ8DDcjdy0IAR
+IiCGrtxmcNtggy/toUzu57N8SgZZ9qsAvJJ6rdutKFqjAzxIrf+OleacZ2ogpCC3ix0IHtIyuNK
HsoHxQS+FyOG0NNpOjrgrvZh5U47MLwgNKopWxWlFv+y2Q4GUzt8qKQfMcW45xMx0qMoVHvx4Njx
eNLL/mskCtg5D/1Lj3/D+l/DlPRPmU7ErBJRY1Tm6QvDix+y3afNrQC3exeahPYhVwfnEDEm3OUF
ud/1hLMkcuanY5TcZ8CSSIeRXTr3SGOPO3tsg2VvXTVHojvlfa9N6HHaE9zPtuIuAeVjFXzQZ/Xs
lR2qkchfgfWHsvJrNoIrqyBn7/QIQT6hoIFpm7eCfsauoWMtlMzlOqqVS0F//FfXFa9j6AEZKyPo
/yYRN5kOhyrCcxD5eXlrw4CWluHaF0/X/ScEzCfJUdlPbS6+Rptllk9oDI7M4sNDOv+Ccs+46ZE9
rUqR+zarVr8Gk/M9DqZqI6f0roJ9vjWCZ9tw4qXa/ANTYbkZQ5eg1jHVN8stWdcifysnk0lPQkUX
oesSc0pvMsY79NhVTRLPuhKOOvLBs2MrD4PxqxHSJZ7E+pQCQMYC2yn7wIwHzGP1UVp/E3y+qyrz
5psyl1sykD+yApcoaUHfZ5TPURs91a6/A6zRkflReNhDFIsQquCaNUwbSdxudjJYoTcSUsmDDNiU
B7yfWYl2Dru4PDhmce7tQD+aFT5YQf2qUiBPpLLoJ2uaV7ZtGv8kcf0iNbJwQuBa5o53zB0blFeq
q3eM2eTMYSNNWGsPMuolrwGet2Gu7pAXayuDQNSVJrUDJLeX+8IJyEQsK27307ytm97eDZGxkXVy
ZdKgBlluoV6iUwYO992DtrGylaxiutNRmQRIsABWwRULrImsvITWv8XrFl1Mu9bql6GBpNNYMQQd
8Nkbsq7ao0GlHicJ2pCMZnBh0Wr3lOzFMxRSuwyX0a8aktLokHWnC2312PfEvovDyfcTAsAodmg9
1PWxjotiY0U2Ann3rY5SuogamjyR3Kp0LrqJ0g8ZmDjhp02gR+kDA+5aOubSLWwRJbQu8P4LJ6hh
+sWTHFC08wGAS40Qtq8pxfRB9ekfIQQLvtohlaRgdAYN3NF8IjNrtMGUwo2ND4lp4eeBGKms+6LT
uE+xZy6j9ijO/iJOmPpMhnZLlZqwugBjfBwM3g6ScrublPLXoJk3vyf5CJ4GViAf8uVKc8iGyR1M
CVk/Unp1UNrq17pp3c0ya1yAizisUuTcY34CYTPtTKd8KoMZ8RPNMb3nsF0nE3kfNj/wxsQYsu2r
ceYqRDXiESq7WW43jpaX727tX3KLeZGdzlApBLAVs3m4MudE+QizYhfPpvMGXGg8+iMiuM7kHNBc
nZjdWLQh49e6c4wj/q19I/S9rumDsiyMcFOp7A9o4JAPhajnGuLdPQVB9k3ihsacv1E7OVmoQhZS
TRbdgJGFjGXootYQRHqKjoWGnDptsss9j4RMW0W+N7z7lilmbV11x3KSfU/AX8gRbWjG006SDFUG
YsDMkOXbXkkrXo9wl2hlt/Zs/n/BxcHqtprJQvFy6GRyPt1UdX/KUlNsYMb6VPRlvMurmd5+kSHh
RSdtI/d60M5OL+yyfkjiErpRc2VHNbVobgzESQ6fYZzt5zl2rzWgmHNfcApN6tA9zQrmETRA/9BE
5FX2aeCv5FVmhYGxbq2oXKmF/RVfoP2LUu6oKPMPJvWoLQgoP9aV4W5zAZBWkmRj1fO1tFTCgtxR
P4aIlNeVk/3uzV5/R3yCXaVmItoHxMjZdUrxKATqWc4SjyH/+6Jk7Ds2UmRH3Jt2vC5DTzSi3dYf
vU2T+eEpj6ZujZhiJ1fPLNU/nTm8FUNjvcFUy/ctwOaNPIy7Aawt+KFV6zJ/8WKX90NgSeTIE/9m
ANzcZDNnRfFeHxkgFnVgAoMJ2zMNRdKBSHR9CYzsnA8KUhJxFJVtwS9MSiXoOkNXRbygwLi4/nCz
Cwfhl2e9TkagvkhbWqKw243iOfupIP3uAXqQ/H6VkbTgducrs3Ns5Vwabto17/JZM5rzI5xZu0xn
6lZK3irryP4ZG3Owt+2pJCVLzOynnIR3WcgyU5fRVS0InwPwNsLfUNtv9aQhTdnUaaQ0zrANktY5
eFo8vyKQfRrhMN4GPcWjkpknh+H4tVRdjcJIzPJGHPeHJaaZ+UZUrDhbUbyRmrfRR4jyPqfKPqSP
M8QhYVLixEU+WdJiIwBWsTAiiDlL3hAMF/RdckZLgNNbty6O6t0DjC2PIJ4rJmwGzG4Luog8S2Oy
Lrbs5d8r8gROaYpGmBzi5uqoxhvXJGOTdvgk4U97liFaf+SyNnHJYADgO0Z8BmOtqu8gDrqt1C7A
Lwl2RpsPm6go3atP/QwBqY/PDvlaccMgXN4XSsU/WTPQ12DARO0QOLbOU+NhwEP/1jlnNRzgTgBT
OflR9ZkJSuKA2tLqT8zleih8N9cZ2Ocaus7ZPSsbhzbtbpEs1nXDjbGPj0kDGVs8CdSCsck0PKjj
TCpokwTFzrklI7zttvJuBa7CjRKOFNslI74zTjsGDGwIVo2kFiluRctyHjdFSmaPdCFBH2sB37gX
gKQi9hivktQIVjUzBtn/U7QsO5m2Gq4cRZ3ftSYlFFK5qt3dtfviVNHluBUT0nsgGetYz4d3+QzF
GRKZESBRomnRZajHl0Uno8RqdsmzEION6sZ3Rcn3QWv0rK95chdzHnUWJJ/Jsatdiglo3SsZqspy
U1v58NMtQoI/fMFCb0YuOHd8iWfMS74R2GvadMk+qib/FTjAdhlV+ijO+/6aVFr3wVKq7BnjpLB/
3RurLKruIS8PkDcYWwbBUZawjUqjyOdev48m7wz2V2diyJjKyGkMUjgqlLU1DoGBsHfpQx2Bm1K/
6AszDCr2a6+3Qv+sPfSEAl7kwakQM9GpeH3Lth3AX9mRZNo50SuNw2RrFpiqurZ8Jcbb+Eeh98Wf
nAi1lAGzkpgPhZTxle6a5UcZOunWhV18lE1+bj6QTCwIOE5LKWpa1YtNxPAmk5MZloCRLW/w8O3g
yyjoYFCS63UNHnYAK3NsbDKIlErXViUSKokwm0SEmGHaDdoBfdNMtb8p+xx5e+c8l4qlACynkBOS
IEW+uu5HF/Nf9vUUwamkKzl3gBm4oUarKGN35eAcfJ2oIynp5h90hiw8RSR6iKbrxfecaNUo2XSq
hOVf1AQntZl+WKWNe450C9kaGFqnuacNG56+MaHOi0rYjYv8BqN4AxGMXrQV6WfFmUsEmaixYxIY
uRbn19Y263vOSGxDEO68rXo6aEX5YVlolzJdMzdR26YPq3nDqAnWo2om3GAMJTy9flcYu+1rknAS
t0cC3ucXZ1L9U0gK2ko33ZozA8i4NGzkbtosh/H8jMk0eSzoijzwtp0fIyxqtG0n4PdiWQj7giJ2
cj+iyW0Q1WrDRumzAL13faYzoVzTvGufhYOSzu6DC/4Tdd/P0y9aKmqKZUBMhRbThCj4kjbPTmNi
+Pehrk+usWbWlCUrBJ5N1+o/qqj60gkCVtUP58bSnNfKL1Er24dhKhnGizF9qqV7H0fhujH66pK4
dXlmYuruiDdQty00HuQJY3Pxu6Fd98KOqsGFBte10aY8/qrZ2heP8dPPbvSQcIAPzFPrEokuTiAe
3InERiXXN0WIhrZ0G/Neh3zXOQm+QyWy98tqh9m+3VcD5ALaEKmgMMZPCoCsa9RDhj4BTznNXSeL
jHfTp/uBYvzSC/qeU9JolGeeY3ydnfzFd9MK8rnoY2C2pKOelRAMhEMsqFXrFDnKLdHeaWM4Dwma
GFQsKk1GPTQqdbOnm4icTo7J1QzqdZ+vyWhJ9onQpMS/HZziu7HHErx8CzsiUmucc1qoZuFc+9zs
Dolff5OAsZ6GMDTWfNyWg1Eh0uyBktkl0jfBqKuiUIWrZBzQB9YvCmzarVI2ExogoLsLr6pIkalX
6RlrfXcIaoAknll/RY6OpA7jPcjNjk5DNXDTMs3k0Fjel6DLfkvbmaYbJDO4hUUDyqPFHyAiDfVn
5ROt7Cgo1JlUdUBF0cG5Fmkafpnk11Rzv+qK/SnVlXXm7irUfxViuGPFJIRWs+Xd5TqBWrbdoFDL
mKzktI/RjLCW5m+GSRJ1XDGcFpvHGXHGwlVM7aCk3wYvqlVwX6AfkVbYYRCRcxmCorptf8DqI/mP
tPsFd4TqhJEDFtbMGJlCii2oeNCUcG1zLX7xTWeVXoNGc344CnfQLqmRAeJpX+k4Uo1VGrBwqTo8
2Co0pm91q32d+elyBSOatsNFM1+XVrRjucGTUyT7wzhnXu4KTI75qSI3ZTMjDKl646wDIg6vel0x
yTW6ixpp+wqnT4s0UY8YczXeOqRaHKdvmjUaq3//6//+v//8Of5H8LuA3jcFRf6vvAPkF+Vt81//
tkzv3/8ql9ePv/7r33ibNBWuFkIXw9HpXNji6z9/PKM84K9r/8cN7TG3KANJomo4pUV4cVQp6tYZ
23Ad2lZ1DWpgiGxiwLnoH3aOeTZLGohDtbthJ0MyCo2MW+9CEKJVEW+WH94vWns1NAg2lbG1jj2J
QirmQW44nv/7jxhfydVXBr8J7RlTew2KCOv91BmHWS1QlBXeIzOzC/07/THQKlWGMMe/RVxKRVOr
iFpUjmHATENrmk3vJ2jpRU/axFJ6CowS7Y8oArUgPKvK7D/kblkcmQ0DYX0+oltLHhYXxxkZ/TPu
PeMhH7TS+RWLsX/smFxp2qR+yJ4F9emj81z3Oha9vZdNwdGI54389eU7Ih9CyORZFDI77QDVIX+Y
v3f2N6ozzlQbFbd8hzXxNiv4X05D7Z65jL9V1MYvdpnW+yJLrYPHPvp1Zt5dhA/ebPUpHyCBjGs/
znCjFZX2pOZdq10d3VNvekEfop9Ht4N9PjXgkbmjWRDcC/8BcuyzK9mj4dXFG1sQHWlm6nRKcuvN
t6zi1XPT8tUw+5yJcxqc5WuUZNGJGnwmX4Gvdrjtoe4wZyVY7QsbyhoBGeEWJ7XEhrdMuKMK0oqi
KR9BwEhDrj9q0rYYeoVVXws1SFcsm5zLRNcndXWXRaE9lydOrpvsDPdV1N0NGg2qB/zaAfSakJ50
ZFbNlG6ulIe0WS01JHNTRgss3htIKP9N2HktyW0sW/SLEAFXKOC1vZsew6HTC4IW3nt8/V0oUJcS
dYJ86Rin0RANVGVl7r129NShLT15c/E4IJAjbmp+ViMKsBT9ozoTR5lDssSEVsOVGiVQaIVPXhT+
eEl841JVc3QT0yJ9iZPxBKUQ80gxoouzzLXbgnW8g4vkFid1c81u+KnWtIchzrwXHR00s3j8uUsL
rekESn6vF5uyszoSrYPF8MY4CH5n9qQZ7/jx5rkFEb4tYOvs2yJ2rg6XnnPw3x+pr7Xs3ge8Ce/X
bzYAhAjU2umkxTCmZi8klKg7a9PI+0Pc+ksqvqhiUPfrlKN5/CUNPZ+FM6ZBx1NbOp9d5gRIS6Pg
MXSKBndWE/cXEdTZYW6GeCc8KztMDYB+zYC/2YI8wzAeLSFUSXFU6tXJel+yIA7Vu2Lu0YrxQD7F
bvCGSHu5CRPf+UrFTY46rSLxVZatPJMJDcICaVJElXwQfdZdCArs+J2LjInJ5aeyZCePF4STYppK
ffjWzXSpGS+fOnAGr02q792wtJ6jtHiKl1wj6VegbF0575YGwr0Gxnv3g+niOYPNAEzwpeXrtp2K
A+VPfCVoWpzaOUcOjh5hEI351I5jdpYo0XalgN2dLJidoUJmrNdw9ApAST8wJU0Z4kVdktGnvgsO
vQHsIW2EeC29FNgj+0/X1t7a3QtNr9tJ2B9qS7Zkn+0MHwlGnOgxEc9uvFGDOvURGFvzYuY8yhi8
SOFCLtaj64qpNOZZM491XSf7WZ8RwheenLZ1lgZv3UB7Losvqj3607tnluaMnxy52/8LCbA0GSaH
O4Ud9EMAcrpsDqQ1PY52mX1dPij8knaoyieJIQ3uqtzv9mNBp2tsO8SYoni2Fgl6bo/R0ciZlw+F
6z/X9IOe2xLzPf9NHenmzY+G+UqdVB0CiLqcvIm/mLJoYtWszVuiOaRYSX1VwkcO6UxuLF4U+mmW
fbiB9VRtbD2bL4M3OOflT/PRcG5V7MHPl1BASXFIhT2or/WJcaT7drNGqzk5DmZyQiWmD3hjF+JN
Ez/WRuW8MZ3x3FeyvE/O6G87p8NU+nGw8Eb2aZSgsRHVxasr48jkzH8S7uc4+oiaONoW1dy9Wz9y
8INMSfZqi9nfT1VMUHHdNucWmRbJkxRC6qWT8xGHFOMS8ubXuRDS9R/6HhWoIRcrqphTC6mO5TwJ
MkLVUdAL5/o4E55LrntenlsgBOCHEMukjkyeJBFXNMEy+865Dj1XFBzolZiPxJpqe61FpKU75XM8
9PYLwgJ9MsjDNDV7l9XlGiuH0v8HARv0I20v5cjAyM2uLbX8Tg18IjIjIECBU1ZDQiszjnDeVSOA
9KJP3hSxBkZXSPgAkcE+7mNPZSWtCzzRiKnERMp1ZXXBDTdthGfe6ffUQd4B6Wh5rptFLBuJ4ZCP
FZXAMqbOrOHNmomGS8ciVdQ4tnNtPytysBvU0TnC33exi+FVidvMPO2va6PJ67RuH4cTkPCyt/dZ
5xpPJbxXTMRueIJK+6yw26ISD9IPXn+mCaCPf56Cpr8p7E/fd9kWMWJ/qL1hH8bD8LK2R0U38mvM
WD6Yy0Y9VC0AwQhkkHTGx3XCjRVBHAA9QLEpPq9zYkcvnR8DakbkyY98EzUuXD1jma17l3Zp/hqB
Wx4Qmg6bcqUE4KHTNEgTle1e1WGs7Krv4SfbqLQfOhL48D6br93uo9J4A52suDiIp7di0bJaAXNY
N8p3cZ4TEjqRSV8kXn2SObG8a+Rr5pN9OGJICLKJMeVnFW2tXpZmluqCliENfKWxsQ34G75N7kmX
/BV5UfAxagfJtkiiiTR05xR7Sf5sRfUHDTDNi0NA2ZXuY8ZeFum7P5Soxn8qVBMSrmfonCQd6RrW
vytUW2O2XDUigT0dXUYt4UgjOVpz6KK/TveiYSm6Umh9nnV3vE6BFT6IhuADhoF3k8JWYuJUT6J6
QYaytXsCdF38Ukd3pHZX6XPqBSN6+DhVFrWSndPNUmCuKcyu5VxiMyflOLsWvpkc4c+Y8EcWWZtj
mT0UUIhukzQvC7L/rzIcvF0o/Y6cISPY14WN2IPu7ZbAnTwa9L061jULbrkzs/4WIs0hXNu+eyj6
qY0mye1GN+D3F9J2/3shWVEMin2aN1KXzr8vZItiRehBke6n1n/ReqgWFcZ+QBp8FDXdt9QIqqP6
kvqm8MgBR/NAk26YjevPlwaQ7jkRPk/50rEBpscDzuSlC/27YrmqF5FRaelRuu0wPVywWGkP0Nqt
Y2Og/jAEsZqiPDS+n1Kr5rW9EblHTQpc4+x23OrKodX5gdhXTdrs6R6d2Sr1ZwRk7s5pY+85KXN7
Z9CqeMk79KyDbPuXgbSLnTEzzPvDtdN/vXamsGzpWoJrJ5kX2P++dskIyjzqgSqmvoMHu/eqZxFY
w8ar0HOD3T+P8QTLs8LbrsqviLH0ZA7xNZ/r5mY/DAR9kHwafW5m/4MUcXUQadiel89csqi30FsI
+UJwRZnYpsY2QNS2YUZEO3LBq5pdEe/KrvT38djROjUj8rv98U24zO/mKaV7Tng08OkPWu+2lwER
Lmg9x78FXlBfpFs8//56GK785YJILL6ey7POjeTCOzb/fUFcq28hHTnlYfWuxkFXHUL9i1XST/Yw
7u2Zzjx7Cy1a+bKDEWOqNMYezCzTtR8Z57XUD3QJCV5coJnoMGmeViCW1aACrnpyUPxaQpSz6/r/
qTSo2KHs3KstaJh6ms96x82wQsAWEtgE9rWAjNcWXnnXG3N6KFvt5KPZrzty3KKMU+QYVaCkMWIq
2sI/nE5+c2okXIeG+QOyc6c72KY97tY5UJmSSMF8wTmoFqKOgOiem59cVGUH1L8jCwBys6QDPdmj
XKHG9uZDlhrmbj1WLwqPYo7sa1ZGu6h5Wc8xgcbQL3dl9+R6BgppwRsJOxrV+sI7GeUCsE/HcdcB
Pf/hQB+Aia+K7SURLgmSByX77+b6pFbEApsWJJWltBazmXE5KU9CzPZ2VG8TrQGV4unucU1CRdJN
5sRAjo4DXGar9id1WSKRPRgUQhmDy2df0+4iSuz3lZEdHSNBxGQQ1RsvHHB0EQXxGP7QaEfC4BEu
DgsfpmyMb2t3F8ZSWTv0xbF3hQO976GDeLSp4wRsgiilf21J7FHng9rt88tEcqiav6ADG8+LJBF2
VgVE9jtq2OqKjEBnhIvUQ5LCuBVLyxLuQ8NxdzZOAu/BNsitW7u8wZpWMpOic7Ih1Sfahl7l7nYr
FHnZiNXPKFryIMt+vwL/JWfpS8l2rLsRCiOR3LSmvhccg5VGwfAQS1QIcE4ZKYBjEMu7OheUBkkv
Dr6cQ3SuTisjBwB4dKAa/jR58EOHaMy2dTxk5/XkVmmfQmTnB9XWosAbd1ZKi8nLAN8pTkKA0mE/
AYsOcJbdhGGbR2NuEE5Of9hkrV/XN8+yDMPQdd10hWt59vL9f7SBgt6aHdnV9naOacKGohMnhELZ
1oEoT4KX/9Qj7u2xnR9h4DakaUnG6Uv/07OHg9967XNtYvaJ217/nLBsX/B3Fw96leY3wy8I3shM
+5402d2KskuUxtbNwfKxtXrPuWv5QbV2Xa+9sSG752qErvT7BUuKX9Yrz3Yt/nGG0FmvEBL+sl4B
9XfplOL954GEZFs2NP7n/i0KciyTYAtpTuGwNjnjqJN5XIPx7CVBSDgCrEVdHbocgjTH38jZ2A6a
ET/OaJIe/NpGVJG0l4xm40V9pF5sbI/HvoszlInI6AIWIADPvJSO9+OjyOFS0yAyXoOYXIPwHKey
vImWNI2g96DJj1n1ZGRdd3ZkaJ+GHh0OSn4XYzHY0Ya3caee7FYPH6C1M0KADHJoTa/BeBC+E4uA
WpVzOGA7b34J+mYJwHRh6edjcMmgEs5yJq7aiz4hpJyKo1vX1Y/eOT6MxTMzx8hXALCbEhSBjgZh
mzaxt5/MApo8iEPsvROu2m56hsDoXSI/Kf+w9Zrm/2hROq4pQQs59Clta9mK/nFv5oWba7LIcQol
9he1mzgurF4HaNQhKHXBQYquF3KuGMRP8qg6fRP+yM26wBI6CxZqedotWbkn/i/rY6++lESFfcw8
K6X+0Bk04Zph03tV7R3UJmS2Se+Qy0o8c/O3L7AfInRBi8nEshCqeYtEHiO72MeeeG8U0IosTB7H
KmZCT1IF0UZNCTivoEiGWEyykRveipo3Mpvi+UEGzqbN6B1gLBoA6lXTQanDQWa8wLzyUCx7z31j
Wm/TrBaAjZZ6V5a0CZKk4tZcZmNtEkYPVHCTHOdthV7vNgc+zcHZuccCXTsysC+hNuCIKwckPcuf
ztyZ+RZ79HoKVO3NsalK5q3fQfR47+YRm8A669Q4/aKQ7+rLNIjwghLhUNKsUAOzxoFxIj3aVxip
361r/UR286kuev9aLi8ybnHQitI82aWpU8LHj4xu9WcoZE+KaFan5X31E84iCiDnslVNzLGv9FZf
IsJsX2DGnpQcQL1UGXetkhssv0v9Ci3S4Bg5NRFWdU4nuvzqMHzY+9Ys76sgPkbafNTtGZFiL3Wy
E1ExtI7xSrtnGXzWxOconzaJ85tRYJOZ6O9nTN+PambRhcAociO7tAlJXSvSt/CCa0UU1gFzdUp7
xwwftakvrkb0jo1bwJJvrP3Ktg2n2SXOg6wQNYVJXbFLqNIv8RK4lXYJzcUuE/t2wcY4dgVSfJ4G
JIDjEC1JNUfVUTNmlAaDSXXYdx9Cc5HX65P5VNKEPSSRXx5X+FcigtcMrny7YFewJZiM5xHwNY+S
YQyEzHtNxhTNWXtaNUO2s2hbvOod2/DifEAjUccjhNTheX2OBgQBUTwAj6DyQfIi5YEYSX+LKkIe
RWnNl3WSoW6iAJTRsVsRDOT8sIe7SLhwFqvhkYXI5DhPeyQxPRLPkhmHdAALagi2Txx16wNp2wMZ
f2CpaCK0e1UDcC6cIDpCsbQQc7UTppNlhPy+L+WPBAtrMt51cnLvCOist2DM3yUomPhblzyMnBPC
9ufZRV+MZkxMi+Pv9xf713qYOQrHA911MNp5lvvr/mKbHA5re/R3Tma0O5xVxYHZbrxOIbQcY7j6
VF1UaVb3Lk1OBV7xmzYOWNHH6pPvEou3UV8buTpLDJUFBmtOohuh55AiG30DvhPmRU+xTck0w2nR
Unzay6fOPBDM0lbaLnA+V3mKWdJHhF/IvTqSduN8zZLa4nQbwkyjsnR78nHKpGVVJDutbgZvi6dJ
zw8+tcpGk5lJ1qAPN88N0Q7S6Ln7DLr2v79szn+2ZctknYTF5UnHQtH/S92BMakSiRxc6A/n2JU9
IYFf12DAiugN5KiAImnlNi9jnfT7MbPz/Rhpp/We4wiw84EuPFnO+A0xy/TUm6K82G7j7S0dW93k
d28yI4cpL/LisR2ms8cJcwvfFs/b4i7OkvZx6FL/HKohXI/w3ym4a4ZuJspiEZevK2Y56Wgp/j4w
mG0CU34itIcW/cdhUVsFVV7cDNt+3zOe2Vo1aeB9PUpGsbw0deEeMWwCJjZIJzBbaJsVrj0jJ5/N
l4O95ZGY7+k8zvcIb5Fq7MxR9VK75HetRWnamd0DwUbWHTOlf3CQeP5ho5VLCfTPUSB2QvrwnG3p
sXA3m7+ccWdCCecms/wtyRj2RflzycOeruojWu+gEgWZTmoHdtOdyYPwlPYAS9wxrHec4Pw7M31S
x8Ky3aixWGFUwylLibpSVhbNAYAz/3/eKt0O8r7LSqv308iwW/WCFS1ltM3vUVc1Vy3Na0A9ub2t
hhYcmGZ4JCgyrwXyMW0CSzuven+rOBqL3GLQrGs91jMMbOetwBvKeW0Au6p56cYOYBgoJbh6SYJP
63vree8Jr0y3pGTFP85EQxUhLxyrE88SyvlEP6onSiu+hAlC+lpo1UGtJCj/6N24RKxtjURvt4pG
0y3PI7rz6qo+VR9NzdPvnxxzaXv9690SpmE6dNuoiVzbUE/WP6oi3QysJXyIAx2mbGTrhHTVTZ1T
JMF7KryFbT5gMZ8g2Z2jJunB0tVyU+mdcRQTj3RG4rCO3PE0jHmzj1zrOiaTf4kmvd4QmZhBB6H9
2/v9o2cMeLQKy7z//p/wn4YUhw5dSF0wlXYc3XB+ueFiFwy745Lftc4SGwiwagtKFrCg+mjdkSZ+
JNa6aWOSXKTG5apVoF4sCOEbif5gr5B4AzHeO0/LH2kFk4E50p8W4N+xqwUHn/PrvRSOdVlLFWtu
X9ShE1b0Lmts+eAZ0aPhc0Jv0Utucg9CcDgj7/InQr16J3mn+zCJ3XIQ14VXbtBH+NiGUKkEWJIt
2QFyW9AweO4cyJ8OWlf12eQY2ePvL51l/aeZZ9qmwdtv2ew5aAl+mds3PJij26IuJ4zgqBhRwliI
czqNInWJNLuna0YuSj8RXFXb/bNSdodVH2z1PNO3aMujfd/47XORZNE+kR/mTjDy6Oz8ONrFfGCY
MD00NFEXoXkfgm8uoyVtO3aI/IhZvpYnzozyb1UVI8mrECOLrv+4rs2qI4jNDsRmBfnbrYnjZMmx
D2Uy9Y/wJF4i2zJ26w9b8WgeVAvH9OfhDjv42E0esCe7ItBscbDX8tTXsjxB3G93/lh+aRuY32uJ
6pQQL3FMNlQ6c39KxHyz0uxkYGyHhNNDZ4qxTyxj1se8tbNn+5nW8TqVHrKh+FCW6N2mZRS6+i+M
IHO2PF40SQPnezNU2Red4Z/m496jPzdFhfW2jI30YNmIs7MUZpkW981zEsF4y0dz32SBcxs996Yj
wr3hyXmI6zh6I/Mx2acx/vWwuE9MTPbhgH1M9SDUYSTXs2dJohoiqOIE3pxFBL1LmS/AGNuFiYak
R43UV9UjniRgyX2w7xcVXmjCXNLo5waNwwCmLcMHMpu2ZZ8Z4HFQXZHZl2wLyr+DYTRiL7N2oPqM
Iro/E9mwS+OF5En6j5gLd9hWzCf1QqDYJiO74f7zSyGW9Y2LV+PUtqG1/pgbj/3BrqCxx+zXu7Tp
vynOgVvZxMqM+bhJ9H6+2zh06dqEB7vEHIrh4FoXlv+Keq4BE+zRb6umnRbN0RuDpXULMqQ723Kv
qssQo8c5NBJvowx0bVuI52hFuypdgEkD7ce0JDCHBOZecB8qnDztooxy6dPv6nqy9mPq1idvNFHa
NTM7C1viHoGvd0FW1zH1Jv1OY7lwYtg0rjWgcJlA0NVDwoEhkk9jmTonsjeI8Rw4c/hF9E1m4/ig
T8hFZtLU2Nati7/U+1C7+0MjM8Zqo/yeBwKFKO0smsikRYFdbE69Hd8wpUTX2f5LkQuV325qp09q
0cGg3R3VaUq9WFOdnEzeGUMMzzogiHPX+vzJHLKOeZQi78CvVG9It1yAe2bwWYvHt8wUI7Kr3I2n
69NHtMEPWq7RYS5mB+Av7j71/1UvJtD3ci6C4zoHG3qSxtEjnIkqZeWMyuyOVQA3RlrC3O2H6qOT
hoTxBmQbBb0WYNAG9FA45EUnb6sWvafT65BApDnnV8vUqN7l+EHCoFUKS9P2rDNCwkuhpdhSRU4U
YtLl6CWb6hKYY0mb0g/OodYQROaACI3M9O3yL+p9yXbmBZ+UJbuO+wctLIcLV/YzieXOoVz4YZo3
AV2mn79Gc+szibBVyqMkBkh39hg/ZJk13/IUSSoPbXhZK7/WSp3VmkRDQ9+sOwXGj4aEKCR0Minl
pe0M3jg7fI84ySXDjfyhqcxeV4HfKKCw0NzfG3o9XZqWtCnsX9HGr/vuvAZdGxhMpfKrNi1VVQi6
ngzFvN4aNl5O+ycepRSfIx6YJCnLgx6YOD7HIntFQjfcrNknmTYf3sG+H/f6/EI3vtr+HFqqj2Tv
Qcqx4wudvw9Gs6iCY5I88KS+jFk9venzztloWd2ccMjnf5g3qe37nxWKlOCzXdcUtkVPkTr/330b
N6s5hiMK2q8GtKqbLsrp3dtv0bNig6xy59LEvrv12658O6RFuEVpIN/nOvs3/L+0rIxrvLx0cWug
a3jJTLbjavGmU9872zhbz4gxI7PryquRzuRtg9uI/OSquz1inj5ktML4k8AAfcluaxm7BrWMfpSO
XWA2a4SVVnIwQ+DnJls8sukeawCql3QyT+pg2YzOI5g4b1eWdNgad3LuE2xJdxf78CpbfQHKxnSd
1Hf8jHU58MDu2WS1tz3DaTenDkLdbbEAa803JTtULQD1kVXAEzJTCdPb7T7/vlowxHKpf30rLNqU
7lLd24a+zFj/USxa0eAWumn7+4Scso1X9CGWKhESXcELSUeP8BPMs/p6SNbGPU0a5v4ECRwYI8PV
Q9x/ngCwXC3hJycFTGKX/B5itDsFwQibTsfkoQqyevJqBuVJyzA6TQKmKIG+n3Ak+wAbNk4GHkHp
IBr7L6KdeO6REiE4yQxOwUWIJbsk51PPhu99q2dXl+nQ3QqYZnlJSrMUeH7Y1+47M8TESmxXZ0zZ
LhCDx2OoXZUSaUZj5pLwegeksm98wHmJZtFUniftuDbQNBN6rfuhrzuyYg3fR5pQFhcbX2PYpyev
7XrjlDvEW0NT1PuvvRimm4fl0OrSHvsgI4R1fczajzn+3h0seHoZVJbf1DcJuhpWuJxa5+Mxz84q
BqLLpuTWC8ARntMSABcRd4z6Bix8kqWbRBvvNiX/NQtZPdZml5M5ML/9AmIAoo2cY8DBX4xpDZq6
fV76AbmxA7Kstkm8vdH6DYQsm9NPQ2CJm5pMqiyyfdRCO2clgs3S6bB7IcfP2jR5aPppH6Hjewwn
jIYVFRaRQ8WwN4rh0DT6sKb2YBmsSWBZnIWe2588DL+YgHFE5D2CgaYbj309pE903YMLBUv5MWXi
cVPTds0Lkk0+TN1Oi6N6Q7Pd+LCWfM1sumAMpnGfAWl5nKQcLnHVmBCDmKCbI4u10g02k3xhS07P
tjbaz06Y4NOMGu1LWoxb4FA4U5dmTlgZgtjUejgwlf266hF1RIR/aFeYqtf8rwfJdVxbsqCZuitZ
vn5Z07o+xS9ftNMh9HuQjpz8M8TbW7+Yw3MeWh8QjDhnn4gwlMJIjjXyI3L8PE+qhkb9fzCEm51F
2cfbFknJQ2/xoNWocD+Z3/0s2XmUyN8xFD3UINz+mrlFN3OfXEWxsNVlTqPBQPsS9tK+KX82TJaC
KPNBHFe7Nl1ccE306hXCErv+cFnvVc7o42lSc7cSHtM2qYV3EHYWH4soTXdKgtThkjmvUrAmdAE5
kidwKDqQAllDBe0HgfEiyhZhuJHrV8OS9hWsJHL+Nrz2SgzhJg7aTWsXBg8aWr5z10TNk4GJRLZ6
f3Qa5t7los+yB5ASadI+4SFmfD6jtl2kf/ookpMj9FdnzvpXfdRiGHyzdW4Tp3utOqrtWM+7e1hE
aOIIk3NQiGpx2R1VzpDW06HElGMf1NPWJ8hgf44z9VysIlMNLvulpj/7SGMjuCijWlnT6c9KO8cX
gOrTnCf3iRjWfZnZ5BwuDYefacD02IiDCeXERkRVtT4YLZORVd+e1g3ND1J75JjdNGkkbxCSxht3
tr97gVEdxaCjiai6AnaefG+WrsYBC0iWLNA0mWO6C73cefCjTw19lNcca2snR3LzkuGbipz3y7jd
TjkxgOqI1QdIbLu6INuC/FUu44AGehnMRSUSzvW9d/qx3URD6h760SN6Yvm27gFGW/924cTlrfM7
yBmAIRVKyI7zJ+S3tzgysk2X46BY55lNYrmnys65dA2glbi1IMjH86G36Cio62QMsQ3AMK82DSwA
QnwKdns1dSAXnjOy3+bnARQb9XhLlNfcxV9jFk9bOHvYhxtElMA42CTiTS8D+xRjDrmsc5x0RLXD
1AUivF1+Nssy3+BbVBHVWVCaN6VhGh2ESy7AXdVvx45T7/pqgq+2lOMFp0GYWdFZA/AQBd2D8gmy
pWsPgPQbB3azOiqk0WTfIEg9MM7kKCzxNoqoPotWP9pTyFMbW/2TkZrtMe674spS+uMFGzdju9mF
qspe6h+4ixtIZih+qwZIckyhRYgllMjGCp91lGdXOUXnjLb5VeDq21XO+LIue/ZoPs6FnV5Uyy8L
C/v2+5rgPw0EBqKeZ9m2kLyjDs/qv0uCLrNH1PZEsRBwYdMg9erNFH7X4eQcypKYvSiJg2uBSg9e
VOJvvJxOkDUCfCAkBABAX7fovnEl0HmCNu0V7kl9uhBTQ8OQe9EO/hXTwUNoRwfVKlBCwzqlvRT8
3UWB21e8znEaHYSV3uac8Eu60T1L+XTAEtE+hbET7UunaV/ASjKgpQ3xh7bnf7tQgnYnGhZTpw1F
I2Vpi/6jNgpbf+pSO+JhKeJ8Gy2N4Hx2UgCGix7F0xpxFEHwJRRxt53mBbHlLiIlE2NvTixOXBcl
LCEX+iWQqktQM+xIGABI+VZgqXtgjofqLh0IPHaAGCSJS/gVXfsiNiPk0N3EINMm/odoQqj7mHcJ
/zg3JJMzGVyW0dJwCOclhjlhedoX09iteBwTqR/8SlewPrH7dmn9dbRwspkD3YjKf9Wjrr2ZkwYf
ePmUmbv5h5mH+I8yDwCo5AZi8sFRzfi1BwVpuzHzKuihJmIG1zuHUPklkCmAhIcPsfqoGaG+t3XM
6LaTIpjFjbuPW9SU7EbDwQAH9ogRJX1kMJs+JoQL7ynX/K36hvqaUQbdXpWLUG7tnVphXJg/qJTr
awbxQasJfWtCbPMinHbxGMGECKN+z0qLg2bBCPmtoCOj3DZD1Hdsu2a66z0vPtSQ4w8rEydrMtYm
C71qxrJFBkeQ74dBCOJRiMupjWIbTkWwVRHDxDhma0Pi90/kfy4n7VCaeh5FnMsDguDs3zdiUkHn
820416NdVqsair9dZyE9BzIsH93SzQ9NbpWPg4B/Hcf12yFeqGLxgqAuBu9LmSY4TJYsAldFd+am
WNLeEA5FQX9RBsJS1OMusez4gBKAY6hNPJDOAO5DJPUTR/B5HzMnOjapgHxO2uJtXl6MEsgcU2DE
dVZZseJN6243j2mKA8d+U5fe+KEg8muqem+V5Kx1nkLkTk7abwPdIunJBhiZDm+MJOTHFu2q2kR/
fyX/+0i7ni4QpdEZtXSp/ypOi+aQ53TIWhy9s/YQhOn4XAXBWwUkc4WlHeZDGIcotUsjec+yADzf
6p+dPH2pFTnQzK52DzKx7WaSD82IW61Kt5VZf1ShETzH9Ir70r16Vr3rlu5SGtmv3G0Y6oitUClw
4Juii8WR29Jp2qxb4LCkKCpAvImo4qHS0FUvwUFI2vuijd+3XUClVM7vvdp/qNLwjTodjFSX0EmZ
np2GMjMOmk0X4w9XbFnt/1nXChMJn8fdhL7CMSky/33vpemS/+27w16qoBQq0p6qi6e66zwoKq7z
WYIkurJcQSjtUD7UAzhZr0BJTsjYOcxptOvCHk7eFEU4mqZvonT33EDuY10IcETM9vZeEofjBitM
xz/EeTNMSMhTJ25fnWEAUggInyeOkDe2xShbeXeMcGw6cTlUWb/1kcpKWlSAs/WTbUTiAsax29B6
dI+OPtuIKcaSAJ8pO+aUNrfUFPIPu4Uh/seVYiFH94jcSrDoLY35f2wXjjAKh7tYydtJh441/rdZ
9ylISSYDPWY/qhfAI+LR8swP0O7lKdI/hr1R4IJKpAM2JXpDYjS4qWbRjLpZ+xx7hBWbOtDOPMw/
xq49UZvLkJpEEgxdds+h0b5B9Rx9TnISUNmvTqvrxredA2noqMbylnRoe9h6oof2u5S36B3heGnF
MwLacutbksI29Vz0BJ4NN2o2HmA2h3dTm58Hp0HwUEEeVAwyQkxwSUz6C+d7HK95fVHTVXIQxa7P
cNeolyYU9gXm2F++qKZz1pTjVgNmgriotY4Wu5Oa31O/owichnxXa96XQa+HuznU5RPn/GoTOF/X
GjQamV5bffdSS/tUVBWYBtq0l2LArBo38bbD3Q1z9UY0lLGbS7IPkCPSqPkp4AwS/coMHjTaxMxw
aiNuAg8WyoAq2Z+Zzf2UJicZF1qdZws0mTeV97Lem1EzvG/bhNgDHe0nA+nkrQvJzfUZPvpa5D2g
lsyujp4nV9eLg70nRUaPWODXUGCVOoU5oi5hAO02arXllF9aJ+z/+mbU0GK2LCVvql7nnFM71akM
3eSUW1iZ0ZeRGG+SQOebPnPLTmanTJ3wvcTt0IsW0U4bjmFklQ8/9eN542+T0jDv/FvFliExtfiy
HukZRMsufmGfQ/eJ3OPioVE/agGyzXxIHiB5uB9CPGpujQbJ5RcybEBNpD6t7PLr79cXZSP9ZX2x
hPCELg3P5tn55dw8VdPUTz02C6nDXOsktYkjczJoyZOzF8pTWrPl9mEGQHv5NJQl+yByyB2kjLLf
WCU8mmYamKvo4J5meC8k0nQAHGsLkZMkAsFNAqRNBmBIURbk8+rlFhkgnoQp10/jQlsYEidkjBGi
tynxHWfRmQiWrVjoTi2IL2j781svqZ0HZQNrapZZvKGpjyaI3Meld2211XjS/H2u84vV7d2zpO80
15z2gSQ11yvnB2XgGKRzrcTUkeRi1rjJsndq/DgwiA56lGbmPDrLPNu9JaPmvjcuUW/ItybavNYn
eaqoF470DIG5gl+xabUy3E79/NSCgvjDkvY/pNxUb7rFDMcTzOzdXzQYtsnqDQEwpE/UFUekwXQt
YWg6m46eGfaJZue6OvS7KaMolhlBbnLTkKx+9Eoi6QC4pBd1FDW72cH3Z3mv4Kq2Q5WUL8zQvdfY
lx9As/oP6nt5ON39ZDqmunH2orn9q0E5v52qAom37KAMtMAdlb+vk9opQMW1L+aaNdYgpmYYMRT8
FJ/GWtNs/cbV92MC1fxSVLbzBkvFzZ368AJ1tPvR5A0dP4TIX0KwbmjzKTvcpEPpJm/12c317rpW
iOthz+571Fkz80xCuM0HKRNCUwwt24pSXH0j6s95HA8k7Om4wZzLMJdfjcH2rpZbACMkSFBEEDWf
qOGjk1noSNVn/SCwvH3s8NMhjW6Yrr3N3ig7D4q6/gmsE/1SUPxKO0a+ZX4s7QL7qx58//2TKH8t
2hE3UBHpUi6SStfWf9npEzHCCxq0mM7ukhYp00R/jEdU8fHIs9j0QcFY9e8XH5of6t9PpTH4N9Hb
8tVofDyJ1Jy7zIjlBxsjFMw0C+VE3k5E/eogyQBY6v/H2Jk1ta2t6/qvzJr3Wkd9U3XWvpBsMGDA
gCGJb1SQYGmo77tff54h5t57hrkqOTdUiI0tDY3ma95GUdqbESEAiGI8niGxtR1l12JHDDvTQ3YT
0pYMXIj0ohgZ0+u5aTitYu8WQOy0WyiLWK1kCsimZ61R58HY4kqPTYTJKn1yNmGuUMcXqXNFDSVA
0WRnQm65H9JhBLjULpfYttIm1psFoVUbFrjo9esm23jyl6R3vYCd2dzQB7mNstTbr6S0ERczH06K
vXFGJ0FdzNl/hLH4sZgXqormraPr33XwKnBkXYHsSWgCNEUe4zfgCPfzc4KZ7wI1NVzELgCXfY7I
7Cr3uhgYWOCqnXiq8hAh5TYu7qm3KDeJo71RPFcu6JfjmNUjrLGUy40pZrGbBudrY3QVtQWnvNEr
nF4dY9J3dSt98DgOYMCyUVHNHVzQPWvn2Yq6Ztu593bt5vdVbUBDzxABLcMYyhWreddNSn6L7OoA
gF8ABqzTQzyj3YHKUc4gd/6IXcIJOTPceKNoR+ekvild2Qx1MszIwvI6c5wdoYBAWmjUjzqGeoHi
ZjujK6sHO0yfKO/0W3Po4qtV81ufrKuiHMzXcSxOVJC7eyev2PTznMAzErYVAOJMboaqtAO3xIRa
CwvDl8W8m1L13vCHRs43SZWt54HPGOswuqvQuKAhzL/0WeDBbql90COjfafX4WE2h+Z6GbxhQ8lp
S/+4vce78unXi8/6jNrgoYJgNlUdrKCtqvan4NFoofAmS8m46QtgnFXnYTYzZGJHE2FymoG6XZtf
5qWzAtjcmB3G7XBjKZ31lJYzqF9NHEYjRt0r65YNFgdwhTtMx5OsIV2xeuUlHgw00owZklDsKi8o
N3xz3Xm6X19so2uwrMlLYi74LcUL8BYFMkMaG8TeUpXPmIIsVr9m+fuqsdh30tqg7VUp6pj4nmfL
k0EAYSh6yy/NeMbfS6luxtLA1taBb2p6k/PVyrUbt0SbEyz3PcRSAfD+rjQAxkFWN07FgBjmlPTv
pbMcq4Ve9a9H+R+aFuh0UvdA0YLKBBngZ1yRxtItQy2BW2SNztVKnP8Qn5gWbFbbCmOtDzZ9Mlub
BHXD4KNij8uFp+EHsIo/YzOq3NA+VHOEFdb/QcJcvYnSK5VW55NqxtEGO9+LHsHzRlL51tQwVXre
A5Y+oXBeN3dxN8/+Rx/SVevkCkezXTu5I53lcUzvykrFRzxBbFLtEwshFspbIynalxG1KZR0rB59
X9tArKLxtVyLmOVm/xYCqCk0qJmTsdDiKurxNyOofYbceyCLHI+OoAnZjajt0zz18qSzLNFBXJYI
FMsZR7/p1fIO0K3A/LUIX7rRyqCIOvn9ok7jtlbjHP39dt43ueoQ5Qq81Tqkg1gL9Q5tYYteQK3d
4puOq6yx+/UT1/8BI+V6XccGYKl6pJKfr7dJ8mhcJig2eUElWHS0auFmjJOu3K2/TGNu3zdzBxW5
yN/drp63autymK/+WR4qeX1uXCIvlrL7xOH1+sNVjew6LggXpZKIJXLwEsNsbxVR2Kj2iQTWaaj9
JhPX/7Hvcyse3SVKQJZNbfZTOdILjcoBd9QGWWo8OHGPNKTsmBiD/mqlEXak1XUYDsObU4WVn2oq
2mgaVeYEpPh3uDOZ0+dvC4iMTd/Tvk1ST7tKOlg2a1tasTXkXcL0Nxftfk6K2dcAo6mm7niujgbQ
p4tOC9vsTK3qgo9SPcW+LMgpb+zDOEE5RwLIahN11djCQd2iiHsw2znEMGTcdktWXOf09oTUjUqX
SyJ1z/xomJIDj7uy0WAquBnIqzBKAlG74l5fjP7Woozvow2MV3gTvdBNy4MoNaMXSAM5qnHkNXHR
YuEh1eXNwtpOUuF5FOEBex/0RCrVu9TRjqEYKy4t6WA8ZNgQoxACS60PxUWbVNtohpeedujH2vnD
QI3ssY37XQg0727MgTkpOqdR+ChSsrLWjVFo82DQTLpFgSnadqOXH+eq4LDqEJ2TiRmoTjT37YFi
v+RHtCJEJg+ZHLesb9e6URgqb+zuE4A6MpU1hVXGvL8ZoxxuPFllmhTQ46RsZTPSZqEIVt7jTOVo
4UnUkXtH+9nd/Hp9/WNHlZUhy7Y1G/Qi4ePnSanMluMYkPj+QmrCmKhvMT8K4VW2FOtfLSkiv/4Q
Sa/fJBD9IEg0A04UzvUiGnEdA47ws0yZ7uG7Cr/DIG1raLTbxwVRPwh24gLZGFDWFs54GVZsd4rb
LiTz5BrhdIsKaXsP4itHH9W7khzG7RTa6rPXIH2QsOND5yppWrgKCjkIbEJHX14cZsldWM53lcaj
KRDY4DnMIDaXZWOgawWFNkq2cRRreyv60gJ8OvSobz/8evCMf2xOEgNDJYC9FJSr+ZnAnin1rIGU
wLoWZQWpURThbQs7GA7GqpeoZssPfSDHyDvr2ipCc+cJZblEw6YHuTcRo5thcSes5O2jyEApIPPd
Ci9LeEUx+i0hPB/0uGQ/X4pKTfkSjDnxatZiEreWG3Mnfk0H9wWuznw1xwtSg45hHNYfSMY1B6JL
vHV/c+Mycfx70o8akg5PGG62Ttzjfi7DEqwYNHMQ2E3s5n29VSvRn/LSXfZ1hoV6Y6ndJfvYeGM1
R1B+nZZmF7YBI7K04eUPqbrcQKbLLpoKdRo9nrKHPKrHbTJGF4kRjvtexLsi7nogysK+drA0QaQy
dV4GMT2YIbLJVXSpYygQ0ziKmt8ckv+M0OkVWWA8XegeLI3PwVzUeRG0X4T32wXdHiTBhl04aPqu
E9H3tp+P00g2szLJ8hcTGHoA/RlBb0ffuZWtHuJUN/G7VK8NhNNeTHWJwDigCzF4ZXupNqgVMRmV
oHPg1HjAIx6jeBwfa6fyRTi4h/U3JP/yq0Eldjfil2QMjduaruHt+i80nCmhpDSYAMXV+xFpV6J4
VGWSv7C2rUYglMZgm6cRhyibdQStbhWiH0ST33huT9MpLh8LZNbKatIPYD1eLVeM25FWxq3hKstV
hDzQ0ODzPYHWwuVlvFpJslOHlXA1aDcfOLTZtQkluldv0dtHpzsNWHFspgUDjqg0vyOjXdx46oRD
Ujrny5WbimvYjul9X6kv68fRHYTRhERa5HkgkQa9Pqhlnb2sE/b//CSH1q7yaN/LakbiKO4+/fpf
RwB0Zf5/5d/8z3t+/ov/uhXfm7Itz90v33X5Xt695u/t5zf99Ml8+19Xt3ntXn/6ZVt0CKI/9O/4
Jb63fdb9t6ybfOf/74t/vK+fwhnz/u8/v+OD2slPi0RZ/PnXS1IFTs7s/1GNkx//12vy+v/958Vr
U77/cYWlc/Gj/fxn769t9+8/FftfugVwngQYuQtbkjT//AM8gnzJ+RdVNqkVYJBo6Q6Cbn/+UZQo
CaE+p/8LXQ+HFyEyWB/SHm3Zry9p8iXANpanwaqyPPPP/77/w8cW8/Hg/rPMnc3X/20nskxZq9dt
k2uEnEWM8gktbw9mattmhhxlvag+xXS/XbAUTKPuiyLbE7ApPL/HfNVwugdd9C4SjTPKIOymUNtb
P6HOTvU12kxYaPhWjkmnW5QXroVDSZPt4xxsvGpRKo+n12Sqtx1uX9vIVGHxz43vTNV0gflwEgyu
erHY0R2HvF/377NZPczQ2+PR3TsTFPwGbrBi8Gd0Pw8EQsBLADQgLHX0mgl074xgvZiGq1rNTpOe
Xeeq+aVnRej6gIWngTQj0mYOeDWaIsvF5MTfOrXG9jMqTlpanrQZGVf5aWL+brTN7d+mxV+j/sff
xAThn/xzmKHoSmCUKntvn6u8BfoeGQUeCB1cIJzjbG+4Y3oRVipAN1sD3hQiFODMxImxaQeSSd3V
xdnENtIHHHmUY5F4DK5wGHSvLK7VWv9SeIysggVCkGhbjGiODgYkRoOR1hx3iKzNDEwVPUOSoz3E
3/UC9YTGw1QljytAfLXAK/i+qXtsKWMeP8KMPuZPub9eZaVk37MFeTXnONTxORnCYy+cZw3GluQ+
anG/IWH/qnfRc1i74MCXtKJBjMGVVTyn1qFXgZe0yUJ/cEI21zNQRJmpIiHhB9grGpEjQcY7jwHS
GAN+rUWo3DWwrQOAp7eadWrK/JAnIZxt131F6x9Z7NiD6cKNmDloPfQ+bjylmy91hGlNcxdP7kta
6bT1PXT9ex7sgieY/IcJbpZKx0hNy8dpbYJV2br5F/IA4WcJ99LYEzBDC7hUASXLMLOT7qpM7nG5
RlX/sbO4di/tvo2We+rL6LbUy/t+pJzJ2MSt8m4U7rHoW1+fymM7Mh9ZeMiUAd8O1JQrGnPGx4VS
C37uSr65RVkqWmIl4CikMYGhAL1MfGQFatPcnxbnJwzOMFufvkdUdzU7OatgFcoKLya7gWHueT0q
d2XgusLGbSo62wPP1rP5ssIrAleBvuhNfmUyy+S8pg150MERBVrHgkYLhl7zG1hQrBKF5wLN1XaU
AM52C+Fb1lbnAqJFbzw38m56LNgDb16NUVrDhvodOZd2ZYogDR/xkj4JF+gnRgABGgOLj/IWdgSl
+Dpb2q3XMrRmJM61lu57S9lMqXgc1PirEj5Bk86AKqtneQM0kdIN0QA1/Ug9DyjQjyZ5BsQiFeHG
6FxjBQtxvX/KkDZ35oyqH8ZlF22T3GQCkZQZ6+c0x4bY4opTRbHQOhxv66h8Wuf+oDM0Rg3BfCov
ZqO6cWPtdb07oHWnX6/3tTHwv/Gd3FUtNJlURENNmH+e8SnrMxWlQ3a91IM2Ta6ccepJ6IpXz6WY
jIPX81Tqe0fYB0KMi1lVd/qo6lSZxx4lSfdQlkBOxZK8OgYKp16j+FacQU2GZeqXC4XyuXy0HlWd
eVKlKQ29RTZ/941lqJTojMdKZFsDNKijae+wego2Yvcg35U6yRWtGd2PM01KfXyzvPA7MLHt2KAg
OuKoE3hDfo/nC5oXl71ubMAu7vNO2/dV/horlP0BcW4SV7m20/wVwdPRT6d3R9Gel4zKZVxjq6H2
/twh9Y4ggOIrIIV8jeiPWec7avFSU5RdlrLwY+5v4bqURPowgDmXX6NjwKv07Q9T3m/jkA9q9vTD
devaj1t59/bQ+79+VJCi/7E1W5bhGJpHcYFY1ZSv/61tzbDpsGpceB+VTpMrf5XD1CkaON0StLH7
PMZYHZXaKTM7xa8SNHiB6PpUHW/VajrKd3sLD2kyyF0QbLxC1t3H3PMkxkLxM0d/Xmo2KE19V5z0
FR0vmuHma0Q72x8ELdQpZbS0BmHZ2Xlo0/rVABioe7ycsrGLuniblA6nHIW9vHzVLJjHqRI/WU72
6thqCSYof+0MlCQb51tmM4c8tEX8iW0JZheJ/+RtyyjEwILjzgkZQAKNMCBJHguGVIfo4ms0XVop
9e4MB220DrrLna6vLKJ8sCiKLwau7Ekeb7sEZLU+zf4Iiw/jLu45IjT1wfPRbFT3RakdJva1yHO3
tdXSrAcJrci0rh/tg45Vkl0tOzd1LpcWf2PYjyXu4Mg3hglOGxFVibh+biOktzOyY19FNYN4QwpM
4h0xMuWThE5uraYYL1GU2i2QVCyz77dplX6jyfybZoMj63mfV7JpMjk0w6MntM6ev80OtVdERO9e
g2PPAV2IfW25h3x0D8vCGNlo3LkG81uFW9FFRe7jk3KxLrqSOR1x5KI25Nu69ow88muZqvv1RfI/
TOYSHpZdPndutKU9vAfD/yrf2RdSYGTO8XjiK4Bc6EigI3SDInTaZ69VZ+Kqg7POiBl04+AhC6tI
jVskPlzGMmWweoVnLS+gnLXnQVf3iGApvtOygKfCKYNSAn1GkFQIOfjd8JzWHbEUZSkcLNzrXH/h
76jFwI3ZpGKiCz/4tFpgKRZ8LF1QiHrJ1UgFuUDhDQkBPkTjxxDyo2j7rWiUi3UTwK1wM9v9LmZb
s9nwZjY/rdOef72Gvf/0kECdaOYqgqJ95mfPhdJyJ40Ow25wt0qInzu2OZ1WHAaneG2d8hXcMU6l
sxl0tjSINJmPiNjnLTB5nh/L2she5c4s368tFSIY8P3zOqsvDYAhQITdt5AazKIQsVBfx6CGP4iq
ZY8d6LVKiQSnCy+kSSuXpZ0Lprt8BihYfaNQ8SifldzwAVyxIK3HKrQOSart7QHcK8bpcnRLwV+B
UH9OPeu5l7tnp5mHLkRuD6bYMF/OdXcr7GYHXJMtSJ4pPS6Hw0gf0nyOpQh0KacGH1sgp1yMybPL
bqZZrPKipCSfYjJeZezZczu+F60yo/hj1r41BnXJThMqPN1CDCdsETUICQMU/RZhi9ktN0JNv430
LUghbuTzawv7IDdsp1xK7Acqv3fV54azbsKVxS8z/qTThz2CHs+4qpfBAwwK5Tc7t/mJlv9xytKZ
N6GqmSbqTLJg/Le1yQBih6TB2FPN8rB05Umt81O7VAczLw8kLs9NDPQDHALRXL6vBmVrV8/Ie16j
iIzAfnWY4+pghO5tgrivStQwNXEe1HX3HIor3cvOlZ4DBBTWldZ3T8QseVDk0XxZqvTB4utS7V6T
utgrdnbgnCcC8x4T1cd3+1zaEKEywqgaqwW6cMm5aKIz1DqiaN2PqFxRj91wU34caiAUE4GFgtkc
Utd1Nh0iiWyZSrLJcrBCBkQRry+PcxKJy9DFXMoNYXiscZlevaSTLNZW94qTPXQRdqI1/bmObMi8
KnH/QObDddeTBHB7vsmAuOxUuoU9NNNtPfcnGP574eGiJCNWmlRIaeAog45furUttAtLy2l8qgWw
xQjvO4KKwO2PC9QbfzKbSzONnpUu+t4rXybbomtm7UxEHVj1nFkzdumbEoXDICU32uRJhlJPMe0R
0gUP6Y2WXzvRdsRnN1CcYo8307NkdVrFgTiDrb4WxygF3SLvlQYD/m5Fel1X03d4msFAU3s7qzRS
YNYggIwRRttEl6GDspRiwPg0CZo5yiSaP+bTOpn8YOR3UOIQWmB4RHQvg+0Un42cOHPNK6q83FmD
s09nTppZ4YeRlU+KJN8sFZmWvpPTRs6kWkaZk86cY+65VXGyJ2Jkt4f/2xkYU1rpeVpI9dDNHYKk
PQ6Rc530EXL62H4p1R75X8LahFZweorC9ITvyxnJZYJvzCSbNP6iyWvG5eVrbtMhSvBKmsV3xKx8
zyQlAh+Sorqr7cM2OQkqiARIyvuaaS/oBfvzTMpnO5fzGfto10cb1IWMRWwPramdv2EqeIV+5X3S
5Gdb4AAxgNLWi+SRPCwD1EMqr8babdoxUxbDXnaGYrtkJVxSGVt44b7ZiVIiTAeHLGm4E90cKUc3
CU9b0MCzT1menxrbOZqKuZPRfcjzHTnBZqHcFuIHoJYD1gzsNdk+iyOMBJVt0iclRuDnukvOmJ9j
yqp9Tbr8CwZCx3U+iCW6sBCTA3qZkYIs1KTz0yjjeuGQ1MhHY4z5C2hUtO9iAL+o1950HaDzTGEh
CwtzhOiEWOZZlBjYIC30SGH0C3oxZGjyYXfm4mez9lWmNOt8k6n3hPvmNKdvjXybzN1mo5aS/0EO
qCVOxSlr3SNnL517Rsa66PUCBn+yKxV8XGRtwgp5rE0dQ7AUwSQQqylgk/uLTKK76kWidDdjDqxd
td+GVjsj3LCLEv6wzslf5e7idLxf5t+xqR0wkAyiWd40xIRK2DdGG1eUxS4UI30pPe9Yhim9xny/
bhGLky4XbVacwNgxn9BqnWFSjg2H2mT0T8IxCOA8XLoj8Fe07tDSI8lek8lUpE8dNSmeq3ccRHZy
pfgiVpOA2UtrV87fq7Z90QYc3kuVGpDzpYxuRNF+lV+XYYxFER0Q5zLgGOMeo0LzI6wZ/Rwwd9Dw
jEfpA99bml/qiw5gcNolIRmr0kOHo4QDGQKPs0lVDok13tuV/KXjvzPWMAvjjLzasYnwwWmUCsha
6NIudjnAlSdZA8JIhQy63uX2/Lzevscshy5EhIRHWJIKtsCOzjHTbOI0Dmr5dPH/PsuKUKpSaekF
En6YJtvzI77ibOcaNZN82UAWRtdxLk6VKA99Ux+s+dps8wMiHdvMsJBFKw7tQNmptjZyxsppqTTF
wRXZWalYjFT3doBgA6et+CY+g1mMutcBQMizLOJ0Wixo0KlfBhSANpqyEpOMQ6xnr1PVO35aUIXT
B+Vs2fN9Ji9Vh6MMeK79gYeAvLpWVl5c4ezQLebhYD72YzIFeXzYjBv6hXc2XFsyCrJvw8inTexs
MX+agwVwbuA26vfSMW7HVtW3YmN4AP1p0G08syluuhHEciWrBjzSUG7ScnKUNmIb1W2iSZEw9g6h
paexxwlrqGjZ6AxvLzzY2fl+5oyQM6Yt2nFjLRUAFMo16Ul/s8YqWQsZ60PWUXP08VG6+HWk+Kkd
/hEy0LWnzELVUyc//zlkgCLQSMirHgxeyBkOcSZFTgke+TaFNml4FQ0Wjm48bU/qmJ4w1xZAcQu4
aQuOsnJR9qVzWYf9SwO7HUhxBwkH3WR5eFrGglQP07RbUg75+nKm3fa7G1B/BiCsd4BjJ5EuQBlH
Nyzn5ztYLN0svIZ0VdWXPb2/yG/b4kLR1WezI87FM89XsvZiwtEWY/BFI8dAQkLBMs1t/BIbQ0zY
+D8ZjZa2uq2VGkF6zpHcO4Tqa9LDql9A6vnSzWdrLNNRBpRg0RGCTFK/JVtmGSugDkOXLhtxI2ic
MmCSHgzA5mF/t6jzLZbrha+NKGeZNgHhmsgUxIuyPlNb3YNVU5aoCjMlNmIkybnhu31kwjKfFjq3
Fbb8SES9MQ1W/aQbz2mnvYQAsL0xby6WiohdEIlbaJgErsbRM0Crm7v6SXXjp2gkdtXb8sqanBNU
C+TySQBq9w768BUlKKqAxOdLAg4yU89RpT0VyGEoWLoYRn/OLjMEeC5h482EAc3XeSBhsGw9CdDA
TSgjcfljB4WV4jcyNAdAudSVFBP1EywiwuFJMV5k1WWt2WhWIgKt/8HK5K5svnZNOVx3ulgsB4yM
HEV667IyBRooRETURf/SdcprD2n3AKZoTLszeS6sWx26VzrdyEFyum5r5fZhSIPBamI2gfzHmrF0
uKAMmEvTRAkAE7lgxwhL46kT7E1UfCNrJ9PMjprOrOUXMoeUswHT9WcRac+iv6W3/xyV4bfavV8N
kWEUkhpo1UaPFUrKdofIl4ZGyjQdgf/129FWftjpseZBWnr5Krr0snUKmNTaXjGiqxIkVVuXF/L3
cXLvYOD6+khNJytIdGXGMKTID30pc+tLZjH3iAxLGurWARbJU6zaqC0x4G2S7dOyeVjrFjjZMZiC
WZOpPJu6Up+jqNyn5PFEuzKxNjx2HXLnNTWdhuMw0TSYcWUMih774TJ7pzZa+pDFDiZJW7lmiDKN
FZa2nQfzcsrLm5Fph030ARsxSndyXSSmdQWF5jc4kU/06Y9lLYnTDsAiD8jOp41JNcaI8rl0L2M/
XYNM5BUCFAs+asfUg340E4hOYtq1LzOY46072HcRAAy31z9i5HGEKG0PN1VLzK+LbL/upfgn01ry
l965TnVrl8jY1hxsEIrp2eRNxjhpQa76jTw15Aadd9O+DF0zcPF8nDzzJA/QX2/E+Db/s7BCRwT2
JG1wW0Vh5ed9rDSGPI1im2+W4V+a/BhiB8A70bLFYerI434t/jdxeES8btfO5q4yihMA6LOMruXR
KpOqJdIQG9+O+hP63sSMBPY1B7McqFkLr03Pumqy+kBWcJBMp5pyueyHeMK76JSN7mSbSLtUEgfU
5LWMROX4r4GmtbXq/hZmMiFHHh6NhJBvgMwzLnwNghIvVqV+j6QxGtkkOh+MeIzkhVc/ZjbSMRaS
EhEoWrwrgKQgn+eGxyIhmxt92ABUWkvK8/pAS7qz7u05GTekUt6aNJYV/0jeIlMhC8VOZu2qIXuO
5aF+Wl/EsxV3t4JMjrN1VrO9vGJ5WxwacTA12WVpU5qpAe9sxcShzx5zF0coFcsQxxQ2qDXoWOj0
uxvMkjDvNB6nSOYITdVuREr4QYCoi+Ra5POlPM7XgDzq+bo2YwcGAtxX5ZUrhUDChTy28Ghre831
mqsheGsFZtxux7kAxaeIc0uxzkdtczs5GWILOsj9esHVKvMo1RBT00SCp23QDSsBbQVOVT05KAcB
QXT9XiNYV/IoQK/sWnTRVTTTMLNbOCOurt3IxSJjY5k2ePFFPFe3OhFGFA+3Zf4mT3KZf1s65r+k
SZNHYLEmMnnEsSKvbQFdsZFtooTGg6+hAvFgA9jnKO8F/mjZlUccmckQMEppx2nyUZcOhFg7pwJa
mDf1Yp0T+yHsUIxa2z1oFexkkogtyWltpYEeQmE96b5J4y4qEKRrJMqzlzxQeNpRox83Sy2/QEYY
MgbEyh5byQlWePw9lE0dzAkvoxANy1g5rln6moB6j5VV3ZhYg8kJ4GbKDRpcz2HLZZZ6cmbS3yVt
INdCG9o7OXvjga8J9fE5H3b/+zkYy+5tu/kWuu4u8mTGzDMxFuYTy8ZxrHccLPR+utaq4WhNe1dz
jgbr8iND5q0OqRyz5Cuh0yLbSWsTa0AXDQ7rQX6WzE5j9ptZIr5q5GKMWvN7exyCJqwwTIwwnR2t
q8pWrtuI/UnGih2VnD6L78sCp7wlPtGfOmSKrLMwfjLsjJMqvVijUdch2HTdEmSPZ9xlGS0j1Zjg
JDnfkw6Uc4L1LJJi6HkVnW9hOa9GrMNZDvmaJSnqcIGmyQ+ZjsqvVhJGUMih6hERpH47KVvZJlYx
jykng3OVbVLuFPA8CIHhKdjURSK5aOam/QptYrMGxzkb1Jo1rRkEdlWetdFrKpBDw167To11O7ZR
ZgQ4yY0vcy+COo3RZmKayeJCQgyPiNtdCIM375O3wXnzqNVjBLOTSXXBcw5lueOB0i9/ga647N+l
JKVyjMZ53FHNOMkcvAM/6JfsoaKO77Ulu83IPiJDnFM2rGIu3ooqfyqRLvJb9RE5XCTvolDs1t64
zKlMJgRHouxGrImTluvfzJ5wSqZlldbgHRyjkst5yg6uuOWrI2LyRUaoD90Y3vtwud7t0pDARHKd
4nRDIPCOHh3Lg3tVl/bJKx5rQVKzFlQKLbuHllxeNC4CvB3OU7NTXXjrasDqKKipOsiSxfooLUTu
giRRb4Y5PMiNrqTVMGEaXbE1/Pr8WkvKP/UFJNoPVAd9Ppdu3+eSc4+CE0A9wlm1II2XW6/tzI/t
BLeO+sIyGuy+pvasxjthX3hZ8xCNxg61sAtXIdyRl7yWDOS2Jx9Tkyf3YbT4k4NhdXMbl+nZy7Pf
HLrWfzpzkXpzPZk30A78dObmNDNUXG60IM5Z53F20Bb2V6FxB5am0Cisvzu9gprOEojmjBz7fjpK
FIekHtqyQGqvFczw2ChL5Gd9t+0xLdKlOCxn0FqjkefrupnL/4lcBcFkUIYq92vCJbIRrasLZ2fX
+V7uSuv51XnJXtHJr4TuLrssFRssj+7lclPSHIv3+j6D/BdELqbhzJE1OXfk1eS1c6nkxtWafa3L
LDGcayAjD56nvOceX/rrp27+jOZdozRgeyg1mDrcE/Vzr1CY2bj0LUu9081nq9nCSxBkhCQqsiUE
Pearl39zLZuEKCEmoyBuy46brRe7EsOhtfcjMRpV1MGZIZqc9afZVp6GaHlWGpoxuI2R9GDHseYD
eAgRd9NpsOmLrTmTbC/IPhEB6JKlP2TfQPT0bdsJA/EkHHa1JhW8U/2ZDqSOOnRqQtWag0H2+tyW
4PfXI2L8Ix2Fx2Vj/kKLDM6Upckp97ca/DJis+gogxaE4ZxdGdalWBS2WL3c9yULnxYGdunKEV4b
aJehf6qc6eGjnitLY3ja7qgQ7uURQe7VBy5Skh6AR8+FDSzPwVmwtbiVnyxASHBpo7l5x2G04gTG
yLL8GIp9N9wtwop9XI9JdDKClBGHPYjpi2yS6xP9Y7pHv5kM2j8ax3IL4I65Hk+n2S8ny99uXagN
jGeMyAI8QN80pT7SA6WwU26yHuPkgqBocGi9WJ5EB15mQ/yYgl6nmR+KYLHjiyj/HdocysznqJpr
wsuBuFoFVUbp8OdrSnoOTQxHtUAM+clLy/16xsiKuguDZWjJkmVlVQKQco7SNcxb69STHd170eNQ
dV9LARJJllnL2T4ac30QAkbUiBQKFRFZ7Fx0+77ExNxl8ygMikG1kl3qAg+ej2g5E2dtiDdRsQTY
hV+p0wp5CeUDl38+u4D7kA+W1eQ1ilmBTYOiX1OJ3YSVcpSxU0fO4cmCo9x85H+4vUXPF5UcPLbZ
sNbwzQbLlJWc0MIMjx3MjEBzW5RJnLt8pJQ1pdQ98wIe84U1N2Ww5kVZMr7SuaBkwR4tb0nGW+sO
JUR/1dEnNKldriXXNYzpC7nVIOixXb9y7afIKKwtLyINw0kZQgJuRpIqoZtD9WuQVWnFrn3HVV9X
6FCGSfVSet9ksyFayBZkmwUbxQdCpPtCFpw0b/yWgGZJicDo1qHEjpSSN+Inpsdf+0a5qoYwKLxp
Z6Utx6u7NUS4lWmZLR/UWrwsCC0llCWZs0Mco4xR1IEty2jzyIneT8bJtne0QHdaZzt+gR/TWlPV
gfz1oUkpWXY0aCfKEq8TyBwGjvnZiMqzhdEL6qKnzljuewWHXpBf66SJZeMhA2A7x+2NLOdDw3qC
WXAbqfm50MdHVOU2chnrss5qqighZfVdRY1atnvWCGc20ncTHY01DBuzIshDRNbtLmegzACVz7MJ
vj9Q1OR1KvTG99bYVp4ndRjeIm6JAHOEdtZCdWtNYPNFP/U4GviYPTAdJFqsnjMAiVdwqD9gcA75
QCw7BvXSSUPZ37SjTVXW4D4FB3SiNQ26k4kYsfapRkelNDNNiuKB3AeTBE9ojviQr5dRukxOZBog
ey9WSlIzXls0SfCB5t8YzsXFfs4gETJPpqIAI1TsZSer717rCDsnCs+TrN7LLbNG0B90sd/IxpFs
WshyslwrsjElk2S4xfeLL9uhsseEvopPD7JBxFE3N536EIcNdCs+CEeBpHqXMwdl7Gu0PWTh1jbi
s2ycyitwW/0IolNup+u6LViorG35ceePvNuO3/oGFkpsI8yy4hZj1FdQoU83c0zVui3yfAuw9zVN
TLpctIfCtrB8b9I2VbfsmBPYRwAbYaJAssWei39E872iRd9m0ZxMagBBNcnKQHGSsxjPQJmQFZfa
3F6vqbPMVVbakqRHy7dUaw5MQIKAjO+F9eNosXGsT16XUZtdPXm0qP06Iyd9eacCTPgu+wQy35dL
3DWqQ8veOWdArObELyRWcCyTk9ycohgvbXCX6yYln1pfUAgVztaob5FpOGq22GVL9jCg8bWV2ZLy
/9g7k+XGkS3b/sqzN0caegemJNiTovqQYgJTSAr0gAOO/utrgZm3q1fvltW8JkwpFMEkRcD9+Dl7
r80FeLsioD3vuaifSJENODc86wNO4WU1vB0tb0vilEh0Vpm1rvz8p5ADtVH6lKllxVr+ouZ1x77M
FjIGs9alvI2zu8yXB9V4dym36lJM3xbjgommZTvnYimh6JxxcskOEZQM/4lxHZMWJhPLGdks0g+P
+NvlrOwz1LqNEo1llCji/Ikbr6SiXIvl6LW8eYjCNjFVeH5tTiE9e/Qi8oUXfLUtVrHl2C686Ceq
Z350Upq63qizfw6ja8Z43BhlhJi0JTeH312qLQMJljV+T8u2c5MdG5NxTSpGnn9pInnjt/HCcpBM
U+0bRjstXkLO62UeyHWxXMq9Hj42/tNSti4vbm4Zn5UsqjEoMZrCrx7jmeUWsZAkuvCSZGl8yoH3
togHWoZ0EqeeHT3dBMMZfnTMGE28ynveUr68L52/O1TI/rkXepPWQR3l2uPyoodWvDQNSLXKebc9
/efENotuiA0SIgeNTvtx6TLowyou9M9/FEECiAXRw59/9kCcCMfpZXn5OSaL9e336uQbLK9yezt1
oQg7jxE3wOQ8I7W+yayzOb20NgDY28SQecoyb8m8/MFu+k0yhBsG8RTt1Fa6s3aQt+IiP9XjqVya
LbcrymCYPnPyWAazywSrXXa92+SyVQAl9PSA+fnPMfBySF7UEWGHt1WW9WYRJ9/OdK7VPni0n8Rx
OUQvG8IyJlr+vi6pCajoZ/bbIX1ucCKtFkFoSlfMJEn1Ngy9bQjLxbyMFz0+vLIMweDQTBvocDFh
la78uXQlbptF1KY/l622XHrzU7KbU2K0xmBOYrkyDQ60y52jyie76C4AIl6oliA4tVejYVTaIhfm
SZdz2/LEUMh/Lw6yhLV62buWyTXx78QW1CNhFNz1yy8uXMDJt5PmrQXRWebRMvlXNxX3aMo3t37y
7C+6SB9llW2j3j99OU7trG9HlnK29r3wA3MBUxqLkn5I+1/jyBO35B9BzluPpfsMg4DCixtQMl9y
wUTDWEEfsbzKhHzmftBBsvPKWj8kyg9Me7D0IlIRc+94D8VNEb6MaGUff43pSkqectnZFcXR8rvM
uPuKzH42NO9Pr+n/mkT+G5OIaVOF//9dIi8R9pCPf7aH3P7Bn/4Qy/lDX5JFFsSIgQduObL/aQ8x
/T8cYQGg9QysGTZApb+7Q+w/wDPCQ/MQrtquy7zg//6fv9whmvEHGGPAXDybicPbd/4n7hDT+k+m
W8/QlydyLNfTIeaBsvtPpYyYeQl5Gj7SEW1X8dA3h3k2zkjzv6lv4o2yE7kN8wzoRed/CovmlWvK
H6bXO6/u7J2gLTzBId07c/1uRmCyJvcqLO/XrFt76ELhisvwgC/FYnqqdavCp7HYH5NZvtSSPgXT
zI+Be3Uy5aLheDDr/BmYe7m2RWfDIkiofbyP2PXzTdmQPKKbv7OZxrffgJepVkKrP/MieWXSiBcW
w9naaY3LMMGScS351cO89OpfRCL8omVCvZ4CznB1jKuzGD7LRktYyk00vK3+iET6wdW5r2h9IE31
kPim1aNJBzgxyD+uzPGxhJGyZfezu/ZXpdIsoMGM/J1zYOFHDzg/7Ter1DZFsvYK3dkwb5Nb6WWr
qiPnJU60+hCKmA161La58zI0zVvt0SbIte+af4ssC4G0aocVXoL0Dm8h3r1ZP+Z6Py2rE4ubLXcO
sCA6YurgLNKdDEMhkeBkrmtRTl/fiH+Covk0arQZPXnaYBh+FFhwSKhsH7qsbYK4aVyEtUa86lv1
ZS7i3bj2A2MEpeBm/bOW/rJHJVaRjokjnfRNN8K5iz2gqHZ+jWW+wwn87ZTWW24vBHi9AumfP+UM
+/SSKidr7voyXGul9TQlV3qVUNDjbR/LIwAIWBn992BY011nGpvEH+prCYSKN0J2MfTefL6MrS0h
36pqn47yJwXxO6MtcwfV5mKniblLTZ9NvJrXePwSlMN38BCovipnDOwi2saCNLm8bOtVk5tJ4Hsz
4jnHP1z6qZXHJCUtl4tyE6ZOvfUs+94zChrTxvQsvJRfN8MObdaZJKr4COr+szKFWIUMeRkLd5da
EMKSd9ETkFyXJPK/PXgh8hjDTsHCzcgFqNgUxYa7sxrzR6H8Q5MVuNQ1qXO3ePqp8q1pH9oZ+QkE
TyQWPdTaMS8yhtRFBmxzTM30nx9ufxYuP0hGqW/gwFIMZfNBEq4EwtjYlFURHrGXrIsInd+MzX9s
aqQppTwSp7GFCw+Fb4ZysbrhbawE5PftK3NytqYttV2u3PZYYGA+3r66PZR1la7naaQonMb4NE0T
YOeYcZqjpvpY25KHWNRHrSpb7gTa/aHH9unPFMHzPDzG3q0JenuUYja3rq0/cLGzxVFt29b0y6wn
dSJWfIaRope82gzDy1HrQ1qOQ8bpYJnbiPnByRM+BXjJRy+JCoxojHe16pLIPtnLObqQsa7NXOsW
zpSihyYkDcJ5DfXj9kpvD6Noa06Uy4u+fW8LkSDZH6zVMEZjQIl/Zkn+6LPCX8FCtAVRa1EaFkdv
+Yx8oyiPt28zWyElgu6Oq4VIUvAJ10az58BuY2dp7ffHDp7iUS0PYXRNuwfwqCFVe7orvFTsRtVW
x355uH11e4gMfdxUkhTLeXY/eyEQ2MZxtDarejqigiP/rM1+43dWGxxt7bGJZIs7jK9m4kaacMJx
3kzPKsOPK2sHBAWzj6M2mdsZW+LeH6LvMO9gSS0xnbeHlCCuo2FtoJNoxIpY6nh7mJbn/Me3mW6p
oKqGniWzVsdZi9VR10MonV3tNEcHG3NmUJr5aQqS07PKY7w83L66Xdqj5cOB/Jqzygp05yHuTdRA
RcOsKwsfwjkv1hyvaxLVm2NL7EeahfZuoqwOHTMhPK9TRy2ppoPhvnixCMGNDG9V67XAA71zDTpk
k9zUmLO4jzQDfG5tfdTp1CDkKIjMrJbMYuzJUI10oEmVx6CMaxhjMNJXsOJaoPxE7W/X8O2asLRi
PCi7eJLxaB1t+uvH21eRl5eblkgtZIkNzW+TJJxSP7szdrLGtc/MDCP8EbfHqcyGY5mH/IFRjttG
M9SeD27kNfWDR7SHz8VGxCD+eyX5RyV3NUFFnhWVp9KR5SkbY+eYGXu306x1iDwN1M05XjKHrDEh
k8DUzQNU20tPy1OXcc4pP2JCzBD7MiwPosQqocX4ia2+vGtbTm6m6EvoVDbn8PsbqEC4JlzfzjpM
NM3OXGU6MSewulp5n5OUeJCtTuT2yPoZExQFsiEE5V6VG8MZKQOqTgRw00l3VSWBvyZNAn92aITz
5bVw3Fev0rQ/v8syIltprV7cqk+RKlm/ozJPj3P7lKfsGBrQxUYnc0mIcNo1Ok78iuSFRQKKXNlw
9iZY2o/eGuR6qk6JN/A7ascTDANaPRHEsJj0S63ig1G2TN5Dq/DQP9vzAf0cBjk1Xuh1xZhKgmGW
BAB4xp0G9bka2RlbBS23Tzc0qMedMsSrNWdxUNluu2IQn6/lTCWUReO9UbUMXXNPMM/RHipWcI7s
2s+oKeAqmlMWOO51TpLxkLvZVxPmL9YYEipYd97KNhquwJk2RpOjscZQlCAxEVdE3AqLj2dC2HLI
AklI18wD+H1YdwQW2iTHMljGkbnGerwCHWtCC73UiJu2dm4i92Jydx2Ysgw4PNdu5XzpS3+2sTZT
S3BmPNMeAfno/aBCanLgHnM9PXc5uIgxjLqTJEUKEJhiC1qFBruiZb720K5XqvOxHvkVPIolT559
tY7oXBTwxWrgf7T7N7pdz2uDjLQgp2WgFwpNZyquAgvGyfTfdEWE51D5CeikBmJ9T9k3AhXW+yoQ
kLPoUqL38kJDY7/EJUw/3fPiS+PkZjA7xqcZauOlZWxSdpQ5ZILrrRutxwgJVEMU+KoMhXUSBWaW
Lu0d5PyXpK2LZ1Pz96nVHoq+pPto9SOOIeXt9bz7kj1j4MSqmGE6Oz3Nx6sZ6tZW9i0LvSPI0h18
C/HB2td0rpGyzYK+6atD3DpnPw2PXleLF31I8q0aR/CjXJuYHcno8ywoHlGVnLSaOYDHAFoJxhh9
2FF2hdPWt6rubDfDtKbHkq3qmoFAqxUIRMrQIcTQv4a1azE5SjX27XJY9zoK63CKfM7XrnGA2Ie3
dbZxCMaPvvK+jdDK1jJ2euBhzWcWVt9uPH8RjGAB/dfakwbAifpLRTvLS210HWLPCmitYOsd5rp1
90793vjcY6UtU3J/FE11NV111ZdrfWIqyEVpzzBr3Kq60K55kcRvb0Y8X+/56L1keSQfTSi3ESLI
UpIfUnQ5h10Q3ufEjeUawpTcj2Hxm7gKjGjKtljk8gvsm+uYlK8EnAwHXv45y0I0quEYIqfhYGwy
QGzCAA0AfcgWjIT1ilAAj66bfaaNOEnhERNOWb9SQ+/tetuu79vOWzxqRLfxzA34f7EyOdW/Oy1D
Sj/+FipBdYoLY4OvmVhp69RrMcM8m2EVIcf1hojAUOuSp8zPtiqUR6yQ9XbKnK9Oj1EXvfErcK5j
W50bKGKvDY4sCrr8h62Sah3Zth0MizGqT3N1uT1ESf/XV7dvQ5KJDoijMQ/97c8tMgVQdDZGkJMp
uzJa7VcEWWbTF+o3UXHd4xJdC3xpB3k5W5u5eqB0w2DGTZX2zXPij9MlrOXRBD24cQ11P47uL3Jp
w33tOI9mtlz9eadfsuXBlNW47fyioxGlPHEsfOZCVEplYEQ5lqdmEBOjHBpRwtQ+PW/GNO/Q7Mva
TyQb1o8+U9/9hOekMa035VXPejZal9yjN+i45dWzvc98LJu9lYI2DptZsQrbdwUzGmxZI7TEMRgy
U1sLOxLcWFF2riB+BLFbnKhjN0YRHzKyN1Yli/QK0O8vaTFgM0iyzPNHfQxxmqTXzF1Xs/QfsOXF
yHEIP+lH82ctOGVMbIX3XeRnd502cNrKkE2FSCdIdUiWi5lkXX22x+PtQRP9eIR49JtdGmYZ2sGz
kz7nlVtvHZVagU8AUKBof492lqytuv8aau8hTFv9yPNwtb9EugLS4dL6qsUVPv/70DYa/SsYkuBZ
3E2hbJLIzGKXyeUk5s3UQGl4GLXoFUQfkJmc86aPhjQLL2kkWWfpDXFkvcQuAV5FWrZngzvZZhN0
6aFPxfwxk6VxR0SzOnRR/ihRaQSVFrZYGvQ3HwPIbmb/3tQKGWU1h+wT+k7Ph4ee8La4j1985WTE
M/tDUJb592AZ75rppUenh4lfTDSLqqyDaGRytGs2RaquInWbwDeAvcpsgHSse8wNOARp9Wyvhtoa
j5WyPlNSRuysCjejn4f8zOZzptZam4ay72jYppS22ZOImvlqCmfVJBVZ1E2ubwblqmNCLNa68ZmN
NjEsxDLZUKzZ+7qRJy7dT7MaiXLjhAnjOfNW3lghljeSNYlrAb+wfu3ahXXEM+BvOi/cGqZoApVF
e1ebf9mOTXoUv8dahWd/YIE1l0LC9fDG6211amrNQjBVeoFTgHBJLGdf8/ZO+D53We7UB6P2mnNi
IVFI8gF6chPoXYZpZM7PswSnBZFp2mujb5xqOzrFJHSRPX4Kwb+Z3mLyV3p4yEJWQarPjkbgelCZ
YNjRdWvsORcb9QNcLkweqOj0pGKeAcioreHGOCHmSwdhvT7RKu8ESa0JNMM7mir3TbE0xPcSffHF
hYUP9kofufXsAwJCdRCdU22UiZ6CFHraDEiA1trobXSdhNjGncd1OfsHHFjfgw5PtrEfOktAFOLK
MqOnAXZo7unlQRupDyvQFeDNkr2ymjszYgWPQvtUabJfEUotmL/1yJd188EyxU8Ycd7OXgwH+VRC
J+JNUgBOUowcVcQdfuHHqJCHiAgr5g1luc6KKTpovbMfPScKaJ+JVZ9Ol7zRWLNbfc9cqrRNtXbH
rl5VlWmuRcmhe+BHkVoGAHEuMWq27yGHW96/FZhSxGg89zMqBCYl9OHLjERJoUefPrQTZKITtPgJ
3xicrjVUWHLqIUIpbVOJ2jn5pP6sNWfS18ijDnAk3oQ5TB/8A8q28hHyRPfa4eXU6+S71H1xrmmN
LdrTu1x8SgBlbrgqxtpB62daOGwz6jTGAKEmXtvQiVZ22lUB6QtN35j7Wc4iiBosNI74aYDQO9ah
dpiICF6hI9PCIiYVwgNCLGwmvYW/tTX1oru81Nr9nZRze+17iHduxAqHk5d9O7Os4xBreHOyLw3f
9WueRy/EaviHkVJrFcInWjdWV7yYcqQAH86e5uNsZjMImsGkm16jXjLrAXQTEKMYH7Ym5fQ7icoH
pzKzD33QAU/beFXdaTtUUlvT2HQePL7ajK3yL7mr+n3puOOR3ORlvvmDs2YcdLnEHxlCdmiScGeE
2YNA5b3Be5RsCrAcK7Pr7rx06ALHT9ej8CcaCYM6ZF4/nnqPItNq/O40tW/zlHn7UhsYCPdoWHUy
X/edO/103MTe+FW7N4Yp3lPvNauccKagU9RdLOA4OFuqqt70j4YoNbJuOKpFswCGPVgoXqfxoxz7
eZPYQ7cbh/McEX1ze4hqgrRuX9HRJ8in1x36gBUhMANmDGeSBCYy9J6ZjSPaqfRG7fq8/WwHlZwS
gHeZXh4rCCDeMMMAXR7EMhGVMcuHv9jZBWeTtZtmFxCU0CnSksESYlxEscU+qTgMOl3+Mmf+MU5p
jpSLzNL3Bu3K9CU6I3YipLWspl8j4+4m3mp0BE94l9HHDE8zMhs3rNKTwLrzUGfOq4Nm9S1MNLVV
CZDMesydN9fvzhS3zirrpbFTzRRtYJVmG62P0mtnBH5vjddaJtO1Wh7gsb15BjIEcyoP8WgHnd6/
21boHERPRH2D2CFgUNGswJygHi3ExyhCeCodkY+S5W9jtLI/JCRctUPNlYuVd9OYIg5CEEnrPmPz
GTBDbiZh9qfebPuTAt7AxTL+ZkbbH+9bN6HTixI66EwWgJVBjJtVleppngmuRGX5IstEu8s7J1s1
3K1vRm8rovRksSNaG3B8W5uH2O4+hDaV9+gdh6fILA8hUXdvQO4pi4dipWo/xeIR7ZuJygJEN1Dh
2AEjk6GVU0ttX6M5Stsv0bjy0hSfSexq54TNiprTenDFAOTA8VC7PZZeex56EzVc1Vxmqp3dXOcf
ZEbIQOui30UV3pnmjypjHFhmS3TaFrurji0zOXkNFgraeBzn0oqugnhwRgt5C5zoMopCnO1Nc4gx
ABeF3HYpQVHM3A+DZ6cbP0zeZedyF3N27TLYMYNfLlhCCUnsB8pWeLrmsIW7tEdWoLZJ/uURzhbQ
SwzhSurpxWA6dqlV8jUCFjx4BUddVYAVFt4zTBxrU4qs+NGn9UPSVvobKPnz7NbnehgCJOI9iuMy
v9p1dZ9QE5eJcD6myn7wom9TeFDgrH0Raa+F1gKtQSw+N2TTzYNkDqtO2gBtBNNMVmhPY5VcPGVw
86aIAspPG0G546iNDe4PPZM2nXs4GlZDfvOYOPeT37f3WTdkDGADewqzk+G82VEXB73L4uwvW6M9
wnzCmRCIcIzWvt8cUgewYAEYzrM+DT96cSo92i4hT8wxq4eY6EbdIdTI9YUVkAn+PmUpUznR7wyf
KqKhw1aRgct+D0Fk8OHAx9hcMr9UXDllfYT67RF76c4vTBW6xIpeR8e0cD/oDT0IwQFwbn/McUIW
T+qTEtE47EkR7QIXsgOBzP3etLHrSVuQuTUp54emaXd4Sb2HhPH+o64Ifhbxk3RM5zKmjMsBUbkb
6OTyKG+9zeWr27fASh/DqdnbKqPtW1jodMPxqnL20XHQ9MArnENFZwsNkMPuz1NVpkMCG+Oq3ayX
+7SeX5vaxYxJwy3V1dGYS+AzTAd694eO6hqa7FrRtzi2vUHMK2qdJHyx0j2Df9IbsqVKL9y7LINx
LFLxmhTvkpn33u/n6OjE7QNhV/NGiuoy1UbERAJhrekUfNyw0lfR7AdjCAiWCIDA8OxfLl3qDW3L
a2p79x5tla7HT0t3Su4ak8i4Ynikw/VUWLiAp6LdFYzOAvgbF+FLRGV9nZ6GIfUeB4uLyTWqZKM4
53g+Nab09mMWqYOqdS6LLn4sUqPaENP3xASfrQaRUbVgI0eYAaOlho3uzEQneIzL197UnVOlec8u
cSFr4alNVhZaMM2Kt2+HI7pP5ysySJbr54B7RWCrUrRNQAn7GHfvdZKgFN3XQuQ7ot/xcWO3I84T
o2zG1Hh290jOA7ceo2DJLmLhDyJSGLeRpYm1k5fTWqfa3WRuPG5iv4ZfQXnVOIk42REmDr9oLhbZ
2VeZeTYwkGQhKcTc3m77YpCXfKArRarLoqDMtUOZw+03DNzb2qvTUog96Ch3UWzWDZv+e97GXyQg
LWb7iLMCq+F27IJe2fOZTQugQETJk8Q9SfHyXTMa44HTjaLbidJl8rm37XJL4oZ5LkbnB+meyNCq
JtzIpQ5P8g+jzbz1jB9+Y3c0Fziw31WUuxwPnpFh13etT7BaSuay6XFalcZ0LHtjN04YcrM6G66Y
ozdc/fx+VP1QGOUJ50pHxaY5W55Z3N8emokiZtapT1xXD4jMkauRaSFRMfT9raNIjTcJyHGdQ3Nb
xRPXWTvo1qZB0XSyVbpEeOWI3W3zCR+ZvI9VtDWnellLGY6QLWisEEB3eAv3bW8fESP81MTBStUH
r5NYBfO70x3yOQSzG5u+mmlffdnvykYhwbb9n94c2vAc0JFVlJrrIVWw7awINjcyXHDBHc290nwu
DYhqs2+yPxW020QP73lyOG5PIQqK5EGXzrE26r1fDwvUvN7JabCOBe0Sy4pbusm499ruOXQ0Yzdr
9hoVrM38yD+NrUiwTpfvcWI+GxnXgeY2w4Y7teCEOkQXF6OV6mlQKCOkV+WgNIgCDdvBKhwBAvYh
Mpi6pjZtijvpNWpPEC0q7qbfWn1zqYB2bUq7HXa0OgOnS7KjwaU6+XclmqWh1j4grHQwXuZ9bBQP
SALx2DfqWLtMjOlGIW9YKuQRf5LmduERYEax597HqJHWm9AEfWsRpJ2rSOy1NkvfBE3YMG36n90c
q21vyW4vtUbe5dA502kdU90djbQSa5zS7qaTaXdNTQGs17ant7LLMa07VrlPLLu9czIcWY1If2Hd
8P0pDnQ/7rcQdBateI2TAkjkFpVGdG9qFFYZwV9Pteqx8muh/qpaOlIMZx7quhx/vAstl19wkoo1
OvfuvtGgxrWdrW2juEP0Y4mvtEqbL4MoKlUyCHOU95BZBmOHUGwG74BwPSE6N+5WtZ5YXxGvOdEZ
gfZNQR1tzEvTMOZzJd6QhaolO5IJNMOz6oen5FOr6vCrNqxTYhPFxamDhCkY243H2DyF+3CaB9/c
hFDd6d4yU+tjICVSFl/zGvSY/JKAttdQDNv7pJ7EIYFhuR1j2T573dpeFrgs7btnR/k+nV+3OWPg
tFZdYaAm8I15U0A9+WE08GA9e/pq8vFej1xEp40FjDieAG1x5aFlV8lhsqJ05yTKO2S65l0Tzx/W
hnLGa1eG7NnoBIYiFd9TGr+HuRe+JqIRa9vRj925blJvO7j2i2R1XEfGfEWSQO/W0AoML9Bgw9D9
odmGWrd4/rVIctv6jGLnPkFn3xSPFpYpZbqEA3eYpohfLtYTsZHc/eCC6wTxOU1Sdi5VH5oRe1Pn
/aaLGIw1fVsX4ubOAv7NtjiNGJLiN9uPqa3LkXq9NinhNHadHqFerA4My0YmBl8DbWY6g9iD4GNv
emcsQRj33ywQrTufCz7BZqi2VNwZ14BsOW0ugZU8ZSZrGdja8CtN/Y/KLu5Kwy+QYrvnqDHvhYsY
2p5NmnOMzY0Ih1Jqfvbk+wX0Lb5pWz/qRrc3fN5NEmfVJm6mV1X9VK6VgG2huMbrgGku5gSOoJMI
4HNkddv+w47JkqAri+N8mL85le+nYnh1veLB5YBiCOpRkXAunSiPPD6EUPXZ1g61C8GZB60b3aBM
kUrV0vpqDXGei/zRK6zvETaB5fQ/2Zg2GKbDh8xnpEx0wU9ey7aCI7AeK/WEYBSdZMz2Xg9GuBYP
DAGf4O6jmcymTWkN1cqU8++eosFK3xrNe+8iR67zaNjlS3qSyN9Ucu41Z6XV/oPetacBnFnlGltL
sQlFiG2xMt57zJL07ihduJE1ksdjTmoFgP/6bXaJyGICN8rkC4rTxN1Hl6ox1WtUmve5xYvQ00+G
McfJ4HCa6KMK7JC6NCIwByor/DfPyLey+QrTCAFvDzxU9CmaU/8Xq/G5IdX6pHfzVmJAuY5qXoku
PzXK8baMe73ULALYDuxbofVEGKRx7GWytqcI2oGvv2M8osmYWpeuz+bHIUzfij7xvsEbQ6Bp4yuf
DI27BtNFAa2om6PmUcsLe99Y0t6lhk8WSjJdytyy9jMAUD2pd54r9TuunXNYI0/13Wi6Exk1/6ii
bJNYLQkxRkXEj5f+bBoqExdamnS0LcbN6jpL63Vwk/hksv+s4iykZDRYYYSg1I8itXZKzNpklCwm
g2sSm9G66VKg93GZ7wqHA7w3NchhgZPJAftF3kIXKgwdGFr8y7eLmicIwZn5wz6VGNiwTcaN9wP3
CuO3TlnMUVfTXNtkjN/PIW/ZhJeyDqf+1xDmTqBiHDjGNNDfTElY9qePCOFMMOebouTyncO222eh
++TTG2CSx/QRn7ezMh0ZnpgtoJZ2aPAzuUnvsK789eBJZvne2Du7P38AjYxZpEP94Ui49f3f//bt
x2MZTRuzGHjPYzbuxSBfJiSWE4xPkzrFaFyKKVqoXYH/jFnhUBXptiaXe+VNfqA8ZEJ6PFAhdsW7
JhHZF6VgdmjGh7SbdgAkdtABPjyPPliL8INaADirGVp0BoeKXHZKvSiYTSbtokywb5UwFaxYYeCj
L1pkCXIa3Qfwmx1oSGDLsKme4nlT+h2p6RmhKzTqImdaEWL2mc4qCgQLCDQjfNaefwCnuSBMQpat
tv7lNTYTV/9B6pnOiu7fJ5wxg3pI4kCJNijNeF7hvfiSizAK4M62zKySVDDxUCV2RKNdkdmLgXJt
1BzAwo7xFq5N+mg5QjG9tDat3wK0AImxHfQONEt3sict6GIdoXOLxWr0ymNJktmgmkcnKZ8GxBs7
dCR7kznrMcZzspUp/sMqArpfaCEb7MAiO6ZLelKxyFWd0TuMhE1EOmodJ6srzqYLA6FGOB0zIgTu
ZbyNNWfXzHj3jfJrHv1LkaBHiC2odCXfrjLBDMxBQbZRCYLZqanvwvxaxuarkSaflpPJy6SzRJZJ
8mRl3bhya1DK4B8fh1YS4zqpS+ikWzWH5npS5P7Ah4ATyiA2Lj4sb7pIKZ/xiDerpFLGHpXPanbT
DwYpv/WZoRbDDPMaa/mj6UdfqGCjwAq51gq92RYo3+aagVlWwacJYz8/dQQaSSwLBJmjRYpBxtjO
FJTkKW77uc1OeL3pL8blx+zTm6eBtajNTYKLcPEc6xaGT+tv9F4Uu6ZgGQqpsQ1lhWvXGR8j0T4S
C/wiCPwwOGOucUcCKCtJqwtTK7+Dgm+HTxUo93Qwv/Vy3g5WiwalMk/Me+gQxWbxklb6EQvDO4YF
Pq8ueWxqPV0p6SN9bpnKINM8wpp+n+0uGJouBH/yrJdJ+5gJa6UMLbkvq3qTkW4BrSFep+hLVq3g
kr3JQ/9XR/vf6GhxEP47He39R/7R/bOM9vb3/5TRGpb9hzANi/+S4oZg9W8q2uUHhmlQybowPG1E
Xn9X0Xp/6L5Fhg+HAp1oMv7Z31W07h+e5+JoFGBhdcPTXfd/oqL9V9ct3kDDFgwQXMIeGCFjNPxX
T15javnQtcbAlBMvBj1LJSPO3cUmadV/50n8V5z7//v/Mv/1/yWYljaVQ0ffqWu8A7ixsnSjQtYd
fziYGFPmfiOcYJbmJUpJATayewuVzD99Lv8V7vy/fMcmZA/4DxxxPD6Of3ZG2trE2jiK6azPdErR
7uqedVBzsi8JsiYb4tpbExha/+DbHK4nNAVAEMeRIJoqow++y9MnEEgAeZtNn1SXJgtGegqjJq/p
kJ80Tz5q0l5bznj69y/cWF7YP4xbf/36rOUy0l101M7y6/0nS2c5G0bYKms602tCg1hsbAcNpfR3
4e9S/350hXkI0dT06CbKGQRGbt4ldGL8Xmz//Sv5V1vtXy/EscR/MHdmvZEbWdr+K8bc0yAZXIGZ
uciNmVIqtZck3xBSWcV93/nr5wmVuy1lqZVfz9x8QDeMsktiMBhx4sQ57wKQW7Udqg0fB4KvtpOr
1jztKxVNkY2d4MpGCtkypLb5xgLaVv6pl//IHZXPNDVhSbQ3jTcbeOvHZwqao0I1aXQ2IGUNLu1W
kKyGCc6SMDzN7lY2bUip1FAb9YnX/UiY+/XRRwsGb728AUBZ77X+Ae5NGKfrvgeDzMMLMHVfz60u
N8HHr/zxReXyffeVu0a1497g5mkmPWXV6FxFh0gX7trgODa17kJ6GtA8X0UD/Szhry1FbBUzX06w
CJMxPsQIkqS+sh6yeR0MwXmimIdIKz08lE45xcjgcDxWw8RwzNT4MLZ1hL93VGPsNL/B8mzMl0Kn
qdTkXk1JtHMfFJNSqCx6V/6lFhj3nWYdUO9bcZhtx7lfIR936MxuVct2n78Bry8RCbi/s70iqEVt
DXU+RxWKFmhv4r+N8q9VPyRdcTul/fewn91T8enXDSYNJ/5+Hank+27qTapHNFLbGtEhHRZus7Gj
+wGQ+JhwgFeZ11TZ1nTLRWsiVaIZt02abcWcb6sWhBX//3olfNQN/rnsODAQzEVB1rTeeJzvRlNo
Ch6aHaNR6TTCkDvvUeiJuTHTNUbvvriwIDR+/chfNzYT8O6RRxPQt3rXoC0GmoCeXKi1u662D4rF
IwfrNpz1ZaGNdHAxyfj6uUdEjn+8qwuKGh84uOFHJ0Mx5H5WjIP0zmt3fSee4XUtjVI7ozB/g+Pb
wsWlJwnXVZbidEuLOvLQroifrWFGACfBPDnZdH6x9psbCGMLo8t+nBjhR3GFv0bI4HROAxs136MR
aj3SBZlZEAS0ct1l7RXmOYdSt24Nae3hfq+h8QZ1hYtwjjRRflA5z1CUBMrAxwvEUn6sZhJLMkhU
ANgPc5x4la49A6iFh5/E8AL/N0FTwJ8kUmOyh/jbUSzpOxogtS5aah72IQ08NbiwY6pA+oR9+Ep0
+ZZe+cpWwhPr6I14cxQYeLA0QrWFKf3HPu4kRwyqk048mNLueTv753XaX1EkBV58F/nUPoKGMrCW
7/JCvbAVFZvzb8CgMZSaHxINccnIBEXTj6fW2SenCBQDJJlVSWtS1aNx0ZYB39xp7b4Bfs+lZ06W
MNoqxLNGMJXoOq51Q1/5lX1Lkn9hTuJeUR4bv9r0DFfPoruubEDmbAqd5nDTn4inn0+b5Rrke5yr
KCh+nLbQj3NlBPSzNztYREmNb5LwLGF54WyuchdxQ43as9GuSt9dJ6m90RJ4l+O6dyzEradzF77j
mOonvubb2frL14TIxVKiJMxa+jisiQp1WhGH93kZ34T2vdkkngxEUZ5tOYY3le8e8CY9G7BYAP4N
yvLMUH44eeWlWJMkPuq38QMlzgUK3eCb+7u45XrTN1e9pd3npf4kbP+868qnsnmMAe1QwVw/ukOI
CQxlJWHunbk8ZXojp/KXd6J9avBBNXrcR3lvm1lovo56sx9pQiK5KbEEWa9uCsU+h7BKwheeB/Gr
7dae7Ss3TVwsnO6Bq+l9pUDjTDdk0/ejpt07KDiOqSdZjJqx+DrqfHIEkOypXASEIdDyOEq08lkf
LczTm30SSH0WKXYLzFo/GBTP2/pF2KdkQ0498GhW0gQSiYOYGOzk7zqX6Vq/DOhV+s49ssh5dkqy
RvtsP75/waMFPygRbBuF5w2YJpb+Ja5JkoDfj5eq75kK7G10h79/Pan/4qFC7jBsUNRfspbe95sQ
UNweWvQqbi/69q4G5zXi6zY7JJFom4NHZq5L7//45KPz1ZobegqDwvckgVXT76rSw9ipFnodLJtO
BUv9baY9URUnn/zZcjfUv9/5SMGRJmAX9YrPFsb9Gc06NGpYTQBg0fmjQsy1ofSDBT1KREwUWNvz
idD2SWbBSv7n8+2jlaw5s5gc+fxMMsb0yyK4DVxP5dSutgker7z8ibk+8cZvhurv0iek6/sC8mqz
t6JqS9yEveCv0ThaqmV9pkftBr484hNIeQEAcnJzZeNvfGIMny/vv9/6aHnjVVsresJbJyZeJ7Jw
g0E0Ik2rGQVP7AMXdttuqslfw/c5cdR9OuG6gU+vZsEsdY5SczOCE6DPRrNvoUsauU/SmqxK7q0x
pUxoXZSAX5BcP/HUT+PHu6ceLfAi7vqxje0GuAta3iGU1gbACaosUIIRdyPXwL3ixCR/cgkRRPF/
vunR0k7RAg2qgjclu6S3cSYVd/wIofVLC8nLMmGnEVLC4UYD1/L1s+UkHh8i7x59HJ/pzmq1W/O6
JkKYMlCO1tOM4UlXXirN09fPkofsV886Cs1a6XMBngmVUfPnbF4mijfoN0Tlr59y6o2OVqwIdZwP
KiZT2BRAgagqlzr3OTqQXVGdmD391MPEx7zCdvsutiK2aFnZG+olKFvQ/sGm3L8QCPTWNIBHZ2/S
ppVLyNL9M59GZqcskqaHPJqttZqm1+iuzIbWhLwK41WuA8HRC5wEgnwdVlyVx3Y1Ndbm63n6NFV7
/+mPMsmk1Q2lF3yONurf9pdMc6DoLih0ywpBHI7ggBGGsp9hDa7t/gXkDBgqbeE+De6wUauTMV4+
8qsVYn6cziaD2oljd7Mni1xPI11Y+l4FKN0xG7D1YE5xYwEBagA4Rt8N9EiydrRhmSTmiWj/Jqz2
1VCOMkZ/hNmEpU6zd0hcRHiuTQ8RPhUaUK7B1BZa9QJFbzFL+H1E0z8FtZL1iwLbmD4618tTYUm3
5Lr9ZUACXL3BlcRypSjB+6s9XlPw/zLSvTJFvy5SsAHSHfK451jxFyNt0nKM18W4EnSjEu4jOASs
AqmeZuCsMcToHrp013G5uW/9784k1jEmUOEAjBi0g7Uf/GGT9M8K8ol5/o3MATHragXoDBUAZGu/
+dl4VYwK0tj1Toj4SqPIqT7kk/291/Mfrs6tGmzUjeaeVc780A7TWWxlGyVTMSJppQrmzRBVB6V8
BtDJTjEX+FLHWDFKtsAMDSYW87hQLGVpZp0XNPi1APmlY0KOjs5P0YBuLizMM6M96JWLMg1vYdz7
0MdnZcZQrR7vTWs4xyplWeEqotTLLAKA0AXXuWIcigAlFbPYDdjM2sDqYmCmd1gznOWDdV7ktHU1
En+DJnglNhPVxkzoDwDlUJoCuBd8gzyHdZ5qgXsrr+V6nPx819jlbaTnj5k5L/1e+R5p/a7AGlmv
va5O4KK548PY6E94fG2nSr2v0j+isfJylOuLGhrzXJ/5hbYPoRRqUJ0lO4oWOFye4Iza720Vhvs0
tg+FSjFMv6ut6CbnFo5l3IKK8C1SBRetX++0yDnUBvQjM7lRQnp3fCOzk1rL6dYs0kOYINITTk9R
W26hd6K6CjtioqFmJOODFbW7sI+WbdJeGVW3zd3iWnfMFbibLdqqf4ZNsbShEtoK/BEoHOJW7Z5q
uq9zc1nQPxLNt6m69DGJyexLw4pWDip2OdgKIELJmuWAKbqYX6uzFN+WpLwsNqm/1/w92bgkv9A0
RdV9mYjzHAd3aXg/Tt91EeMNQS+t4ISfgmVSPgErRI/CK2v9GkD0VRFIWoVYhupqKPJtlqMeFdNa
mutL6ttKmtKcLCpEpLN0rf6p7iYd3drUUxQ0AVduiQY4gvHdyBWP8gEa6/aUXIyptYJBsRl5oh15
oF/WOnWx1hXP8m6EtPqzX+vfw+K5b4ANBZDJYpJ8TKQwisyKp0z7nge3nQacIjhvaGEhRrU2wA9j
0BpbqK41V8MoDknWIv8dLup8XAelsu1Uhz9bZzK0fB3eP82eaNfI/gBKqfbRyWSJJB3UKWnBMdgr
s86XMqTPgE1nCAhwE5ZwZhYwIk6cKjJC/xql/n7s0aGSJqh6YmTQ7guD7fPUOR6WwCcS41PPODol
EDVNuVbGLS7ctyrkqewso5j9f5u+o/AvFMWKTSto9z6rwKItIOvlQBUA3ByaEV4NvGvyz//NQx3N
sFSkZ+xj+VOtN6NYoTK3z6p5PVFUUx0XCTja5MCmVWoneQ/CxN59/dS3Btmv3+zvxx69a2m6igBJ
0aISCyqePL+MUfxwIV3owAnpT7B6inCSpk7omSUnTtrPF+rfTz8612iro3IRQB6zqZsY7k2mg8/v
D8FkLYAbBuKmRrX86zeW/cpPVunfzzxK8vWWc8LReGaRzGtjtrD9lQS3lSalXGtAbiFHOxlXM9+S
tcISXlVcqR1zw5HPblZGAJE10XoRbQqQjEkhHbhQYlUPMdHr68Gemh/539/fAqdEgZZWtGClXnwU
wRIW45vMNzY7cDZZhJMwtv+LZ9JLpVas07d66+O9eyZaE7A6dG75MnjU4GpxQZjjatFT4ygQMuEs
RLFNPRE7Pr16vXvq0Tqs4ywJkzpq94mTLVtBsW0IyUQf2HI9h6Q6nHKFkL/wl4X/7oFHS2/Q50bR
NFnMGDMwfRpCjy+kWGg9ZCdW3KlXO1pwiDNqFqoiEFTqP0cOTgPyjlODc0Dzudi2VDO+/oCfLvB3
b3a0aJquoehIrXjvAuYOsqcYfnVvnYiRn+fIfz9FPyqJ4LbROGFNkKzhoUy5hUI7Xj0pfM1HoFYL
FG7xyZsjbdHn2/ImRUTTiW8Q44HY4339vp9/SdlRdiUf401G+d2CDWbNZ99W7T7vYsRQwkWL5gfV
Tnmsf/2kT7fjW+/67UnG0TuP1TyVSd8QrjDNyHqqEonpyRhdCWfHBWZR+wRQosXXj/10AVk6mAkH
MIV4sy1694JdPUl+JxfNISW95CxSkUkURbPJLUJC1uEjaJya08/KEiivg2Y2VO1Xl+UABHmqT7Qa
MBnbFFl6YXEZFf1tCKbWcdWVrycbp7yytdDDzMgbAN06XYESqFh3eoeLq3ge0+5KbeqdDgpiaRQl
+k3KHtO5H7WNDXovnqGnaLg8cL90K1w4Z/q+dCh9+xYK9k5robBkLWomqM5gvoBEpkf10WvyatUi
uqu4zVoAEwz9Wy20d5mKLP4VtkGowZQXA7bJJdw+P3AOY4hoIU4F0EeLC8GlSMQP/UjbxMUOJb8s
OnREAnFi/t7qc8fhxeS+5mj02zShHtU7XJOugl1Y7b4ctQdcC8/wHBM4DVZFs6ur/srlLrUIa6wu
gH5fhSW+ccqIWbW1hQIPbBM9GOpNVYTvZEA8RFJZ1BsQyzQW4hcHL/kZK8VgttZ5N921ncCdpN7Y
RYlkT/4EEzNB9iwpPRpZQKdBEGtQGvwzN1VXaDwtywLbsLaG74FRqXsPP2pXJdD3XVLDEQwePspT
4FWltWztCulEfdOW5j22VSTSyn4Qza7Q023DFaTNkg3S+yvVB6OvmtPDm09qWF/VmnZW6s551VWY
C3AH0WEK1tp57yrxiViEDvcnwRzNfVejyeO41rH1GE71qjUhMb3PTOCWRkXK4iwzetrbnEIQfrUR
DTAFTklvj9h3GSvscbwgNFcBwb8GsNeWIZfJ4aBXNA8A3bXA9QZ43Zpxbvjh1imCOz1VYQQEq0B6
v035fRI+RZG5sMqz7NwKi9U4qp4BpzJFum8AOOj6zWM0gKW0nB2kzkXRcCmjB64ruHaIxyrnmjAv
ckqpXWXtULF6BPQmZZIwUhlR9cw2eelvwtE+dHm3VaH56+BEEsQB2yXcTZS0oT/45TKsz317oDHV
ekCUdlg8gL1etcpNq9irqv5WJOD9yFhyzCx1SHZ6jR8KdiDBs1RMDod8T0v9uqm6Sx9wQJO+VvkD
GhvLEOptiUDS0IO6DY2Vkoqz2XH2TQeNnG4a6pfLKgvWGENcGuk3G+vDDhKZGt6C14Zpj7lbiyAY
BSXcxqBvQLGqTb1dx7M/MWvmJkl3ObWAiWfhsrKJ3GClGemf8jo++dF55YPo1tq1QKgHxQsk0ce9
jzeynmobYv4ZAsurwQVpnkYbxTJ246wti2Y+Q/EJkPMyqX80wrrILHQDcjQ+qSFHNP1misYgQZ7H
wIsQdS2EtYuqGmnzeGGhQIOT6bCuI4zGgJf2ijJSF+1vi6RZQzLcjbTT2kD6C62wrbjM02tupVjW
6dqyKzF4LpNlEhGLHCR+zGiTwcWcbPMin5s7IJ/06cS5ZZ1r2uh1TA1smm/y9B8HsQZzjYQOihih
JvXrt0rerREuenEnYz2A8k3q/NY1sHRJiCcLpW2XoGGfyoGpj8W9lX1zIqxfTbAqNQwe6H1m+keA
Mm+adutZU78VbfqjbdIXVdtpGNQraLoOHUoLyY+gpnhFymWgwWyPLQh5e5NqJfdcK9+hpSXS+tAU
JpYtPg4gdLeXmTb9qUzNo+0jKJGZ6Y8eFl4eYMHU2Z6q1lAgajriOuHkofax2gGoNiqXhWW8+KZ1
8AlgelQ9tr1zVzcUNBJ/E9fltu4ObWSuktnd+1ZKj4M7dGTfoN6yBva/x5lxkUaJ57B73fm279Ae
H8qtVcRXjW0/+9lMQzx1r6xGf8Tu+KJAVUNvbvs+uTISyH6sWuoGmySR610c0jzAjsqBwCHSbw7p
kWHBS5nVfaf76Eg4BMSATVK/zKnYhf5+0HF9C8V1Xbz0fbZx+ldHsQ56z7/REnyMH7AXAu88rweu
D7h7rjCQRrDyGW9XOP9N+EKd38PkPcFk/Ydfh9s4peQzpOt6hi+iusGLr1ZwkMaHxMItJOyV1zRz
zqwuXwudD4nt4vWcM7QoEl7c9qvELB47jBbfNM0hoEPbMxBNnoYNbJM4hrUj/kD78yB/MNHALLSK
ilFK82iNJPJJ8BIq0Us+Xehx/sMvhkVsRi99re7HstnFjnGFgC6MDHD+uV2CXuItUsX4E3kAvu5j
nfWPNKKuOmFsJmEirA4bb9T3KEmcpzF/158PGamnlCpO4RJgDhS+TE6FgNR8lggcaJBrxNAxtnZS
4LivjGu1M+/AqT0kJgFDax5FYXk5xU7btu9mM0XeI7GeTGM/x+FLlUQvpuKux945JFrOr8/DHxwu
1+6Qbzs6Rlrr3Jkp21leWsgo7oYgfZGC91wxfnRWhvNu/a1u5gf+8guW5sC8defF7S51FRXSoNh2
ECcWTTCtyPIo8LJOyplzi2K8o8cvb4OPlOIRoPMPJaiQMhT6pY0Ji1DKx9kRFM2L2xh1gaVInDsj
j6/RhjgbTOIJmxP/0CF7KPXHsbORQQ3gC8zRbOMk7LkZJOWhXs+VtUX6yZsJK3BXt1rBUoIG0EFM
QnXoNs7jM3fV58Z1Hd6SlO5xE7pzyxdNd5ZD7q51IKpfJ6GfVgpMGvmmELruoKz78S46dKkN8Szr
9p19yFNKzpwNSgPlHVkBlQU0kKSULix6fBDRUDxxxr8hlH5JqFCeA0HqajhaHz2ezHpubNTIsTQu
dggKLFR81+smWbtsPF8EXjFUSyPPd7BE8F+OLrra2H09BW93muMx2ELVVYniNMmLP06BpYemaQFi
3c9aAoL2tSc+anW5LrVwPwvEuhztHpOwrWjdQ192FwiTLvsx9pLaRx+9usggaaOBjkCuel+3pGLR
j69H+NlNAfY2+T9wKY3s8+MAS0uday0M6JMn8XXjN2dZgwxwMK7zxF/P3Bqw79h8/chP8Qg27Hp0
O1HRMY5btRXFLGWs3Hpv51Q/QXiQ2q6chn9OiMmhb2Pq01oRMnU5Wb2SE/7LB3n37KP31e0Gwala
qfd1W64DcI1mlK6M2nxWEuM+keQQ4xFQiBeo6SY2aqxDn75+e+vTGcdIAFEl11IplX2c8bjUZxOt
LHqo9Q56Lg5+zm2WHRo9hdD+hyzER019ATjmPA+5zMTu90SlCGsgONcH6lMR+9/zpLuynHhaoEny
7EfiGQZXFTuXYTc9ZML+XpjqEyo7W9Ok2l8VPzIdMQXN/A7D8qDoGsaT6r28KWGn80NtCtkE+l76
aM7YIJlVhevDFGwNNHBCn9K/Sia5koC6yEw8RE2eUsrT9dARJxtOp37Ql5meE6TRcGrUtZFRh6MR
Z7JegZXX60DQoG7paeAjR9/H1tOXLGvvJfmaGmV1X8fqjmX4lFvOqQj0WWEDbT/dESrS3Kp5tP3q
zkqN1g0b6rK7noykx9jREmhF6sXaabJNlwPIAHlZ4xVhobmBJA3WWvGN22n3oXrihuf8uvZsgAmk
Euw1m5Ag7yTvbuX55HZTNqoVOkTKpoSRZIE27bV9H47bmgAw53DNYa6ZzuXdRSDiMx2wiF5ano9m
zqxZKzp3Fb0aTUWTiGyviH5gdIX3Lea4aLXgTj1gZuTq3UGdom0dvoxleGYM6UXWB6s20S4aHTeG
2twFo3UY+/48aLYarP4oAfFaxMl5F2AWo0dno6aeVzYCZ023yqLoh7RH1NvkGQLlhVY7j3puPtb2
lr6cN7f2DvrGoQjtu1w4kHOKNf1VmgazFS3LKduXRuthZvnYDuUrEehHNHKgprWODn9906bpYSgK
wQWmemxGYkHuhzdK5oARGrq9CsfZUC8l3D2ow0s1rA6xefv1hnyb9o8hwVYFlSBVEybs5+MNmUb0
sRgCkkElAhmps5OZaYptEtR24WLMjNr2wHWj0CDWT+I668xrPbY8WeweuQfLKcDdZjfqPZeYswpw
t6HAS+6/9SRQSomIusaBrZnVekanyjwAvBFofSKzI3+MYV3HcXHu3hlKAokBphfi3+3PitC/RWPy
XovDc/ba/Kf8qe9FOdVRELb//fGPzc8/B6/F6rl9/vAHbOtxKb7uXuvp5rVhJP/9n/yiv/7m/+t/
/O317becYB/p8iD61yr+t+1v36L8O7/qN+T8f2vD19+8+jV//jPKX5v3rKS33/OTlaRY2u/UpmmC
GOAfVeo2JAQ/1f3lf6KLAuyQJIWymeoa/yQmaeJ34egOPVTLojJjSVpUg4x5+F//oem/47LGb6KG
qGn8uP7vEJMokX04m0yWngQ9EtnRO9EgfzCI9/FBSqwriUZ1qeilEUa7kntfIqnUyfJMSibZ5O6k
VfrASpP/BFzlKPrKVQyv7pACxkglGoJNAsBL+vhKqyD5o3ZteqIRZJSWpw9cLliwCELtQrol/Jgs
EkRIMdJmvpY/gmDTOvfRGUmTl8Qyr/uQzHbQo61eX5lDAVaemkDCpXU0r3PTPMj9kMHONGds5uZF
4U9bOYpYZKsecRcbj1UCRdzgLYLrnhwkTuSjnm1tNDurBltTxufM8QvSbYe8M5DDOitVZ+eqNfmz
AxCUa6hfWjtc3xd9U28n2/IKR3guwlc0lf07Gz7nzK3FRbpkycxeywcCB7tWjHyvF8lL2OjXeA97
SI8MSXkT0x6WZYwRUaCA3yF/4TjYuxA2qxxUDjqylTk2cUwyTuRo5IT2+LjIn82N+nG0jYMcvLz2
G5bpWdhylabwSr5dSlAecc8aHcxMlHivZcG2AJXji2t5R0R1aSdDq4UkVcrTa/vS0hPs4+Unwt9F
oYXhpJuJmo7SiQOLcicDqVqkexkJ/YbaTQO1mCunvJhip7DnJN/J/56nhhc4qP9W5+i8LktH8eSN
M3NMzgRuniU3MW49Vg8qhkq0ma3h6u2KhgF1pqeB2JO3zoF3k/90hThE8b1mIZLgXlZ8OSdG9ch/
lRF/nvhLHZ9ICx+5/UPM4vbLy9u9tZOhsXJGL9A2ZoQmWZruh6S/HI3DYPkoSfqrxnyVP5ArwtND
L4RPjHuGN2nGQWOFIj709io5IVcGUcNJ3l5d/jR2pquqQumaFZAWP7lQsp7blelLhc2oqovV3Ghr
HHl2AVwpYLEHeeakcmr6YuOymt9eDj++nimc+PByTuTvkKstGoEqzpxoDG/O+1XHM6FqLwbjQl7p
BVMn957cn303rOTKl7fq3FCQuuRXqe6dLG/KuSwnnPMGwfGXg+ZK9kYqVpWDsBqXXIX5tedkL3ef
VdiHCYbrVDoHuTnbINtnvbmTX1sOoVCctcUmGVlA1mTt2sjZKWz6+ak3pttAvYnUG/k8+TtlbAhZ
YAOvFbgKpvJsen6PpkA0HJa57qnFeC4nJqI2MFDfexeIr36em79xjb4qorxt/us/dHmt+vs4fYti
BoB+DlNCogqR5GMU62qhpBpuiivlzVVu2s6ipj2N9AjlAznyUEPAqq6dHQ6YO7kzK9qV6JRb+FXG
teFBHKeQ1q3Lpn5EKnRnTLrn87Z00ZO9CyzCoYEhv9LXA/+YK/46bhmd32VnZdn3+pwwbj2tHuX2
DOAkRKPy/PVj3m43v8yPwaXUgPajW+JofoYYL+yKiuPKFfr1GD9HdiXl+ZCpDDZTtGspYI4R4gos
O/n95YxJgzqZcRREAdJUXInMQ5u7h641rpNYHNAqwYYJuUy0gxbKnGP7GWwUgF3oVA4i3WPIdt9D
ogrU/rbJ6sfBIl52qKWm3aN0V5N/XQZYmYDKddqa/rNTmG/bq7eqR53EBHGVl2ow8TXbRdDH27h+
1Adziy/gBsLlXdwQ8/6xjeS4pQ2nlcKmYk227ryLi43cdX6yh3M7DfqtjEXk4Y8yXsiSlIr1ASae
K4uvLMOdVlFRI+ToDSFRHZOX2iajDY3rUlOuKsNTS+OgMmB8mHB9CU+sho+3tL9Ww7uvdLQaCq6o
P1exnFo5PyM1NhllK/Y06muH0DBPFAs+2zjoDpkwoNHnJFH5uAANJ5+tvEDlXJ7n8riRpncyylXI
qX29CI1PnwUb2EKPDeO1Xy5GMIJFg5w5QvaEGg7yf+QIQcJhw3Enl5o82uTxLUNNMvj0MZakDHJ0
8pCUB6bOrTAmEHaDcS2PIfTwCxaInB858CZW1nK+YjZrqPJSHEMVy1TO49uZQPbssAvc8kApDHC6
uJYHmmwuvYXTwr3TfcItSzjiOMVhYf/1PGifpFwQIA22Iub0KgCGj3OucdnNERmPVw3kR4rCasIr
wyWVJ3nUY54RvHKt9ORglcDaBSQNEwvh61F89jFkMxpSq6bR3DnK+zTRVaLtzBgNPBI41po8+eVx
BLPrxLI+qsn9XNf0u6CCmBq94WNCWCLUOHRULCN0lQs9WZ9fV167NeBZgRldvp3+ZDxyB0tE7dcv
+sZ6OI59OBPbZMsUf0iqP053ovUxjS+W3TyxqTMq6jI8pJm7k/+sBQDPJr9NHXo4AwIgHIMFtWO5
2mTaGOO1J9elPFjkMSnPD5kSd4gZja21lOs16KyDTeiSloZhmuwHCp7yABF0xWR4mokqkhghl6MM
8vIZ80AKR4gLLerOZU9uF1IxzwtvvHgLWfTKlVi5k1mRPOm5xN6VOtuSJEde4CKneKw1cxMgksMo
w02I+3CDnJR8lkwXhRThxoA74nBT4qupOygIzknKslxTsnX39TRrcsEcTTOsUgQYLBsrM+EcRZJE
yZXWzYgk8iKBCD1ufDAO52Sd0JRhfclhyjhfB5y2LakL0Zb0IWKsX49E/2R/MRIHcRebxQpp+uMH
h8IdqbZmxasqp2mha17aXtZuceYCEIubra9bB5kByC0nByQHl/jkkCSjMnDUJNhmbCAoku1lUiQY
pUxm4qLa13lwYt7sT6aNmCjogzo2qNijk1kh2ahc1OxXE1HArWcuS3cy+bbRZEjzE3nAm3rBx4/E
HkQjF90LGfGN470Qpqg7+oSeghyYr3UdoATYhOXBLS7bgHOPy19uK+vGNK7ll5HuiGnJYc3dqos0
vF2wKyUXTCgcZY6sH14qClgK+hMy3papeZ3irzTDzzUqbJpz+m/SAwKMLKetFjsHmVyl6rgUKDDJ
TFomX/J+Ipspcr36Wk7tHHtQ0lNXFQcZtgE14voLQVOIjZPT5221nWIqu0RQzlABT/zbC0ieiI5O
dIQnqr4Rqd9lZcVg5brZMktv98ipWqQxIhbzOhkonZFuuxHRWWbunBkRmxEBgRe5hRWBq3Ki7GWD
G024vy5KCs2vYNNkGI7K79qWj18P99esAXKqygnOyapC7T5a7n1N5HaCKSZ/5UIS1I9R7a4D37+r
YjQD5U1ACTZvj/y3CjsX0fe6aIof7cdSzlt55u86z12R8b8v/8q//EUfKkb/f5SINHmz+Ncloqvn
/DljT/4sN+3+pFwjf+CvWpBt/67ZeDb+0+iRwPVXLcgRv6PGTX5OsegfSjQ5TlsUfNzfLXTC4G9S
qYEZD8X8n7Ugfh/pvINygaBEpMpD/B/Vsb8uTczaz2rZJ5eot7bL++BgcYjYpANgIFx8q49DEWY3
WBW6uPEYVhphuOfAfzVV1PKQDK5ce9gOgYV3S6N62JBVq8ZE47KKFATyG7FkvV+6tqssrcF6RVwg
Pq97B09pFEBd1x/WaE+dKWb5ZAn4+Zrdp+tE8fVNY4WdF08gWCd8otEbKR6w5L7ogBohBd/ApGuj
ir4MaLlO3xkvzliN60jBKjjHjW7RG7h0zY6+46KN0Hk/hMvCyAfUqOhvR5JehY2mggugdYcL3XDi
2kkCcRS9mTJUCmzunlDw5aR9PGq0FAEO13cF/YYCVSy3vJmiGPeb1nxC5GHh1CY2P+0BNe21Y2QW
WrAMrcIiZvYbr1GwuHHbAakOfRCLMB2ChR8YaL/lOyw/tOUoKuojczksK2RfayA8HQChqSmxsHac
K+z3VqiPvQaqdlc42bidhPZNK/RX3clXrCkvoY6s9MV5l6kgDqGF1AjVZZjPYhA0lItkQi7BH+PY
q6z2e2XZt1psrhx73iCzUOAVxn2w+8MwFcwtcZTb6E5EJQGqfjUS/cPcQ0xyG2e9sSx7R12ltUWt
fX5pIiX2EOJE8mffJNUfOmnUFtbRuXCsYdlGQl1Nsf7gI6OyigKJ3XDjB7xs0axcwO/C0smGpjQp
4ixSXsxv+bJTy5wSWQNT2jUuksbZdKpyp0KSyQMFp52+ulH7LNr6aWiuq+rOrON20+CXsBynllQa
dgNSwVQmmnQd4j+2MoLwOYFUiNbl7bvt/skeOoJt01dlEVDKRfjAdl1aQEcLwqxV7M/ShAVRRPVK
iax+NQThtROCj8Mo2Vhi7P6ALdOtgsK/616P+QD0TUlDaiVJvCwlJAvRv6XROmjJFUm5LBwd7VxU
y4c2UlaVmizMPGjXfQxgROv2Pv/ixDvIlONjHOAMV1EBQhoca9njO2Ge5hl7n2qWo2CzRNIMUchC
99Gpnt1C3PjOuI0yRELbdMbWbwiuy2HajGlFl8VAMXS6BqjPp5xiBT1eHACEedaPebMu8lcfwfkh
b34eR/8ych113eWsE7hotqNYxKxrQmaE7w9spGUTTCDa9TQlG99S/1Di+QfkJ9lplWJ1+YulQHvL
US8SSM1UBSqtblhHJ2ZOnrQfJ852yKmQO0BKTDXf6IzvhtGXITqDld2unQFGFG3ox6yqUVZBYOfr
T3REjHx7YQeRM8qIJrBN1znK4/KyD3JztoCpoTa/UHInwNUCiH9V/xGaEa52KEXN1MY9R68OUQGJ
TZeysQ1Sj5MYCBu+T6EmLtfgNKclDvCnFJZ+uQ7wSRyXE0MXGJyAFDgaoc8CCsqya9ewUJKpeQoL
MS4zZGjXSVRn6G5A+0OGGRxizYadf4RtftNo87dcTK9K9O8JW/2cLwYE9lowb798mYY7TwL8ul2D
v1x3VblT/eJ5rKzHuc046ix/y4HUotxYxsWJnPs4PWMiUELR/4eyM1luG+m67RMhAokeU4IESVEN
JUuypAnCKtlItJnom6e/i/onX8kVdtxJtbYFEkDmyXP23isQHlYn/7cOC8kzk1kP4DAK4iw3ABIU
01KxRnZqrRjwegZ0lxLSs/8SvvHbqZvsNRFSGCCmcUMmO1/qwmF2uq4mWmMXWN0B2cl+HBqCZ9Wd
D/w0kepO7lJvuhq78g6L7eNfntDLQvfvd4Gf7mEYJ0Yt5Fz4pcnhe9NUEKDV7ojPvhum4VFPMDm7
dLeEROY6zofM1ockrJ+FYdHjvq685JxL/dzk4sbXbbyq5i+X9HnQ/3JJlsXEhWA/ivvA/XJCJYee
5oTNJTFqfgh68uc6m1EEcftz++ab/ZudDgfZc3rN5jvPGG4IsbsZ6BStK/5E8CRJNORWNI760c5u
1GIdw7LnNwzvSwddAPpxaczvq2rjnm+8XsnnD5q/LHW/LzHBvz7Dl9eq7yo5JimfAaEHXJDwHDr9
O3f68Jfb9/VYysNjWSgHGFywnrIZ/HtF9ZiGz7m1tmT1tfA6l4egXK+wJTr9YRI107LwimrjwxkR
qY3+1iTNr6CZ1hekV43v5RqC6jX/9kT/50WxH1FzeQ4YKfHvi8rynpzgYUYQHk4CQzHZ9PbNokrk
rD2y1fkhL4YDbd2XpfDPl4jQTg6Py8j/0+0eoNEy12dj/Nv56z+edOzu1Mwm+hqT5/3fV2WqvKxI
eEINl5sP/Yre0Ub1MKq7du52f7ktl0/49RHmlaZxd4m49L9udMS2hGbjDi3yCchgOPMftYtiWZc4
nlY/MTcTsu+yGREnNqmNWlTKbRZQdf7lOi5v72/X4aNxQelGTKb55fEIkc17c961OztMzmKha3xI
58fQuzGC5cGT7Xvv+FejtD/+/HO/SNsu63hAe9fzBW4F03I+e33/s8M2hkdKOaSbXbq4H76u3yqj
IQJAmjfV0LwYqrpbZn03wYem3ecvW8fJ31iVxaa0Ek4XzMFIQEbPPs/5rw51nujaZ2sGavfn6xSX
1/C37ycw+Xbw4Zi/mX2GKTFMYoLbXZKGZ9Jq31OhX7Q6FivA+6prBc5g62MQ3hmMOsL3CaUdbWFi
UlKCaLt/lhl+kV3sUZCcRTG8Z2P7t1iN/yiaAmb/l+0QNQEb9JeiqQhT1ViyZk6WqKcap5dtPizC
usFO86iFfibTadkMhnprq2WbZP42RPH95+/J/q/lzCHCjGOxd+mEf9klWD2qIe1S3mhT/dNOMMwm
jfE9aVZuVnc/jajsA/sCT6i7U+/WMdkUd6lFxnpYEWW+jvd1mbobbY4uOisRNwIgjdOVxKGIX7SK
0BuDFaZSgj9n8j6QfgRTBFtOAcNG7y1wesTDm2Fvb1tIlG3O77RWtRuB7m3//Fl/X7zIQr3oNThY
E/D1dQRnBng8VtSaOz05T55wZ+g6yyaHpuMHTNDW0fibd/C3QQMRDJxALmd63+Gd+WoE6ybLG/oc
s0evvDKSGh62u/5IbcB3pN9TiyzQCdYJIQVkCAsQfRxYSERBY218OvR//vzu7/eadYsLIgvKvWRZ
flkn8zwRBaYWk3bYeO2rJEoKII8dB76MkIb0FggAJzVrM48As7i1m3qeb4vbyrE3lkXaQmZmL0sa
3ldzcOeOP6UuHARkDO4hl333Uqr51h+uEZTHc57u+659LxvX3UxwC+kyWNFkQxmU/1Tjegyy/kUO
83kMg1Nd6K3wyfOfx4c+ZW3AQ5whPQifZHqnO76iosVjM09E93tN8SwnLEK6X7ZGAcMrhViMgGMs
EDtW+XPZpOc/f22/3UTfZA+miKNqvZwrv256a47XTknc1hheQTbUOhKz+ZwOXhG5DngVA3hoo9Gu
eUX6UXmNe4D1fK/BmKKSDP9/N6D/u5qLXYyOI/pqh4XvfxZgWfX5iKSe0NOGyFA6XT/gS5BWqfoB
zX9+NQli3lYN4JBZvWL4j7GGsO2ff/5SvtbUl6twBA1+M+R94hj076soHYxSmUn0qgUknpQP+e47
1T4lugKo8rMCWNM2fwvXEv/xQ+nSWxed1EWx5V9e8P/56LMGeO0KyBGirJ/8lkwKr+0x4tLlqILn
BGiNJ7LD4vn/GNXywD3jJfrnIvG3Z7JgROniyNHGo48ApxBBFv35K/lt6sF3cjlqMX/hKkP2nX9f
npsTad4HwbyrquUuQEiNUwlD6ze/TfYQTvIIk11OqwGKb6tgl8Ehq5Y+vogcAKtH5jDe5Qsoj7J5
99bqh2H233uVQ0EQxEjkhBW12j7++Zq/7pJcMidYlv3PWQRSt39fMjiDHqtau+y6ApY9LDu446lz
DFYS3sPge5DdFd28rRcZ/qWK/q2O4CcHCO8uB3Uywe2vGZDFYgx9aWQzara0BKJdp9FkVS/6AwHZ
/VKxHs9B0R68VfzoQ7gWzRxXffZe1dOLgxbn0y7TuRefC/KiTAW3UqS0w5bDn7+g3875n9dpIZJn
o6YO/3wm/+eZGxpHuhOdst1FtxF24521mnE+ZffpwAFa2ScjM69AUm7tptMUoHRcZ/um08O2NJBY
OZ6z4e1oNjX77F9qHOvyqv9vjeObJKNTPfAVBublZPvvu0dHulX1nE+7izdmXkxxO3hjQIKi+Twv
pXM1DTm4BzJjPZH8YD+coH232V51VbZnmcoP2mdRrgeweTaZxqAtRKVFhLFf3zt0P3ORpyfX03eJ
Tr5XGo36X75c+/c3miISMQJLkcnG9PUpGMrGhklmjLtuN3SjiJPONTiSwy9wfJ3tLbv4VUrejTJp
L3ETi7nNVlTybSMekzKJR6sgr8QmPrMja+Fgpj3mo2I6qUv8k5UDPhjHiSxjeZ/VxY68opXkBmRE
prir2dWO4KY+ajmTFNOX371i8fdrVRkb8qXETqYThUIjd9kMw8wpZ3RcquUd0QQ5txm6u9nfZhV9
c7NZMPZcvsa8VHBQG/O8mDLcqJBIjhA4LFEwobnPbAt5MK0AFA0q3A8SIfwyIb+vmYw7gNVhe2S7
cE4IfDGuyhVIE+qvB1B2GO6WHmCnU7yavbgpTXI8DfnLNdTzGl4E+WX94bpnhbU3ElYV+1iPhNjl
5gy6xlkfZaLufX98qfSIqRmEU49aMlpzVIjJEHnDNG06m2eiz8IzAVEkJroKnKwPH2MRE4CVKdjO
cqpIowlvw8Qoo6knOModa/TlY7iDsmtE9uTgPTbxDttkTAGtfLfN+WF2Kn5vyZbkOvNpCC3j6Nny
qrKCW5RXwdbDlEAWo2rvXHwDmkICZCdd1sQk79UxwBZ7hTfulNM3sdXJY9qkSE5zaBlN5RJXDWsm
GjxYgcJafgwrX3+yOOr0+fT0wzJG5ZiGpG21dTzILotG4e7Dzp1iP62Hl788zl/Phr7Jg2wHtJro
Qfq/bQDG0iy5O4TTLq3tR5fw47n135Wv31zGrbPnfHTt+uDn5pajRLoY//zlx1+OfP9eDqgxHVQe
/OjL2PRLZ2LFC+IUZTvujHLAcDnbFHCL2xz8lDHqubpEU7XSVadyXAvUwFrEWoCd4sB69+cr+ezj
/HYlIBsYpn1iHb4cTqtsrQPplePODTGQVqTCpPqYoLSLPivtLiVQ313xtZP1fe+V05t5oUHBJxAL
vx5VaF8YRzdpi4eRX1VeHq9haomT6rO40Z26zdqiwZgPP6qZM2sbKMHDExre1ndRTWU2PIDENH52
3mUU9PkHB3N/aw2v0pmt/ee7OlU9S7NNfp1opdqH8w6a+HANWDaq29WL7Ume69Eebj2ixtKsQRQ0
7rPJnPdZG7DyB6W3A3F3XGcTCTLuGTFhYldNuNOhbvapz/vrdEP2lyL+PzYkh4WdxIXPruZvVAKK
mCVsp4lMU9Egi21J8/LdW+UpHn+EvbkV/ApzWRxshfd3AiJDF2PnDF5wXawNcF7QeYEzH41p7jf1
NEx/afSSf/17UUH1E1CJcZUhY/wvd1+Cb2D4TUOoMRp7j25Z7I2EdDKqsBpZKOwCw7vX5SRv7fYQ
+ql11YcENozLMj25WRFn/WDeAT2a73yKKaedy5t5ZbCfi2KPNwaEE0iLU9oiSUgVJQI1oMBY9jj1
KOBDG+hzngYtHky2BOX2MUxlHZtUExtsOhcAWoGjnZQ7mo8ZgkgiDi5/F9VytDq73XQFkKJ+zHe6
FyF27p41BUJpxJnmfVmvOOUsoRxuO03HZ0rIDqgNRmj52h6qAQX55xZM4iMqoXwIUT0H/aZaWXSG
syzMvVaquSGYatxUslximkdJnKBs0GFhbH1TT7eeB7NJ2vLsrc4UWYY2GGM6Vo81fYrLyz0U2ENN
S/m7lYyErVTUR1NINvOUJbcNUW6pj0wpCQEe26QxLeXEK5/vqhbblsrn5kYpNG56Plm9qUmlq3xc
6cGz9KjGikUNQOAqK0IZ25/czPpYu63pleK6roKPJZltQEIVyQA1n9fKaZr807Rh9ehaJc7zkYlf
AQ11ycVtFwLA1Zlz5w4626WVetKXPbfi/Om3fbkZJG7ZkC3u2LltCfSNcNjUyvuI8PKJIXJaHZck
GeMCqvvnj8tbzpt1aH5ItzX2sjfFfkkhBclX4lWWe8Ny/6m7btn686K2Q79g8+c2R3WTBTt2l+7A
cIwzd9oBmbgcklSTr7epk38XWfNOo65+KkcvNsvuLM2lfyt0cR4PM8XAsSpLrJHS7G7yBbBsmw0l
Qhx/kzrQQeTyoRfdfUwpYRsi2QUpL1Wwgv4ccyfG4XpaA2c6V9bcRQAA7yzykRnww1kO/EwdYWXV
9z2nkcAPIjpF5bM4uXaFFNDGmd6BYsaMtf5YLuVmN9nuj9LyR4iiOWq5QvubdpUWqlkEPjksuq5L
w2uMtl3m5VdruexSZqRRbnEvOTTxBEp5Wt3weWIou2JIO0qzlRRNjR/JLAmfgW2TxH3tld5Drhxr
X0AbyMOWIMPMszEeetOu6vsZf8cWgMuwcQs3e8SONpza2nzIG+Bf7tK/1mvDzwtvAy/j56hgeqCZ
TX2ho3zw7EejSJEwq/JGpiWPsl0ll1gx+wTYKo2SJpkfW40usilmoG++d5MMMDPby9oapC45f+2F
RVmV07YO2nnDMKE6FY1BvQShtzBe1yA5jxk5Ja3XacYAwqfIWV7FCl2+HQyCD1B73Hnk9DvD6l2Z
+E8pi+R1o6yHKcycV95xCxQ6ie9FhV9mabYc3+Sx9sbXytALAOW6Ps1dt18pSRLbq7Zhs8ZVPcZh
WgAQXeZYXE5u3CV5DypnM/vSuHUn5vxGQR4kagDY2EA41frC4N56GMh4yh3nsZnViNiquhvJ0N4Z
k4VSniWO4yyyxnw6SFNcO5PAcs7HwECwhJfzEyBqo/q/fxNd9b3LF3Fld3ReLkmHCbCY2qe9Ek7M
/wgCMXa8IFGxLuV5Ii9asRo/IAkAKs55WQQT2FVTbBLG9EfTYoWqhqOUvo58aLGb7FLh6g5smJLz
2VD+ua4atfeWsj30NndAL8ttuZD40acdegN1+CzFFg6+U04pGDhNQG6GiebAAUpt1fvFsTiNSNke
Ulu+tYakxdJf+XOS3KTdRfWVmGrTr3O7lY1s7ny7enLq/rCOfBBzLQnGklMTZ2aSbofhR7gs1nVv
LgNbcUaMZ6ehMPEXJ0uuydoE99EI92T7Ybwuak5BCoAarVPvhgOodwM40b35oNBwTWu9Sf1+vk1I
F71N0Z1cJYV50/XqkrAnxLFhwfjmFcK+Xqr1Gde5PDshAorRLB9SHahtCnAq/vzXwezTzdJAhZ/9
+sKVT/Vrq+YoM7rj1IXDLfUkVpu5M2OH/S1O0SnC7T71002fUqDllJUXgz8G3YnsZzOc2VYKaUQG
f8iUIBcadEMfccDrkSdNGHN37JLmalHP54rkeZIByKf2Qn2P1fc5cNNsXxKVjpnEIDF3Ra1D5aNx
FuV+LIkv2Dtm321B0oGS1MYP9rH9zAlz9ZS7m4I+Ql+RwDY/+R5noSALG7JjsdhwLn9NSCwgdB22
q0VbQ4OU2TR5am4CQpksGMNGnqynS8J+yRCJFuer22vY8E19pcRTtfhthGiJFJZLmb+44Td2KGer
GFSSmTfv6N0XtLXq+ThnBGSmQ/MReILYJw4o1jjel+blSNOG410lyif0wJ/HkzJvnoalFlv6Mc5R
93Qlq3Hfe3yDfSZJwDe9+7JZ9oFNtZZ1YJ9nnXIMRgC/xTZOrS5sEk28pj2sytlmCRaioktAMRsT
tFCqkm6loBlIk3YVXpUxu7bC5qH3OxFPLilKpfggAOckWojrM3H/XrCIb5nrEG61ksZTThZxq/3M
yCgPyHfaZFOP4H4sDsvI6arVCShNA3hm4ot9mA0jGRyFJBXIHnZBMV1jU/qFXcLappUTOY170okH
4hPjxD5n4A2w6Nir9aAz70PbPRuzrgpo7q0RT016SeDh5LbCJ4wx/xaRD/3RKvWNrupnMmx++GW1
bpYZArMDr30sahjftQ43syOSfe6GLmoYuh06GcVmCRw8XkL1rMkrgR5Ig6B285qa2fU8NluzzZzN
OOKFbp32e5mkJymQoVXIcwRaFceknyOIQaUFsBKA3V0bueI8gLEu1sqKw1bLnacEOQnURG3h73Ln
uxtU3d3nWTKIs6KnKKpaVG3OusaB8wHSeIMlNDwmfvPTWomx6rxqjKk/GGANP+SYQjv1KSVNIBdX
dk+wkdstJ99Njp0kiod2dLXtsAeVNWonhGbDvsishpwSOz/m+Xo9llDeQx9gSGB9b03fQw1OWFfT
KEJbjSLcTGb6knadOGu3sPYi8eZdK+bT1BUelmms4FPyqorGwWotxH4gpKe269O3mv7yY1MsUTYU
lKNYY3hyCa91QI0Q/mHsHOv9YtBHsnag/GD77nAfG1k93ieMaeO8NG8G34AiFYhHaXjuVhUOn6eo
loNanJ8duTlHq2jHyFiLLHKxOkcS1tf/nbb8MKN/7Fk4NlvQCcIj/Tu4FNtVU6yROTuE6SbMjOr7
sua1Mp+JLNG7xQNSqikHN0onxj5UDjDn/lAYWXP9+SZai0vG8sNSdOq0jMCNpkunmLgzFhCiaHR/
kYaAM1XO9/xivDGUvPrsRfg9v0ZVU78lgeBhTtdvSjpFXIvyDq15zcpvxZYFfDvU6zVBzKCcYBIc
Z+ktpwB4WYH45Apa+L4fF02nlaGsDgqQ53344iWkzCXkAVwPhmfjUHFI0Wk9ec34jQnnMN3NxKUZ
U+VtlC29s7UM7Ny1XDbTtCx7en/hzehl4XXT6js3yOyT8I2fuu35fKBRqRbRCWhniLsl98nEk93B
vmRcpUV2yBE0JMVdaoJ4Zf8NtmG+tKRtv2q/ZKheuLBRpZlG2RS+GlNhIRRyqnPgvTXO4G+UWdr7
NUyvhmI4WU1INNUsFxY99TybTnq9GguQ3XRFhxgM5sYfl6uFF3In/YnoHwtdYtkYySEM2tf6wtHk
bePUofWug0Nwp4zy0FT1ju/Ou0YfGtyEXfY6NzKPpJV4+9x3HyQTrqMxMungKMk2YNAobmmSk8Ht
LfF6iXWkWGPjKoaHzyegcepDsvTPntG/i3R8qzPZxval11c63jcCwIeRJUL1xRzhiVqjKQ2WDQNG
69r2zpz9WlqqpYzD6j21U+9+cQJ7Y3NuIYF1RaFaPNsZpvpKHyQg3G/SgYqtpgFEwpjEa2cdxZw8
Nbki/EIRV/Z5SaFOjS2D2A8SpegWZKI5+kRbP+usc2+k3SdRttA1mXpeDiPXKTJL9s6gLsXRXqtk
OzT7tTXS4+LVTTQ1bXrK1uHVUDbI1Zp2hllX31OD8Zk3JjkgXcwOvsyqqMzHNlatv9ewQjrKOXQb
LhKh/Jsh+C5las8HZdZX/jJOJyPxswNxDtJur/RQDadQ0o4jRjlm3ME6aUhrB1IpTpZJv5TRusDx
m5jQbN15UhEStuey8k8kYIf3y1Qdm1yKHUzdDPeM3LNp+zc5rZr7uq1vVoNjw9Q0rNRdRpnuWfZ9
VyPzKJd6C36AY7ci6a71iIkyU/cK3snLovMCvqv9jJiVKnLN22OjaH2P2Ksc98rQ6T+JwfnIaiGv
o05NGb3Ou2YMmxOaLUK5imLfu9MPx2yCzUxaT0zEJZ/epSFp5MGezq9NtO7t6Pb5dZe1vNCifjSs
9fRILGIb67Ailw86RVulNw5ap74MVbzW+m1sW3Pa1Ga3t4JLyRxm32j8vOdjL6OQZ7rqrDfPvjMd
VR5FJZpNNZQ53abiHw918NWsefTqbH4q1dJvvHTy77tJHnkG5xhUI03QefYf5ie6qtZVLalXQZRt
ZO39YpbYXzGq7OKxr0nHSOfYYKHFlrfe+G41bQ2gKCDgupy7lNvLeRwg82CcuU3C/qFdWyrOHGR2
oH82DP0iJ32BUpxjfegegraRNBpSP27K/rx65DfqfLwSinj8lU7Hxuvbl1Q73Q6QJgit7rm2NKZ3
CNnMde9ZG67YGkzSvYAf5aaSl5z/KMeTQ7TFN7sOp43to9BclDltm2XUG1N4pLmgegqabtnbFiz6
BClzz/A/mqWFWQbo9+Bl0KB7oPOL3FuMTSIh+m+cXAnbF26/Ld2UzdZ8C+rCp/Hi3obBSEawDFHV
juNbKaiiPE9cCbNAaF2hKmiVcQgG534MXfLPQwqhQavb2Zwn0kzeq7z7Bq9exPlrtkA1R5REze+R
RJmU/f2YscsIOIcb1Yi9nxsHbtJ72Qd8K1V1yOkfUDjnr55saBb5FbRBIdhCE2ujGz4N2yi5eMuZ
ru8U1w6NyBCzJirPkDx7cyEoIRiitnE1oSeAy9tOxczMpo2vjeEYjG6kLGL4G7/04ovjtl5y4lZG
W21zs3yygqGGbdXuBu+1H+aXQA31OY9tDUoyTIdh7w/tj64Ry67gQI1BbwiPxZg+VfMUa6MqwJ1m
6zaYxdWqzewkSbOtalvtmJp329X0CfWjv6eshj6L2wr4T+0rgC9Ej71pbLykKE9ZOx+LvHvtFQec
tMsOtp6bzdSaiCJnywe+zqs+G+3OGkvWQEJa7DbQO0NtS5F7xPmm0Lsd6vGLgU9NuzyjgTM6B/bc
Om5pSMaetrZsiA/2KPq9nV6SfV3/KpHLY7n+RCtOaKkFVhZRO++nihGjshYlbNQBwiA0t+QeU6Vv
p7LzNkniDujLDZoVebit+/6myGy9T2rTjQx/eViHdp9J54Hj8Fvtrdcuxz/cHbfNbB7Mi1bA49xi
qr0WxZ3bBjec8+9KK7gu7ezJgpdAXUiDTSPut7sJ2gqzCSuEYtSM03Pt5A+pxdgWCS1vUUO4m8rS
M4PTV+MCyfQz/eaVtnUQ4V7Av478oky3o8uqkDBzc/oPw+lPcmUlbKgJN5xznluABnyNVWQhxqAB
OdG+pb+RLEURt1lzniQgboCROuqMfGZS5f1MnEWf2pOL++BeVc5LWfAsdcl8lQSrf04ozIF4oxds
iGVVs5fE4Eki0NkUqkzMNn1qthELdhIxDrlW0jYjq/eQYKgiqklXsFGdfO9nr9l70+PSrOLQNlQN
RpP0u4wtnuQPtEDKWeYzftKZrWu9NsxQ7ira7IdGWIA7inSn1zCyFoNCe9DFtvNSDZTlyhfJCTKM
H+UMm8W+8xp5JMQ9iVTZ0kBdr9xEmVHhtNZ+JBduwhi8dwxj64w14xJhfDhp8tMRl2CG1QyjvvQ/
dD3bm9wvvi3jApv4yQzSl5Iw3KjsmAqKVv1ypHjrkvO8bsOxCa9TvzCJAu67CJbJG62ZdVMOBaQT
5+CEPb3iCqxg19j8w0Iql62WvbUUJGKxK8h+rB6t1P7H78KTcDvrvvc4g1SXQtYrzPdjPvPf1XBX
NHRkZZcfCJyx8VBM+3WiuvEL/VzarKF8zpthEJzmCrQKSoRhbBd5jBVpl5Rqel4TmW2YeH+nxxXe
SV3+nL0BsFTPZtQLhyUkCVqC/t1gnxaDjx40J7zbrIo78qVjjol647ahfBqLhYDSZvoJXzc8+b65
xNKp6VB69I8zhiCMaL7nhcYDqwfa8Eb2K/Gy/aCXG3g+9hWJTr+MERnFui9HTlq9U3YboySujO7n
tOkTF4BNKglmEjvHT/V3jqn3ZYAXojYWxin1uleNN966+HHqbC8W832wi2yD1THd+vgOT+P0QWde
nVIVkedDYcQOPFqVEY39zJM8GIdsCAnvZPrnEpia9D46gdYPdowoV3Aaxh5qTX8F2uf1c6JthPSg
QrmuUQq78LMi13Td9/StsCMVyW3IQRUKRG7Gpje92U62YkH4nlh072W1ZFHpdzpKeQHJW3ZJlVk3
HYShtuaGiElV27ka9m45vsPAPlY1K9/YYCXWNCI8yRlZIdbd2AEzCPkQ+jFciI1Wl5g5PVXbjDS3
DUtVAxOV0BoibbTT8J+nDlDaonaI4Li1b4GGsb1m1pXfMonQlVYX6+KTaPlaHU6p+KDtqOWBoQtU
RGs5x+3wLW97Y4ukH1ZzJs5SOR8pPWsLObftSps62kGh5Ue+TTTX2PBp0qLRUbDQHkncH3gUKg7m
06sVHngH240oF8Qo9RxQOZf7vEjvKjw0pUSmbZiwbvqeDFzp6SeH6eQVtGpGGUPxyG5xJtONJJ62
YOhgGztW7HmHEo+TZJ8yzpu9/UhwaMfxti9TzpP9r7pr+AbbilZ6pk6FCwqVRHCfsYAZD0WhcKTb
pJ4ScknJ4dMbCDZI3Dq2VifBodOgwBLMMtPl0tillVxmFieq/s24pCZK0+WGqMFg4/Lfhd35uzR9
LJK6it1wnDZYO06O6pq4dCl4zAGjit3acldq+ioQBjxzT0ZHhbA6J9g3rjsXR1tJnPWKL08O1o7k
88sYB+6HywVYqUM5PY57gt1evKybd3lVPlT+TIhokoNOZhkRyNlgAsknD/Hc3rCc8jQoXOONukFG
5fc/FogK1yorTs40jleWcy7deMyPadt3T+1MyTBkkhg4dzslYXs/tjU6zJGDRgkEZPS5O5xv9ZHs
Fd6xnu5fTbEasK4NlhFf5sOkKojTXBpvIjPdA1LPH/maVkwKGK3b8pufkcpnu0PU2+lybIfW3E2K
312Xm17b10GG9Cadgg/8tgsny0TuA2z3P/DxFodpTeXOVy9NMTlscTR2jAzKTqgSi9ko0BvREdS8
plCi9F1RJx6gDCcSqT6ZxhQgfMhB8vShffTWs3HBYafgArehpdKDK9en2WaygTKfCOWxP2bTYB1S
BUWtwE5H8y/9KKeWypQlbuJkSu+8jZa6v5WqUrtL02ARdnC9ipeBhjqR0h5LiBj8ayvpN13Qq9P4
yyRlV6CB/FYp3qVQz/icLdu6cTtkNI2Tfjhcd96qk2caB4sdbF+MjbXps8pGfs2f46g13QllP+pw
YHQCJ5YCQO6bwZExWfZlnHVvRVicUhfYTzaxSWOvHNLym+jJJO3mWUS+PxxtnooATUa7oFozerpZ
2sufLA9RTIWXiPoyWquPIZsDilF0UdepGerD2qvbUjaHxfA/nEr9mk0sYD0n3oqU72FWXeTSpd74
6hiwDm+XZqpjW6oHVeac1NNL9zx57wkp3oxFMm3TDu67xwTpGN5X+WVKk6nxxrIy4ppTk1GUQFtv
1hwSjLKmLdwl1b6YLyHwcumogWvESMz76Bxm06bKBkKxPc4BeATYaAU3tsZat9UqDCMHS1+kfbLJ
c0SMB6mnGlLKD2edknsJPmDQZngkpJxyVco7ZRpkeWe9TS+Z1lQYKCMeK6K8O6DfV5Dn9KZWGeWj
uhWEgR14wKAQmGKIZGGlZ3xZG7+zg5NnkPA1ZsYJqcqNm4jdaCzfy4YLaGdstW6Ot6tuSemRAWrm
ZjCyPdBHj7UuqhM1n2d0jjqUxtWMOoC0XqIZq7xABG14B3O1zEfLGp854XcpQWkDT3tSCR5ARTs+
aUDSkYWQYBtI+kPYD87OrHInIj2yjXOXEpH1S5DUzMyNKVy46bIEA66sTYoFJ98macZWlGXOLtdI
WfBknDTVcjDN8rYcKdsd4RBcOKinZaIZ13aQnRrFWpP9P+rOZEdy5FrTr9LoPQXjTC5646TPEeER
HmPmhogpOZNG48yn748pqVFVAm7h3l0DkqDKysnd6Wbn/GPxCB+f3XhzOjLSh4lFDHtjxz9+nxaF
QTuXG3l5oPXpQbj4XclmbltXPcalfaPp/rFQcrpPE3Rwk0f3pZMnTTDMat4kpr0j4deAu4whx6GC
gLLSbRkjhWjdeif08j21spbtBa8iL/ndl15Bp1V/sLPRuvQq2WpVjbHWx665XxyeyN86DUpm4mDh
0amatQ3MdLudmLOHQbwP1k7OJLYkYwzh6tKKYFf+PqmT1y5bXhLiHY+Mbu+WPiaM/DppahEabBzD
AXj0LYmzydFVGTV9uupW7JE489S9n+fymU/UuY3tno3b4I4W+Q+5Zu5XUYMRl2SN0MBDvXUW0t3a
mRq9Kiuyc/RPCG0pt9WQWBcEaR03fmdvuJiKo+b8lFyBFzOOWbLtxr7TYnJY0O9u2HHmr2Iuf+Uz
G4/ZiEs3Se+WMme+VnkBseNH4e99IKF2iOz15Cwq692z4kDL+jbQKwaftkWnMMaDHlatC5nOHOUA
8QeX3Bibg+Us5Gxy57vGRpta/Q53WLqvOvehm3k49KTSAm7RfTTz4kST1JuMWspc1pzfGa3IoHJk
DTJ2RS3wnxmZknGHSaZ3OpcjagzwETCGTkRs69lMSGke71KzR2U4CxBsrqW4pmtgL8jO3+nK28NO
VBdNZjy9lbzrIzpStIjiEC3/rhp0Wt6YvkapurrJ8Dh3YtrAnP8o2vQ+r4aVE9RQ6SnA46jPXhuZ
v3aWfZ4rzwgnI92lw4SF25kDZ87JZYkbfeuk8LPjWjSTP+FLosjPcX5Nkiz3sa9OpsqeY6v52dgt
Q1X6KkABuUDxrZcxhKvDy23j6VGv6dKd49XbElvvg7TerMa9nRrzoyuK8yLRp2c9fd5ZC92R6ex2
MjmKybF3nOQmFcjmo3QXe5eU7Sf3NLIQWlvRQIp9ZSu404LRULjnyHevZWn/Um7qbRL6o3I7IW59
vOsHiNkCsUjHTrLVJFV2LpMhWLZepAfuXT9M7PZIAr4VmCBmG804jqV+lXH+WI3cqARnfXVrPf2A
zNJwSz8ocmQEHSKLJZo2psP2JBGX06gFUWkZyaFRPaEZBC0yNj3FurXtJvdX4ySvQvFzB3NK+Gmy
P5F8zjeU51vwWVHlvTejeAqXtrwkpTNuLLv48Ag/9g3MBkl7FkbXn9qRSwkACtaruMUVdk3XxuaF
MIG9o97MvnBuu4ottEv0cMoRRjt+0e+E9EWILIroxuRowsVt0AU3W2zxZNMXw0VDkkNWibICJ40R
l837uEgDUxpEqnfZpTX8a5LSEokodVOafJZlRuLbrA1qU5H8mnYNIX4oU6TMLhb+p/C3e15oiwQW
MrsQogPOArof6Osy2c9JZ9PdYaFIsE1xTjX4ogIjXmPyJbWZbyx04AvBvH413+h66DXZsS8qVCD6
xEVVhmOG9ddUqHkSwgj0gRTMAau/VgNcxUDcOnR+UGoMI2Isp9DVYUdvxzWFoBwpaFSc4mYL/yOB
pIrYBXGSebON+uK1V8ypvgHGxJ/HAhz6EWmDfc83VUSooeK5fRuZvFrH1TZ2gsUiHpKE4yQSYezx
KhfP2fVUPyw6X3WmGD3sI/7WMA32JjNxZOTBbD6BJdGDouB/MmsUnMY+Kabal5ZIdmiwHWta+mCK
gaGTRXWgoTSBj4MGbDN2R92orkq3EHdV8cA3QBOhmxKzj+GIpJexm4ng0ZGjvNimzkkXI2lwfqVK
uzZYNZB0zuDHdIVWqvgmttLZmNepq1wojeJNw5S7Yb9AahB3d7HDrBV3MdWdNzlr105T9Y9Kn4LE
Nh812jMr4tfjftumi7ETPqZcedZh1WUhvinwZHH3WXvQOuDzLodrujjf7kTnbFwdBp2KHiq4P8l9
D0Z1lGzioFQcqZPNybEgKrKI/Q0SJyMNwgksCd81lKhdxmeMWY82+cYV5rNNLJCZdXN6qxyHMWyu
TktVG1s7V/dpT9dvXI6gxCtSsyz3Lmv5xgMV162fc5cFSGhl1t2pXt5RGdGGTsmKFLGG6UuOOzQ5
JKW8rSIWloGPyptrN1zq5Nazl/44AUZmjc5qbUPluHSdLt5b3aPMqgn/tmh12BhAHr1EVwSNUV+y
xGkpZEkaTvrxlM3FbbaY02aW5nveDvGxz3A8kLWfSQzyDiSYnlWCw83IA2nPkIHtQSustVeJR72o
hq9WPnsl/BZJJunBTYWFYmC2gqIXdOdSTXpMctzhSOR8jYiw3F/oc9CiMGXSmwd2Zq4fZPCy3ZKr
cIc+Mj9ohGTwJbZZjamANJjytm1JKEDR4MSy0mqXGwzp+AddINaZOFNmVcVrUBmnJwxqwCz2s2iH
YsOBw0U9qreyGd5/zw8SuraGt2sEqm2/wORTkx3Dl7dw92bnGAdbsvnkurscjQ4OLnXn8cvj7p6H
/AE9GqOE2Xw7mm6+re1ogd0lwxPmviUs3Hm5l1gCzZbxRE1+FrQuZQZ53fyoGpfCXYS7O5V3d3Zi
39vpclu1rC0RKqkAbQqqBZux3xgJGSusT8/pfqK+/2Ctp73FXoshEzJFZrZhlxIuzvGbLso+ijpe
dg45BZlotm4MbyN7dNXwwgfOkqsYp4PntE9dnjGs6rytgxN6CxUwLR+vCws9jvLS5dbPqskO3bSc
/TXB3JtOceTaFHDZ965VHyS68HWDb3d+L5g+JdBY+p4a3mdicsH4SKlEqyNccCX9A2NN/rnozrMa
ySRuETUSNltZDdBK5LAtzGQ89N2rQfqNdPUwyttTzDcXMQ5EcfZzyP2HsalemkkGjnhrdedJrex/
bLVXImdRmbscYMIouRXQi+Phj4K2nm8cqOWeEDfQfHQbpfMwksqvepu7IoZKltGHFVPj4qbhUHJy
9gxkcuYU4V4LrVE9Z4JdcWkEgfu5c5ggQJHqo8eB+j1pbYF6x+ifS6u6b7T5jR6AnZPsMt7HjafJ
r9oSrHnOuwZYOM7+zh68dI2ngViVxm1URv0GYkrgu2ael9MRWXTSRe8TfbHpUIazfNQbgQi/+5m0
+nMa+y9E0dIqBGs7mxSitPnB8+MD5UuZYHFho2/vms7qb3i36AmilbIoxI0U+r4yW3SCk/GrKUbq
00bTWwKr1EmiH31cFaCAHZE2h6EzIJvclGZih6qPf/1fRv3qX/8M7Efk/kjFrTGX2W5CWUJruU6a
jo74rDzNjmTg0ssnEZMCkTv1t7lgd1Ce35EMbLwSHW2GVhW5YWKuk+n4hSS7+TEQCHrgo2c5Sw4+
0o0rm/GG6Z09XS+HSwUgCD+meScPrsVO0a7YCMYHT5UnbSBSZWCwD1TilGeTAmtX0pO0xGsyu977
gRL1h0lWh99xrvlzr1GDO+28ZnnwI25fpRrmJgulossm4+l2yXXWDnt7dQGlSZbChdsGbFrxUFox
BLyJDoayUP6CFivT7x/jF5o2BVul7IabbNlWpFhtcG7MoJ8TH1cnuz0q346OjOoSFU6zcRFRMHtq
NR8UqHm65v6bHXf/UPKPE1JMAyN4Xft3nVYvMPT2OaOyB+it3EMZq968n+Jf89QCdnaGvq3mXN4W
+9oyN0s3RMQD5Z9uiXLU5gUs3nATET0WtN6ShkafvKJnzoM+Sacwpuw7sF1Bk0KRh5FT4h5FUB5k
LD6CiCqzqpkh0I+QMTQ9NfrEQ5eme0IhiCBux2Bs/XlrFvq9Kb8NVKaYSBZftpiVnHPaL9mu8Ocd
+q/mZO3QzTwlaNtuurJHWJPQJmoghF46H6RELUiR1UeiSEmXbnKu2viES+5HHjOtSMRo2CFFKDXM
MBXGH8zyR7O2GHlsXNWGMX2bth4RS2jGG1Pi0I3y5gnO+rkfa4LiMhCFYoquABasWX39mVAUlk3z
h0tTSdX1+V7w7aQUTy1h6/UYUtFUDy3m8rZLugeMgBB5hvVN9CVQrH3Oa759li13cTV7d9Xy5rTR
svX89C3J8Q1ME41WNvxcutgE3RkNXpn0F7v4sGa3kMyZ05NllT5FJSPkLWbTESkspq3irUlHHkpP
DpSBCe+2ltxqCBhO42jcN4PvH9pknENsIxl9ZPxtVV6Pu8HSv3gCvfCf5gqg870FMwGydTKWGYmn
nyB0jKCmtJjOHmMgvMGlligQRIqEZCZt4Amxa2M3QgARn2bYHvK8d+yDkFVT5rBXrZVigx7MFLGd
6BOzvWnYJvASe1PAU/vdVO5R7oJPxLdl7TihpmzKRnTjkKTe92xUy4ZTKA1LAHCLv3ym65+MAiNv
fCioWbnY/m1atxENOgYYdXU2CsZpO6HuZ2a0OrcmjIVJHBRTUPEAPmOzvOmFcZwz60lC0NGKVj1m
GB4fJnrmo5FZlanc2WVt9suQVX60+7TcWEk0n5qE97V7QRE4hzJD219SZ1aAjtqzWHaC6CubLEUe
XOort1LNn5ErP4zWc4KKlqmk0j30Wah+K0IVN16LKrLwe6biZuITwFwoB/u9RTBCUeBM5yvIHs4C
Gt7EfOukfbwZUOluSi99N+PqJ3GQV0PHteaT+MliprJH5XM6Tp3xrrsM9HNjIZaz5iLI3OQbzbax
LZfkQReEXPWMvX3bHobF72Abuw4iHyIrpWhjZ2lqZ2PqQZ8y3LB/hC5JStVEKQymu6Yzq6DUObwX
yw/crvmYyZqlwt3e6ejItqvU3nSukvLaOhoL4GSG2RTETUF/TLSOMIcGWY6rv4ZcHm3vJR/KbqsU
zZPKoS3KRHVdpQCOhOIe04kbNpNNaIqu2ovpHSocVLpmsJx1wKDM+Rx5l3WTD3u09T0USAeHgA09
73tUbgu5MnGy6tefUM7m29rtekqNpmti73BDsuksoSQSLMzmRO1dg0/ELuoM6B3bzNg63DOWEaRd
v+xR0uMoQh8rLX7qnCTjaV70eZ8M8P/AITj+RhLeJ1cASqGFXdZ9KLWNZTc1ryghUO+ZuxYDhViq
OzuWn65okGFY584Zs22vLz5+ZnWbLxVfGgwk4+RqHHPjbQG0HdZLUQFQ8wr8+Bmej8q2JNvUfCBT
3BzragXMSvfba3nOVq1lx4UOopp3qE6bu6E28k3aZMDksXqP+uSEia6gc54/B/CXeZOIhq1o/f3E
0CTjrdqJRUu3Radd5h7xQFzH26YsEO3Y7T2vE8eifS5zZkBBOh3jeA9WNFmgEBCg23yKv4Tvs3aR
qO8IulR0ebR5W11GZ4w1C2WZ7QgpY/nvHfgaGDnmBPCqZsSFEJPKuxFO/t17jgyr0q+CYlyQEDb3
M5XxgVHGxXYcp0sbzZ80k2rHxq/pDe4RomS2sHYqG9pgSLyNi3jJhSMlqHd+1oqiufXGJt0B9xZn
NbrcvfFIy9p0n9UYTKxY0WDxlcQUFIvajrnzW+Ybmh3GfEZFUC5sHBH1O6POCqjTUbsy8FHsEltQ
rR1soKVHv+Tcm1nLgXqXPa2uw65M0pbhR/2yB/fcTYN+Qom8nVUs6JfqsankcFDCi8B4/OmqnJRW
yVL4D32LUzdezPhUzZT3tkQC/haqpVE0PjZ1NdDoVpWcGqms4tuRE5Rqqf4yK/zjEcF0VtoOO+TF
PzI8+DszQjc9F18DsvIgB6FF4pHgoey7B8NGR6JQ9/wuODQE0n59MO6G2HtYNOr1JgsJcFR9pcMj
VA3BhUTrdAB3m4RyvU0/+VTcM0y2c/FhttOxgAbRblpr+mG4j+jQXkH1aCUo9VfNWlFzp0UJZtl8
MtgWVo3kb922NQ/oLaez7hEWB7KoiKuDxEPsQkYj3oXZsPKjVq/uoYYCAa7cFoPU2poxrjWHetHe
DD2gC/tL0Maa2NTUWuQD3/ss/9VqzcFW0M5JhJIimeLPHnLTbcofpR6fFibWaPyiI+gynqi7uM0d
hZ20GR4mn46SlEFnbS9Is+mK5euMW/LF8bTXHDsO0UqxIGPWGs55ae+0WH+iXuw7lA3GorFZvmpu
y6A9E7GodlrZgP5N7cfEqmRRpekt7QYGKf7QdMAxe0TiglKu1Z56/0eaNB+u3n3OsfoUkzhZehJY
5sSzodfEt5EZMNSc14Oxtw1sWr+zMtaE9WUB+xlSkCun1p5z8kNJON+gKdsPhTgPCbWdUZR/WrQ+
Rn3/Tc7FNs/wUxiQXnFxisflybC6N0JQoXTgj2pL7jzDooZmVdczR7DSzckc2va9Z3+lgEFuKZ+F
IbsNtoQHPXZ5Y8QHcSKcDZI07dS+WkAP3eItYcJdGCY6HqAWOPDOB1Rn3UmdkkThbNz0ZZPtXR57
cKJpCexpuFLtvCoF0w9t4GKJ+aRxpWRBVWf2voqw/xLtQxIGbTkKuBjHW0rLNdcRM8uBWSJWzOcx
qsR9Ws0vZEbcNVmqDqaDuM9B9c/ui7J8LLLLInrrbKvxmnu+fje11Wkw0D+krnYclPFVqiHZ2aOE
SzNrBvVxMjaNDYllo1Uq4yU0J55Wz3OuXDz4kyrvsZmr8pDQI8Ck3V4Mct6hWiRq5aXd/zZvECvO
g1Dbj23lOUcMXGB/is7ZfKADQyuJ5Oum7tGKzeCQWV4KwERrnZNe9QgQ87cAZ9L8b73Rhj3EdIQt
C+kFXrntNFbU1ZJL8pvqyAZeogcBWeutfqhyH+d5hb09FSLZP+tp4h26VclfTSmTwuwWoYHMb+d7
sbXV/PTDAK8L2izKOEwKOnkWIBSrRv89RRAfnpFeZ5kMh6pegCGFv9UGgux9sKtQIjalUjg9/j5q
RuktB4fPctPbLPopa9OZedFgskuN3Yl2bAO6oXV3bq/hXNHGlmfB2zWaG6Q5+9DcfOZDsfOy8j3S
iBzpYiYJMS2EZAOrB57Old1b6UhjLfq2UU2BpfyZb3kOLpPHXJCJn20bOke3hDE/FZB2G69Pa9ZR
Ik+lNsFZYXMjYdzcr6HfPh5DTuf2OTLB8FLY0K0+WeclRjrzXxulrf9McFgjxJC3OC7J0YRA/TnB
YdRMjDzCaLajkw3A88bJHOvHgut5M7rxz4gO99R2ieReywKrJCyd9HsqLWypChcjCOFzVuR3wCa7
9b+RxmlSLK9SU86tGhFsxgNbWxpdgZyOKgE3R/C+HVqx4pTpR68kNp86p5uzY43rnNjZgn84Kzdk
WenA9/8eDQUVml71rI9ZfWphuGmtrZJ9z+HN72QHZDDkfxMOYv6ng5gwbXxvILYmViv9L2+LhUo7
Gs1VyzZ42qGoK4VuXrL/1PsW2UMpxa/FHuPQRg3gL+UdoDfzb9mVu8EtXqVT82TUQP01Mb1OvmaE
JDIox2NSpA/KNX6OWk1WMaI7MEwyvpBeEOhHvBa6brNya+B451curU/LFih6soL97Mtbcw8qbJZa
3VbnSBKQO6i/MXevATZ/9s3bLgmqKBF+h57/DjX7Q9iIKaomXrAvbHvLudMXCvJYI9/7wsNchYJp
Q4tG8TepNTjy//MPJU2ICOvVr09FxJrR8Yc/1LUXzfBWCiXur6WirFRgmpybZ071MSjxHpC0QDnV
cFWRUQEM09xbMLRMVWnsJmoUCHEJNUKIN5bhcTSWaajZKcxneRoEpUtChLUyvrXGaUO3ym5JcMLZ
YKmIDXK4YVpcwNjNS1rE2yJyh13nmtO1TpZ9t3AEiwYNYZx/xHTU2z4cMdMxnR3zG56pH0YJmzgz
2W2Ea1Q8CWzUoutKAF3VEP2L1z1SOgaiSZ9Cu4teokLeTJ5f3sTNM6Fm7qbxzEfyBDFT+TvSrJaN
PSQ9FL68wjX5mzynTpr2Ls899+SUBeoVfUy7jXw0TfME6MEIkvBAfGVwuLhRsF3jtmIi7eIwmbSf
oAGZISEoa7ARJ7o0pXn2MyJDgFOGLeaviztqd6vUiqjWnAIVas671HFv7qLF9V8cdQul0OOraYmv
r7NDmepsMHX1Q7NxZVe98M6a9ToVLfs14KXvTU6QFLzx1kymy9y9IyBtn5X6m8aE/8hYdmlMRJRh
+To0Ke7Evzwy/lwTAjk2NdcEMvqpsm7jOn/1xraG4Uu6jWdgBkvdITSs+QEsJz8yLRtk4DTPpORn
jomoI5oOGWUOSCjxFxVt98PNzc+BMu9lnKyjA4McJNpSBPMybYVM6r/J0fqP5BlCcwzDNwiSMuCX
/lqWMfBvZArKvbXXNUWgZGys5jxKxiMM2o+21pDeQYPw7wP/vxXbTxo///mfBfITyPxZ/7vBcf//
T7EjjtU/3IxrxeS/EvrXZsr/87/vv1X/p8z+9af/u7/R+wdJX4brcDqZxF2uD+O/M/v1fxDIxCHs
G0TsESLFv0Iou2b2a+IfQifpnzRQoeu2b64FH/8vtl/TvX+wY5J5CL3jO8Seu/+t3P4/n9sOSS//
DLqwMdLQqvQ77OoPR6iHH0ojcR8WehQ6HHwHrRvLV61zcHxXzWu7CGpwkcPt9QbwYxViNrlUWyXJ
1W9WnXtmTbu8p4sUrWrRfmqsCNzx/VUwirpLd9+7n4YqPyZBU0rcP1ZG/2tIUDr02TZCXhzXxhsR
Gegyh6IL9N7B9ml3qDhAzkvkGXXlvwwN5sTMdc6d8VKyXWwH2GCCVnAtvKEpV5jn7GzzNxOO8de3
hkRwgffFh1OxBGrNv1zllU+rtLbmfPkT05mPCQYfUmoP58Fc++Nj+gUSyQAuMKZM80ZJZ1un3Xdc
QWjF0TJjW49YfcbbIaci0xrtG73oP5Ul3NPYnGBOzB0kBDVGUo9OWdaB7Kr9Coz9zQv5S1gnBR8e
zwlHHUA1L8Zy/hK2ZRt+StutFIT76EWoS+e+koCfKp0fPIf0soGAhw3K3PjUPonZRQ2XDfFWePrh
D9+M+39OA//rD017SCL+HPTj8JybCAr4JqyRhBZZvH++sVOTMaxIuUFyvzyVV4LQx9d4RJCUJ0+s
HO4hseAD/JqAGxkJpN7ZYIITmvl2cvw7x/aWXZ9puzKKTfq8KlQC8MMUASWrhkf5r4jBqObUn3qa
C6/DjrAZN1RIHdGdbDFF2SjE1Yc/JeUBtbwVJpWvXjDadWu5dzWLS4aTYYf6QAZzjpjMb30c3rI/
RnzKdmnyUZObBS6UiF1B+MVC7R2RPe8x9cyTWb4Mizihdo7ebiujS99dWE0RIVhBRSyfJigCYFRs
ID2OcXDrz0Yqb6t5bXas11hXnRC7hhj4g5cnq+afL4UaCIjsjguBvLuIpzRIUcoecYgaOyinfFd6
xjPwJOCoaGJQQhtMOQIbo4UbydSyrI2N9SbqMgLLreK2tR87XYxP1SVhJjyXRf8+STe9wdaNMjmu
rKBZfii7qw6mzUBdos4DzDcDmUyA9X2wj4kppHVdIZ9CGwDce8E2125QZzHYk9AeaPpAa4HIn4jD
geHHZ7avfKwGPJxvPjgHjubqXFr9uyoJWMWk5e7I+P9yuuYam6O3Z6tTN7NTYgzsimg7jHBUnZxu
pe80CB5Esq1EHjRyUkQSMHdYiOx7WP5wLsx528ze2Ztj6MVYfwcu8wITL9eNa+UDnKs1B8JIz2az
QEs20bInB3naVZJywH7fiyx+EsQf403N9nCn4dQO8kWjNnO7VAB6SF+jHWrmL2h8uOP+kQOuCgbX
sXGGsKx0knzvpELYhi445rkZcT/1pVcHhbQuULX+LrE5MMFQ2U3tKrlf4mE4CusO/z2GKCH2LqTH
RVtaICjnySuJxGna9jX12qvmgd91USz3fV3pmywZJDZq/XY2EZiOn90cfSQVQ6MxK5I1cSRv2sG5
tlRq7Wp8bTvT735NNWjV7EU3hWaeI7zQ4A+bvKx2RjUh0Sn1X3x7fibU423h0FQS7Vi4VdqGRetG
YWNM496dYUIz/FR1FvssfWRArl8YFVFSpDvKC6voYpZlcR8TkRiIumHYrsmId2Yj1HoG7UVVTTjq
6Vvn4v72vWW/5JO3JexHnhIktIFtWLcpabw3kpZ4z4nnO9CWjq3W7LWcT1P7GhICQhcCKxrfukyV
8SZ9HEooLzetzBMQYdPeVFUZbarWfPP04qm10aKORiYRefgf5A6Rf2Keaht4Wyb6uIU3iIJMICJa
+uzJrLI3M6NqHcrhQTn8qG/xgkphhYWA3cFI/4TvIAnyaanuWzILhqHZKFvNT3lB4CvBUYHSevvB
EDxviBL3bTYGFr60i97NN5RMlNtGouQdHHOX++6vbHzLm7m/QaoMHdvZnG5Vv4vnFPi4dZ/NyURZ
g+1y0/C7btK2xBeMwBI27owJAkdQqrHNTIt6xgnHV3VuS/xJT50oH6zFvBUNrkBPGhvKE5HKTPPb
5OAPwZHVww1U6EGXjZFnGtq28h3BLLIYn0jDpX81TO+zWFT83CdVfury6LUxvYtbZDup9HeCJdGm
IX2gkO+7MGx/PX0+hCCBeUGXqeX9YzQY+snDphtMBWI2HZ++q1nQ8aYL42bGy0PG882jWL552Vie
zBQlOkT1DQILn7gO2RDhMojQmudDMfQHHXL5phLjq5u5bYgCkhQHchKMUbw4UV3fs42QHy5Jqshb
tSc0jkqc2XRPfQbBmVlANQZ52YXmafit4ds8cwyTDjdPRWihQPsi8+68ZO769Gdik8haf/d87YhF
Gk1KVBzwgRhM9KsFHal95uVvuKq3lUfq5+B/Wm4CZKFRUUQSiYWWv917sYdUewk8hoMQ4dIlpnuH
tVTK0PAv1fRpS/Hh5RB6Neh5kTrUpvh38WySdPTgN/YlMbxxN2r+so8K9bIUPi+pnX/WA97uBVMq
zAOCdg0NqoG599QP8V53aD8bHOPk1M5LYecEKRJoHRS+Ee8NaT7C6QNzjlnQGO30upikFWaicvZE
HhUlldE1+a2NkBxWIFQ8WzoqXpfbwfM+oWPX14UzB03Vj9nKaTSrxrM5W8V9rnfimGOek6AQTZnt
Ez9nIyH2yeX3nGe+AjOeOjlevETk17wtlxsrlledIsOruf5PX9ytnvVt4kRVWKn6Xz+Mkg4oA1nS
8fcvFIMGu1fzF9Q4CDFVyfvfPxcLdXzjtdPL3IqwsdyXbmqLu7Vg+1k5itQZMb4xaKujqNAA1R03
Nkk95qHS8cbwgDfE6mCIxI9zUhG4gE/aAeA+K1+ePJBP9uy2uEHGth2PzeS+RI5+aZAhbuZk6PYy
WyigS58jtXpDAG62s1ahGu7waHEeAKX/aPpoU0SEmRmj+mm4+VPt1npo5gX+qHK8OnEZJnlPu5Kl
rgaSuUNnfclIvXqNGxENVzFfxI8ZDD3MNV3SlTot48pFA87xvBnclCj4ew+p/IReTUvtapt5zX1X
4RwsF9c9FXX3uJjDJel9DTgz+x5S2w/1tnI383ePwTDwiSnbVI744C7FduX9GlxV78zhhacpo4Gn
RSXTuM2egA6s0635SzASDCqXW9uieoimTkJ4+aFCdw+xAwE9qsI8xern0Ncpe8D0QXJUeZ+46leM
miOIyvarJ4NAb1eyZN5bBCAcfEXqnKnG/sEYvYcc8i+clSZuLE1cVJWu9ohU7quFF2mULc8dwEhu
ENJA+M5zrHQwGdX+slu6w9wPoPSGpBxYb1lrj2Uz0fzgfg6DywVYaNZtk+cfqZM4gT8X34sDHK9N
gFVSxBjAs5pIMVSF4ZRh4nOFujeB/QOzLZuwG+7gKq5jIj/8ZBjDbCrIKjCKr55QojsDBsnNu+x2
ggAqRifdOQVIiyjknZlyUQ0xv8RNS0YDrznGMXpnAEXaLtOFGkT34ijp74tJf0w63YCH6x7QcnRn
QM9lfUCX7RrETOWTd0JjNNcRxLa84OZS+0KYHlEaZRkMOYWlaxltphzMV3rqhVnqu7ejObd75RQf
bdbv0sK+p56J7znEBDvdgkduTJzNErsMTGtKKukb70lN4LuD7cJsSdeya3UaF5ukDb26Gp34xj63
48DVQt2R1V0NP6lUa956Dn5GTVaviwHjVvfuLUrgnbT86JEgCbhvxC/oo+hxRkhN+ymhIPEqixcx
omIDExEWY7x+uQrBkeVDViEmwJbTHOICI7DjA6+lVnqTNVmzt8BNi5GicRe9Oe9zcSWFLcgNNE/e
VJ56pykvOT1YG5fo6l3r1VDpcfRWxL1xyh3DOC0T5aIdcc7aTIj9qKXh6obEGxEh+MoxglIgOafY
9Mvm3kUqGOmpgvL2q+3imtXJz/RP3SdRvauHC2PnxXO79ErUgboz/JjGUG2Xyk471ibJLUKrvhNU
gHdTnqCIRTpNvZD3oafdmb/6i6zGeGssuk3sd3XNiRDT/y9R57EcuY5E0S9iBEEHcFveSCVTKrkN
o9WSaEHvv34OeyZiNh1qvX4yVSCQyLz3XGfIMf0Pt2JUkka4RIUmJqZGvo31E8c+UtvHOQ9eaTck
oPmYvpipwdDPRbGgDUbdBTLYIhgJLatysTep2SlTW/NQhQu9z6lmjgeUoo46+1aGib6V8962/XV3
M2gvMxSzmidJYT/ahOdFcXdH9BM90SL/VJMPPqPwQOXke1vOGXVEuce4SYVTZkzOx6V7puL3MsIb
EHjTYcqzp6HH6hr7CE3RDPN/DH8TSgIKdC579rHmnrq4HFqGPgheGf2Hc5tuc8t+NJr2k3Zrid+M
jBdEK53NzpdclMTPSE7v2s6cXaz5OtKKUN5B1wfVRe/gwWTM6/URYpzR/ml64xNC29mas0uD6RFF
OsWaVahqmwzBb2A/sSgZcWu7POEJhi9FvOjaBB7ZNvGRRirDrDh8HZe2BHXMfWO6f4Ige0hLDpS+
m1Y6LX5Ec82ClxG3NDf7eMsEfjt7Ln1hzUROij8+N242ahQVYsaSCKZnqR72nV2+xkxv3JLMQn40
iHNsenOJTiFpX1uUdA+KxyvHDedab7SYtq67vGdYiJifG2sLANgwibOwMeksAs7OsAhVDaOFYHvJ
dP8RW928QrNh7qoK7Ichn6LBvRKS+gch2oOo5NVOU/q32YvrouFz/YtEvp9EFfJ/69k1mm5tiQ/a
nCRu+N6lVunbpKxjM9pXgthResLm7JKYQieZiGjHn2fSn2Y+9UJPK9kYvt4b2nkxBOoddAfxKvas
ey7tdhyVqzjpHgDlvARN+GTZYGFUZa78mJs+CsQp8y5hUB7GIv4TuNU1NlDemE31EC6GgdFrnzS/
Bq6CCBcJD1ibHtHsw5jw9o2b/bXwNGPl3MLXNVMk9kaSPI1B7KxTO4bNWtqbYDZXYiyf9fzoYHpt
M4IUm+7RUD4oAsvCDtgCLZuOiWd43EvbfFNRSq46cZhBuKuTnaA7amX3pyNtPURVVeaF2hspvwOx
GZyqoCDMEkvzKPxNIO+AbVkb9PZAHWBoQ5euUnxzIRYHG4/Vtsp6VI1mvgHJjLJXFJ+Bx3S4bCgU
B+8gWhuArMK5bCm8RfP8gfH4IcENnA7DNm0GuZ5x1bdZ8uSy6PAd0I74m7a0/3HqULU6885txYR7
QforLIBibY3xFmFovC6xZa8T2+Me068qciPXdO+PdsuDmBkGU+xy17TxX90FdwNZtvj8ysvyzpqA
1HZl5+2ytOJab+y9fNgPXU3h6CBoLpO9qSFU9BhMClucItsibxIV5dplQp96YbO1XKAZXFvApIVY
t8a/w1y9B1RuKLcqzIcBBqDEqdZ1cMyr/M9APNlqiIJ4a2NDHPqJwtb/NvoB8FUeMC5FODiUOXEt
CuUT/VBeDzzXPXPWtPDeowi0uJbWrWkrBLnFr9lXb0j9Wph08pVIjd85Gd8Ki0k+d7Jd1Bt/FWjM
aBR3XWZ+NTJcEA5pt048egRV0e/1rN4K7T5VeE82JtCYvJR/qjL3KX+xv1fesHPhca7xHj5bQJ8Z
T497zPsXKcbP3st+gpZeDubJ29ibEDLMx1Y26Kacv5kuFiJviz1sTJGi5t6udoqrV30PXC5QnjP1
tov4MNheujPT6T6s5qujGViF7kfAKPaB0E3GQvlzNcDKjfsNkXIfSWtwABsd6uhFTYHMJixEuKs1
g1V6cvkmOxLu8DHhPd3nPZJEoO99w2BzLLwRKgQDdjTQx9oDg2dhAC1QHK0KAwDczIIyewo4JXC+
VPl9FcebIHOTK4MVeQMKiDLWc68J6+wmmjevm8GkTUa7d1XR3By+N6fm9KxTVd9MUqFSWYvHOSqX
eq6MTpntf+i68CFApdGNN89b8RXc07+/4ocuNx0Ql8O/vzZy0rA2odaO0l9PWs23SrrOzm4Y50dS
cmDYw5/CDkGA6HVrWbjH6DcykHf9Z25sd3bh85x1sXOYhdQfgo1OFX76FpSiBDwKcK5wWv0xjqjZ
pMvONlkljQ2IegExf7cujs91ZNFTQDgrnaC5tAkd7i4rPlITHiHp4cyABzv/IHDjUevIe4ZcuE9w
eJ6HfCJUYvmuEoLExo4L45Ti13rzxVc4l/kHBv96ZbSltVbdMG4HVw0fKsE70nrm82yk+cWpEPI4
juheHN2cEu0DAOr79i7uXfUyzPZBj2F5F7UAqqQFcHhGIyFG92qojrJjct6DODwBk1TXgZHTOY6n
w9BxtLv1eIkNr7lWDdcSd5iirSgxKdDmDxfPO3tLRfMGy/RyX8wPbc0NDwl7+jGYzQ3Zmf/E5k4R
bKmvOOU0+vdPA5xjuI/Uxbfi+RQZ0Xhr0/xY2UXziRdArIPSfIzyfFvjjNhCP8PsL4fkWJE+pH3P
ehX27J3z3gLDNgXxB5Yw7Hna4KYnk/gABq3cAhRl3jlsXG6955ReJ/trJs6Q33ps1m61icq/+DB4
TpFYrGe/eO1iPONhIf84HkJGvs2L12VInGr3fk7ifpuM6UmWDZgvY4boCEkW/PC5xQgOsxat0GRD
lQBhf4r78Kr6zmeHq35FMKGQZOJIWs/Mz6evROeM+zzvGaOEv/lslDuB+9hFtfcQG9xJ8ycnAf3d
WdQPzaLTDwEo3SWLzL4N0HgHarL3U1FCbVURgpi0e6H7i+zS7LurCP09dSQAvaYhNmn4Mpg2bZv3
oiA0QbYzGe6+d1AYI92RojkM62cHIKThWCSe+f1nnyDdkkkf34/IgFtX5jsBXw2uTUNTuHGOaFR+
QhSrMYReZKD0R3KbFIS4Xaem76x8fHLmwkSfgHJupw4iYWhDV5eVehujCvnGIvnMTPMGUR9don5x
YIFs4NrDa5LxuNJSdMghaJnaQkLDS+VzU3uvUDguhj3gHeYp3GqrfOhCMS6Nz2CfTfEndfBH0szD
S4/LAozxJ45kdexil8q4tlC8s4EKKrJ1oqMToBDstP41W6qmsHT2bigwWZN8DLbMHI6FwKA1osEn
LkGhQmKUEIaEqVpDZmySsizOjSTxKQFMojKFc0QWXnua6cQh1tBHdH1gg1ienHx0z0tKzXjghEkz
FxKpoXO9svwsPDYlDVEa5VxW3HfAltMGsyIHdZje23mQ7AuWbsaXbIuTmfjJzvG7F0P+ogrLY89f
5IPzqUjb+YThbh12uXsYKcVh/xiiOLWui6Mqg/CwH0T7QIo0L32QHgpARKC5Ah9wRkzsqogz+jop
YdJVcDLnZtrSAWZe5AO8NRDyUglZJ+Zv9slY/mhhlKA5hvcoGGnZy8/WOGlxKpbv+d+/GswPMizD
mz7z1KFjQRgtSApvmB4kppJ20HoV1smIIDZHtC14XA5IqM7ADXa1WZQXysSOEdGTzhN4Hn80a+Aw
VFa67ermUiRAmsy4PZiIxVbJdwrJcKWAoF6CAA4N+Bv25rD76rPZ3fStC9RjuPZziXdEtIySbFSi
pksfwSeOeQ8x8yO/9uSn7CSz3vU0DBsU/OVOJ1B8aG6fkhYLq84xPLv2dGS20666ZnoLE6UWD7Zc
6bF7iJtvS3g3l7ZkWNKwYWtzajjC1ME3jDI/WgGLMebpDxQRfIeieuoUNEkrb050eLg8jJpiu3CX
tBZJlnUMto1nG/tcB8HAGylbB2O482f/XCcf09zCCAmStzbQsNot8dtb+r6nPQwHMPtx0vaAfITb
Vwh6LjS4F5NwcXB7EEhlj0CaW5a/sQP1kuUN3uJJ3aed1W/H2joymSGyJgoTeEUSTyvs2R0E4onk
sybfDlHDozfpfRMmL7PpJHfzZKyMSY20QlucaIoZQGWPP13fh2dOI3/FdlS5sX4qZfqnmJIXy8zP
zmxBY+D1Szo7eQAsEaK12bdmsGsgF1MzBCBjXI/5UYjhDrG5vcMJvrS/gPKZvbMVAKXh/eGs6ibg
txcwzMHTyJxxhloFpSmO1/VSHTsgdVG9G4sUr0azZ+CfDAZWuE8iO1PHI4jGQ4q8dzNroXc4Iu1n
j3OOSQB39Q7dNvEGO1d7PznGWgCl+7ioAWf0K+b61Q7u8i1id9kBhCV15QSTXGt0t8GEfBct4Gmg
xCIkoXqZ4+jJbGCVkDqKc4pmdysdzlSiu6tidvHlQZCQmNGgYzOmt9AB2uk1NaFQJ96zn4bearSz
J4dRvfvpBPd9RCBkDa2EvppHWF6Wv7H2fa3f8dkFG9p1JOGExXSx1cUt0aaCoI+HgISNxIHPUQ+/
WQiszItIhJm7aI2IyYUAp9miKmOrexvTSVqvlR/lgBpLRKOd8RnUbOYt2bVbt8zJwRur7KXO201i
KOv6keRlsLFSBirAvECIYkPPi4NM87s67on8YSfcQEjGN0GkERet5BZw8103ObOWoOWP2iKalHvM
7+w3d15csumlwd7Cf7yf8pG97N/nWngNp7SZx2NtPUB0oyD996l6+fy/j+IGLz6/7GOqaN38+7xR
9Pnp/3/lUGOiSg9mFSyGwFJL4N3/Pvz3DythVHTQnWHjMRn833/574d51p+9xTRGRADvMahhfSoG
7IL/PmK7/uM0yYMLgHAPdOs+Moz8MM0on/u81fctwkQgGew/NHp2Hs6/Vbn4jnUldmhLB9qU6Vk4
yJS8YAj3eW18eQOYdduZGAq12VPvabSYnvvcGcUOs82jVmra1SHFCY3JnxIMWNW1AEvNqN+ErVoI
2DY/SiTXgymnq4ofCUchHcYGlBbj3WOFQaqzFrosKvNVb7sQaassPnaVeM8QN0AhMn9KCsBV2Hpw
/33xQ66eTWSHR/YTmPiSmpIF+GgPwF4Hj4fUwe8yVv246wW/0VwRUpGA18tsfOQ8rnuVjremx1I/
LOmEmmo8pX/C/BUVbmD/eDnsPQuR2cbSGXJso4xvVmoejYCIeekcuOoFm5kGE0764cyJ/ogLsOJc
mjcSRsUWbB8IWptRdBXccYtWlB6Wu2bZ0jtxux4lOjUNVRtTPWrHVe4GDRaott0EbvTtmybM1umu
oGw6T+34F/3QUgLmX37OskUR8xzXEn6E7p1NXb6lqVjcqnzVHsxOqLS/R2Pz4jc5Ypd4VtgzuEnh
ls4OkVhj748WIKXTER8TDBGNomXZQoD439rl//WODTilZfn/d6kvi/j/Kxym8rDzTFoWy5K2mob1
/29h//vDsPsA5Z9lU6rNPiIIMT1pZR5EYoJOLjNMtgwJrYl4HqRnG0Yg8SbWBPU0E8/eFHBNsoyh
ug9t+xh188IQzy8mRt7GwH4nO06lPgD6Yzh4y8ogOeAjd1H1DzwVNHYuKm1pYNGg2DrRrHAOT99C
u/39qHCnNX3121TfOoegrmtU2x2G6D7kVj+RaWSzqaa2wb02tjn7SvvVnV0M07mlsOGLv1WTm9tc
Vn/HCOKDhUgAuUZwGKDdLMiv+45B07rWzXPbOQiGs45qTZdg/evhVVvA5seMl3sanGKTCpOeaQlN
H0Nqie1+oXqRxNGYC1E9bp/d/rFLvmj2ZTvLwHPv9AeiLRwGGX1379TdkSA9RiF2qVbhZ+QDV05K
n6DrLrvrdDoADBzKjbxMElVoGGXjaXQOUlP18ERdBzUap4CB2K7veojpWfQqbbTLyYAyx6n7RRnD
uNb37ZuR47Aqo4CpNxbAVRcmxRH91bo1ND4CIfSB29M/wQeDr3rrVmm3q6LhDt938KrDo95bXg0b
3B8lGHMKbOaAMdlPwFqQWdCPNHlFSBzZ0RPkiubnPxBfAlB+ySt7s0JTzbRXjpyJPQg4cwQGSbt3
ZyO7Xfd5/8BQFvNDgUxinkdjbUbFV2JVkulNbDG0gdIbkh+QFooTm+NSR9I7jkdLMYZT08jLWo6M
/PujQVDMKukTxNLw4wpdArwNRL+toEkxBIBIbKcW7IUAQ9eU37Grfre4EM99mLzHBg7o2QOaydU2
AewxuD6zi+CV1ka1ixp6QXDagVCwEHZ2Gd2wki9NgsHFywDe0sbfcCC/zuZy2+2EfrfS8MXBhbUP
iuHO6Erv5Bc5dVng8GYWebFL8P2tChvzQz5H25QgTHp03XqKp+8g68SPjD7sTiw2VFUfkzwinaI9
xSJhawrS11LJ/Dxx9wxE1e4xTqWb3sGiH4062tc1s2sYjB/MMrLHHBg4thp9MiO73Lhle4boOBwz
+hi6D36IF+CtxGBeWi+gzZhe0alpPeGvBzEzGOT9VS59R563FynpxWaa9B2qAx1kz5ZCPIT6jbSg
iQOiIR2VQE7ukkxXszi099iaIVvm2MaCwqKFS822MgrcHMtaRa+9skr0+DPeEPiQpJVkPgTV7GEw
LKhErgLuBtvGmmJmRL7/qlBE2PhuGejOT2TNncsCYndeRwRYAZtkZe9C2aYbK1QMszJrKxHNrCiY
Ui66Yqv0NXEEoMI4YMVMNPyrgtfNsn8oDM4G96oVeYgXgxku1uoZSUEbEe5Q3s0cahZU9Q3oMbFr
/PRdedZwcCE/b0JrBPE8Fu7B4HuNZjs+zzgH+2ZExeE495EpUXbNC3OiIRqRevm3MN+TxAgJRaaG
tOxylTlUZsLneciixIM31TVbwjsgIcUb1l6ChIpHpIZVtJYOWCIrXeTHMbZP2zOnleH209n155Cs
kvHDdzLJEsCNIscuXY/wKshQgv7rlgO2zLImxZExFoLSVZmWKFGQJrUWAVHIFivzj5nNW6zzNz+E
IEjQUEKuAlniGhAg/H6w1tF0ndzwWMJvXbuxVx/YCO1dEmEMbtA+tSlRcqMXQVFmL1EuyAAJ3mvC
TLBm+KyOvg0QZIrisxnM4kDomFxPfo5uMmC25wEoHoP2HTwWwFGzJIBxLtGr1/HBw5WVii3zs3sl
g78JPr1tZiIVVf4PMAtza1pIs4IafrDNCgU4tW3dCuYmjeYICd5U+1hD+tRkPsWMruQytMCA17HJ
RTajuRkRDVQxmuBN5D6P3+Ywp+kzwldaMtiG3KVdMdcf0LJ2EMu+QhiKQZyZe8ZEAslbNqyi5S4R
xOV5IEAP4tJ19FBB8Q5imkWCFJJptRbUybMflPsGgifPCeg9x5U8URZWHDKBGYd3x2pAjB8N3p86
Ha0zpm3eY0WHgt0RbsqOltqdxv197P1o30AypiukCdcqq4mevr/1arvb+bgNeONH9nGO+JZhnuC6
vIpwhjDI4L5FzRiUOYRd5t0NQjyGHkl/bJXzi+NFnEZ3qx3O+V5clB5o6zBO3jvLv2cdnsDNbNA8
iFU49J/CiR8xlYEmj28tT9tK9U2zSYvE2TpLQmFiop4QjGbXonISELRENiO1CNb4W64leRNgE6ud
nc1Pc4u6q7bJPwL9qfY8rS8ab7VwsQSGE36NND9Hdfxrl4CnGfZijGU/WltEaq3Iu0g2AzJWBn8E
dIKptCufHDWIRswFqAYqDioCJJ4nwHULD2w7j4Cx4sKELgIvp1JkFpSueI0s8TbWPPORmai70SNP
dBron4X6vTNjgQ1hfuhEGOz4QvY6y4JbPeRIVPSmjOfwjtY7aNAuRjaBiBKKvYcghMgCKBxrxvVM
pUNw99j/Dvjv38ayQDqoDFJPzfM85PsuJmrADMno67nxbgjv2phNHS5DRfTOLW5YBvDbaEiGp7Yn
3ClEGzKb87Hz/8l+7qoplZvE5QAxsm1i69uIyxyq1hdpaNRcVUFfK3zrLNJZHUkoRuc47E1e9k0x
kzz3Kf5OKxnzTa0CqEjKeG1EL9c5CcJbLeHP29NbKo1zneK2CzjoyvilTnD6FkofRZS8DB0lbc4m
cesdlW1dFGusHVXtc7O6D/heHkdoA+lmtzxw6Vh2K0mpFPnODc8qbDIjWJchqOfObS8CPsuGIpOL
Q5Ffbdm+F95L0wdfGjfiobaNTVihJKUn1NKuOkXNxqpovxD+wHBkdrLXsTb7M37b4wQ7xQoG2ISk
l614zEk7XyKBCngzjtscLLsdjnkTo3dzI5/J0rTrFuABPZdv0yHteKjGh2KwAA8QB0eDknwUr2i/
U1jZ7JPl2YYuidG/vZQzBVlFM3xicrROKutR9wOUQIWWqMvhukPFcATqiVRxHSn3Vu0mO0SmPGq9
EquUzRClV3ZHLu+wYUfkFm3IKzfYHeODp1KrEOg7k0iTsZSpf4J8DE4oB5eTEGVEk4KSSA1wK7UI
DXqwFdE5fnuqyZFhJsBFNH/xrCLZSp+wIekbDwZtZ/rhoctrXx9END+RLsBU3HjqO4nKcaAFB3jX
I6wuV+Ve1Lh8s9hJAS8j1Y00ymgR4Sdc1K9wtQcHHvLQiU02RztFctBKwPhK2cNXcytIegqt40xu
zzjGN/KsenoBT33SXcNOvvIVnQ35eDDV6MBUHowSeu76OI5cXcEzvtTauMZqGTLsiiDL93ULRQ4I
PYEedLIRP27bmpCHpmzVumoh5FbZE/DddWjAMpTBaUz8XyLsPkGNQuNBVOGNn9KHmF9yUNEEfmm7
8DtN4ZjbiGbMcHivIl9vi86kAZLdVYa+K+El1xM7qWqZQCKJgVaVXCgOix2aBxr+8uhn472VVIdx
Os8ZrgnT42ZDeXooe03qtPNr1subBLDqUOVkD5RoWHZRBe2/INreCY6Muwiu1KjKbaQ7fvVb+wNH
x1B9iWj88ip/nxIBd5Jm9DEiz+NJ99ajgd6gpk+6MpCUbPlyB09mL7k3iQviuDMzxn4PCFNRLjLQ
abZlS50T+jZcw2TZv+uNgf8+ajD8o1B0gj/tiBCSi5q19ZropY874+wXoVr1Pio0p0vuDav5QyN6
zczp15sCcWwUfZ4Xpno7Dve/CsyuqrsXbnIjp2QBFGw8Wdw2d4SOfqJ15ReMsSonZa137PnbwIy+
mWldCAJqdmZPJ7Q8hHbwpyuw4099FK69puL4mgpU2YqXrX7jvk+kCeTRFT49ZCDeKZsUuvWKiUVy
qCWWaMsHxEwLjWgU6ENBe6pcUa5dQkXiojqkZfzJajGPeYlfzjcQdQQT2qbUui4LxYinx0hlRKhG
C+SJHt6IMXzqbwMm4iJnvj/PwaunUYUGJGV38lINFcrYNHsxS2YbEApKnApmRn8EzTI91YYOrB3x
ibHEEqMgAxeaEUf1bzqSfEaMgNdNOyRUuvsxpghrJT8PgrOfYL6z2/ED7gPpESVXLWXiCVh50geS
QOFBTclx/KsFDT0Y5iFCCPsOjfvBVFwNZjs7IXg7kmxdMgxT+JdLbP/tYQJMtvzHuFe72rjFY0FD
NNBXM5K/9mQ8pcQSksRBBRqa1bxJ8d6tGQw6VTPt65GD0bGKFWmm735fQKxg4hmY6SY3Kppj/Y/p
x0iXoupxqgru2c5jEkZfXQdCJEF8ZeZkxBKK2sP5F9AwmW7KKnxOnXc3pGUajFedBX/zqlOrOKID
PUzhLUcd5Y/pe14W1OlRutdY6ierBtY49z9zOb/rdoy2VROqPVUeSkdalyDz6b+00RZ758QIdm/1
+lONzUlGNmlOAcR7XFAInCoqnRmFQylfld3PRFh6P/EYXJLJ+Fq2LNLXTqgJ9zpBLW1EpMlgiKlK
5oJLNwmY1k/SjuiozaeWkdY6MyxSPTyKh9xfjDyXQXqKXnZ68waY4XHxrRozWTsDjSQNAX6c+r9l
nm2tbnzggbtY/TO3AN7cWji01Z2/gCsfa0FEQhPqSyfqtSOovDThG8gbzL/2UggrixqlZmOc/iaj
Y28rt7u2Po6UGAqJn3AgS4MsrXJhlfq0JwhMZv98E/OcHqxOvfSdu65TnwvtUloa/SPg00vExT2J
uLQyUaj5Ak7FVp48D/GwE0GzR/9C0MRDPbn5RmcjWoEQoVwefEZW8UkfB71kuUgv4DlbRNGia+he
iRbcmZ1mEi2ik3S+c8Mi06XhtC/7zHmg/bKRSf3XN6f3NEpZI15wXdaJ0zE553YDNJggFSsxMTsr
ZODCfhgYN0ZFw1PT4e+WOSWTjZGaGEGio7n4cEfJjb20PSbhznZ5QGYvAazhiKcp1jyUtH1XpItP
VvA99wF3sw6TAFwYNK3hygHyMOoLd4O7OHL2dkXYekqgtqnma1AryMigVDo0YrHagfcn03Riz1yi
cIPA2aTtSMJBrZCcsSfToYUbK/NDLO1r0vlnQyNANqKXHKVhMxbwpJYhHD+3iqA+m8Y9I02s3qK4
ARmMV4XMyO1GNjehFeXZpy+oi+/IaknzBdrHmY7R9iqJQ/Yn+cCusqVFuXI9LLiSpEaw5tBJ4RO4
PdNpQIuPtg3ruq25/mcImV2uz3afPmtG0sXcnCIX3kMw1hjI86MonTs56yVy90J4GGxyUeDkF/PW
T6mnkrzZL5sn8Ky3fy9iDU13XRTz3VyC9A6GczlQ9eZFu5MEoakpOKiwuqTV/JpL+ylIhutAdFeZ
QqUzIr6wxv1eRHwbL/3M/eKTF//QWpA8i4EfqiBdNAiDv1aWnpRDvgTcbQ+H1E664j5kp/N8f9xH
8tA4LiFa0yc6+mWe9qhle4ewb00EwDfa0DhUF9xlfw15rzP7gqQTlApRa1kGYG5mk4knk6Z0aNIw
L8/LOwI+BFFZy7G6DF3iJR0Q9djK79odcP+N1wyv/gRfpobEbUQERhivvp5+koAVKyrgWZkLvtD7
sKtwiVbIXsMkQRldBRdS11f2aHxMnr2ISsyHQvkPyYSzJk1tWFL6uczGV9vlra5c55hKBnJzExBX
GviPrcpxjOXi5LjOwe/81674nRLmplwH6YtwpnBx4TkZkbQxC8/xqVvLYeXFBV4luoW+VV4ZCX/l
GWgoyW8y05Rxie+BZXjDtQeooR+eXUFGh4cOHzkG8Qj0CNaDzSYNqeWP3VEWWtanSDuxQtz1LlWT
rxhrfcZIVfzKI9LZeRO5eE+qH8cwvK1voAROGFVv6uoCZuxgryeMLDC5RZH6D1MbgFSb4YxNMkVE
gW3DiXFom1Lm1LXyMRbIQ6Q8qhi8fm8hQ23finn6MccKkkz2zTNKt5fHgphIeguB+9ThoNGNEe7b
wbp6VHQx4A5saMcs9DaVb7/k/giJ7eSaFTYok+qWWc1c/qIhuXlO7y6xLja9n5ERbmv89I7xVOXt
N8ralH3f2zhl8ce1EHJMnGiC7F87cLYEnjX6cxJVhQTqvp3Khxz70HEyySVdqOimB0Geuoug73Pi
gsSpimDjBSSg5LP/Wue8rGNMd4G4vFhlzTp+H0PB0UzARYq/1BfWY9SG31oS2IcM17d9wk7S5GEa
6OsUsKsx2GyaIOea7ZnUKdGXk7jHcsR/OJuAxwqVnzu4MSTtGRvoDCfDrz6ZEJ8aIgTS3nxvl7AE
Z0pf6XYgnE3ZFqwej1jrq2Y7eBfL6i85gSKbYKCgtxg5mycKh2Y1oMYi8ZXwBFnd6qqvjz07B1OI
Yzfkn45AzD2kzAZcab0aCiqhNpngkgmHgaPzbj3DKj80WaUTakVhdnc1JULm0RmgFfT2Dy5rGslu
yJMH4DY35dN+LKqWLt6vhMsG93mmtePewzV/1N7SjAj5qcB6MqjIXtAkPeZeRAkYoHKNd4ndfUTh
nYMr9pLNIDc5cqG+nEs//CIs6qW1xeuc6tNIdIjbdgKkNx8p5FUUqfYlwZPlx9a5nZS7loABu5gG
D85BUsPQbRYV/V5w/MMWrBps5vSUpmezklu7u0DvPqqaxmRFj6OeaHeqnNzgkvsVsOt2y03xOZS8
PvQ0P8FB4HNzu3duOySTxdEakjIhx2Q2oqNKuGGPXn5sGU6k4lMzydm6fnslrG4Lqhd8IXfhXlpY
A71X1BlHq61hjs7DZwEC4QxkjcCC95D7MIfSNuytZ7iRTxJHKBI6h1H4dLNz/dEVztXuzJaI9Vfq
AbKh2+5Vs1hWUXQts/ih9bJTEZt3AWLskRfSdOy7HFSl2ydEQYzMZ6vvzLPelwqmBkq3AqXY7By3
f1u8HMHyGjsol1AQOh8id1+9IfosbX+T9uW5hO+xDUcNk7m9K/vhLZ4ghmIq5iuX7iF1wz/KhTKY
sKlg8ZEi/yrK+F1FxrSr6ATFJW0q7n97w5EPdPu4hvvkbQ/iGpJyLQyuny6ZKIP4Ql2Ne+9eI9bU
0fSAcRF1f280+74194hieGCjjY/CZ22X2dUuhgfRB6hC6HBKd6ArGibI0OXRHofzUOtPrbetZdzX
zAdlwtA1+6y7ENmqeHbTftjXmqHxnB04Arxt3LXfZjG/ep33qLz2UWf1p+rbR1lw9fYkTMR8QNBr
TYcgxZfvU+YhwwirGxR37CzCuOftpX4zgczSJ9wvEKI5od0AII9nV+ClR4TDCKL6ovd4glrzSvtV
rxRqFzySHZYPvFjrT38gLN5Jp49CGkR+FMkDTlAaPL7zRi8DbC/nJMIYc1tKTbwM/YElSLbKril1
Sxwg6c1SejB8KyOhIwNoivMi7x+pWTkuxXswmNPGky69JbhtTZXvgMzjfsb1KNx7ey5u7owAzqvj
m9Fys6hqwgNjepua5QFfdGdYGaG+DdajglaZMtJHxgLfDe0dlFaYFCIf1hv2b6R8XFKy7mI+jUQK
4TmsMdWi76vS8Bar4NlrDOts0phcGf1/SDqz7UaVLIh+EWtBMr9qlqzJliXLfmGV7SogmZOZr+/N
7cfuvl3XJQvy5ImIHdGKT+kcsXwsgbFbvkZkjFkMqgMgdU7qMnm0tvtlEVmB1INnPMmzYxfZJp6J
ik0H/ywLvXQRpMwJsUPz0GS8DzHtwlFwiGKCs2HVplAMSHgW1YbkRbGfTxwJ5zxy8odpTmJn6Yyj
saedqQUqF9bDb0hggxF6z7BEksxVXxU3WDk21d5vurl1+8PVm4tj2mfL45oW1SQGZWfalIWlAWv9
5GgJirQyWvamcmdQK5WULfZMh4cyajLOX69AcWiGPx4aa5jMhKKmOjpG9o+jdxv0xkkho5/oVbyy
hT0nHe8iYoZfasI/bdba3h/GZTexV9Npy/VJUwpo/mocnmjH5Oam8dEbMFJ9LGBVjQW96q7Q1BgP
uCuyFcCutRDtKvAITemHsax2ual98kTzWsYZXypxjFmlyrzzl8FIHL0YDo4Wb2pl36bRuGe0iMdw
J4msePgfahKdUvKtdOJ4kzn+HYfNSc/VW59gbrWW8yUaHtNH1yBU2vN5hL2dDSUVPdIJkZot86VP
aBWK6wtzKmfXh99SYhtr2T5nBcWDsEqt5FLTE8u7nYtYmyzwML248BNrLWJfWx9NLUbITUK0dfdR
CQ2VYxyPVAhs52/vqLVr4OJM9RD1F6XZX2iFwxsZV3tRDSsvJSifWwcK6SCBlUT0VNn/jvDlI2Iy
Nmo08FVHOxTOhDSPs9nrhLvIedUtI9keevL3BZZlVbJyz32sVmk08p0axSdP6d9JVg3JwvTgZjYR
wyn+62fk90NT0aiZwEgq8h9V81uciNuWrda9aA3qoSZMQq99dXeq/tFWMzGeahqEeWSWmogBA7q6
Gz5OsthAWYkDyHaZ+JNW4dUEErBypHbykqzdZXq0snVCrykNs+Wf2qmOmqcuuLouSeE7/N5wkFFd
g+igo+6wcXyAoX1xjPQuBk7ogDVCAdoLhiIufGMdGcndpY1WxUwNtALQ1mPgPcmIHXJKj1ParHUc
TmhCl4J3F0517sOyv5e0TWvaeBUYgwn7fjdlvtNKV6xpX/ygIOvIXm1RudN9YqfHhQ4hx8WC51Qe
IOHIOwdO94R9tLN1+zyW8te3oWq5GKKXvh3sun7unZ7muvNX1yt2eAy2ultiMrVQHIbgAxoYcTJt
i/6+MLO04FfafKRz4LFBl8HrMF2w4EcLQBB7mH6kg6L4X6ear9qC0ByQ9vKtoV9UusZsbWJICCqD
Mce5tSJc1X50CmPuQfrUb+irPEducjGgMzoBeWBP8NymJTjtGSWsEQiqNfyuJF3mFLHGbKlGLig4
etjxmKcpdwGaFtjMeu6+nUeXAL5prkBHp+HJqjriXWG34ivnL03eZRuHi6EXpnuzJdA9EKwm6GMH
7rVN/E/JKLeQpPRH7O9jOu0KDUvNoEMRDvRFZ9UgU0fnqifFp5g6sUSPZVXjFPXOLSaSjIQn2WZQ
gJt71F27856Q6+rG06M3K9XzrTEUKVjokGg3QTncSZtyotfllwftLdP5hii8s0sRyDv7F30v5K+H
t4nVp83veC7MpBBo2U6UP0Rl+EKWg7E2SZ+YTfyF66mO24M0doZubAz6BhYIWXAfWwo9p+7f4GNE
FjjdcM59RpHmHnN7L7uh2/UxBfMEpy1TxwRMHV/EOSZBrS9JV7DDdtkd2FNabgJ7eNFivmGxaePz
6qaXdCyIcvYBeYuLTmRC9Rm7lZ4zNy2MeB3g5lgao3hSMeqtPO63g5hPtybaTNLw2ZXDYx4dXq7M
9obE21/CIO3zQzge3IKKwII0T6rX406bEXO95NwuXUUnhcbySPMInDuY160wJhiW8wb7iRphUC/l
vGPyilZwsC1mUT4bW+z8vj8pvjE0b35qpn6VDi0OKUiPOETDSxVMTdep0UzTb8fC2pRWrrsiKk4v
uZ/zTuTi729xFX+mgrgNxXOdzm2RBBdblcA9id4goMgNUXTUG/Y1llNqijqv7+i8aaNNgHqzGZZD
G5O7EjEoXLiZEBcgSzrDsjS9Dchu/t8Ddnrqpb8GD9sDWcRVSGfqkaqTfVqq9whTSue/+5nhrnsr
r/kc6eChFNHAzK7bNEWj/Kwnhny8NdUXetcxNdjpeTbnspoQByryncsOxllgIkBkjfk9hE50GPz3
fFLxJjAC8Axjieerp3YVmQmTODF8BQF3Yvqad9Yd1BwAS5TeiOSuR2Dou4r/RPAebkMuo+uoymvV
6vpN9/sWQIbSlyWV31+WOWHdQb4/kXJel6ZZXGabKSxUXftsJkLlpkzz01zK9OZV0Vx7w9s2s6KL
mvDTWNQg4ZjsxD3RL8DaV15E90MQJ90xE8VWjT7KDd/7SEbfeS9aYg1Gs5oA6R/6h2377afqtXKf
ZKFaRi07VLPIvmhhOrn+WL0T9bBewh47qt876ZfGtdQNcYYrqLL7kebDc9RyAmWQwz+5F4VL1Vri
1CHHbbFckFJy7KeuRf1X70sShYWWHyc3rl4c0cmF7eXvlLEUX7hJupXXGNoBoHB5B3O3b6ZqI1tR
PBriCcQu+BHHNILVwKeYYSXysOh8ua4nt2goRPjnTzLRv6iOGp4GuJV9pmfjMu69Q+WUwWeWihdK
9Pp33MbaS6az43GHvnyEdrW246Za4OmazvDukHjp1VqZ5nCufKRV/BGYK7VPpTty1VTB61jO3RgZ
9+dx2HvjKzwFnzR4TsuC1FnQa8hdLdY2IYxXS4ci31+cFD3eTlpirS3uESt+trUjKekIaSjE7ja3
gE6Dc8pnV3fjRm/1OFQHFnwsFAFKxwVw6RhpRGF0W0L0evqKG6GPK0JROBJm9IQ2wxez1F5hKZA8
HpJ4JWFaLnpTtLUi8z76Zscpa7zKBOA4Q9UhyKczq3lttBXLAv8TKM+mIiPKbIMeaO0U2SH+nugB
Ed/4xeBNPDS4SfXoNW05Ab3QYK3QF1dfSPAwJfkeDdun7/yheeDGcEZvwvxfkIpPCVXYc9as24MC
c7nH4aPBU4EJZi6cGX6G2JgJjl28LCgYmmpG0BHFBacAKflgx6ryWdsUVHlecDXaDDedblw8izKl
DuspBZvgYtLqmlcYzVJKTNjMxsAQ3WcTQ3rSP2TAu7rkSIvY/AsSIpavM0UgcbKMTA0ic4nz6jtO
tvHNN0lCnmfS56q6HaS2jjV+K0Lhr7NNvnhx8s9mJVRjC1pWVf8bk48v7FgsMFlmq9BkceuU9trV
ONzLkvKgxgOvDs1pMYieBYOfWSuHcj5VhxjD20SuvJgqEGdkP6lGBhS2WItuGrsFDm+HADxiSjW0
68QjOGiXLCljJlAjlzuRfzv50B2wZg5UO9Ijhi7C9q08VdpwRvdDLTf/tk5AvDV/GBq3xjQ2xo3T
mjszr58BEFU9G/S1KOkIlh7NO/R54Jd+xTBm0b5hi23FZRNbJeE4rC5pjj8HhBqGYOLjcx+igOXQ
BzwhdrVpwviXnWvMux7DlF0oSt6JfDgpzsihlg+WJc+gGq9kLRC6eYKb/t20WdaZw01rZq9Evss8
6zHgYlyFQ752jIerFX+nqdOWZtPSFcp2UJDWEPZJqIG8afKC0ZCioqYAu+5v9KL5VmSOdqXhvuIT
N/fGMa+N9y7hpY4b6IH9Lg2r1xzewzXpqj0HFn4JNvxV+K8NxI8X80mKriZk218pf1+HzNFrSAhc
mKF0JSzSBO6hCJoEK485eKGHb/xUFbbOwZ7ezQYTmNvD0zerYJ/RdpD7XB+dGItdHZPD4AZaUAa6
4Djf8fT/zVl0m6xnUYPOuV+9p2i/aFXQcQvTwjgvmzfMi/wGGhXgzqxvWu3Dz8EF0PxHRUqIHEiH
3m4VnYOosldTq1FGDAK+lvek80jqwEjbq3IvBrs4s1uzkiBb8rJ51QomOC+qP1PN2Fmq/qVs/mZj
955NuywdSvkNeefYTbvA/O1dwKNgP33MdDYEestdsDHjaE8/51o1Gox4/4EiiUqYabPT0tGg6ZhJ
5xKC/9dDBh0apW+iuQIuwMFtjYxPScy1qFP+T0v4IxxSYxV77i8lSUvKNaiwRLy2Wpx28tXjfFiY
PNMeVdmzz5IrWKohh8lwK0XwNd07Y+6xqF5KTBCLKMVVRNdYPES4BvN91IUBcL8+nPVbH54artmq
spdYavJlLsqH5ViPrBWE98O/rLsejj7c2KSSgJuMo9GRzMFjzKu9aheUe/wI9pwpy/RFrXTEyH+j
AEgVB0RbkLVKiHbIZPlvw37FtuWqbaqBdrfc2LTNDbwDc6PJCkWK4eIQjbPNE35SifdsVmsLDxEC
C4mtYb3FSrRM1GeceWrryeA98P3D0AfP0TNfe2G821NPj+kw8KjyBZT1h6Fs0r6y+kWT5fpY51QH
rvuRrjL0iHinBPclDbxpUf50lOUE3bieVEQBMClMr5nPKr9akjT7i82PN4I13eSIszcR+osJMQY/
kEaIDRxOkRGwU9kzGkJEFnv6sbrWwf8OpNBx/7hfreQd2hb2CZ/9jxedMwd9kt9Pv+D7UD27sIpX
5cjLSa92meYTkfRZM3QDo3RX4OhDeHWn+tz3CTVjzRoVi+BRhfduaknkImGxeg6ov6ADc07UerCp
hoQAgjm7J5Oef1r1WDfUlH/V3Yn8/j/NGj5DbQNs48D/dIj8aitsBUnL1qlM6ofXOMY7PYZfvsPd
kXoMT/HvgCEFHiO5WUbp7owxenKGnRh2dlLmPRFcHKSKG48w//QhYCNdku7y6NZd+jn+WAlJqzQx
CcoA2yVr54WKRkUNNz4P1zyS4F6D9liRS6SqJcYkUMXpEzOEseIHdjk49x6uKo2fSw/Mt4I15RKj
0o5l7V+W855tjjxzdKUl5o3qpXndLcmyZs3JSjTUI1L89YSBfiyobSg+Esq7Mi3vN1bkvpoNwh8M
DdYPKt0N6Hjb3m5u+X9BpYQMAmU7mc3sMyaxS1cP4qPt+3doKR91qdSB/CsnJ9bwsONy3tGyJhkQ
16C670k0vNHJ9I66sjT7jAImmpMs9cxHhqtGcJh6gcI/bv6FqEYWroANYUBJm7QIaIDWY0ggja72
sQf+ocu2no4mXEf9Sg8cUhwQAuDe6Hts2nuGEZws12TiiuLJ4lLxPCZQlFAMz60zdMvhz+jqjy6u
SStA9DursX6xO3e6EBh7BFP+R3fVdyJ4wQdGqVEDDQen3yjlX4KMtkDOROJcw5lPd+c07S02ohe8
x0TvuDOblnjUKWmN9MdXG2i+L3ULyWMy+FSkq7HQLi9FlDurNMup0Z2Itw/K5Tpb88HUNWv7ej8E
6ZeLWTno612YIDQ59T4ehxTTS3SfYofOPjRglcEUes78ZkibA1WDAJeGwDBXrREfZAdMdar3ivWL
5ZFbnUouuDg9GkwZ2wy8WWz33BfqAz2L4coJ8WBWSJut92js8pu72BWYvrWeIy9rPe6pGVL0zqfd
FyglFsotQ4ozbdy5p9I2xl3ex2vV4dzOPNKyREjzBePMQwHD7nxFvhyfiUTS46RNloaV/xqFd8t9
9osj4Qxqk7mb0T7GyLAkBfwS4ussG+uB1e/uzvuYvBY/BjZZkca/NSNA4zVX05MXDNnbgqqM3MPg
ibR8JD90K4ggtl60t83w1TGxWOmCoz4uxhMkvvOU4mhKpKBd2N06BiOoP7fiEB1du96LNsmj3okn
TSIbSneuWPvcRZH2+w6ceIHPdEVs7W0U/XdlNbeCBUVfs8/wU558E2BcOATvUMuYV/h21HPHE7Nc
Tbm3RmUrffO0RxuiPsSB8wPB55Kk+NS9EQMHzAdawjjrS7qLKnwmxavvEo/qBbPWPKbQbsvyPGQW
cW26YG1xBClGVMTweODtu+6ra9bQ8Dj69zDXCjLb5Uui1Dfj8SIpm6eSGVMlsbQBP33UbXIxcTaZ
vrdENbt2/eixsiP/FmUx+f5A2009WWZ6g+Cu3uBRnbBKUbU2OcdQaq99TCVvPzdYh+7ZDFPeCVlB
S2q76bF8mAJdwXW050TV1Zg+qhiPUVUM7BqdnGQSo2BvXW39IPR/PrE+NFQeMNJ79E2SwnOZydO3
SqNtBnI+zuVwCfX1Dfkb4EnEfZJK65Q4GoWbl86FdISnACpA2JQLMUECGpnEgto7QXejpATHR0HV
rdkVv76RfvmG8ZcmEiw3HB7ykuKC7omOLTxW2EtTc3t8+cXOwIqda5De2SbiaQBLSwICp06vJc2+
8bGI4FaANACLcOt01j839GvQsupZ+dHHYDTHIm1vtcVXVxVmthz+ORN7S0VTIWoWqVJ6QANG94KQ
QS3j36SMzi42rcmv3iKF36CQ+c5Jmf5Rml866R5Lls7INOxTNJwB/JFR52YYONRXZob22gkghUZp
yOoXT1znERWw/fqA2ZG+HNR3LcQdpZna2SODLVzt0xLNSUDvKQihBsb4heHwPWNOIwtAWTuJ9mXv
X6htjjd9pL3GMv0iT3rPXL7nsGbgEYiHiNyeP9P8a0rCk1NVMTt4P2SMaOBomTKoSyOirkJsoVp6
lI0dbwofkb14UnbwljfeufQq1n1DuB20dmkUpKjByL4UNT9wk0wfGi7rbTsyVuvpp8N8E84kneru
aXmyRrDhZjaI10kY7rb32qfn3COt+dAFWLMOV8WqicKd4JextVNeSMMfEdn3grKh+e+shPYncKKL
WxyoruPvgSNw2RrlfZDjqUtpggykuRaRflUxVyykTLKABfGInpuOtRYC9dAawm9LTVjoIAOh093I
xxydSH86U3NsXcBYFbmFBJ9WAAaXzFi3VTY/ALLZRpXdD2GV+bGNM05TihiJTZlUcXvUkiJm8KQv
fd5CYTW+VNJ+So1SvIqjIp3kuK4R//ofO+AUTNjTs6nQDh1MlpVvm69USC3ssUIMKi5GOGv4QEjQ
rlt9TbyRpbQ7qpVtFZe+47Hr8c47YEkXjudY6zAVDOE0fUX6TTm2WvdAWim9MjpK+/61zAUMmbt2
blIlwkTVTMWHHbMRHDvnoET5kg7sAToWYXJqThodPxTtVKTN6nfSs7AFuRGvN3ZhHKXiSIrifB8O
/bhI7FXotk96IWLWdWz3cdPHPSppMOK29dA6uAcj7bT1Sln4kgoz/WeP/hcWYOLeyMrcRBhso6pf
dxSfG7yU3ebVb/GBdVnhryl134xD/lmE2jvhFd5Z7C96Q7viwThUYva9EAdfBpPzmEeqWpFIxG6u
rZ3RIviToLxo4q0wxn5OT/GioUNJk7DaQj4eYWa/0rIPadT9kEW6/UefqEUC83JWR3paZkO34KUE
4/9M4gej2EmjBoZ/Z3PzB9YKGftGhGBcSz07abvGWh+Asahh525EdUr98t1Kef1VOen/eqw389/D
0dV+1sKbRuz9nBUNN+Uf6rTuY8d10g4pfOqtkxUVB9u2/wZ8MyqiYgsaVV4ACOGu0pojovqszRWz
PQb9K0svQW9/EGzaprTDLw2zvEg1YUGuXmMn2Heh/ePJaW9p1nbI4qdfxZj8NQTmuV0CfSnhmzEG
IVXqOBpcrzEPRMTpmuaKJ7uDp7CAWZoZMARKvj2uNq7H2jr587I9CL8Sop/HngyIWzsnVQYIFky/
cSwCjnn0Ih1za2d8t+74x/J8sWrGakbJdGul/k8QZk/rah+Ba4mFbjzack5Owr1flRZ6MXOh6PZy
avvj2GebySDN0OrIvYWyXrkE3Ee3y5YC5R7zUnxvG3bZIxRZ5Jd4PYZ8D1oy8IskFf98f8spy46j
hsTs2Rau5vOQEZ+PBBQEpPMrQJqrqfKtX0AJ1TRxDbKS5uHmGZY4MumlTw39lGA2SrFfaEN84cdh
cT+86KXz0WhyP68D4EnmoCcwvTrYjmNdPWlzIh7nRZuwqWtmNq7rDianrsIm1o10eGIm4YWyZLHY
gUfnr9KZwSuLMH4J9g80zpc+g97mwbvUp7WhOel6qvKni3N6UJQ8QgwqolQCNtF/BovbUw60e5bC
v/SAZBJkXiAafgflUjtDf61C7s7aHBcwDO0tkPmPXIW7Wg1zwd6stcR87engW6re+wLixTyYjDci
K0diLeNAwUbOibSIq/wzzek48fLh0UeQfXSLL2jBlOMk8W+PCkMZtblK7ey7gee5CnX8FoNYFolk
dQ+6X3qLiG08tbs4QDoI3ZNnvIZ4FoENcJeoh31g6TDq3ViueCE9vKCGS0MvdtzQn+ugChYFO1xb
4TJDDxmNWK6jsLnSKHajuvdPgszu90y/5gT3bHbv25Kmp1HT8MqO5ecYaJ8ulsZR8YDSkRpRyhkT
jLb5wOrW+MyoPvGs/NXpmxto2dkng3RAvv5JRWYx8O4yC+ea4b9ZUdP84wsWwzSTPO2YHUaI2Eay
FK2rIgnrPmINV1cErNQyGXxibslWSn7Cm+TOrFzJBofS2UGs2zvwqW/YtrNeJi9e5a6C2rA2XmUD
Pg4/I31+V9t2DhTj4bDBR2+t1lTasTX0oO+b7dUfIIjEgEEXeWOOKxqqVcbyxiqZ3POb09T9mspv
wZx7nkRe7XiV4sHQNJgaMDyD2UsxWeTnXt20+kxxUJaaWRIdbMdNXmerplmw3ULfoiiSm/UviwuA
nROMmokNVoUXdKFS0hS1H7yImrUeijeBxVmfYkTRiRNzj2anaQqsYO7Wc5I7e57v2OHOa+WXIqwf
voy+xgSvmF5yKGiODskxeiHVlqxAZuyqGv6mzHZjgzyKNg/B8BQgA+Bhklstxo9AIC7Z9xXZB4do
0SB7xeSrHVQx2xO5PTW++g0t/1XQkNRFxk9LSSGSRQWZ85BkAZWnuMWiEYtJc7XM6MhU8zdLkBfc
oMyIlOdktZruWo7+q9XfUv6XlWzDQ+Jbx5I4qm7hnW4QsOJw/GWW2zg2xiwazOigLPNx6w7EVQNP
24/FHzHUyXdnndoQE7QfIkBaXstfC4tc5IR8oQkts7BTy8BwrlXDamwAVDtYSADlwavdD52FwBka
6dbx+7exDyt2jjXRmpmKGVubJqOG2XE4/9xu5oPJW2SA7w85ZR3NZBtMjCPocH5IN2bj2Jy4NVN7
5JhL7JUh8w20mwCQMREfJL+2k1Ah6qPtdvz6uoeLm52mWzhSffmUEUNZ12MOgGxJNSzJZv9Yz76p
Xlg/fhBxFvFmbdT4h3bkfJWoD5oy/HUp/T+RF907Nheqjb5FitTgOZsx5d6jtEum5wx6ZvkhWVcp
YhMLGOt879J9nfBF6jCHWd0/X7P+GJRP2AlN0xMUO0LPBnevsoGv7rCiTCJiJp7F/doxx8eYzPMx
QxCl74kOEMNmNRrU/HmjZUJftPK/NZ5E5hNkmGa8aiGmPLvSL63meguLy1Ce4eRFc+Nj8+trlLBK
IAStash/vgszJGLhK2qO9ThRm2IO5Mv2O6qqa9ORVyAHT93qilHtDvrmE8vHI0N73GcWDZSzvu1N
5RZPH++iqf2NNJx1Wv2lccVaxmGxdUzzD8/S0Q7H1w4U4qwk36yAQZ7b0o3Wgp/eLra0jA1bvpGv
KrPWrVvdRmK9ICD9ekH6e2l75Q/JgV3fVePejEJ92YLDdcSihGW6AmFo9eUc1eDX6UN2nAOWDo7H
uIlWKeV+1Kzbzqpu/Xc8NmvqF6OFzqQUFJyWXiG3bWMCpa6VwNyfocOE1+Lezr+Jdjb3uN1XM7Y/
rt/91YivS2jpGlQgVWxNhe1X1tBMmH09HhSepqgCmwlygMhklEINY+/s8DgZGfJStSfRv/EbQhFU
FdgEfmwqZrEJCi29aTAMGVyzswY5VQrNf69C1GYg2W2FtOED2/YoNu0L6wXkH9dMszunsgk3XsYb
3oO3IPg5usjc4ANecR4VJTi9OkdEDcl7hnl4Z/e1r2qMhLa825Z5qltoKZY/HGpdu3kmfdIZQDjA
mJdCBPcoZgnOyBfvisT8GV3jlINqGqLgOHTFqWzUpnGoPJc8ZPI0aKXEs2pxDU9PpCm2ia1fYuaS
91FVN4TCzgD9JdSy8WPMyNJiy8/GN+clBCU42TTG2inAQiYeCe0rL4Zsmff9paQUTAhyRhn8VDDT
rHwSlFudpZ4NSCOtB1LLxMdErzvUCbkkeAbtvUEQxBRCoQt+QTazfgzTjXVYaJu3IOluiQW7NQ1t
2vMSRMnaf4EpRxI306i5yQmlN4yNaKRka+EXD/QNgETttNuEFWwZx6kHC0BsrET9GOjufO9YCggI
6AAjgiMu6q0vhkes8xssU8RZQTSFurWllrYlJn2ivQWuqvkLKydz+d93jKjon9QZobydwZv/8bT6
wg01XltW/d1V8fs4afqmrEz5UrDhJ+2t37Jw+CShhSveH7P1ALnl4CavwqVI3Q9HCl2BXywdpeiT
DK1mHUfDw2J5fLZj3rNc09nZjZwwYUJjYINhiIK3ek5kcw62Oc5DnJllGXtbvqcm2t6ezH+DiED5
dAvppWe2KxHw9MS/+73BSrbtsnVt+bxl1wbx867L81Ut5rvSkH0Z1AtXun9WUfymsw8jd6sZnJrU
/Xk+AbmY+QRix5IFreMWUPl8TBUB1a8jKCXFTpiE+zINZvy3+mwIBlPMTnILJDtlwyYblwXogKus
UA0Ny99n7fjM6QNeVlm+9dgKhPwwXVf+lCWoUsAiONsb/ix2M+5mPtRpiN6NvETDPPi0B1Zv+Tyu
Uz7n7QqDeydS0NgFnynjOMTA79zmAwmlrS/qJjkbmhttO0nmJcq2ZpEcLJtpwkmK+9S0dIU3+o/A
s5qXJiGqPMCKwtel66I9Ayw3XNGdZI3NxpzjVHmRsoPAjT6/UBmhQKpHwVkvg+0Q8Lk6f4KOmTMq
mWtGCksXieq/Z76GNem08PbVrZXOvy6b3loGw5ZG8dR5JzpzTMa82VqouUaQTOuoZjY3Z4m5gcZ7
SGRwd+oR4aUN3p0iZ+6z9DcC9emy9XM6XjDMW/m+1iHaCQ+2Se3J8axj4g2I5ywmaaUIgFVMw6n4
6M1Yx5na/aYGwCiYHPM4174leFuJIGwDBK19GRzKdvDoAGko1EvPjuSB7kbrlNUhWwiHugp9dJ6A
nZfVyBVnqh9aHmdHS/9xc3tdBha84ta4tWFysYFozW4nisnbbkfZ9k+p62rlFcZnx5KIjcwXvSlU
hPZNexhS0FBT8R4XrMqs5BfYp5vR9uohc+il/2qwRwl0tQzzyAQYZf0MWMDb2fbTEREgdvc5sI+Y
54CJBRwYLv1KX2W1EcBZgZ4N6wESKEWb3YBVnjX/GtryRasGIAg4ZUzSrIMDHtjO0CHEsjHhQExk
fyg+DI9AFI5N4v2TfEChiyzhsHzhZO+X8+0SxMyR+fBqWSnwH8PeJLQVkxK8Y6+hUTyjXB0mLJtE
AGwLu/A/agEqeb6yuDTJVrr7txkKXvYtlbCj+1cp6AyF4Z5cYNpR0u96a64UxuzkaPhOsNPbScgp
hyCh4uqYT8zhxggmiKNP5cGz8MU3Zam8rUqGh6h+TGX0NSjtRQ5An6wE43AUoTtbycbWMoKSSOiR
M9ve4lU3vPKCghrgEUkElMDajxt+4M30/R6Gv854XoRMT2k8O4tmpx4BdmG6P+xKuIuJhBoHBISm
vpY+g0TXV9nBDlGCmpeh5KEcBv+EURzPhy+/2s75MOL8MOiY3Qf5z07Eqq54fhqdQ6ZW5Var+J40
un8CLMrpJ066TUtG6+WX1vZB8swgnteUJqCVXZjuPqhJRRdlsKPd+DnaJi9BjTi7gdqUq4drWO7B
jXX4jjCgEG0R092SwgpEVVha3SWtyFaW+RObkcXOyeKKUJtvEaEo6be3ye6PbVPeEkTLvHTw7aU7
puNbiesxGLNX1XpE+0tWoO7SdPsz2PYLRy+EPF89g9n05Y84MniVMmAz+YbJQ+rhl52Ch9FRf4m0
rkfLGBEM+2kTGd+D3Z8m+tV/9IEmNPelc5pXy9U4Y+eaztn3cfQIo63TcqBTKJu+xCBwyBleBr5t
JJWOz4OOPzGcxyxdDTbYLh53SqhLblUmVq1kQKi2VIj5JfHcayPbiegHB6mqM38jnByY0m9Wukym
WV9fMaew1B2DbO8064ge26vfW+PVHnCnp9Jr1k6LSi0InIuYsaaKPHmtULmhEBKl9w3HPfYy3Rtu
O12hRU9Xg7H0AADtian/y8aN1kSH//5NiIC0woDl4PlydwSDqSm4p9FMZJDqRkDCWowqXTdp+h7G
Ei3VHw+TL6l/JuRLJJhCw67fh7p16m2DryYo966AQNOBRJrgFiKFGhjrs7+xlPbDVvbr5I4vniaf
pSz8q5cIKkDTQR257NWnPGmJvNOEnvbhV8Mja/6TEoXMw//yknYhw3v4mo/jcCOi7WwAYuZgv8gf
JzV3Q+aHEaRQKX+a6ASyWrw5lEQRDvdcul0xl2dJ4K0TKOCid4x9T0fVNrbt8j0hAsO6yOt+MRau
0ZADeFqHqvfMFT2tbAf6VZBxD2PNreFa0stTVKPJi0lkX0Ej1uX8taeUQK1Hz++X9vyDShIES+Q9
/KWtd9ALN9/i6j61QsD7GLL2ytWaZtwUs50RD1fsW9w8sCRZVjzQjRDNTH3gNRltvSsnHrLd/ICu
5Fj8EqLAsBbbzl44LjTwEDkLmA6nZVp9+wnyUkUQNWsT53xs2wIzkNH/j6jzWG4caaPsEyEi4YGt
6D0pinIbRKlUnfAu4Z9+DvjPxPSCIaq6qyUSRH7m3nN/hWbbKxTDuMB8C6ierG9WmolfZC1XQ4Xj
h083yesS4r9KGjLgijY6WILwkRqMSEN61FWrC47w6qBXUf3rO+0fEwTtY0jnXD3Xf8tEG62RInWX
uJTrSYTwblu0p0nj+DebMSROYKvyYyJ7iuLs5zHJZoQJvSalEW8pN6bthLX0VNjVWS9x0BX8+33n
TT9BvZMORCJkgtOy7oJ6zeWZIhTrPezzQqwmaf9xB4Z7mt6daNXnkRDsFW3rila/+QrZk80NLVcs
6xU4mMCZkISV1NA1RuqXKo71m9mR0pnzed08nwIVZKbu6+R0mLMnx4EgiiATimyeVTtEBTOcUArW
dFC5iC06PZ+Fhc3y1wd9HQcfjKFJGXficclwUVnZzdMn9m6E5FVmwpiDxpsRmNeP2Ns9f7zZsqKP
Nm3oUD6RLmQzX7gfLNidTdcMwcglhxbdYzs3oiY++w3sGLxq717bFfwtWnBpeEdyPHSJsqdl5vdg
ZYlnwgyvmehYwQshdalro7sBC+1v+BTUmV9wja2SedGgj2w0Y5y5tSLEA5j4yR/k3rig9WLchvVi
Qqd5AyujUMxru+cznQMa4mB0tEcXwLOyzxMw5JagwSVNdbDCPxbdct+yzy6BESUS76PdD4tp5tS5
VXdr7LRB9ghrA7CaRNy4NPJObKVf8AYGPu1VaRztaIxvoM464oHBODJE99nyRVn2OkC7ICygnRZI
ld+IJlNn4UvS1nBCIZcg5q1Kr/UQMlHRWZcUGXPaUh3MnluXpVT3O6br+f0wy1Gck54BGQqZR0sq
FA1UnBxhphJKqnXHlje5x1hrWEbw1RW42cfqZJRdfRpDHFcAgBYud8/SmgfMkzaeSAQFCjNQ7jMz
SyekNpbuiKUiWm9vY/5zficv4c4yFfhRjOGKfXIVQESJmP0tLZDdBKA7f43pThx9vBw2PiqcQ+aw
cVIRdlMB5Ckz+THBucOzcZEW+4UPcJNZR5UjntQj+1UvgSYFjrvRJYqyaIy8I2ZXdHUGZ6PLusWH
PIweqB4ANHvbWEavSd1+B0H+HbTZuYac9JJx8S8zl2WzNiUA77BnoQCbYgDcw2xKMOxNbuCKJphO
P2kuOibIiqBZhDcuY9Xu+g68vluB0+XoPg9dzCDVRfeRiShYSGxpeYvedWyDTRLYQJ3wGeLkxxTv
04Vr4M/Rp9Vbi4G3Fx401FgvvdNekTqCe+UWK6w73h8WuTaWCm2UaHlITM/AS4IL0f7IOvqx0cW9
cKcFTMp/gWW6X8Vy/JOY6YkZFXrAQppbI4twWTXDsuVnVgR3LGBjLCoPfEFfp5Iw7qMFGWs5GvzN
VW6swpgbW5nTGDMWBs5CGFTtsK/3W27ySb8TGcuUmBFhASWR2JRpoaqMP5e2Oj0fKqL+3DCcJeT1
CngqPm164zFHG2WrBjBtPV3xyrN081jNQH49YaXY60Y/o6lNfdGG8FC8yT4SnoGymqKUYSc5IGX/
gxw1WliyH5fd+KciWfdEEiqePLfZDYX5Lg3IUACjWf6iz8HQZDVdNGPIfwo71XFQ/ucCC1dIchxP
kyeDQAatynbF7GTiLkJeDrKolyHjTFXhSomMfaGCgD9OALkojW4SeON6aLBLRI1jQ+5jJ+EQU4gM
kAJRg7WxypGY4yJJPMQ+/j3KkCCXUve3FrM9uoSOH28zhu03qHMSaqaCrr8vzUeQPEKfttA07Wnb
RgyV5hyryuU/oQPbsUOl4W+o7UDyL7JYuLuYkjcavB1LHd4i3aOV6I1ThK9sPrIWDkmvR9O5d7To
2zpMwPe3vwUZsQuWVh9B7H+XvK52yXStBF3nMl54GYVFjDIdK8msawKg+I0aCqrYwcE+P5Q971Hd
a7DPWeos2raHGjxfBqW7Rvc7W4XJGGL9dak44/n04F/woPI15IKKfKIvDp0NZixM9rG2FEVNkYvN
eCNSBDJEbOg0kizr0sJC4SB/NeEsna6AYOwJVkLIqhcgycHgpxQtqSImzPXg4vR1/gd3IzjJyYOY
N6KHLAyKECZrLijG9ApUn2WBxfsblhmBKbNiCARDy8AQY7zWLxNhqk0pgk/X5eRJQkIa8+4R0EJI
f0KbA0xn0ZT2Pwgh+cqFSOHkXX6b0Y2gE9d+wQ62mK4y5OMnH6aKir2rio3V1D+RYLqStZB1B7xK
o0+vp0N/dqI/viqvHshGtFfKWIdm2J81I95kODyysevJP8KJadfiqCNa4VjILoXODWcce+OlMQOE
KpAUKmfC9I5NxCs6uW5Ndi+9xr2goOhd+koMC2d2dMgBl0Y86A6MJRMSE/chpGsU1pu6Qx8W2JT0
cPQXfskx7HU9GjVj+tXSaU/vViwLfm3mckiNhwx93cCSSE/2eFlLbighGg8cBeC6VzZGnSyZjkY/
EFaWMaltWQgXbwxBrjAmyMxz4K4olyGrHXMl6wHLRMQQc87CzqgdLtrSwetD3OciGcn6NpryExPj
XFeiXDD5Daf+MXWNtc4i8S6Ih4EEjgTUJdEO8HW4TU135ThEBU7+mypiEEZ6e9XBoXmh6++SyUfn
3Iu/mbDBVGWs45sMjXGHww/MANZzZEob/F50dSQf9wiOha9dRWxwDtrhxdf/EP+XrkHtvpuUT7GB
CCH3cEvCdlKuPa0Yl1MfscvFk1wRIxVgXO+9C8GX0RKn5iYN7RdumesZ7s9N9a/etvOEqaBqj9XZ
rKObX1vVSZsfVGucCOBFBJsWZ2gx01Jj97TAcN/uDWY9ka/bZOIRRNDKD3hKxp4tmbGQhUTlpRNd
yGnnrTLn2oF+WAymDZUtJQ/Bd8mPskT9PWoVat3gRELNKq3NG/wwfAsRQ8K3uJ8SwoabC6c6c5tJ
+6xL66vpQA4x3a12SQoupfeWsKCRHuTZDq4A27Q8tuYM2i30Wd3sfpoCh1vhI+WL0YV0sZyZE8bO
JkvJNusl8ddzUrTCLIVwh/Ai6CKO+MU4Dc98CrtZQfmwNZbmgR8/eMkUfQbsue9CJd+ZZi9FaJAh
UlJ8ETmMhx6MhIk5rqWrlU2/ZM76H6E3P73R3FVMUi/9PfsFDiByW3YWkIY24Ox0UuALlg77J9Wu
IIB4rRBPhBITgjYOxRKKKXcp5xjrnc6OVbIFNBPaFuPXEP0vdo5R71GR6UzaQ5dVmU24RVluTC47
bONDxS41TLamxrY9GdBI242Dd8SpNv2UMaGkekum4h/rZ+DQOtaMmjD2hR9o08uo1V8F/J4y6qeP
ieSLyNZJ0ZvmbYrXs3hcQiWzVn6D740qCncobH2CFVmcB3Rw7M787upoA6ZBAxdEH3UL4ODY0mW8
LwLtg8RmbUDPRzmo94S7YgbGZtH+s2W47EELHUlpxGQCeolGGJl1w8/NVlDhsWPtRtRf/a9p/pTm
zvltRBW/+Aqzh28TRS3aCugrdVgYhQ8K8Z+m6+9OJgxqY273VNEvUxRvO1vtCL6u/2i8uyjnDgKH
2rwwvAHdxeCe0vBDKt41jfkm0HphAo0pKksIRCO4MruqqODwcHK5jJ9ZIV9b1p7TTdRMJcJhaaYx
+qCbDnMkD4x3Nt0xCE3cENGD+uU70PNDweLsGTtg7+ZVT2gFW07hqyGGfWtxD53cONjWUwrcN+O6
Kd7MLNhh3FrFGN3xZbtvUeoaL5GG7D4mjS/hUEq4YbxMBsQTMrpWc7UD6OrdK/C76mTIOlpHTgCq
+Iw5Hu84KxCSFbAVH6ZogkYR7WQr3sui61eTgyNkVicojYmZF2W/Zso72034re0pQ+89/SdELNZj
09y1gboSdRsSE4blRYs24Ciz/G/CQHhZgnEqm2TfZ3zmyKBbmrX7r7Kzredm76KQpzZMbg36GtyY
67oi+thUVzR4kHIob44TsXLEDqVIK/e9ohad+vBhuTH+P+0vww8Uxeld1yhN+kaIFwMjCOi1bZbF
eHNlpA5OC6xJ1xXKQvyrjrzJYfop2MW6I6dQ6ub/NcKzXlgNmW6ovfq02tATtAPq+Helw4Fnqb3y
RXGxGqddZMBSp23KSYWKEzqiw1Zn9LpNMgGvdrtNXg0kcrbDphmI3yHwelHiJhvA/9O1vxQdjtlu
gRP2U6JfItf7p/Ic0HMDZiTzxXfL99Hk9U4KtvxhEL//HemML4oy28NHAZMoNUivYEquow7gLRJs
xMXXiGG0sbPoqLNuMqtNwlIviOUrAZIMCqrxWAfzp3gAxJ7GlL1Ya2bo/GBFQK1NuUpiIPCcGBzm
aEi1YvhwYizrfY7FQuKKQtTPSoxbtMD8AsYOKNCKWVK8i/i/Imnzj16qf3YmZ0ADvc5hEU+oZ/ki
5hk00yxWYBOJk5r3b6LggChyDMMO7b/Nr5azmCgFFD62WQMQ+4g6AD5MtNTSC5nxAMVc9R9U+I1/
qV39x4HgvTDqUF9YqOk5DT38P5vAwmKVxRBCM1cvjhB6fu0xvFR4zrTW/ZB11jMtlzjdigBBVUMH
PjRLbaj3IG5mCCLjgS7ubn1mmCv5WmrIxLKe5t7walLmTTyiA2RSdnjOS6fCg2d09zzDlIseCx5k
VWSMzJujM4aQGTNzO8XTf8i7WGB3wNdb3b9oI40MDPYoPI3MpFRR/rQ56JuceA+/6/9EFUZqaVPK
eFEZsrwwmCzk3AtkHp2NkeWs74NCE8k+bStsCbO6Gq2t9PmCfTY/aFYvbKXT+qFTmQQZM/VkUWCT
fpSx1K+Et7SV/xYENoro8LVxmc0NM3etqyghAi4DuJbyDKnzs9biV9MA6ZQY3+DhMjbhTs7nl+qv
Dt5FiFjfqJtbHKDXDGTH4KjkEy3njc10RGBs7qzsL+0+OnOOhjCbNk5RwCKLrXfICSyv4wIMR1O4
DEnis1ZeYKBBtbUnd1nm9OcxZYRX9WJhpxfXa5sl8fbfzIBuc0XIjR6gKLCI0AXwN1S62mqNhbjQ
EEymhg6xzrDt44GFnVgVAqYneUaroMp/VaNIqwZ6h1jC4tppifRzgh9arUdQmdpLNGnXjE3fOJsi
dMa0Q5kBF+KElQKjEa0MDEtSUvhLojxaEuKHwCgV78xL5KmpuN+MhuVuMLdmK5tb+Qn56y5n9X9L
s1HuiXxi8R/WVKCiHfcSWdK+R+E5aNJg0J2Er1HeiyskyOeT0MmOE0vvO4OuxGy/4TO2GwCdXB/c
biRTw4Os63cie5xToPaFMZYr+EM4ZMwivIeg+diYlv4KlcFHjsXjbFSuRmAx+02Z197NNlhl0v0s
O9PqT53u2ofULLn69T4+ZvzQuJwsKjZwAaRWYYQLtG+yOYO9jiz0tfIB4Hho6TMcIGsuLuNRep8s
LrB70nN/pHBgwR5DMX8+7VSJYMvQPNb55a5OGF53gIEWxsiIdExg4zcVikuqkUVnGv2ZmdcGx2b8
6phDi11Mj9ei3ciwYB7LF32kYUgSbX3zI/zjGuPB1gusQwDEIyMTduVAKzsSdzDCnGYSpZKoPbQS
TWqu19VBy0dccqOkuq/TMyWBjjSgQPGsMSfowhY5L/NtrS/H5VQH5ame4Pr0gA8XjmFDRdVg4qu6
VQs3WVq2RsNUWkiUFbuDLMk6NjChyZy//RsQlIBFPLfvThLsfQwsjKXrrmRgGAfIg8fwu/BFcxzj
5OIEnXbSkgKXqlI3iUqctfNQfjUwFVBiDXBLUTQ5FMSLsOo3QFKHrWjQeHuRWyOULH8KVYQX0gbj
U+U1wKMnXTziMFhqGrsoOU6swXUr3oH2I0HaV9VptNSdFh2xPkmAfzpBvnOSRwUrmnGm9VAGt5NS
O2UKsfOVxf2tNuWmU32AQC1wlx4LqGUnAq4hzvGLAnb0Ihoc4TEooTWdDrT4uNmFdHLMI4HWQTTE
O2G4vx7B8P9q99NDVbnRW4+VUtIonWjcSe+2XpgbrF7VSiNm6hCXwiOtxqdxBnjAxVh7Vw2P7ip3
sM3mHgFongH4quXC+QPmfT1Qyv5LpHElhofhgEDBMNEFnciEQrWHLuYdJrLHPXpkdFR3K8nQ/EJP
oQ6oGugNymj8xhF31Ri/vVXkIyyaKcHiR4rsYoLo9DnpI7LLvFE7q5vILyvnKHb0TEdQc/qBwuj5
pDYqfaWU5yLHx5fy0pbtqZFec31+WhzarOczI0MVLsOgXuQ0lTuthH7eN7r2nolGoOIuvomx+6/O
+0OnNPtN2KP9NmAK16b8jUmdtpeYSF4G38JzZYUkEfRqJ2rjLnsr/uv21j3sWXBI6Xan+duePpx0
3xYAq7Vx17VIty1AEFS2kbvu45E2fmz79zRS074l1OXslMa2zuzg9nwwtK+oRU3aZ631Nud2I2x0
yhuqbBIxcZKOKMi++qbzFtT8iBsMOzukk8HyZi7UTNLF5p+fHdVVoEplto76PqkYzJvdF5gy+S9J
FRf+ZGVrIeEDYocgf6JMAJhNA5hJFmgNJE9IZdH46WSIp7uxti5sBK0dgz1c6uGv2bB/mv+cuAh/
08qQpJzYWbldwS09tm1E4dFnorzq/vyWrhX/GTWS6ppUl1XNCu8tGFy1Rq4HZyPX5dtUJdapdI9h
Zd4TV3c+GwTSa6vqzE0dktvLzmUvhsS5a6U9nAMj4u+av89ulfAF1S1xMJLSFxXJw7MHg1AGOmoE
RUBgKvhVdYX7/vmntQEaR7HcgDFQI+EKHO9TtPTTaZN7x5ru72EU0/L5fUJEPhgKAWbjAN/UVm5A
PktvehPqP2GGjqONs+7mIGl6qe1hWo4MEWHgxuV3GhO/Wvb6T+zkzmKYQudkTBUlBHAUpEZNgGXe
yXYBaYWIZnnnWZ2Vq87qodZXFswBLzQ3aTWEd12J7xRK1KrW0R6bkV194VzFZDd02Azz6jJWvPi9
8Kv7f1Ae40XHuvork4iEasgwR70AShIpuX1+H7MVpf6UMkzrx+9e6Xe9qdt7IMhP1TKmxzFS1tqF
pIRI2jhC9dM5AnO8XeMz7oIKOcHUHGi59YjQEomy7z7xYVbbdA9vSF38TnUH23X3fHRHmzlrjdwi
n5J1NJr10U1Il8lxwQR8Nl861H8bn/vxuQUFssA+rG8r/oQ4oBT0iWO5Bz+DZt+G7bAGl+tsNEb4
ozkjH3hpHjrrkairuw+ri80jYVcLr0EamLL4eK+kZm7YlqiVX+v6iYMl4Swt1caS8XCSg3bpA79+
Q7T3JjWPmDG6iEqfe2EikF8yrc5OU6Nj+YZfvKZGhIPHwY9FnqekdhNjo5JraxfWowwppchVq/8U
2JY8t7K+aJKPjhmiLzS7D3fGIvipBx8tbIaPSbhr26vtPzm5cos2DR+cyOW2tg39bFuo2J5XlxME
S5z40VfIsgWVQXLS+849mE3FmK3Uwx/llCfU+9rDykrY6h1RloqhaF8AvEsshgRBM4kfI7aXYzmp
/5i1oycl6UHWnbnHJdNs5DBiPKqn/iPT23UMit8YvOBSVYRIx5r/yvDYOBXzM88lvS8IMxvdRYnk
KHWcXUiz/zx1A8SDoyamwwQ4cYl7tnrgEXBpYGX5ZSb530xO49920mfyDn0m7Tqyn+6VaXrxJ1Go
7EvlJR/OxNtnyFbd+4E0q+Y2yLw/TvPD8yvR+N2xdLpoJjymK5Wr8L3Bol4WzKx7Ab0EDDdachDm
nwpHgGW7vMTg98id0epjY4UGbb+1CJvg+3ntc4tl39oG/llnQ3xpSvCIjVcHb5asDl6GcqkGrHwc
25rGMBDeRbTEEJmVddW7cR/Z+QiIszPwYA0Uq7jk1xoLXTaIkY2pITC+m1RdUz+iLwDrDD66+2Ct
zzqz1m+4bKKNHlUQjugv4o53PWcuBJ4RtZJVEVqgd46BLq/2GJeEGr19mEDc8U0CGQoYbm6JXdh1
357HnNWUObtuMmUg93qrjmkJ8y3PQz2g721Q1bcBCSKKHNveFBZ2lSHMMBx2hINVZrSjMxrX7oTT
GWww3cE0jJ/NILz1lEhtJcZiqzLDeFgW/nbgxOKQYMiz0i6rXzLbLfeh8Iarb0GsAJ6ibUiOo67h
5jL29cXkL4JWXZWrJo8MRpCkQbHeeoclUW1grb5GIWBcSv/xE0YqhDLdtfYMccbPqT9VPtTPIbV0
IHqE2B31MmjWbVT0MVnwknCcAq7FYI81q4CMJPrUMA+kMrVzuXR+7kdsPi7HrqOxi+OGG1s61vpK
knizDdQ8hUNT+0pi04/KTFY+KvOwTz9g9kJh5IueWcDzCw3AxVdoqgd62dfOd4Zzk3Xdm9UxEDFE
JEh6a2/Z1LG2cIufEDPzS+T742fnEwKTJXfDU4QRP38CP/B2UcTmxtTNzx4BEo6ZdFmaXX5lDRod
pND/ja21Q3xp3T2vfZVDnay1Pip3Uaylh+dXWocZMmItjYxAnkYb2hnk53Ab5o04RZn/nzbJcNtW
7B9TLsKG5Gv5ErYXPhxi3zql2Oie8aFM7KD2VLSXFDI0mJGakyWSYPw08jn5HEGoaeN4O02cIj4z
DQ3XGAK7F2xNMykM4xGLs2rfKsJh4EyXm+cdsst/9HQIQNiqv2zsuQzHxFGH2jE+cvxDhen8dhgf
hrwBmQU0APlqcXo+ZJoHb8EHSacjNLqVpbaZ/C4/B33vkl1gxFcP86PeILcnSmjdksVVI0wKgu3/
rkbAD/3WEyWy9toZVnbDvrkloboiv/uu+/k8KxqitQ3ZGvvi5F6d8bWI31IWnncEht29m1iOWTJR
22hoH+Hktq/CT2/EeI9vVjEFuzTnHE5KPz4PNCgvXSPWgZfnb/A8nIunEqzrpnwXZY2l0O5AOXMh
w+Agw0PIaNe0gVpaMyuOs8nBT2PW++eFBDCwY6bQ8D478Cu8Rt/kwSiXWkFJrBWagGjbueS99Ga/
Rda3J1LTvteJjsx7SPBMm4/JxvdCq4nOszHS9fOpC4C6cEAvkmb/fO9632IgI6W2zRONFB8AfHmi
zr3VwDLua6QUbW1xjobW8fkVKv9qOcg++pjqOL7Ymg3gZkhA/hPB1xqNv3URRjDBeGl0yGuOywxt
7sbqtv5XaNiwIerBxEARdK7ZzkE8hVTFhrgbmn6jGyXIIHZ650JjaDTgDcVzqex7WixKoY/bIpiq
ZTAQM5Wr5MYcWS54g9Z5VP7BlUsiK2ZIR5bhq+GSkNCMufxrt85Z7/B5TJF7SRCnXoEwfLW4fj+R
zk4rwebZRKbKXbXz5AGwKj9jYG/Y/rv31GKXGNT9H3uq9Wtp6Q9KHvznPur/55Vtpaazptp2VvOa
8sMZSyhXJmwOL06ZuNlOtA8NPPNFMrTbMNH1N4G7f03EL8tSZqvAiKAGuJPvr3sSoaCtGe0ecSZe
I9s6POsgMqqLM/NnLOAaCyYNvKldRUgj0tL/HTIiu+Ybz/OBvN5Dj2luU/oD1NkxBWeq2uo1YJqz
KPBmXCGi3WlO2M0PvrwqKy8OYZO0K+w9wNLjc0D2zzkyY39hdditcOIEh8m7Cs9LDkNaoUA06T0N
ROv0qH5yb932S+bcr2Gvg82q/IXRsW2R8L0BhK1rGZb7at4gFJmNpkyKYuMpj1eGc//QBtNbhyty
Hfa9udPagkmz0O29dE4NTvfXnF/uec6U2fhBFoix0WYVsDaU4luG4UrPnfo3xIjJMqAuX/3wNxjg
djVFWz5yZwZO1pLY+pScP30WgocEct/biGqNxtvc88lNDs3gxIuIQ7Qv3QKXV1MhteeTump1tt8D
oLDDyPT1YODZPTyfApFG+zaqtymczGMh7j1+tlPc4qWoSgFO5fm8+s2rHrEjTJpFG2EteMkqR+wi
kX+QXVFsZY5K4DlqaQUiNLtFc21SQD0cMscXg2ZZ2zE2wr2YpxhD1H/1ruHttHESx7BBT6wC4BWV
wVg7HLeulQmGHGW8Vi4SZDPrdtEsCq65Ix0TB/Lt4GYCJa7uLENShwdjwdgD2Hqn+ziN7V/MIB17
Nu/TQ2TCoBpNi3pXkYRLHyHayrjzvHp+dbTRXH6g49/lhQJLxkd5OeHyUVSWVkQEx3ygFlamr5ui
KeZhWbLWu3xcDkPfbgqTm7cbRO95mFPyKHGsVOIcC4NCrZeu+BoQgAHPeGuiLrlPGb/FoKEdkgxe
WRfah3qutiMde4STS2/dGRarYjXcAqOhHkCI/ia57tcR3dKXZ3/HjVH/YZDVr1oW0GtNCy+aNoxH
rYCbl1vB8L+vsE6Mxx7fdV7Bx3r+G6M5xlu6pf/770b8gl7Z24cQxSFEPFqa5wNKAXURqYfWOQAh
Ct1r3zDR/DDhtKwgodsLv4CXZpI28FWHWzU2xSqQtjj0PT+UHqTeejZQPubUvKpJVv6g3I0sTfGu
ZZgNekEO+vOpRxZVHgfndirUWfel+ajU8P18hocNNaguhiNZ7WXajd9F0xrrluXOFixH+uV5LOMd
Mn44Rw4YFcnKSDOQmPy/vqrQXqYlJhLmxHfDDjzYwxFEmFqlCCQShKpJ123spEuOsrJ8yjqGQXne
vrtIQF64CzDLmp9OunOOae2uz2cexsiIUxkjkPktJLmWKhTgugJz5VfSfO2N6liDVPkUfR7uMPm6
4KCCR4kp92HZp0gLvB+vhMbU2vGEFKUKrk1EYRp5/kefhBd2hNUlZTS8M212mbHr7Z7nd06Fcw4N
iVEhSzb/KxIr13QZuUA3zQM325Nrk+1zke7c3CyW1VDb9zwAoRIk4cMti2ZZz6/gFIrdgMHHF2Z5
EqamXs0oLFhf5mKZ24yk1TD1t9Ibto1yLORvOOCe70qLIGY7Vu7O4JYBpXSsb1rZ/AlFEJ1rUPIO
iukfLG4wQI3JPWMgZmEoyfRF1zountdralgXUntcDB62tWsr89XIB36UWuWf/uBgE+EfwlQq+e6S
TqzN37exj6AtndxNA4M+HYdLO7ny+nwg595c956VLZrEvPPyiePzxeJ1oRKaUrmn3g/vAVz9GY7+
BVyd/GlcCHrUfTK/tr5bFmRVwQQwGwoHck+nbaPGiFfs1ijJLXnuvUDHKjm4e1nrDBDbuL3pfv/l
MiFl/Rp6B51IsAOw/S8XIQQGGCa6U+NdJiBUyz5GkzeOhf6mR6R6q5hSS4s5KJWKyShI/z2LUEMQ
QiaL+iLp2bFCocgNIaMEiQ6hCD/KOe364oRulO3pTGC46Zm9HvOd3aThlzYJZ+e6hQm21pRfcU9b
lWrTt6VbNBPKLd4j/2uIS/OjtVt6ijwBthj1/0bif95h0hmFPhNGfHFBRqk9DNJ+JjJ1TgL7SwzK
02OQq3Vb7BoF9ViRZVvHgf5MCAsTUbx8tpbDltSieM/n9CeAh3Ttq4RITtt3NrVkO6JA4B4kt9KP
qgh3WTppr4lU+pkgCe5sRjPZak2zL09ShPk1+0CCtzc9BeXD05mFHBghy21JCMCrM6X0I7zMVlP9
c5wy2sMkMR7UjneK5Ppi2I35EJV/sKd4GYCc3qWYZc7PB+yV7hriFGRgtwUo53RnGbbdPWN3ug5U
WrIkCBjptOqv1u3Kyq5/cx0/f6RChtd47XdZMnzWCUrYMNNfssAIH2OE6cbNB/OCW25iSZM8qg6A
MabM8BSbo+RNo2EphvE2iGgEm0sc1///kQow3rhGyuP//75d5f6m7kE0GZ1OKFfUdPih/99/ZfXV
R+Sy9rWJlX7+6m7BaVIN1v8+ommu0H0V42/aRc5a44zbDpZqvgb7/OxQVcUd3o/clTWNBEjODZBf
DCggk6OLf+WMxrfiMvhb+LUEBFwiyI4hVzSRBGs4Vvq1boBZOL2qfhQQklh5ZCPp9gjiljENoSr6
OZvHdCFzKDJ69kPlNmj+uSQQHRun7tnK5uyMWFU6t8xJnL9tE307Cu+zQPiwYZIHrCkwr8pT6SEF
V73MiYL+FB6DT1uLIEyhqexY2A+a/uVDjvcjSbDhfHEYxLBjxxqOiW1fS5EYR+i4wU2FfbIdBw8e
k+1NEFC/n5eZlWbFobNn5aaRXVNd5dfn950cSRiyOnJ27AqAt6u6t54mZ2cLeiV0WMMW/rC/iWC0
eHbq/NVCNCW1oZybBOm9w8dcrdX4+zzzG4ljTtrU4tG4IxEC1CGukj4pYT1n8nuiyz+npkcVQEG9
GRnLMVniQcwP6JavFgD8eXu9C6rwq28TA/pflLyiWx1wJ9nwVU1Tbp/XMXzk+qhq8ROlNJTcfLQj
qqtpF6cF8FmifSl/MMGgLsuQNFxyk5FIPNGuJJ3PYLTJ+5elBdzrPGkx2LU5ysSfIdh+2vo/DfS1
uGQVRBTDd9KSfKVX+rgJsW+fx94czzi5KOBQv/cevmXbHn5Sq3i1DQ4cwYeS/FJc6IPF+q6EBv9c
DfnUdroROO+m3UvUX1+g8Z3XKR33wvG8G7Z16I8NulCokstnSwO7ZFyktk+Qrh/toU/KI3HZ1Spq
Gv/6/CpHQXMUtvPZZ/ByrazpYS7PdtFOuscxT+q3tLH2eqZ1X2EKQk0OxLFpgcX6OE/8N/hr5HoJ
d1g9n/YDuN+smMes7KNeVCUi8ig5jpL/w9h57TiPbFn6VQp1PeymN4OucyGRsikppfR5Q6Sld0Ey
aJ5+Plaf6cHpAQYDFFD4kUojiozYsfda31I09eRJLbtPPS6oFHn5EVZsMnmEcXUu9GQbyxg20qRn
72qj3NGCP//5x7//4z/+/Wv8n9FPdV/lU1SV7T/+g39/VQi7kyju/ts///FYFfz39/f812v+9Tv+
cUq+BCO63+7/+artT3X+KH7a//6i5a/5r5/Mb//nX+d/dB//8o+g7JJuuvY/Yrr9wPDr/v4reB/L
K/9/v/gH81h+yuNU//z151fVl9AKbj8RwV1//vNL+++//sTH8feF+s/rtPz8f35xeQN//cmF+yi/
/69v+Plou7/+1M1/Y9MDeW1btsqg0PL+/GP4Wb6i8RWdo6pnW6Zlaqpm//lHSfxB/NeflvlvrmEj
BnUN18Wj47p//tFW/fIl0/s3VdVVzfEc07UMi+/632/8Xz7A//OB/lH2xX2VMAr4609Hs4w//6j/
85Ne3pqjmq6pY1kjXcEEL2W4/H311wcj+ojXa//D0RSacy6AGHhoF2XsYNbVGxCLR6E9yLrB+q6w
7kMeKdnLQtB5OWuHlhGGS+8d68C6F9/Y1WBz0zxFh6os816gOaE97uze3Mj8LbWZBVzzBHgk5mik
HQZYOBXSelbQJCGydX53tA9TWaIgiAPQEBYTGwMnpF9wnfj2GxRy8FuJ/cNeqX8Ur1qHso+AEoZf
8A++GuY9aREG0sB2Mz3HMwHIWXuXyX3Lb0DPqHT0NXqwHsX7SAh1b0wcmG9181L26e29iB55GkhR
Oumozcut0R0NzA2Ol6MJd9Y1Hcv2TP1tW+lKb7dKiwBZJ+JXT31PnJT6alU7B0eC4vgOY3X0BWV+
8rBRYHaFCYzE0JmQC7/W/FC9v0j75pnZyvBpslTYUk3Sw/pdt8hbLXiQzK9Khj8ex0vm2H18Esq2
cQ9gFNYNBhf1LXOOKVEtmrjViKaHFKUC0j/dPEjt12l3qB0YDo8/MHw3hmLcIMEfzPgUC9xnrK1l
e9dT/862z4QVWWoJAAh0t4kqgeAIdnULPo20tLXa2d3K5D2mDVhJ46WENSH0N53d2DH2lGHTgFnZ
3XRI03TnhEMbAOdLUnx5BnpcebCc3F9sijOu8UIZLo2yT5DsWQZKGnSVKhbhbvT21KwcZ4iSmFSU
4rBMMOfABISozllc5CddvxYmqQPu6DtYCaClpCbHfgNdeYZTFh5V5WL2300U4x61ag5GYSHet/nJ
5HBZ9hR2sJzV8OTaDxNKqLyYfWnJ03Ket+HZDQijw/DmgcrtSfVrG3JFMvK2/A48Y7rXsCek7qPn
+aPxZJjWPbqK62xwpiBznggnVES4AS6joENFHg9KonjhaAJWmptLbYABMzNCzudVg9Sncuc9rK9v
XH9oBCf3zjGf0/AaJ3RykN/ulW5ruO8mAdNucpD0YAWjy5xHZMBa6UrvpqVdMKol2dbulrC/oMYI
n3HTUCek4xioJGH0YwjgTtCeUo5qGSHNXNibOVEDIigNjMkQMxSww3UMHouKOp6D3ia5D4mQOmXr
LPpwjC0arxasgDzBZWrc57RZJq3EPfVjvLME5vDn2XYCLM8YIPQ34J8EnsI1TGpuXp5X6LEjKi/A
5ttc/xAICfSnJucnUqiLIcAczFhE2xbSOrqi2C68AA3dUovbjhHAZhbk/s1B6e0Swz22dbPrhuFx
6L4Nzu1ROe5k8gL4Dv5fvnWItK0c8aKQB1NIok/UQ1wTXDNekvLD9Mo7tXnsyVFBIJYgJ50FesB2
eE+zQ7fgUj4d+Ax6iPMPv0LifebGdZ7ymxQG5JhhHXJL1Vxvu3oiNwsU0rSm8j0OyYQVxTlk0QMF
3qonbbzW8iAmu4N6OOUWle1auUzayU0zl49AHPIqgQv2S+jT2lG5l8QyaQ/KApJMbe2z+rN1DJiS
gCjM0qdqCSzNO0TyaTAlJ47OV/VrqjYkFF7AY21GXCxzPwcmbjGT5SISzRZJKwIqhCJoJcFuMMsg
aIDoeT0iDIi4FZIQ210o5s8Uq1HvvDIvr+5Euxjku/hDYv1KgU+lssSETOx40Dlk6JUa9ghJR3Oj
z+jVHBuPTmvUEDlDJAwt3kfDyxDN1u1hxihPaAKBr5b9OIzMKrSQFrxVTfdCZMBzNXxHxN6s5/nb
XKzy+mRjXbMUTJ0H0MgLfV5/VZvkSyYE9liEptB+cg66lTzrju5t00j58mL76FhRfhjJG2vt8Ik2
qNiS+AcVSOTWrsTIocpiPykPkF8RHLSeDFyDml7HGSlxB+U1LhKzNSZUZizkY9psVLf/wQFtLU1V
wmCtbAQl4yYBGdgPGVtXk0ieD7RTYSsBLkygnVC7AOSK35xGo8+o4jq0quQ3SoGxs7QX7rrPkLmX
FvX0vENBifaOMQuMvbHfNyvwKNTlhIhITm2rsbaQ8s293Ci1jX3vqucAgmLhe0V1iEsUtA6oUoDD
GuCc5LdFIuSZNVJeCy95Xqn7xk5/WtCSXMGmhkQz9ai+JiAOzUQYctdtW+ulC99GDZqMC9SfxEqI
DJiVKsDzO28U3wB/BJGrc5ze476ELjF5xb6Twz5O1TX0x+YLV+mVQOrP2IzMK/RolA/MKLe9SJL1
QLrwoa9V0r7Z9eCQxqSCn0PYpV3XOrh9oq0JjDnHOdY3zi+LG5YBTbi42hij5vFwy5PGuQG3xHHK
Yp944BLA8l20ECWy0Z5yNZ+2iU7SNK02GVScJM0EHqsYvadsLJtD7iB1ksOnPhUjkwk6iAx317Uk
EaMrHltcejB6dfavlQx5orviGTbtExGemm81LshXprFIDunEsogZ5W4kK8Yn9GPaTawk1mDycJjx
y5LhSX5LjHx87qCZSPeJ7jWmg4jnA2PS3tGMQxyr/ZE8CJQ3rv4cOQ7ncow+cLlSFsDuqyki3CfQ
/NFxQqIEHnDo4WhHYjHxiGerqpDKN9rLYLlgyD2Cdnqt2OetaHYD+ArGjGEUzwvosPMH20QBOuZn
NsNzaEbxJZxTTt7aWXTEFTYFBZI3Fh9Wg+HQdatvDphqMIAVXvXco0zYkKt6UVDGFeNSGfl2PpX4
1/DzqgWSzSizMGphW00MtpeE9iH2R8bZ5GOZcZhtU6G6W7UxzyAphK4ONK6RufldC4NrcGPrYE3E
WPcdxiWUOrsxbKN9P7If87LJV0Ui79B3P9sOASjdnSuYwojS7jazHFa1m3ZnwYvZUV25STujwQSL
OlVrqgPvjoBG59ub9QcTrtHaTMm2s1FkW4oBdNAjHiCt5EnCk1L1DtHSRGyJ9yF696ybcqsI4z7v
Wt/o0mpDSyjVd2Z7cEPp02Rc1Uv0K5uRrlfUQkcLvIS4K429q4PKXeSemGJzJvSUlqiFSedb99Em
l38jRvZa9zED+NcQ7CN4x4tVQrxjxbTgKkdVcyEyLo/f4dTZ1dHQfgzv4sVbQdGQ8w7iFtzXg4KG
jRPFRaAyRzdRRPuovPMY/CvZr52es64+F6B3EuqlltjLWvd7PEraoWOgWdfxPsc+E5VIVh/wjtHP
g9sCcgB/5QfBMmQyjweCDXc6kWJZGe4mXIqFd8xpi5RdgZEEblTBzZttWGdWkdIxc3CpKfp1rb2I
5G3Ks03Bp8fAQ8zHVllAt9laVtExa26U0M4gXipqV3CqG8V+r0laCO0zAucDsixxz6Dj0WaqD/hv
pRYHo7GDXr5hdL3F6QUVF+YY0MvFhjoH48bMFIdoXT520EmzxFvYx/dYvja2OfrtEN85g0H41kGb
b1WZrZjqBKaigiYg6a56NLXub0b+PUffIAbGliEAmrygpQsF+0/VjHWKZN6ztrPiHVSxIJkmnGL9
KtHu2gIINw82tU+1ZeA0qdYrRjDyMrduUW4Emak0M46yPOyptUd3h+LnPgEgo/EMlR4wgvAUk51X
zJdQr3HqzEFEKzv+jEeH+5UWDhY2zhUjBieVm0qme1e9qkzcmDasADv5wv6Ks43Rg8zhs8qR+qfF
CRiAP4/f2PhBfHLgmsnW6H/6RT+PG4bkAPg6w9p2cDdhxPSCVByj6AN1+xjeq7VFKOadk4NYBuhn
VifH3Wb2S7sVGjl643WOb/2AxrN/UmjYl5rFKvcc2gpG92jjzV0ARHgVoqBPdTqdsDzxH69nzKrY
uispz63IQJtganNAfboQ2CfOVTgiVCe6xLS5ZG1icnAWXfr83MslKpcTBrxRBOjMbpHx1W7gQGAj
YDiBQ5ySx1PqWCFjO8CSsaJ0Ibpa2jF2jHNk3WvVfW2y22ExZKJm3svB5qil7mMPPod2h7hLH+FU
JgIT9tbD5cvg9zCMJvqVDDm1Sw7ct50QtQuPTlyhxHF04beG75AfAHgQGuIMm6RpqXrpk8/Mf02g
oov2XK1pC08Pdn2W5ngwNM6GCyGlrYPUKPeqGwdASuHeYiVxT7jAXlwFGN54JOnKidNNA/hn7F7Z
vVb9RJS3fZ8RuzR1WEr3Jk1HJbUPuWocVP3Ew5ji6cwkaAhwoziCdkkBiPasafOe807lXJN+hO+O
fSx6tyMKAmZrdfjRM3bmtCntiyEQtOtqtNGcpyaKaU4R2svpq9EX4yl3rVvxCbxaQqJBYm9wjE01
XXQNwPpEgIcOXaLu9zXHiwxlW2luevUU0VMVA3XuvO1xD4XuLmFurjuoesmYiIfAo9Fl2DvCzQk4
WQ4NgAoHZjAd4aTlIyprWDVgi0xOo+WI+RPRlKgfOsXE3KFtk/kTg89Z5wQ/bvDucndrpO0cSYFc
kyYN3HFnxgTjLPRSEnuYuO8yWhJjrTAdPUIb8RHAYYEADPE1Q0nNO+qapAWGzAl28JrdKHq/pAUR
InDT6m2a4tqyMTNaeXyJDNB6bnG/UM5AvsF6vZDcPLjuFjXEXuEZaCL9UgzpZ4XLZaVFTjDR7oMO
fRz3BouXll4i/QFEwM6J+63T3s1zCN3D5jTxVI/TXhHRfkLCqy+pGlvPnA+Ooxxnm5CSgjQyzvCF
7DlCMkaU6UZp2gfoUiSOaH7RQk6ecuwr0d60xbVmYzbc5q5oSuhaz/jjgHdjk2McF9Vr62Y5jyAD
1rWONz0BxzVNGakVCDNicemzjWOoa3SO2xDRAsQ6tj796uCY9uqtOkEY07JklTjme+Fy6c2LiJWT
w9qoRSg2sbZzZpyWJjv+aBGkprdtcP4Q0g035wk/CTcrTV0mGZRIAM4L43vU85WD5jpsn3V0iVBN
jnGofE+uEuBLXVVLNIYzX8nSXRVFRZbxW6peI08EVvU92o/tTJCCcUhdprvqkx3+5gluQdNktcci
UrULRWRjNFjoq766ysQ8atNvI62NHtG04JQQWePXkmHtTtW+7pDb9bFAVUMhu3BWRqztApriJE4x
NGSpCXA0xCBY48tEdIM6boaoRcuFuEAIOhLy1Z2KywzMcODW8wgagdQkS6ZCUaCSs2R7tm+Yt6TY
qdiAoHDjwT4rHJiWAbs08iA0kU2o/rPGiC3Ty41WvqUezghKZSvBAdv+jN4LDGxEa8aanIOOzlFJ
hIlBHmkIJn3c21irSG7sTP2AFIpLFW+EcUc7BZbgKZy2mUu5Co0xKT4hr+JSju8U03rTYu8cQhXL
nOgaLzvZCAnMuKkNNrLWPM/WzsKjYo3ULTp4wnwhJDpLawq36Un9FZTYCb7ygTIjKvIdPbOmenLz
/pBiDyVVSrPEroq5CplYonDBI/IU683BCWEjOONd5TDnckFhtmfFvdosgOaaNm1eGq+gSrXUO5Bi
u61iEP2gDFJOY7CyWgNCQx1fw+neiAUL7IKHu9Ro86tSf6gGzor3xkySh3Ls8OfCnuCp4JG7JSE8
ZuheUnx6cf9o6gTxQcDoaoNS8bePd1Edrqp4+pQV8Fi8JiF46wTgWqIWG0XXH5LmiX1UpC+h99k7
n3F3XpBGOv7SaVoXpXYo+r2HQJL2GtoAjeQNZO1/A7Hmir1m9g38lJFRbQjS9eUSbmL4jXYYymiX
JuSXPEDIhRntIrfi+sdAuoBk3tvtpZqXgyba1Yj2aEFghTyICUgx7Y52AHw4gNbgPWpOtsPjzHsY
doV1xnnFUzYQIYZpHDqkIVNEi8RUVPrB2JgW5yttTWeiy1g8CO2uyaKXNKuS8L7o9dV1XsJSwWfX
9WOXu6e0bnwxZ6hKHlT96MZMMdJXLzGDcdb3bT9saqPdO0l/4mlYGdN35FGymRpiRSx8aN5m1kHd
BVlV7quUD6VlYSEwZgCSaW03c3sddZOGMjUhGiGZXcmi3eiUKqXqfWW9geEvXld1Ds07gxz1gi0c
Ve/01cS/eaYEunHgWBl04pjCf+1bucmrI3P142jP+AAe2+RHVUk+IFEgHCFrg8SwmCyPZPQgD1th
sBmRo5MKtAKwwRaBJsx+c6zJZ+QT2Cyr+Gv9jmltM12ySECGZZpfkiJFT2ICPsQACUwlNp9oIiwM
Im44oaezEDfL/lBgue4Ye0HAG1Etayj8Ux63ignv1ImbDRXF5EhaMDOOcA99dR3guEJ1MHe1G28A
DEg9JNSVw3KUuc26Yn4feGxLyEPQ2m3oDVGztohZW9SaylricoQ2HXFW9ugA9ITzJpY4tFhJhiyw
5NbGIdJGFHHlxQL3OiN4xy7N8Lgkd83tL8MUHtrsbGJYlZ5vRhuCIVdjQ1uFOZOg/QOqiKbmaSLL
qMnkMqPjTjziggEyJHbSRSo+nWvE0HFMF9L9dlEtT8jzZDnQgQZKXkzYPKii6t98fGnjeZfGva8g
8+7p8KaAmUHC7JAY1xBjQ57SXtED0fWUi2/woyCdfmUCZXLd7qT+EWktz8aSdlPsnGan28iDL8gu
V1BGUWt3zYtibY0+p4TCtc1lGOvTMKs04Zo1sVuDhC+edKcxvSTTh4O9vwHXvDR9PY3lYiHCsKrL
sKD6zji1H0pz3rj5DlTpIKpVNB2G7m6GKuQ6r9aYAZMYfKQDXn7p7L3CLGNIqnU5NgFUQ79/TgeC
siR3f3dXUGI01bHGtJJPXDq2YPTv8EUR7LlU0nUXQox6LttLaHXEqBDHXj7W1nu9QF752xgM5khn
yogcHZzeWnGy54sqLRJESPymqsy/zOQZkfjeQdE6QQvFEEjvs38zvGtELooRoTlhnOFm25z8z1QC
XHXu0mSfqegk6oCBzqxOiMNJX6elyPQsmDxlX5ymJUPMwYljP0gLTkOzIyeQ3ebYKO8aSRYmq399
6Gwq8fQLpoSfpRFmpp8coAjHqL641YRg5dpH3DzM4nOAioSgaC80I8BoQZ/b2Knjq42jq+uSXZMc
G2R7kb1BWLbPsPcCqlylCPGmUA/aNuaUDvy69lvWng44lO0+dEOzYqNDwyYT7jsSQGeLcK51bJ0M
jdjtysbM9aMR0WKYE1GlH47YGyYrMAjxnlgS+KSNLrcJKqquIqrJwTakde8VtejS7lWwp9D9nOcH
4kGC3s2Z8HyBXsU8564V3DGROm3nrDzZQD748FealT0kjnVItWYvGZuR+BJTd0V2sg0Bq5MC48Uf
BYIbe6KBE9hFttE1LImAoYBUYLUW7hj0WGBqQulQhvoFvnBSaDy3PHbKqW4eRyoZAx/gGBGwnLwr
Fgzx/mi4NX5uYtWpgqd7KG0Lt3U7d97SUmHPaF5w+nFyh6mkjcdW1qeJEKbCY3pTXCZ3enK6ZhPi
RTKI+SRieEeDEZSW6dUHCx66R3RnrBHRPVKnPcQZwB3sxUXy3HEvOX+7a661dl+SnTJ+yqbat25N
z4TUCgWNOdMZER1LE8xz94tmbGpgJ9DkuWP2uSr0azgw3BYpHlhA9O0iOX2d5QvkNMvZaa8hsHHw
OHIMbKvcyuipqsyH/HUWKPAjegfgI0yJlQifqKre17VEPoDvB5DvYL7YnRMIIHtz796i+WMoeLgq
91iJ9k7SwSQuyRdaF9DGnaTKFQdjWRfoU+tAmxMi5ifxNqrzMygalEns6RYowrLdLdbxiMQEfXpD
8u+HWHEmttpaV3buYAXV+DlzXDTT52m4EJ4yoR5FCXJoNGSMkO685sVImULZ+dtAY86JgYsYErLo
hP2+fcgt7UiVfnDxHGAHVjc6gBY9xw2VHiIMTyUA6M66U7qj50bPkprfYl00wxfBkaAfxTZrsAYh
CGkUwaYdEUhU0udWHuGe8jwdplQG5ej5nCr9skA6yCSuAoXXAwwvRzSZ+rAt4Udnj24NFNyjVUfW
bxQC9kmw4IewWoT7GJeLzs/cAvs4arS9NS/bdfarOcYUkPFucNzToGV3ln2FXsBJhfYlhz8VpWi8
qGNJofXCIHXf8uYFSvMT+LmvHmWMdy41zJVkW7T20aj0gAYrsOpD3R3nwqFNXa5z/clJ6iDrnrxj
V8eXPq43enMPh2Q92UeJaCJWGW+HD5V+STRMwTnIMHyRK4RUPJUUdDSD5W/mtJc2K7cxIc2plC8L
hd9CajOIYuMwB1P7bk+4sY/6yq+bb1R1gXDxXnD2QcF/7FAEu8mdU6bH2GScvCz/l5T9pLEgG0K6
9ogwlOHeshDaoXPUTXrZANhodNPc3PM5zNNGGoLDiDwg4tlF2hsb4U5+Lbia9hb1dyqyL3lZHIeY
YjcaG64mv9mJ0eNmybMjTF9gLGpe0vwK93UCqtPdF5V+bFDh3eoO7c6+8zbtk2buM3nSwx1GhRQK
vrfoqXIyGdnFPpp8/soQHo8KlV1sblrkX1pHCLTEWhwTBoy02y8Iw8Eryv7+gyUbJFez06p2Ax/9
BRsIUWFkgA0DLV3nCoyzo8FR2AiR+6NCBGXUbAbW9w6fd7noCOrpliAgINTiA4HUymqqDTo9FDW6
72haIBUQJBohJ3awDD4qbArjUAYpk/hGEpVOscHc8KAycGjYYVHf4mDJ+WwecJSir2VCHh0Sk6Eu
G3wpRpyf2NDHFqxYvjdCRI2/NmCffIZLysG51ePXYgmoJ56kahiKor+jtgLwcJeIxekzBigT+RXA
Up17yGQfkfOgeOXN1K84zM3B9TNG3IjOzo2NPt9+cVs6B8D4V/PGNvQbqeN+Nk1by/nUCfSiW9+V
mt+GP+r0SjUPBcR5MQgxibR3tSKpuP/QB3liLTAZJtcg1bLs3KWXkoOAzhrlcOPNYbVySg0KJDmz
DsfYenivsw8b+26c91utZq0H3xXl3db5xMXJIZgE3+hNmg7djkWPofOpXBP3qcLO1SIPCLDpM9nK
1+rEs6sfk3cnrC4AY3z0CWnenavis7LeSkSL5DL+KA2bZRHee5FcJ8OnpRy83vJj/Tl2VCwI4bbj
3lb0n8E7x7P2QvWNvIQEPiX5dvo8cEkuSRnSKiktzZHpN1h07Pq+humhU7awqmgIZ+s0tp9L5ykq
fkuMFyK8FLTDMmO6pJq2mtglzUwGQ25D7Gg5m98qe/LDxc1LHueIsrgo1iLHdZfP69n8cuv27A7e
1g7jR9gcBxc0vmc4O7W/c+XTlEa0DhZpM71l78Uufq2Sa3AAXrFJ6QGTNUpm+9pidyUUtDPx2nLj
CRBxIIm3qFUCM1YeUWKwArBE8rFwnBvqlWX3JxC6Qe2QZZvbuyE/o0NcMA/pLs5jX+/HvWMO+PTk
rlfiB5zGbj7cy0750jso5k5/mNWZbma37er8MINi0EAgSQatXSGCyA3Mztnge3+UIv1x4pnGBbKC
qdhY808ut3HzljqYCF15UckQbusfHaYuKvEVdhKaCeNFSQSl1LPlMuUmRjCHmYroArUbBPDwZdKv
imMuhuEj30jYRs5Ihnfx0mNB4cDASB7iA9cuw02hk6xYupKmF/anmFP9L2XUrtDrJ9yWm7RZhZD4
aeWFZr23vG9t7tZen2xF16JEOrSjsRvq9ikr6VYhPkj7lzxTt1ml/DiKQcas90CKx7pHS+9qJnka
6qUadhXlhklUN6UDVpEWJ+QoMVqCx0/no2YpN4h0+1ZU+yjO15FO6UhPoKq1rei3agu5wwFPGl+M
74qm76DmHw4jDy6LjXdIUIHr2oMR9UcUAXdNL37HcoMleomv29auuY/beVNbwzaCS1rhtGVIjHPn
FMujznIWgaCvNYfGP3NJa7D3BkE6eGeqCUI6uOSwcg/eSD6Jw0pjedJPemeltUxjC6gZFauUJroH
glS+jLDzj5kt9ksyVp3eZsEGk5d08pqrw7Y2GbTkByTSLbNN7TjQIGS2cPOyHuQPImpMPB7Cj77o
b+hFAqFj8aSUMAw8bJaN3pdGtK69gkU9EGkLynh+dIgQqrCYrxT1g4EAaSiOT/W5r9EOLWjUPLxi
2Fn1SX3faeIOKCxWLm3fy5YTxZs7tDTxoYK5gjxoRR8DQkd29UQ1bYdBlHDgzqsAROBVkmUM++1e
QbkR3jeKXE0UzEiUiCaJvTeByLlmT2+GJy2HeoWW1O4HMoa/457qhJu/0tQg4ejYmMeCuWKpmHea
3r2PhYIA5WkJwktSYw9RiCWg3ykWU2aifJnOzdPPOH/3irKnYvLJLdrMJWIfHcBTJssfkpqpfLpD
qbf7lpJMiY+UJYNon8vlyYsp6sDEzs6vi3yprMatmACEojwiJWllQ2YhWjHIHbj3Un9G5Ofjp/XH
kjDnwnMwPksfgvkq20J0X4dV995l1S5ONd/uGLWm27oddimRcEP55nbsTYJm9GI3lCVO92oz0rMo
qAQWnCw3RwmfUWm2U3vtupi4u9EPue6mydx3yWil24LUAgowAqQiqFEsh1qzI6mPFoHyzKLpV9m9
rS1z52GTCczzM0J3j45xeOSCnLWQm3vys0whh6C/ROGu1ZC2D85RT6LA0qOd5qHvavFp0qKnH7LA
EbFPLsBjNk+QmqKyD7VeEu0c+YKwXLHqUQYuoyI67ciCqteyelYG/QLylM2dtkKCVSTJgwH9lue4
t5KzeZjRaeZkiH/Nr66NgIlpy5UjwJBYZG5n9UPaT+u2KmkgvJnmWzJTiJINgK3YGbilIOKW+pEh
w7ND8SukQ2/utCQp5r18rLvyIKzwSzd5iqsRaJiJsz4z3vSWUskogb3QgykAjYupOxhdtm165TxO
VEVlQTdr3mFfXunUSqshUoM21UE4c+F1TuH0Lxp9A4+QtkYznBN3Whkj1r2IZg4ZgxmnyHRDUiuV
eEYPIfxOQvLxOJTlWfSkgC4Cu4n6pfbvG3zQ4HqgM8yHdP7OELCNrVx3lfEapnvJfGsyX0zlBwv+
84iC0StfXeTUgBpWQ/M9GVsD0oQWXzr2z3AC/OwhotMflVHbTTVwXCu51pG5c/qUUIUusbFihfsm
gonK2FtHR9cVJ00a5Neme5P8UoE2zoweDAvJOXwmVNg9/y8kyrzP2nvQwa/XsFTCMmayf57VW1Tf
9PFjKGkKLYBnzh1m6k9c2UFD8GW01352f4jcBeW7FZSyHV7WrPyoQBQZ0nogreAYK9aK8vFUJUow
GPV2cmf6Yd3asNK7SbafxMW8aRgptIFUbiKaJ8veKQxKCEf1HW+rKKcRsriF4VKwmNVzdx17aheb
Vd8hXRSazR0ASMDYeGkr1/sZnPhN0Fqv8AujkOhPgsWvnyTnhPF9DlkW2s+qIAKzLWFLzLfMEGcW
VMt6UBUk3S0w3nns0KjI8BUL/jrm0SzOiEO5GxDt1/mE56h5wMJyskYCZQgsilv1uMgZXWLYuo7O
8pekXyvqwzznH9io0hW5L906q5d+t2Cn2ZhUapVW3MmMKAVltkwAeuIeJHZyxLwUbWdCEQZ7VJ9x
Ln8TXnDXxfGbbKPqxY3GoJqd59JrJugLVrNTY5DgBUmHZmpP21BM9EbLBWlATNzNUjwnWukUvjzE
1Ag4xJX6QR2YjNZxYDgDYMGMoUdnvfcDWUqWWYCt5sMuZtBWuQ3IL2NWTFchfyvdfONU6b0nCQ1A
qc6YnmVurqE8lDPdu5Gx1BahRp6zGoQZiILQcDhidd9ur4QUja53CxOkSZ6HiDUtuf0K87PK1PiQ
9n3ou73W+tipftmG7Z2lwY9AiOWapnZ0gEm0U4lFcZ5FtM3y+iXm+c1a+oDWpEKZ9YjmMrDItvs5
zgJVm3EpPitAhmn/md+efu68iYH1awQUohqPVD7BIr/Qs3pvh1OQg75umJ0WS4WOhocfiBLShOd8
cdkvPTKTHcnge0ESpUGl62jP0n0bvnTjuLHjGnbmBPBtX6rcMXT+mOQzjTeOWjQ9hHIIj0U05I+m
iyiFxK9nIAbyUjxPJpsNDvMzKI3aN1PmVZ3zJTuWMHs0h5fcbkuiLeDHprbnD0qJrCW+H/Sas2G/
lzC0a6/qDkmf7zKvM7ZSpiUDzbHfKDG4rBElIgY9hlzYy3yZtv06zBjvjEZhw+ziFDy2tB/RoBqU
l8zU7VxsIuOhQZLcaD3yRnrjI8pHHVWSdo8xUhy0ZvzEDiZ2QyXop41yXCNYUx41FYW5VuIfrInR
0TJyGEHDBJZ9aTW0C3VcPo4oX6bonDC6NSCxdvJrpucG85t5P2pn0Hca+59Hfy2cp8AFvKqOp6Ww
olkIR+rgTXKN12slJFNBQFYhhdASkmiQ4l3BSHMsdrKIrhAKBjKLNPmbcw4VJYo+88mIut3QsTOT
wDDfWnpdXvQJWsF3+bRS60NZIqMY8+RQPyzVd4ErxYTbcwYyGPXijKsjC8Iq3x0B0UXMXmU5Eupx
1yaH0Xovym5TVT3I6S+JJlux0OV4T1qKwt5ejRZGJ9PDBcnGX9Nn35H1ynn+f3F1HsuNA2uTfSJE
VMFjS29FyrTcBqE2gjeFgn/6OdCdmTvzbxiSWt0tkQTqM5kn9+mwY/QJZ3Cfl/NOWjTfSb3Bnc8G
IKWWIzjPfi+drxTzbNA+cMA29UtRv5H8jKZWHxcd61zBvLVZ3z1W8bgKYFBb5BFVAUUsapekp5EM
14U6WKDIK6EviXfhvl2ztCusFAPs5yAgr8q3iqGtlYEkxLJlEKYlGjY2733JaJfDUbtMDQhoHQFk
lnaOdwhwOdvzpDyb9TctBAylVTJxdyd2hba5cW8ex4XlZUecj2VGbhqj51KfamQ405JuRY5O/szE
aaIHbi8iOTPCcMKby6xeZNMOXM1+tPcDnb7nfPbyqfbIL0jh307EfMLuJgvMwrMZ9rSfx8AItxTx
68Cv94UmV4DT0Wb0HP9lLLou2gt6B274pMGWZ6JzY+g4JjuNHisAyGXCmJ3qFpJhwgLJYMGB/Fip
r6rAeMD2ArR6LUgdg8knYdw6FGhOonYjT43ZXeDWKtCthvceMMLtkveap2Z0+B5elQrxc0UOVw+p
G5HtosQkprTz32aG0o58qLF/ViA1wfsg22aCSMSnPiqQz214SjF6LCkAgKj6f2Z4r+8he9ueww4e
/iioI1khEcuBTVE75wGnQEuPXs9PICs58vON0Zy98MVELOJxvy8zdHL5C2l1p4wWPa6fp2FrN39m
hYzevKv4LzloGpETOqNsuE7BvxDisYzqVbEQMGGccsJag0N2LURVVLbTwUU8WSI0/hdoAuAWjRsX
cUNnbjjtzg2+3Zy7y8yQE2664/4TILj9YduS5NLTwqvylNpkttu/xLgPOc66WJ9CginCc5L+Klvg
UrShmblL6m+UoBDJaZsOlY2wZokh30mXIPScVFxu3fJUMXKLw/3soFC2jePIraQDRKe2noGaRt4s
WhZNKCDCtOZdRu55yP9EVLMdNMOweh2Hs3B3/rQXid4ub52ZLXtKCySU2Lj1F7kgEMmtcRnHnQIm
m1FEyum9n8pdYWIH/eagXZkkN8Kkp4ataE94N6QaIgKlnVzXxdHKXmb3n4aCkn86CD7V3wp4Hhkg
6E8JaMOc98uqEZI4qhEHr9fz2ptLEoFzlqVjfferJ28S+iA1XUmj+j/TgC2yMqV7lJOD29tP5Abs
yUp5Jc0WndDCvY2xxkDVaBb1nNFWjxmLPoYs/yxhf7izgYR5SjrWEk74HDi3gSbJk4n9aiQEoA/M
2k0VjetBTX9xGfqvuqeTCiP1Doyc7KOqYiHQCUY1bM0rnwkyNu9x9B9YbTu/uvbTJPN2W+bkXA54
2InHflRQDZ7s/E8Q9jkLNG5Vhg3Cy3JNHP5l/13U05ubc3oiD+MVfCQ0gafTfdZh4+/jzoV8oj/A
LejfhcKuXtAp2KyzaCyBEJgdN3wjFnIbm0MEJHLdDahmbpFUt6n7JbjsbX4QC96CFz7KhIsB+QTu
0Y51BYNbk420jyVK/IY0dyjLpzK7dMGE3JMFkw90fe+J+1RlLxMmIrecT435HbbMNIdqPw/frXdo
hhdsfn7+1zbSx4SnF000cbDqNRuQuuIst8D+YyRMkNIMbr/xOpjw9pNGSAKlahXnCr3xlbzvoLcf
guDTwLdj9D+LxeVwtPKBObK9zeIBVye/TUxC3Yj8BB03WQSiJ++GRhYe1QcRTw9zwf68beiZ5zCA
kqhqpLGgqMGhteAW1i5prLnhy7+MW/e20y3MKGKQYgLIEn0kVJvS1yPzKXULstUrB4orDvI9J/9b
a2x0rgaM8FBS/JkXJ9LuAed4sKdSjvAtXZIye0h67nfoiDj85MDGCo5hjpVZeGCi4fuMK7Oux2Og
uEDagn7FVA76hQGgfSq8e26kl5A1Zz1xc+ZakCuTWeNOWdg/Bz3uME+++nVfXc2uibd9BoIFt//F
tzpGF6zGn0IbZHL0lOSthy9ODxtrUWzNBZrSCgTjymjdW0MmOVfpAFIvcdEVniTpPpthiM31IjvW
41Rf8xn5OfLoQ6yy34GJQIGCWO6p6Y6Bp2deqU1XGS/ErYCtuzUR3n+HrmybGi0bpiVFtI9oMn9P
DtDloMs2hnbmvc4U6+wsh8lLWE+FrcjnsmWhwg/Es4HJR75WiTPwHrrzy0EJDXwct22ya0LO96ZB
PON2CPgSozoVrD1XiqeTphv+oJXKfRh7rGZKBhJJjHG+bFcJqXProPHK9azJQ4zSiCFH7zJyYpy8
OL+Mtl66EyrFSIx6R0ett14Wo8CI82eMGAf0EtQRCD9nhTShKjj6GwlOqU2POANPkc3JF8X9fRpd
6+K5OU8kYTRRGhy6skBHD0UvYbJRemik54jN9MJnSZA7jIrY1j5Mzj+f24oYM1tmz9OYsR1cHrIc
1Ozq58OfL/485I43nVJzaFlLLh/+fLFVBqsUq78FKghONB8DkJLlwwm5DdnrEgsjDLWG1LSISqZi
p6lFCSFseRi9cP7Pw8/X/vvpz5/+j6/9/GnbDv/vXwP6GJ/85lRZvAXXLk//iQRWxCxSpym8XOYa
ntXeAxnhVgCLzy5ytKqzoQRQ858PReGh7Q5E0x598JAdQMEzysMlRmD5A8ntVeBW8LFIQ3TFG/fD
fP7PQ0/eUjr0aINNbDrN5Hqnn4/q//vRfz5NnPpoocgz0r44x9n/eQDPlq1NPzLoLe0MTH2RMZh1
zmzU5j3S6LCc2rMJ9Pc/DxA/8WUuD//jayGhTkej6Jmlpx5Hbeudfz6ij2cMBaFi7TLPsOlrSKAu
LdLoRsK0m7T7GEIL3AUsjfbS5YQg11VYku1dp/jt23vcQYzyxyyBwQcSlN3rYJ+N1Pr/Po/HaD7H
b//9hp+/9fOtXclVEkq33M5iNC7McP/3QzfXzflf57FoCkV6/nkYAotO6L+fWzwH7EdBq19t/AsE
24qv1mzMs+OU2GogYCJozZ3nufff6rZFz0BfYtqPBInIhzBm/mGkzUNPlsssU/1oW21yYm37aeIL
QiWGQh1hi78fWhoQpxnzazRgWu3M4ASRE4UyHp3tMKLIsgH0X9zU/EKg4+y0LcgfsFoGrUwwzz8P
GDxBmvYG0oeuVucxKXw+JLnY7Mqg3Rrr0GssYBz6d5ZFLepoxDJoJXRYGduasJ8otBVLuKw/eyy4
GFhRx5f+AOa4MeA9he4qTfD4ibo/Nx3CGGWIp7l3xaHw5mMBH+SoYaEfXY8aLUBoWrsTTuSMcRxR
EbuqtPaOC5AxF6rZjlHusTrubmloV8dkeHFj33iN0HuXPV2FOTvx3jTp2NCah0cvSJb4P2Pfs1/e
WnOwk8a4gcwgjnYJ/z226K1aw7xFGe4+IcSwmmMjhvGJIXfOWC74pDa1ePjZZSRPoEbdtZ7b/FJF
AMmQJ96r6+y1BkX7AFHfYUqfSDSNfs6YTDX6FudgvPmvHR1ifgiFcy5rvAhDMr+UE7bBKWQz5bT9
i2tgZ0Ga8vONk2KMLmk2j6WJ2sWqWnfv5Mxa+4CJzoQpCfCtte1VoljygR+ARI/YpYFMXTNrehwQ
blHNFx+NSCGZdYXaxQUlaGoZ7qFwifMtDYpTT83FHv8PPAuPIAILahoX2PwhyHsifOTwAx3JTD0d
TLRp8Zx+V3mErFrCMKhqce3n2nrjtTC3Fcmm63hJFrJlHe0pabuN6bZIxvKM8M0RKjyjYsaf0XdJ
GNTZRCocFkA10eqorNIL94QMmWh8dQoIWXphDiX4Y7y6bO5Rmz1NfuE/SSZEdWJ47BI676k1IXSZ
DI5gPMENMd1HO1DuIzl9Nb2hVez++zWVLlNp00FJ1Y3drdMCIaRo75Df4zW+92qfMhqBy8CDLmKF
BCF7Mi0x4znzIErM5iU0F9doRceqS54mLSP4YnXQXMaEXHfwwIy17TYiqc2IzozIiz3p7iPLeCY2
HgdhG1/ymvhjKmxhXfuMyJpZJ8HSpTJSMyeSXQOvvqKcqa8qooqoapD5Xd4wVaHQ3ul2NEnSKaoH
BYkaB5TT7N1lpKYbVV3DUKHm9ToEMQ72lYhh+abuuvFCwZ8crTS/tsu7MZvRPs9Q33lPLKTzFlLu
2u2i31bG3CwKOnnGNokRdTTZz5bGtW+lvhgYw0e7EyT22jyYnWBN2DGa8a8uR8o5l4l3jyVb0xCx
30EjUQ8wFD5mOaEgdSPx5S7/lioIOnVs+96qnpERaRuPptF699LBnWSIzdDZ4thO3vju0TuxSfW4
XH452keUqkmksykA3bTz7p7r6CVo+y1HiM5minUP/4fw22TtGLFxTlSKVajzTSapcwSHLiEPz2HN
qyBSdrEAX/6koW+Aug78hwjn61m0nj5n4zSvsNSG20mI/iGvVP8wyujRjfBz81Lbm2IipdzKlL81
qQg3vuwlpEjhHXwTQlSTg3Oxgte6nQLOPto6c+HT6mHot7Z/FD33ZrTow5EdyZPVYTQNhHutgtY8
jMMA7VylOfqi6aVHin/JHYYfKXmO8VzMX7VfvwwmJvAwFcQGJEX6EjQYbBiZ8LJnv6iViJagigC0
Rezpwt4/KqO4EoPQ3omw01704gcJPBIEtFhSC1INFOq5n5tU6DA0L+oUKUO8ROpq+9D6Ay0wsr8O
LyFeQ6+ZhrMqeLW70QMlZCfZMRfeNpQoh5wGI6E9VbFcEa9AWGlMjmvusgPrI8gpGYIEmUJtXd5f
Hi4ewxy6E5NHFJjDGF9b46LJteavJOgARzi4H8OcipvlINss+2cRsgMWLUt/V3mE6k3G9ecNFWSM
w0SVjhtiLxKyN1ziKIPszPGlt6r23HcQRD/CqfqguXHdGikBevqA2sZB5reM6O6b+xxV0rhF3Kx2
0OfLtawVny5f86ktDibceDLcGBdLl+OztyzvoV0eYidHIJvMYEeXK3rq7atfmfOx7RDRj9XDzwU3
D6wx04J/lqgZjCCGvtQGhV3UBzESgoBRjx2b+iZBzxwa3pwrFmH4gUT/GqaZeaOBMW8ACqgGSuLn
YuXu3dwGKBO2CfrSJP3PR7p1mOR2iCEZ+2+jEbolEyXP34DLfLMmLVGKmdYG+KZ5zEAFRHFjrsdW
4AKEd3gax/597KLqOiSI2XymaJkFEgT3TLJsWLKHse3VJqr9vZWaGQNXZ7y3k/+tYy/du34enkFZ
9CINd1M9/QtiGW2ktnZhKLy1ayXFJoGqRh4O+DxhJDuFFvnACuxuseZERShwt4cFKmqI5PTgWOzH
CrOUH/hn5TBcsdzuPa13vVfG38JUKHzqxPrVFz4HChPdCR+c04bpAb92esodxMo6czBrcfSTFVEf
Q+S5ew+M0FQMt9G0N0Gpj4h3KXQA9GGJelLdfNBxuB6kKXemoOur2+BpTqKXHKbDuB+QSp+S8NN2
iuDZkXA0iesg0FsRBIdOkwRhNI1FHJ7csFvHwH5WpZ0I7irzbW6aXZ9ZGcMyoOB57zwWcMzJaKTz
Q7s12IfSAahWxlO1K1hhFdbiCxiNt2Jsr/Sf3ZVopo2pfIw6S5CRS+QF4MPF9YNYpL8AqTI3SWqD
9vT9G5HoS1Bk0p6GfsJAd5ssYu8sJY7FEtjCYcowGLAJCYAKuABkTbZkXn7revLDrOwP+JnoTLZa
ss66klVZ8Qr0giFcTu5o9OT6pUAbrInIaKIvMyUtrVToCNwyPAe9aR4MUmHrbv7dR+lRCCaSwpjV
pbOGNxmhPqvlfJVq+PQ9uq1Wk4EU2ujX/Q7dragJJmttdVSC1aCN5DYbMb+ljvNUJm7Aimkw1oXn
XQVXzVYmrnkiXMtbNkoMG7JLEPjPhkne4zj/I/bAXjFrQOwVd9E6NapkZ+RvkwupBLFCsxZC2+do
ss4C84HmHvloVcODtrW+RLZ8iMqgeR1II8dFy68+1Y+BP3sr7nfOLWoZ580kdO9zlGOnHKEpp3WL
Nq0gqw8i8pFQvJ2GCsCcMT7GdtPtWHMsalqCCTon+IhNsC1T1lwCJ1YPhJlTeqODLmXHwCWE7Rw1
j02aGx9CJ3vTb5/z2LzVTaM2eaFPBqY/nNjmvBGBw487pDfKNRDWmslNJ4ZTKQXkkwKsxODMLyAJ
y2cPL+OFqu21s2IAapR/P0VfKMlCM3zzt2/VyE8GlwK2IlzQoa8plbXvFqMBRL98P8kpQS2AJt1J
AJfZFceen7LAKqrriGyQNRVgNzFtTRdeOutWvZ7z36JVr24MeCD0gP3RoG7H/jFMdX8nLWubmHV1
6OAZ8/oEmGroQnvhwnuZpi8Rh/BVIAMiEcD370J+7+uQzOlYLcNq3Gk1gKGBnxtdbUcFj8XGtx0L
oOgfOTUtSKPiiSccAvvEtsoOBp8IIiz1doouHBvh3tbeb6+ynbMYSWp2kGBNp9Yy6z3G7Q8pInOT
VbVzFZ2DHX06d+nw0ZZGtBEqRWA2wV0bK55v08YYOzT/DFgMmyklC8jXiB7jx9lBz5WgRMUvovpN
ztAKDE//PHrZvDc6Rstpd8coDCFYFu/xZH5L27NWOcjFTWEy3CoEwvsUSXhYLhxVdnMd6mKfO+4m
aCU6ct5+ZyggFivm1krfNE3Etk2V2pRM3v8G05009D+VmR86Dz9XKXlRjcJJ14Ujm22TsujKiwaW
vAc9w2zEZvZrixTL8TWGR+SOqiSoNPs0PSK07fQjYKm6HzqNJKBT16CQCHPaCg1CR/OvjZc6G1jS
pfk7vMjXuIo28cS01nbMZ3J02C/rLdNSUeXtu2jMf7IY8kuL2TswOQYFhQFcEQL7nDrfO8rqzhPg
hE6CBrHDbZzlzbZVzs7p02RroU5pvfJx7sqP2GGJ3jsICgHnkS7OTB4fJTdA6BvrJIP21qZPJmVp
U31HnhHuy1TZKyHBDATRPysr3pMJEIUfY45iin+IOzvawi2fabGib3swx3WfYYO3DfmvcmPGzMP4
JT3jFwg+xOAkma8mKhnXjC9WA8QpGOwHKAuUBVX119bvtjuMSMvVbxVQvIcTJ7ghiRwNKXWkdrdu
V6EKQ1dUW1TEPVlgh2UIFubgEk2ik1kRV1NcAhWG7GHM4W6U/UNZgFwiivjFcOnQO8H+pdTvNDxY
dSbOT896ArERbmCBp19NrnD6RksSBDf40B3eyfdhudV5/6JqtPYRyY8yxX0m6CLhgcgnmfzJIvel
9dw9kUKvU8ZSSekCsiC2T0cqlin20fZgdbZub5yyNP5lZB5ryzalgqm+nC5GmV8hext957ZYi2Ro
7hx7hO4dNo+p6TCqS9U+SYg8FT5T1mBBR+hyYoMixa6pMdIP3fJzJfbRq7Hb+AB5t2NsvdozgzHX
GTcgIJus8E7Bsvada/aytPs+MINcNFtbq9eUanQLDWNfldE5HMdNk4WbIeHOkFgoCQHOJFZNd8cC
2KmtfEdNxZ7ZZZzrTdjwTDz6MsPeqAe1QTz6nI7eOUI42PuEM1J8MXvrgwtTZ4y9k9hlxvSrVpjk
mzjnvBn4D313hvcwpchS6FvysPljL2pO86uVfYGp0fvMLEQ9HqOBUXnMaRlm1PxoRZi8j337MnF0
An5xiaASaht13r7ituUW9EU48oHXENNYFvfM9SCFxuuSpl+k986H+ONXvNZpSddGUOvfvOEi6TxS
in3w0rgAwHPkJ2hzCNpDj4TIJ7g0Yt2HnGjk+5Q2A4O6fB4aFBtGue6kJw4y/hvF45+CqdPKTpC2
032SF4jknNscGlapSHJGcibr/HEuJnjCYp+WZfJCQNxxoAnjmVTrpBzytRUWnC6cSqB6+tcWTN4x
ZrrEZcxyVhRoOGCLxdtpAncCPuXM7MtaZyrdjFn+yy6bA0LVTyGehrZ+rssSTILVEPHQWWt05csT
gzKxmaZTX3H/CUP7IFRMCkJYVQtX99FO4w8/C8TK4ZBaaV2e82YotkXyBejR3VoWcBZnGh9FgmPB
JP3WNgCtUY82ey/ND1RVzIE5vxsNsbMdeZKUZ+/F2G6FgLNkBLj7vOy5TMiXRrhEymuf0bkG+bEI
bKyA7lNdox7xU/2PeNpVt7gJsYyhUayZFaZAwhxLusjkHgcugbBs8GZk6k9OHNausTvoEOEzWxa8
YeM1Yy6+6To2KWpQV0ZOjymWh0OzPH+9B+NGjjSicZCeRICdVbovse+QRWegcxi7b1U04caVPcwU
8lEX159le2o9YiBeCct+M00QnOVUEgVcm3+7Nr8jnWsZLMK2m+LoIbMY7FVzerNq+Oxx5BDt4r7x
Q85sCNP3fIrJegvQ3Ez2fAXsx7zMl0wNuQD2cy03XoOBFdfv2YO4PsLmGpoE9ScxicAP3A1d9Lpe
KjwgPgoFC+ypRE5y3YGNmFzIXpZN7VB56HCqSjAbQZJABCHKGGDGyKfwHRjirQ/qccvqgDdyo7wj
hzoBO1ZzNjJ2V3AP5jK/1LydfMsdDiQSXAJuUiaCOLv03mXYnbk1k9cXfE8uCzmQiKjcoEcRr/jM
pA3QYWxxcmef89w1+6hoH/LGe8u8CnRLuU+r35FRX7lWP9UPoofZZInLBkNTwdusFmc/Mq952l2m
aLiTzqu2MfUem02HchEzD7853mOPJYqDggq3TAfyR0EDgxJPrtAAGqjmdAWg8IkNjvFIL8sbqRl/
Bl1/9ZO/8tmQ7qwSAXVl37w0Gk5FcawcHxNM8zaxXuUFdL9Sj5fcnG29GTuxJoNnS2gqJwY1QW49
DNBk5kGSK4tqKap1tOY3ZyDijjid7P5l1vUvND7FptSU/7FUBKfPfnvSnOoUZp9oz4B2ROSozYyN
zn47ziuegBdU6gHRuPfCijfVgItt8GuYhqb3hGAYIQlKi5WRTG8BVmeHG33e3gbTenUjfn9JaRwa
LObmDuBgxhVOnzKhYjaQWyHBYJ32NGkL14RhgGapxV/vQmAFd+CcrM0087iA4OgQPmurM0XSWzOy
jIcHs608khLoFes0rg8Z8Q2rAfCKlycMci1MZxkJxYb5m/A4vAKRZvOc4aiJKf5nIpG20VL1PhXE
NwKTzNmYmAT/oTCV63RU+dolBGMLiAW+d0muugEMcbJhh4ENO8xD8CRjHAWu4REhrJ2Y/4yJbtVq
GGbkSJDQFm4aptYZs9O16fKXdR8clBUCbDFo6bqUEObWfyvkI4mx1IggSFYiIHctat78heJj9uGr
1t1np5AYkPpBony1y6z2IHPrWVvj/NjlGX4nyd+e2gJxvD3uR912a1LWc9d8aBKQ+eGIyrid4g17
mFsdyZCIPYGYpMn/yIGI08KPtoOfv3Fm8EaOAokwc+TN2LhnRpRqawfuzVTd1dKvTmZJyHr9JiCy
EnREsYv65BOrF2W/rJ5CBg7bMPWu3aL2rZKx2UE7fSZOk04vt5B6hkzFJy0uGoBiiAhmH0Qm2rRC
kl/FSt7yzGPRczPviNbkIuS2kpIxG7t/65iYcQfWClUIN+tWR/soAVlZM7HKyRQi6aPBYRYaPMNO
j8PBaQhZtzir/Tl/Ym+HDSjAGmXk1UtXhXQEFvPIuYZ2ZUV/CsaC1JSQTth/vKjRvFUW42qBUdme
M7kjvXHNlK/e+yYzYpG2E46mvtlzh90FBtknBgpE0WHiN2z20+E4ZFddFlcdsPl0dVHf0pHaipjd
JTOcBKiUCVUecbLHTYe5AGiUTHD+TFa8I16MKCfFWL5jozrb3VdakfebPyrccWCJqRpbCwdjZKbn
Ihl39H7ZZoi+ShEiegXfXJmMX6sZjF01gHYgtmtD1l67LzOmM7Jg/TEWMCpC0k2K6DVHrZAt2/Ww
7B4LDumI6KYCDRy8MRbs5yIMCC3t0aDKOH8pfbo2BKnIlLB1A2r05v4cSwwooQeHUbjlvc2Mv4C+
DXwj3riO/PpxNqpLO8jPjjHauoLUv0oDef/5DFJgtSlzeKQRO4WNxyplpZMhJ5PSXYeWaFe+h3BL
T5gdozzilu7yRIfDznQh89Q5K3FLpN+tHkDQwrXTKOpVEn+DnkTqZvrzQn48oLfpf3VmfaK4Kw9u
gOAndbC3mTWapjixu51wUc6K8t4lyJkigV5tStMdGXYp6YZQAXvpH6PluEoEr1wX4ZEq7WFX9e0D
OQMnNJHH3sjGezKN34rOlLqAbHqTOOtM4x0IQ9TZtTeepwzLmNMOwcaCTosoEklQwsG0vD1gt9Rg
bRbOTkW5Z+XtZ9K1445QPlrhURKA0H8nc/nWh3axtYxtS4fAZTrMmw47XG1S1w82oEo7R+yRIuYJ
wiurItYPfrJotHFAcFvs239CRK8FxKeLJh85r7OJuql99EcY/m5TEsShkNpBHEyypriyJXtToiKJ
M44hCBmr0GKUSv2CQqex5j3hzwsmy3ij1JwupZ+x1JjpQv2Y/JaUS66yJlKJ3PROUTnmTIenMZRU
Y+W4r/viQBl9NlqID6QciPXstvGGf8xC3Ic71Dm0Mj5UjIM0jBiufZBMczLu04R/2LHmTWp5+G7J
E+4TZJZ1YWdri3AqhLpFtGXGwlukOPXCYzRDVohLXCAFI7+LCyCh6YAOhrixCm+w0fJNSOOVpdGZ
iD8112UsjJjbLr+HKJvnsFWccOTGrCQCP3KS47vIcaYQKw+zDb4CYcHcVbEOFEPjc8yNu9mIhuOU
wBmax++Jjedq7LS/c9k/nIU07nnqRFd0tkBy0rchIOgiI7oe8AP+cRVBC8LfoTQRE41Nja2gBbJc
QznWJ/sOu4fGGbNJbDToQRyPl1ry5ufPnuIB5REsjgzWLT/6gGyypKwiMYV+bblhoNbJyJrWNlFt
jorutITJwXbVi1tJi51YvLdHbs3d5D3kRXQvcgQtNus+MB60qkS3wLhPcyYk1bFRn3X6KVRL6iit
XjCTFVVz4k6V89sO+T10CdFliBdiokMiqy0/Ryd70qWDv7PsfjUujvK5hBJbA7FAP8Sdm4lIliOf
C4Iv3ydCczYf3Cz7g/7+1QjdXV+lnxO9xXo0fQIviXSLRpyhRLdwyQnUC1oNp4kUrrXsEWSV3Uve
1eu0alkUIlbfTXru4NRrcM7VdMQzc0Wyj6C/q9ptVs7uui2R9zJ5XmUy5CQBN7gzQ9glvO/XaeSu
HUTzA+mpeHiw1esqBTlIc9VjWtjmc4Rivev3OavBtaXTgha4WcRJy3f4eCyz6En2gqMVJai3jGz9
5sy6alxhHOSuTuL2ymyhPbXyu24SdK55+FkkxEErPAYAOP9gV0BYCr9VdB/sIDbIFKAdi05uh8z9
PeXjM4IevJFqp4iQdczpOWePv/GMx8A4aUJut3nIsLfMSzTXVU04dSJB3+Ww8nTfHwuS3s8RdXoZ
JvYp5oaCMqvFNYAUey7olyXRqVME98HRsCHZzARJ+VEIhqY9QcvcgvrTPPgU+4YzbM19MhBLH6rM
PygE+SIt030g0k/mxTUkCDi2rdP/9WqwGi6mPjHogpANRpA9BA1SM+GvlYjtFZYi5OT8Skzy0b+r
pPr28jCA4R3Oe2/IXhUi5KFoOKhLwEnocbZJHyOtBio0kNnOhXzPSJ9ezw6bQbdiyGIwunZrnI0m
L7wRyMMgfRhuSOJ4wUzBS5K5GTbWjAYD9eFXgl2EHvSexx4zp8a+idJ86xvEnIoQIEZDQbNCak20
S0KyrZYufqmyQuKK6WBCWUndJSsqyGydMJdeuT9xejVGwt5hPhTiFo5jVGNmhEjG8BdbfCz/5nn1
S8ESK00jPXcmaAGcPrwKhUYhMp5d1Iwr2x4/8jLDB2Nn766tmqOtoy+R4Kw06IQ7va0ELJymrfuD
6YiHcPIOVdO8SJORNKtDAArRtaPdxWRU/q2baASI5X9YRfBVZQ5o2/om/PSli1FBZ4Yi3TPJ19SQ
e22B3hqgdbBWYivvcKxy/XNpCFxEmCtZeA673m1wD/kZrpg6RcDANEggh6kzA+MuwF7fA4kICvlo
t/iX+8Gg6qPFDtgSY1Trud81FtyE8Ta7lbPwvx+NDCdWhlJY2vZr0yqfF9XL13H+2wj/5ZmL2siT
GAiYUgIJxP3bCA+EY49jJUaTFfXVuZ2s78Tt/7Q9gsO4Hru1V9U7NoqoooO9hrjpGvYnG8CvSPTk
qDAURaPGSYEsNsIeU4aUolr9NpLuZBAWckTPc3Ojpj5PLWVbafWPRo+NrzUY00b/EIGc0xHKXBAl
v7Ewvc5mYuBDMpCzex+oyZZwRHUsuHMwW7WR5rJlaXCFrPsxh4zVvwYf/WATiGNyLvU+1RUDkXx0
v0JK+HWPviebQfHirrDQL4b7jKyQdV2yGhqQTWP7Gne25sKtm54ZlWev2piELu5Kv4piIbAfcy6C
sMdoPluk9NTcZgdAPogPsNyJiRsYjodvqBlwC7uRHWNhPachi6SC0b7nM1iXjo+XtPkcc/zygyPk
RkJmcfkVtKzwPqbA3AIbzJnzXQaTtWlDuXZ0d85pH/dk1bx0vi/PbXcY4R2etFnvQEHFR6cd/0QN
ydamImdrokkLllhLVPWoxIbsknNnnoK02atB3rIuwIJXo85s0Oau3Ww4GaDL2va5a1rN7STa2LYT
sCZZQwFfpQiIULLcmSUdCYUApKcgf3dCL/5QmHVJPvwKGryDrTG85kx/4LEFN9sVj5kNd6cJ/d/c
lZkFWzPCmInDSxsdgiWSmDdhvWk1b5s5hDJQM0aidMRAd/tf7J3ZdtvKtmS/KM8AEsgE8Mq+ESVR
Vv+CIVsW+r7H19eE6zberlO+9QH1wrEtbVsUSSAzV0TMAJA6fVhw9TfxUqgTNXDtc0FxFLp9e2Db
wVxA2pRie/n3vOQfCNPnCr0UQROLVhTV6060IHNop4aemIAuT070kocEpoKVFVUYJ/rqZ8uQeBjM
n4OAq5ZzF+VXQLduWE+aCceNrPmMjzO0CSImeuZQpiK9rWpG8lQD9wMq+jLcMytgfCMTK+qNdm4K
JrPp2VLAVt+i0t2ULnfYTl8Ev+PKqj0ic8G4V1lRbIdsVBvJTivqMc7n0dKQORjvmaZYeACBYWMa
y5nsDMxTAMBV7iYe3X09g9MpOGBs81g8DxM3rVnDwSB+A/mBmZuL1aJoQXwNc/Yyz/s4KX62g3OS
NGrLVFn7CZQVP4jxa2Aj/JlLb9WMUtb6x1x4ZzMi/JVizvYCQx+NYLrmI7wRCpyblQO4tKDekL2H
QfsdCSQcHRlW+7afQ7R5F0lRob43T21UfauxEwGvAOTUTkzIOusb56t9Z5lA4Kts4UfkZ44bDFUs
tRWcfhhrkIQaMV3BWLnx5/mRO02zSqgUXsfc0ZtIG4g8y8E4IYkgdbqbBHcBVatjzyZ8bfsu/Fo4
OCt6bK80RDkTWG0d3RkxYY5+fi3Ct1HIo00d/UoanJKptuPqs61LxNSUDRYI/5w4i6J6QVhIMGOE
+o5Ov/PQerhuEne7fDhKsjIoWRlOinG8hMUbRUvt2kZxYt2vXiXTnVKTEyzi6TlKu3Y9dtxZBruA
07+OQlD68fjJs7ihg/duCQEPY3MDhPupagPYTvU2ibz+MOeCJCgz7dQG2DwH9K3V3rTC8jblDrks
hrWl7xRgbRFAvbs+9IAGRc1z6MIV9b7l4fA9ga6/K1/nmN1K2QLkdUp9K9PwlU1nuS4kxcid/cod
1MQTOdzPrbgXoEMxuzB2rm65CM/OqA5Y2GmoNzUhGw9lfsjjz9Ik7YzPIljGCKIad6HJUXu2sByZ
HnMkKaGnOoD8TMP6QDLbiDBCEY3yg7WwWZPvIzPXfZMX7LMGEnB9yMQ095YR03CIusoCrrXn0AQl
S2p3XykFzrcFUTzLfN7oRWlsxbNJQyrpGSZBdDmGR1E+pekImhxqr2TLxCYKyoiFKIOKszdqGM/x
zJ3EcGxmgCaNdeiLU092yhqCdD1V440XpA9Bpr6y+VySSfH4kEdMJtd16LnAgCCr64EJbch4hx02
2b5KN4c0824as+3OREuXgzrARab4Z9e1X4yZSzzJq34bU5Nlg/LzVHU7mCYJjaB7DC3mBWWfP2OA
J9rkc4+Zmbau6szfGJqZicM4EgFgQINyUGkG2NTw0T7sBH0J/8F3N2DbpNzxMWV0tAmHPoZdwERe
mUz12WYlm86Ba8ubXVf3iBIYCVz7M9PmjUsb6I4ZDxmLmsRzA3QhnOm9q9SHDsgmEsGVBFg5LCFC
TQlDCYsoVJQDRxqrBOS/m3Lvnfm64Ja9Gg5CTD9Dq36JQ7XnYPMw0hxSSp9srH3Pld3jrWJCGrrA
20LFGJz4oOt3GwSdHuMqV54pD4HiQnIYluRAzYMo06s098WeuhIX9qm1GbP+3kpkdS86co52WB8z
NE6dNd0+Dfpbs2qjbVVwEB4G/+iq8seIRCAmJKs4dDAFd4Qe0/6uIJjF4X0EH0BBNPsXflMzMY+G
zbwHMs2R3eNGekycnUb+wE1HcXPN/YAKg20zo6YDUxSbIo9/hKO45kX6Lbb7l9nHNsBM+EfhyWLb
sjErW3XAd/Ejrr3kiJV9m5K1k1bdbggTNQdP660cgXiV4QetQA68mfxGgVElQ+e7WCFJrpvEHKHm
T6usJb3SVICmPaz8CFmXwJjFqbPFE6ac7yG0ym0w9K9TNKIBhE8G4Nt1l5HOML/NE4MChcljTjIQ
0C0jgYFx2zw6jPjSFNgf9tmkTF78hC16jbmW9iXzTdYTE6H8nfXdcT4pF3yyarbqwqeyJG7uS9Gd
2oQDSDHm77ELbzEz39wxTrgkEfiTOrS2lYoeeuulMNLDXFGBjil/3flbkwj0OiHQ1Tag88Xw0Vvm
W163d3ZiPzcmG8k+sk5YrSGFFpuRCCrn9g8i09/MGrdP00swoireWgWeWRMtwdEdB0nTuEUm6DeS
mcs24oU1OrvAWJHf1Sy5Ysyfp1aVJ2fgP5gNnUw93EUV/u8ugIs/K/8+VsTHA4BKRPkgZJpj8q0z
XLRURptj++R7jE61g/fYS5PXqqC7Ii4rNmI7j9xfSP673HU1bBziLSTLKMKkOSfZ9ml0oyMc7GSA
uEHWI1QIOCQ7defmPUr7EsqQlQQ2aRevns3gY5peAgWKUxbhGSBMzs+zq63s7rVDw1GHiKCIWW9i
H1CMa5qc5KeAWG63rKAMv4aQZHsjt96kn2lNgZsbMTTKXrE8Vrve4CcxFcG9jnOU68fWfFs341c+
Jbde5lGImU23PRawTVTHDHHN7xgaqUj2CLrUjN35eMLqsNQuTIi9+7m+M6L02fnGTNA7gDWFgBxj
XqQ6yi2Gu3Js7+dUlzuXLbnFesf2cib6L9TRypB1q/huqJfNzRQ89layb/veulVwmrQkhO12rPFG
iE9ORfXRrOIvs0gOTfOcJuW7E7YhlK3uvvB5ShSU257zVlrcbiqsmps0bJfBcckbbHkHX5pf/oAE
JKt6Yw4xs60MClKAVxxj3U536hsA+ueyg8MEJnqTaw5XeSW2fdS96yRjoDKMN21L6Ta97XIztxiS
na0Zg8BwXeVuPNN6LU2x6diqbTAZPsUGU1pJ/dNG0IG26voJAtyAewv7J7EbJyddnX3GqPSbyHUk
lZ7JKVmseGY2fVKFwsajHR+7aOa1Y4iwwsJ5pot8XoCuJJYXNJgDUmwySnMFbV6bT5GLD47RtrGx
HKbPckKwBJuwdAeJYwsHHRvClmDd94Aqqch33pQNTbF3mSX07rPBqH5faqTHAnrWidxzXuhyjaOh
hovSPJeFR3U1oTQRdNHGWegOKQ5nUrG4kycPQquonlQFtYQoZ2fDQOli/5SFrNtGLFiVtHJWLpsR
38K16kcov23THWJLfg+GicmWBXewInQLiMMBe87cYLxG0XAY4pYB2ELxmiK7IiFevlelwxuSV5Ri
JOpnMOj32aUrp9AR8h7H59DMWCJUcnMpEOTXacsiUFjqx+S9xWAvJGGaDVitJUAmH8H1xvRcalrZ
8fBvRmHgjnGWwJaEHJfReNSiCI7g0TYUOhD6C4ljuWH40tmO3rBcHln1po0ViONcew/CYsZLAMOr
7T2cCUG3ZXJTLr1maBtE6VP3iZk+Hsd25qNpCqbgQ0VBCXsFmgUBIQI0RbBjO1k5P0eQ8PT10NVj
Eq1DEkenehrTnC1MDPe/AdrJJLBV19b6VEX3pXgjdn2m3Y2Z/ChdBvq0Fq1TnBSRj9eRg2G39nqY
XRRu2b1OuSlRsF4Wxo41xGdfi6fSNUcOS7am1z5DUGhyqp8C3BL4sK1diw9sLYJc7CYL8dKSxt4o
GhPKhHM/95XcmwF0hWK21m03rm0ru1fBqzM0F9AoZ8rYKXx+Ev4Xg8V7S2bfOMBGMCeYLetUbWMV
P3UUUjPFiX6SKXmV1CbBS+yoWzBNGroFAASvn3dTiB4URaU8GMJ6opqs0NnZKcixlGHJ/VWWdDbw
cU7ahXdavecdd+0Jf1avcc85JnArHOlz8FEFWCibSecIbuFT3jWHbrmhuNlZ1N1nICf417zoRQyP
Bu/OSn26pfgwS8vZ9VH8pWJZ7ntpYByzE/AYM2dulo5LVnf6liHnUZELPGEcJYTsG+z/bYbPlSbQ
yojkgnDGTdrDMp76wLPDN1uJ15ETxE73xTN2z2+NZ7QkxB48s6l3s+y+5EgWlHbhcmtTiI0qaiE6
AObAD4L9Rx9dx2mPCCgz7xM/fHwYcf5kJn0C8BoRrgJrPDKD+cTatM2D79y+wIgvGJwlPfkxL11/
g7MszA9L2iWMp5fZTDHyvLX2gCgKKcsojxHkJDvT+zDA1FV6Z4wRmBeD8sQ+n6dTnDrCluRawJAC
JbbXdAjMXXLvcSPp8DFmMKWt5QZP7HP2D3WXHHove6vYFURjcJ7m5M2cuSWJcVe4b7XkWD74UDCs
8HsiWId+VLk+l9G1elNlcG+aL4H1zhV3GlgFUxhA8BlRBr0TlppbNkabuKy/a2ASDc2OwwuBWQr8
uv7J68cLMv2mdBdDBU8RbnI35K9VxavQcRxQTX0G5ZDY6TrDdcAiw+7U2I8t7mFza+XezrtDG9kq
BVIiNa9sPN7r3t66/r3PKNML7KuCVJJbbBgWV4IekSA6/+yn4Iyj7BsJ7tHpvgILGbT3rGk10OAz
eOZRx/Ghk+GLKsE4sFHteGU4kb4VuK7Zxq+sTu5DZ3wMmuSUJ/g4q/tO9p/SfDKpO+JussqjZBsn
XJ5QR239MBkBZ5RpFQr3tstvp4kj0P9vY8U29v/QxkqFKbW1/9c21rrtgo/0n32s/JWfH0vrqtD/
Ml2OsOz1kT9cw9b/VcgqLPNfKKAWbCBlSdsxnP8qZLXl0uKql+9o6bmu/O9CVsv4l4FZXvIdZUtP
09X6n8/t/vdG3X9fyGryM9iKLMW7Sx2r0pbJ0zNcKT3P8thAG3z/tzrWAfPdbBugAgIPEndXfqIX
r4Zitu8a2eptanuPLIZiyxCdrWNRXv2iU0e0mz3ZmcccxxS7bMKQLpH1UrPR+e21/I/n+3thrK3+
fH42g0fD8LQyHJ6ludTJ/v78yiDKQzxma4E6uwu6uN41xuivKialKFQ5PtwdZ/dDX+NkQEqOr3Vg
csEK8GFlK0/OjISZRYuGQMW9mXSkclhrIEQ+Ji4pb8PNqjuVH+dgDM9zk91Vbj7daq/+qAoLCTkG
XptBj9/2AdFKo4BlYeRVdwqq6MOYzPE2t9LguUpjslSLly9M4LdY5kegMZ56YKzv+8GybiHSbnt/
eLCiIfsfXiLL/uMlcjSdvbbjYLKVfFw05cG/v0RVHjkkcJiUDkS2134N+6iKrGL7HRSceOs00mQP
EIy5Lv9PHLe4qjzWUymBLZQin451FO+cZGQQgSB7CV2UrBoy4v1EyyHFOiwFjHt9nFoQrXDyHWF0
sZnwsVqU5qvXEJ7MW5CDTdYsS0q549aIUYOGJuaK1n2YZO7x75+KpSP49w+t4xoMmFzP5j7P58P7
40MRlFKGmEGYBuLTI5wQ/9SZ+CK1BVRGJDAtTQy9PVUvq9liKvH3H24vr+c/fjrXnMehy1au6Sn7
z9fbqFzcnFWL1tXBah9QZSDvsjnsoUT7JobhfCyTcyNhN2MmNkAzq43R+NEd6yfUf6MIGLPWJHRG
tmWebl7GqBCnoqIgKsi88q0LfKSN/jbrmEdWE0umW/D3AD3ehvVHb/gQ7kp8F7KOsYs2uAyK8c6y
I7hhxB5PaJsvbmKczIxwoa8t4k4ZlE4h0M/EULyIPsi+/f0l+XUV/uMl4Q2xXF4LUqaWaRl/fATt
3GuGiOoSDi72Ryqi91Hbxx67HG4FTjKJKU74sWec8ZMi7BzY44edusQkWrZjf38u/+6zgcNBGhTw
uFwV8p9XQxYUIi4CnD6+zD/Hpj6QPTuiYKo9KsNZQ6BDF5s7eK3yf/pgLB+7318F7uSmbfF51Kaj
bHMp2P7HhainwlGyICLCXXc3gbU4/3pIdUs2bCioshkQFXRTcyCw/fTFYBIHtHKo9pqZODTYyD0n
cbxnLz6ew4mjppmkwXlEvfaiSFzLUbw2Kp3OSSf9qyO6u5lqzcdCEwKCabBvxgAgS1lSA5fnTCLc
uFjVXjjdmFFLcVq4d7LafRl4FuzSLGqd08F5mckF4EskfmDRax9YlkFI1CofeKf0+u/vjbO8An+8
QtIzPEvbnlTSUstq9NvdvJqmJgtCi2MQO5WR9FGSMpjEuDQ8EM/yb/uWk1Wn4jP+bo72eEzQlQxI
06KDb253Q3z2rPbS9uq2RPjZmR28fj8Zg0sKlQuba3LRbZNewky+p/GIy235Uhvh/2cvGAJOHI2r
7Lxkk9qi3M2VZ1zH5YETKdkGRqGH2cNpr+w+uXqcDCR+h68pbe5V3pfXejZuhoVY8Qtl8etBmeV/
/FH75ZbOWfvsR4l9W8/KugXKEx2Gtj4kYVnA93QLpKIW7nVgebsWfmjsFsm7gu6xs7ME5JalTKpA
y/FmisJj7wKq6Zc//fpSFAZ4XLooPoUOxK4hgWq+ECu4F+VnbCLKj6mWSAL7tnT8+sYvMM78/e2T
f15bC6nIkoygTEm829F/fMBF4sHFkeO4rlwS0BIn6m0YOve8LNPKI1a4D4wCDh1a+dNgtdQFuhVQ
rgbXQmg0W1+NwY7ZmPqWDtBs29Z9qGYQSHY03VLDFN+UVpncNgkag3ub9n31XC5NkUmhC7piGCxb
AQCAakE1lPYQ7//+y7l/LqMWEHSPHZqFArr8in8sKoTrE82ke2AKNHy3PfrkxjwcL75N/yjMn0vI
gKE3R8ifA0zXKWeOaUZXof0fYeSCihV+eP31pbl3IMXqzsJ9wNd+PWR6qUeksnLjT8Y+FVZEoRw1
UH2c2BvXT+Jn0RQaG2W0TezORgNX48OvB6efjqUAQ4GiOD2w4uhTJRnM/PpmWKfTg+WEqGxsxfYU
KmkqZe8zMGb3uvYpRfIGvfn1x18PTk3pXOG4AfUEk7j1gSOvWSL0h/bUfTK54RMRsX6fWzSf45/d
Cs+N3tyJ05o/VFfD7Ip70yrBBVWAyLSgz6X26DSVEByzoCT1mBdPaZHG2yaw5JFsH7pymi7Aojk7
zxYDnJpt485wugcNreQOm3jwHBCO7BhAXru4Cp4xum4R4NTDYJeff3+L1b95izVTDcnHl/fX0cv3
f7v9MGPTkeGj9vauQievnWuAYe6xmKhfnZvXIHfUWzBjJg9jXP2FQ6Xj8oB+jvOOCAGx/NNo43Ho
83jeCbpDEXDCq3J79+bXg2Svc2OldnHIGBNhbg6qTZ/Kd9Kt7d6LHfsm6+v8NDntOaopQGO0XR11
Y5mv4XxXdp686TSRKotzwRnGk38InO45SBHiCKh9zwplfybFsa2tQ1sW+QXbHAJ0VW7DuKGGXBwF
5iRgQh5KzmTM/gnd5T8fnEpv/v5yMn7583auHclID0nJcNmDchT5x+s5CqB/dYFRchi3oba7E9lx
JAf4Uj3MJl+nWGf69hjSyh3nSj2ky4NrPtLtYFzj3gluO7c6dPzL5/9+qIZ2U44+HvmWdkLN6eKJ
uvl9EWvzRVXMut2MjqEculJkUPg7Ycfec/M89YyzsVpuAwXH1fWK+QEjn7MRlg9nfJydi2mXN7+Y
NTSx0MWEqrZOCY54JpeI8EhuYcgmc2R9ghPSB84ylM8s2IdmeVCyH9ZdgymzwudRLVAL05yCozvX
Vzzr1bnraHs1TN+gegGkWilKvFlj9izD8SyIz91DQG3h+nanqGLO9euBjkawYyJ8V+MymPUbcekS
S1ya2UIYIaDcpj59GnZ0BelNrLU1LgrlxW0m8+CJSt47ywN+RJIdrYUppZjb3djn6i4Loc/HXtld
YUMYG68U1KTX0BR95EvmdnVKsiu9U4ssW6qFENPbw3l2SG82aV68D9H42pVj/TAGZX4JPaNaz76d
v+NQfMQZO9w04RRffz0UM9S9qJKnrJ45VviOOg+TBSwhFj9co8h//P1T938cdyzHdByP9Ycdp3TQ
8f/5oXNocs8nUqLrsN6Mqi8fMOaVh7qEERnzhl9UJ4lJefFIgQyU0TDrek53ybFHNz1bY9oQ5s+/
apWR8QvBWRySyHnxc4+lvQ4/kebFPhT2NZ+uRRJ4FBY3EF4Y+z/Y0zAwN8PRF03eza8HOH3Dzo8k
9MxQ908lpucaWM7L339lPv1/HtMdTsDsvLh7KSU9Npr//KUrrx06154S7Kys9VPx+OshhXRKOYV8
GGCFX4LRfWtSxQSwDfW61m52NCP2m6qnpUVhVr8RvocduR+jZ5eUOqF7puK/vqt93R9T21HrZrDC
59GHNonbR1E+tJtKM31y45B9c7PtMOY/9EbaMgM36P1qC6qdlz8SIacbMQw9FklDfY22ZQO3Zr2b
Wve+Ll2BEbZhcJZPOL3acZ1jhjb7caDjlfxjXz9WcRCg5VSfMUQNtoTVe5HcHpsw+nQTHGwimRhk
e+++In5ZzSsCxG+T5b027GjX3c9WuF95D1u2JA8yCqrXwmR6Hy0WNKSIdUrwix6rYclQTh/VEBFj
s4q9o2maGC0CrLO2914RyDV+jnJVkbJjAXDvXADK87vXAvuf8gj9GdN5RiVR3b/FtTokTvLhEj33
KlzPJoodjAWiCsjP3MMtymz6wb2tXYJ1yheMXqtrxHFxxb4iuoiMwWOM6BwKiNxlkXwzFeJi77GL
Uv5zHMWvtXjUuvrWT459jG3AeXUOnX8pOOv18CJyzg6iS9dx1RI/HcVd7JJt6Qw6HuxsfIrtZTy7
tJgNe9nP3+hjWMXiKfRgWoe5R1VneU2cttyOAUkPE3MtuwG0DrTtAh/gqsJUvMvqivOl6e9rmb/g
DbfwhUZUjKeSLJGqJswrc3owvCYB5Wa5awu5z6qjfWVaOxNPKXwqzGiiUgcqYFFCSYXvrDL4YcCy
FI77WWnjGFHfs5MRnT9mm/nH4MH37GZnpwL9vscWm6rO2JrFHWce7k7ZxnVi9BWaHDLPwN9CSNzt
cnVMOeSO2BH3Zr2QJJWrQNga4iAp0+pxjKte3NhkmU65gn/QFQDNoT4z2FqbKWVIkJZWRP9JJ5Rj
cCM4wfObOVsaVlCyJPGLCu451lKxTyfjDkXuKxRE4noZRLswTGpqifOHujMewXdBDatXrlsetMRq
Ru1FNfagbkp1Cj0UhnjU9245Ibc01mIxIT0Uo8urSZq3Mpmf57rPtw3MSjyefJ0F0dlp7noHJZGM
RzJZNlOnQz+qcUskRkT5s9e6H1nh0d12AKtz0RYKZdsa7X4EFvtIveNXWvvnQdnh3cj8bqrZYAw2
byeu4QsCNGRpGYp7c/5Wqfw7mtM+DslgzNxCGhyjfuDZh2mOd+ShcF+Zl3L0GEjj124YVLeQdLqZ
vBjegGdhGB/CHliLgpeUEdEUGode96vkMQpN5hotGTWC5HeoQnej6cIxeEHu5jIsvbe51nRmT2Kx
HG/KZaGy3mNaR0IgB6KhiXuYynUAELcff2J/Ld4ynvgw4nAWRe9cs1OAsfAumwidDaSBVrLiYp5U
8SAT70MnM5HvASIwA0XcxwHOzkC4wSZ1CdA5kTAvvYFGXjCWISYzPakoPoClxyrgsRCCSMbZOBjy
ZNQUWptW8lkmoU2jag0bK6uw5Pna2Q5TdfUKilI1MNzIjr83JGPRZujhJl5BdpWS5annlBek8wrR
7p16OkqIyvR5LvV9dvJPg8sVWA/jIau40ggcya3J6HDVQ3mk8Q1CdPKT8mKEbqT+uc23fp4Ze4UE
4Pr1rlW4o4gjTwc6QKgjXtXVINFJaCG7ZglyZGDP9ANk/jvWCbCWPvaOgb4oNn/PbD3ExRtMcRkd
iuZ6sDys+5EH96sxKA4mF/PqO7V7wyz0ljf8K055Xg2Ms1UlBf2MFNq0orsOI041rSoC0vUeKHZ/
cfTEPV2WvAled6AKAMY3FciVqk863cNRrVZdwj+TOf4rxsT2GE/VjkQlonBolJvcKAz4nu1T4xNr
TWQJh5PiTcMqf3bRxTMfokl/odAGuygCzB7UUD/MCge06WeXupznne1PL225dGHJATuqPyRUigwA
lGuuXFNQXNpHLd28NF6YVvbTdaP0NQNBwyQdYTaas/vculdN/kRA86GWutoHhJKa7hq1u2qwHvNC
Yjcoo29Oa98MOD7LOJ6PvZybvQKC2jZ1tMvGcdgIPQZ3vjMuvbH2T58WggWMStW7+61zh+lAvb1L
ED6F3ochLMUXt+/keMb45Ky8GK98OmHkzQEl1t5OpnhzsVw+CJftXoHtZCRkbFSme1fZj6ZNHVrc
i2wze+k1nijFieKNLZLkUjaLfSUx862TH8CiOFsGQMZeChwh0SexseoYptwQhznKjnZV3RSdT2H9
WBhbj5TGjkuhhNLsFfxH2qfOvhyN71Q81netH2xjPuWPLLbPVU9nhtc71qWOxEWRglmVhn/tpTPc
AjTMtl2c/CxD8rAelqchrZu1Y6OzxxEHMGMan1yOXLvMKn5YXQA0Ic6frIGixsV6TTW8xrKgrApp
1HU2pWrmSyfFlrcaCofA6NmhiQ8VIJYKnpOlyLopm+R96NFf4BR4vtgWnxtRvg4DlJq88b4bVXeo
Y8CMfpKzPhTND9T0m55JB0RaulIyPPSUBjHAKiPsoW7o78qcN2Umz7gZ+oQiA0Kkh4KsrNzOEB4v
HafntUzt4aDbgBm8PWDpHk24QP7DPOaPiTGhp5Od1zX+4wHnHI2/d8UI3XKK4u/xrO/rWDgHj1og
yuxAlKvcPntNNWM9/0iXRrMgpjSxGOW5Tdz5fz+YU8fSxOJXZk56oymmuQ9x3nhxl92QJGEKmZ+D
pM/OeWpTm9gaapEuvxycQyvP2mhG3zuH7jJc8oz6tYtlLxeaUncGeJuSNHBtkwjR3d7/IKNLOLxn
aJP3dF90Vv8ap9Ork1r1zgWidYj8EVz28O7b8TK1yI59sRxxG4GFS6h8XcdJtYuoZkeqW6WEzRoP
5AmGodemXHxx1ql2Uo1LipxGTx8N2qel2vnQo/ivPJsQcd+VxqkuZoogq6vGtrftKSrlfM/Cp1nr
nYgqoFZsM54yXHwMnhBfvzPt07jhuWfWk0OqK6HkOcup500SmkQJUpL78eGRvZKAdQ52Y6Yb6Rj7
StsDmWcsVtAEQa2Vw30Zw+Dt61PZYFLrlEEDAFbkYGpukfGRhGYyIGUGGYsSwzp4D3FfxnCxYocW
Pcl+aOB/mAb2MZNy8EyDYXJIgDXdZxTog2hspsPF4zAnj3gd6ID3rCcPJwkh2wB0gbsdtPiS7QzE
BvyMIyVcYtOBMFD2GI2rRQq7yecWyAB9f3SMn7B5zQdzbH/4o3sTsu9ak0p+HQ23Pk5Ui3QMDwJO
NGlDxCCc5qNK+6eZ7kkP5E0MgbG0rXaXVh04jR67ac9TQqvczjNWxFJshR8zvyL5uDdRgGIbt1UV
4ecDRGrvkpKjviO5JNs53+ovl4A/dygSPMRDgO4RyoC8R6XD0CnnOMEmhT9e7Eh3wZor4feyfSpj
QONMwKHpwQoJH+VYA0PIe7GdR2yjtSVow87lzjPphOlnP4Lko2lmSeHQ4PzDCspfbfw+Bt6t6DuH
OjGDBBsmbGwjn8EeeYJoCun7JDa38Vy9RH5/M6QesR/qyrOIMtCOsK5qvGgvPGLdIA/vEiFf5mpb
NF19oODzrsh539yh2buAcSnoZVTQxf1Js0ptG0PvuTQUvH2qSGxRvQ+uDlekqfGdK9yZlW13WGyO
sQCvZiZ82oVvg1w0wh/Yhh7SoiTe0Go88WXxwdmUG05UjRuZsaElPgWRI8lxa4tmN8ccE9Kp/rTC
ItmYPLtVQmdoP9wACbydwaWQJov8jRwreZkXs2dOx4dmaeAUhDu+NyqOb5ucJ8k2vqAlget4ZZt0
AoFtNTfJPF4xVc4na27uRpe8J1ErMvB0yeIFZV+oqFOe5o/MHNDlgu5SKWfbeM3C5Q7brW7wGjm4
SLEazydtAO0DCPY20SycgazxsqWXDaeIH7safWSBWnYYzT3Vg1C20+PUN09lmG7FFM07sAN45mv6
KO2o2zT0f5hiSE+izixS59V7k8uIETUm/UySPABxcudPb9jA7uIK7gItZM5acC7Q5vyRkhHe1lIS
fZ9vIjlG5HRYimTJ9daGt3VAp4OeZ7xkLi6qADTwNgsusJo/I7QncnvezrBC+Eyjg1EGbiuiS/Sc
GQf29XeJsgI4seOTzU2lHPNsW+f8LddhiuZfR9IzFAc9ZABC48l66KOS3L4O7X2mk2k11ZyAncQb
HlQujr3HqD1pbkxTfsigP5oq06x+MDHaHHnQzjcO95dDTUqbs2wLa6yKIK1UEHQcwQWkrrUI39iB
Y5Kx331En7Wy1FMi7UPSN2ojKvuuH1/cieP9TAkylj4uC4HWT/wMCw7zhInMUShv6GQz94Wvn7qs
vMfoPX+mdMLkmnYGkMX3YcvTyMPgUhLBOmHPPUzGxZBdyIsqIN2uXMUvN0JHlHNUg63VzpEIJAwh
Kk9wSG5Z5p6b0v7gCos2ncdpFnzStFYGXm5ccx9pULA1H9azhfOQoHdTJs4u7fyTSn22mhglYcrR
Hx0Q5e/C16RMD+XAPyA6zt+twGhaDFwHxM6pK5g/46B8xedF+9jQ3YC6AfzlcxDSJp2ps/0tw+VV
C2M4un76mKCZhXF4thOYPq5skk2ooMf6wfwyFdbj+MjMqthIFuST0CBQ0bvwIg3VDmA6b1A/sLoa
b2albrFZ+GvX/1/MnVlT41i6rv9KR9+rjqYlLUWcvS884gFjG0OSeaOATNA8z/r15xFVuyvTURS9
++pEdBBFJ2BLXlrD973v8zJdjU3y6rElLeOV8NxkXXft98zs001WlZjt1FUQpfVBP8oG3wcV5GpF
YwMKUNMwSaJd2NDwnTnY+9ZK5uvAejJqHi0HS08ci1FdSqwFvOEeyyNzXhmimmvIbS1ajliZB4A4
MnDB6AlRbG1p3dStvWdTc+9m9GAGvV1WOICXDaUeZP1hQMNGFNEKWf69Ox5gnlIeGIJil3dQJiJg
gHREw7uo7H60HfRucM4ETkp/HrWsKVjMduytYTw0b5XsHoq+AL0tA4xH5ZuPQYnWLTO5q36tsmCn
JJBzsV7XVJ9U0kI08DAeBp5ZLqB/99YStvWO8UpFQEHFrwe3ocuePw6MZ2NIn5U8pdEArNmxec6w
bLUjohCaHZDVepNZyTxaPXGF5pTiA/JsziWsajxii0SOOoJt74zVOFy0ZfwA6x4XPe7JJWoHzrZ+
a7F7SLoJpUeKXUC0wMhwVNSKVevIPpgelmkLkq7oa9V6ujJ1X0w/yMu10blUomXdaKtOB4Vtbm07
AYfginHhEgEUSGw38LTtpWU9vIODm4EKtZqBXA8IvrIawhgJQrhPXDzAVgO2K+DvjBnlb6vT2JGy
fy078jk4107jBDg8sPgNzxBuYkRAe2IbHSU3OWBHcP48QlZpuM2LFhVyymZg2dFlthVE4UF/9NJg
C9+pJxBOXYiIEgE4lWFeBslbz166tZ4UK95FQLkgxOIiKO5IbnrqiFRlP+Ida1eEK1Fqr7HuHDFr
MNqG5l6t/II9NSoVN4m/VYgDnQSiGZIDNIZ19M337+oub8lQwmSCyX3tDOaCR+ExMr0Jm9Qi/oyN
fV+bKOYCNqOEpyNE0RyOeORSiNF9oXtTkknu+/vCdxF0i3vU4MHxnLdqus2b/JwH1a2ip9Gu9+rb
+AWcVOz2Dg8bJjRgnHPfAgRqlSEUAzBkqXfJSu0C9TFo9NWkekyoafBN+hw4xQYZ+U1u4kkJukmV
khERVZAN0SbJ3RiZkAg0k3MJp9n376KeDnJlgwturLVuVN4NLhIbyquTg8kEcY1lYTG1jvQkokbn
BY95aXic3MKLZ5NLC/9A53AyJar40CtJMjSygpI3GchWq7/2daBsoZutiW4lm9Et1opA69VKBIVs
ko0e10sZ3WSSxLiIhFPAZvrMqntj1pf8UvYcdJSFeF/FPO41UDzorx0AlaGwng2fDnBOuMdMhyiX
FJ5+8jqCWEpqG/TEWhTGdAdDdjZ9pz+YVvkFQyUFYAeQOCTnyZLFTi5VX6sEC1xvkiOvjzqcuZYs
3FEtFpS/H9IBHw8g/rvIEGunzVYgjccbz1vV1alU1WFXRoWzrH3YvEpI6aK1vq6DKnuKVO/Fwogx
M5T4CJPFZrj7wzxx9ZPq1wSpEeRL7PKTi2Y6jJOjVsNPcLoIm0TXujeJZ+2bqvoRaW+F7SXsoJlE
DJj2NuZKGfvkE7RMESHKiygdlqbKUSgvgmXZ1MmpDvx17wT4PWdh423VfpAbUaEhaw0ygXodDexY
fgMr6i/2qmpSw58MeHpS4rVJufMVgV+++ZAmyMf7xvZvcs2SB7PHD+poFiehQXVn0baguyizo0kj
BGb+WhfKPX49tpBBfJt3nL1QAC+zBma9M1LRkRY0j2wPdTWbu9J5ZCFllvKjR7sLibYwcgqBKnts
lxK/3Rd3ysAslvZUkygeCKq/SGBVkgYTfD4zFWID8zFbHK0b51ZePYedqu666TAY1mJtESzsUXGZ
2bQX7Ma/7cc6Xo0m6rPSrcQqLeG29p2BSoDqhGFwlO8QqHRadFBCNwPeC27Foe9wYwfF9yyuKBFX
YDPZE3vavTE5vSzigNGuwbGNnUUdxyXb2ehGY/GaZToMPNw/r6pE84su5YZCQL6MOrPchJqwZomS
t1xb/4xxcxNSKJ/DTEQ36d3FIIIbiA77wIy+xCDTmzb27lWz33Q4IzaBiU7XV4uvneL2m/oeS2Bx
6y966mVzy1TatexQjhOxdPA1jUgUjOuMxNdiYTl8GJGKCZVV156kk680MbA5JNDqwa8oatzyHMlq
7Tis+wkUCrV8Zi7jhWnMjzYs4UTeDVqwDd3gPmBH0ksGkHAnDWDNAxiXSIdKraHd4mQYTdt+liC5
19qA8GxpbIpefCULzsBJMto3YlTWsipfWA4UeBAK0W6aMq8quS+zxlnTLHyrlfE1pwYIbqZ51jT2
yEkQkhdZHQf0MtsKC0PssFdKJ3YJp1fwK6ZE/xDI2xiu7wquyZNdjzMvC2/BUKFtHjdjyMEr9G4R
wD5SuqbEkZG0EFKj60r7GetasAigBSy0OIP+Tftj61C+rFH7IaX2qrWnsxpLP1sRHxAuC18LVxE8
4gyM951e4+/TyMMhdj2nYXHvOg3obM40bp+cEXLDlouPdrApbbZCUEiwAZdeiooKjlj1GlWCexdT
yuJGrltZnbCmTiAz2Pc0Wh4S5R1Nj+nfaIo3OhDezCWTzhO9fuzkSAivab8lEQQDqd2JSCI2L3O8
4xbbZVqb6H4KHwI/Ja0JqsVa5n5hw+9ijsFc5Ir41s6D7zIazHUTudRvpsOKUg0rroJ42hIxbG1o
l04W2kULs7XOjhlicU97SXJGB8aToV1Rh6PdALecQslYPuoN3XrGgOk7xFH3yhxZsHsQbFwOUh3x
FqZjNw/B4Sfe4JCeotYHcqI5m3nZHh5JeVAkEZ5RxwlLeSRR/o2ApeBRy0S9Z+ImgL10iUhk5waE
w3kVfriDAl7uQ/iZJSxxognwo0AdTalT5mzbKaovPaN9QZK4S60h3eh+QLku0kqYsZqYa6TMfA8x
dmboKFUjVdf4LMQKh7J2WwpqAgEWmUUp1e62AxZxBjWyKNgVnvNsDa29OtMoxBROMnuepBZt6TCb
GAoV9+LOIh1lU3tWewcnq7uTtVXe1JI9axM+N0ktjmFYhufAGMVuFP6TrJTg/P4lbMmJ9U0O7UgQ
N74VxAeXDfOZ8wGyB1JNAHm6dKQDUVEDSjGSBT75f1o+nPAhGMcm5iihfW1RNWwBugWnCBzsSWEj
O+trt7mZ/rGLE3OrKBXdmJYQx7YAxCBzTIPUurqlaCIAnxOmQemqamU7UXV2pi9lZfIM+t1BjUR5
drLB3XHxT0lN/rAXqcY2INDi3rW/ezlnZprk+DlYzvZE05uL0jCLPY4Hxeoaeg9ueqvb/a066u19
Ej8MMi/OnKm7e181IIPlYwCgnm/VERigbgbJanDsH1nDgz9XyfiUKX5ls7yYUfYWOam6l0VVXmSq
2+gYE2f1/o9eXTBre+NlMMIz2FPnS6drNQXpIrlxxta4CPirtDDUlSvZgsId6+GtWHChAzO91z0+
Qs4izMpeBTNcb5Q5KAvzkJgMl4gk76esl9mbHpCDhbAxufUFxC4stdbCCr3+4PgQpPzKP45eWNFA
t5+N1sTdQYdrXpTypoxMeUpNmhx9a/1wOVFPi47JQ/Pcx/43L1Tbh9IINLQB9imUCrgPCEvop/CX
YRFN11P9dO+Dgtyak1YvKfR9HiY5SnVMPiVR17ZiqWeJ3YXsU0S53dd8SFYGXeK9aVApN5VuO4by
4nsGIGZFoB1qeKz78mCHtJVrmq5z3vGw7uolFaDyoay94n6CymjabRMM7ZdMczOUlAdA8DHLQdJt
B4+Uba3QvV3NvslKMY0EKMcWsbjI0CDoM+OADLTpBqjjmTSG7CAUF3+LT1xQpET6rRK3Gy/m1nNT
QEt0Sf2YCG1e2KNgbHnBsrVoS5kkLWlu7n4RbLe2qsjkPBBveWgC4wwz5RyF5WXoFH1rECZP0Q06
V23k/p7yygnfpr5w1Z5UoqDXb5Hbaguys0zmPI0YzSLOkGCl61IAi8xEWay7QhGnwYrTOwrQq76o
YSM0U7xhbu9aPEKCsICVpIg0cyaRh954IP6TYpkM9bkc3hspOm0PmRV7Y0zEtmiY9onLQEAKS0k1
5S5x6HsAKG5XRqD4qDTNFMvA+I35172xIxuyekCSoEXskac4yVnDfnVTTj3MzHoCT2BtRI5XIa97
kyeBJAzNfArZLhyyEoytkyZyPXLmX1dVcYxqBCpe6b91lSYP719SACR2kSg3AxLBpStfK1aresT9
PRb2C14gNsLEEYhU0ooF27UHfwWuoykPpOMsB93xtoMViGXpWDcOCx6czq5ZS4uBmiu2DYPC2hie
1xEIPUP+Yh0juOob1jo8ZpwScx8VzOApCUpq6qAj3KqFgtoc1Fo+7GzFBuNnBZwFiknK6wJZIwWq
3gSJvfbywviepMYih36QaJX6JdaGYU9/EBFEiPdaZNZCM0K4ydOXLEAnrXhfyjZJT3bimedU9xSy
s588hCxw32NzG0CAutGz6pua2QAMk/CHiQkWD+xgnSSKylnmTIWdkUJtZdf7lHjOfqyQOgL0tSJd
Jc6QUkyRwybFF5keLRVdly2A7qkxDX4OW+Wz7tQ/nDtt7PJzxKpsdvGU3gCYztTwtg2DHaNhKSXQ
+IS4FK9BwgcfL0leUy+9GaJxuNMjK39wO+WHUmAaUcLhQAZgt5VRtMkD+Osx/FhPF+GtqhCM2xoC
43oq9oWs5AHOL4/okN+OfvBg1HT4usjTTlGNCxUYWYTpQYJm6T1tncJgucVhjpk1aqhFNwYFEKS7
KCOgTubRePLQIp9b2e/KDDKKPh1QIi3wSaQxvVsbZaKMm6Wlt2IZGZ6Lh1VPqeGR2CZ8tVtEzFBr
bGvDaezNjT/m9sHrK7CPVVzvQ3BXZJx2q3D6/3sjLdFBzMwqMo9xRiPRqYyR2jxQoDywmaKAMyyr
AZ+3xqHyASsEtfXQ7PZDatq7vtRJ48lbGhSVqdxIoPOPsUlYja8Hz/NaaN2t5uIxCbxCn2uqDUwu
VngomyHadFmcknXFl9gNKTakOi3VDgGs02DBkeGLdB8aLSEYMrFplzOfg6kDQ0tSB8mhHeGTK82J
Vm3iOZfKqpxLVnzV6bLdmaM8jxpTfDo28artcxPNM1rGQcLBCQ3vwGmes2FRBKfqZqSf78WGBsu2
VW41tVs1jWZslcw1aOmXjyNd7rUv+cwNW04I74aqU5Eme6ni/0XeMx/G5ELsWbpLKZGB1W8QIZom
4c1Rk5NFGuZkvSY3enXxk77cVZGLflb1vnS1gBzoe6cWV9ab5CBaVN4iTSviAEYhFn/uc8AWb+ii
v68JpEnr39Sm2aa01BeWm+DWnIysufQQGKvNmr8GMc1SOMWBZH+wO7VdjoBiAIomJngegnrpLfQz
E67PkXWoZn5L+4vTs0kpbQJwLMXaktMmjjxX4Pexeq8CtXHXSWwPy8wcqhW/4O2ITLfnYV3bF6t1
14gaJueGCB+9EShpZW2NzHqNnWGd9H4GcBiOEie5fNH1NnDuCoRO3BDyXdpWQpMtbm/dfmm18t6h
2Yi5XdwbDvUo7EzPgD+oAnppuS+gqN42KvEzmnczlOp9ohF11rFBmpdPpR2IVW432gWoExOiq1CD
HQNnS9NzXuOaAEaGsd9UqWXPI9dZeh6lI1QV5d6OE2p1bhjOR2xgBIvQeko0FHFOEdIXkS403njM
9TunJ7t2rH3jxky89sbNsTAX8FOPyN7o9Zf14f073S00gOiqBKSThtsscJ9N0TbIz3qL2oTf3HT+
mK0RBxpz6qv5uXDy/Gy2P9CGpncO+4ZbMs2WhLiKvafnfKHNNB+JvENR4rVHHaHRUUay3klDHD2z
Oat2qR0cN+4uXXjRfVV/eP8mNe5zh9jB2NMvgv3xbS6mgPBwdL7CS9pwiAFbmQTxuhKFe6pIQTr9
vQKSHg8Cx5+dI7YwbFM3qBFIoeOZnKwJP0m3C6DZoLcQEAHHNVDPVOoJxLkzs0lXXZohpHdnMkME
WgoOvvHAew8Yc11/2FhOIhcEXTYrlpRsFhWEYTC9dJTR0Kz4xmMSejFFCc2eDyXZYRVJKlReMpfy
YmnsKEhPgo0Vuntbora3o/qW80l2zPvwDvNge/v+RelphqU9cpr3b9XwJQ9o1Ce63e5cTy6qtqpu
slZaO0Q5PpY7P9g5tmlsBlI+tkn1TbQsVw2M8473D5LKDOunBFPle7BVO6Vb+YShQTHVejzUkn0w
gyxeGQaVTYPcFDTL6UPc1mIH6BW1TNYibHWtx74pIY1m44zydXQzsuUAKYZ+lUMzOXkp+3n+jvnV
sJ0bxc6nFpy6Q8KnzTIZyjWU2/pL2mO1y6I4PeTdSNJ7mxHMDsj33FAhXhAfZq/eR54RwDKsic7z
+ifd7cNHWjL4N/rYI6zmS4+w5vz+RZpsxnDW6Ktsl/lxfMjcutiTb7aobSW7z2sIEu/j5//87sk9
/j5Qqncf7PcsH0rMcPXVt/99yRL+93+n3/nXz/z6G/99G3wvsyp7q//2p9av2eE5ea2uf+iXv8yr
//HuFs/18y/fLN9dx6fmtRzOr/Ae6v/x704/+e/+4z9e/x3vsqHRj/rpUZte4Y/fnC7hv/55n5fP
dTz8Y1PFz+mP6mcT8x+/+7uNGTPbbyT64MS1hAPI808Xs6ZpvwE+4VBv4Z7RTR3DXZqVtf9f/+Rf
MFuo/JJKE0ZTBf4B3KDTP1m/Gbpt8XcMU3V4rqXxv3Ix/2rJVHTShvBhOtaVexn+WSiNCA+Fo0Dt
Mi4UTSmJOovcZO/KttUj8EJpVlpoPBDb84n/4Vc31L9eVFxNRaHaADUhSWTTQS7Dm0yptj42g/ZQ
8KoajC1kkC+kQxx/+mD+GMI/W6G16WL+nAL/fL0r7XcjdCqakalsPGvYdUAZsoASwGisfb7XS3Xm
cuRFn7IQwv3EFPXRJU5y9J9m28RvRN8pjrJJhpZakNiFHbUoS7C6jWuZ2jvVQd4Ry09ebhqbf3mJ
V8Yy8hQ9ocjS2YjIJaweb5nIF0b3NM2cvl4du0EsZP5UQHlTvMf/8L5O7pafLrIwyD3I2tzZdDp7
RMoqiVXi+JmBamNB9Jd6QI579iUIik+Moh/d1SvnAnvOoBFN4wDl1p/dKTXdxAiiinVEtkqWqLuS
7C7NFZ/d1WmA/NXAuXK0OYGG1Y3nb9PTG5y7wU2VPkoAkbNQ1WcKhkdLu2Eb1/JkTM2JVJqn3nvq
3PobwfdHDzk9h1RC3sxPHpwPP2amip/veBy3WtkRM7DBRzOL7CdJgkZBxINur/x03GmdXFgA27BP
H4vM/Ow2/LqF+PP5mQbdT58zJX1YMjWDqxhIroQ7KpMH1Xd2cWzgK1XW5VsFQbfXJnkaimicEQjg
yH4NjU8+9w+v+2qaStO6rA1jlBsERYDlzQWyjjmyHvbICn4iG6m2tqbiP6fytop4W5+M8F9tt/+6
8utNE34GpmAj9LEcWQvpEPqbV6cGHp90291Q33EOZ/mW6xx6aFE5D4lLK10n/4kJDbgOE4z2yS34
YChe+1faItUcTANiY/EZT3PY2BCLAy8ZyQUnmbVefPpxfzBdmldzV5xqqPNKYN5hYt9hC9oZBfMW
cBo3zI5Z5i+nOaztxHHMws+mkumJ+osnzbyav6Kx0AJZtvbG6Gx8WvoCl+oObs5zYjY7v9Df5xRj
ABDInXXCeFdypxVTfHJ3r3z4f37QV1OZGqi1tPBdb2BTPlidSS8oXuXih84wF/KSBDmccHsBUPGo
CIo2/rgTDL2/H2YfTGvm9Nz99HyV2DxUspvERsvQ1gP2lfI4PVt2joyAzxebBULmw9+/2IeXejWp
2bkp7LqLrU3hYrUe/CfDW0/zSK3NTXNB7MMurb1HHbQpDUrLUOAk4Vn45MU/WKdM/ddLtUa2+aPW
1Rsz1tateqz5uEXp3QSUvgSqibw6Zr65KzDSf/7sfHR/r+Yv6QAphqhXEzKvggglOkPt10qLYYnc
KbN31y66lIAF+pOL/GgwX81Wqqch1AYNvImac8d2xkzrRcdLeZ63bPsXV/rQG/Ud2RcQSDkTI1o0
3c/MpR9MWcZ0E34aTAkxhXiL9H4zMpCK1lnrjYooZAwegyF/+c+u0LjaUQVDpzpF19NPZQc36T8J
fkPYSGqJFxyhKDM/jmusursmvQharklSLv/+pT+YB42ryWlAlh5VuRVuW+nsClNHp9LuKkdhuAw7
pCKLhmfo71/qoyfFuJqUALO1MBzLcJtucjA9cVU+oHIj3J0KQuZRz79Fw3QUGmPW0ncjlMTNJ6/8
wRRsXE1HJG3oSe8p7sYyM+DiiMdz4NFMCVgEiE7KsVbtiBZOs/MnL/jBkDWupiCzlH1gqZjHinTN
rIP1GDUY2xc+UuLWzj6amIpcEMIFxhAdAUXv//CFr2aj0DQcwJ25u2F3FRZPjuO9TGiE6R5P058/
LmsLlIa8lSPqK5csgUz95LU/mBaMq7mo8T21FVHqbgjpeJmOIViFFoHRHjuXVBTP3k0xc1jFP5kW
Phq5V7OQovk01VGTbdKWev500uEIMJR3wAffBy1FhE8u7KMDj3E1AZU+KrXBbFhNy20l0u8uXp9E
dx/Qb67Zsk+iZ/Q5d82nJzptumd/sX6/gy9+mnViArgAT0YK8Rw4zTFYEqQFUhkXEX5DOz+qAOKY
g2Y18dRKn+zT5OaTAfTBijKBvn6e71qhQiWvpdzkT/l98Kp4+NlQI87cL+WtmzBcZ//hC13NPIaj
BA6w02qjSHMts3VdBhtBvd3zhl2jMmoKe2dzCCqVAmvBpy/70Z29moS0AUZmpjcNm+/NWPU3BN7C
Dyyh97LDnmbftyR05zUQ6MYat1hTP7ncj173agqi51OmhgFpr3XrHfphoIdnCaUp8dFYatouYGtL
DMidy92YWonRYA+fvfYH059+NRtlagfbKA70TTaoR99Vt1JcTF6DTvWDtFJWHTbiqGF0hOufXO5H
L3k1D0Vm4cElII9o6JfOXXOI7+ovSEwAj7Mh+eS69A/W5qnS8/NYHaGURm2Lld6gfI3J3o23sX5J
1a/c1JlgqEKmX0qhcKIEIj4cKwdfDEp81SJBajg1/UZNEQBSmLfQi9ZgTXVjz8R4SMCen/zI+2wC
mT7kv3qcr+cqoyuKqFf1TTPtyZgGbc3BEQzgUf/mY+XNWriq5TeUUySTcRio8yOujjVaW3yLnx15
Pjr16VfTmNYl0OaVgUACAlztGm+YGdzYNZFKVhse7QyAq0t8NsdsyX9P6Rjvg+GPsuLx9wu9qnJe
fftvVjT/ujT6/2E9U1cZc3/DYqSmWmf/OAffs58rme+/9T84RvGbTv9AaJZuYGRA4ffPf3Svv5Ma
7d8cExY2PRxdtSeO2Z+VTPkbPypMaauWCuZsIp38UcnU7N+kNAUkOBt7HKwc+39XyZwmhz/HrBCW
BrXMtAyEDYaU9jt97qelKA3ozMRhlSwlVfAQhXcCgXgAEJdKMnWLYgMxfiOy/D5qMuyr2gwIx90k
ZFQGc1lVBEzoxcaI8xvIxZsqgADmmfDxGndfNOdkoGIIlL+zTNoHyUzPq40raW60DR1uevFqvxQJ
xiy7xSjcLDSC8EzS1unyNlW+94k8ikkDLdClR8hNQeT6hrnOkGsWJnyG2t7EIr3JQxeSfYleDzax
rFZeHG91wUJqZUdLj/ZWpwDK6zm9oeJEpNeRhTbUzaL2JQYIcw1T9ugjDDc79xgF3V09QvWS+x7z
YofYWfHiI42UDcbLZVohua6rldYtE5MihgzJv4j3JAvvppkdhfraOVmNOFTkz+vhSiU/jmTYWZQe
S1SWETLNLH4DbktWcnbfD+GzQjHKGEAaYpxMyJAk+mPLh8+Sz9xmdMRddnfmGZvnoSmSZdoZN6nX
3oZZu22C/JO91vtO5+fBIFkCdYI3HOno5kQK/XXG7XJTQ5WJURYGleCj1EleQ5EGF8BY9QZikNxb
CJXoPX7E8Ujly/A152ddRRrEe4+NaKUiIIj5cbzmBB/lN0qBv/fkErHVD9U8KPkFyVKEdQQxyCIt
hkVN9/mnp/CPiejn0vX0Nn+9DFzqiCPgLmkgcq/BeCQEKnUypBwfCwHkUIpF68YH3U6/9YirO+LF
xgg+4N+/6K+rlKBP+OuLXm14GqcfA8w53rKoEeiZTz1UHtDUGHQS5/L3L3W1U/39tbhChFTTXGBe
l0DqxoBSWiMoS1WA5RntR7fbOLS9yaclZAPSTKyEb0X+ZOnKy9+/tv7rmef9tYVjADtUmX4s+5qp
Z/m5mpHjik7GVbZjsufsvsUfUKv+Khi96eHbjcSE5h7lkmCqNRtbQTxvWzYPZUVAjBPelaBXMqW4
JPpLVjR4Qk+BUu4T2R///r1eA6Omz0Q4wjEhOmm2YV/TZq2sxcwQBvhuomzfI34yHQEcQT+R0XXx
2bTN4vKeSQnuvNzZlfOkDfJ7AeOudC5qH31y6/767dDbpnNk0Liyr4ZIIEaDBFDcvoWiYp8CFp8V
wYvfp3MyRp4QDjczukduzDbRI8kkTt4qDK41qknkGG+tVdx/cn9U+9fT3Pun6TjWhCejYw/y9qr+
YaS9Yo4mVuSArCCveMxFQQYlPBvDE1/qyTsRviVZc8kEEnp49iCkgnlkiRNYRZrjdo77jXGWGSHb
jS9jfpvB5DCN8M0IiA3RSXLxkhLR/igvFfV+P1GJnsETVDnMw2b82iEDlLAeoEO9+KEgo8k+SUgg
MhcvmYGKBwN5IE54a1fvZ13rUDbf8N4+qpV5MIgyJyzq1LOr4S0O0Dkyv3iZSii9od3qtbYSfnqA
cbbH0/2SKj67/3zjaMXXOPeHWTCJJfJSoYl3r+naDzGtDrrSUZwun8SY7QfXOMHGwowwBvcO1xoF
1iFyrfdryUpxgiySzprOPJm299BYeCnjvReSwUGC7qJpql2ZioMfW4cMyTIIkUNjRm/TW+9qF3U4
V1Zp3g46Q+0w/ZMsZzVYpBL9R0XdLe+1kxhA2qWsc8QcelnxMvbklWX2wa4EYJjkpc0yKO0F3g1s
h1+7Ecmkg4uZmDNMkq7Y1Lw3WUQAcsg+SQak7a20N7Isvkh4ZINK/h3C5vkYiYsVOieISi/KUD+5
U+QidwJ+b+Pgrp42jGiV0I4l+4HoAsPIVmHFA4WsErRvaN5qkfcj01gxteiNVLQ54tu1WUjIKFJi
Jrc3fWSe0PjsoGncRQMCvulgGNUdsP7xpm7rb7kTYebz9jCCcI95UHYGwoVHvF4qAavLQfHI9CJX
JTC9eAn1tAeAME/HZO6OSASH+lnJaiJKhHUoDHYIo7C+qm5K2jlhwQ3pRL+/VwnIp82KdV1nFRQz
/C60k/eJ/XVSIylkS8xJCyByGKoXJJzijhRW0/cedHeyGxTJixUjPmvlIRuSvVHYd1X8hiqORAwd
f4ODNyJTspNi+5uhcO4g0tLdqBg4QVnj9W02iHAPCHD3NJEhofUo7SMf24hXOLgjtHDuAy4RpA4i
x7WUpW7DXU8JoFHtA/YC4DMJmVJ2t+kVYjJG2zjlUUIFyDp03XfIOz/4ixSgeF7s6ol8i8kk5Vza
rmF3MpyDfPoEM/RJvSe+dZGDdQLtG7/t2uk+rOGvEGjJzUeMPXOV4K1xIJKENknI8bCIWq5FgZjf
9GfHrZ5aNOJLKvxTL3jkT04DUa115PrQd3qTOVXaGTmGztZqo+faKL5mAVnXQ6W8jv29p5Amb+PG
pmTkXAZ2ckRmvQym95Y4IMUa2Zw1WzlOz1iRxm8ysA/spTdxl7xAFeIyDBJXsY70nf3DzXjgisGS
DE/sRGq7IiBvP73HIeUpM1oiprX0m4kut9SGVxptJ5aLS+s7h0oOzDXs5Zg61IK/q3AnCrpmOEA3
bNiMMjw6fv3Evo+RHFMtcfqvmSyrxftP11nwYHruEp8Jb4spzo/fdMO6BTV1Fikes6HGZ//+1ko3
fjFa427UagQ6BMg7A9542dj7MW6epjnFTaZYeeoVdo3qsooPo2mciiJ+U0t4eYxo3bc37ze8BXk8
V8puM0Vlq8wOilfO06bj7XenrB+fjSRk2UgX8ItWlqtcREO0JIAD1bIPUklfUA1DzxkeVKI+EWCb
BGxZm544j5mR2MfCwtmSbCOv09+nejWM3hyrv22Q53E3Ec2THTWVNs8eojgAYNVCAtChzrnpteIY
6t13FefIPK1hCQ18HvOOrXTuoeUZdHmZPhhcpPs+PETTSpPrDk+s5I7YQNSzctuPVMSicqVVvKFp
AKtYSOcasNRZhpVqIPMg0/jAGqt4CjL+gE9LQBHBmyaqe6esbxEezn11fJxWVYPVJkRKVMDYqz1l
iZSJlYdo8bkNlnwWOPp2ShmSgXcHXyEn2EQ7FUGwqELtjuDvQ9ByF5SwMGZFTiGuTl4C072Mtvc2
sqbl5ZbwvJ3aQCpCfDybVsZQBZcL6iYT4XpoQeYRMDZvyoujk+dulk9xyEV7ZbVkjiUDDBElWix2
IiN/uoS53UFreZ7+q1CdS9603yEihsjkKpwFo2Buav3ke1Ecmto8TfeuZ4KdrpR000vSiNP0QQeu
zmBo6tuwQZ/1lDf9rhbqTgvrldZOd3WaNqR1MPT6yXN5sA3YgzOCmA/aYJze36FueS+Oxy0a3pPm
g+TFHbF6u6yMerY3wdgoSqcvwZ2dpL4HTUOIl4Efo0Mx25EdUyTD1oV6ReAhq8DgmEs7Efdt1Txm
VVVz7OPRHMZm0VjOXekUu1iLYdORcjitx3VYPqme/0LSBczUcdaiHppPF1oGxdGJp4j3RLk04SIB
oTGb/oFg+7c+NL6pD2E+4VS0exj2F2geT2PzbMNTmJbuabvldaRseTnF1VhupoWezMkTI+Yw/XxR
i4OQ3ilvG4IE83NvaTtOZuwrrHuW9FetdJdhWj11qXmKTkUZsULy60XGey4EAzR2+mMRHhLwSaXH
QM1VE5RldZjOqv+PuzNZrlxLruwXIQ19MwVw+57dveQERjJINAd9D3x9LYRUZpWpkmSaapb5Xrwg
eQmc4759+9rT8uixO8wpz74PtZ/yxIzLzUyJg71qvJD0SKgyJIxostfg467ala2nBL00omapGriC
3IYbiwCsVe/qNDmugqtWD/mF0uL7ZDI9Gw1dAMsdGzuM9wSWfxmSs1IHrg4pWtjfygOxEGZimX4t
1XmSSD9itg6qwyPKn/579DskjWUyvxzzXcm53peyHtmocQmZXUF4FF7Z6IKQTXzltUP4SoT7Xr2N
kX5zSq5J2/L0pvMWQaC2oq9e6x7FILEDd0sL4p4FAq1nsdPM9cPNaEd8c3h8z8sCQ45bGR1Coer8
ex9JJee0ZL+w5fgSy/KvYw+bNM/hVXPbYFpdSSN8pnJdKOGDMjVxO4WHZrl1o5Jfi8RvJMjM3ZCE
H+wfs+u3vCTjJH4tUzu3YZCyok56bo3R0+h51sW0/Ji1+J5z66cBMg8Zkjq3yPhGcUFvrSiF1EgU
lGdjbKTnMQja5dKrzRbMVP0rD4FYqbqxK0t9Z80kI3QAsgTEhyyOf1Mn+BlH/N2D/RZSnGH83Nhp
8lvWFANazpk0gZBS4HZ7Bs9RY4/bQFZvqaBCIMeZpCJUC/bQixrjvdmFX+kQf6WpDnXP2fDOfQZw
iFxZ5VUOjEmsGlz5YVTg24eKkDYOJBSIG5BpYBiBBcFqfo0tLrYyxBwUQPn++8gqLd8IEUAEgkmz
a0YZCx/JDY9+NiXjqioH+BcYNJueQC6t4s/qkfEU2vaJPUqxyu3uj1Xrkm9hQ/EMBZ0zXmKNSlYk
CZ6sqQ/CTVpLn1lDzrscH8kl4++xF5xnbjxUpduEFhUsExEwdyBJnGhbZ/UDcuxXK78Csz+ro4ag
A0NKpAW5xjMEorDoVmEmTUyG4T1rgXEz6pRDpqDIidnSVoiP2kX6UuA49ZpQ2orYw8KiS235aJ1w
U5vKHi8+a/ZhcFBHVXOTmEV1iTcW2dY4mIRqmcSUbOZSZqUAeYQhCggqXvFYQTZK6r0y8FkUyyMX
9xkLZA1Ji4W+14wZ5RUmFq5zmPKZdismA9Tvch0GcepOHZFo8sjmsQSqp+0TnhWVMbiiNjydgayt
6qo522km+3afP0lFyoutQtsHK/5MWO0naBLhQ8hp0HfTlz4E5tRgM1sTF71P8ff6ttyTSI5X123G
qmRlieRiFWiBV7MWulGAucGwXIdExXtYnB1f74x3eVQmIvemws11ehqELTZrna+pYc26H4JPiGDE
TUSd6hEffF2IHVZHZUv24d9/A9ycXL0QbUKw/NDwo/79x+ih7DPVAD3mVV61l4TYKx5M3rm4T1+p
NF9got+0igcYdnPsceiTwPxEBNLNDNhzrjvOLhuYB8Fctd9BL/HLXv8cDYMSGqTq0EKhiAFPiHC5
Y/vgNoEjykMaBjXgAzoGeL7WodI+VNP+MQqinfAeukGPvZlV9K+lfasoHllL5kauZiH7vU1VqNHQ
tjWBiVZwKfv68bd7Qw668SCf+QesB3CCBGPwToNyaoBkgCvofwfgyctRBsnSVTrnIUR+XL5EZhtn
p02+qsTYCQJvWVs46nP7aKj7+97e4zt/NAbfxnIbLE8MTr57K28tIyFxHa6uqm7Iqd/bS6PZkDlJ
c7HIFVMWbuuB03zm2ZyXYwBn9+/YiN+erNi/zesQAm/SgpFKNoTh30J+kfLkC0DgGzuZK9DfWEm2
5S0rIr+pqj9mZG+06BYX2XcsSd6QyOsJNk1Tl5sWhbYvZ4RjaRVNrWf36ms8B994g15YpPKGkT0F
Z9Zh5wp8OhyJw0dXqlfFjFYJ6WBWkGxZYdzKseXXRM7nljiISUKcw/bCoxrRyjTZZpbZ3m16x0t6
mYM25qbNYLE4WPomwWfUxbQ5zVLdSRb3uekSJM/6x3DPIkRHU66e+mVFUk5f0YQ5HKd7XGY+Kyfl
ehotbhB+00H2nOXs6eX9Z6eYW4MtyzC7c7GywtQ/97pyR1d4GaNgr2nHgePXy0TDt5hIbtDJf6Ie
xa2uAMAOFKr6xP1csC5Xlt95yaOPhf8RCunF7rlKVMRSpkDBvhuKax1EX2nPOyDC7GrV1j4sR18Z
aL86LrypjL7ikHtS1PFvYsaZCxuE1bzuuezk7d9nUA74WrlSPyZTfIVTsK7wWPBGUWOoZXALelZe
nZ94+m9NrP86NkBXw8ynaSaxwbpuWf8yANQyJhM5QPpVOSTEorK8ZVrSyyIAVHANAD9RkOsbgvus
uN4OcQ3NKbbg6Iz0OBLBLf+NkPVX8fwnydeUGWPIhoz9G3XyX3WsccqbDimFa8fqL0mBSRqjEEbE
vl5LkbHaJqF8kWbp4hCdIJJyX2RUnggPGa8cs3hv3tvmV03++UCqkgpGD3cDBBWFk2ABkfW+Tqmf
6NHGaOSnoZE24OVAPDfWXQziaenUlkVP1q0u7ZJ2K2dkLR7zrlrL9cZMLiTDYtiy/bkJNy2BnNw0
fs7yhoT5M2IpTvK5m4gbvixV8cCCXUR8H9Ed3xJhFdVUP8tLViq2yTYRniWFO57xgfWxsOZ0CwjT
lA/dFPrQzwrgv3B/JSSLkjBstSNpa14nbGxYAHsAbx9lEaxVtfc6OESBNKyc5fuZqpWWxl8E13Ks
khkHo94w6ROMaC866RA1S5GLclDYiEIDG3RJ9hA6Ty5XKRdeYZ77sdlbo32dafGEQhYr5Z+Wo/0w
S1DEvB5ipDItDlasHR+NRD+nnIZVFH/1UHGqdFrHpDRDUukQQoJhHbJq2LTiUvOKypCX3VbPAccU
XAD8QJB3jefQ2GQTIe6GznsFrXbh8/w4crmt9HJX1tOpX5IyqzMQdk9h04YedlugdsGe1I+TEh4B
i/lyoJ06VoP/6wfyP0wgTJnUB1VdJmqG+R9SgYrSQmuJbck3VWScPs2WCG1zZ4FpNEgALSnTlmP5
v/6iTAj/dfDBl7WoJfjSCq/lv9q91E7L22qhOuRLiVEEk+Yy2YvPakRn9ldwTifqPQMILB20N/Et
tGNNh/ob09R0KIOLNjlVPEUZZWUf2DBRnC0gHChp3CnG0D6WhpxdnnvF30KoIhLdIlEMCAnLW5Cp
/UkxvyZNkKzImA6Fsx6dl8yqH31u76a490XUPBzuTtFTe2VWdkQ/21UlrboDdJE1eXfQqkc367dF
qYHxxzWGEBWW9JKLPKMt3czSg3bLpVYE/aOnEzZrFCKjWYnZuSySljSb56XDW35GiSncTFG9CLUQ
wR86qymoY2gsXB2ZwWJf3z9yCnQrGLlYZR+uxIOs1J1VEOMUBi9FXjyQ3x/Ls51p9i1LV5WIv9S4
erSSfOv5O1MM5M5kvQwM53TQgmr5aNB+1YFvf1EKlv/875kRskMexPRu1jJIG8mEA1D++7flXjC9
owUeSCx1UZhl0yaMysQHJ5pQaJLTpaJWKl5DG+jVhn6bIN51kvzC1ccELnUuYF+yTanJu1CmdJNa
SlinoUeLBRWOPNEoTqZ0B6167J3wFuTFXm35FcZJ/ZZO9Mh9CvCF313NJG9a9lZDiW1ISjJ+0kW6
DIvyYfX0uoBkhgJNNU+zfEnUQW7lB3XsnlCMr8Rp7sTXiH875f9HBoP/v3Xgn3as/tdtVakyVo7/
3IXwVGSfefz5zw4E/ot/cyCozj9IelSxHhkKSjYxSv/XgKDK/yAohyUqJmSaIRs2E81/36TSbf4V
3gCciSTOKfIyQf13/4Gu/cMkBsO2bQwD/IeW8T/yH8Ah/OdDy1J1lbUQmXQc08DXIP/1k/4/DoSo
gdEVLLWdYGXfbzo72ZJVdSF4zthVFceDUBg2Q9AOHMhMRjAc7Mo8IUalEDj6CqUDB2ZMwE5ji4pF
pYhsFOgFBjQ6NQEGNEgTPbtRNes60AEwCaaQdF/3Kgust9gGrJKPdwDV8MHsAS1YbBm4ArVU34gG
wdOUGzKwt+9JRZeex5ToajXdO6mMrsPyP3TGZkWVRLMnGmvRH05hxdnqWH0BCNV5UQdnB+ehXo0B
2O+BvjtT06fMqvSTpBT+DKaRDa7Ek9AX/D4beiycPVwLywIEEUBDBAEgmAzVddOuc4HeWRfxPpDx
QJFA8TxFGijoyNJX2L1iYoW25diY0JRb5hzUKqGWwNYPYb+azE468BGswDw7o3JPm3igZ0HHCEfb
WWmiVzyNhtMNLVIAOuKQzVmDTCZ3o68lxsbK+AOzQPl17BQZbWxvpVRs88pJ/MhKnpQ83nXFMAMI
VkJ/VPSVpqE0RWa9UtMuP83rOHe8wGoE+XAVPNdYkVHq90bZK37X2PeSfLp1ZsYrUG82OVEgwKNg
Oso2SL9hH4E6OU5FemX1QVv1E6wwMz+PUf2lxDw8hJqF66DRn7tal8E2IUUYU//eqr9G4RRkAnU3
UbAbG+vTNmYK1QLorFsFkOEAJ20eG5fY9Bmk19coOF0nJZ1XjvMjamCAxkARWFjvY6kR2KtiLNaM
7qjTl3spRGF3KuVHNRLtEueAkSa9JHYKcaNV7eIgjxqLdIPuDeiZEHMhpY6ShhKPC6HVnHBdEPZN
W7yNxXxKRpav7br8DHWbvX/gfduWQADRiM8pDJstmAd6FVozOwCDIXd/1E6w1KK3OUITlA7wyUdN
IU1CcU42FeWc5cG61UbdJzQGJDJsHzjc7fsQBBAEevtpyNITwwjWY9Pe8ptWfnSxFa17XEEuzhTN
dww58KLWD0eVglnGtGjrA+5xQ/HnFPTXVLZuqpuVN/XEIfRq5moNkksw5X7P+NftImXTWWCeyFDP
vb6F8R2NaeArkSAOr6s9rQmydQVMeEoY+y7uVNcKSCUmpmifDCoDhK5/qB0yWtDpKMvVl0JW+CaR
bTRgI/3sqQqFRBe0REKSwIHZdFTMtSPmh01H4NUWkRVNrd3lRuMcsV7FHKncXe1ryScbSRnx6CWU
9SCNr+NQfQTo2sr4PsjwScPikgfw1JUpgBafS14Xw8Uz01jxb/lItLL0ksKX8dJHBQLvMNB8dqLU
SdFK422Y3SpnPdW59hakZDzMeUO+GQ/2BNFkBcn2XGetvAYD5vaFpBxr+7NJzHaTxYyMYr3bNcAl
XeIcXqlVDp2YfXKHZpYklLWkaMG6gKaBc4FfuDuabbGf1dF3RmIL4wRbcWIz6DV6iCoMSvMChanW
XgaphC9pAhMzKv2hGPplHsLrxMm8TaSREAEyFIAmcubBrEAdWmCtlkJPiU1Y6yHoYkm2GLq7jWV8
h7PNLzovKs8Ih9tAtjYJ5NG6ZG/CC8mz8Gg+I9dp0dRGrX+iBei3sPvBQKXyWwwZy1NIvfOoLCw3
FdNJbqvPUo/H7aBML5mQR39oWSOPIqCbgxIfjCRIbmzIu50BBlnYDUiqrvPLIYjX0iRl68EmyCuM
CGyH8eD1GMRUh0dKt0DqV/I3gF99n2mQerMYjSswap8kRLHNspcZ/NM179IHBqbT2M2wlezoj1mX
lmc6hN0FoUEJmuJXA623UhkIgMXBY9pnpd+qcXdrSkU9R5T7dTORfIkTc6UDyEbpo44K6YB8nVhC
zsSsWCU9QN6GFOEQ3HU0ERlmaxmOq4wPMHGyeFNY4QR3U36OCIpKglI+NmUoH6nxbrJFYKOjjtJG
qpovo6btEnZA+HjfPWbAUpSIJqR2EoYQr5SH1gp9Y0XFPVDC+ohFApRSAn9v9u1WDn3RMZvoY76n
1tBQqIZo2us9CammOSmejZHgJEAx+n1eVr6h5N2VacWocwETSfIasdD6UuWStZKkcgPWUYWxU5dr
IfCuhGwdsiStHOmGATiGwj5O2fwi2yTZKzPolTpwXDa1rbNW1XfBqtppZgWY93J+toyo3zr6UHJ/
3eU8CfepEvmaNUZn044XQvFNqZdkCkKAt4gtcPvM5N0wwK1DxZWuSE+zZGunuDf1dTTr70OMc6CY
yj05D84mXBVmpq2aWTSvGsQ4WYzxGYq+n8pncAjlp64tVpLBbSdVWQNm0vymnJk+VVgNNDK7tmTx
qVVlr3Wtz151LFAyEUw9EWokbXapvsvhme5H8zuIxjhyKVG2U8s4U6rHdjfUsgVZPomeWt7zrVQD
qWm7aQdfyVjXVpU/yWpUeIVqjh8WGmY3hitwkv1naI26Z1SxOKkdYwtNWXi0jV37SR0xX2FODlnG
YAlDV1bUJec+D5N7Hq0mO+hW9Db5kX4xOUXaVMHjvjsp0HFb7AGi0ZdMzJggVm3LCMAJq6PRtZKj
U2mC9QASj9bfGkCOlv/bZAB4UwmWd1PIxQlRtDgBNIVPXCSRP5QZDNdAK1e2yaHlsOp7GAagq9z6
786Cc6ItGI5//5eOvUc2NH59MoFPJH3xWdmBqm/yPBSnyPoal/BL0cqlB6FyJQwAb7FKbC02HnkN
GYX0vaTqSQnjpnAIOHWAufSuBPoexdyGTh7ti0Gd8ElIPBpBMejrNIr1EzNrOVYNsm3otKQse6eu
DG6Vum+amElE2VzmptVZYqbuksJzrxfF1iDSGE5GBhBwDrcmvCFQjE7hO0D33F6CXJt2lY+jsQHb
rca7amaTzEmHg6k596qOuEKtTaKDEtUnBUiPwqNaPLdj7meTus6l9DXj1HJjzcTtikToqcuWm4Jt
PYHhqFrGw1YdXGF6umTFvlfmQ7HNq1oRhQiiUaOFC5YUCb0hb0AY5ksXjvC90tYldtCEe3RxjI9R
qsCBVciFObtmkw/20NVmX0ChnmuKWQn+Lae5RWlWqsJNNHa4Q7EClkEn2SsgA5XWt7SCXW6t4OPG
hUhcUHUHx8jLaCg/Mgj8dVLNWydT23WmBWQPx4Tm0hTnnxFUysEOT53CwFZX+2Nfif1kp3sKuWMQ
MophpJEBbky7YZtV9qaqmq3B2Q4JfEve2aaWHl1kbhvHgY8E5VZI66Y0vExCdyWGhkKzPVlSi8dA
mEtqFT+Z2V95FTH9psQlTfPcASbJnU1HMTxH32ZV5C5ROAZui7pYIg1TX8GXNEjgL/EB4SSrFi3P
JBvKAQnQkpDC2JXEDnMsfNnuwSwTH7zPpHCrSB0MAXu1HJx6rq5cNAr8D2yzO47XxoWvoz1J/IQK
yB6hKS7nkQ/p3S1hPDe1xRRcuGZny0xTATUlkFZiR48Y02hQXJpvY/xOULMNTLY9VftMpSEjYJA1
iBf3apLMklSLnAHilSdwIBhpBPQ18gOTTbWEmjnoMinGnELB8VbOXpRnH4xOM4d+IyC3eTXAYFLM
FuI1c5SmeLXI86SwFVu5eJ1y8hcRLObWDbB09Cg/gaS64QT0DILWEU0LaFjhRphRa0KFdBUoDnlB
CaCuChByhUMksJw3c0w+BJpOksaIeq2JAkPUk9nNmzTLCj+rBPV51XqN4ez5JZJnV7syRsqV/F3x
JWo5OuvQzzr1T6uxAKs/chVfUuugBnVAchXOaA35n5z2GrWkhHRawHDkxZzm2rXC3h+pbViMSypl
E3XFxjRIhh7VaNWrhle3tsqM9xDpSbDV1MIFWQgaj4uSlnHcKzQNktNKC9qb54OUNiMhcotUepnR
Onx9h1UY2F4qfeCEh81YSdG97pxnrM43CziuC/feA2bkdpV9iskfjC6GxR5vZWahz/m6603lFRUl
cPVp5jNr1OeIRtEZBL58Y3qC5PTlBFB/AmHXNKJsa0l2RlC7ulZKLHnRPAIIBzQLNaq8ycP0MZC2
45Z6esMN/QTgEwBwVL2ZCFt0d9hFCH7qw5h8IoSovtGJyAsvZmj3K0t0l1QGQEcOztSpn4lRn6xx
fiSFF3KfAGQGV9FV6qNmGvfAXrmcCDMkFJIIlKlH4VfTj7KSH6qUgedznVDiR8R2MYJk5Jm2SZQr
4m75ypeMdJq8VAcP00Ls6UTFxMAkV1WBfTrPfmn2eNh4DZOxZegVaN9BXYEkycM/dWNuzOUxg3xJ
SKnD9UUynO+wNIe9JngNY4fQIrP8arOm3Y1R9htVpCJOAI3SslLozORVomhQ7iTDZBqVcpiYxVFt
Myq0KX8bG0nbOwxkUOO2UWtIt0kwjFYlmIwJpDoQSHyPphrVWNsNdUtaHK8iJ7zaX8euIVuizH29
xhBQZSL3U9MicSk31iOALN5wL1uMGGI0LZcScnFaiSczrHF/MfwqAvwlsbhlFsdMZRXrPLfsdZCr
NBxYzCPwWJSIZ11RbC9PW3IvqsIPTB3gBMEeSJrSOkmG1gNsT9xONLKINpJAPBnkA1fVfizyS8RL
2SYPuyq9nIQiQvAIPw8hJda8W0K7OxmKC9Q+m6WhMiKcaKcCncU74ca8Dcpn1J67+IAfgwtm5t87
5fNITz44oAYjjC/6RYTPBRYaa1+bOeE2tK7xT1N9jtOfcLwRhlJ312nciwlleFe9FuMtsI/4fJuM
oxC7DULwGH7U869qEQLYdsS7WaSRhD6VoOtIh5BupTRrj0REv+C6jIf3xARdfZHaz3S69IzPYb1h
h3xJuokueAuUhB8xEk9G9lGYXIQd5sfzWg0f/XyPul2LTzx9SPEL8gQ9f84zhWmTXd4qeJo4s4lZ
5yvDkZctGvmfaOFx04WGvE958RKKexY8dyD2a5io2tB8hs4jsU9GgbnsTQS/gfQdkkk5qPcB7cYy
oZBz+/Cq4AXY1cOmmlfaxN7Eogp/gfl1cz7vorob4x5bX5msSoL/9JXT7g0bEhsq9j21nk5jeMAH
GesHMim1oFuyNlFlifgc3pYyJSL4gJRn17K2kYV/JXcNW5AdeJ7mlREeMqZY8vCExYRRySNm47/X
Ato6zW2HtaysU/20DLs67vRtAuI3eYnFG7HLi+nZXctk10tDxH/zmYUpfO7Ic4bfXj7W44CtYjea
T0rV+FWJZhR8VtqexRCu97HCjciqrYCjSThHGa8YJ4eYtWtoewbOYLaZiVJBf4E1ve+mj7D7rJuK
ywtYvXKznbOo3iaN99iGQG4fwvikj592d2zaP7HKBM7wElh6GZlMtUeMWM0Rkx96EmT0kU6itNfz
8NkaJJA6X7D0XZWgp8FsV6g4yeuIqLS8zO+R8oSNzJ1w5dpx7MbTzdC3OZURuog3pW+GeE/DI7bO
IL5m1EiQvgDxM0pf5fkmWDYND7P6IBHN7c3zVO5AdCgsRwIaLJsvOSMmbaWLM1GUCoNaMYHRBXGo
A2jzYN5zOiIXadI1bPAJCabamjeqe8k4yDmxgRxc+CaJ3juM/SMQG85Ps/XxXmknBohg3Dt6h9l6
mOIjoexlZyr8MZB5ZOlXIgg0M6+ddijzdRoeHP2Pov9JGEjQz4IL3yQtIEdi9taxtA2GvdX/ycRZ
Lbtd2Nk3wkP9umYZjPUr8OhGRDrCfZCeyuHXtIN9MBCE0F2a8JnWnBEJuWoxQ5ubTaESgJTSiZsx
q49e26ntBWCjhiVLgi6cZRSAxqcc70eVlQGJBZbR9kpnYye7PuvxmqJSxiYH4xWytmcwWA0LZaP3
r/yZLLwo49Xo9gQOcLM7BDF2xVsX77iygwEpkpvMiKHp8jM6FSFqFFa9fB7CFyd7BTzM15CdM+7V
VPqwSnbmKfMUJAQ7/1arZyXZxNmtoGRnuGkVT40GJVV3O8ptuKhOJba56LdVeYd5wEsWFjTwoP9e
VEBD0m80/jgsBKu+1BBhgwLgt9M1iO6S9pTrT3/bwM4309/GuU7UmfHV6G91eRydI5mlDmsOE7X6
T2XdFP3adrtp2o6a53SeTApxdEsbytTgNa1OebOX0K0PlvkqpotIyXFbDdlK0UCzbGuN+Axm8YG5
L2esCLdZPQfZeUj2KKhDflDp/8qs8aqMI+woD+9myDW3JdxryD57tTxMauUSraDiKLb9MV3zKXMA
xgDu+dI2UO5xrKBeR5iFjkpwcmr+251BaGd+kMTa0omwlIi7WZkYN8v4s6uumXkA/UmLcyuyDSGD
7cmJjqQEO+WJOCdRnduOpJGb3D3BJ7aVDT+ROZFLceyHqxS/t+xYJt9JVVPC3HTtOpW3u4E2FHIO
K+sxYPD9WYbvXY8blvSCS2qf++SRxYd5eqr0O84VCZ4aZlgii+ddEgGxORZcYj3SVPZjhU+T88wZ
k2X7TD0p0aENbnr5WRiah7v27/EaOhR5BJIgOx3m+RlX23POp91Uf8hMXQ5kx48KWkL5bndfAIux
nP6YM3scPrtbLE8+s3VBRRoY54zMH5MYMmAKa0HqaXHA5IlG4c0tc4rdxIqh+MqVTwQvvnunfmbF
DFuQIBruberFmk/KLNdBd8lG2yWBY5WZCQPgnyG8d+FFz8GN7ogRQs3vaLw2yJYWsLPZ52PMopAI
GxBkGJR67owkfreLtc7psJFDYuw2ZfykxUdFe3JUXFDSRwyEnKJZSlC+x3sn9oSQmdV3Nb7OzUsa
b3JxaRK6HvzbHcerYeCf5Lhha7Gc/rDtL+ffevgSZ/cW21XIg9OCcwgq3FAHZPgi3EL/nsjhGS8Z
4iHIZlcRJy5lFiF5fnxk3iHEVRge+NQNcdRq+MavCj1+7nx27RObhFi4RbS35ifuLz6ZVgeQ+cxv
ZR4mT1W2eoRrCrbvYQmIib8HhZoH3c6ZvtqSiTn3M/fmVL3a420h9VON8yPxK5iL1dQ/p0R1Su1y
KWbhXsffTCLc8JVx5fD8Fg/uvgSo9UyqMBup6XaS7ob2o4TkHO3HzCvrFbsUXKpW+2vQsSrtuRUv
o0ZqYf6YD3Xz3DlvurUqCCjBZQkvAJT/hZcuzLaajRWUBf/P3t6m6tFgZm+vu/kroM6UvlP7Yjkn
3TzwRaV6g1uCJ9yYvsnA4pMlFDbICWm7LK5nDtFE4i99JqUMRY2KXU3PPK8asl+9HlFDJjD4yh7c
PMdp6nzN4jUxjsnyclub3NyAY8Uqh97BP+jXY+5SUw0xS0BcryJ/pt7Q5K9h3Keg0nkg5I2t8s1G
stdnrV/Fr+UKo4o+ky8zbfm/akl+yEjrTxuJX5AXNbR41YWXMEvhaaCw1jVEtFOtE0fyLGWmZyLJ
1qm5UibdI5RhRQXuVeWRxUJBNh5/jt+XpWI96q8NmRmJ5Kn9Dqc2N7Nsf5q1xDjr2QqOtOYi2cwU
zoOXWh8CU6bFt6VObpd999LrQHaSghUuIjhp7RCBM0DnMLKnYVzVylFH5VE2g3yqxoym8z4Nnz2/
lpBurdxy+yX9tSuZDY3y2qr2rcmyNHllr9nom823nG7bdkfOuBmyGoCjB8z3bSjXMpu0dvxjWLgt
ScYzgT75PMVa8JIW22Lw6G9TeYOlKle5EKV8PTa/c7QOR0jsE/EktRtxrhUrI1rhetLY0kleOYpF
vpqYJdbBqbN8Xll1wDAKbJVAKb8Idx22so76DRGtI4WBftbHthvMu2A+2TbGeDZ1tuxVOPJTkxHR
0xNqLvsYdRGciRHc8Hfl1clpGS2aj4rIN/UUkVtuXqyUXKYdyVJCrLKKRq56lfITXtJRvNeW5Ub6
Vu6JnVoh27txcoWbmRD1iVH4AMVik5AQmnLQP7MMmMV3s34qiqs8b/toBSFfs/fFuOMbMYvNZB0s
42mmUmDXon/G/WoV+6JLscy+dNK2Mc6MH8CplO6MWJUk74O4Js1zoa75knRmBB4ceonQNl/r2EBf
jzrF8ZNmfTbE1WawYtcxc0k128GmyrsdS4sAxV0csa5GRz/Ml3G8Z+mz2n0aGpGZHy1TQaGTzkqI
eslc7lqbx6Y5pqqv/mrzc2K+yQXTKhn5hj1dGQcFvdaLWV3H+ClNX4PybLfHAuuf4VYs6JCVQZju
0W6f4vnS6z9J7Fchcst+6lem8qwrf5LkOe5O9q7eBskGirOP3cVxK9oLf4pO7TEwSUd7L9nYTY6B
fErJzJw39XCdh1/Y5cybOKkT4ToyuwnemK1G6i5oufHniqQuV6P1flNKjyyrNl6X4xutm0riLxlm
FRpjjDIt8deGbkoW2Bsrb1h47vNi4HWFp8sPsg75Ez5iD+PBnZnAdj/HzrmgPYuVfcg41rm3ydGp
/Rg4t3Gxh95lOALp9OGUu8F5wMCBL95F2zS9ZbrCq/xtcULG0ltbPDRs6pbzUWkbnnM5Z+fyUiWP
UDq2M32K+NWcE8zwcVpDHUCrCCpvJJbJvISLOo8DKCV5L2LN0ODnCo+xRj+1Tcd1OgADOwbowvNH
Z/EZcXrmzqsmX23lxH6HVO6W+qvRNtjhaFXQ9ecLKef8nb3ft5UfkB+R+WRFx+babNfNeKJ0N54n
ZiFK7409Ic80UqpOEbmqdRTX7t5Jb7FSuqMs/CLCrBP8AG5H1HvhA8+GFxV/b3soSRn08H9X8JHp
jMufkex5U3CIKVdVhaN9KvSXocBHv9Z1UOEHsQ/GlwWYkskEJd9YLYuY5IXmWc7eHFPg0tqn7bPN
7h0DnjwhVW14nxCPk+EqjHPH8kDWGF5LjO2YEgCeoB8VRBVEbppeRL5n3B4ekHbJtnQ79b1lFejD
iF8nWmN1E/4fls5iR3ZrC8NPZMkM0zIVY/PEajQz++nz+SiDSFe5SU53lb33Wj9adl26QkdI3ZFM
gM1ata1wdzT0nQVMxBg05eWN8x8E2/8qbdio2W3tMl0fE65sRFsUDf8E6PwShIqjvF/qk8BxFF6j
8sSXpYbbZSZU+kkoIFoHrpnfXshsnjvAgkvksF4PbuwK9JE5VE1lzMSZy/k7218tgOjgQfonr5Wx
VYK9vk60Lb02z3lb8iBCe/JXUP/q+QvzCNFelXYS40MnvCE86yDdTytwvU/EO26yDVi0w5zDokq4
/i0fGcGjP5FLYCobNxvxJA7gtvq1NI/copP5vlAB3J4L8ZkoRcHFSgOlKqZXctuBYzAPepInumL9
HYIxQWzYag68P3wOJAzqGWA8EGc3vRbBSZseWvWu0cLXgx6xfSXXvH8Ph9nNhZ82TrGnJo4xHyHy
1kenQeFpHDIDhE++rhtQjmEmolXQelvLpUsqq0kLpV7cqvdK8i5mV3N05fFLC75ikwBgpXCIxd5Q
neAPCGiz5E62glyfB+eLAvVGc9mQp7c6cDXBN/TjPB2l8lkGWGmp2t2Zz6JwFOV9FPiM0EyieGVQ
yC2SW5afjeaLJZVuZ0G/oJzbtNKuz7ZxSLXE6tWuNvwBWmChLLepCB6jbafv5eFWdX9J+6cYlDpa
wBE5dVNw1Wihq+KwRK8l1VHjz8xX0XIDi3QJE0jXfLbyroJZmPgotpL0Yi7vCwAYU4QjaSDG+TuS
cqu+hdlrxXNQyjScyg6K7jUteHGgB4HCrGKvCW8rLqaqM1WmJWJ4iQh/Kq7mJ94OKfC7lPh9hbee
V2Rlon4y8Ggr2EvVU7d4vDwRQ4xxzfTSjqPHbLwK1q7cfFEVns9b03jSSCPMTqm+L9UT51umvEQt
hSUfFZldxUHTSbli59ma5jvFK3bUOw3npxQAagDTyQ9TYPkWbyLdd9Z2kb9mQiLWtlEV9EaebM5R
hsjgYmxwABpbjqyCezTO203RjRxFV5hdQloVeo5p7ZWfDfVDmzOUtC/itK+qvcbEMTjYqHipYird
CnO72pOyV8C1WXuSlmNT7SvhoMW620FeDPU6c+myByLJ+yp9g51MXps5LYqo3h3LfShmdp7wvns6
JD5jJSe99qQ0pzEA76/4aWWHA0IRvPpPTPZNv0MiJtc+Hv9B+J1JfFKne4hd0oATUBJxIw/PCaWZ
6vyhcalUZzI8m2rL+AoUlNQ+Ce9+0wJBQ9SRSc/mUMuXQPYN7bdV3sX8UTSnLHkuZ1qOuR8dffxu
0q8uyIgVu7A/6rwKja3JznQEIMSBWG8ZSwVr2863IriN+baN3rL5EOpelHxaFABW+G5G72JOJ4JJ
rOAppqQtxhvwtr73FqQjR9WJRbv903UnnW1Ld/El9bRgY36bGneg6RQblUzDBIQOzLWc5H7T76XB
B5cTwSADKjm27CqL4WE7D8qbqT+jEg992iCFew3V3n4oieFEmYolFAR/w+/FM2jtS+NQRyctFLe5
MWxC5b3InkVst06uHtT5aZVKCYw20nqIZwDntGGYe3E8AThBER0KzpG0eOXBbuuIX5Q6ZmuLuyda
Hlb6YVCKWB9a5fL3IprvCVeLsmKi3VWdXPx1DYtyXgPNA30RiqC+1LPiCVlgCwGo5PKRGV+aQZCB
dNOta1cDMg6PEUsmm+yOp7O18Ne8RAn8Qk6r03RTw98eEdgYbjQFPX/PH8KLSsENLPfF4OOMN9dI
Y6jGBs4ViJuJDr37tDwWb3HU+puSIuwbHiW/HoEM44YJiboYI6KZxaC/oeUKh1aRJXMjwIRNyg+h
8KG0yytfUY/4qFElmtVzxhQW1MTOGQI4jO5OGzBeSIXYpaiBHblNkLAwrKVUGNrtxuB7dycnqW+G
/ENXqD1RDWv34AGoiIanbH25oRa6CfqaPpiZocjrpGs1P0LRHd2vWtwGFlNFBbLfN8jg2P1lT8FW
mWxHRd9AiNpNce3Z+8UvYXwZ8lO2ggB6hhjuSSrdKuI5teGKiT4wuXA0bume6Su3tekjntAbVtAO
yatl4+mTL+uvk7KB4MpB1ZHrZ6lFb+1kjmgcWunUrhc6Hcoy/VzWBZO9a5bJscz37efQnKr+jY9K
H8Dx1b1MF6Zl3rPqzVK3cGKboeftsOOu85T+t+uh4uY3NTog2hJYg/jjB5G1eqOPh1H9WYRH31xM
7VNL3Xj+DSMCrpcf1aPFlSgq6ysXPo0GA2LDrmHzjc27ut92B3WnD5kj84la4Nds264W7EZX2gjE
pFsDyJf6J02PdHwOgW8tc8eMNcs3PoY6cy3KyFjTh622YvnSp8AjUWS13VUPBSIGP6RT+2tD607x
EjaQZrvQS5PgmqOZb8dXZsT3sD638kkM3yABxngL2tqtDbzU2R5CdoOhOaiFh59lU7OtboMdEyML
OxejyG1CPN5EomE5IF3AXKfMjyn8CgOI6hr+VjirQ8bn9xxRmGMRhNNnvd0CSdeY9hCf1RSU5MwW
Aj3vgMxxKNgdY7o+PNcucVbJPvLLrVruK39E9uKP1k2Zn1TLwCNLnol0FwEvsvhHzoH/Rp9eeNC9
Sj4jiwUBWfpV3vWufq4l6z73PVEvC84DB5k/BDWcKX5IxO7JNhCwzrxZ/Wy39UvypFbXaH5dT58h
fZbLA8Y+PCB+bLxRsb2ZUhMbL/5jFLhN8zR5oOH1rXJU0CqfNlenArH1AneZ92Qf4DbiDjHe9emi
GP7QMpZrdIAzo6JW240Ge/omGWxo7eZiyW5R7dIUjP1eTk+q8BcojyB4Ueajou/1Hqnk39ydpPJb
jz8UaQY4AEZ5zbI/Ks0w6vwWG5QCQA4AcJZ2YqdkxggnMKr3uPgqFA674RcZ6CayY+TAPnQGP3np
YpFNbhYIS5TLbtVHFODhmiv+QI6Y9QX1Mopo7jZ4FJf94sC4x6feFVBLXEX4OcnvRNoytzSi2z24
TjG6uh1Cgk6sykXwHba/4vRcixec/VMuuC2PSs3trm3wCgVXTf/CpglneADgsMfx2MBvtiy8qFsc
4FGgO5tmi2qbv5fCaZ5f1czL6L1oTFiW6q+hwXsIvb54a4q7Nr0tzSXoPBMZgiL9kFuyEeotkHDB
wZ50u1Z9qlt+z/ImIhOMoH0kQT4IRuNzMjpYhGc7QlMKEHAkypcb2UG7uJkuJiPyLvIrUjB6UcVL
FlPKykhfnOJy2weHqTxlq0AD23kSUohdPcz+JfQiP6R4z4m98cf6JWrOlui8obpWIR2z7d+KzAlQ
S42+WFwH5VsUaMbuCLUtrnLucor2nyZX2AD038jUHje0YLey0wKQLcKX1L91xp2Jt2EZiVxxWckT
EI07QeeR5Enmi74apAdGKc1X+AK76pjqvmKL8Nrypnd4QbAE1S3JEU8ZNWhXnUFFBHIqCyaMFTDG
oTu2WyH4jbVTGO8QxvNESMhO+wOaX7wzVwsVM0/q8OConbiyJMwvvLTBFmoGpP2aFHeib2wTS7/q
0l8q8cdnjwoWvoWMU9+hgJDeTOGRc6xUN0bpkrJdxbtKOKYIOigZJNPlVCg7XfCpWKNEzhOoxCJD
hC2iCDhLGBsmIeFZe0xOu6EpMUFz5ke7vNiBp/gtzVftgfKhTvlWm69VaSaiWup7biMJMHTq+SK7
jcmxE77iKNysP7gEejKu2C+cX6QRXrrOzxj2DIyXHbtuuNoL0RUma8l2Q4lGQVgRAUtt+JRLH20q
eSCN6DC2kvGVqb9EsabVsVJ9tfyoDNFTydJT3SA+1tZpxNZOzxdYAyazXUesmZwkgEjPTf6WFyuA
4zWNN7As5a+98dMb39XwJcrOIJ9QOWL33hN+wo3t8CmC4jiCa9gc04ljOn1KeS7iDZ1HgMc2/laj
l7y/3V+H5KbiSEh9yYldRh2ax1w93WcK1xtVSiOjdAcGaz46pSUjYcvSk9+4FUzgvYLbjqwsHMmx
TQUUK+d3CsuLOosD1yIXgi9Bo+mNq6Ahw8GiCQ+sRzVtdNE+wlZoI+QInL+9Ha/fkEHFCnFRl7oi
YQk6RYLnrqRHEYOt7zW49mZLAW6Yn+E7AKsHlgX+UMzzaLXjPd14UDgCaaNv8d0wA5yB5aZ1RRv9
9yYEdKT8Mb4ZDBfBMDoyBoaYaU+MfavzZK5CdBDjMVcpTMuulL0Pix8ZGxS6Q3kOPAUS5Ci/18yI
EdpHAx199rVWL3O8E/zhx75kvYMUQJw/Bdm3OMVHQsCdGY88dRK2YMchNdkz1DfDLdekeZvmhq4J
Klw3sy1JP3r3kvicvt25qTcMBpzPKl6z1KsycFztqw4pgLOZtoKvWjgs3UWyXgrCSDDfuYt4CMgw
bKsHvQDgKmsZsB2BPohe1fgZwpBkZCChoJQisKpraAt6y4xfowUNFK8dWzi1b/nogBjnXwDOm+SD
ulfEFxuDV6MpcAFvg/jSIti2Fs0vEdY3S8RWxBPBD9Xwlw6OPs/8aqrKZW9bynMZ/KkhWVPBdrRO
/byyYhwsZMLwHNCS4NPyabgoANLFV/UaNY5ijz7Q2orzRL//XzDyC5qgZKf72fj4d6FCNhZbS/iu
eM7K6Vup1E0o7c3igG0v5CHu/yL1I9xAdVxY0fFw8gfZVn3KNxcLmVQTfkrGM1JINGuUwIZ8weU2
rAs+oMXOiTwhAdqVhQ8t2RuWze/DBjY8qCJ34owLIL7H0SldLsTeQDy/5dkvOLYjINeAJ4fWF0Ah
Lspwk64icwToF/rENS0uVPycjniNT3VNhgH/g2hYL5QRTNtuXQlJA29DNpzyxNpU4TdRrNyvO5rF
EbgS0YeumSKN8NcMtzCjPhMXTRYTezdPU8mDy9A1GLmTbz7mf1wdypoUrtbB07+AlAnETwgqbyJe
oO6LABou/dC1zP0q0SSzA6MfnJs3OSFIKxFnw4vUVZeYvIrSon+8/ByrV9QtGyXCgonKlWtQc3p3
ZhNbWxm2EdeMXoGa4rJBnO4IBusvaOSyMMW99fItnj/q8kfGvtJPH7r4ROAQ/CNZ7XpzZmoLinsM
TzogCljBN528uILNTiw+Q2HbtSiP46NOHVz+N0jvM4rjHJ8xQjNA67+WRyC3Y7uvP0JWGOAsWXxT
+fW05YCCFXmiwieMgB/QjlwtW9QA7sBksuFV+5nrV3mI8aXuRruaz2P1oivI1FoTDucHi1Jj+VoE
s38aUZ/wXde9B+URSo6av1fmOfZVPN5PJHvvAvUhFG9yvF86HUlvu6Eajo5eJFL3iXOZVajEAwMM
T+wofBXJWES7ArjGyFW5c7TwRSZAQYi+h/zTgICYQppmM1z25ROfFCfyirjN74axj+eTrD0twZdS
XbL5sf6nLeHDBGEokANNJnFdHHxCdCdt0plZ6qQdkqpNpt/ZElTa6wJHVg6oI3XpTYVehyJNw78p
fv+CqSXgz0Oax7KRy3sugF2HBEQDIcr6vdVuJ+yostcogatwRKEwKLuPJgCggzoqo0c8uou8bYAI
Vrxjhg6eUq8AwaIzFyfWs1G8sAtsCARLMGJsUz9PfUTt8FKMxDsiHWosKUiaka36ItUNI3S8tV9/
lcjwckiOIvrsUTV+tDDUi9jZmfLToxAzoo+FTXweSDkNXpc3yMM2fZX4fjEaIdDOIhacgyCQB1x6
GASWLt/EWXkpu9ZuWtziXzPr9Oyv+5HCT+pyGUanxiHLkfRApYCzhFqYZxeIKJcP/FvD9D0gOVkX
oawiLp97IdSv69WtDecP5HEqDHk6fqXNS1heW/HC8q2mP5HAyJG8RMudXV+K3qfmkSFZWuELatzh
JAXcRtiANl1AIOBMWzha+63hjrB1e3Y4uGwh8ggix/XiCtyt9UDYw/itNcMaMsAN/IN+TQK27C/r
XE8DLw6dlRPqw1OJmLdCgqu291C+tVCaEifz8AzD1ixHzH4oYIXtF3ClxkTAmziqPeh7wypZAKKC
yopozlxzISEHwasvtGep4kS/qSYFqBNi+O7TdAY6ojf8jD5vogT4HGnPcPGieZjphOjzcyM81bNo
87wF075o7UU5dfMlYFZs30TxKgqXguWvUPdGtieE2VatC/EAUOk3ud8Gi2KX9a4D4oHN3SSNT4yv
C/+xYk0uFbmwpDluI9xNE+px+U/OHw0l6u+1cEcZZfA5T/M97XKOyycSnElCIEeM8cyOzQMxZrq4
BpYzfRYOknvZ4MgQmUOWxzA/1vNRxdDMbkcaCJnqjhYfKsLMVSebfYPQH6ygYG8Hod7VuS+nWzwr
DEI1Tcopjy5qC947ibQT7dXQL7H2MJCspqlM8s6LYr73sbIxgCSvoelmDjRiaEMQrTMUurMp/UhR
qTiTV8e7bH2x3qT4TAGlWy9Oj7PMjr1B8SzzGEpfQvTTyY+YBLH2miQfAka5fE2c51gziwDMFzVD
CLRXv0cIeDgiQn1jfpCw3ANhOJrllX5fwWd5bXExtAOtvGDcK4eBXWJ9ytBigXm4WcVbsiNVCFGO
kB2bwTdyL4VBTpsftkCe+MTicY+/cYlFkddbRHUjgksYQu2hvJua32xiJy2AP0TGbAfrrEX4KjXS
VuQR4DpCMJGMmzwl07Gb7qW+zfUjyBE8Ew3pPFGLtcOME9+LxdPlW8LfX/IS5Toe8nSbqmzsybFr
t/1iT97s8rOgt29dvm0+T3M3WTvhqwLKnvbd8MIUj+JmQ5/7OginAwg6Z4c1Z2DADPCzbOtmbqes
q+uBCx8reLDS2Er4CiYsaeb61BcsQAOjS5dgAbVDioq1g8UBouGa+sRXhhF33+eo6QRgDXPcmA36
RG+N6ymWP0KX4P5j697wejWdzoaDPKJ6jPGZHzHxhm0y/bY3AqAY0lWbbTst/xKCJoR9Ormy7NHi
AITIy1zvF9gVtjEoJnRWj0WHCh1PRJDbUn5iYsBq6MeFwdOAiBWCa2S9dOFikqMkfAT116y/zxU1
MmnvGtTIdC1gGyKal5SJr4pabBlQwQZb5AI6hAlzI0qHmceXoIetWqvkBv0YItamI4cr1hte3GGr
7wbNr5lPNro/u9X0sGY2gOKsx7sZ9lV6J0QIKftDYfNYmBJ7AFbhEsn01GVelB8xjSnyc8oytNyV
4SfhhNGq/bry6dlhAogY0WAqMdL2mu2+BWLm+0dkF6UfjQLqZp1mBQRZz5wYv9Y0vNIh3jARPsJp
dZttyvi7HWHlatFjuXT15EAIHklVfC5sIQvzDwNJRpkzqQKm+C61+7y8WmvYDWKaH464Ln5PDJZs
k92v4JVfYfjJ4RSG1phG+qQr1hGY8jBBWFZjhODVY71DTSS2H2RH2JHhf8Wpzz1EM4mraTskPB0+
t2nfBpEtMcw2wTURIC02JANj4flSg18EErgoDWjMM0rw9QJfIWv7y4AlEUlD+YegtceGQBkiRGv5
XUkhx3fQXeNw5zHoM3/+KPpHm59FpKljeU/QXmVo+FsOTogpW4nAe+zAiaKjbLdArfeVODJNHA2I
zZVraSA+ZP0wOtRXXzIBSZkt66sSJzfJ3a/9NuVyZDSLKw/5i4gQwgrIZEdJ8++Ya59rGVoNlHP1
Pzu8zJK2tcyfWNxHxY1Cxhm2vUDIv74nlokyiBWJYvjse47J2IOmUh+tnRCgtCHNzoH/QD+gKGR0
uFp8LWzssoszys/TgGYCZm09ThcQoK5dhSFs7HP3EcN4UC287FfCuwxeKh4IYUY9VcGr8rvz2qCi
cydQHziEqN+P1V9d8lU5YrRTjeuEukfjZxqfevQj1gsvbFt8svvUCkm3T6BU2IDIt82BtYPhWkxP
tJY5Ufdsqp+fM1B1RIHbC3ZsO1T+em8ElS0xYJ3DzXfNktpGENFjS0+jXWpOe8uiVYssSqB/KuTo
c9h/dEhJ9IkPFPG5xa+T9SQjBt/Q+MtwbfJTVxF99lcUP31Ag3mF3L7/Mq2dzHTL/Ca1qt19FpzB
O4W34jVGco85lIjJiP9K6Bom6AqvA4+X8MaZU1Po1G8T5ZyUXt39JuN+LM8slcqRWYG79UfRoUBv
zXr7HYb6MomPlf2Pt2IdwjKAGo43CEyayGyKwjeCnrtjs8Yk71NOEpX/3+Wh4h1axRqATPRsb3v9
TQs/c4jBkRfYigEUcP9CodDH/FEbhaPoIDaKKwxEfT5U/Wz2ZHc2l1XbMLU8quOLRWSk6bKKDxB5
3CrLgCmJP583wst9A62QF7NMgJXGtbcW5+gyIKMCnrNlOAX0kZqDZiFzCD5M6W8p2Md8NBybJTyh
QgNxye3vjgTEbbcd5323HFO81mN2HqJ1ACliVJFvbb1LBT/lSKK3DwH9S1I/Ovxs+W1lXQRSxHnG
+x7e5xVVQF2dazyC9fAJ4EaWahu/AqiNpOOlqoeYirfZrOC+Rn895BNi6VbZvdLT/wVQXuyK2RGK
a7HsunRf8x3Kv1kX8LdmaBKdjNVrLB4y1Fr6O0z0ZugOTG3xrSGzKqIdoa+h55Hwh5nJqnrjQ5uS
Y+1ym87bFbUJ+pc1dVKWVsLEQ6wQtY4SYWeCTAixC6Jw4hYKjaNVQqhxOr+mSHTHhz7D7TmsAe3A
8hSgW4SwW51+Zy7lBRmX0DwRHDSzigXsZc4wbxukNPJNkXy9RzbF9MHUtc5+qMtHVwiP0KHrqY/e
tclNhFBv8XCvFlqdjq3IcsdwOJ+H6oR+hTypowi7C9wkZF8kTODaejUGtyeMDyBDI29yeqAdBviX
sQll/Zv+J9Osnu060xfhGxeH7HnuPQnXeLFNkIAbeJxFkvOV7t64iz1WJ7P128SdeMS4+jA3acbf
6pIQzqnMz8+20cKDF0QbzRGUHZ2R8ldk3ngkJ3lHZoNvQo2RIMSyZIJivBoukR3jMWYxFCFH09t6
nnJxDYgVxr+o2skcUyx6gyPwJImbEwHFfNl8fsqPYH2azYtlbdn9Sv6VYttJRFl2nwMSe+DjiI1X
K397j6CPgPN+soE+UOkHwIjYAshd4ng3sap947/0YRdZT2aXe60/rrq4PvcV5A1D3Jza8ltBFiFt
TMJPZeVjhez75EnnTw0G1ON3jn5yRRDOluDTI9gnRoWVgRDvUZN5xDV5qYxqNlzBl8WwQeCKs2ih
2ARf04qdpl2UqMQbhLTHXNV1P3CMnMGGttP5LxZAhuJUoRTgkjWeLcRckZ8wqGeHJP4NrZsszZtP
0imUa29tdVpS2lPwzX7Rf4fiIS0Ze2mX0QDzFs467PQBoWQq6D4YMbMuus2GIY+JcSSKcY1awLQH
yP0P9gNLYdfq+j0r3IZAgnVZbVGSWtVTW/7OL418LWtvhLzkWZBcPaYs+6Sh9W/fGlSb8oths+Nl
d1CMJkB39Jmf5vKzcCJPUyD0U1pw7Cm9aQjIg2/LosUGMhRODJcHp/avKewYlWW+piRDqCIQ7iZC
iAqs9cxn6SFB3s7AzFxg/hurNPGKWO3S8IQJwl5G3jvwVDybSnM1u9N8TX1Unequ9UsfGIVrH6vL
iZkhkLDGUwNnbod64Ht7IQeBMIkPfjdxOAV0E5ieBl5YEmHBsh19Rv1XJ338Q6et5w7RGukimwDN
HGYRHu46vkaeRVShdSTXgvPrRsgmpuCzJJwmh1Fjqi7U53rMTAwJWnaZAmDJBqUj8dX6LgUayqWA
oHq0xMiVGiI/QWQFbG6rpIv8W1vSTvlHbLHK47sAwEA6QxCFg56UBmLKf10MHOzfW5YBz2wPNLQ4
8YKb4MeqPmPrfU727MpZfB+lbS2cV0CJ/2U1pMozcnZHKOWyB/pTbXp/subEdINZ+Th39654L4tD
uRUROfjRrxxD/XLmfJrKdghQ3CTfcX8Wimcwjlrz5s85Jst6s5BMPz2PbMArU73qOuPxE6kGx42C
OA0wv36V1MAmH5LEPnOobZVy459/uz+IfCr8xS6RKToUFg8fCnWGKrDv1l28AQ4FGzlExTP9BINw
S8WbUJ3mdMuApyNQOwfDu6B9yPkEtT5vIjNw5vAn0T6EvHxY40/ZQxF6JMg1K8c8Cn/rZJjHP2J3
aX8ZdqHUenbwInkeAKKE8dFzTy/aHc2wSpCKvg9iMr4v4nCI83fiTVDTTL4anWXdFXE/LwG7W3yF
PeAeyDoCPi6j8r6SJ23BGcHYrRsOqRoMRvkOk7JtpqdY9P9QSXfvoaeh1UeWoZ5SLrcaaifk9WsQ
DfWEc5qApDkr3iqwW8zPVnximzE0ojj8EcQJTWDlkJMR4hhShpc5+pGlVROOv+a1Vs9WsVuHn6m4
rSIw5EbDsJ+jm446uRM+rfmQ1eKmy59JbES8jI9nWF4Exnu1nR0VrKY2ju3w2gp7Pblb2TlbNKBR
3rzxDryIQwBKeKsK3noEMDJasDZN7U9fZYqFa99OQBJkE/4J43VqXxXUfeqlTq/hws23rQYvKRlL
jtnswg3lFnKCYbYLBHE9FJKrkJUHgNEe4xG5TeCF3WURmXCPlAL0+iOO/uLkZYRK6JF3AV/yiDQa
LBgrrso/B7d8zlVMli6vEL94WP8MnQtjz4HxSX0MgA6nc31dBJv3TUhuunIVxGcVas9AHL8qbrP2
oTOdR9F55eTWZchKn1sUjalyC6VtZ26N2atdLhJY8kcKscJG3VW4DvRrpjy6mSEi/YqHn7RHXX6F
BUDrxNo2YX7TGvLnoj9d2A7tQUL0DM5b23K6s8r3dU0X23tgPH7eJp0WbBe4QvtoYuDm/hct24zO
4oaNcZKP5K2izP9Mp8/yDMsfK4zb9lelf68UkgGGs0B7GQXygCZGnTZvVttiT9hBbB2UVWpBIDr0
29ZoDkX21lSvPSbL8nngq1Gk52sVvRul6Y5g7JRowFH0mrE+5xLpUpFvsHeu25NPvmzfHYGYGi/Z
xYi10bRyOIUhT7fpWuEvwRMe9HaDLhplMoZCzC3dX8R7rTKAdNYzu9MUMYJ/4ZoxeiBtCaHFapSv
PizCBEzi22sstrN8FuKbVcPccxasYPOIIHzftdcqPbWFRxJf5DGdcgFMPtiGnroz9rmKq2XFSNRx
i9dhJcjRba7IisIXIqX4+VEmdeOeKF9nlWnYfF7tQyQDfmk+Rd0lIBk2Wr3WBcry5yxhtiH8G3oV
1DycnuaSIw+jzkr99DUDHdggHcGMGFCFKJIbtGLMbGq5FaIt+JHWfJjNxCjxI7HcGl8DEaGT8a10
kNQbpdqB4SVQUaHACY8jbInO3F4WGHOEkgbkLVZQxWxr8iGNLwWwQE4rWxYuA++MVr0Au3I5Iqet
bWbf+nldrge4kan4CEdqRjhUBP4BXedrhBVu1CPMbrsZpmunMqhvsD8aqqdSWZfQN4VBIiZe22j/
2BCQomykOneMKOKTmYBSiVbS6dB4NdWB9JbD8sXvv8IOFhcKu7YYjzwHHKENa8VGu1APR4RJ3/+U
4vPQvBXCvuq2EckVwJjI++BHdZIZPKvXNwrz91Sc9PAJ+oA0dxZmjoam4qWCxKHMA6kN6wMuRUF8
mYOrXvyGDeNOetSEfV9jXUFSg7fQE3WWEXuFL8JHyD0xcFO2gz9zWSQOASzTLU9+1h3Y4BQ0SduQ
IIbXSPGs/5mAjVLJGcYPgekSxlki/xxWU/EiqmV9TOEg68Hln8JiucaMpQTNmODTiJFE5b0F3wme
oFILMqJmFnzRNcrINjmik6Jzgw5ihoiwEXG6YQKckG+2mNo+owimbtCfyBLHMrmctFnBhJOJQ8ho
0xIB928MsJpdEvg9xHGoPxLxuEoKq3SExSTbub0Eyp2OwTD/0Cw7WfapIDAsczjZkNXISO3IbUjC
22COkPcdwqWV5HB0cdz8fjc6ipWWFBJxYToHW+yn9Wup0ls330HGKPOFUb/1yiPe/A5M/7iokQ2B
G3n1NtpN6jWrnuvgkFpnlJp89OThYPxNp2EFGlYp9xIImyh7M6KnWP3u5KcF2Z5KER4FWls98+Tv
jM3OQciSY3dxaDEnS28loyuUoePdUI7K4Edphk6c+kBivBrliNofjTz2nc6ALuO6VWI/Y2mKAV5b
JLVYTiCMirDzZWnBNIjmlWN8X1cvfBWRxa3N+dJMdl4ji52Bc6aXGgUQXzT0gwvRxADDKgjkPwL0
Sf3d4hYdm8voIDiJnNSA7HNGaDy8WexSkAPb0B+G37F6jlk/TN2u8qfEQB6u3RAn4/11EjbecD2f
mKobcaOW7MouazZpE4BYIG2IDBncR3hZ5WNS31KIo6FT3LF+MudXnWBHMSaR5TePDgWTljs7Svkz
dzXCPJ7WAkSBEVtMgQc2r4St1HLpdVGzXZ8vk1U0rsqdaS47njVSnM9yeYMSgfBn0NqZ7ygr1gMt
qPlkHyNrk7xcKkI+opWbiSrcxNVbOlzW8zVA+Ueco/0roKdQs89A+iUd2pYjlB/tiU8PlBcV31Fv
thqMUBRdEEF19qRUUMEDavvBzQxjM0h3pcHPOd2Nckc+LMaEBqtDqJK1eC8meD9IEOOBBJd0MY7+
ZE9kEpFsb1RtNfyn6CgmoxWlkOBZ7r9PrlC2vOOuyYS9HoNmc8YHCPvM1QfMAV+w4oIqt259kv3F
M+ar4Ik4ulyarGT6koqDnrwSJxAi1xfVmzls4/IoZCio+g2t4aCFbsD1UeWSO7e1F83MCMgpK/E5
CH6iufAGPISIK1XhR7X+4vI5JBKBm5/PVUk8gt82s7JP0dxIPWfm+EjZUDETL9LLOjUq8UdmM7K0
1x+0ZWXDCkJr3HRvYLJXQVc2nQEvegQi3U+5+Khz1i+iq3HqqTIhOqTDUNqQAxx+C2uJOQ+FhZ5r
OM04r9MCxz7RTQWq5QzT9HIoOQMjTha41sYl+mWdwYp0O144YTA1BcvLe7RR0XttPiOUa1yiTsXt
TQIYYL/pWJzwtWk5g5BzAmQ2TUgcv40d1mDx4Ts9VMhbSQUsMT78R9J57UaOZFv0iwjQm9f03htJ
L0SmDL33/PpeUQ3MAHdmbldJmWTEMXuvTUej3nSCFTCCvnjafIpzp/+JmbsA2uVkoBPPq2+XYBu9
Ai/EW+/DWRK2EaBaJX0IktFPKeKMj1d9fhiZBLS1NfG6JwpuacplxOpRGFZYGXcrsTiog3dtCYep
nTwqILsdm4xKwhrDq16NQjbP6hBhHHbIpemmy9Y66yl0Q/xpljv9BvSG2kYsLM1zH330YlnCWSvG
tyX+mHg38C1m/YtnnVeXYYe5ZVNjstUrucJjX1yuWsHu4pW+PYuZXv3HZcVDFMyrcKC0V6caKpUI
8+bQM+ugQlWrD3M4jEtvXalPaR4sR2MvBhlFvHSX3Lrs94RISIHp06DIiLgSHQlhC1eXbV/JCGVK
yUwBFBwzU3fhll+qxJZFQ3MJcYcM+ODUeOhc7D+RrDJofx4jx+hhhSe+tBlAP5fLAuGHPbmX7oGY
De6Bl268GdtPVGaPLNdmSJaJNIEmNVOUcR50/Dh8f/AP8fetxKHhIy1lkUWxUWu//F947vCCsffU
rI0dbHuDUWXHVEz9GrRTIjWrzLJQPFTLTi2Qxm0rH3nOibHhjL54qtgcpT7qxFk0Ncd4reUo53k4
WluETWDMLu76qzW/hbPaDJ4pZj8+GZmdfixOCl7PR+5ws2eIhGjNmHFAceUndRj0VmcS4qZZthUn
QWlBQprHSF3s4a12fBLEF3rWV1pK3MAolvS3FJ0c4xTqB4lULvnPym6awBmx7vQ+ouKnLz2YMjy7
/pZoj4q+nuYTQkmxMaJbmuD+XQ7ZjpKZAXUg046KaBi06MCjZ4xyeN/vRb4vinNjfNv8wYdxXI8o
CGJFDL1KepEa4QIV8MSZNhpFFrcjf4VwTSkcLeQ05Nt07S69+Dr6F0A+ZE7genPbc0xIBMVIOfdH
+ARsDwsAD8h6vPW4sRoMQdwAla/RthPDPUazjv1YwU4gPEgEO8pYerwqnltWwUE5LG1ZWgnel4Ei
3+S44FdwJXgJHZR7nsYaylXPjr+mmJcprrLpty2m5NxtAQQx8f6wBRvQ2iLoKuJJwwqRG2+qIDEB
kUQR9mm5GexARHsxyTu8I6OTzpHVli7TvEChF3lAhTPKD1f5bLRNVp5Y1Ov5BceM5XxGscXfLxG3
QePR+hNNnjrsPuuFR3fppi3ms2Fqs2ByuyduQgbHTOS+6GShWTFhpGI84h8usDnzM3uYmwPWwKp6
M0zpn8bbGBnJHUoUtxlLukhtJ85OaypWSc2ENsgkkYsK2B2xCm3yGLXnFHSpsTeRtrHjqdRVHu4i
eW1IC0i/8mM0VvB6TZvuF2koz6Q+fllIQeNVusbNoe4AD4rmCJPxACoFcWftL6y2XjvB5V9YYM0m
fRXzI3ZcnLhm2XXPO/GzyBz5FHd2ywQUVTzRVZh7Z639SbsnrAcZ37Koh1WfRlH6lPJVlPiUzbdK
uoKf6h62e8Ch2QUgModp56D3dkLCAND6q/lciwmMH5O5xSSIEb9rUH5heZjJ3lovXo30l4c3xuFE
RLdoOTwG5QZSQYVNLCODeVfvXQth+aGLX6pNxQn+s2Jmg11TqKosCtty+KU25Wuk32Wxa77ylIZL
20sGv0TF1d4GjFgK3H4Xl+8j/vJDlDJMYtsF4YBx+5cXVxW1B3wsni1Yn30+O3F5A2lCvQ7YkVKL
Law5y5B8SDDoZyMqH759vEHUacBLVqqbT0UKKwgK3SY2JcMx+urxC07eXfqH6Z1Jwk/JnzS0d2u4
iq+jNB9dsM/Zw0RLp1zqKjazTTrsIoa+mtCfsms0ZXtKeBO/IW1fy4WYPUvISRJ3FMZI5IBpsNCe
8CbEcapIG3bODhwX0NnMkR+pgQ/k0LhsOj088XCtC8xy+Rqmaa68A42ywtlK8qtsvxuN6WNaIlGC
2FtZ3KbkC1tISFFEev63DU+MaxJpyjUW13G9VYuLq+6L9OoiJHABfomVrMdV29FXpIQs4c/g7fhl
0OrlFwYZOjc9qX3OAQossi3BejQm8vdgv+gkp1w5icvA79scPkL1Zcj1zCifGpsDADmMJQdo+gGk
AgZBiFfF2NPL/8R3GsDap0HosXkAHsJEveZ45ouo+43M+BNHRUIzb6z0YJEUzG8/bInYzj9T33Iq
ZNLTRVdh5USxpU8+GamuMeEwoWhPWXgwc775mo4mgkmyjObhIgTEwEqGiBphmAg8stTWFjG69Uun
dsn9yygxcACHM2PAxVxcQpTYQFcdLwqdhjYw3AzRPoY3O93xr4gxUIgesaVisLWnGpKCR0mjzSBK
WT5zmJllr5RqHdH/MpexxkPWajQxEUr5nyBBOY6ig/ohtvcxgrO43rJlgPyTMnQMJXJno3Bay/xX
1GtqexUyJg74QOdA22v1zTL+AjYOfn1myeJ6YMGQEtqnoNv57tmr7ljRGHjPXdocM5f4e+nsSMCl
OESRwmSRxQRXQZS93Hbvm3utOZUMgpKfCKbpsKpKysranmlVME2UX3sGstT9QaBJ8hlFY5CjzAHy
E4qRAHJn44heUnS8bUVeTIi5L0WaWSN4PqmgswrpS6sIErM+euNzHMu1YWpIKgm5stGHxDcQ3hgC
ZozMkwL/Oko+Ogo04alxqXwVw0G1i0tm1fDtcxA5Pi8DORYs137z4M8xbmp5k9278zcshhk7FopI
Qg+x6Yrxn+NuqdVLHGQcG5NLCxL2zYCj2ITkZTSOwX5gLzAYAZ4GFmsCH2b8tOrM1Da4JEJ66Ylu
7lhUS+6HUK9b7UMbL6rxFH6+kRNLrb+xZomGnX44TL4k/+0Pj27AqrWVEG3zcvBQqqiDKzulIsBJ
hvXeuQYVzqR935+tIZwmXTe9s60L/io0otUjDs5pGcDNeOkJsKdJTol9BReOGART3wq8tfuHmhE6
KXhFk6XZcEvrq1x+MVigDluMGsOwZYfEPpM/Ai7n4W5sa/tccEVrqPbwIKJc52KWjvVFlZ9+9WNH
Oz+do9Hddd0yaMXk0JubM6m8+s6ZP0UGbVHoE8QmExUBAL5GIzjD3p7ZOEvcjrV5ydW0VtRNB7Ec
jS5ULOwa3GdThbv6BWPbP8jdwYWRYrEJZBGOQGJhdwSB7MRFJe5lpgVItBZyuotjuLucZwA+vR+V
yCcPP6wYyPfmGZCgNznpCGClrfaEFFS6mL3esnuQ80Oe8+4wWJe+rfpjdO5MT2t2LTYdWD8eSmYs
LpP/R5ycOwaJXYmtY7wPxVoaVq16SzCzheXEILCAqA8Irxdqpln1ic4L4CYwr2zpzIXKY1QuA6ZK
xuxq7UwVtZ05LPtTg7Xw3la3mJv16DtX3xbNRIH0kb9VpO1i81dB2IRzEIRyuEuqNUqmNt+G0gE4
9qTETKusshitOqelQRwDYkDxvWuBM9X0hRGs3fSzahwSQ72VxRRLCH5rl69KmvPBibIrAzkgvOaI
GaSnmFnhdiAVDu2VexCfhKd+JtY2GwFMsvUf9llQzqruszLhb1J6Wc6WFCS+3sE/4X1Aq1yiVAvR
etfsJWwJhF0015BbSPlBiuZN/7BQt8Bon0Tu553VdXoeZvlUidZFfkxVmq2j+AXC4KnJCNJmLHqV
Oysx4MFsNjgyELZY/Xe/IndMNPNIY0+Mk6cRpMZCOlV4NlDHkxytjPnct9kvTFJtFo3nmG3OiRmc
5nFnOzwgyUsyACdWUzn5TPRLAjPWgB7l6d9pddDy66h/+UjYVDRxzd2m6XMn0ge4t6CbUQgF9YLE
ZqvY1zN5Ko0MSAhK0EBrOuCbDV50GYnuqPzm2qXG1x/OiQPkuQ+IWbwpDHCrfGM3JzZXd1C7E8N4
V/I+xU9c74aU88ojMeehonUUd63Kw5gSfdsYSNcZVbfs1tEmoIzjMC2QehPDbmVHA014sCSYgqKB
JTNYQLY3PtlSszq+JjKz2unLsUPgRJzkQ0npTffufjnhXuLNZWyL1m4G7sAvNrp+FcIVOfgQn63T
YT4qb3XwchL8gYzsSrAzM4iu3OxfQ/5WrE0D+CZ+l+qqH9ZBcB9IjKs+pPQ3rN+pwS3EvmEo1xa3
U+gidziipsJ9tK2LZ8Z8mjyGf92iokLs3ncF3GLqY+72rDhBPvTKHxtPa1rfRmZJNO+DnrLAeXvK
MSu2hk5EofIV6Z8t2ia5ecvZloEDF3gafJamu2+RivgbmXl8qO84udGs/hb2fAwwkS4s4Ijqyhfd
/6nKjlJ3t415ZgMcyM5xsrInNCv5MdL/Gtmc2lgJv03kfXdrbszh+Ynlr+v/dP0ZsSfJumCdNq1z
KzC2kPjAdOXFc1YUSJItcoroG/kYqo0YDhnoJEjsoMnS/AV6ikE87agGimeIsnyID1W6MXOx8W6H
p3gRsX4MzDExMCvQqOhAdIa31jvkgZCUR8GmtdV/+GZG+dCgqPFIpO9JcLcXSiFusK2a7bVkGY5H
WXvk0lXD2xBRHyPHYLu0UIAjGnOyxIyPLP2Mx72l7TEUltFHwhGW22dUN7BXl1QMuro0LQRGp7Ze
9f0pt1AuOIsovxOBkKKEoC2vYG7/b8ViQcJhn8QbMf+vOZ50YyESXyLSR+ZN/WVngCetLyGDREna
mAvEUh3BJSCdpCPeA9LkVComZxcq17IDPPRZlTx2QicqdpEcX/PRoF2hjajCeqVmP735ztE2Rwzf
5tk8aU59RkTKtjdXwskXfmm4j3H7gtJ1l0KcHPn7vl1K7dJpWTRC0UBZnHunGgkU1c+39RFtPW0r
HP1Kzb0hdHdrW1556qrTJ2m51OQ38RhOfQogYaPaAbC7kG0SSO4ZexWE5ZMS/Quj8lBd/VLr15iU
xCHNHs9qfzPvCnefkVsgs8HhbgiyKzFo/IZvMnaqh1WtQ0Zs3iJVL5ZxxKkRvzMQJDITcQZQhfdv
sunY/+sOmEPKRxi36DQfg7o0VIoUeoZFU34lyG/BcvcHFrWtuiGBgA3HGoEuUgb2TtOc0vRO4s9U
L1aaRiGy7ZtfSjiEpEx2+WGD9BKHyH47Bhb3MOOi4a4yvWDBrAlGxiFIvrke/ORmQf6R/jFXom7H
thVNVci8V1kScOjfPHmf8xCbLIetHpfm58A0w4JxrZRnxFOJvEplgVOVop2zoImprb0FojFsbVrx
cUqmfdkehDgAIgRybT6nf9fTUczAwvTTIntBeJpG4LwGtrfk0+iYRGG5xvI57pP6kuY31wBw9V2X
AmB1yBGpm0ztKh32ztvOTxrSamljkR/kHxhqJtEah40fQBc71vqOWimpOIQwJuHizZfySyYgCPmG
I4gPwH+IhWACeIMGEPc/ubu1qcQJZCiZIslcOzVLnx6uB9tpKrsUlcq+DCASiZkIrz9aRXy0fJ6L
0Tz24IVQnubmOmt3lg/o7e5QFUAZyKniiEDnOwPdesh4sF1EKBsG/Dn6vYbZmM7gTLQzca8vg+zS
RBnuyHg2Vk9QYm7yFg90QaJHrDHYmkNLtONTU0GJ81NG/EtBGxT5x4LFWg6YRKqdVzCGOGnmh1O9
eemnPmYldt0ckDXiUE35KhtMAcum+fMwWVMsObOxRrGM0gHXrdimpt5V49PxnVOvrIeFvnA87PIZ
2qF67lmP32+Z/386w7j70YVWo7TnZffjsgNDJTlrUc518rZzNtCnQ5KcEkTVzk9n/YmfwYRp4Rbe
tKrOVcaYce5SIt4IYETM8y36zgZoWHsj/42T+QVHWc53+NNhEakDrByHV05bDvq5l+4jMGdLewzx
xvPOaBRtea9pwknNSMTbBiLlYql7G+Z2vXKvm0fsPCsH8ek1kw+eu86DvcXwcFqCkFujYJvU2U/E
9T1Wl0Kf69qvlf6lGngGMnsWdf0VFncnfqvOTZ74c685k9gwHRbaNMo+ZbYKQudoomuw+pRqiwhh
tvPNXgNeE2ytkLZ0gbvOTe8tswGlNP89RhqPBsiFqWedNAMjxrrzgWrOEC3PAL9wymJlGb15w0yK
mb9fb3RqAq1eGt+sXGHWoDGEBiQM4+acF8H6ZgTENBdVDnkB5t6yb1VyibvvYDhl6k8XqOu6utSl
xkoZHBAhPLr1irvdmB4qNrUxt97IiiBXbvLVRP+QrP9dnWzGvKsgXyXm00BvSKCkybarPQA508qr
ne1a2ofSyRcAb4BkMUYWfYrafOsYNoanYL/U3bJqj3V8lgGBZTuZESjDLHtmYP0IPWZ6nJVuKuDL
BsUXL2Wy5L4O20M77MYKvW0M4ZhXirmZDAbrwBFgUoMhrAguvvHHoQAzxdJXRNi43i+nAYK63xGR
Rs9Ql0LFxQ6p/7bUzCPTw47FY6R+QhswWENWFZVdt42iTTOuMRdMCS2vEBE9W5eV1ndfrRWWdfjg
u3mOPE9/xvzB+mkI3lKyVTksOhCD/bVlglLIVLOgFnRkt076I7mn3FhUI3Ikll874XVVMe0U61bi
vrY4sw//ZFTSjenRNC1gby6aeKt6a1t6qAY5MUusGusI15eBmqPhBYrPQP60BsW8gNKex+BIhrbo
rgTDA5+pcAJ0MrC+HTla6S4YgIoukUfOIU6k7bPD6l6lW0vZgYor872Vn5sJTEK0COBh8ptaXdj6
51jOLfTmszBZcIeik6q7Qx8eB+4XuSEgh9qRRTW0O/IzWXYVt6r6GKjnq4tVXhwuUU1dwQ5MGNJF
aHTEoKqQLoZ6Jx/Iag6BX06T/rPVObDGb9b8Atpdo5ZBnm+3FU64DfR2c834u2s/SViY4lJIGfUx
mMAdSEuoFWfn6g74C1aEDsOVO1vun63vR/TReYe4jxNL9vuJnx/VapFriBOou1Z6uHWak9PvYGsO
LN7htzPNjNpn5HHeVQebRl4lY6INjibT+pw0d7pDTVtL2SbRD8KBPZZLdZ7MsT0LzYJ3kNA6hEJU
QH8RLZKUcPuJ8M1o/dNizBqBoJgiicmYOsM67rajuXLMlZmelGIfItWSTiYdXI7Y/GEYX8pwSaR1
6mwN+F0VA1KlIsu3gAZlA9hA84clsD5QEk5T80vhFLDcT7EvA9eLOtVKP4LuCKRjoiX7kdBfTCXk
xNe03vNOO9uvfx/gcMVSOyf/L3T3snPt2hekF64Yyd0jrSZYmdHzukuXomXSo6vwMxMCjMsDq4n7
VJxXgNSlAovMK8HJ2C0sA4/e1vN/BHGuhAyQbVI8kI724VXyEj23s6lqlFGwzx1rms+b5OhXl7wS
biFz02DlGNSn7n5X9i+ymVmNINBC7i1OFb0+sgaxQ9raGTUy9CowtlrPNB3HsgIQkRQmF8XxptdY
lF9qXhiTqPFH/uxj6KkWjiH6CxnEHt+2D0vHJ4+kQcDi8lj2OrQMDCcp/9Ha2f3G7386u2A6jYOG
nhWLGUuVEiansFAn28o+jD3y8BlVacRT5S7R/uBK4u/WqBDYbgTq1VO2Og23bZxMwq2Eng+hDHRc
ft7MB2tAsNO0NTeKuUkYOKSMxxrmZnlHPhk4QnPhJesMt5u9E8do5cyVBeuZj3p4hs3apj3qb7Ai
YwLBDYO1ksYaYBw4HvfULwnzN7T+cQmy/syiYcr5Ilu7nLSHGcrj1vp0RaMOAYr109yBhizDld1q
FzV4pPiDLGx3bBmDE9S+ITjkzaKyH2hokN3zOmJpdYaLEtygSzvMTVXfPeTqS4S1cAI1lCqwBBqG
pcCfkv4sNQc5eqBXnfnMmcFMRVtkpYF5qqb+Asu4gcHcmA7uyqtnTOr8Rb2y9YNP273S7XkYHanZ
E5AbDWJjGSWMuCVa6JoOHjquCL0BnojDFXG0YftIhME+frI00wKQDlRj9hMZOndUE5904xlnvEoW
cuDoGMc3hBQwfVUQoC5QAmvni8VFxBoeKhVFMjDhf3ohn1c6OjT1gokVXV4SYyZYeO6j14DyHoZm
BQYqQtHUlStrr2d7a3anP7Qn4zwDwMiuBLMM8TnLNmIWvAGqoVGsZ5vWv9lI3iVn1rmkKn0hMgyn
DCSDs+jl0ZSpDGbVQ2kwKn8Q4kvHytIu73eiyseJKvG28cbzcI7tRhq2YGp5GDWYevDTDGv1+CIq
EK4j8eSjfIrbZSYIW1CJnHucLIT7L790GbuiNbfG+5dPYnRuTIZ4dUBmw7X9B+xDrgvUlkWkhXwm
k0Fqz/3+BG8BK6tn2NMUi38G2F629bnJzWhoNVEGE+roCa3kAm4ezTPPZOsQO7dqozMrk6cGH5zm
GREjvAjPeGa8If74HYUE6wmfA5RP3HDuLOv3g7+JS7pnMZKFpNQeKwvxw1LrASPBDiGqBvQ83nrc
1Uqz5NeGSNMlzyHc2/EWCboL5sBe2QidzAvOkWlVs3HbeWjkIYIn2iYAQGwQUnlgkcE8XlYPYcWk
l51IBtIjzSEp8wswIY5R+XcU98OsRg4jxpNIVLpoOSYfKcA7p9oGw0YYkJViLszMqr3Nq3OgbThk
cgdxJwgbHtfyXuHP1bcJRbpMfGVBu7BxLPo01AMDnRWrfY4qtT2TxZEPl6wJp6PHLlKAKVhGSAbn
BaL5/6XRCiUR314PYRSQej6XHriU23I53iBFeqhM0/5a6uBKvH1Qv3tn2QrHLPtH750mCyU/msmG
cBgskvhNkajfxnwmBi9uMpOo8dV9FD87lpqAClRlqZCbSbNHr2iAohJi/kG5NcaH8GKFXxmqb3s8
i27OCg7SLJwq7d5DZuURCvLwivWorGz33j9Shq7SUXKvZbG1nJ1sLMMQmzNwzHpAcHGJhZrbZwYT
Ph+ABdj899p34JxMFs2R9Rku/SWkwzH4KSSOtsyc9tJfDNMvWxUNOEeEwVWOe8+5pPJW78gOpIsD
t3uQh7Ujz2SgEIPQ+in7pn7v+Rhq6tKqPIE9zIZzQZZPrx/DeC8jsdVPiF/iop4wCRDXb6iteXmL
4ot8Gr5q4uiZcVZUQ05A9nPfzYWvMqteCbGDKkU/pyY4tAyBAdPegsLQy5Y1DazQT0rHCqGHdBW/
YANJIJGXg/30iDINsF6qCRIWqIjRCgF6U6JtHFZGtJDUh84ogBAUMXgpdhZSMhohC5+jvyZPblLT
BKI8awPusvap+xDh3WOYLTU4rr2DBQLbnoLcDcAg88Q25oayj+YMUl72lKJoanOIMpgU4AIxSeI+
T7BTBsOS1RhXKROcZROsyA3WyjP25p6O3i7fcPiEEt6+jqJWaVmTGhehY+6db9Fid+sCfkf1pTfd
PMWu+eYtcc9ts22TvaLdhW2Yia0Xbc1+o+rgn2fkroz1r158NObbQ+2QIbZVKgjMjD6MYjHoc8P8
GFimgr7z1aVo2wLjItxLejGTvH3pHFhvLyuUx6x1wBSIOlmxz53ywfDeQhvgQeNjCcwRWjwyY9Gl
v0V3pyCKr1S6YQ33VOh6yUWvlUvgPpLfMTy+SSLuFug20/E3a2lrhJx1GxLekK5DPi+ZOCrGblqz
yclVd3CBySyrN4CpIEIyicjs08ilzRqQqM32QXfMzM5MjrBGIgCaaHbk9EhGySLmIe2ri+zuofsJ
TReMNepo/rEA8cqCCSxZHDxqfBWilNNUXrG9oEMxhs4xyxgo2lkpP1Pps3ZuOJgNBg/qNfU/K6Ct
5g2dQSNu4ABnOfrojW6T8nCXo3UjRgMmatr6HBebFOkM2GKdqnp4ZxUiVGfGfsn77chbsUA5oucR
0nAQcRQ9Fv8TMaN9yJHDjhqKFvtxeFpecBD1hhy9WfjD/kC12q0Z8s/JeBiYaTW7RFsWTJhVis7v
yt/oOVJZtF3xiu2PY+yBS07qYiP8imyvxUSbFt88lyA4lBBosfbQynXdCG6yES/ahB+IjJG/cmZD
n1XXsfcyBX7E21Os8y+I7UZDfuQ6B8zZsZW9p4rAarIIsG61ClT3ZnkqOzSWcdzHHkPkMMumKh25
CUO4cwSACxXXIlrTKrioFmnog5OsHdSa1y2F8rmzgUAwuvCNvTBMR9WXeMyjOf940c1pfmAjqxlL
DJCLzI/LIxh3MdzUggsBBXSxtXZygOBmVAEaAgdIVmKzEGq/an1JOhodVtiIlvz1LN8F6cGwjhgX
iYq9e2zlqGembUHLJeH5tWhWoF+XwUPSDrWLNrFjrf6lx8vUYzkVYIQi8BpEg6QjRWIip+wGk50L
Q68i/WnhIKk7RnJacPeNSxatTHVTSNcqQ1uxMVC6QI60N3aC0EebM1fGrciZUYXbvP0dqH+T8BC3
KMFT2lHrVUYc0sW6JyaItDLRYWnKq0xSMDKfMVefRYhWy8IU2pYeDNhL3EdpFi9VYddJHPYaPRhr
lw5nZLgtTZBSecmHOMs671Ya9qGSwr+mLL5ILuGu8lJ9ZkjKaRyF64haMUnlP013Tn4yPhIZAFWp
AGlgnq+G6Md8aVtzEZf5mrjng2KtBj17d+NXR5qkzZer9eRyedLBhCU/ZuazSsCj+e3SZp7jF942
g3EfJsm+pJIM5IaVqnJHLz5tcPGDiekuNkpSsKtIC/G/pRG5G5gsC+gX7rjrfJXLFBtIoa8clilN
ywNXRhyaw4LWeoH+f6oG2n7v982hlZuD5ShLL7cvnZrILFwazt95jjZQ8yV0MxhC2+ji9+NSUnRw
o85Sjig3pf6osotEkmFnDmQia9HW5qKnzxKszY6zppTrH1sPWTVYZ8sRux16iZj8c4RvDrqxIcnW
VoBfFMgfMnOfqZOZXwoVUuwAi87sgS/28zCDJmMNy2xE50L2rGsjvQIt6XrlMh/ZALOKqtU3h7HU
dislIXNQGzadLO1jP93lbUBw2LiKkQk2CB8Uj3uTLcKQdGSvObxUSH/UZNHk2rKh5ywAvAY6vXEW
ncbEvrcOVo/WNE752O39MF8aHmBf9MhWrMz6QsTm5DR0I1rDGOGjtDeDjZ7wRFBhJfjeaMGc5CPG
fdJ7/cHDFARtc2fAEJCjYl5bMEXhPoo1RhYq58oBw0ZGGfHEi4jXKPCLXcejQWECQE8l07JYhpmF
8QwsEWh7uMWL1gakxfpiVEiuFyKgkiwahZtSwfNttztFf0nyewSokouz50exANhYRBBU8LQqlp5M
TF0qCp0LMKJSYmkL0vHT/RFlSYxsxWCv359Cn2k5q6UQtaFv0CahDIxsFuUGaz+ojewtdObGenhw
4o+cvmpw6JwJ2ugPUo3+gWDI0YROA1qrxuhsMFA1WRMPIzqxGuZzEs3Chg6nB+/KWj1P9KlKNoUN
LmzgzlYpN5yXg3apIB1MQUrYIVAQf49Oh5U7ny7FfpM3cz9SJgaGK05gT6Y3ptMMxoU7bof4sxir
BT/onJjNeWwgrxspdNsfvWamxJgkPNrWzg22Ka4PhqlUyjOkSVrFbp3zw8Kv0Itu1L/5xspSyABj
c0lsPRXhVzteKLqT6JHj8W3IIAssRHbMJpChBVI38/xkWZHuYPOJxHg9YjIAJi6DMle2Qzx2FkKE
Ya0DcPOSeYW2U2cQIiXynYliw7EoPt5RcG2IQpBg4Fuoqy2djw3tvPjhAhraOON80J4tGUadkF/y
B+YmpUpIHyokLTFpgyzGSDQZPCTv2D0GaqoG3t6A/Zrrus1mXifN1QC9rdsvUiR4I14BK13lPuvH
ivEaTSXC7ByJQjBQlYAGUtGzpwrAVEyUCRCoVlRqPEolci30AhAE0Dy0fOZ6utKAeuVutNNLZZ6U
A90GDRyDwXlhXsucPVjwmwE+NplhqDzhgu5l1MlsZJ2biQhIhz664gPkcAdfWA6XoKYzphNRLMZu
yEwzkjMcpA452nULip0FwdinXkZ/Vf/pycvGSizoFJXKPJhlpahY2d8r8bNsQc5qWxheN8j1FZ0w
QCBKxPRbCpgUMyJXOi4xJtp5RWlooQPrh2rugdurX3WytQCg9cy7KnZzMrd2xs+qASLRZGvVtfLE
DmuUFeEUMxaupow3pS5R0X61ytv3YIkmfMznzibFlFaymqs9tpCRcIBO3cblR23iCmON0NXvzn22
/cHx77FzzLVHpu6r4EMpPoFW2OVdivc8/BrtpdJTpRg0LIz5kSbkKvVgBWaA/qOmJej5z1m/aCqd
KwMJRe9unNZlPfWjd2CAu98G0ZqYoIqZiBw+Yu6Z3OIBwk95TvlSkujUF2z01VdqM3uIlXsegneF
OYLVYhZCUnBTzAYZoQTINjIo4r38LagWLDMNc69AlBosYMcDt+g9zRH1BXx377E7WeZXgho6Ht25
MH84eoCu5G1AVPnz1VvTKJAtmLn5DGMhJtW4HIPgFVRM7YmEItog/esaxJMmagfls8JokAMOUX6V
6M9mKpV/pchAQ5q5m5y8cSlwBZAOeZaio1LC9PoMUFULE556CUKw65j3lDKbRSpgtmSyHnGEFq9W
v5v9jU+iwwvCyhi0XCQRyBVMU2PTy2cvvyUE6QI/CrdEwComOUK8gWy9STzK1gPjIdlfJmxmo5MS
HVuIWpNG/ZAV2n9p4bMQjPmOgF9Y9HEaDrWiWhro2QZtmgTu1GYTUFOF+gX8aJkQESmHI4aBVOaz
wFFZsy0w7A/+K4R+WJ/MV8Ip02dULfZS46H/J8WO0fphMte4sRvbX2ieuU3pdw0rn/mM4lxItlFc
sVeCGNl/ua1AA8aTmj2wylCBphDBMKGILLT5tzeQROBmqz4rVlE5E/khNCIWG3dkFUdGVVJEmMpB
J4aNNiNZkfcGNRrE8sRK6B+6PTk3AxLKbpFt8DmOyQI2s6jY1Tv/pJTNi+FkhjsvuEjg9dC0N1sZ
9yKuHj1bZw7cvntc/ozgXiWwnw1jCkO5iYc8yb9KbCkeP3Lm9PxbIlkXggj7cCJkA6ZOMV1umIyr
EHUQugqV7imWQekHKNT1uxYWM6096W620JSLpN8l0iU19a24NzN5K94nq/LRTP8dPZWPE9ykbEcK
laN7qvtXbnym5aGxPPhHBkEbtIe/GidIdg5Sot7+VP+gk0gqXss0+ZWtu2q9q36ruscc+Iy1TRHC
KBrTxd+4zBeD+oiinRSuCz7fyptrgb0wNTQRyl/L8Nt9wjoDClu6Wz7LwN4xTWBtxzKm3srOjige
fPeVvS2xWybXQlyzwUun7xu0m5J/Jgki2z9+Z2fYZfqVN2QYPzKu2XT47hDyJcUXoN84uqIwHOFi
ygfdrgjoJi1ZXVv9vaIOSEg/rDR9b7NIYeZfK5yInzLXT4izvXROcsOMau8WF7P5TotV0dsYfOlb
Akx8hManI9c+m6kiv6u+xRtzT7PnMICD6q5GfREVgiKjxV1k2DeVUxolM9PfqcqlNa41M5QYbvGl
NUk329gL1TuE7X8cnceS48YWRL8IESjYwnboPZtsw+4Noi1Q8N59vQ60GL2RXkjNIYmqazJP3gyK
9/EQlfRyZxLS+XdLuetBW0zXkPmIb9xN+V4VYmFzpybxBUMb+0RPZxd4qTi9qvsYfqfpp0i37DRb
65ai76ZZt6eL0exw4JnGQSctREQHXx8x1W7K9k3piB2PSXyV+d71byGDN6h2vX+oWFV256JcWzXw
hX1r38wWkaX+MjnPPfoFkZ2hoFe0jFIwvKkvOYYd3nhfvDXZvi5OiXhX01kf7hYHQate+MoIjgH8
z6X3a3j2UUyI2bgx5z+OSS9aZ18da103fmZoAoZdBX9a98pYXownFbE4/VeARaAkC8yjw7IO8yJL
lADDIbPLPn8uxDPxQghgL06EBQnf4XTVwELOS4tnR+4ahkHWMcHrG60Lj3WFfWS3PbaPlI18j+OH
znbWu1I3xhvfvvCbKr7q3rPDKFbajCgzTnSkCcnVrl5c5xxWMIeewvKQhqj4d8OEJHILXE+G1xD5
IpERnnmJbLn0darwDZcca3EX1e8ALb/vn5zkC7BDwieat+jyyHIZCmotTs/uThB2kf0m8DXLn5jr
Lz2FgVq1KBZk6C6F/+pb265Cg7IusSx5n1r1NQafU/TmSLyp2tFLr3QHyw0VSAjbuOIszc2fgrtG
4sEaUNPUOVqePloptlt58GkP5ENT6pGGg7YzT85jSE49HWjM+iEUn3H4mndvjvNSjCxgVlW2wgzk
j4emOxrJh8V2PrsE4c3mv0HKNgMFoz1Z3bPOvRJ9czjW9tII8CQsFGspMHrNpbBODFhqJsUYCJGZ
Ikj4TFFQSv/msUCr/VskqJ/gbhh3w//R+QDyF74RZXqzWj7Qv4JZGSJGPnoTkS6Y23ZvISwP+NZe
5XAI/E+r3heC+Vj+MQbfjb6xe8bfxakfzhFxMd0uii7wjGngZb8low5zNQd8/Ds/Te21bk+BcTSq
Bz22DtEzit40+JuUUZb53bWvkb4pUU2y1vAOSc6GeKeMV76rSfFdVztkeYMkczT9lyNBIlgCJwmp
xgxPXhVmGwHWTjyVOCdTzuIONiQ4W0jtCwfOcwo9jFHokrKwkMEikpJZ1e/8gM3Dg6JhVniK7EMm
NhxtrfVakAGAftFO/yrW+IqMSTrABUoU0Dq8skLsCUMOtJ3uMO1CkcppIvt93b3jg2gmZlx7XxwZ
Hnq4qqPgYTDjpgL+V/dYhfk1DdayjdIFHTWZqjvZEjhq/lpzoAI1TY+2L4Zfq8tZZc+J6rpPMrvZ
DBaKfRg9z20aL7arvuhSA3jukjHsXBh1KEbdirwMH/XVMUt+TRxJHeNfhbHQVs/9+KC9yyl/omuU
PhHUlvnrspxND2nAVvso47uV/LaC9b7+Pljfhf1d5n8lgv5sIXpSBfdh/+PEwwKD69wfttrPnHmY
0od11d0y3uCC1VQhGsP88IZhlTH6h6kj3MRLSpZUsvPlPm12fg3KbCMI9HGBV22GiWz4WxPfpWTY
/Qi9c/JakbsAVVGHcYfEjko++0u8e4vSt/jmFuUP3we3HA4OoJqZMQvJ+FowFVEsE4+8XMdZAzUg
hNLhiaOw+8dDE5ZvPAOJedEwZuWvI3O9ZGvY2zEjHPVZBUcXJjQ1SrWv+E1Jlu7qxcIaW5+4jqk/
KnDjiHDJRodMxqdT4khgQ8M+6h8bPOgbBilBasNvIvc5YkDEOTG6KFd2NvmSqNOaAtiHtjNHXBQc
jElQsEapuRB4ZEak8Mp9bK1iXFljhB7E++jS6c1zjNdCrxgysaw0pk/pdzPr8ElyCRgonNs0O4/8
Ss7Na8zUTbnWqTOxjfYSbFC0r02TRzZHzPHtVzYVxLizYxhx3pDuUlkenIHaoMiPPir6VLIllsD0
NETfSAEGUJV5Ul0d178eizY9trY7u7FWoZ7Z6Heca+RaKOfIt+KXoN+LIAU0yjC2Sbw10/ow9Oax
12I8dP8m6a+nsVhrDCk9NwJhiIoyhBASPgafFsXFDIi2AEfrxrabTdoRQlEVxFfbYll0Nwhk28kN
z8IPnmrZPjUDBA5vpOU+Nuk9ACrdfTbedO4ojpoQkECsr1pK07YY9qX60FEMpCN1LXyn1thkKjml
RLKXGdoUG+EwoW5Od/E56wXNut7dMQgU7mUMhm3KaK8JgYggtRpZ6pgwgKLmU8+fZvmuwgUTkxqX
xca/kiWiZjzH1QgHbHyLowznznRs0XCIAdNkc/SmF5UEyykjGiknkYc8r9gaF3rRoEoed3X81eEK
Y2QTkymB1W/LR7nOE4wq/myNy78DYMi0owX2lfjPZhhCJihUKwN5XbCJ+UFpTkgtje4IRB0j8dIy
EHYBrte6ce2RX+YQ+WXTGtoUYwVCR9fAtYysoiZvpiuB8rurLKFJp7asmMUa1I3+AHrCLyd2uAQQ
NX131zXsf23CuVM7/Q2TW5fetGra5IqksjY4mmLcy7q940+c8uGIPPOoJyMPlLhkWfNEA7yxSKnD
WYNrFFLEQE49/IQ8uulk+5VSe0vG/q41v4NU2961X8Dr2nK8GUFy6Ipga5Gj1WDsbRLzWFrVs1ZG
v1pC3JUzy3vr/ui9uEPxWfbE9Dr9V1Rn90Lw3aEuxebfy/baa8O5F+KcOdM5jJEYc0o2ITF7bMI8
Z7YJm+N3Dd+pJdlo1uDrK4QPGSlISZl81lXBIcLaYiCSgYJG3j3IYAMtOpK5zrsJaGKlzZIc1rKb
qUdTsjo6ATr7ZEKwElr6QdIr5v5lr+LnMdT/EtME/BV359r7G0R/76T1lFs2JNpu6VjTtif5O7P7
pacPFxxmqCJ0aGOmhRCP8qLjRaedzU4BFXSOBNRW8dLnO907GvhZ9x3FA06e9NP0j8Bl2G7ZswTG
goxZe0Q3CXgl2puhyjuhNjChzWMalPfWw3yWWsYjH+PuYFyg7nOblvkj6KcKG/X3oI0/Q08wCgLF
XQl27siV6TGV9xgfJm37ryrncgORTpITzlbGUh19f3pxVUp2w6ieCEBE2KRZ/3JSfcMGR1zPCZqV
BOya7FsFthwiaTZwaO5WtY2oXhZTwarGsqt9ET1MQqo8hPWAB8hrUVtphFtr8vemrHbVCLkX2gqS
z6aIDgYtbZug+kJ/kkrW7TLdT6FNulEPrc/aOtApPP3UkTblm7jvYJAUrEdQV/EObWStdnkfLacC
p31TPekjxvEoBHwSLHCW7FyzPzoBrHxdW/qh866AciV+ulA9zxnZt3pfbyqnJTITh3Dd0YVFR0XD
Nqp8D1bnJghw58u/mlwsyZZAhvpcWu12bLE+tfpeRG9Dx5dbVOI2tcO7HtbkfNBqR+FFF+K7RKSb
HaTvoywEIlwOqzJpd7MUgLF8y5vG3JHsNQDyQ/zpBCzXLfYdUXUNimrfqel7IiGBZ/zqWc5uaLkr
ZwSbww1tFcus67Ar4Y1HDSPS6VRrfN72dLRC/WAHxqF1oXso6PoUCC7bfSv66KFdJTCWUmQq4UiN
7UD66Y9tEZ3LSO17kJODQHILGgHroF+Mp4FhY2g3W3Ns11oArcnONxGEgLTxznQ1+LN2gVae57/t
AKV2RUSKcM+KQ53t1r807OSrYVolUmPIN+zqqEYj1OwnVoCSqWcJCp/I+DVQJaJIhbNoQO0ngbga
FWCdS5jvk3Dtm2fik/lraO3gP3Tt1chpo5mzNGeyQCuwR0p9FwP6PHDno/dTm2/V3Eamn7m2cf1H
ob+49hPeGhE+D0owBAZo4R8r5t9V+aUYRwVxx5CdwZbz3lTOMmF4MF5DzrEQ1mQptIULqcMLBZxV
FpiQsrAB6wIHhXfFP9t6+56DPVAfrXmd4fW2zwxF31u4vLrsdZ5sBt7No18wQWsM9bVr5hdkMRkt
SV6tK/Bn7mfAYdswO2fDToMdtuQcwjIx1VODe4yqqBnRt59Iz8KTTx10DAmeCABnWyUI4nhdax/8
ELIXwleZPRdcPAV+W5eY3WbhcUlatYeY/JiOT265avXtRDtL5duQsG1Vr7HY8nHUyV7zLyL4rKw/
w0Re/uxan6V1d0x6V+i9Ospd826oH77vaQDx+iMFaxm4bzDd8B1NNZqx41rNJLlTDpSwDNUSRH87
MC1jNu+skY1jgtFZEcfxeUDlZYfQxxkUZBgYNJc0lrYg948H3NP+OS1cQvwoDRSOxoW2jjW7J1V3
Sh6RwwTpjz8IIyBPYxy7N1460JEG15g8aclzzuxYdhhCFL64HmRzPfujHzVhowYFEpd1Oc/amArb
05cJCLNgokZkj0WMjyY/3BgxGvuiNEDi5FeLrygcOJbjZZg7q4Qgnor1nKMlZFR7K/86mCzkYm+r
xhYzHppw3lx0pSQu8BSxzxmabGP7yTpqZudstXaYX8uOfmHcIf0gEY0FMdkcMQ5e03+AWib1ASRs
BqQ42INNHpiw+5GJFqlZBA4BGtjevVsvf8OUS1FnGwZ5x2KUbAcDS6cX3v5orRC3tcRn5VuRPGnG
ix+l7Cg+0+hXNx6ipaG4+sOObF1vHXFUSOccyY/CBg4UfFvjVaYXfCesECnkpwIqsfqa0W4Glrb2
NLTXjB3MyPrq/36bTk6m74H614vXDNjfRLfUwUFIytcswPX9oIxK5U+gvzkGPJGXmKNa3NuOLUyD
p99JaZGQmvevjnt0+RhCvz442k/SECf8GsZPE20zQRmT+cLTIeUh1J7U9BzApmaAkhifMUuHYHoE
OfZXONVs9TlpFpFjL7hQmZmzedYehEEhRr+HKe4mDUrIY2ApKxH28Th6n22ur6dY4OF6rtDJVMnv
QDpLJzh01Z+d2iz+WH2PGkbOhWYRVMWMtEie0cE3KF5s5yNKeGlTAESTPCuGsu1v7EK4R9rBOhO7
C2L6pWqSJTu8de54t7FJNvNXqQ3L1cwga8QqoNaYR2+1LLZ2gIZxgPAlOvJgIaHGqE8RxhqryQhX
TJUwy4TYeLD/GdnKK4ydp5E6iJ53cLhSRbscbX8fMm3ye+swxMXKYZ9aaADNyEF1PEaSVr+OuIJ7
iLhWNJAEwj+rZxv+XpT6qQ/6p4FtXGLzsGB+TknwHMJ4R89MehFZTp1kZX0PIs7LyTorq9gK5Bua
j2qeEsMV4Vrq6ZpXTeZ4ts4rauW+3GSRs5pkgvBFvBcK1kk5EBwO+U5uxt4+BxVerTxkAzILIFjJ
BC8BVAsZI9Rj7Nuj/qA8WBZBtGrKux3GpDKSaheiuVHrcGLLh13Zt1HYIfBNaKB1XYM2GK8N/gjR
wBNu+ocyuyiZHbFAgxwptbUzea/8qz10T0JF8Zw6i0lHFWDABTEgYpUx7GtiriCF2BZUOEAIKUCm
yUAPPHAAI49MWBjlPas2LDhFsoJbtKjhgtnz6LkplzklDrVZ2BwHEmCirD83alqlqDyyCPJdwPa/
E8u+GVd97+81JkBocwVwqYqfN/TuVoHwtJN2I0cXqCcrdlO/tMzSJj9deYuK/BLLt1aaHFejR746
XbYDpJIGZ2UX/Xbssb2gyGg8te5AR+pIXZVrIF6acOGcHAflOrvvHNRb0MhNySSIkcUoXyIR7dNS
bulLWj1fui3Rb5r7qGtvqTOYpE7nF0EVfE2i7TDV+1CS/7mYtKNDQ+dQVsUsH0dmIB7gH51aMiA4
/bdnEmShOOlni/KfFr/pBVOneFj2+GJjl/0QRkVPYYfrvkqYNMUFMq1kB2c6i3xeUcctwmL2u0S0
hfHDLQko/lAs90ecom57sdo3hy1R7u9q5xbb35b20dHzxzrVjHiq4nuEdxdz/sEW8dp8CoNTkMds
CaeO11SfC1t7VlG1Yz6Tr2KSqLNanebWsCimpYdfZyAkJb+ZAGW6dRJdOpAKiXo3hudKfLnJyex+
7Ww7qDddW0fmsyTBM9vE+rWqvlO5m8fuY97vdDo5UztG/RKEuS9efYjB5ZPdxquUZBVRfsfszFSD
4E5+tuI4m44CcOkoQHX5lfUowm8eGw0blaFvzZKTYNG0+cpzCV1/D0170TPKi9nN9fa3PnszMTCt
rbTdKw3fnKKgfPX0l1oTC/4H4D2sCHtjeWiWsCXYT2WGBzE9OILsBdRxtIEO9ElKEkfgENRrwotI
Cq+IMGYLNv+YNMU84Y6sJz0ajHnivVUK/bnZkbN+N73rGMHYp7hsgH3jQGQDgRRLd9Kflt24MOtd
wxGqxTarebVO2EZ2eI20cy3Q+PXNPqhIYYlgGwQBA1y4+7Aic8gYldEsK/x71sA6zHnJuA9rr2X/
Xm9ENm0Gz1z1g442dVgXRX3XzA+fY9pl8AqmXHn9wvQi1F/1xivNdef4S9NXa9FYyy6W664o0WR/
mCNtCVwczzvX6sU3wn+Td01yF6m+C+VzWFd4D3Tpc6ia+B6S76bF8Bbz8lnlDTV1IGh1qyfMh1jq
5JLH1pXRsD4mvOFzqYHdg4y93iM4BRVxiYyUTS64SVj1ZJPQWGfoXNJw3KQ+Q/vgPUPuFCGrCKw3
A60wKquS9LOpzLdj44FHsVdDDJ8JtYWayHccBwLbEd9jdi1Kss1I1CCnNzUQbWUY1tlc5azhPY7H
Tmcy3aBC+RuoQHtSj+bzJIJbPbD7xf82r9mrbuQWfm3YEGWSNYs9rerRXwxFTewfRkpeXIPZoiVj
MmHrrFC0GAcj4VGmvNYWocE/4KqjFd3E6rWIUL9h5KC8a7RD14ET+inYkOUGxpv0z2govcX71LaE
JwVLlGbzQLVYd5X7z6IDnwai6zS1LdxpxZ1FLtCxgdvtkDRaBO2x6uVB1lgsjHajCM4YU9ChViFY
brCHSY5dHJIE1XZcAtMF5Nw7UpCUqbM9GvtcZCfDrS+KF05HXEX0eq5dXxPL+hzT8lQABZvExRKw
YVwejX9GiS9ivujtRFtPLddMzaikGs5J326KllylRJwDL7yXnXidnUemQuRoROogEx4KvcAWQkS9
cZ6fABEZ227Uf8jvPvl5AM5Mbit95EFrYHw5YNbU2RFQ7/Jy30/OdbJOvhd+TXF+9xlMpVr9xryO
yXMOib8BKeG3PyAbw6a+J7mFggLgHD9VE+P3PBhsm/Yce/CVopkXUJ0D4quTF68FsuWhW05eUi9a
udii4mh4bfMazAnVSv9IgLbUmrVLRnbkKKKQVWEujMd1HtQXIywQqSf1gQfo2AkHnYnFmYYk2Rbv
AiHGbDPQqnfdZXdl95Bup4Mo4h2DVBRYiNa96qocek2bG2ysqlNFI6oisuyc5NFZFeKMwPypZbm2
g+DNCuxXX/Q3n12cpz8TAHBLeJNGDdSWxzztn9oYDueKpHkk4PW7R9PQWEzJEudgj/jAonijV7zq
vDrbYv4eUHZm4jn3EMOI8cXTiHMZDNqmQiVv7hRtpEVl7Fh/fZDv9KRci16tq96/Dbn7yo+9x1Zw
NlFEBSViwR7tppbAqksp9h2nv3geNr2WUp6N11Olak4dVL8BhsOqgLyIlDs0v8Oa5LCK3CBXOxaJ
XMviCYb/UpIHEfOwRew567I+ulCx6NTnrVlxC1CPj2zRzLbES3wzp+E6RVjFsPNpFSryGW8aEiaP
gIhhfJQAO2FF2XHDCUOd8m56IIWjPh9PfPPRJj507M4J403WlquRFPnWppmb3HuMgEI3InCu8Qkf
9VoCVHSyexqkG5zlWjA+GkQKUWit0biy6CVX3q+eJ8b4bUD0pWEcx9g72Q2TuJYpcX7wJwLDexim
0BUdsKLOgPDH5Fgsza+JZk5gzvJ7/a/Sk5Xo7W3UmYcxNl+SQF/brb0rCraeZLQC+kd5sE5V8Cya
5owO4i/IraUZNrsGbrzbrzu+bh0R6jDakybclShFQrRZEelisZGsJ7v5Chu57t0bEr9lVybnitpG
5cfRy1gQsfBgKguzfOdi5RrtgHFoes07sglK/2UcMm1JQXLpnaPwBJHxCvCPoGljeqU7LSUzWdLo
os0hPcuofhryLTGycCQHXzunGZBQE0HKl5TD1uT5nVKchsA3FFtjSTRuzGWfTUhcJnEse2xxrY6Q
1z7gw36zW/dv+HMJNjUk8yjrxGZUQL9gwrew5KXqnds42zcb+3eerhmxfzDYL5RheS0n96j7+jnX
R6yY46YZAHE5JGPn3XUWD5R0Vb02wYTOrjKDrpeBpLKktjadeiuK+hr0QBkwZwsvadY0I/9qgAEi
8IEUulAZzXUDmkCM3QGccOtOy86Sb3mFFdRnf5PH9YKZBMq3aSXPWYbsWlKvBpgT8K3EFrqoprh7
KNVUitoAbaH5sLtqPZB5wG3Fui9yFrFs9x07aBj2YozB1niEnuPiiD024q1/a0u6iKjtl2U6HgdW
QiS+f5YNOXH1QWbp1vbqozl0u8SEzszMsrOjYxUizWwJc5encsCjdxQh+qSM/VVvE5BT7BoNqi+X
jqZQ/TjM8RtjQZ56iq8v5xIk86BgXdC0zdl/TRAsRuN3W6TrYvQWoOTModmmU76O0U6NyiLqSsIW
MMFMGIuucta63q0L8Ou5zQefsuvy641uIX7Jh2UKgT8dNjSTu5rU3YYZv0PMd01Hjg/zWBJMpdOV
lRgW8vjdBZ1YYwACYyo/SgnF/aFFOZ0U2giBIjkIl3zEa5U4TP/SpT8bJ1H8lXUDbuF9IJvBXxI9
7+HXa6DUjmDG56q7YLBJclRPI2ozVbBn4gKuOsWcxJwla4iwy8+mQpWFfEvR1Jqks2YKx0YB23Fi
DMZmXmGwFTRHKfnVU4iDuovWb64JV0fnwm48mDcl1kHkq4gkqRmITPnuqmPGoluGH2P0VU+Pbh4R
pWAMHYw+8Pz4Y35mWrvMKXK5unDp5ewb87U0sXU6B501lKok8xkG7rqNOvvZUOFWE0+GQ1JfpRpo
2hSIoSlI2WkNcp/TOWyQiIa8nfAheHRgwoL1VWhFt8tqHH2eQgZkt0CsHVj7Q/5wKxkuLZN6PXxL
J+fLjJr3BCTMUuhq6U4Yfhuj5OdHwYdpRJRembioiowfV8YoSiX8k17j1QI+MmLEHLVlPDklkLNU
MqzJAc2V/BHy2KYMdBFkZ3oMiSYtzqJsrjUkyKBUiHbbzF03zVHzucIMa5ALN0XlqRGo2k3zViXh
SxZa8FImJYt1RvyImQhjq8CdeGXBqSYQfcsYHWZkZRH7YsrOwRbh1uHyIQ2VYhLCrx/ExC0irRqc
3mW0HS9r16+POeZCw7VI7sTKrLnWV9m7oFoHghz95Fm4ZFZocfsNtG/ZJc46FsZKGpiVGTAtJA1C
ppANOD9ON8NBlDryJM0UZAegbeFvjRAeF/Uv1mYy6aWHGFZ9NG52iQvtObZsQDsBPX9+DPvmGNnl
NukLqmgHIUE9jUeJfytMuh1vrFhHKTWPNVxl496jzIfQYfgdKLro7oXhkyvSVZzi1Z8ck1a90VmX
IA7A8w9oEiFgryFnEJKwuGFGjxI8oBz4IYFydwGeZkPg2CgbeUpjcFgNKHudwI3eYGxt2CGqwPkv
WRaxMnUBFAQDd4iOqNeO5L5qWauGxd0Y7D/TeSKRAzijZhP9E1wnHe545Lx1xNgaDnR/Xnl0b4wU
HtPwOaREJrBJzjeZBRnNDPmSBOWzGRXYUOxhYyU8XGbdHzS3MzdedlBNlB7S1t9IlzFy6tJjBYne
b4c0OJYF6BWlfGTjS8m9uRgCOJ+RDhQ/SwgEm5JkLcYQ0IcyAb/73aqp8ClKJtULc7TaTcVTVM6J
R3b1FbRuvArCadagp9vYnuk10B8HY5qW44RH05lVTuRyiVb16ybThpUshp++TL8bg0gOR9S06Ezx
Dcb0evRSkfq9SyZJIFdi/vpgKUuHZXXrs7M163Svl4jEXOaHpSxPIi5ZqrfQcFUMoCt2G2hhOCkk
C4GF+UoJ/RM0OQ6WeELeID6zHol2XyyjjNlbFdjfdVH0qwokpG7zNrXwtXpIJWIiczElnqJOEwPu
TYx21GP/7kTvuJOfJ7c1MKqn9E8EoekTa+5R+O82QoB8Cr6rFEVrbJJUFyHe9tL0UXSRszWVf8xy
FmkO8KxyBLxYuc7WZ8Wy7DIaOtOy7jqEOXZ9G0G2aOEC1meMNm2LRv9FuTElz+WEcGgMwC8OajKp
h6ez7Jnp1F2Pu1ZQCxEplKpPO4HR2vvPnQEzN2S9KXJElp0IVkNIqIfGc281zldkdIeoIokgm2yi
FDFOGOVf7/t/o2AeMFAXqALxXBnTlqIcyAIFK9k917RaS1dHju/pHz7TnmFA0hMZxtIaZzW1gXFZ
md6+NMGdC8199+DmdRBpauseS5oJ0/Z/OWtSLiwGFfXNxmsiuvFHmKUG2oR4QahZhgsqggss8fWJ
jUhCTeK99DVPRjZ8RA4242giF1ZY7ikvnmPGU07UCSTffByWy/hP2+RUxf+k6yzMPADErxMtrFWE
rAkt848BNjUTopycWWxTnrLySfpH55UrG5iVn2o0bGin28CgsskbvLddgaaiLqkWbl6cH1wL0HVN
DHcUK1A2HepZP3fRIvXrIbNYaI4R4InJPA4SuoVRhBfbelcmOADfBznqz7puSWwEhIQIFLWweDdK
CBiuO9waszialqEvy4kwU7ZbtQvFxmAFLGn6k6R8Y017SWUOFNjXdgZIba+1DjnvOCcnM6c68e8d
Xx6Yn1BZNRMHh12Xy8ldDj4VvKOxP8vUydCsiUiVp/L/d6K0opVRmfu4ZW5UV4SltQ0iD1u7lsjq
Esou5qd4FtoUe9dAb+NKu0UPeiuZMSSIZ7CwtQS92HgP+xLv+1wJxY396tWIO71uJ4IC3yny9ypg
6iWq5pYIzD61QbGSVhNMJnA9iK6Elb9bYcAWbQgw1cWKNqqC+kXo0Dg1O1PV5jLTONlLXHX26JOI
zehFy5De9PIjqhEpDnrGqt62SjQgp24iEMSQHmN5DeIcEuSgw4WoQ+ue30dC6JcOKrDaqW41eh84
S2yWLC9/ZH7FFsxkQBdeK1f/ZTlwl1VFwKK3JtoX8b7Xp+hBcdE5Dqe7K1AO+m6wVWxy8pocsjgl
2kFV7Z7nErNiiCGtnok6gwEFAy7gGGWomztPLlEAvCR6cxSNDbaISBDO6r2F+Jdm7ZHxmLIdixeh
IuujqPVqpevEDDfqx+5ILRiNkp4PHC/bt3JRMS8uNXvLE8embOCr7g9gyDv2/kkUsHbA0GTk2iqP
Xf5/S6DhQ/dWjsQZedU3slomqzUcxxhSbpjHr53BlFZz8Bja9E9u4CPpZTbU8fgwo7lZSZYsO8yv
FOD5ou8xFnlRG7CNEHcwormr9IVdeQkBxcwVM7JpUSyipI4Y1JdGQbyl8ABITN0Kj+Hop/qyaX/s
zKcItLqHzSlV1nBsWvY8dmXdM0T+nZkBKh87ZzU2OSwE+RQM7hwwPkEb6NhWJ0g2wlp/RCaVkSX6
GCE0yrwWRS1197QysuaBcS62IqgPTvBkFrXFQYZ8KQ7dg9Oy/fVZjbVTXC34kmLK7s6RzkjbsG18
24YNZivZE8OA2ZCFVqfVp8Gwf/yJ/UNn/2pjrbNvHZj+J4zJLMfeFsku7SHIN/V3oSFQmbyZsU+n
0uoPxK8Te0DbSzaaI98oGKDGKb6JVkpYrqZeRDx6DPeQM42Fd1bVU6KXcwYIYKiwxTfUd8NzAXvA
itl04yIndsiIpsVtauIEz6ePjdBCRmur8MWWZrB1TGaWqvOcTVQnLLU6PBBeae18rtSjBjUuSaN3
M7OvY6UTd13+hDVXphYb/DeaL5UXNt+0CeqIeikyMR6r7BrkPp+GzpymHWCruRKiFC1rF+SYq4yA
iExsErpiITJlinkgKMwhD4j1hSsgxpLjgNhMOTFgi+tDb1gvtZ8C4rHw9qpMz+Zake8NG/iorQv8
iwOe9DH/cKM5hDFlz2DgoYC4yzhdD26mUbyxdxkdyjktgsPTVTYDRf8pkaaPa0A8Gz7zzjIezmEn
iZXxTWvV9fEprhrGVlJdjHjAi0XdFSj2DklVA89oW4JgmE8X+gdZFGqRO0bBczngquqrH8yLqGMn
rEa6b65iN2z2fuI8FU3zmXcxkzbUe5saWUPXOnRlg3N1XSTEfZ5ji6IN8RIpNn5LBaczbSs41K2c
DN8mCubZhkb4aiPnaxTw3eCpV7sNf1yzGdd6dZxiLEIthfI/hwUzHQ6gqcbmiWQYkLY0k1Vz0qbi
Mmgu7lYzlksjIpDNhy5S0yFGfsqMqMfUZNZMGGIPDe64d8yGxB7hMW+R+iXWKeDNAN5qRgNdJagj
MQf6KmO1F7Rb0nCWsalBchH0va1BrHIfLQpk2gsxmF+D2bImxWjgTbSZWmSuirrbg2v/NEIPo3XF
CirOPObDXChYhyyT9rOZpXAV2QNWUOjAA51n30LfrUL5T9YSS2AxpUtDW2Xu+OjCL61M3zOtfG8i
hgW+h5MlV/VDhgHmtoaPP6itF2E/Rxl0b2ivxAW6nEf9f9Sd2XLkyHZlf6UsnxslOOCAAzLVNWsy
5oHBITi+wEgmiXme8fW9kFWSKrOqs1qPLeleUxqnCATgfvycvdduliI2PidKVx5jdoRIqy4D0k6b
AYZh3JguUpp0nYT5Jq1rSIe4DLB+5hoeON0Vq5EsaSyPF3UAfcM7Fn0FtxU25/z1PqdMRGZIaMeh
n4PxGkmnPEaYtwAt7bnQfOtC20az0iKYtcmBh1vHmuvria5yMRvc27p+IXL9XaFh0idnL7pk0bdW
hV6NYoT2yqLtiLB0cirksRd3g8+AnBR3egfv0nIEcC1eXeq+2elALOFIKGUQIgGiIQkXg2jbcC55
6SMyZCJ3QIlT7ZgvKCnfiqm8s/V2FdFfukz6G83sZnVkDRowf8wGEAYBc63an5ANJPM5cMAgbQry
uhuYKWGzbgE3oC6pe3CTaYSTxO5Xrg/LYww1YsNbBrAK1FJrHEhy60FUlhFHv6DjCG0EjIvrqIG2
JpCayK0RFQonSpYuM43LqyJ8zbEjN0JjF+l7YyB91t84rYPgWjfxSTnOaipwxiH6ehrS7C3I6TdN
FUMSJJOPTl5jOZNrbYgI+3RcRh70HMPM23z7vib0l8Q83+apfjZ948wE4x2D+r61qKwNk2Nhmn07
JW2CIOMyM4vs5nx3A0alHn36rX2qy7uIRgGAGm6yceqeSm36yExUMToWRS++H3rOPrJq7nMTR3dG
WVZPzILiG6OUpAMmLznJjk6ZL9wJJkBGh6BNLTQlrrVuIMqm/PYLe/7LpgYdSmc3GZmGEI4x0Sya
SStxvCiExvnW6NeORsyAaWLBi1w0B7rOasVP0a96qwP5nqJmDcPgKUhdyLV3Vo+PU9qJvXAtZHd5
iHuyQGbIxsXwl2EnS0HVOv6iDOoXG3tZFuAfLk1kmYHdvfeFdl+7UbDOH1svGsheO+AFeLWDiSNm
DaSlZGwQ5LSg/KCHqejGH6R4GLNqxgg5+9BDf+DMuokRQCJxiiXl32XbYu0EoLGXXecvAbyCBVKS
gHg9J7n3gJ3wo2uCm1DquyZuMXdTwOQWtAKjrSVOZERD8eD6y9RmawmWjU3qpcKMUHjupnQ5uBS9
ky4ti41bzbdUY53x7Z4Mr68Xacdn5jrNvdkhIJvUu65ZBtMtiOOsVdb40vh4SS3sepd+w59k90lA
QaVXZszhcmxFui/75il171Nf7uIsu0zQqY12xG43JLQBMYXnzECTLB+XU8lJPBmKz7ZST8LfVJ55
zSvaxz4GxcFG2AahmP51uMrHgdKjpUXTx+LDJI3Ua5jvTW6+C91x7kKCQ9M6tTEV4qi4h5o+UQy2
pj8slEeRbHYU24HvMY8aFiVcU6nsp6qX0FRNmS/YkQbG+wZzTLYu5nqsuXU3Xpq8JPrDvr8kiv5s
6TQxmXXe+9B8iEIZmXPMSj4reWocmiPVkPfMpyv3Mu1C7vhm1BYlZ/apEB7yhf6robHWVT6HoWEa
N3YB8rFS3G1twclf2ow422BvJdQeQ+iUF76eFLz7uQITqyLQHnSXOjALCo4ywtw0Vj9TOlB1eMTT
MJqJLuks41wW+edUIeZIU8Fh3qrPdoycCMHAJh/Mo8uijmOSK1N6XDnbTLD6pcuJ+BYQoj2EzsKh
cZ6A8UnpiJZl6KwLGJhDgXMqsVYDNAcz0K8ziVC88DR4SQNhlW0DJ6WAJVvozF4aa1wOFWmx1IIi
zJYqKDyEhS9JfT9ZlP1xbOKYM4AemFhWcYPyrFnMULMUqH4NRSOrcgQLPNOFzHdiIOS58dEeabXa
crRe+Cm3YyLphfQRvKLAp2PUN0yLaMXhiZiRb76DgDEb+wfHUGpXcNhXEf1pWuTRhNLVxkpft1l0
rDvttmEdW8dD+WqWjNuE4vdadpvvB8b5dWTyeek5FasY73yV51t3UPuyzWeB9SnLdbULGWBeWrnY
jwFrVRH41Yb6cKNVZEL7GU1e3dM4KpAClfjQaa1RqtVUs3yZyfDs6mhbbVUGF27uODTwsaEh/F1a
EY9HaEA7zlvYHT13JiMv/QTvIFoMGYazyiXCIu+/TgWlXuOV162GqSlmrJk7ZD3mxM1kMXq8sG3q
nWytG2fs8rsMMRpD/JYR1hVnHcj6OjhkL8Dl0axZ8celnhEqNhXP9LYos0yHng0l+jhh89QT/Ixs
+EQXVhcobvhEizvaUA7nWefZ8sSVNfJTgSU4KFfqMkekcIl9ZkNLEkfrqgsIzRj0skVWQrNoKgZ0
XBapljEH9CEINoZlA+gT+nMdmBrKgnY3edVHNmsXoq2KOGlmCahfFc6gzp4qybzwcoNqZvSgEhTd
0uOpNONtbPNvx4AlDpOjWqLnZ/0iS7SM5aNAqdlqPGZ6aI3Ma9tP+jkTGi6wjyy1GaJoNz00ZOs6
vVilRb5pUvPrlE/EAqas8K629GN1q6ekuMhhRjUG+nvfAErKe/PYC+S+Ivvw/KK/HAb4yCamQwPQ
oyVCBj8jYtiAE3Ep8oSs22JdWA7S2Lhm6JmF+wQMCBhlHDWFUmfLyst1LIcFnBJ/U1MhIxhxP2Oe
tOXkP5tRlW38Lp5fMsdkjlo3hW8yGu1ltM4bk3xwAh6QdmnGog5ScmpNLd2YNmK3shmSywIAm0Pb
mGRfSuXRecdYlXUCao6TvHNXgQibOtb+bLocfQl83sIE53PaE32P4r5OeehrFpeqRsHPk00UUIff
Y+DArFkDSlsOKzCs0bh5KeiOmG7KhVNRw5jZSCBAENfYvouVFzcvesvZKOyChynoqk1ILJdF76RW
NGlDrzim+OiCEpmsPyErGMexv+xLEnNi7ZwMdG+cujQ37D3MA0W29IkOr9JoOoZS4Jr3px28lyVu
CnJRM/c9ch6GEgK1raPdKPz42g+7czo6UKxyg/ELat5MsS5N2SzPTNLXQlTHLmQiI1Jum9KIwKFk
N0GCpt1wZyt9YN43drQezPGhzez3VHBe8mIUmXJgZg+LqSWspo+4MZmBpBPYOothboBkAPXTp+5B
Sk9NElgUkg7XHWarXRsuIgZ1a999ZslsLgVHL6w0NKfaLL50nerZGti/TYulvhb2U9DoYl8q9HhG
jWI+NF7Zq1aDBOBpSRgCcVCgpUIyl2jBc+lTecXdynTqfJG7i95CPmlzjM0rCm3CcR12Mrcn/iaA
vuUDV9Qq5gWBA7x93ltwxKwkY3ySUPdh0o6biVPYJd+9tTJEmCnrCWwP6xMZYtIBYukzlOBDg355
vC9tr11HPKsXTltuY8ujF+hy+sUteZ0p+14kdrO0ppiZYyCXgQ83ptUIX1UI1xt/ipYufI4h8MA/
2pLpnt/exgkqVCwYQz5CxVRfB5MWbO3mq8rCtDH63nkILJKWEjYa2QYfhVFb9Cu1Xe97xNBHGGSI
NQwqj916pPkRD0RvGlTW0Oo5ylUtbUf31kg5lnpNwtUPUPp09liuy+HguapnR9dB4EuHILbUWbbl
PMWrEm89TjTOxgxPhROn5cbTl10+HkcXT1+eya1ttP0W0Mmp0x+aKSMFvcsQ4udsIJixaAGofAUq
yCp4oiqCOmvCqUAevA8AbMuk/GTAGC1NX9tYvQED2KW3ynlIbjg74MymWRyG1o2qIS8UmADw16On
HE+BLO0dKspuO43VR4TqA5Zpoi3GnrNdIO7pwFYoLBtWBGrhrrHIMtQX3hiSeGEHy6Jv0K+TQ2xq
yuN7kuspb7pViLJbAW5qXK4n4jEiLfpsaQbiMQ2KbMnUUVO2S5BffTsQsVZDmCEVg2RshQp1SpqP
kKpnJ1R3o5HSsagS9yn2vDe/rqKD2ZAV4avA24ZaAQEFoVwiCUTDT4eKL2eFDwx6n7bwV1OS0xrq
OKDXyTvaBfCkhgG+QQ7lxnbcr3FvbyMeR9al+tSTVdPqCThPDR09Iw61aN19KvkbhmPtAweqiTWG
JhNGBfRI08G/TZW2DNL47IwGsPoRJHUevFcdsr4s7sCO8bQnuuUCER+2drUPZO9fDxPu7IlqFiFe
wj5FTpAfM2/2ccKkeXaSvZ4uhoDGpYcfYFcNDf5BdjCDThZWvhFoAuq1HkbCWnVAvZtCbpTTpQsL
BVci4T8Yhgd0KKNJTW/CVlBa7aLCVMpAFEdU/GwLigjZGv3CVvWwMtP8qXoPJ3ftm3hYaly6XVcs
0/F2csNw6SAsXxhcTSeGqeCH5MX5WbiYCuRLbMivPPevBIfFVNXDxygl+U0a/qCJ+bIrtOIQaBSp
GkSImAFQbExXWaUWzXuVWObKsuuzjLLDhL9zahmtY2diPkiymHwT2ESXTh1D5daG23E6OjXnxbyc
gN8liJkG9NYCAGPuC/PO5VQvA0IdrMg6xC0HzFD2x0aDiGvOkuzRQkbNsbIh45lasUXSRgtTGZcz
N0QzvqZzZxujHpid5C3CDY7YARwdG/+sPEYpGqDNdBu6MFmE/Kq2TXvDSSNwcXe5dTntWOU3kWKk
Sn+UjpiV3dSGeSwnk/KzR4kxn2ESFJhY5DjK56UxLQJYqlIM13ivnqWlctbAAG+5VUC+q9AM9rDd
XS5MXnfb1BMjz/R10iJ5nzQMNI0n4aZ6yNQbYKazTEyPKg9Y4LAqY7tBQBrs0LiCc/ZyGurCwTXQ
V+DeUXC7PmE9Esl763HdUhFnOOUrmKGRAL0ISTC2WB5QzBFGE+b1KqpYPvqppjPhpCwXHvNPfHYr
s0I/VZZ0PJuAQhQ2LcJPjtHF0JMfiEpMicpfj0VzH5cQmrB7dou04v/ra+O+Ym4S1HW27FR2pQGM
W1TRskSitkBWHSK2YDsK3bQ+6MGK/GH/0EGXZuWqUDS2UNIqWjtauC58Vh/XTvtNFDQn2SmWqcxG
OWk7Z89PEbE3tEbaEmzLWA2H2FDTxtYZ7uJE1i6+/PJv//qPf3sf/t3/yK/zhEFjVv/rP/j3O2bC
KvSRHX7/z3+d85T/+/Yz//U9P3zLMXyv8jr/bH76XeuP/Oo1/ah//Kb51fzXb+av//HqFq/N63f/
WLKTNONN+wG+6qNuk+bbq+B9zN/5//rFXz6+/ZbzWHz89uV9Pl3Mv80P8+zLH1/afv3ti2G53y7U
79dp/v1/fHF+A799uYMs+/qX7/94rZvfvmhCiV+lblF/ozVwdduwvvzSf/zxJeNXR0e/IKX6/Ytf
fmG/a4L5x8xfpdRNQ9eFdC3TFuaXX+q8/f1r8ldd2dJxpXQsqUzb/PKf7/27z/C/P9NfshaVW5g1
9W9fLOl8+aX4/bOe35zFSI+5o2FKy6CVZ7LY8/X319sw8/l28b+UmUSdrk/i3AeoeC0mcUVvHQ23
pblgd88Cf+pkPiRSOxUR0wnq2xuZ5w9xq66GqTkCtoPUyKLKRD6m/k1L7Hhas3aKl5hNpJy356le
2+QttXYMiZkfi6sPrtjBZVAlY5+ttrxS9bLvoB71s2pe8l8m+4SLbO2CUOlNUJS8gtkjWiz1nkWD
MGudZm4+EsrLZsNPQJU2cWdcqJ6MA3s+uEBE07VTYMjjqDrSiTwGQogrroyUZGyHwJjYLS8MzVw7
qNfaTr/TZwawCa8d+4wGjavkJC6oMxTTl55pK/Sm8C0p4tNQPBW5uKRXd5xik/wd4unC+KYa2dpK
bTm1xl08tksDNzAHa1/T8LEwBre8mOA0B6cBlt66jG98i69oyjnb2ngXedVtjvpmviom6GYvH7am
xcrHSHfn4ORhLrrUg/wBH8a7SJK34q5BmFwxk0ulfc4woE0CM1eIj9ixHXRvxnXjPaet2Pe0wSEQ
aJ+AEzgCudqTg1BO5PKo2drFqGdHrdTfYWbeJAxX2w4Waqa/G7G8dSOm/gDtldhFUfmgOcaxgSlu
uwejzG6Jp0ghfuf6rsdhaZgaiAD36F2blrxiIErKe/pQ9MYqEx7B0elG1XxUVfgs/Iz57AK2C/Km
8pZ7YAt+FKk5PViuNEN+ja5qXDgV2GgsgR5lWGQzdrNzUB3oyToUPFVIwRuIIwbpBa3MhV4G+yz1
TuNkvNMc3Pv2JWNjCY4fiOWZTgWt0JNeDmAm3FfbHj9NiGyTMz3i38JmK8FDRvGbVbyXkMQw74HZ
xZeeNR86B8ssoQC3CDlKSGjWpbYYGrbzBrosp2LNFU9G6jGdMPPd/J+iAGlXlc6nZrCfm7BjSwAD
+RBS8F00RfXkqvnmZYg8+ZDVYh3rjZJiX8ngZr4V9J5IdJ9NSeo1w6/KvGi6bi8nCUIeRQzjVzyk
UXRuy/BxzD2oTThLUF4xbgBHP1rxUxET+eNx/Om0ZROq+7Ae1ibqyksSC94TL3/wq+q2qviwrebO
boNV6MpPvWFW026SvHjv0GGVU/YQ5HPGfXdFmkEaxTdeRps4heGsiD0SACXw4W4YdiBDgbDpT+9F
MwMSgbOOFcCCdpmMZMDZqC6CN183d0HrLW3NW/ZF/+6P5p7F5cN2fKQLSuzrYQ6WV/Ccq2lW78Gi
d8Y7xqg3pYTLXIp921sKPT/R2lq1q0x5RaW0ARVro6mVJfEfdYCei5hOLQQSyOXATnStyBfTk403
PcUwp9Fqbi0402iZD1o8vWctJ3BZDvu0wFrcFf2LGpx9aJqnWgwvgyF3hqIgDbXyoDO6K7XiOUny
dWpAAA3NxxTYvJDeORg5J+VxxQLiY8OaVQl5cJ8NrlgAJHzuqYbIZtwkPIP66HxG6MllVTPPSJ5Q
Dc3ksQx9jnpOA5QXeaTWymbxzDIeCkEND4ncO2kTjwEt21OYpTfhGD33of5InYuX1LhEDL52huEF
LsPzxKWKyC3wSzwxRlIhpOr8veqNwxBr+3Gf4pGxQv2lJQTBmcqPquXPSNWuMCa6Hq8mVMaOGtEt
YN93/nUlEBD2atvJ6Mb/plsrHxqhffaGWCZ5fBzBJJBRZb6nVnk7ReFzllar2E5nFyNzivZeJ1DB
LebxkbnvWv1AJ7MjnrCfeBbDgF6lIJmbOebIhPjClDZBaeIQMX8bQnQ6Oe9iyPKHvPFOXbctJefS
aB5DmpILkuLz6jxS3JCtVr55IFJ9N3RcXsc70dI75016DrSvRc3vTw0ifM61zaNFg+0cDw1JCPUV
o9ZFgAks0Jyt4diLAiVc64j9/KNZh3VomXb11fy0lN6AkXdivjSibgU2MkUEUKkro/I2emQBletO
oXFfOO3L5PJQU2Ut7Xh67Ps5EQr9dBdt1DQyoEJ3sZA3k0gfXKO67UsWyFHu3Mo5KR0sHIL3gB56
nTPT6DLjDvDDplY6FyXdjLh+dF+stMIlrG0fujpxKN6dwxKhMddpjemu1Ci4bR7SCLCa3ja4Ka70
xjlLDDReHD2r1L56KlhPao7QgF9f6OceplY7DU1F8ER4EyXaSe9a0kqMm/4zRzxcpJ8K6H+uNNqq
ahs57VovFbICjp0EVozpts20S4ulHI/JutbNvWeWt7TYMEhc0fI+IHFZ1zWfZT/SfqE9d/ntHRvZ
A0edpk6wW3MhWxglo3lkwoOKGKXn6JxcfLMRR7U/FWl/FEJ/LnyE/Xd1D81217VtpGb6XBf9qe6Z
8h7BMvSWc61HO71S936pNpmPvd+mrylrbOAOqYjT7jBQ1mQyPdgYcSHBbBw+gGGKLn/+guZS8C+F
GCxl23LRaijL+eEFQem0ucKBOHddfXIKa9e0EOe0dIG64KvmmnAGMPqRiMmTcesgkH8fwNRYUXKd
NhQhWOND0GvxUJGDThtdOPcMSJdm50ECv/UNuWECe/3z12w7+l9etCNQyEhdmK7rCp1S+c9X0cPo
YNiBPZwZQ5yQcj4aqCEBJ2pJ/9x4NHM46BysgLw2BSOj43WBh2zH6aMuWQeMDIpQcopzuR4Z/zR+
An6i3dY51uGYfD9PkKYSE9I4LMNZOEcmG3XrsqqpO83gpvVB+pb0+eudJdxl2TyypjoTYxiWTPbE
9TRZTH6qZdHCzd9lziwpJ9Txw0vgdSQo0VzkoH23iIwRJgufKv7unguurA0YMFYZapZogkrGWb1h
4bhCiH1Z2O0qAdEf+gndbusyi3p42fyEFu2KMtg1wWyIHdYxmGUEhAeh3QcwAvMWvY3m37gM4C2q
BmEZJ6zbEyoelLpHlQS3VZYuAt04WpF26LKes6O5syTEHOAruZksIsHTyrlZn5LDxLxEsAvJNL/G
jY1rfLouy4+AEoIz7t6Yrrvsw+6RBSoPMTU1EBni1C++fkBkdD0W1bY0wpu0j27qstyiB1Ode1d1
A8DQmWioox6NLS6/ca0F5EYaLKtN/4bYnKCzrH61QGIO3sHWgssJC6PGnmpwPHCAvhlxt+Xg81ja
11b9JpzmaxRm8UXfd1dlQneLgzBjQzsxl+S+XGIyjS4krgFe594oR3Zx2Ah+efJCzP1t+oyAdhHF
5tEiKKcDhT9l8rLpkVUMHWpUwkT15kQVn7dnke0SyMQq0O6qZlyDDltkQBBNNX/uPNAukH1WPOa1
/pOcUOpjSAsd+64LfKAx/q53nduSBsYU1Ftu4JVKh6uGkI2w9M/Do+EFCB0LdaYXfxCmIrhnfDdV
skGGajQoLP2cLoOOWTIAj1gXULjk3gkIVZj3mpwkTVhBeurdI8e7jhtyUAkip/1aue2bO721qr9v
XO7iissYKu/BDdNNT2XvWIQDIjE2xjsaxrgP9PexOqnSuQeWljQFF0bsDKoqQT9EbvvZcgJOPAbr
HngOSn60fF16jdB9paL0OqhSXD/FagaQ1JHF2ep+MtCFW9GRqYHXYVyp3MMksIsrhkoUkAmAAgq6
U+7HN/2EPkp3SCKHnhJ2WFCabc9ZCZwAUyFLu/FQ99hptVXyhbi/ZWESUxv0VxUtPMelSo1wWI8x
v1Q3j9htGrDq42QdS7Gq7WSnhn5fu+PamqY1+8AGpvllPaD0CbQl5x70Nv26MZyHPOxW3ERL+8xO
pmX2rkKMydcw2HNksKD8TQujcA6ZWbzWDF+4Ra88VI5RwaTC3Dv9uEvy9BDG7cYk6JgeorjTkSZE
zjae7TE7lAW3wZRRMSWb+T8C/gSzaELPF1GKsn2ipBzzYTP15KACQ9ATbbasLtCfIR0G4q5V5A2R
iowdN+etxy/9rIUVHQw/bSm6/ioaw30QNhvPHCEsaDfzAtAmySLw1b1kUlG34soe6L4DBUNt7Bx8
0z03gXkMoTf73skq6qPQGd8J+XX+nV3xqbf+2nDl2UWG0ExiqVskK4/NflQprb2aXNFEJptCL0ky
ojhv7XanomRlleUpoXjnWT8yZHkdlXOI9DPuklMwy8TKvTJgbMsUZW8RgVFRPSENw5qJG8yt6C0j
qJzhrfZqG80+4Hg+YPm1ymSj+vwVL2DmZG+eEd52QBGq+CNF5NNyvozr4YqGHUNp46hyzpzRuDPQ
DJmF3E1udWKnxCEWXk6sdmjVPruRYUF0J9xuicB441B/BZncCZPFjyYgTsR1ZHHaI6FxPhM6OIFd
CYZtvoP9dGbbXaV8FMKJbkgI+OzzHjgRVhawbrgkyvhkMRsep3HdW9BN63Fdj8650riySYr9PcH3
ERDPgjkkqU7xAFrLPE1QKoZEO2gSYoabvw62PGZGTBRzu/cSeQzUQP9Sc++iCQljXm8dQGhuW21T
Y1gbJFrZFRL3CMxP69yXjntnWTx7GZATqDxV8oSDZDfipNF87SznapZ5+Qhf09fuDJ+kes19tMx2
H7GgYUTHK7LpB5zNpX/bDunalMMGPd9hLl2Jz106+GczbsMWnYZh4t3u5VGEa4TMJNTPau8iunaY
7g5Obi8ELibooPEFgJEnm1yKovDXmLS2CBGuQlZHLRLvYO1IcrE2kyneZaUdpM3pHDnaRRehdHMI
RkWreaLZsxsFHNvuDboKtqMoPUiXvbXztiogi6ukbhnxl5AnVejwdnuTjDKATYhBbiwTRWfrnvnz
t75T772Bz54NUY+4lelNpIG/Cg1eVsxhg18UjRgGo3RTPjaet0fByEANIoQ3rHvuu/Er9tN1F+J2
9KioCKi3pxHbltyEeBOk7S3jkCijlDOq0S3RlLm4plHg76UpNxaiB2c++TUEfyDidX0wUjDvjpnn
7jt4QM20Ty0dC5+H4NXZTwZywNQ7OFP8UEdw0/Cm9AXC4ZgVqLjqPSI1o+jGK3Bpy2MsnM9Aap8Y
B17Bfj3JAgek+ymh+gFBGVqi7mEW4pEnhHe2iTn9PhrUq15gAZN3Rg5lEqVq2A/0R0zzxa/TEz3e
pWuFaz8qv9r55qbBVECIbfFU+fS02ABQsuyzxCdfArRQhv+hLTAnNBC+isnedz7eI6v86mYAqTqx
bQfqTfYKFT60RvzYGFCRQYljuN5UwJxMJ6H4MdcBIH2BIIHRGHaMAilUbWtnnXGc0lZxo4gCVEtD
FHu30D5jzXoNzEcrdt4UYRRG7q9UM5eSDu0Qte9z3g7ZJl+Zyhe/N7R/79P+zRHgryeAuXZ1HFPN
/4sS6vva1TCQWSrRD2eCAI5tFe1yjl762BF7GW9+XigL9WOdbFs28EDc45zcBXPo7/9WUY91U6eK
OpllC9AenKvmpmNkkYXDSsLnRYm9oxbc9325nxM5/BJUBg2yWYk7SrC31alQ/e3PX5bxl+bv/LJM
IQ1XmRTwPx6CWpF1WWZYw9lI7gb2mXCImKs+onlomhvOx9wjL3G5MtZV9VSXL3y1RrTvtyiIiSsM
8TmTmUc5RnHu19Oir+yLDhV25TMaXHMXXmbB+7eX/D+aQvz/NDzQOeYxZfm/Dg/ar+Ev/7t6fQu/
nyHMP/b7DMGyfrX5H9dBdOoInZb/f44QTPkr0wGhmLGahs2ogcPXHxME0/hVWKaOrkOYusPX+eD/
GCAI+1ed/qLO9uk4UC+V+p/MD8zvT60KjZE5DyiQEduMLHT7h1PrhMYzlnBj0IdYL7ZnwVpG8LTH
cTZtxcTKoOpZn2rhM+sQeh8tSSXs1wYY6cqYyNkE9tlrdBEbI1oW9G3HCUBgENbXCHHCa0ZNKzZZ
+aobE9Ab1EFzUyg46O4EHVCldGhHiGNRrB+jpNWPuPHeYhQ5K4ysw7LlrwGXDE5OafX/cPY15kf2
vwcnv79zRFo2DXldN5XzwyOdM+bOAfJklxJ5LJpQB0fPpBXXowJVXBW+v3JpL8DAig9pGuUol/BT
KEE2D56fClX8a1brybZAILYOJr+6rHtOQWaND7j03RHGxjcparX/0w32N6ve94/8t5etSKoy6KpJ
2zak/H4lSmIfOG3ok0IqxyN7AXjuMAU8xDZoxh7ZcBKfyZQ44T+stt+vgPPflUoohwGTbePRM+ZO
wp/6LU2k5VREcGemEVdkz6FOxA4oP2W2x6jfNJG1/Pkb/X55//0PmhauKYnOy9Z//IOxCPJOBXDk
yyLKif1eGOVNIFqEUNLL/uGi/rC+z3+MNd0VQncM27XVjwupNTgIUCN4ZiEW152ejjmAqvHGE8pA
8pbb10bGKaGLc/1eUnTobNZm09kHrzeeWmSApzitNrVmUh0VALj7tAj/4X796+eOpI9XqeBKWLbx
bSv40/U3HcuzG69HR1RABLW10t7b0KFkh4IkZdYNG6a8gpwcnX7+Mcyr0A/PyTzmZHt1LMG08se+
VlfomG2RkZHHMrvcH4F6ZufGbFNIlvA9zFZeC+fZLzR5h2/s0VMOtsgJxReZNcltOaLkoLEcr779
kzldcmsqQc/nH/pvf/MROkq3WTTnjqBp2j88GK5AnNXWKR6hKQaKVab5gSfjw60UIx+3wN84uvoN
cZqana7DxMxuWk2faEaJeC+y3l2luSdum4/Cys8YHZzVz6+j8ZfrKBk+CsPg3TnWfFN//wDFqCkM
S4A48Kn4jV7r1kZSuNtcBcaylhTqOU8XZXODyCjWPzgi+2dPT+8zbYQW3ov6Ss7/lcuI6VFZpZCI
0bKLrB22Kc7ZC72IkzW2GnpOWrDseqSTgg4HTkxyLtJYrWRMcEftt+W+zobFz9/dPNH+/i7hFqHd
xjhaWLpiN/n+3eW2Xrj2yIy3q62zNdz1ml9/jT1olAX5UaSi+7GoPzBqG1UQv4RW+pCVnnaOxvrw
81di/s0rsWyd05QjqdaMH9cNo+AkEAonvYwH9g0o5VOjuztIQWeWTbRgrQk5NKc9olmgC9zsRdK8
lkZlH6ZII65HkouOXfw6ctV6NFzzCYbhLB7rrhhGrqQ99VsDHS7Z5/W0K9B1Xw9gnFe1r6VLtFWo
0UskTzYO4DgaESCmeAoEffVEGv9w0b+9le+2MIm4QQpB85YK0HB+uOXxNNLX0yxoBspCBMcNtpUu
4j24x3tZewTl1v1Hg49wg2BklQOpu+iV6LaBnPDMDgjRmNCr2a53QhE4GsK7gry4HYdI3tKR/afX
axt/vUno1SsTgCEFx19a5KFnphObRnqZDdNN7hbRTsTdrajn7Law8K66LsbCkpJpNg7N2S3A6HQh
nGUjo5+kT0/D6NnPeYt4zVA24txQvFZmGNyJ2QTWeQ5pSoHa1KNZgLexNcRDhOimiSyOdR7bdE9s
76T8uRKP1B5RiiJ1cyjm4XXwiLknvCR3U78YFCaxJnamfdRn9dLJfGtVVUG1CsqMSTRKahhxTnGw
RxdA2//h7LyWG4W2LfpFVAGb+GorJ1vO7heqIznDJnz9HeC+x93yqXbd+2CVJSEyO6y15piCrEIT
BNE2CrGTyqSHSXQa4IOuW08yl8mhreX31EZP5wWFyRTO+VGoSngfQAoApO8SKQ8pTe8GvJW6ez+j
skEFvv/vh0L7MMwzoVc6RB+mRpzu46L3rjMT6U2I7yE8HmObjt7CmOwmKqhLUn6TiQpfyOzSvS+1
jNJj6tW6QdxQ67TU0vBnkioYmSpCbD/ZrYtnVZB60FRabU0nssddfNFqALtp1d4ArBOPOG/0wOGu
W6HiYymYezhRV611LcPCbSBEMQ5HldxE2o0/qfuiBruV3/69Oxdd7LQ3jKcYcuga/DXzcm8KN2oC
vc0pcS40ZzWg2eOUgQOrVtGobol6fm+xHdz9e6PadOr/eIgZ+iPsoFeYUlmqYATyd8uJtDUJCpc4
vOVp/tkbZU9UFkEUCi3xKBT5FXe8aEPYl9xp5u/daYFPduFiKPy2C9MO0JzQNF2OLazU5071cJYL
v6I+OsZDoT50NoUoWuPKA8CqpWZBiKV87cHW5SaQA6LZf+/DxQ3KLgjDsclDGSZVmO5l/0H1ZNVR
1Uj6Tul+eIKW083bHwmKrk/GCRfd8LQhk4m8QcNpMqAyLp6EYAi1Qq8i5PfIm6HYPrUqVfSDBf2h
IYyIwYFt1N9Ju53+zwdoWZqlmnMYwXCntvGP8VundoNKW4a7poc/5HyEmDhEC3c61k829V+O0XEp
EuKSTuN27WJbiWeZUS3gFIHIAppTpv2tiZh0G/rPaipfqDDWj2UdGRs/AQTByNI55TqaBciaw5dW
hxcgguRboOMC0WmiP0OTclxss8LqaNQgYAzoL5sy7/DOyaVL9BTf8wqkeqGF4hwnTbyuDcIxhrry
nXwglkYH6qfIs6sNEMtJg9OJHVkZ5xRhQlBQeGQ3JoxRNUT+W4seYwERf6l69brIfbGNGxKHTty3
+zhtb2PGGRM/uIWSQVOs66N3nefKuPT8MnmpLTCMxBchAznxdyJ36slM8L1QimT85IpezIi4kwyD
P5Nn1lCZ4l/cSVkjnSKqYY1QnYxure7PNvETaElPqYNxJwq7+P/8kBjcsQxwDa6p/eEeCsckQFDF
IEYr5aPddo8ypTqD//99/3y8faaaxmk0p2mW5lweWBSSXwKgDvtWQ4xL+OnBt9C4kH8dqexdoqe4
Vur8ZIQUB/57yx9aYE6pY7umrQoeTh6Vvx+SsFUpFo+nYn7FWVYulLMgHL0TNZDIiV2dQjVgV0Pj
fNYAfuiHiAPoVHjSP7o6U9aL7Y6DlcQVZeTXzaDjgGYDxbGIrW5ipQDX2/QWFU6uhNdNS5wF5F/C
ipwtKL9kzXBTmzA+t/8+E9p/ORX0iXRCBDjpIz9Mu7JYgU9PgrWqs3RXFgAzKqfaqQrgidFy7oYo
VLdQJ5IjiucI7yVTLka/lAuoVOY69BRz5Y/ePuzs80DV6i5Oh5Hodyg3/95RfRpk/t1/ge8xdIfY
kSAwdXm3kAnpiNsL/1qaVrxvU0yafafrf8IirgahnrSwMxYUlvnXQazC4jRTshr4TV6Pkfd9GQQe
aSXX0xfQQ/GXxTV+sDGjCEebWZpi6ZuRch8G9BBzAgtfRpJkn4xCPj7HnGbVtDTKSFwO5WIUnabY
n7g2qCPYwI/aKLch+Sk4ys0jP4NIZ3zSbnzs6iyT7p4oMrMHwngXN5sWdY4vg4EKybGfn2KHJ/n/
8xRbFu3THCtwVP3yujQFBYuW2fpwiCH8DH6LwyTDpq6osiO+Ua2tZAtfdeK9aqfxZz3Qh3uCUhPD
4KxyfB8H+l3TOMg1CKvRy+ymhgqn8N3nh/jxynHPGURvNCJhNjOgv5uLxDTDuilRR9ujTwlNtVHI
N6IkvE2Fke0puf/x73v945Wjrof51hSZZTQ9V9P80YeblAFWIBBIvI/AGhQkxNeGSf3J50c2DXz/
fqhogB3HIrRvOB+3hIoIrmLkIMQlrXOfVfJtOKjYZGGCzlj9+7j+y9acKZpoYWxhEnO7GIKmAGWQ
pQKQ0s2hu6VgLq8JsVHL6KwSp5af3Bz6x9aWGJCm6VRtYQxNYPzvy8YUMcQ3sgF9QJFk0nc0rAB8
0AFF0EUyozpXVq6tvIwqoE7tk1MfJt8SSz1ZtVcdaj0nagCJEJEtna1NsWtHXUaTbnLXD44Cr4c+
QbSp46Zxlzekh/99rj52juwxsXxqvBimQin4e+c9mA6ejQ/ElQ5afakqEpZHOEpQvj1GeQGZa9Xv
4ZQIcQdY6dOh+n87d6i/mKkQrTQ/NB6iRFYaeDRWMoImaA/q93nQlmHJBDuzW+NG4a3USr9XY3Xc
ojriiTfibwV0x1ujxl/i32fjw51DTFjTbIN4FiKED0G3OI3cobOo9hZ5e+JkhAuFOBfA/L0NNuST
WeyHLpHJiWHZuADq3KNvUog/Hj8F9pM02Bqm4uMtwYSGLuepwM5RxPedxVClGGDr/fsAL9MEgsDK
VGXokHRhSMTY4O/rjZGTVKyKuvuhhhdH1WG94Kijg5sP3TJVcbiMKEW6dqDJfNfR86N9pqdz3Jey
qYpDKfN6H2YPg0UuRB/9s0PVEsKmVdEH1jHtqR4bx+KzHIH2YULHTpNXogmeb9XLSU7fitqxgCZT
uF1goWJ0595NsZwSOVSjpgwWVl/YqyKi/K0ZKPIT97GGevHfp+5Da8lOuLojABfQFXwYRqpRBCyl
EwzpvTQ4Rl5/diYIXO860SdjkMss1nSR2JhwDW5CVXwYGHvM6fMINObVCNNo2/4i85kbvrUedXIw
YwozpafRwXaz+ymDGh0bAZwdys9g71KLWDeyJcwDVId6/56q87LZ4Fye3RYaOgQu1C1NC5LjtCUY
gCcr6snhi6YU4LZqcLdZVtxYsa6egEdgI0WIyghwlGibOLuH/YI/LIOB3Ri1+if3pvZh6MVtScbC
YUZA+sK8rN4ckHgWRgiugey0gd4Qfk2XykXP3PfG8rVtX6Tayo/B6mEEhid70wa3mSNO1BJBtRnC
26Jxj/++6Po8Vv6r62KnpmkDKWmKCXj9+4Gp/a7LlIAGsq1yVPpQOjzH+uK0xriuHEyFCOadCH/7
qy4EnUpIVjsUK8aw7S3VmGdDuDemD+ohbHv8acIgv6O9fQmzOj4l1B/IyHuWeNTDhsu7e6EC5TQj
kd0QScPawHK/xcOgn4mmBDrjxtDE3CKtKVRXgK0WQ+K9hCCgv3HXdpsUIjAD03ujdNu7XlG+NtC1
F7UHOsCBt90VDPYLX+kWlYlhSsp46VT2HbQGeBpXdM4FmDa3uKEc+kdWaiqCP6gicnB3yohvDAQC
88pJc7EO8WQa6iJ7tJVjYjfptnKrYNGR3yJmX796QlLdHYc6Ek1wVUFzTCm0uO0jNSbw6Up4vESW
UT0dEdVfEUJxDgKC6W5igFlKUf1YdGW3H11rpP48QRRcBGujjijpN9Un2SkvraaFZ7wwwvPY+79s
/BmifNzhadtOeOzqynKs+CavO/9qjJx+1SSjDkKbUjrVLJ472NG7tMccsjMosXRklFwjPx9QUMJd
1LT2MUgIrSv08hsFS55FPSCdD2obb4FWPzcIcMq+Mu8LfYAoVCg8XsKmTkU3/F2AN+cucmPYWAKh
VUS04lYXeYg8OP8BhRvL+xJkq0oA6lRj2yrKeq/buB3YlmkcEzOPDzTCxVIk+jFLEuUhzV6sakyX
VmSLo1Okt06GEXosIxvHOw/XhYISYE0oR0IOq9jXHcohSnXdDL5zjJz4IaryYdPGzs+2iaytIdHQ
xgQxejJ8wAyi7hD51lIfhXnTtcaAsLUtv/jDIpbNsJdqRaUtYF0c8zCFSkxrU0OImApKg60ueiyn
iHwRG/bEOsWDQCnD4AE9GHdqH+b7ovTwBRkLeSPCfgveGE8kLF73coRrkiFnoAwWAqA79CvbqyJs
FammVVR/77QxjmDVI+7jmD2XoXV0qgHxsd9WmzIxmPNNNEwXEfNNnNRfzDTLb9zY+mWZQX5u6g43
+uamntJ5Rab+stPQxXdtfDasvd1KELmNVh8Drb+388hd1y3aEzGqG6mi9R4dBcsaIBRM07yjNzjx
KgmqL0rgJrt0ssvzy6MIET5V8laTvrxN4TUgKaQOdHTcYCOwCrqF3hAt6g4x+L8bog8jExgCVONT
IUQsgx7oIjpTM3DtwRLg0KeJra8xXofGD+ZepeaL3fisC7pMgNEFUY3BvMBm1qWSnJ/254/BiUdl
LfpRBrW1IMYHxZwoF/XyUkxumzFOsxQFlOB1W+/UN/11UMbcj2b4hBobAIGSff334X+YGrE7jFEp
EIGZQerzYnccG2m5RmN6FZuYxg2InvZqjc28DgwZc9J8a8fqy783eTk8o7El4KjptEBT8OgywZlX
FFZi6giSrgAlhHeWCwNSUnfupsYaiU9boAMYw/7x35u9vNBsllEhaXuyjpRFXFawRI4SjmbDZkdY
/13q0OBP43GHqPldJu/+vbEP0Xq25qq6S4KZ0Qbpzukk/HmZkxB8WYCUTGaAl1yNViXURjQAbTrg
3KOWV2PfaIBPGQXrgtCkokWfaV8ur+20D8IiWj8VYxAwuwhYGFXceoNIf3f7cYzNpGhjEAOastAM
RgIyrj4LX38YUs4b5ea2LEYrhOgubqgwyptc7xlSSoXgKs6HhzaPuqWTY7FBl3sdgOVWfYF4NfDT
b1lY7IDPJvefnP7LMeW0F6R2uXUJOH2cF/dD7oMhwghqsACs4LkhEOiBjC997FzGCky4q1SnLpcp
xuhOtoqGLjwGHgWa9Pj3Hc4Gq7HVTKSJUCj+H/vG5bCmeIRGQPiixQlBuDtDbvyes1eoyG4nbFVZ
tQ8As46qG5d7Az/KOtXyxzAGBVRtR/JJQaEoz1TjjuhLlO787726nK5OJ2yqiDAc7hdyKxf3q6JU
WqSUlXdFmCE4eiB5rkZTHWAeiGgT2zCBJvMIhpg3QCHFJ23w5fh02jhjcqIzFA5PCci/H5Y4Ktow
z1vlqoXiz/iZ2Zmfu8YnJ96w5lqtP8ecXGKqMgWHynSD4qiLJ6KuHCMK4F7RSwuaHjD8ue3eWXb8
VY+3nqr+FJDpl0k2REdXZD+DJBqQ0uivxMe+N0H21a1bJA6GtbIpY9YD70WYEksWVd3iPISZNc59
mSfFqVJ2VTD+8pM8m2Lw5cotbYKtzD0XSdgh5AuoSkdHgzeBA4nDN/Gks00VlyP9J1Nohq9e4C6w
nMg3WY+5qq+v29HA4CTFhMP0FNIcPPTLBMcejenbkct6JXP/R2Lr9aZOf0a6mi4h11dYIrjftbiJ
1tqIB6GBqXyQZUev6X4pWSF3pW28eKGHE3Zb7FVreG3U0YfZJtcQCYnPUnknLIQqiV6ucuKRBysd
93lS7yR1UPsm8F6rnMKiANUK7ap1as1q7UDOVw2IDsULuC93W0XGhNYJlTWJ2hOt5RJsSbEsHAvS
d3JndQSUVAF7RQ29zag5WLePUL5bQjKNjPorQeUcRnDOsuEeOhlutFYje9vIzllRiwXnwyrve9V4
CENLvd64HdaRBj4iYTE8ZK27aqBYar0N5D82KKl2nG8WdfN1JX5YI1zE0q1Pel089pG7NMLB3ejp
ycRLBovgazGCv6/UCA2EBuUM5TK9hwpe2JM20osIopE1Btdm6zqMVGAAUwIJpRBadye25jHongIT
JVTATJaqP3geZcbY2IKJaxuUHbgtGKVU4Lw9guIKjAArs7La9JjZQeACIOBrsG2b2rtPCka7XlDB
vA4pPBDGAEIpBZ7YeOtRwaYCySss5MLEi6FJonXTpl+bNHqZIvGrLPOh4Prpstbtx1TrhLzCL8o9
lIH/i4kF6tEsf5USw9xYyBz6Uvnq5t6zYWTpmkpVcFMxAv3KCk7tuGnK7lXH8/BQQ5jDmAsqdM0l
Mq2zjd8LuFS8JHCOYCxhal5xpaner1pMRV1RgEceN2TZFwBWXAdlmMmkovYJWWYltCwbFi6e7Fem
lON1mlT9JswQypljd110uQkQ5QZ/tHptUySxaELtWY1I8OS2POqYDqERSXZUnCG+E4jYB20z5gj7
URVgAGXiPeGKfqebbQGTtrwfLHU9BQquXJw/cCJa1EzMrnkMHxImih3xzDBX75VYnqs8vrE6BvE5
j23YCIBZARosYRwhbSw5mJCTvPBADG7dodmFTObQ0wEWJhLUtMXaiovHwqdapNJQ4JjBI9U55OXC
Xrn+ZnR6ucDTIMMSMDM3XqOc4khtsOdWfup2/KhU0Xhr8CRDLwruhqy/tYv6J+L87j7xjS8d7VjC
zPXFh7Mlm+6Hog/uGswiOz9WyzAysbGQ0HuHEu+MpC/R59tJvO7wiixaqgQCrB+L5mdUJjalSkG/
gKs5LNrgVZY18p88Kq5JoWqR2q7rylLW1oi1SmIG6S1AtmAZKO5PHR0j9ktedbaH9qUcCij0gb/x
PHCmldTSoxGu0ljN19KM1U2iGOWDLVEOaYRHSPECiLNBwVFc41yZ8WTr3t5Y5A+vhxYteYen4FXE
GTVGVmd0McqtVPhbKSMVvbjyUuEeh/Wh8LZxMNbAUBm9RsFTZALy0Ws8o0GaEQHN77Ump823MLCN
sJmAxAyv0YTzB7mSIkwmMyvV2+c0K6vKZoaZtxhbVP1DXbdrX486WHU9biutSj+MIE2qzzKh9qbu
W/MwWrF5aJKmo6Fw5W5IjY1r1823zi9OE78EZYL1je78ENSO92TSbC3SyHk2U2XjMTRTPQeood5B
QRgsexfjg4TDL/ClPpMYJAmISIS0X+MRTwuvM6haSsruIPz0qqg11Cg4ysCsUuXWJ2B/PTQAqVu7
URZJMw2rnU6uy4BCKrMeyp2YXkqjKHd2ghttr+JLWRp2cVcVzMJF6D/ML35lMhPwbRPrYvdU1V6M
dsjVfyUetvKe7hJyCPz9/A4fJO9mJLBF0WQVb61AKc60st0xBfJiTO8MU712avBZyqrS7b0jBCbD
YCp44gr/OU1oMQ21RepjR8Gzm4F6bh01PEaj7j/n2biCAFbcj+Qz7n2KMPVU/oC2VGxEo3c4LvAy
/9dZdXdwpYsu3rf6FPXw5NE1fT1/4wd+//bf/NnbgskYjWtyDE9/fDYvPb+f163Ma2ya6jSg9N1c
rOa/rToHBELtZrLLTHeR48W9ZZDR7OcXN0Ojp8kcF6hxfn3/av4PRONtO0YguHQlmGBzcPy4p6HW
1Jk+EiDQXZD7uW4c5pe37x0hf6Vt463mz7r/fKslHZlxX4W2mUMPVYvse6DSjMWh2ZwhJcY7eots
pWmZ+6yFEOQ0I/uugHi7in2K7lJqfaC9WOXK8V39WZTDLp3W4QWwzZrKM862mznbzosgNgOSfq6V
Yj+vw5FQIi0QD+fBLYytqL8g0gSd0WmduUvKyd5sFDYK0CR7sWuebSvyn8qB3sVoNAgZ0+dBKPTl
kKv+Zn4rSuUsMt84W1VvnUufAoppKapDws0IQ4Jh0Zi9KA0cVekd07Ls76LRKY91UIJcEMG9SrYD
4lxIAjByw21QVpixJeFwxOjutlJTkOWeF4bXQ5S4m3nhyCzMYyxbStv46bwSakQnb3K0d7KU50y0
6qP+ywbI9tOHEkglTJXdW6marQNg29BCqBYt8AtYVFZVfBllusHvvPg5pP4jAZ702eozuJ64px/w
BIILlmoGCtzef4KQ921ebYCu2fXN4asJYfO6Ne34Nuz1fNtHurPObSO+C21U2p3Isx/opefVR6WK
PXg6mvemrN1Vqctml+uOdqL/JwLdJ+qr4dbIQdltmthzTZXMM7aDHn25xOLTVYc9o75gBWoea/Yq
fDtC1+murTIvvo0uhoHVkGgY2OOJikQ62+A2wg1TYulEnXL90Gb1UfFQAUYFY0WvyrLHCA8p6jIs
KkojNXv0bAXYfFOr6/lbpVejFeQHBFPTwim6gbUhPILR01s7M9QtVTzN9fzbXquxVK+41GC40sdO
0Nt74fA6f9kgn7n1tXQ3/5JAi7ynS4AnzXrml8p5HOBq3M9Lj227kbYbIdVnTYbQn1JLkaf5uxJh
I3YraDrm30VdAk50VLy3AwhtrV7U0RBs3naixDcv6EW1mhdOwhpZI1O53wdQOQnOAnA754WtiCge
PhPUeU67JeKwPxZR9SO30LubqCSWdhIx9MWuOwPFqadvL2RQ0gM1mOVV3lfoS96XMTE+iRfz4m+f
Kvk5qop6P//kfQ3zEgw504MT6Wzg7WslV1ZdHH/9Y4Vv/84//GOtZUrRnUKeZjF/Y/QuW/2wumkv
ZY/NfFQb2/nb9+OY3/7x41BAa8Jy7TR/9v7t+47OX8wv78eC1Rn2KxO39331bzvzvvT7N502ntoc
0nyNMjyM9BIzOF8c7aIEbFxa9nAlHQpQmgY7GaWAx7nDXqPQmupYu3VfgQvuh7XSRWAF7bIbFu+/
VifqYI0b5/KPb+avWx05ZVlhzTuvorSFtUUGebAHGOwLd9r0vBz4IG1Ro6m4jrp2Gu3/Z8/mZRR4
yG5V0R1gYFCtJZbNB50Knre3OAoLiPMmlogqWDUkwIfUrKtzMeXFGVDfUMDNIH0o8YkbiTBg7pod
EqqTz/NikS/OWRsHB0kiDAPS0rpz8sTZv72tPf+hVFx9P/9gXmUUVY+Z0fb7t1V6qv5kB8TZ57XN
L34WvDS9mv5eh+jk69gNwdsSb7sVW198zXJ2b1txo8mGrhC7t1VWqf/Dy6vh99uyb38y/mp+L0ya
EmpdXDJ2/c9hugXcuMYmx/F7pxI5wex0b/u+V12D2bRK9Hf7tkwfMJtFSKdu512aFyQqkGOTFHbb
tx3TFNDNvg3d4O03xLPgc7VO+sd6wUG3BEij8O2z+URZ5cjMh/j35n3dGBoRQhgRHr+tWwpwEHYm
1Q1pXjKM7cS0rKgmohx9ulYmGmXmfR0qofl9JMgoZgOU63mdb1ewKUmWOjL8vU5m0MoVliDe+v24
BXPRa6uLrPXbdizoErj0dNr6fd9aewKLCBgmb/vWJYz407huYDJM+4Lgr8IuvsL+fDrn80vvQ/7o
9DpBNj8voxORAGwZrJn3/V6GxCj9Fe7CTOKnu8tSwPg6TWH+fl8HeABZvdQYEk7noHaZZrt5h7Z+
XmcLPQO0ytCs3vfVVz1/kVJJufq9b46IFoOZpat5t3QNMUmj3raNU19jJdeu0W5nWrkXAQbDYVG1
57Eym5PGLH9+J4emWg+SyvYWm7KjXk1QiQpvEtcT7tH4+y1z/rUb2hVS2bQ+DybZUBV6BWlciYPc
9HZa4u333f9++/Y2lqZzNFMVHD8/TaeX+SOfK/G+yvmjkI9UZ+yXhQsi2VJldXYJ1R6Zlq6Vaevz
8llqhyeBo+i8Lm9XdbDpG6Hj0JskzrEx9bf1wputz1EpHWT2eF9MG55/P3/khcYfW//PD+ffzEtJ
37aP01LvH6XT6v/zw7fPOyMgXeW3i7hI15pGz+OEVXGuTemctCZavH/kVngb99FXF6vQIem6Mzmd
7gwveDz1SrPMJ7cB+OOP82FrOUGYwm9gD4Bs6DonWZeV2rBeTvV0hCaN21U6ptl23ltncKxjo3p/
HJPWDtYxL93/vSpl/rbE74s0vcXE4I9TBYYWHCYfvV3VblpiejufOWjrv7AwSo6yZPza1dEXktb6
akgqZ62VgXVu1fwrlZ4CTtornm3hNgrGcRkB2H6NqvSYgl455VF409COHhwsK67H3hIbrFzdZQob
6coo1HOPbfm+d8cOmRHiQDNulFcMOWHF+qpyQMWCWYGT3wUaltFmPerHpA3gVQ8xQCK8R58DgQ9T
U/hfdJjQq54q1PX8VjHXJuwagmIvqdGnW7WOSfI7nfdKidiBkoX8oXNsaBahIa5z3fVvIpsErCnB
NOb9CNPdzuWN3TOwn/ep9clBhk3vHzMnju8JTOCg0ZqYw/cEiOBIANztzCcHeuVC1Q0QRX6arfsm
jrZtCmJ/UIv+kKCdguQ8/Tu/Z075+z+hJ8+NBdjn/aP5v7Aqp3n79Iv5Z6I2Ud0ELqYr87rIVveH
P34zfxgnGKNRIPb++dtq5vfvv5jfliVkQqNXmVDMm3r/zby9t60YmZuto0T/8v7jy6Xf160rBcFO
mezeD3H+WelGHPz7oaR2RgvpA0b447RcbH5eWmntehvbzub9t78Pfjp977s0f11W9n0xKs76jx18
X+Ttd7ggx0vD6O23MzRv823xeRV/7AOMNqgFuz8++c+1u9zposfPEjmZt5yXft/m+zrftpEVGmUv
Q//jw+H851rOa8jCagK5PlUyvE3sIX/VKp1RoFo2t2mUphuJgcLWKpP+hHUtI1TLsJ+KTPnWtIP8
xQHmVm38DMIIw1imyI9hDsidOap6zMK6xEyFCG/vGA1VVxoqLT3vvoy1v6/LsPtlBdE6Sj3jq+im
x841mjvDoVgHiUG0d43Jg0AkxrItq/Eh6xlX+y22UJASMPhh40EQPDmBDF5cwtgYIAztTar5zgaf
HntDGEDezF/MizDpefy9x5PK06gxUwzQWJje8AD2xlgOoW8c5g13cejiYdO1d/NuzTvYWAGBX7YZ
DdG+bCz5RSHheW00TXOeD5HkSLmbD9saY5DVsRSPKUmJK5vKo5+at1CHUP6azpszncAhU8Ui7Lvu
hP5k3Pb4nG1yQ2tu55Nf46X6mvf+7dtZwjjVKuPwuxKQnEh1W95XoiknbJu7r33L3dskKlZQsrv7
tkIsXZVj+F0DkT3v8XRdyRmQdaBfRNqRlLsK6dzby1D0eYIJn9gSyIy2KrBF1cqyU6aF/hYDbaKt
oi2uKdrqnxy1LvBVq0HHaNpNWsXIOyva2Cwe6UQ9/BQNG6NAxcMgPGWO1Gh5vIvNycLxvtfc6muS
R+OyrsyHYGRwFBuuf9S6sKSClF40k8awaYYOgwdpKzuLBntHh/WFwnnKdxQnOElspg8Y1W3KsooY
A8nsdbTL1zBi6t/gkGp3arKmaDHZxolISfrq9dF04u4uNIqdalE/NEbgiCPb6I+mPhkGV66z8uAs
Ip6HZFPiwncM+3JJnxgufDdSN2kba09pbex6TTwGkvXwHMSQiYdkkY44OhTZeIdTMd6LyOWOuzz2
HvR+pAJRTDCtjOlom1RPqlm5nJwMgvwA+zBE4+7IJqRDiR8lNJPHCm9hH9bVfdE33xWZYpiquDW0
QrWmoxXFsvVzuaiG/L5xhvIGodCw8oXSrg13XaGf9skJEX19tWSS4UJXagsURN2pxJLi2tQhS7Bj
ylrWjXXbx6l6XbfS/+IgQNVar3zIM3zjtc6WOzG9EEzSFhWOBgYa1KOoEv84WAfiseI4f0Id2I/M
Ti1GtnykdtlPLazxhs1T6MG6mW9czuuxYuSzEoqMz4m8bdxUuW5rRpJahczR9rBLJCkVRvar5ffV
97EsH4fSlo86rCelKOGRTn5LbdFHR+hb+lYLkR8lWM1SAxbGzyrkJgJkhHH14pC2UJNMU+mOuVX0
jAcenIxonAFD4jlGD74s4rpcg38a7wqwcGgzrkeSps9lqioLJHfmJo9y9xnvynPRKeo5yNCgG5TP
mh42nZWIom1fjkfSxFQ06CFYxKYDQmwRCD3ioYicCmqhrg7dd0LHDn5cWvQc6JQNYSX7DdYL0YhS
T5aEXanFt4FIWvUQkpdMtRtaCWXRlp62sKUa3FI+ZeHU6l+rCKfOHUZ9tu5tGtvyvpWRDV+rRBFm
xpS/WY24hVVrbApzaAie6tlZhtFGN4IfWNbGp8wFwD1qcUqxjRGv/QxkxnyKQECRTdT9fJVOJ6tR
GHhU0kv2iSQvnxe0vsTzV0nWjHdoIa/LIXHBByrKlVWSLBtH6FlIcLmGLWUlRZye/dQtXkesVCEn
hxURNCM7iKrE2Bc7rqhcRIOoDsS9sXLS3VVEVT+UWECvfjyeKpio14FXNbeI9iDH5rZ1ZTbWSqRg
MBlPgcMB6cq01r6zh+A5ZtL7xYtw/SMGjhv0X58TCX1JmtzbqoVw1EUm5a0/VNkuU3Mkc2VeL9RG
wUjIYURYw1pYqHbS7OLIzHaePVWL+9Wt1VoHxRf9QVf94WAOidi3w6PO43vjlgRUi8y1dyWW5Tfo
2JeVLhaK3y01MwWx2NvuesyLbCWmt00xnuVIiHLMhnwDoLHexK1MNqPje2eFMDVY2melH6qH+SUZ
HqyRIaEzpPa+CCPxSL0EzW5MlA1TW7PpMVPD9rBUbblpyKUuEKzmx3HsFxg+jDu7K8SBZJPTgkh0
QKB4V6HovGduHfwVfPGE4IUOB3+xAwUOxNsKG4uLtDBWSesbt6KlBFezsmUo8n6vV3q3L3oFjmAQ
v/q5Bee2JsVjUFtJzu5OV53oLiJuye18m6Ij3Y5FEexKC8dZvHatO/I2jAYslLJYV9h3mV7c6944
3nSS0M+gvMYkBpBUCLDV5OCU5i6PwP1ZUbGC9Y+LlueM69r1x1VcqOpJCqY3nRi/CQoMrw1jtG/c
ulIWVQY8t8myF7Mu6jPtPvnNZxyNxWMxFYaqWsGpSnVYwtNbRde2UOiQjdPsZYVL22dWt1XgUNNI
0uVWxOoNJYRF1iybIQgeyEoX5xR/LNPXPJDM/n2D6/2iC231TvEeVBsoW5Do/cn0FeLE5Q37amwV
mq29VjXhykxM0l8tdTqla4KST/wdodlTgg3pa1hwwxdVeSg8LJtDeQTiKal8NOVDH4UPsi0n4Wb1
OpjPQ2QaX9AA4rthhs3O9IqaEmogamXhpDDmG7FsyC6B4Wv7VUQrvywtBcu56QW+HmKw8CkMdOxv
u+pmLKFvDKWu33r1DUO6dI1jLLbhBTValC4+mGnTvQqtkcv/Yey8luRGtiX7RWEGLV4rtc7SrHqB
FcluaB1AAPj6uwCeafahzVybF1hmQqQGIvZ2X64oOxyWuww+rHzs1mBNxB1G3bazZfFtLJmimaGd
Huod73E6TFngbShN2w8FicKrMiwgEqKNuzhlREivTdPFyuGV6dIc1x6Nzq+MjndXAzp3vSDcJAPK
MVGD7B0yI17bxKOTNBI4Z8oUFKJ0yowEjzd8q4GzlmiQjrYvzYc40w5yKsdtC+Th0ppV8mSDy125
pmHcvJiTtd4pMmnIaiFzlGxrIj2wx/UvfJh4YaM8P+DKT3eFFNY5oL2G5VyQmpWY+sFu22zLBZlG
Sxh/IegOXlyn2sFzECcK7NHVo39Kx9cjhd0vxGNSJQF9+DFejymgpQEAHWiepryW5pVYGeu0yFfD
rjs1fst79+bTmxsVr5TIr6FPyEBQZWiejRSpfJHm9ODUVjPTcddBzPt0YJBPfrESeUFwUaSSk1VC
FDel3Krv5FRCVs2s5qq5VfQ18KdmVEcKnIqmM1HR+9YdgBqkgJ7I79GuMOuEbOW+cBnlk+iHtlez
V41bAwpZgvMso9giIqiPKWHn+8SWT+Qphi9lrffXINPLl5haKbUrd7gRHlqu8lJoR66jxUNZpuk+
9uZEKGOAp03CGAF+NHIFHfu6sq5pUG81OSHmD32gIAlkECCq/k7VXCq5DFacsDxJhwx8fVcOyBdk
62Aj5ty5rZtPBJsT0RnVtKWCaXxZufs9i9NbmAYEQNhfyhiKJzdgpOCR37vRCfN5Slwa9w4Fnwcb
9fsecDrlO6LKWzAkykvHk630ZDMEDjhASsHb0o+/SOksLwD7/XVOt1c3CYNVohfHSpDKODkBEfVO
aNk0o0aHHFYZr5V021vbVA3cURIXo26QG4yZCeUAs9/1IdoWh0ABLre+9tPrqXA7hXMPDKo21ow+
0QBebTIp/PvoH5J2Gp7TAoGYPqEdVhVh5KRbdesGFewt6uOvsjWtQy/hZFh+rx7KwvVWfdNA8UWs
VI6RfQ4Q3j2EjdVd6rJvVnk8TKcmCExOzaO1V5Ep70EqAMqSifngtiODq/nslBElt5K1GTjEMrT+
eozoWU260zwTXHIVCnp0HmSzepXWma4xPRCBcRsZBD4Hmb1RWk4ax0CUIeG1a0PRwB4ZqRxgiKUb
PZn8j9EvHgsDr7ornPGCZoMw+MaOAMp74R3H5q3qdeNmTZq3SrioYjmY/nIKajiuOxLyE/B1tFO2
kVtowcNlCPB7mWUw7fLqjnf1WBiEiSIx/iYNetYTKs5tIyx4kelorEde+KgN3xO/lHepleoCpejK
N89oHLjaJw2gR9Ss41dkwUAlTBBsanLBXGs9dkbnrqBXo/VqMuMkmg+TU++HsSp9p1uVAdLiWpFV
W7lG+kktjhff1FcM25BC/bdA+dV3O45xKrrdSGALqYSI/g3UyVynUwK81piq+5XMehpUHYhAbCXm
kayx6MmmqHdB8vjZd379xmgEf3Tsh3cBFphz4yQ39oBqoS48MnWPSK7NVz/WG2oWNDh0fBpEZj4h
gyNwI2XuRjqceRj6CHo0QBIHAYKFfs7qjthiu+OgIuYA860C3BVDEm0+NNwrklbr/jjNq4U/9sff
d1MaPTuu/Fu/SdUxYIzyr8Xvx5oSKVbmdISiJ1IdFR1XuDyOruhDOAhXZLN1hkAxAck1gicDuK2p
EOukGMR9VOG0iTPbvSV6r3ORu1tRIA7gpPZC4a+eHHklfnsdlrp+0hFRERJV3j0cgRQoBm3TJVO3
1lvVMIPt0KPE2biKwpHNoM6dfe1cN4a1y6zo2OBxI4KsCg+1RiZa295RDvaXrGeO5uU5cYRdG0C0
mQ29iXDeTNfFjWQaq7SYkotVoV4j1hvQQ40gKoe0d4KK75BiOZcvbXT2WXCN3DH41IuD6M34bEiX
XN5sGjeZNTzaxZDsa8/rztjhiIRZbi6LJK77rU1vbG6eZudqbk9X3RmfGyONirTY83I/Q1ySVcSP
1Tg6WWEG1jYy+7+auOEuCGKu04oaku7bLd64RJ7bebHcXRYo7BkuaRYxkoO/M4CtI80hZmtZhK3i
VtQq+ZCHSbeZNOLvFpYRcYzGyk2R3KTO2IG9nAdaQV5jF5XjJseSeIkhwR6W+GcAxej9EjXYFzeH
dNxNwb1ErVTZzLFlTfQBQAfztNySWVBsyyT5e7nnu7n1n8fnzf7c9p/HDIZA9cOyOvW1U+B11T4g
Rec/j/0+PBfV/+UwTcSLT3RVPfza+f/36ZfjL4f2Jf6vWKSH/+dL/eO1FPY8BFm2tmoS57KQFNPf
2ywr/vXulvv/t2P/egkNUYSGCXvgf32b/3pOLwMjqBT2+2osbrHlmN8tkcDnt7L60S5D5mO5M26I
zMs+9YD8ZgTg32WF/BzqYXJFqaWYszditexqRD/RqotP8r3LTYQa8sT0UrurlDrVskEkfVK8pf/W
WS7MEiOy9sLz05fArz6XDRinhg/8KbPncoRAL2s1bQdZi3dK7ftlC526wMriinebQlcw9kVcPuVu
+t0t107gYTWLcYwWRISdU5J2rhVqz1+vLoxyhL5T9EGdKNl6uoqOQaSKp8Illm85dp3Ll4lg5Vcr
B4StO+B87bzyXvW4uy8beCR1QchohkfpB8PRGnOTC77jfkwMPJfPxuiGaSVwAV/Tsq0vkWCEuOya
pC+cfKqv0C7Sjaz77tQllABbAT//1xtL/WOoUbJnfsU0jtIosPTOe46L+PuyganVf+XxKJ91KlEH
y/XN7cRo/91N+bnN30veEGSuuS6Z7YCHToWqkT4zx/wKmBvNG4QjCs1MNMHZThvzCs9N/vpoACKs
B5SvH3XEBWxqCQZw+Us9IjVhvDvv2vnRs6iK9hWnXkh0vebupC2n16EJHpdjU9CkVB1X9qMBfvgo
htLdpMSZfwRBtF62UC7aPuLZh2tooQuHAZavudKvXSLvv/U+6Ysg3b4FCGm2ftnoxG9E+uso0yta
Qf/LnTFmPIdxzfoGOD3nx1WYRf6XIHzHjJ3+rfCQv7VOWe3UkCbf0Pdvlg3qCs+wxa/lHDt8NlGZ
m+jGRu8rtYs3xlXJi91Rp/C9AbWOmvRPR96W9ci0QdBrMjm1bZI85XOs1q8dY/jtGCC9RzPiR66p
nLnAfESjes2g2n+SQp1uba9Xh2xo6pchi16X9T4yU9zr0iFyZBKg6KmUQaPyv7oeilkYuO+l47S7
JjciRLtCfwt8cVg28JxhgOJWehd8KO5Vi+GiL58LX8wtC6bulYqcvXcj02Tc3OYfOWPOZU8/lN26
G/r4bNeDd/Y88VzlROtUTf6cEwf7TG4VJCIf4tZyF7dpcJJGRQomK38tHKZlST31p197pVF8DH0I
j5rR2+UqKYLHImB0Ned4PceibfZpnMhV15j/eQpPIKESFYO9eQtq9Aj/DVOul6Mvj1nBU1c28dOy
j9XOMUKpNW2WDVwcMI9d/OP3S7aLfZYhDG50kqg4Xcj3suH8MBTZs0JQ8IQliPp8Lt8rSWpAUlC9
X+7mCewYvXbQK85rycKsH7KSD7Wh+f3eFU9eKvM3AWP9BoL7Yzly36GUpZs8rZd9ELdU61YW6rDs
k0r9NRd1d29t0EBMp+ezl3zH3FxdioY80WUnDBv5zq6tcMspQ75nuknEdqkxQp+ft7ZtiONl+VwH
Y//UUYFednJwEJzC3Oo43bGTK4NpQ2Kdzs+DncKesXYt0ektaxvrxkCkelOWbt7qYPpcNgKCLvYg
RknTnPeJYOeuZRmNv1574BSvEq/63W5k8wq78mHZynDKggs1M434K1YGWdn/LPCzapepa6eLHbvV
xs95H8vaZcXv7ZZbhBurVadIzv29ItMHZBzL/W5EupzNFPp/PfjrZi2oxxFfcfi948xhoPwVX1OY
T+dwfkXp6HeUN+eX1PZlfMq7cZPmOu6a37tFOQFQepV+/H7lv45ELdTe4JtjOPfHLnZnARRORvnr
MLgl9QcvpaBW6LASQ1oJ+TxFLYxgG+hl+0FpGKLXVK0tUkvPjj9GF0o4DoNvIoQbrkj8BIoVs1/t
E9pSyE6EX+lDN75bZbKmbuq+DkZ4NMuqJC5CRmutS6eHxg7lbVkEqpE3ZRXRrulQ5f+xIk0Nkq1a
W/y5ovRwyyS8ptWyB4V3eVsOZbUlkYv1nHo7P8fy2HJLB8+6CQriFP9YEdF52UAcghv033sA48en
kSSE9/33inpE3hZ5Qbf+ffhlk6LROsynLq3F+W0tjy2LKQqytY3MZfPHiqSv/FVZkbP1xwrR1ERp
w3La/D7KcouqHeceuHrbP1ZoAwaPOiCp+I8VukT3ozc1c8f//tgx3ELw1HU++3nF7w+RQKQ5mZBk
3T/2GDWXGV0zy4X++1AI0CiXtOiPlhW/30w7G7DNyZz+XKEa9dN14ujwxw4pqgm6Md2vx+MCm1Ro
RwjiOAE8ouXNNr4YskcVY8wmACd5JDehIGNejx79ZCo3PhO4e1Ea1SZopX9XUtAFYypzp6pHFn2Z
23e/D+XGZ2p5L/KUVEKv1u8qIr7Gt4rpTj622ijdVveQmijPFvV3VfPvy2rR3tWcSeJbXn0PC1Pj
2VR1Rwmrczwrvys9JKE7NNK7muj2qlDEPFtqs7aElWBUziaQLuF9IcVC4kh8AqY0b6Ok5dxoc/jz
s9m3gnIR7y008YUTOOKjA7mFPSkMGUC9W9hilvCTQGGxG5JthtHuphquyPyL5M3vrYy15PMUOS2C
IIMmoVRbblVSFOS6yIrAkiLj2TTsZmJIbkXrNtusHqMbbteWwNFREBlSE2vtlP6VTQip0bkoq2xS
2yzU7atKCF72Q7QqYZ5MrI2MaygbbRv4MeVta9IJ2LAHfJOesVV+prhFH95UpCG7LTUb6ulvYBKQ
AUUDHV/S/Ihx1K7BRH7FvM5FJH3OPE7Z43J3JGolE96wWtbqnU9uXk1+67IrYLN2qzo33y5rB8/3
14La2A4/u36MsmZaQUG25uppf9IG33llrowBqs3hxs93aRTVD6nSpl93marOljY/u/hd7b4Wdfa3
rZFJtGyb1vEXs9L2uqxLXPkmqyS6LetMUT1NUaXt9TJOdzJzi21VochHA+VwJo9aKImOb49zoq3x
UHZOvM10ml7/3sAsGoJQzf6EKuf/bB6LiJsQtw6e8K7LcZZFOE4N4ISAFudQ9waplGz368l+LTEi
/KAr4O2Wzcvlubns4qYSdc7XUXWXGJDFKldx/qVs76kCxPlSxtFwrDIt2aTz4/UUkVfkJN/aWQjF
m8JX5+fuh949RZGWEYluuRvC8/qDAIT+6oRgFef9iMROcC21BTaEwHnUoAjjVmOHscotXL9mc8tw
JFwngDFp32drZWn+yXZVd7cYdmANM6rvYTI9Vp5TvpZu2u9tiXxMK6Lx3Y8YCy8b9HqzqojpuZZ4
LS+4aezV0BTV92KEElf09HuUSaRG6lMdh7v/orTy27In6VwN1vJOPYZFBlUgrTmfeFnw1ca/nruC
lrFWma/o/HDBq5oYvXIkqwt9r/qy3Eop659NRFr//fCvu/88FtXM6ZwixXk3PxYKg2PMt+J/brXt
hF6nJOxnfjzTm5xQp3/WLtvZvBeq0GL3+/Ffz/PPq2lro9uaI/WQWAkO8Gv18jKWxbxh0ARYs/A/
/WvlPwdYHtOhuayF2Ytf7+rP11JO5nhaYt7mY+pPbaHdRrcsH7V5kekT7XUnP5NV+hdN2nhb2xaN
rVpSJ8raQ2uiFyAbEOgRs5I1UMgNdS0KgpokEKkTElTvyCxPROHT8lgFIm2dgHekP6e9gkoZFNOw
AIuYHl4G3/xpM4e401w09t2U2g+2OwXPhl0fBNDLXY6eAoFR3BP3nKp1hYlyDUfqddCDdDvExQ8/
972jNkXDtYgN81Cq6bFBEaBl+hldCeWgykHfZ8elwiFb5JT5M20tma189gyJ0gYu52SWat/F9UkJ
uP1R2o+PoWzX4WQMd/xegJtt5ymMdYOuV+TB5BAI22q6i1mXH+K4lps8Je7MD0EaJAR17ALRJQTt
1eXGMbJ008VVtvU0MTwrcpuvoDQvoqOgLsdRPenmY5zlH0NnRTfh+9VbJwcUwUX8tNyLo534m6w2
697q4/A4eWN21+u/EuiElyaLXtRoi0Mm2vBWSJJc09DXP8J+OObDLDtzwuZgCDSmVh22azdEY67x
9jYUAR4izRvuy0JS4bjiar1Gg11+uKX9hojgoWKMbiStfWsZTaK0db2j0DS1oQM27qegsr7pzrQF
oPlWDygcqYLHAaPIIDUwncblIa2Vs+Fae4zoIp6wlBBa2Ae9t6mwozwoUQUPpQ4UlpqktU89Lg0R
YwEm7c0EKgI/WVbjmZPmRwQ1aG3ZFFCrem5hI5fA70aXp/KAR9lYQn+gkb+Yepy8ut2LbznpNYlc
eRzmMLEyT69cW3deKqJr5dvJkyaq19JMsnMd3+rhOXL7+BsuYkCr7XGwMQbIMvwbbAp477loqKsJ
3LOyyAv2tkWYVN9yI9EIzbrRLgwvWcT7Ito+fkuZTZ28qYT46vt4Sz0Ni2Vjip095PW6SFtUwdQ/
900XVPj/8a113eiurA4Fbcs1OVAxUY6tqQhH7Ib3kH4fpIiVb4XhX1ae/aX7kw6UXDgrP1mDIszO
+egG64gm+aGvA3tVIxPb4IFwiagFPpVTb8Co89TMTeg51zi3yvCxlnITB2X/ND+Sdfz1NLv7IHcq
vQhKVw/x2ImtndqfqtK1c1aR3cYXISLkJVVOQC1DI4IGKpujRMLjLEhEu46r8WbSXNbisfzuhYrQ
ICgDx8pr33yRltdWIiJqywAHckPEuTIo3ZiCOTQhjU+66+ZHN3KJfHbC6ExfyzsEhex20D0f2rn7
3SiPs4dDoJNQk3cKEC8RzQWNm1FGt28iI9+HcT2A/aHsMWLG/dKy+m3yhh4Xu28CmCnU1Yj8rc4J
zhDTPlWZ++HG4trGCRng2hTsk14/uvQ5X/j9l6sCmBGNWjIwY7NTZ0JGs30438K8RD5koLKDCPMj
IZm4pNAuq7NQ1c3WUknMe6cAnJnufmiYzGctOfNanKh7CR8J30FXrHorTm50Z0BjIIlABMUzWhPj
RC1V07EMQn/FpB+EK+2pAJvATiKAY4RgpNR/0nHVQh54jZgaWl1bnczZ7RdD9z8PBoUk18u8owWz
5KHu83afDN6Psi/OknHyxdSaeiVnblEhybCuD3pZA8yTn0WKTnK0/f72a5zc3Touxvewlvo6J7pk
7TeTuUml3x5CrZLbrI0/sGirp746V6WTfCAE1PeGzQjXRhfxidNr9hM6zBVdjzKbYTwRQ+OsEETI
HSPsd53uwFMdud/yFks9YxXJvD/XyMJzR3Dzpf0SZCjO9VZ717VRnJSFg97IiVswlXhzGn6kfWo1
K7SW72Ks7Dc3Nj5sF/Gn5s9aEmGubXQ9RFZF9nM9i/cDP7m4LgYtWqnXTljXQeXG2XfEJh77lh7w
aFxGdN9OZHwCwUq3eRd0h0ApueJjyPeaSqH8VkW0d3UtxqHQm+cms1nkyRO4tejSAFh8ztvT4Lb9
i96UBxj35orOD8bkybotCz+vz540/NPgxAlZv4SveVNc3wUTiLWLP+7gusw/vfJvUSY/uz4mGiEw
voOKCx6da0Kn3BLSfl4Wsczfybs4G2R54IOco+ibdvqs9fxFal28GWLDPYAIlhszIiNPX/DxufdY
cOtgjnVx9LQ+ebJ0JOCR6ZkfBJj+YCrgfW9Ueh08M0C2b/4dRla+BUlqreegnKdB5D81B616O6tZ
MlX8bJto3OWqeaFmq6G2ii4aluwDA+PsOMw1SS7M+gE8Iy46v321msje2hX/jShFD2RqtvEWOERE
T5b4LlxIfTLsYpREqDsfwirVkcDo8R0khRSJiVKMXLLaaw38nEQ4GGOT/2hRggA4879VyWBvZper
19BxHIRBH0DZw/d4+Nl0ujyQI1wf8ETvzchP3y2jwq4B6GKD8HMrZyVGH/nJBq0QNIjOOBppk12O
ttO2G4MWKUIsLqVaGl6bIk3OnDYOeqp7SHAD92H5K6nQem1HhZVvtnFQRYTlxuygasUt7yLv6KRJ
tw7HoH5O7WSfNYHx6CVDu45sBrYMle8xLsjj2DotLT70QQhZ00uvDauO+QaWl6uAkf6tNM1+VWZF
+tTHMdA5GW5cym37DhfW2rfVaki952yyy6tv+JuFQ+pRAyZOVyFtS4N7hPS165p4Qz7pMaY+nY5m
+EFqe0xv6Vva1O4xNKFwTSVV0qDX+hMjb/shK2zzqSbAbxfWQ3v0ZKj2IL/lQ0HN8cGI4/xN72Vw
1LUqWamkwg5VqB8wgZj0+393ek9hMat3LS9zY3cqPMB1oGnntd571VzNOC0vkWFu6N0pdHh18TCE
/rRVrvEMfSg84c9Pdl4INCCNdaqM1tjcBzJB1mOPANmLO+q1feXss4Qcewo82doUwt8TigOtG3kc
Qi13jR66uLe5d5RxR5W77aO9MAQgkTbJDmqe4UWa9uIhddzMmMXnvjvarn+0PDN8lE5XvZkGfimP
QgYno1EI5yO33KcIT18afbqoC1cNXIrtMFazpNfAA0wmVlI1SMq8AkFPq9QaK3N68YuvJirq18Ts
mx1BhRNxHywiq9V/2mKfmsQkSs82GbGKYjvNf14udMM6sZDALP/l5W5fNtYGzNwJtXL20TrNmvaS
/RxV7nHy4QtJUcUPpYgzSoN4SAQxou891dpeNfZfrRuvM5xIa9G3FQNoDRjk6OIOV/++gdYHqdGw
I5egxVfFIlMigX9DOmUxetN8VbYPy60CfqgdUn5I3OiZmObqnc6tWKOgREFT6y+OUicmL/4tteIn
fmbdRgZ+81hAgZyMDh9tErhnpgjWoRN5sqaG2+79rqwPJPj8RAgdP7kWDTjLMGy+Fhk/Mfv1rm0O
1E3ma9ef2SKxzLZSFxp+MYoXbs53bUpkcRV99xghWuC19T4S+fmrTzbxrLwQLZ+rbFKdVFh8wVWj
HZO46X6Mp2a01CHo4B9OvamfUsAYu7AJnq1Z4KsgJJ9Q7696oyvPYzA9FKVjP8ejGG6WPR6qkUw0
UhQxPfVE4gKDaoggEu6BpoqM/eArCY1wY3LVBfbX6Hebpu6DG3bqexskt4zwwF3FL3iVgbC6yfrF
weC/rcKq3XaahSBe2cV6jLWXaEnfYLbirUGpzpRGJzjh5BFrFbraB/0wClp++WZ2dbZTqbhIY0o3
Bb6kjyQrN8xcxx9hrYyHKRzrR1KxIdAMdrLzSyABQ+Smb0HXDUe3YZiSc+E1DKiZkpNsrlz7m6Eo
6HWcz88016heDD0qHxTYE/KQt16OIAArTEo5STxrPTe7Q+ogfQM27vIdwxuKevnateqLQbW6AXZz
19QBvB0NrY0hRfoEKsZ/ToOIakZY5D+oAZrXZQE/tjsDNUeoxsUAOFK1a7HXIBbKxH7SJNKw0MLl
jUplA7hQobPmMdtUnx2jaIp6AUSwzH0TvSW2SUdEKA3OOmjR1M6LQLigcXvN3kT+0D13hGc0KAmu
FDznQZZ+cVXyLq2GMsaoy41bWdkDsweyiUoCqRmO2A+u6dUnP0vCg3A9ZjODTZhu0tv0r/1axt+S
smGUVg9EYpvGuE0MX4LuiMn+8cLLslCi+NaS0LMx4qaB/1iN76GYTxVWdbF80u3tNDC3hgzdiye5
mDH4mc5WJctNBx0IJaA3rFURRK/MKr+V0ig2QU6atmrq6q0l7HDtc9F9qKTxMbVBfAusKb45XTjs
1dh8xbNWukii9lyZlf8QKlQ3YZnMPz9kPHkr1H4sJrxpQ3kl2zHZiwSRSdjDs6wj3VnXin/v2D6a
9nM3Ym8x/Np+5EqfrYcutvaYacg6oQhq9cWdFtD46LTkoHgOsrLUce9gadZZJ8VToesb0WblJeEU
rmvRgdElUjkuOhvLG4yTLWC74D9ZLVJlrcrEwYr5UD2bMWPiGMPjnNQz2iGEqgY5aKQH0UlqJjQj
M+dq707puWuKg+z4Q00IOLfpjLQKwmFL3CRmN3NE8a6+TK1yn5u8zx9yU+EJ5hL2gaUhQkf1gSbr
R5jiRNQt3B4F3rFLAVV1LWz+b6WOEMCuhmZT+uYrH+jwkNclUUv9F1KWAMpb7N5ma9URNc9rPZgT
L5RAx9y1aVkTTnT1R8xvmAX86zSULdfvGb8qK9KmUthN9InHOwKEQzlHf3VGjgp8VkXTIFu1EbaZ
ygr178yruIKV3QfmkJ+hRC1dpw1DWos5RJ40T7WmBQdKe9ehUOS7t4BqBZ6IB4thwynH8BfrLaqB
cLiQYxI8Qfnejv4gfqpTF413m1PYG3BruGhJujH7sH4RkQruZjk9075INj21YTLSd0MZdeBHY/WY
a7n9IaaxIrkSzW+qFaTn9k13BnHsrIeERrn/QpSFf9PskBRqgqIfufqsAl0PIaUVD2PHWUcZfb02
UBUcW0ZXnHuy8cns6bFqIgf1HBhIG93JfqkrBiXh5HOSF6P5MCT2sEZNZu46rSvvbmD8GDI1fkuM
+OClWY/SLBm/xUQoQqmMwEg6zDgWdeZkoQwHpwm5h6ZmX8d/xZFMv6UiCba4QjWgh365Ku2mhRXX
Y+CjYIQLqrCfuGiEd3xDO6tgwjHo3UcU9Niz+g+E5syQSvHdAlKw9oOg3NoGfpfY/iSk0j3onmY/
dLqlPTcUawDPDDNkrmmAGNbFpyhxPxE7IneQVH82VhO/m4oadde9l91MPUsQ8ydt1L17+uDtihL4
TpmLdIXC2dlL4ZERgmtj1/GcT0X0yGmAtrPf7jS9nG5tbb20DFRKvuZPyjBEOLtrNyjrk7CpI+kx
VUE1aO8L1LuJYClMZvsjGJzyJGJyxzNdhKdhMrQHS4TJtqX7f1OpBCfb1/Np1fsxI/rdqvL/aj33
Ycp+ZPUQzRDm6DnvOTX7zYiRI9RORvfsuiVQ27GHzD2fZplYU1Cquw9VafIemvHfk+Gs8+EtcqkP
5m4kHzMbi3834b6VEjSRnnW7mszUjUcnbFMFKfU/L/ee8jGv1k2Pwqns0mILWIJejahxTEz9zfYT
fe+M6cDU2391uppeQmfvUm0wjtU0veOdxaYNQOYUmvWb4Kqwyj2UFKU3ilvSetax9fRpBT96naYO
tR3R26uytd7SOEe8kZQ105Q3D4zOdyGNS99497Cql/FofBwsfd+5Q3haFqbbIF/yq3NhN9bVNOK/
BlU3IMeHWWQz0KOprFMZOdV9WehUa01DVFc3QLLkht4Wal5waYRW74IIk4JTWeIeoPTZ0fjpQPyt
DRl1H5IYcL/pHqR4c7XRefbjKX0p4qOZTl8yjEyu3Sa16Dq+53VUbrCVtPfUVd/Czoy3UnTdCnHT
dGOsdaqbxl3nOJ8mxEH3MTKHuwq+D3bXYWPhMqSb6IqYCYMkLvmUVV1tl3pLXDR0++a+n0g4deKc
iVd6CNygcZL8EnVBC7sqmU6x49xykBrYTnI6yll3WEbH/DwuqTTlqTAlHEb8UkyiSkrZbfzDGRxn
X85QvhFjkdlV33MqyOtG1jpnJVGtUug2zRTvBF4IhnD2riaZGaOOss+FSTnScfNi6yaOOltqW9mM
MhrNAJIzJpusyYIVtVr3yY9SdBO0k5CyU7/SRgKUMyIOCbzKmRIV2kkkxV45eKts8wJCSAdM5yYn
mGnM5wbvQxO843RwthOi/C2T6/RsUAhXBn9CDAvBJuQdP3a0QFfxdjIbj/+8tF8I7X4fDB+8QMaV
JJ+w6YdkfEJo+AgdXknGJODgSJBbjKi3uCmDfW83V3zixXM2guozerwjRTl+Z3COM8OvL2lc84Ml
VJIeT/vclpH1RQsCTAwCBegv8V+4LwKsMloEB2zWDHWB/wINDJcYw5BaM/LvsWxuMFqrvyNkxkYT
hI9osJN1nlYboxHyq6CcvGIqltzbwCXOq/buRv08+QMmkda1nmq3+g4JcVcLO9iXevbl5XjEBJK6
p/C5m7HebRB15xq25AEBr7XFko/kTZQMHjsL/ApCN6Io3lTxP4yd15Lc2pmlX0Vx7qGG2TB7oqUL
IJG+KssXyRtEWXi/YZ9+vqTUPTrqiJmJUFDkYZHMygQ2frPWt/BvLeNw1eDplS9zEOB9l38WifWe
Wql1TlJQ9G7Pc9vtonbvOcm68WSfb6XBsoPqHzSQxbRHVM/jVUDker1xoOSCbx+Zx2pa2g+Sdz8t
GEw/K7d1feyndVBEUbfLuj69idYcbx6WiFEkblhCQ4F5NfjXhXIgdEeyNp3k2U56pCPI73upBXrS
mZgQu3kLdMskPdSakS8CsyN6xL5LRq3bpUx1fDoAJWz8BJ43IupuOwKKVdoxUAF0bQ4anxd9gDfE
/bFjauQPLYwiPzr1dSqPda/i0+8fbHghO3Z2yU0zVuw91SJPS9rIk3H9WT+saOI6o9pynJt+M7+u
YAKOIxo9HppW/FTUaJb1kmhNdPTzA+RrfB6io57JB2/v1flyglcsNqZRUjdr6GFEJoqz8uaPuMc9
E0mBa5aF/Kq4QAqU9yx/pOpDMtBW/EEOfJ9UXFDMJBg28hALx2mQM9r90rjrZ5kdnAXFOmK05Da3
tYLpjnsyW7mwZnTqjWfN7nZQnFodhUCgdRyapjlYR0H12mrc9VUPuyB2hcWGsv9lDuUp66340c4Q
sA1uoYWLSlj5R8ayRQRuQ9TGZ0oFC9qToEYmOkYaZtUQ2B4VIKeMesjppQ7JGD0j/+bKbCoXL6H+
uU4ukWKsVW0dBsiqd6CjypZlRVbPO76lL6tzz82keNTGxlevgARmRTXv9T5gA8V1k5oG2B0cV7r7
M48r7QTz6jDGGCrmltuaxdEYjmV8vRev7WjChzcAFPQ6sXX65EvoCopZvaBGwCX0/wh++J8YbrIz
LXbtwnRsF9rln1m/i77AlbAryMzXs2jqSwbXiQCCLUEvLOofZOH/+Jj/V/xV3/2D7dv//T/59QfZ
tB0xEOrffvn3p7rkf/95/TP//TV//hN/v0k/urqvv9X/9at2X/XtW/nV//sX/elv5l//56vbvKm3
P/0CHGuqlvvhq1sevvqhUL9fBd/H9Sv/f3/zL1+//5anpfn62x8f9VCp698Wp3X1xz9/6/D5tz/M
K5D8P/717//nb16/gb/98fhVfcVvxf/4E19vvfrbH5ph/NWyid2VlnmN4bWvOSoTF9L1t9y/2pau
AzQH3g7a3Lb++EtVdyr52x+G89drIKcJhZeYFZ2UtD/+0vO4vP6W+VcSnExw4KiKJbBn84//em1/
+gz/z2f6l2oo7+oUChx/+s8EeSBocKLtaz62abM4Zd7252uoN9rVwOcEQ6ZubkmteJ5boi+6ib5l
cpjyJUQ9+e0k9ko00T43dNoyo2AQk9nG2fT8WNoFvqkrSFecgPjQD/ausf2Xd/Sfr/pfX6Ul/y1i
mtfp8v54FrmtUncNYqb//Dq1KWrzSUvOyazdpGZ/p6J03uZt9pOpvHbDMfsui772JZ0EASIeP4Hw
6NXx9Di4fcPE2ovCMraejKFz9okqPmGfxVuCEZ47UT6nilQgk4c1bkE64doLzNb7drribiw8O5By
YeOTsHVnavMDWN0G1WL/JAr1s+zS/ZL3BkcgrF72J6cpznepcDWfs4/VUcGJg7w2jApkQNUzYqjU
d8yO9A+wRygFKt/gtFTEHu8YSpNIm+anrCn3FuJzGLj54purUQTkBY/7KfIeiVqLJ4ounUCB3C54
NaJiZG6jTrzBW/SwTlRxfSyu3ByOWzWQecxU9VPHV38uu2tHA0ImVLVjbnDY3ydWdW/llElVNX0W
zqyg4yxFmNpt77NZhP+Z9oE+YLc0ZtgcGuyoCXvaJiV2IpLT/Urbv1NOukNGjWOmluxyPcM5Gfp3
V7whao2xvTJBNnM3HJulDSKNmcxoxvk2MucL67Zy5/Y606/rD5QClF+azIiGZ2izSpLB1TBeuwL3
ViXyR+7ax9zTyMis0iIo7Zi9AS+yHNpNqo2nCY0oWh1We3Xs/EjdIbleJB+tNoT6lCAYQQNWx+mt
QwyIb7M18D2CJ0uhHb2SS0BoE31c3X62kbuJbXPLY4myEJa9U119WqL5XtL1F2yifR4UKQBPEJ0k
AA3Fcm3/3p2mskKxDpgHPSuYUBJEIKwZTu9bRhipGr4Ne/yKxbCTa/SD0BrC2Fz3Vus0iYuouhz0
ud87TutgYFoo6OSZYB8RNBn5OJP9i1U7RpF0CaA0uVChAV6aNZFIk7wjRmlXRssOE1x37Ob2GW0W
DnJvjyKJS7tuPT/LsMdBfNIcvfANkA4BblULy5MC5gvO7lbVw47kQCpik/1oXBMcI8RLMgBMBWjL
OtQKIjN7dyjPo2p5FmWltvM87MfEHH1Xdq8m01Yg5tqpQcWWddXrbPiGzeCnQnKE6VEGiI2z0E6Q
FdXoPnqPNLqVriJoDXQU6VGN9MXWWvDbjXyrmIVuOm165DzYpgtK0yo3eOgPr+1E9BAgEm9HDOGe
2KkqyI3kB/gHlNIFo1EWmqwPbgUBQp07fdXL/GDGcxo0CAGOjnq4uV4Ehj6dFmrlPk9oopf23dVy
v1xIemsG8NrIZLvQtNrvpJi3jlctoZe6fmpgZQH3uzXSq3oZG7YXm0cJvmIxRsdHxPpVKtxhQ+Hc
WO67rtp9bBi/Zqm/l8xqYQ4W+aaWuC9HRWaSttRm2Ofj0SzenXTZarBzAvLWr97MWy/qHuzn1Kq0
UETqm7lhkBnNq2nMr3abPuGk+LBJZ8V+ypTfYcUt9Ye0W45u3bWhztS7ssE+A1Q7T3b/rJwl84c+
+9nGAOkxlb0WKIcXDCd+NXKPRXN3cFL+mtwsfa+fF39oUGSMirXyULW0987ZnuAuorzifdhrEcfD
OKB47IR8bFvxNdppxNbYkNQhdTCto3mI8c21GRsFgDO9z6DnyIOIjVvhfCbFvZxyikc9e2HUGO+6
MUvhMqhu0/aL5+dJhCSp+omcx5/G4Vs3q2YHMP/s6Nhq3UyMjFfUTpIkGmAzZDtRUmVZ+SXq1Rle
2SGeKkrrMYSCXO8nCcRl5tHUuxXRFJGw2P0FDVnQeN5sb5PUBwwFrAdYPW0SrX0gd8oFNS/8Ml+b
YCKjitvBfa1Efhza/F4y8sL8LLnNhX0YeBIkV+CCEyZ1dYnKbGYzC7N1PpSYl/zIdbEylPoP1grS
wxTQM9z1He0XuSfDXZx6PsBX94A02fDNwQSGbzUE/XjG1zBlQZssyPOAZThCIuF0QVNUOuC/yS4+
yO1rtstsn9v4Lu1pF7y6erOFTRi0Hn/STLb7Cjh2nU6XpuRsWvP9gm2VI7O2kK/hIVne2Am08Jh6
j6x67khyGIeAn0BDKeOvEjUj9meY7gkbs9gsDo0JoMYwbtYr4N3RxVXkFYIAOSlJ/7pEIg1WynkY
DIe8kw8sBnhcPhZQMbdOaqF1mfvdOsO763AKb72BjRpShiAZqzkYp+WOUuKMW2XkoIiQ2I7dTRRb
1m6UZLq55rPUhoRuQ+/DFRFkwBI7MB1IYgWtixJX82qcBWvcZbu8Mjdp6GWFzspzoI9elwigAc/B
pCKQz+hRictI24gmaXybpsRnhJ35iZRZwO6ZuCQeGr7nBF0fe4zgrPyuIfhh0ye2CAA8P7IMhXS8
gLWKupF4qzrxo77vL42E/j/UEbHqPC8tFBpdLqNnOlZUDhuj1sSuzUYBIl0CK4WyvQ5rs7PXOd/g
BLc3iSzMi1OW3LzlL9mOd66bvEbZhDjMrl4HRM1hw5y1U7DOyGwhj2uIrS2TajLwLEyn9Wp7viu0
H8gOJeoAvBxuymFnc+PoBVumNQPUlIEPERMLEkfLXta6fckzcSemxdrnJkHjPfBnOmWA4rWdBOZk
QlJkE+7nbtqfnDEtbik837tWiYBrE0WiyF5ytY7bqqi+tMVYz0tvnkb4XVsrSnapVtlnhvGIxWwW
HMQPs2XvfVe3Huj25MPatvE+S9op6CvrkDKcvYrW9p3Aq49Njiquv//9Q1bbeINku2nT+TJOc4ZE
LW42sdN+ejhox2K4a72zLad3JdwdPZJfDdcXNGAIBaAEndr/fU8yuNX9sluoRoA+rCRquiyKlVbv
PDW/45zvucvSSzd/L5Xc2+5xyGaUrGPhT/mLadOk5rjvpVefOrr3TPuWNo5ADTmCMaxPaVS+aY1z
ceaRTQpWNUuLGbaRbjwu5o9OJ7UhmUGw6u2y9zpv9s2WW2rxrEdh7lyUn9Ss0WOm46IvPAhTrUEx
ifCvHUI8QoNvNvbdkBVo5327m4uwriee14q5+6yjLUiw2OnmpmU3i+AEcgx/mNGUvcnd5C4jwWDb
yGny9Xp1Q9MsL0Uy4aoHmGqX85s2s++F0YgtyLpHqqptnJLwvjodsar3P6650p737boItLLhqy7x
IV1Xoj4EMUEFnfQbx3KfnKNXzxfbaV+t1H1R6Bkm7rtDtDofyFPP87wIX1m99AkRwhWdbytnpeGY
+m9oL+OIUqoa96PHQxXFbBwymvq0vOm41ux7cGn5s5jmYNIpfyGB300xD5nZ4uixl+4ews0jOBBz
71kMvdocFnnnaRdvduDNIBCIjWrYqClDcjNZ7rZWbH8KJqnJvJzNzntXLauSTGNiXUpIG1Mkmsem
yQXPEz+OlWKIH797VuM3mTUg0GoRwjF4TPlrA9BydTDmOEbbm1YnqsRGQrqxK+cqVZNBGsu3lIzd
jRS/lgJuiqe7EzX1OIejvEagMFRqkbGCkSp4oLVOfWDiZm1rrKyRVgHNnCsZxGUbk+zFK0qEHh3L
KKn3SYrLbYAZksLQwW1deJuUT6V2wHql2aM2xBUOS++noYMRi6C4OZ69YxTQBFWxItJLvGJTmIpc
cDdSuzHaWGbzUV+xU3XqLeg/cr9Jr7PbquIN6qdNQZLSwp+0evIgIhMruBGvB0gSRZD0lRaw73kb
k5zYbU4Brt0PDn34Hq3Ok3hkMR+NP+aWqcXv/+za+mei1exZ8ks5cqbSb7h7lrTvGcscux7Lpyqa
v+N+8DvUTt1VvJQWx1rifNLZzYB7c+WGlaC20XsJI0E8VGhGNgM2u7Dqs3sNY3mQa/hfVPG01CKh
Z6vaLQN8YJzTKDYQ+QGNTjEZDcTQBFqafxhKgooKIOjV4BuKY9Pa3msZ88bqTcDmTYWjaYB+yKOI
GSIRKCaq23HtHeSwpDakBYksaQJHaTilfc7js06/wMHsJ49iXJORt3HImBmvMTXdCAmLPjQQDp+D
xrE42gtfRC6OfTKc9kj3FzDf/OU6WnryGsKVpF7jZ46J4zR+FQ1fRZNwhMHUUK+52QGpx7NR6oC5
I5fg4vkslnV67qj3jD469FrcbuQ0EJ+Y6Vt225c565ebkraPBNtN06SCEAx80YnLW1BVezNyX6rE
4zQTm3HWb+IsutWzBPrrUpXPSTXTJyTKOPQ96RkidV7KKahWcrAYdmZc1vVP2QLf6GZ6XoBufiuL
GsvrVfxKqtLjknz3803iJOIoRX/RNZ3ges3wZ8PkkTP+8iZ92lmLd27G9JXHNHaDSrP8pTyOSfXU
cMMFMwv3YMTDHWJsnG94AOZHp4hAXrBGv4sjlG+Tsj4MozGDhvrXTAFNam85xhG/rNvvJp3qYE60
e8euwxh4VJi4XoY1VOPVJhRpZWqIDdgd/H64NcMOHiIw/2/VIPWz3eJZrBS58+ChTx3zG9WwdjN6
TM7WviEJCzm21W2iyMuDqO2QnFkEOcp5tHYkc1YeHmgISw+aIGhbc/qQLTaAQw5b3lDv2Fnsvtwm
86mC+K4z87kmqkKiFmLsAqwjnkiTqDti8VrylZyRtp9DbgnjZ07V+b7TrhWcS+pu0z+KbPzVZRqp
K465643sG3lxILWaPd7IutH7mbrzZmns6ULLcjYXlO5QoLbcMj8HTOJAYpm3OwrAJ0uZg9MsgON6
+1imtnv2OPJrWw/r1SEYnojSqBg3kd1t69yh5Kpf59KYdgkRRLUZQ3SCyHljmqZFSAdEFJiJVgw+
QKvCqmTq2pnespNaRqMR0fRnC2C73Or2eJfGcGlRNMOY4FPS1EYuBGutfbqphWsw91AflQUDuG6/
NMfbWNj+gwnppI8GIoxYS7PKAZPd2brydYMCaRlBNnWs/assVffZ9bpkTE6rN4UMZl4yah1tsF/w
wPBGeqvOS5cEUpmQCjtiipw0v4/JCAw4nHbTmt1n5YTcr8s21Gdr6HUpVC4cCxvOROoLL3AGRgNT
piWhmidBp1FrnMPQ3xxKHjp895NhyJ3tiU+XCNtQJOtwaGzzkpMOO4+T2FDC3QJfQs2ZlDcr2iZK
7+qFuZeFrmFiV0LRUbvJ4BPsBEJVY9DhlvkvpeR3WSE2tClekWG/1N347FUakVD0h6MqL6uWh3Jt
PvrGtCGfoGmr4jaQzrTvUz33NZH+qq3qpVqAqhQlN4Mh88rPh/TQXVU4bgbZuRpdYIRefqpRM+Kw
JjaKbCDzrMfDe+Q2gai0ETOvwVHgLF9Kb2x/Zmm4zVzIMKbziQoGUHhO0BJrsOMQ/gYZNKe+m9ew
yKKTZF42XhUxeCIqdB0CZULFUso3CixIivsgUeOHsmnm1oESAg3g6NPQiy2Zujt0QwRMSB4gY+Th
17bZdFra3uTsvGMvBXdMFBcHwdfelMstfRSietJyeRJ7E7rblijbmlGQaJpgpWrZjYbF7HGyvsmU
rWHOi1OGbhhJ9MqFO9lMEAlcUl0VrOt15JQS0lWZBAHa7Xip2newsp/CK9bApKKMARjS/iEvIJOq
VvYlauCgmh53U/fI02l8UtUhQcDr17mHNM1814qW8JeyJrHKmh49kZwYl+YBo2aSlDzjoUZMpFvc
Yvj+3vHdcR1INDRJEscbb4lPiLG2+Kdu2SPHvpoYffF05zkNOzKoKuFtekmqkVhqGNQOU7fOmO/u
FruRMPVg0VgT1wH6aSKwsgHvWdCthHWWCTSmcZa3k+vyYbRzHmra+MQauN0LNNVYWJ5Esk8YzwRV
nRns79yfU6Xq/VKwzhoUbFk23HYQd4YPgJWFP86p/ex2OwuXQOy8NKKpw9zAhntNicHf02I4LgkA
W78rNrwoJ8WrU+MGQ7n0aihizIwBV4l9Eg4tgJ53J3A1Bd+wUpQj3TXcwUQCOxwGRFLaNfQXTcPU
MMgDgPKt2bD1sntiGdbAq0sHJFOZhIyTt107IHEvmBwOpAzNo3NIlgb0boTmsXAMCGBo8RhI82hv
TPh6c49ItbjYvQmVvVVxQDyJv7jGpS3acwfqXRn2a2KG0qE2tnn/AxTMaAI09pWlGdMm0r+ZjnVB
zUqvVTxFpvglS4RBRmK/auxDnSl+j/Mx2URm8hYLQRnKolLN0jeLieczdobKwJK+OgdpefD2HDQX
Tv6QedwusY2Xu6c7YU3GZ75dRXKjgabjSV78SD2qK4UNifvu0xkJpOKxM/DcBsLpc4wvAIv5pEsI
y/lq3ekpcY6Dx940E2z9RhPBMFCx9OoeGDhqPQfymjW9tvhwfGVXhFVGgoJEW45ahQa9+1i06l7X
zCWwlPUNkPpitv0bD3LjTHjBT9HLB1uKDV0cypFyNENEsDlHlcaHNDLBKhVB5CTAzblv5vPzWhJ6
TLwDJgyGiWiyKF2v4YyO7fhln5w6vJEXaDGz1H65Boao2MXM7XAEFN0zMZRI7DRabgB/Nez1nNWg
JZdHUT+wKpAbvYPyPBMGxT1vXofJ4kBpf6rWgj7eLOJ96tY/nFUmvmUzVczjPCTb5a1FGGrp2TOe
k8bXKtwkhfuL2L2vqLzOo+zq3UXvtT6NRsNU4lVqkxtMlc1aeeXiGSzMqrhHR3zArbfp4p9MRRSg
3OXodVocjCgi9Qzl77KWuFrtIQ0AK77Y1JhRFZW7GCAOBbUkOLz89jJ5u7h26Zszw00UJMCzYyg0
iC4hcuibhaaCB/RA+0lcOWXkzCFtXjqn0I6VsHl54zPKVu2BQeycEQlZ6xazyzm5DKw0GLczFBP9
tp7TV1VKJ8BgDVdSK3bckcfUthhQIRmyiaiLFaTJdDTgJM/JZhQSPDG7p0qXqGK7+EfkmLdzaw0b
17yGlJkMlXJ3Y6TWDYrij5KNKK2as2FKNx6Rw5JGb9Uklg8P4zTVG/yOBPKZ+vvsUSxh+z6MVrFb
6uXWMGfcXw53ahySZot6Y12eTNHer2YekydZcUI23hM4GBwqHr1I3ec3cWntqLV4Flhy71KimMrt
TwQ87VxkRYEynR1hAe/IrImPtNQld3dWkwCMJdwDW+/VMXQ1GHXiFCdFelNCfTMKDf80A5pRcoA7
BUEAZYkst3ZvmdqGs42Cf0ndq9KzfSNrq9l16VNXgS10WAQHHTzMDDZk6ML+C2ZQirJoBJ+aykKv
9YJhtU4dOttdNuIuSJb+ewS+jFiHmapZb3vN5ek8EIVauyYyytnWN/VkXSxVWLfRgDgQfdMdrIb0
3MXrx+KKFNsiRmfkMhcqIdaCGL708ZvT1itJ1vEapqVOKdI9TKRuO7QTo8Fol8Yq8efTiHp0tNeE
aT7DkwVECY+35jB11bvo9HUviF0gyHSTNNbJGKNskzXR69Ce4wz1vluLc7ziXyur5aYx8TkVttZv
2IGYGynXx3VVH1lthPGcqENhmHDhpeQe2BuDM2wXZV28jLBHmq7HRHMY6GjQ5NvZH/L+I1knbCIZ
zXRLNatUDIqHaAqPjyxT/W3e9K85uweDdRKFYhF6jPGIt5mvyX2AuHRr9WX/yRoroSnUpl2HCxfp
E5P9Ej1+kXX4UkwAKrU5UDFEG1fnSOpbnaEzFgetJg4EJ3XqS2hcbPmLaIuKr/PnZfjkgIAPXE+M
Mej8oqo7L1WF1SgCbZSls9+LYbzMRY3zwe43FkaPvebOH603sxR07GVvzeLDAYJy1Ccz1FGMeypN
H6UkFwuINQCmTx2F4lWJ66MVYsbniJcIJlFhbiIGmFzj00d8x9TJOCFlIm5O49kmy5Fnd1Q0oeNl
t5MzPbU9uUqYgBG6jZjJYz0Djmu99G5+HEGrHq1iOWWrj43sIdHIAmNC/WB1VYQI9bNG9eavo7dp
7IwJeT6x/rPuzZ4qNyUQI4EtuB1fWme8uC85LF4ekCJLz2nrDKGZEwz+W9BX8lwJZD/p5G8m1qkH
FntKdW08dkbpVwi2jvCyfVqYK2qzZBJ9ieNqM8qyu4FPWO9H88ZJGTb0cp2favild7kut5y9C1bY
NL5D5YencvF7bZie11ZzL3UmfmVJt77GnJrByvvhM/HRsEr09U+At/A9yaJryxywYKKDUa9i48Hw
1McCdNQ12PPVDaV7pZNGnAABVOlMVAqIeeYi3Xs1vEuo8PDpx/t67hEmRwVpgo77w4KqHyaO3uwb
Rt+BI/T2POt7EcEiwBu/7BjS1bvJapPnDEtoYe4MVAbvGlZX5KFVeWMbZXvLmkIPGres97rWOTs9
fcgrt/827ejnpNz6NTJyEpvhDB6csXmUhQ7Mpq3ag5hSeSP5HEKRN8kT3kMCXFvMUsJZ4jOblMzv
Uam+KNSfbixeGZ2Ky1Q3OpUuAWgte7XRlXh5BjwuCnLhPh8xMmPAKhguTf3GG7Xq1eoUO4Ych25t
Fp/mFLfPSNqWjVZMnKq1ap910ovCLJt2XgOXJrcn+WBkefNglTslPMl3gy+Lw1ELXRFlYcnqiZxY
u34seTDuugFc7NAVH1WcdHtRapiamJWzTYPQ6F7gx46bBfrVAJ/tGMf0zHl046o1PcQGlvV1JHlo
tayDgTaaQnim7/V+DTn/z8b6MFHm3/eKEQuP1koV1b5/tL1vAxV7UKnE2eJduK8tDypbb7whbq0Y
CekpEDo2NInkyezxofpjywqpdF6tNeHG1PJvZvrSd+rr4pS+O1Rds1uJRXYIjgmgST4aE/2DAUB7
0FMtYPEJaTI28oALPU3S9LdfqzQ1UlkVhw+SNidEyucdG9e7VrO4MySFbEOqik7Zc8ixJoVI4d/i
qyJcibp4qBokacnPTjniSVYQ3AbLe8pj2qYkztxLb7t+p+OhtmcV38qkfuaqrXekNTHf5iL346JX
qNbUuCG89gbh94R7Mbkx6ZzO+QrcZojWY6as5mUZmYQoFSxJJw5mQ5/u9XZ1N1v9Z3uNGrkirqY8
abdtS4AG1+7BFWt2HpazGCZ7kymSXG0O1cLDp62GmxxYOapD77nz+ocJ7OaNJsZzmiVTkDXzs4n+
YusaMD0NR/zADrJ16Oh2pVifCbhaSANfnl262QB0i9ypvKhCs5BF4BZ0U47ssp/02XVX3vaZh0nC
+yVQnV6V9dmBiNpnC3Xp3ovyJBjdpdor40SI90CPSEmAZ1iCNNgyT+m2i4WRASwEwRBEuK6MtLuG
mBL4ENPOEM5T0836rjOjX9Zk9LccB6ytCqfaJIRtngusVPC2JSSfeLROTovJJNOJt2h/9sk0HERr
VqAg0jtzarFgGzJk5wEjt3TOWHrZvjSJL5OJVnDAsIzc/8imwuCdwCtY8j2GE0NRWoSGOYrD3MZW
FnZ4IIJ2UUWbPK2TvQk5MbBGQoNzS2MvQ6VD+0T0VEcQ44KwUkcBHK5ODcWZJT30pik0ed/CAcL3
kWUaBVsG3VXFN9CEyRZl+6/186UyqGSdQX9ArlkdFgqftEryPR5sVnxYnDsGO0FDhcWK98HOS0aC
MxaNubE2RanfcSSbIUvfi8Wa5TgwcLR7RJSt4bm5T+V4U1Y8+q2GGAFyE5jFpXzV9QcACEBwWq9C
oS/6B3aIfIQxBxZKVfhwY1wfaZ2IhJQ93FV+lXlW9Y8fDLa/OSUUd59mTs96vN44HvQi4L5Thz3d
XYNeo+0hJXU0qjRwE5DuRqvaQ3dV5MT6l2WUKVMMVot5dMCF0hzXuWuOcdphZ9S6a1no2cd0Xe2j
mzGlUBZX89Da3dFmecTCf0lezNwBl6T1gG6767/7+x+f4ro76t6489hvc5uMhJFZ0UnYtXtkT/4m
27pBj/2uHIvSHwaeWOW+N7tyPy8Z8gcNVxlkFUKtyikJ08k1TgUZByWaXDCSTXWUq4KRoUNSc5uI
9mUsbluDKFbc40E8NMlN7q7drtHbm0E1w67QpvTetCa4Ikuo4T7c9sswhd2gv+hSb46GamRok/3d
0wa1jBUxNIdGuQCHmioMZa4JecQr9efSvmkpXpjuVahIWftyyi1PvNStaA1xIPy7OacaC1y5zNDD
DeNbRRyFTKvFvZTRa1Oaj3XcaReLgeaLZEU/ps+2Ac2rd+RbV3osdor0nOs1/tTumBB+c6PbY3Fd
aD1gaF/RCBvMystrORs/rxXHOD7clrbVfXE9Yui1ZXpOMRoFUc20yJUDyhI0Zd1aeAQDs7/pchAR
bbXs9G79WY/2NY2xbQ+sRxQ7vGJkzQ7SC7KLHZriEKfMcCZjTHeDIMlAkZ59wMzxkPKWnZjwscJ7
t/E7jlab3qqo2gGqm8Fxmi6Pl24k2FP/lg0qwMk7W5q3J6WIJSZdAK/vdikzFeYio8qHh4oLOTpK
HHm+rcuYUf/0NJAmuxF5LrD8JneiM3mkM1cvXIJJFBnuEmc6yBYkXOuS7EwAiLC2Y2dnX4Gqg0vg
OGlnR8hmMQkWKfsti3NjZbBudH13Gtl6YAUiSEUtcKizuBdh1oDTzocYqb27HhyMkL6BSdw3SKVh
LFARFCXIHndSIzpe4RPmQMFdLax8I0PuoBdw+D2IqObSr+2vRnNsbE0Zo6CkT+7aWNgbSOPWJosl
Y+bBhrZGlo8Pv6HcprjtQuGcnIRUYqsEinBN1Y0pQSpWHvdavZzjomhvR64t38q0vUx0xpxOep/N
2h3pffaWbHTjUnjnNsv2C/aroz4wsM6IwMSnnz+naMiOikHfVVblURMxA+hjZIemFunM3TwNIrlg
+tSPR8Pi6ZR3zgPkHFY4ZXLweMe3JtY0glrxr5XMJRaeqM04WHfYEbh/1BLYiTvfYbE5r3RmBwOP
cNg07hyomYvKva4b9TnCVmazI8utrTsjKWuHPJjH5nm0vTUc42g/4VI4OLbNaMdz8KnTizPFum0R
1TCVjejihRbw/QVd7jUv5jA9eUVd3PTpM0Ca0XDKECPWbXRXRWFb27cmKWD47Rl4eR3J4aRpbIRO
gqwbUwR6tUlKV1mXlEjuS09Mu98nhBlmi2lvVUxOw6IyfOdF9muOOW9Vaegsb1lWN8lFJTG96/9m
70yW40a2bPtDhTS4O9ppANEH+0akJjBRDfq+x9fXAvPasxR1n1R3WGaVA5pSFMkgAnD3c87eawsz
9gebbY1UdZtYcCwBmmEdbdF0jD0csuwn19di5XiTzex7FT+qgsRQUkT3kZBnY7WNRO01aoXmVEQ4
+IJgOTCuNc5WeWdn+hsc4e4ST+He1R20dtGK7SDUF1mwucf2eJ9pVHZ5ome7RLTFVVGprWZln0ou
va8H3/CqTwdX0RBhAl9elR0hQWHZ3QxUweDq2miPN3LeirnfuY6U1xWwcgoVuSvWlHlCR7y4CPC6
185eVgnHejC3Ms0MrxgJ7LXyqj/kjCVdu1084hyYw2uHIFqqo2roJ+qM8TyXd54DIzqaNopxeQg/
lktPA9zC9ydcY1PLMEfaSSKowfcE9wK9AEr6Ex1uGkB28dQOg3YYJaGSPOHuth8zLGBh69kJWYyA
ee7LnNJQ5FQlynE2mlneDcSTbXpsSDuXAZ0TrLpiLsOxJqNIusVVOk3R871r6jmCGZNbSqd3FA+Q
lO1FYGCMvqZDm2+XoOedps3TIgMz5oph4hTekP/zNsgnx9UCEiJ0k11fa7fUGVSfMvoaSTd5Cw1k
pWx27aWpjceREQLLhF6d7ah5jEk3ks7osjmAhs/K2jgy2GS0OAc+D2HsFVok8Hrn1hXHdkZJE/wi
s39WRXdZwn5vmQ2bsZF8tnGLeO6IfiqkR1vHP6pptrccYj3NipnsczQ5BRU53m7wo1zqDs0RG2HM
LI8uDzWCoy9HnTH5foiNT/FKdpbCPCRlzIAsdV7azhAPE75r+ntEQMqBrkBgTN7cUNaRiHDn9uZN
yYgBV3Ph3MxzV7FUJC8mGc47vVl7Tmz/hluoR7fqENu290C0WKjtTG2glJPpltH3iHhjTS30ZY7M
DhYqyvH+LlZ4doZW+2IsRDHZVhN7oVHtsYz0nKEo7UKeFhNxZANF/G4JSqytS3WVONF1kTOusibb
9IguGvw41lFZ0I9m09Bb8xzGA1+N1TVslxfbluUpTtVD1ub6ziBuN0nEXYNT5AD399ukXfRoma41
6Lvbbn0RLMHLWRQJUxghAZXkSMrWDwtKmOnw/kdLgSCtrQJZcICkWWVkmXGaOQBmKk8WL/VEhmLM
Q0NO+1qENp7QXoaCagJxw5yFX+GLBp7RaDWnPStAYYnBLsoqqolPA5kHVNzx1LwGrZpPpt7/6wOq
k2Ejg25kvXeanAFIssMwlhyCtMq2thyiTUSq3un9Q1nn7YmICbqxViBpbWM52RaNHewcFd3QtX90
lyTa13XlOZnGDFbTG/z2fHj/croA6+hrnJhz8Hda3TYn5//9k/f/LcuFhi1B8moJSyYo7j2qM+ZY
9Jo09xP+bnQlYYYYpUVYVE355x7u+8ZGogBp8GK2wxc7CZg/BvmTm88t0weynAJz2SgywuZKcqSI
vwLiRbmJCijUPDnFJ4ywz05PSeF0Z9KfhlOO5lFGUFpk9DKruNtYcd8dneFWGWrZZRmhykFZ1cg7
MvozRZNdlFHg9rbR2SlA2T2DvbDCIcO7/sbsRBxmB00F7YpuZ4/slw6u922gGgZYbf2ouURamdlk
86AZ14MGDLOHsrZTfTn7ZWmjs1GwZCzWc4JZ9J07Fv2+6F8DOJE+5mjf7gb6PbZSPJ8aJ5/AvGJK
Sq7jsLPyH5WamBXDGZ1Quu7DUbAXDMkxyvvm+8AEwsV0sVAz7Asx3EU6fmTuKKKhJuKYrAK7UuHu
hYSSa2Uqva5s8cO185Dk2wZ+QKt88FLaqSEVxaVQCSSACVY3TnALS4WQUlAZzCSABVSGTmhemw3F
68iBeupdP8nDxVcJOsDWRQ7O1GAbeLOXR85rXQGXTEQtUSSwAwgzvdiI7Z6CUiGfqlOTNgP03E5U
wX23UvGsZlO4HWlis7vV0uqliDnw6cU4HZ2YtJ+4Mq4I2zKnhEAqt3sq8KFeUrwk2eCOmyjUFZ1P
+wnA7ss83DqFYE5aJf2dAdB1F+RonKj8v4hctPdpRv+jr07lCDCfMJJ7Qm6CrQW4Syg54sPUXqMs
gQ8kWRwl4vxjnuc/1oYJw7t1EyTpquBpoOIkiztMis7vx+W2FzZnL5uFJy2G+lKUsIFjKNz6qqNJ
wHtuYrfDgzlUt/Cyu+ta032TqHLLRPm8kLfY4k/uRJvvwgYV/ZyO15pkPzUrRctF0w8hzx+y4Zew
Elx/YxSM7ObnrtfUKe7dS5RAd5qHbVWcq47OpysA6SXsMraxEjvLejskNJC7Ngn9hLCzAomeZ5Yt
nNmJ4i6NZgdQD7TTmM7jnIa4JWJ22LEMObHYGFyCdQRi+0010NoeELOjSeS9qiqqxx6CKcyZfdXM
t/lITg8lN99q/YULi4ZwYdT6xuRRgYl9bzRU78mAHlW3O+t2CnNCOnPgoPMnvAolmAc6nGB26Ekh
RU1OgwW8NUYOggVWAzeBLtRV0zfmmrA9gm+63s4+J/Had+LuUFbyBA4clpXGX+fyph/JvsNrdYeU
+I2I+PRGpeRKZTpy5Ui7lZXziqhwwSGQfynhFp2AQHhrayEtC3kohwzJmtV/ytElUKSGb1lvAzmc
BZ4Qg0lzZaV3Oie6DaJD+OfR4nra+HmA3LPVe/Y9VO+W5sJzYaeI6HKAEdAy/slawTpIqFR+qZzY
OIpFe8iRP2hDgg5mqhk+ufat0mngpllbn8sZmFPc6z5nzdeFkcymibFIVsK0aVHnL2qkR+eKm3wq
U4ZM9SUysVyAQiLJ0O2SE/O3izVxY/XLfIBQOKGGzaod7WmcRVN3F9falUsLivqSCCDwrBNdw9HH
e5aRxQjJw0Uh1gH22RVy2I1MAklXCIyCB6JHhBKPFM94rJnGKELGsS6lAfqjwf1u9DzRwLLO4DYq
elGjce1wNsOskf2YYnydTBkU9Af0H2ZO4Rmb9ETKpL9ZSyE4E8Q3tEbpN8kudgCNsZSxzwXWtAtS
UYDS8t+/Skb8RllTkaUrYy8jnw7xMoZStF9+K0ZOfMlyQ6Agmby4mUp8p7SbOPxrikZx1+ewIIhc
8ukq4H1eXJyoPACorQWt2IkGE/Fzo/WCCYq0M7OFIA5Tw2+XiFCnRR2tOu+3uCwUWPj8EzF5wGC1
/LMwugEsQoLDl+Azjfi4/aTYsNDrC1iong5Jh7i5ttk0NJ424WpRSIkvv5TRvTk0XBquvDdJ2NJF
rx40sIzFGH+3GJbt0C4OEy0gtKIQxoJ8W/Y0NeyeqW9VLrjRkSZPCVtQvshjwORtMwv41nbXo/pV
dyWCdz8Vc7B3jOKMFKr0g56iYFQsg/NLpKUYC5jybk0SVTZBTCQICXnbRBJDYkjCG9rK3YzEBGua
Oo4jSWrdHN5X4QOgR3gA7O9wqLJ7elxVMqZn8FGClJ+yD46NkJ+UKqjCUeHSSvpeEpO0m2a8Va7N
zLXVYclkDHGHMXX3uGtp0TR4OoMgwO8ff3UAzO2QsSW7HjMqE6LkrlpGnVkzwedwN1LfoVceRQrk
k4KtKG/5WcpKpwuIU9SGI/yQlvhdlGrl2RXOHcql5tiHGkNaYLmyxo7g0CXy7DKN/HpVYsZhKI5R
PCN9TPqzuQwVTZHkG7FxBXVpsHvvREYRKXtRq+70fK2pM8a7QSU448UFVIviq2qs257+6NkFbtHP
femD5XoYZcS8tMn3NPOnq1a2VzI3PpHNEB5KXeIMh0BE9+FmNXtZliD1Dw+hHjC2dub0KYx6QXnG
VlNrSGdD6VzKkTpaJDgm8lSvtnns1waj6WzWU59vexsiwdlpbjRwX6FNrTXzkSjs2JeBC28Z6ZRu
mcttJEDcov++1KTEe7zG8FRHKxnIvM507skOZuV2jGgznmBecx2r+BA0hbo1dJ3zjvwSZmQJghFi
juy6V2Uw0D4PYiBVoDy4Z0ta0M2NsN0HR87mYRmWHY8QjMWUe2vWoicSqYcTTVx6AjmbY3iEeZX1
3MQVOhQWTAX7bpo2oLHzbZrQsbEpxLmBGK3YVksRos/i6Br2DwSKy8ZBb4b6je8BAnwfDT+EI8pL
1wMDcaL4AVXJa1CV/QHEwzzks8/KTIvPspM9Eg+vxgGAgKHZqpAzGakpWIwyLGBi3XjmeoDiEbJA
xivJJknDC/YtPKGctph801es2JeTSmMtUjjy5ijZKKf1wBsj06g4A+ijS2mP3dxxUXMtFe27CUEr
tW3tbPVWYJIoiRJoO54sM0B0aawdioUNdhPozmfRjMNVZd3N7AA7I2bhMybRcXpXoZeNy2unGfYm
ENktoD5JNmlpbNW1adr5hXxT6orkWCBxKrqw3Vfu9DRjt/TB2sWnpEmfrZnJbWvZaus6TQXA8qpK
D5WIyisdaQXNbZXu6ja9HiYSlyqTfhun2/JcImHYLgl5v1ZJuJA0oT1pGiPZKd5UteZQ+hmbsouX
q7JYCHkqCth82rDXRuuz7sBQ7/L6tUGSci7wq0CuCjlFHM1RWFA/P9stqYkLkemZ21kgc4gQxOpp
HBggYU4oygsaIzry2KhRe6a5X9dl7ZMcS9rxOk5A0HoDvY+mkWweLSQRQ880rjmn2URE4jSgY8Rj
SiRdQrqbrLfCOmVgdGlsde5pmDm/pmp+wdYHSlIjTyq1A+hOy6phTM7detpAlMRML+Sp7Bf0Jeyq
Hr3z6gSOA9Qh7RiG9xyqIwMOaaTgDCrkPyBtWX5BRrh4qYVJbjWIhXVsbxoAr1THNTa24ZKHm0AO
7T5iyIyi9IHcVQhrKj/mjKePgB6W01iUBxo3Ib2SDPF+QDRT2L1oPR5HqyMLhAxeIgGjAqtJ0JPk
tE8pYy9GmxpbuxDnMIxecKUDbVqADQ2djbGCAw5bfJ6dxThk5/c/KQORNjuPpybuq7rlUBPP1xZr
v1+EdCqrOB9A0UCR569jM47ujci9TbpTLeJxH7QXTE/sjlZ3Rm5lEZaFgTqqaASrxj2MC1EEoDR1
Pyy+pxmmhMVCFumG9ifijtojJe/B0BfSkkTxOP5oGV3vp3l4mtlD/UYy2rV692sZ18Q8yta4VPGt
NZhvJphSv2SwTBMkumtNcUvXOjgvWhDdmV2jHy1NvVbQp5ZajDsrsukrVOMZzrDOURlxYZQDJM5s
mrmdox0jBaZeT7Nn4tfvxhELI9w2f6Qv4iOGeytMa9dCBtxaIRMYu2uzqxkFNXoD+k7YfWhWRXGH
/yzyi0B3YWVf+pS5Ku7dZ06wQDAy5yWmp4LcEHVvEmq3yaSanaurGwsa1A0afBplQRhi9+5zj0r/
PlpgOMxd8NKk64PQGuTJp+5TKmcMDtHi6XbLmdGIr7WueWYb4/Y7Lrb+CB6S5c0yrsdx7YGihdyT
KskvDLYVcQlrbh2Xu2gyXEJulk96lokrOrpopLER2SLiWJN21XZg6OpBPkLFmup7ueT6PTPa80jz
5ESq9dXagtbYFV6LTth+3bC5y5qCPuqk9jBJGdMRZwlHx7/jS0CI2o8DuqitBDFTjCI/4R8g0jg1
r5nkITufogMqlE+6iZMD88HF5kHqTL4gA2LWqgmvsWM+g0mnKAAlfBoIDd9SMqabaVHTkVyCTWpJ
ecqt/MGq1HVr3REI/qMcnQe8Jh1P/VBE8rAiXzZuEjo4hdk6vKWpXmDVmCzPX95HgLGZlqcBgvfi
jSN2h2mB49NkNEjfP/P+IZDYppJu+pSuPaGp7Urqboee0PsfkzTLfSPCeCHHjg5SlmE8mFoW2cT+
Ytb504i09NQnHLiRfobe+xe9f6f3D/H6PQmZ3+Wzw3Q/7l6bIsJjlAenSc53E60ulOwJzUytaQ7V
Ig9uAr1nnFx6GryHm5m2AMck5WL5rh+UpY9Y7YueIfd6xR23OaMryPeISSrogV9mU9Gbz0ycvsZT
gRZZ32IO5R4drEOxNpreP4x2z7d+/yOAbMZ25TnnlmT4PoTL+f3DEqwrMjqBMjPohFnNS2QhbGpF
15/nBgcNKxFrDAqms64qHG9JdyyjeM9jl2wA15dMU9prw244VtD/H3Wkc6I3PAWXB2tb3XqGvbR0
tBs/t6tTXdlP/TAfjILYNqLJDsECs6CsbbkL9Wifuku8RYd2qQgL2QCCwtNZrhggXIPcRS8oBG4n
Kt419fY+mC0sL62xa3WYPxnnj2F0AMc4mM/WBdNy9BUPPDiejbGQptN3YbDj6MZwQlK5mRt8kQ7u
H2ZgfhcXhzlGrGcSxSppnM69ZBMRGAM5jFJzRRwBN1hFsJY2VbyVNYOotMKaMNQVRoXRPhO2MtX3
EEyRXTPvbgftmEykoVc8hV4s+mFP5PNTkzG7SfC/Uc89LbaDhi59zOPsNa1o7cUF3Io48ccBKm1J
fjSv7ZHFBwdaBqkSV+sccaTM1qoRhKY/CopZF60rMWOsFYHO+HpxttVARaCWatubwCcmc7mxa/Vi
CJwoXTwQI4g5vtZNclkN/Rm4qwI42hXbmhZzFeEvY050Z2Y2alvjZXKaL2QJWv5oc2RaMv12WYKn
idljmqvqQEXWcM4ZML8nCL+QOrwwAh+YtoV7skP1XWwvyAQQ7Rl17gcLMwkDTKRb5s/JENLecqon
N1r5NMU3w+xw1rLjN/gIhEnKWwe+oEWSsG1auhgh2omddMqjORWPJjE+29IJrZNw4sewCdsdE34k
MlXWIUf15pT5GfkK4TFHmiHwSCB+ob/dT0z2GSppS3sRjIJ3q6xn34ThKbAW2tKDxcWI2G82NLlx
eVrtE4D3EB5yjbfaxbWgtGfwYaE3Z/zbIVTftAigsjGk+FSC7qL3TXOcgnZfy4bjybghaQb4VGbd
FaETHPW8vrVsPIVY7bODSSyajeraAzVIR8HywzC5nkhk3hPcU/4fDeh/RgPSIej8jgY0f42+Z9n3
9icg0PpFfwOBTOsvSX6icgwHOL2lC6BOf/OADD6jS6U7lmnYjilMPvMvHJCm/kIhIBVsYVsq2zQc
vl9bvvOANKH/teKfXNfEJeUSIvcfAYFsODp/o59W1pEjhWPqYn0dlES2bqj181+/3MdFuNKD/itp
4mXMdRlgpsHb1jrGm2nK3htIOBbVKtaOUJj84wr9G7rP+iv/8jMN9iPDkDCISCb9+WcGjUBrNqwW
SOeL0bHCkwQ+pml8ZOyo3dZBj2qCBDCUogQZoJEfC4VKTEw80235bWlwnrgMKKEVBNe/f2nAmT68
MlsxiQVb4CDu04318/+4GjOQW462HLb70MHjkaPv10zneeYx+wPi6GcO03rd15+hiIE0dXhMuvj5
J9nMkvpONiENQAt9Q1H+cNupPgSriehxacV5avTkD7/dynb6+b12We5pCQgdIo9tf2AqlVPqNgMH
XzZYMIYGGdZNqj1OjoXyzA6gGUEtg0LRaob0f39dP2Cn1l/XNSQ3q2PxllvU4D//uo1YyE8g09xT
WYqGP2ZkUMXuxVKK+SZ0z2MYhp8JHw4fwsndqjERRwY096GbLztpA2rQs/6A9JhI8AahR5BMD8WC
mecPL3O96h+ukIn2RtHKQCpJ//Xnl9nXXdXUlcLAm9PGpvABg4daoEggTCi2ADrbBjEwEDpKc68w
UWzNsG7/cLHcX+9C15Im98VKwLLNj+9TERQY/cccfyuq+gizo88h2d2H5NS4Svg4/6AfSHKb9RIQ
QUeKlznazMtDYsjK6r5f2Ni4ufxUpuitJ/Mo3QjxIQ4I3LY+hpT7qs84vBhxsXrVsehPJ9qg1WNj
cXKS7mjsej15ELZT7PVu/NYWRnOHE0wyGkByFxKvezQG/VYjAu1IA5pcs2Hn2HF9lPgBOTvhri0q
4gSBGsNDN3fFmH43Kionh6nh0U4+TeugYuxnBDwAsDyXYdW9HZnfHFacmv4aukE8YVrAid8ccOTw
jNzVhnhJFEURKgGv4dAgbHWbDkTB19T7hEgh1hOVA+QqpAGnRY/ZTFO3L484lCTWLyKDUEP80DPe
UJhjXj7Q9Bvj6Bk0xdnsRA44lHmlYEXcIo98g1Y8EcuCQ0JjrohQtvbTNuSXaXGUQ7wP9wTM0wCk
yVMu/fSHZ9Vcn4gPtyK9GRZ526LXZVgfFghqSCkbRtPUrardKzMjA1tml7ByX8TAuVSIwcXogSQp
STjWqwKVZuyl6UJa41A89gkyAJd2pre45psgylYP84fExb8HR5JzfWlwO8AUsQOMi6oRD5lfkNty
rQqbaHAag34v0/REEb0LBW+9ZYLPcQLY2r2Jy4j75UbiY+vt+F64+LXCAkajiCAfpsTH43gyP1Wz
zRtsRHdEepA5QjKZIYG/uMjzfDVcWXmtDr9/gP/NCmfZRPwoxn0O1+zDCmcGaCkjetJea03rWfA1
LheJZWjN0V3f99AvFBhj4FzN3+cjwIf/H7Dev3toHV3wvLItO0BYfl46qsIKBxP6kWc2VX9KAuOJ
YENGNq4DO03rTNij+ifEiwNZvZQvVsOhMTI4XJOXA98y3WBseoyR5/9hNfl1o6H17nJegPXHWmKs
n//HloYXxbII5GKwYnhG/kCL3DqGFdIXKYv5iDiiiO9+/yb8eqRYDyVCF6yjXArxYXsXtl4lqNRi
D+oQ7Qcm7zq5xzZx37SUHIZgbXD6/U+0Pl58iZ0V56JOFJlgS/34I6exmbqYAf8mTbqYhTuXu1je
VVNmvpC7yPtuY7MkcOIMI7m71ZPl22TWFh30Zb6KGkLwbBrZBCaFybNEY4zHP7P8BHsxSzDiXpQD
zME06hF98Gw37TBfNc1O1uTIZOhfSichEZFJeBfrYP3AgUyOrV2zu4L8SehduyQMrOFRYMgwQPXC
LPdJ2fZX0PAQEroIN10y0IhBVNgVTYq5NFkwP2ul1yPluzhG+hBFcWoyHaAOo2zUmQHHQOkrsbfH
HkPZaEd7K7Dh2qjmrDEQhytd3IRWo2+bCRGW1hMMo7v1hS7yRNCasf/9W/DLDi91NniOs8owHbDp
8sMOTzN0qdQ8E1fszPDYVT3thqGiqRuTBE6k3Ia8vwZvwfyY5jhDSFsmsmY6vj+WVa61B9D83C9R
9oB/jE5fHp26hf7n71/m+wnun8sqL9NmkMEJyGCRN+WHx5SYLZWSNw/PLI+y3SyS9q5vodfBPRqx
U0/C15wEeSatL9Bwy5URjsYWuQGpBmUVYt8ajnMxDm/27HqEze2IpXQf3JwQlsFCj53IqyKESSmi
2kZH0GB+avBedco6LtYcnGMTY4xWbhpRuTeNXLsIlrptpmDe1apoPVYDoiNhusOrakQDWn46QtGh
w92bSGt1uhbLPF+Ri7Uc34MIiHLV/rBiiI+rqNStNXgKEqnhvi+kPy8ZiPbMgUg4B9uSHvq9MXwO
puWbo/VyP9K05T6LxxOEF7+Ei7Vz2gTU0AL31ojYyxlPoM8J7Sc3dBIISytarO1sAnHC2NNCZfzp
zPbLsy8QGZuKgIAVjEs99fOrzcI0DNpmRJASIpHIwoyxLYG0TthfzQwmNqk70fjsFscrzP6taTnY
pwiS6O44ozdKqmkntr5qDg2F399rH8sctHecW1jXLGVaHEY+rIOtWsA+1Mxy1czAzYWqorU481uE
0nXI0eT3P+3jqrv+NLSLhg1fllHcx/PCyAsgWCZCYd8ndL50ZrwI5vdJlHydx+SadnLxp0f+1x/J
D6N4IYmOB4nl9+crz/E3N9QQsuVJoB6lrUO5a680/PjA85pjO4JaizLsv0krN6E5jycAKNPJVMSF
mdiSYclck+0TbmI7wDWcWu0fron85U4m6tB137cE3CRsST+/wjBE0mAVVeSFeNWu+Zff2rKakCda
5ml+7jsYfVFmnUgkuG1tfHoDUmYI37AWmn427vKRAjSi+oiKIHtF3ctZfGZtqG1Pz2JJcho1Mxmf
NhaTMEXorqpt3FqnZbTao71wgIdqvNO16fb37/X7OeanVUwgp2bfVlQp6/FwvfX+samnNrmIKfp5
Wnv64uf9FDwQ6vyUzcxbZcQjGkDH9ZVLp4n8D0LsA6s6oIbRQB5w48vuD8vqL7c6yyrEL8OiqhdI
RD48g3pslg5WFS6B1ZCepxCeCoNzzVJZO6Hcy+9//V/fVqlMwzI4N7CYC37oz78+9/SY1qQo0hbn
UKeHbca4ToE0FAvLs0l6G/TEwxRTtSC6eKqIDVvjz67I6TD8qLV1v0qrEh7Ycm9ZYMSqFmRULcAm
WmJBOMlQeDuWzZ0kGW+j5QVaaCLTj6GzHsKd4Rnw1nJQYXKOU936w6X85aFiosqvB1De5rFyPrYg
UkJP9SHWI0+v3ckz0AvmbbcroKGxM7nOvlurpt9fT8fgev10O0nTwAlpcXLm4MoL+Pl6IlmHRhnA
UmsrZkp2XkH3WoSJFgfsDIL1YQOjOT9mk2Dk0qZr0YgEMQVeAs2S0kJVgw8FLDq0SzccNPJrbMac
U42zqJTpti6GYofkSdtpgbyNiuwUTVZ+FyT1TIorji9wkzur6EjGWc2/bq0m1oVXYVTDpTOGN0yw
pIir+JrO8aZ0rez7SvLUsu5KGngVGjj/EG+j2hcp67rS6X+bqAhPFKLjVisLQjmB5egucxRCN/Ds
xWWK6CWKrpCR38WhyeS2tBnDmnCSi344YBl8IcXW8uN5bvwWZPFd45j5oWjDbBMECEnsXp+2NcLu
jT2V5qVUTDTwKDZ7mmkH3sBoV6SEF/eFUz8N2G5htQQ0nMjWiYlad92DAvLs0+KPfdC+3VUi10w/
EfmpkZt/eHvNX99em13XtZDHs27oHx8Xm6qjEnaXMrEmQTdBtIt3mdiPyAG1mTcISHN5VDn0oZj5
fmg0IflA0k/kLenXUHIq5KVzI7Pr7qLZ5GeODMrvkf0fcdEuh7KAjtdq2aFz5nHnBNFWaSseaG4r
0MpBe4Jyd91JozpHRY/8ZMyBWpbpqW0PQoyxnwQBvhktols/9APsIRatoK19fBywlZ03xiXlTcwp
pw7S9iRHooAWVWf3Zb/c58hiNrX+tTWz5OwEWowWFnndtLxA9Aj/vo7/ERB//7+HYw/V7x/LwMrJ
/4ljf+iL8Esz/7Nt/f4Vf7etpfyL9QBEvGRZd+DBskz93bYGVS8EtxH/mQadbYPP/KttbTh/mY6J
6FWnyee61voC/tW1Nsy/bFq+gka41J0Vgv+fUOzpyf684/C6QMKbFoUmf+Ls8XHHCZM2YRKGSTob
UhS3larOgE5fDEte5VV9U4xGcMyixOudGYhLl0/bqS53WdyfyXaakOBhYEgCJjKY8tFNAX4c6GuA
oHFu9TJodqneO55+XRdin0zhBE8WpDGUTi+r4WotFuBdI0Tw3ur11ikxMBisiZ5udZA5O8xKNf9A
aNGzMFCxtLZd+JIbcxwoJECrMdkH9bRNMpuz4LBCifKZ6eAi2WRI4SAYRhwI22CsM1MrKeI4fRPh
oYP5cxq2tdlrzwwviUaxd1oc1QTqGZ/jVmMkqlLIP2OMHljg7nMDE4FCyo4BLP0hnp6IsGK/DMPt
oFx8qDhMSLATaWD6S82AGYbGJrKjAjdifDII8+PKCm2fpnXn6wXYtziMPyMEuKRFNJ5VqHtz+8bC
A2M7iFfkw3iYmtk+4VeIDlM/vgKcbzRyAcGjb0vD7TfEJuC2sMGRzaCes2U8OFH6PevGRzXi1ynn
/stqyiC6fDZ9Or1aPn13bBLBZy6Hl3Zf8qDS0LK5PwJRXnMbwucsZ+Ribky/k7y+JMJLGYaY+Sa4
TpWpv8IfzRhEE9QXkSFvFiAkkRxovNtzcdaJx6Mag3KVTzhSs+gkaIFXNbAid7ZZxizSPvW2v6tI
9lEuhkKGiyT3AO0kytU+Uugf4zEGo1Iisk2d3hd9Ad8XzoMXQs5Z4x6hk+KtGefhE4dRqKm1e6HE
QrKHwwqDmoOCr0SYBlmWc4mJpnUe34oG/JEJlVI00VOHNF4Erz3aNIa2XxPVwZfSdWaVjrOdA9kx
cXR0LT+53V6aFfTyHkDe4Bpw1sESJN2KEBgtosNxnJKA01XpY1Jnq1YaH1Pel0xt1ec1xciLRmB6
BQpBaSG1TqXiKNw17GRZcnF7pr15BGHOkDMDiiHzkUTEhTMci8G9nprou+OI1F9IZrbiXcC2sgkU
OfQSTg/vKLCk1nxCU5ddmgFpH2Vueiv7t2RqvkVtrePVnBFShHKDjcrhzKGM/WwNV6nxKvVG+iJv
Tigm8QlNGtOhAliQCSI57WAwpqTLL6H4RIYSKMGpRcbidGt5DvZ+xnYUD71XTeOb46Cmc0YLDyXM
jw6LSy5h/ES0c03tmxvUC9E0SEGWRm/8PqyfC8Lmd/mKep/shajOCD1zPYHHGRj9c6ahYyzn4kDc
uifyAUtiR7mx5GyTyFy+Z6l2IMw482cXrYJyUwlva0GWDm1qN4eAaejPvZlu+hDgZ91Zup7sobsB
0JmBoLdOBSDbjTxrjoaT7vpSqWejKAgma50NK7Hcji36SDjQd91UvOpRQgopgRMQvZWXpeiJzNYh
dNOJnjlPCwwGxZdMy15HanMvsqlzosn+klY5JqSIfm3BWLyHftHYxk1gYsmLehx5Kalt7N0MC2II
KlXEVV5v72kRvlyqGv0EfBwxXdsgRj2Fbv1AibuYTbQTyd5eKbMDAy6Aj2lM47mgqTWsq1mFL0fo
IEMLl7sTlsYwM1eIm88qEIhA4NSi88OrLjXbn1dKRzOCG07TtoGaYj1phGKkvcSPqiVeHAiUKVgj
8Dwc4L+/zAUC0SUGrWfmzj6QuF16FgpsMoj6bac6d9MAK4W8tnJYkyrm284O5ks6PKUxmKCajq0n
nLclNTF/tC60wrL+Fvdi2xT2ralnr3akHV2REj6OHZDAWAXBI+M6DS6mZia7FAoqPBhx9NQbJE1g
6bOBD4G/v+tlgmVhQpSgUoGPF9TMMEyPROqhyoNNxcyzA6sg74hdvZ6SNWUpBm/VaPGTymv0lJje
nRie6FJon0RW7Ase0pAQ5P+m7sx2I0fSLP0qjblng6TRuAAzc+H03eXa9xuDIqQw7vv+9PMxuweo
ygGq0ZcDFLIyIzNCEp00/ss53/Ht9wGjldWjGfYMjxsWaxrDpK47jYV3NDqXDaoEDeflI9qk0v8J
kBiMtvzujfaK/LTetF57u/Rnw6ayZYRfh6lJW7xG+HY9kCJFxqZho71nU4qhzr8EnmUfGjk5iPzi
hxRr+SH2Qx6Xd5/OYAdylleEzu5Lm3NBSJ2DM7XfSYNEqD0sELdQBsI3S6mQ/YepK0/1PLi7XhTl
NkfTgxL5CdmwBrugz1Y9XXhPvjtgzDZt/z0p9gij/5EZC8x/PN2VDfkgSnq8OCoCoMp9gyQ/WKVm
JIhi7wnT7F1F1hMwXr0dRqwRbQHZtMetwnFCoDN9hj1juZz6UKyPcGbCy0+5YhwH3LFT/uq73beW
iIDRXOEQ9n7PFkM+XMBkf812qJXCxtXqvTHWm4hJIlsuvFIB7/Rs0pQLrQMwAoceO7SjicYpJLkp
hg3aXi1YSjiY429ml7uucptdN5rDeg+nIUT70JXqXSNxQl9+jqv0weajRNo3MGYsXoY4QZzNwwXb
izwQdLdH4AlyY4DctS14dDX0Gt5O0U6XLmQNztg+j0kK4C0r3R4AnKU0vRXRHLpYWsahWAuj7sYX
8ZOxiJ/AS+4rUFOURlfdNO+OX0FhxmHFeK17rA2um1ltpWzuRuoEnoJsjzIHxp8RCj8gHgUzOBuI
K1qIejebBRSdtrLCyf+EJbcAgxkAjmYReXHBnacpmZZpElhBh9MA7zVGFxUltOcNETxbhrHIpYrm
g+MgHId4l7vmqe0xoUyqazZ20z22GtmjQxSFrSGUqOGk0PcQ7em9enWOfNmE+xXZ3VbMK3y/waiz
Wqf79hHx07CPRnZ6uTWdMHvOIAbqeoPCnEfHuDc63BZNY8FBx1duB84Z83eym11umiJ+zOdgwV9x
rcmT3BDF6+FT2hGzWm899IgEAHah56agITL1VC89f65wmg1pehcxTsSuGacCl/tmvY5ybEH/5SQb
gBhp/fFhJuSmWhI4CTbzi665MdTyOHsYFzpoIXEvQXfPfM7Am0mf3MCavtY+YXRB/mlnyZ3VZrAI
anlj6HIAQAdQqRmgFMmWA1Eah4IzPezc9IyphFSDtLw4CtlvW4cg9aqDQTzPoO02NEpwL0aO4whz
iqe4S5f5vTArqLqzTbTCeiXGJZycSd147Cg2uW4hPM5Mn3wbkCGm801zKuH6US01InTphNFpRRvH
esYj4l8L1NFijkawtJ8OJxXeRY1LND9VtbtQcBD8EYDTJduS0IgwEr2xsYf5m5w47t/2MbBCFHeU
EVL9pKLFhMcZEoDAk8Z+GtTHbPI9z5WBqQcmoDO4AOkmD3ScVT3B3NpWCTk06+ZKLMN2LWsSN7kt
ogy7oQeHDm31TFm8WFBUNME2m2js/gR2g1BY8LilJr6PiXWy+4sSjKo1as96tDRkG4urCWMBd8/N
pJ7BgOOFctKvZc22N+1j681vpinJIhGkE0vorayY2k2deR6Au+K5/Aoy8YMUfTkGsddto443Tk5U
sZL7RLlPXrWSHjs01AUpQHGKYBj7Rbfx5uSYuMZN1zYEYZnlu0hb0rELfBYVzz3x078DhiiwFj7T
qgW64TYU0FmxEdNscxC2z6LMP7IK7q4RZOglwez1wtvJpUoPiwDTlbvv5tAzPFUpYPaBzArb+02i
Ku/MCiEixv8BtpWTLk9RhylS+ct38mFmbKujSR3MlZhYVxCfO4nhF3NshLu/vYqJFEW0OBunhfit
tAeoMCWPs4NJoOTPlOeEM3ADMWbmtdgialwBHhkajSrjaDDK3742vyVjMIIdq5EoTSL+cOazhemJ
WpDLtiXRwk9BPpZjgWNHmCGblgzPwC/XXxdsNB0QxftD6sAnqwBibOoyHXcDtaw9M23qlizblxnB
rCZe21mTtR1kXRRizLViK3SNnIW4F92UgQeThgCUjT9xmXoHQm3f5pdouigPGLjdjhem4wGXVU4H
J6nOo/0MCVdiS2NU07dDecgKiGmOv3zJuaS6rqkXqwJeFXSGevTfBJUvoYX3oyHhm80Yy90HZOh/
8rx5Mgxii+zgPLv2mrvEM0qeqMC2lt21fAobe/3LmJE9kg5Er/rjtzIchO+5uiozRSfacvF6UGIq
MQA5sKRzUH0rgAW7vMAMXE+Ku6a7mX0VjrG0w8EP5l1qw7ATNJcREN2kzJ6GjLNAlBDavM4DWjzd
Ryij0zGw9tYyngjHJJrLvJkWCBOT7ibG8O0xywFzEc1r5/qSOPKKF+eZPJ+7cok/bb7Ohjmg8uiK
otzY5wTW5UhSVmaVCOFk3MjBxd/9DVjcxVqUf7fUEiGgoydfCFCsHug5TkF3/E3jyzmdls/LX5Sr
VP1qRg9Y6IQdPfVeIAtBDyo72rZsCyDH208B84Be6fRIQLQRdslF1i2pS1Z0DHye+9gpkpPHsBT7
YNmGsLz77ay7Ld0pknSJAGOJaxidvPIr6Q4k1eucSjfbi2YQO3u2fdRtkreeuPErqIdkU5m7lkCr
qRruO022bINONYlduRtrhNRzjijUoxAxfARVkiQQpjcPVkrMRdBinRtzaLy8eED9M8srFm6rwrpz
UGTj19SfvQ30g5BymooxYULeR1tvJkS7CH5pHH8jtHZ4+NtS1e9OT4XTuuOD1RQsw5sABuQ8nCab
ZqIY2T84psBQPpkXbTEfGRYMNYj+e74gd0SRDA/24mS7JXqMM94ZgtEE7+rFhl5G1J6lrmasXx0x
Hf24v2vn4ZgNF0EaUJRm14ZY54HHI3rESsranZYcqO+2hefckPHZlSHn36OY7wJQNSLbOrQYLVbl
Xuxcdk7NJI/Xk5OiTyKpdj8vhCJYCA7hBS398DBaW9W6TzbWzDryr1r2f+BK+rF+zNIEDr+Dz8u1
4hNC7n1Tnn2TgQ5L4VO1IgJdt702OnjOk3EfQLBtBe/VvIzezan8RYpaWBJkjlGIIQH0THQKYEB9
I/hV9z4sWXVK8C2NBe2wveGp3GFeCk2d7eqluwST/dmhy0fhNT/0Yrpk2ruUifuHxSYT83xXT/1l
8vOHok/PRpWdh3E4pbwOBTXhEnT3DbvqWT1WnvHOmuSuz9ofqsBb6RUkDPj3rmL21KT5q7toXB7X
QAwncI90uNHBMI2HuroI3oPsi28447CTVJCotLncSW8kCbdWv50AUPdCYYfSP030qebFv83gXmsy
tMz+Asr2sTbrC2K5YUMd/JWX3puFMKicreeG+ndJxmPl0GE6Jar5GTbFhoQ2L583EFkvVaEvxCq2
ELwj9A52sGxU6R8gPuFxdyiPbANb7vr+a9jFgu0xsf5BItwAIMTpXTh7FRPUJS0O9ZbRdM/fUVIn
F0vB20AW+ZjDY6ua7ezBDBwfBYawHDgfqNnuzKL8JdFEMKiupDHgtUW2VgxNrOI2IiniFwKH7xFv
LSUkc4OOI29xv/tW3BCodxONODYH5KtNn5Pth9mKJILQt/VH5dhnqexP3LObsvDod+2et/C8jzIP
ZUn34w0+6oiCQCUHSv4aSKF+ASn9swAk7eCDhKbBtyxrJuCO2MhHNh4Jf7J6olQDI9DB5zasVze9
mDOAk8nyr25rcK2ooODnqUOO53gw4ocs9eAnN7dWYZxo3PbKxZ0zlM6HaRUn2QcnnI14bF4mp9/l
qDc3niF2oG0g+i33CLuOo4M8rIoMyDxvGoIc5JbxaPjYecYBYL8jrqnxs2TvfvSYCnc32N4bq/xx
F+OTI52FLCHb9UMkShxBpv9kV0wmB/EA/VJda0x8xFa9Tq6+md37fKhudETJH0NIPmcSsw4khM7P
XxdFUI0oC/zYNIVJkW9z2CSRRUiyoMsiwO/gY6zVQfGAKvIVhYkcDvVc3fs5Lse2FPaRcC3ObSBo
PUiAppZvTRYQJ12vWUsrhiljENRg9tr60zusZMaxLV15BkbZbMZip2f2S1FAGyWL6tjj6NrrhfqT
PnFP1MLq7NFks+NfgsCuMHEfAEE8EsmzHep+CF0yvE7LZBGL2DMebrzQR7C0I4/w1qgsLjD9HBGU
b24tj1C/ym3Zjo9V3u9Li3ERKc/DZ6q+VlwiwCTvoRXQLPya4DjIUbs2oxpjrJN1SegxjwxECbTS
LrbJ8JVOciINOq05QMNYZP0+RtwJdyxg4q35mcRkv7R5QPoXzaeSfxihXMycDNiu7X43Lo+ZXvRG
O1STVen2JJzgqOc95m37pl+RM7LDuFdEezXNfKVe/3IROB8IymZIxMdvBybfWokhuyiqbyttPhNG
t0feHLsensQScMTfwy3UWFySr0S099B9tkEqnqta0oWazLjzYG5OdYLFsJjHq8mbrpZ0Q+z27tqy
KS70eg4hMIxzwjSKb90Yu39HcOrQV+OV0Ai2yCQ8AB+3cyIKADLxcdzmU3orM0h/RlYxWV7XitrD
I9fB1igkjL3BsuY7qwYF0prTd8xMTi81GJ+WN3Eju19iZIY6xLDurLb6nbW9OJDstE2WGstd1d5X
Aw9vn5mfdhP/AoqlwmFiCGwnwXdey31tbUfTx//RcGYYLk0djPvnMVPNrQGoi1J53CQ2dW2btN+z
aUEp5+RSrnsuCz+FrzloIMroQIGZrPwHwityGgz2anQoLXC3zOWiyqYnqSrmACvgM3alQOcK13xT
K2URuk20TnKlQvuTDGsLnS74TAoGeWztFigysxfGFaEnIoNjwLyaz4i2NmVAcahzF8twOlICxWjs
SoYmY8r0fzJnho+2yHbBtEAU8ilyxfCCZd95MLjBq6W+OLO+NTyFZLmhZvdS0wgZrAIkYTBkMJU5
jIJ3RF3hO4aSh7yHnCw/R6jRWe4+0+6XlvEBLs68z6rqy/aYJ5p8rWUWA25v56d3CSipFr1wmEcs
Pkq73XQ2yIQqfi6XIjuCZJg3HbD2jW0D9ZgZNbSIp0XLHdlnK/JY/66TyNwJtyO0i0a2BeO5jRNB
sz79clMoa2Te9ruih1YSYxcOBpyk4EMxViccpbWj73ygnogl7T2PFzcnYBI+DVIZU2NGUEsMEM3I
/B2gpqJ6c0+ZDZffKOkKUy89MVq+jVgAMPBoCGlJiTEgySbb6mRbRP03MslrWkd3Y02hOfYFlD5d
3yzAc9pqTLmI6Jmz1cheLs1t6ww8UYz4dr0Lk1BEN35i3qWKwq9t0ttcmgDQWc/7FpKploea0c+B
C2RbC5B5kuJWSi4N4cbouACToRWMvuxe1ONtWQ2hbpAu+pzwdLKG2g6RecNUBWR79RbX/dkmlH42
tbnW2lB1rAd1Z8Z+f8/WrMdMSRaJF1TPbu5DcK0g+FFA3pQy/a173z+OwYFkYNh2ARwUAnrBrnwY
gLbLuN+QyQdMFZPZuHjlWcbLWXU1qNLBhaKeWcO5dnE7p9jt74icewTJiPmfUnvDMIlcKy9+6AJn
BKvDWF8XjCyjz1gVt6UxzjeldUmBTN5qDJ8kyyA9m9mlMFgADwa4RAYDEyC7BEUmOyxrgEEJi962
vp/Aw8GYy9hVhB4CQGR+RB+Alwi9mPa40bYVyp7NEfoD1WVP4BzYhM3zeWJWWjFV3UTx1cJlHyLF
3JWxlV7J0T6mZupeZp69eqSNjmum3h7Dfyib/Z1cI5iZnd3D2bhpnWzktwEb3S6WSglwgU7H1i6i
06unQ2LAoawHntOeYCwpeFaHAseN6xr7AWd9KAeWqVEqv9BNQuxahp4f6EsLpvBMi6ZjbjYYtxHK
KnNmy0dewUbk7wHAdEPMJInhQA5IxMp1YzOx9aCjChYF3MSbesru8gr4kOfZNVbKr4VObm0NftLO
nXAWQ5+L2VeYLuCsOejvMwf6fDaCmMMLsi4k0m8/ml7WcDidUwSCliVnmffv1Ejw/EEDfW6NJuuq
D04ULPWuDnZuHOAlIPLZayv2vGmNXTsd953j9deBeHBLsiRBp6Gnc1fhQXJS5z1tBMDtxSJ0AmVr
mcNZmZLmLijZPsRt9J2K2Dh0dGBNnvyAWlZn1RAjlBo85B5NHnZKMouBAVrauE1ybEAsV6vD6Ecv
ZH4xABwILOorIAiz8zi73cDrOA9ow+29itbmLPF8lob+Z2qhUBoVt1I5A8xTXnoDnq/as5Jk5ttc
ewJnQsfJ6Ujp2LFlRJd4qcOKUUIocTwmGiNGZLH+1oMT8zxzKUdMoMy69FC9o71ipdEy9xU0kX1n
tqAlCNrqmJrkDDkZ3LQvMVrvbWtpHJ7O1Gz6ARFtRKHFxpg95eoUuMCkIG8l2814x0Ew9gCqIloB
7tnQQGSd64ruRjOYl82DgOPj+PUHsLvutTH6Zz8C19OrFbtK8RTF+PSBcnJo8/QeVa/O3HUQ1uE2
83YFq644DfqKlYSZwUBY8zCCHJQSITHWnp00uwO8SJCZlL+HsvcEBufslpZ7NSvnp4rxW9YeJJ1s
1uckLp583brH2vY/cUATtiuHYgfHeOfWa17R7KYMlbyPlgJ29MvnIVN3ErbyZvRf7IQlpTO/BE5/
Nxcp/hZ86M0+t0eCblcx9qBAuCMfZaQKrTRDJaPAd1Tuo/Z+zciNWMDQIRsxPH4KzrxmfMIqhfNi
vA+CXYwFOYyMXO5mb9l7JZZj3+t/l613MuLyJfX9V6NgUM4G+KXqANst6cXKuschL695meyDIDrW
EEhtO9vpOP9ducOfsm2+Z6v+YDy96dzlyWZqv9EGMy3HXchfZeSK7za7asFosJLOtqvAdCdjr3e1
bdG40WVQE2CkrTnNLVZogGeYGzaxeUAh9Zqo4iE19eu0VMeIrLCxmRsWASOYAusxqUnyafNJcumD
H4/P1QbCNxAeGDmK3iyvzcNQ3zJWfert2TzmLjX4NBk2b2cBe6wWIGk7mCAZm+kQOxONo5uSwdPf
GH7tn0JCy0pmMmOJit71IEAgKIDwC+bOXEmZcRQ/t7UNNWM0zyJH8S88luc5k6k7oNzE1xoV0Odp
Xkl3/sYl+/BWtVSaLl73I1o15l1eigU96t6TNMGbmznPZpnmx5xXH5GScGRgVAa32nRDfmlroJe5
dcc6zLtuPBdsJVdx33O2OPKWA+IgXHJqerhVGxkotY+DdQPn9xO50kt7IuFgLwo4TJyu6KxFPt8k
cbMcZNSt20DTvXrmC8DD3JoP7jy9eTN1Uusph9jX/JEt0bI3yWiRanGOSGRxLNftngwMMjWi5jD1
wyWLqxqeq/mIqhiytDc+enEMP08S8WjEDZAY1wwhY4D+7w+tYhHI+J491ci4ZQ6GDvEKTTm9w8Tt
FPeCmPXG+Eo8ly2tiD5siiOvD8g/QeXK4AZ7OrWlX7mEIjWO2A4TFarIC6QIPJmA3MgMmxC6wLpu
3xqFsnt0GO8Rb4agBHjpXvv9ewDEizki/L4uLmAd75kgFU+EIJzqFga0RQjBYbLM4hJExFfmU5wT
IMcFi3iThF4vA8Tt3Zbd6dCs4dW2fib99S2wiOFKRiDVyieDI140w6LpmaUMYxgWCH6R7vOIzBOB
2+3oggUfa7M4+oU7E1w9+Uy1q8PQ6vy11D+GC2amhx3R10t9sMgKJoMUf4hVjQMtNCweP4h2A/OB
sB4dAJJmtnDc4Icz/b4++nN2mtBMNryxT0TRE1sGfEkaHnK+Tu4bozrpSeEkDShZm148VqDistbr
bkbHcTeVFyFbQMDFOB1VES5RtdMpm71mqu9Uklubup2XWwiYuFZqnHEkXXBz9Mg/tWsdRDIxIQBz
hrTyOxnZpxmLeYjKQ5/aAIwLzgV22kxdGoazZT5OBDJWzybo6o1k/HbOVAJzQKOgmjMmZ5gsjDGC
dhZFyT5bTqkQxqkqXglWfhlV8CJ6h+KJQ93SInjU5FGsWnMZji6UBbVClVzHuPbUDlnS0ph4SYQz
UlmQHGLCcx24CVFBXs9C75xodklQF6q9XFRYZxQTeG4utpXra45V5OiwZb1JBm+50QMKLUeYWIBV
upyHkrd/7Ew3FZSVnat6xlItG3MCW8Dhjrm/y8zxPe+ZPyZJB+J0uJ/WchbsP+ApMb+MDQsIVXdP
tvhxmzTlekYlETU6ObZqpfN7MymjBpk2ZBD0RMJtMIR8pEQx7niu+j0pgK+upko2lti8yWp6spzX
PvPaI2rY+Gi9GZ7/2mo3OTLtNXj8mVD3dnwadOYjhALuWTL1mdk9G4lv7xsefwr/ldggefPUq51w
lPdSF/sYpugBT4XDEIXoUhLcZrvvQze/44BI+M/4xg0FuNCsGU/XaK3Z+xRhHgOypfm6eHXRM03N
bk1chjUEot1iuqeu5w3HiprKwp8ZKBuI9czy3qvNGzUWX5PV7sTsnia2DLNjAG312mMJhp6KEPFV
+7VUq94gEl/a4s1cDxCgah86CgX3WhkmRvLmyTcMcEyp5A1a/OksKmejhzoHFk8FGqyyE1u2MLu8
6Jcd0UAWmT6Yef8CoNComIOLUt/7BnGTFlBSYKMPJEjvMArBLx2R0aCnD/A1WWAD55Hk0UwOkBl5
OUcwvNkHNsWeCuGlhdPSLXa8Rkn0TP38YJuxxTdLIziwnToOPega7z3hZKhjDCuMcxDhrQnuZrSN
kig/BXRQi4H2z45htydDw3LaB+zlRe/4jEpsu2wlJNYSTGIeY6zOPUQzVKaVtRLFRr91SU4gSuvB
dspQp/G4JfTpg6ofubwS+F8LNL5eehdNDHiKedGnxKjnnWTuwiiusJK9ckDbwigD25POe9zIfAhr
FPhSIQ0bNLZTEwaYJRnhLQsDDADsjGOS/qzTmxEL2JNK59tmHo+0XhQxyR3CGwC6pXknTCQ48OrP
qciZU3fprlHtPWsiisUK60WTdLCLWKXLADzbZPzKWGAg/eEbIM5ldhSE1sxHG2wVfzohH4dCI+Ry
EMIhnNi20KEiwGJ7ENgH26yLk8hQr8As3UTumyWz9jUijspPwVUxsAGjXdtnt4FZ4iQUogWoqsi/
bRsi2TI2vdvBXK7TwI4XBb461vGOAOcQluhJOBmGgj5w+Vw949A43lvgcRdIYV3dlTUNB1Me0y46
pzELY7fwkaRUVX7g+Lk3dUkWGLXf4q9RCpQT+YoxChqr2JaMUSlPUT/PfRPv+9hABsNqBD7pJa/K
M78LuE10Y4mUznw2HiIqitAdJig/wWu+1q19AufJS4cvQixQsKXs5lDxbew8evM7FvlmQ2r1aLRY
3sRQo2Dbk75yZyB3P40oBwWn3qVmXkLhUd32E1SingTyNDtPafLlE2GG+Z5GV5RCsWNLXvMgjY8e
kbZbqpgtAEVzH/nurQrQOlg54xbbAe1puPqZurgKMTOzJO4QAmDJ2jhudKnt6NusvBgNIeBp+zXz
1NWKgOWw2BKoH+rHeTDvMk7UPbvps2AsFaYBAHfPPKvehb9DVlMIcI2qirUbhLf8u0tZ5NLhf5Uq
fW9iIXcUi2B7fEqluPWsLdbVw2Dg308WJGQBW9igsYksCHiJB9XcHDIlcKjTV6PXuK2YFCJoYJZb
BazXiJBBIqkf3BzKYNHY7Tbu4herVvot9otHk6wQfqiwB7i9NztRri6JigEjHzud+E5OHE0+lqLL
4rL1bEW05oaOH2kDOTbKTPgz5FHRIcmRhOR+BsbBU1ZCMT5EwbDLoSikebncwJJjf4YKjp7yQqmC
s3uweyK+h1Bm1XBpVQgyC9c7hsHOgasTsLGQszKpyhlwW6RvTPAL2xmoPs2BmfbESCqetcpiTV2q
SO6c0mVhkyoe44U3xVjJ29zrcYqLBY+ZyFhlTPkthXS1zTrCFrLk3VqFxi2SKVf2wCHV1UCrvWEF
exfkFSx6l6KxUqjq0mSSW8spvwpDgeM+sF2wgDjmjc+qieNvdI1HxxsGpDPiKV1QjAFHJJMqBVNl
5OXFihq2f5y0qnIvbhx9zAqc0qTGT8Lt47BPEZlO2GgaSCEcBg+OvjU1q41iCh7watYMDmzUaibS
7UZolG8BCXy6O1SK1PO8vvFiJiRiyAhgLv+CMKVnJiZx6txXnf+rJJuF7TvCAFv6W7dBgzunyKGS
3IAdWqQHeASoy2qb+YPYTXb53DBjR8UEYC7mXtpAxETyMOvnflY0xpbGjy8ICXMtoIKBde/0EzsH
PccXJ++TR+1WD5VAPazjlJCcpIOwblS3pdnZbBcYS8S6+JQehUQcBCuOldmBAU1UX4cuOUGGfJdW
/9Uy7N9MfnRmhPaFNxvaODGS/P+JOPTpo4j+BDUyhizzPkTpA28HCAPECj+/X/TPC6pHC8mDk9qH
zpwqKnb7QB4y+mQuPOpMQHkVKNOaUXAqTAICYL9XfEIDgjuiGOShAMLkTzDjouLYLKugqTH+2CJl
30bBY2fXoMaOJRfYWHTcs8REDrras6bvzsVQBJ8tdIT/h/L1Q/kZAjrm3ZArua5gGkz/HLUBKATj
MUO7wkGgSoh3gJCHkV1UswaqZayRcvVUkJYXJQZogAEE0wAwFPSha8JdTNe2Hu7nqcnrnZgC1MOD
qjfMVMBEQzcsQeWYJULp0hHGeY6L98iJho2BxEdG/YuRLcjVrCRDGxFFBE417kPGJtKY1j2H193B
kfMiJ3lmB08yBhmxESY5tA4oDFyLHNd8jhdOdqqMvIOZqiOuTevbw2G0sUdORXZRqXsf9wyltc6z
verzq1N0AVJb48XN6n3vGhyEMwjKER0o0w8bWUsRloENR37iJOQSWQ0yGWFXLfYIJINE6MZHLeub
0tN/fLMi/T0w3w1Afr5DQT2V7beRd/vUG2cQG97nUn4ZlfzGDG/wY7LTGcnsFKNm8hs197k7fJbQ
qzoANCGs5cfWWT/fwN8nq0JktSg2WZHsGG92gOOOff7SDWumDQxYIpOYla7rzARlLclPv3UjNRrD
YTnUzk9G1LCM0G7zC5tolTeTNsHCqR6pMCGX5zltUFrCauF4kn31J3bVLdbH+WgvE/VB2t87cSlO
fu8hPdDV6zrxaYknySNgzvVyHCN0r2pIn9rFIFlJiE+iCsMxEC+jb6f7KWHxERTtGqfMWzIlmacm
EnLneBOXzJWnlD6CH5Uix5/8Z5U0O2CVV01XT9p7t7UqaLez8IiWANbrnLhzSYlYySWV23zNJTuf
ZepOwkKvz7pxOOaW/jRG3BBoAFh0iV8qnT4HNAIJMYqhTMUlqZtv0h1aiEXWhvWPdUky6wWxgXfw
q+wlMqZyJ43pjAYA0J1g+20oGHd+Np8dubx1Vqr3IM2OTWPKW3+aT25m0Nzp+NGX/WuALmubGgGz
ggGUf9r2hwb3166ZjXSfErnCv4zdsA/mu47dnDBcgYqREXU6GeggeNrryH2ws9I8eGlA+AeI5o2K
bPT1DsrFKiIym/RDBk+ICtGYQsqfWekFRIiYbfLh2dZtxaxm4+TuL6ezaD2q+MfxIQKLWB5I0jIO
PgF2rKKeY8uPrmhEmTVWznXwjqNlPOclq2plPhpjgy2tT/Y6oYCpNKaalrZ1YsjGivDStGRKkPeA
jts8aLs6dahAiZEDEQ1uIe/mo8pvp7J4njr/dwU86AyM/ljy6zLX8si6cW23zUvXMlS2xeeIn4k4
3eDNMJdkjx+Ilxl7Jxkbt3wCSNLFcqA6r1mSzF+eM9zDQ/4MGBWh4UEPKuW0baV7A1g9PkS592XP
w9kxPPtsTnjqayOYjvFo/qqckipyDvQ+muXBMYLkplOfdiSXvQqWt3iOGdWldVhaej7FOtouxnVh
EjYqHlyCQ+j2xuUckRO0LwwvC1PWQHvV1Pel9B7/8pb9t7xzz2XO//7n+nt+l9RQfMXuf//Pf/qn
6wrra8s/3b/8r/4/MuHZq3X7X+Dj4p+m+fq3m5+y+PlHJ95fv+3nq+3+1//4i/e2gg0Cz8Xfu/K7
/q8Vz7DEvwuM1/jpVvKJ6TgY7v7Ti2dhxv9P75377/CTTAtgHMwLTHniv+W9s/7ZeSe91fRnConN
G1+XE/zdeVdjKWtsyz9BTsifhhJBiACpiIgoJX6JlVUC8p74P4FM0zilPUGB3S8vq80tKlBQ795j
45NFe/yHy3b/H17lfyv6/L6Ew7iS6bis/2Bh/uu7srkM/I1nu5bzd9u0tCzkQfl48qY2PwkqcDum
BaDDonOISfIwzXET+2wmOjWvew5yD2ZNfnqq5ndPsUz719+P/c8kMelB76Iu9QDrSQjPUv7Nom75
uN4WRly9MeIb1M29NlnGaVk8gQrYOznC+IXIGDviTYQaQu0N+wZiZbBzdDJdy8F5dPqR5YKkgrSY
XW5mp/gD4vRu0Ob0ErMj/C++4RXW8B/XdQUBrt+w6wi4LdLypGXz6f6zB5ywq0j4zIJZjBH95Mpr
nPUMmjihtlamrzVVyzbJpi9S5bLQzku8Kt0ENrMnCKMhdSF1xJnX9DXOA2QkiCnwWKa/44LxxuAZ
/wUAgfv6//lmAwm7UHLjAxT6m2G9K9mCe8om9YqhdsIwAqYLEiK9ObM9ykIda7Wdpvd/fYn+ogj9
/RJBZmPpRWEPAXYlkfwDdQERBI8nzkzKB2KpSLOta8XpmtP5R2ZMCHrdfVUmYRaBTIpjMvp3oGmJ
egv+K0CL+PvdLqkjLHA7gE+wcnnW3z4sZAy20SzFcVWH7wcQjqciILhiGNKTNKIASbG8LwpU33/9
ZXDk+jql9WHuuG21ORzaqLrlD96Rq2YR2xFMByYj9v9h7zyWI0eyLv0us0cbhEMtZhMRCISkCIpk
cgNLJpPQyqEcePr/Q3aPTVV1W7XNfjY0YybJUID79XvP+Q5zdu9Ito+zzchd8wjHdKFQhLqROzsa
nqhJUNVR+VYpWiHnbppVfVdyOJB+ddRmA7M9CuZgmJjsLpp2y23z0nWzh++QAHDDeK1Hd4ISky53
Unso0Vlty7papw4e/p3yZBbky+te8jmahrykVNzdGlhTYoFDDOXQs5u8d2adEnVGfIfybzhB2u1D
hurveDvG0PDXvA4P5Ebf7g0eyx31n2NOX4Fh2bHQOQ7miwZiUT/75qJf4nSuUYeS2T2ZuHpr3QyB
71SBbVE16wRH0lGwaUPiqd96dFkeqVUSzFH9J5q5zi+Qb5Xwgw3TeeChvzLZ3ltGc9Moz1fHCKpY
ut0p/cQpnm5YKqyNJ2IcNn2CAMMy33o/nw8WPdV7UhGsbUn0JFhaXWdsW6NgzKP7gvnmfdEbuE2V
IG2twZuTGi7Bg+0gHoj6sUK0wt4GdLR84DQKcq++TaYSe22hI0bkUrRz2qTbj3G+PA65DBpUk9vG
GJ2TKbVyR3oodXPbGBdO/RlnYnU/MgIhqMBHX8ON/V9QXaAe/22lMXQwqJbL5gHAhLL4z7eRiBwh
IE6EBmM7esnV2Z7y4WxGJeYY05fbkvzhNo9VGBscYKNsJMv0U5MspJFN56S2Z+uQWP45k+MNy3/D
SLwluNXDv2Ev1ynOQw6QLdEP2WdXiCX0HO0co4+uxx9Rh2DAzFriSErcdpmFlicdTiqxDo1Lxl1x
Zlk/RQuSd70en7Jm+XLRRUwGagxVg040XxGuVAcT5QmhRzIKaA6/TTlsY9ndjXXFxa+TqYiXbGy6
t6ryOZ106q6qIprKihjKgQlMkxP8QT4C7p6NQHAA1tH7dc0cPw68CjH7ZNPxs8pyq9s47fzup6nP
2IOrhdgoRlsFCHgC2hYSTQtCubSf+J+eBuu9T9v3VD4r9uUNws77QSHDxANlGf1Zb/gL+KVCp11z
bQZF0u4zTwQz2oSsrMpf7I4Z/FQCIqZh/1Rq5pXbd9koDmzMybRfoGi3pet/1qIoGINDk7BIQDVr
lNFJWl+g+wyhvjYxpoUEEf3J09uD8MSAcO3aTVWENH31VGOhQE+SbZVB0EE+vTF7fWlbIltsJ0ex
ZWCIM9FiII4IpFbDp6+nW2nHx7R3sovnkiqXev4R14JZoeDua/1gD/JkyKvEH7mNZuNtyfUpcJaj
nfld4CEq26k0OWQL8Cot84NkgUjkNXBusa9KEy1Fn3xPe6zKhJxfrcWCNO0CrND0aTVvWegYL4k5
OUemB4HWZc9tW7xDtQLGWc9vuRFVzImrL2zksCBpiG5ZWDBO6/DKh/pgux4Z1oDtzfyJSIcc50n8
mQ3Tc1+ZxzRnPm8pnB1pi0WY0Ggsb87shMP4I1kpYXOO+WcWsY2KmktwYfrfxd6r1W+hi6Aqw2ey
zwxCcps2IxiMfs9k8jnXM8vDHIfzrP0inuzJShD+cwQj67EOydZ4ta0O9SZ9zrtCcKLriE5nFt5E
TvtCCXfSEvm9G5jfOJAf95CIkgAnoAfeKTZLmutpfSrIEp4HLilXmgBaV5d4RWek1hXTJ1bdowTA
tjEs/aRsai7b4GMbCbqyfjvDBqLJuG4m2yVTWicJLi2IDi2GscOTIsDx+3TkYPosxJkCeThGWOp3
rYNYSQptbwgwTuOImK5NHmzNoyVaoiFJuznE32y/dRzxZCucV09K7Lmx2pVpnsPFkoRKzoKJBlJ1
Ly/isx5L71L418Sqvyw90knrPCRRd5/VPrh8+jahmc+vGCYJaTRYORBcchwc972ZfUvqdTCPqJLA
Z/XD0Cl6JqPei4Iidxh06Knt9yid1VMCrnXbWJeUfmNIaNEhJSM9ADnwvqDtY5E8oMtGyVD5O4JW
kZ11+do93ZY+Vip/eVKOg8Ygm++ZOqRnPbOhGuR0i/vJPGbRMAZqkYh0F9TmXaxNFxTqX5kQcbjY
7rF0HTfMtYm0c1RjCrDuJveiV4ZX3HmeH/SuWiURrHKpvYtmzsPuyPjCJ/cOwRtWQtcgAa6yritI
EHxMEzInHlHrGiNDGNo2KDiv2bD0GEc8UqYxkA0y8gJjGb7psbaEhWV1QWEkdyKzHo2JqbK+eqqq
ljQJVInn1OifJpd/ocNEfVzBnl5E7O7ziLRzoUffadBvAPOk7w55alszJh3SSbvVwYrOLv/wGd5n
jDsY36m3IrZ1LAvplWktH7rtofTQmv2iWwnBcgXsDvpSBJNCLSAHsttKstK3JVKPrdTwyM6QK8OJ
JPaoNp+gqEXbjghGlmjb3fTWlcGZHwCfvwkYYkitWB1zJHlohl28mGgfo8V/sPr64pc9HQo2aJie
5qc3xLjEZtJwclIA/S4RYeup+wYFk2WAr0DgipNvYQLVcA/I+U2rgHilwKUK78thG0CHcIJnlG5F
8mVxLRVqXRdpTm3yFkAAodp3rmlDJYjNoCDZk5Hwh6nXoYqG0JqGizDml25Edtk292Xcvgytwah3
MbeN/cPRB5j1ykqYgTFIpcLtofGOr/QiP2ZpvzVEt461fCkNMZ1igaZxWN51KM6AQlqnuLm1tPYi
UEP6pdnmQ+zQTowo5+Yxb3bGuHboehypI1aBKOtidPvoedjGN1YH4HD2XwpQEoDwFz8s25/4IGEn
2BN8b1WD2Tdok7vyAKLow4raX5l08BOxJuMKY5CCzz8uLoVeTdSJ9t6T7ffKakCU8KYIYyIcCa1t
wy5L/ih9XDFTlcUDeqSk+2aiUOT6a4sdAN7r2CCLtgneoxrZ6PZ4h8yUbp1qVeDOdG691lSHsbJi
Wk4kRWGKWZiqQefixoPUiX85hjrqILLN5+VNLqQX+ynIj0aZT1Fs94EJg02Z1lvVTClqnDnfkCVl
BlUvERz6TdDS7Acci5ewB5NI43x+xgiDsrAmObDt6xef1OdwTOubga4A2ynm/naognGNKtMSJKhq
Pjc+CQiDeCr94obXfwgaee82ycecsnQxm5h3JLqGohpPJCcZt5QgR4WmhpV65SG7GMFwds4w+yyK
i710m0e9KJugl97ZMWdxnV2aWM6cjfuypFaII744xpxsJ1G+0QstGFHi1tXJz+1zg9lymiO9cMfv
lc6MWloPMQCOuzjPAyon5KjcQz2w78o132od1ICZkW00TsX3NLbUvneH09gFSqJCL2v12E7Ds+C0
jujJCYAZE++uWoSrqNibsT5EjcUqmYruwk7/mHbjV5rBEiu9pcW0QSpWx1o0CQKianvcDI6DIU0y
nKJLaZVQNpzMC2flGluthKIgpzjA4zwiQupPtoFaYkjiU6zPV3diWkbwEOoO8h+qRW259q9ZH39V
GIF2oMzXbAcA8hUmdroj0MPcB18UbD84Bbi86Oh/tYY27UZvCOemPLqV/BQDNQKJMlR58fTDmVC9
iPiXP9r1IZXZl9SXE90dBq7IDNi4LY4XC1POmJU2ZlExLf2JVXc6tf0nkUQHb7XjkvwGnJMnWZo+
4lcer7p3evHWs22Tj1Fe44YEZUThdzFx5SYaJ/zTS0L3GejJrhamSeEg9gYHh63sB/K+XLIVNfkK
2ycJ5isJscZFtb6PtBQ1m738rEp1BTYL/W2BF62bSOrHSTA6pDovEaIUkhwxwuyuCTb9WdQjr3Zo
Q1YAKhjEmoe8Ix5wli7tyOV5xL21mTurufHMe/R9LCNa80kw+/iEL5yDrJ82R39ZzvYcCxrcbnpy
tIZQ3prhcRprzfMy9XdYOouDu7jiBkOsvcoqx4iBTw7n3zHv25ycX+0sTIzbiYHH3c2GAwVPenQp
xEh7TnPAC1odWFqNMYOSZpm1IIs6EaJDSoOkMp5IfNaweY+tLQmmRVjj681Rn5L5RP/WP3j0QyBd
1jiZG4nrACFge3LsqTna3a++sQC7zMN44gr8CW8PFVQMc1Wv9FO3fiGw+ZuHuQfBgnwup+hh8BNt
z5xtgMIHxQHdpXXKO6faMFT0d71jTCe5fmmLDmtmLjlBoGDu5NCeDN2OtqpNKS0s0hdBIpx028Zd
7TfM2wYzCX5/W7RlBodlONcVin0a8v7WjGJQuMg4N8lotaHpLiEaUUwpTBfGlPMGGMofERfbpvAa
dWjtzGAviMQZifh9t34HShOxQesJ+g8te6Vhrz3situt/ULtm+6A0T4gGgx7sxYPLCJw/4vps+Td
1jQgP3UGR9sbkT3BBqn57NE0qQw0Z2cM09muEswoRvmsdQmZdFPFrjsFEi/ANh/jO/ysvBeo4THW
8wUA33NiV7sG4ylABxUqraa/v35BuYNTGSQ05S6epuwFr4Z7JW51Yzm70iqtc6lp82FcTQkaLFsL
fRZNsBvwM7XPC/k5GMaGQ6k6EbYHz0HDJosirrwmyvs+TvLYa9ZD0+Q3KxMPrOlX3Mj9dtHmz2ph
NxVgJtI2pb5HCjmWdrdf3OQO31S+Ux4aAk3hwibwZUHzKLPkTrPLe4eDDgOsgoAcxPkFjnnLsA7p
nBsbK1YyRPqOkgVKYnXBaXAPL20HhmrTq+6dNOhz02Bpgim5b3LMh4vjH9ixtpE7Y8+JCDr1EDhs
RFqEjj4GXdnuY7SzgjJE941vcUrtEjEGcp1l3qx/3qpYxBzKajcxHigTcT8aj3lrPihVPi2edw9d
EHOn1X40c/Ke6MRY9/1PneD37QBLABI0SsiCz8inT+Mr99BrDkY2xuvSA7RS1qa7X2bKedtEkAAL
5epywERccymtYV853r2q2me/JSUakW4pp49CVXZAM5OQ1PoCcOgF1dmWivXOUWgULXhHm26AksL2
bPUL1wlL646oxe6+n50X33zzXGS46cQQx9oq17lKBIxICjnert6PWaOimZr2ODAq5MNTT5bw3/xk
etMz49Xwao7cpK0vBO824B/8SW1tnWRsQss3rkHwU0nzgQT3fEfH5Ykm7cTNZOw5kg8cELl6MlIm
0dM336WVPAsngztd1jg8MuMz0tuPxNJ+EcX0ZviVual6gb3Fp5nToJNT3aPAnLaVM946mN2cqoEG
rblm2XVeSsze6O8MD41drJjzEpN8TBYj23i1cYXdffNyb9oZEbow5w39Gi6U3r2pmcH1OCClZMQ4
e828tX34RnSNrx4C5xHQP3/jSCyvw/E6umGLeqw9hDCiORAeHJ0nvKY+XhyUu5T2RqepwCRYKqIH
RGR0/ZiiFbAE3CzfZKS7JGZ5iWQ9hUPp/TAl1yl0gB2CLbntJgP3EeZWLXOPk1ON2JlpLaB4JucR
9i1l54RscBq8awmAnxPTKhOXHzSBvA1N0ZkAYPE+ruYYj1kt9WB6Qlv9rrqUzNixsYK4nyjrxWNM
1t6e6XRPHUB4sF2TX4q89H2pctaBpRYvdYsAqNBP7gQLJJLcQaK2cF6gZGhl/NOvXfHSDSS25QJK
YIJyLNHELu7dp3gy7/oOmY+lVpP896wgotMwtZc+Z2HVZAf+Z8Ewg+nAbVLkcNLRkeJXt0LG9q7o
1tKfXRtxVeA39gpbtcEASnnIE076BWVf12g+uhpRs0Khe6HltF1X6G3tUvYuPveJLmcURk57k66W
YUvMXpaKi8fSuCroygZWb06X8lz6DCTtTFIsT2Q/LBb8Rb+qukM32L+k3lXHLrfPiYutzY/JQEZy
q1Ck4lU0J1GjNZ/jg9VUJzKFyJOV3AEC9DIEUfnYRWiQrX64b1PpB3Wcf3bdXZe94Lnw7XbECFdH
MHmxnrmt0xAl3d4gpoW8fCt0eKfCJCN3OKlZ0ssETUBj6WXAiAqDuufkR/pJ6mGpmRYAZHQDQXna
NzMdPX1cG3P2T5CBFnZoM94xdSXbmKODJVDgEHP908+XIIOfc/IXfLcBtJcOyTaNc/wrKOZGIkKn
4T7r1a0olhKzESblduQwQJalKbP0ChM6GCAHnb3pYaBavQPaSGdNay8lEOLBRfAjSpIiW67bIpoC
b4Quk3G43GPCVAdjcdFuOi5c2hqNWpOJwyiHGnxYnF39rP4F5iGw1sxwc2LpkO7qxG3zm48kC0Ae
PmfpoKJZgYrER08LeZFiGL5VQHoBVgHg6JwIexMKK7svMONH43NseGXgd+ZbCarrCtbkWrbdT3wk
DFeiNdOaAzmtGfrpVV4h/B18DnqEAFYtjAXgUQc8y7cZksFTH5UfCAXyQM2IWBt9zk+LWTzNmoco
oVPfcHPLDa3gAnFAHBrZfMxVfgZ7aQJRNOrz4Hjwi+SrOXkam5EAkyRdNDYiajZOp897d1Tf+gnN
q+5l48nk/LQZdO8B1E3GsK/4jgQWvqHWRpuRzXmvdQ1Pv0Ubq8EQAExogVupH2PThvnDjY0HHwiW
NuQ/NAv1opVDkrY0czzWrgvXPy4D1MnDnS2qVzPKq8ck0ugayos3LfbBnk5+Uox3sd3sdftk9/x1
tpt5P1A743j1z7gwOUN7iX+lKdKd58onJmL5PjbqIhBepRiNJ8eu7y1ZEXhN1A9SB1UfTZOBGohe
joRrcW1lBMOIrD2BI5OHAmvyRg7mayvI18BsMqM3SNDP8uiVbcZX/wvjjEo9vnXb5ZShohnWq0XL
gO4xvd2PWktot8gIYjUOZSPaB7rOmsWdopigejFdgc4Zvf2oI+GkHfKqUWOHfoZ5zKpM8+CgVtu1
vRzDXDp7nQynE9Dt/oayHONhEXV7eJ4rY2IdJvrsUzTYs8RsNwDgfsWYu8IKBe8GHAPYYQ4cocLo
SFsA9QWjbS1ISsaICuo55+qk3SuyXx4Tg4MmEUGPEo30DoVk0lbq3kCQDoEER1TitTjCLXPruBjy
hBm/L2TqbjoMDJWeoeKKyKV3O04i2WCe6CkOY1udf0Vt5+3cIXbO+ajRjBosuZMleryWrHgR+Xt9
qPqdx6TGkuxPnpUtcKVGOpWQrcIy/z4nxKpX0COUNWKOXiOBB3aWUGB/xoPGuzY5QB4QS01IT+tR
tkzJaxLPK/1sSxJU28W7G2eUQr+HP2l/V2EqCPIpWvYQYHXGnBhrFHGyx0MpQuXIZq8ShrZdytyA
2EgOdgjwsmRo9k0MuwHiKaw7vqTWnY45H7UuXm88cy9Ce5gLgoDonyU3XWIKLRUYS7RKAZCHDrBC
Iw++0K5tjz20+wHF0boMLUCWlc/Vdbd0im5tVr17GOp3sqe2BxAIzOtBWQNh1rha0i5nTuqROVO2
ameOhnNQ8fQdfwnmrkS3Qn2msvLJZIiMHCOSQhBlwOrUKwGOJY7V01AhF0IpdPJa3bt1TfErZnU4
6hQNQVtb/d7pUki3WuIchgROba7rHCQGbZs1XxncuRvlPLZarcOa1PiMAZEODyidThDYD02njqtG
6tzorrrrCz8PWexqEl+KH85Yxg+JHYvnuMPxLHFJ4HZiJS5QOpJ8G5/LSkcyv/ABFOri28lydK35
5+QwMtFwkREWqe1mlvmjwm7O4ppqZw2A9bpD4d0eZ9qKnf+jBNXwNL7wokFl4h4oLSo13zXCwaME
LrsH0aTd956H8pg20KUl/suZUOmpNnYPg+b3Tzl8JJzVITTa7l506uIqMjlHu13trcB+erpU3Iwv
HI7qMfyh4/CG8z1PF31srzZcFNuZkt0wOp+R6YFSsXFn19k0HUm2Z6xKGLjOtIMuSm9dOhOmupnt
csctCOPOLwVonUprvbAYGUpUxFzfleOvziy7l9iWNLOy4rK0i41NDBdorX16YkmvNS4ofULGrhwb
IENYsgldDPT0lP+yfRx88YnNqSUsZ2oDbXHp3Khp3BYLG4PM9OxZc0MGSTfqHiTzeP8mM27ZDKwn
2UXwURW66UJSU0A5Pozlt9i3zlwfhInLDPMHCc54bLRNVSwa2JHq1A9eE9Ag0440K1k8h9E9QTDo
dyi7Nk7tMd7vOnbwiNPrUFnmOTtUi8srNb0Q9zQk+zKnu8FfbUvin/J+5wLojXW9PmewYvdIyLFF
YB4pvf6Sz3axugiLh1a68WnOgPrgR0XDxR44L8Y+Bd0Wkq/1zeJ4t2n6KmdkrgeCmGLWvBxcTKu/
d9FovUh6h5RR7VealwytPSvfmbTh0BGy4VUY59QoIyqu7me6yruGCEuZv2ghXgr/iAmzQTGKdU9T
FdMOMWk7V6x9UnN0AJrSyEzTpXwgcRw+QTWYqLmZtVJithe7nz6yyPhMbbfbz7k1bDq0uyPuJVbv
1YI+W0dtaO5zKJG7rrajnZUw9GlznRAippccnLRjWtphk5XOra31V6+Jc6ADJ1h/iM+10JL1rVjM
/mKCCs3miFBsObX380QqbGeYyy6C9AAIWXhhbuf2AxJ56w6aGrJ32gEGZNy9V0fjTWXtdJunKGj8
Sd430gJRNzL5txMtPk0IETkV5MYN/6lx03JFeHBJlt3vbxmSmfdcMoHtLzqpCPG8BF3C8ppQ7VwT
0AlpV05P3WEZOnpwXm48GessyE+RxP7+t8F0McbOeAeZ//NsHUs9k3VZPejTfBStVM/CzrQj9slm
i1cotqBEQwS7G13FJbc0I8YVkLJkXk/B7/8tV0mNJ2uKpNTRtmOUmgdAwk+RZmRfHee4rtW/ialE
BbI2R9u6fCzBuczN8CRnGu9zIR7RTnByQIYcd8AWay19yrqWlZacrt+amf+v+3uem1//+3/9BPzT
y/n2K07r6s8CPlQNf6f7A77f1PIvoj9+55+iP0MX/9B90hI99BEmKdHIx/6F39etf9g+kUekOSCt
cD2EZ/9H8vcPMpn4Yd8xSOCiQYVQ8F8SQOMf4D6YJvnrV4dWhvH/gt8Xzp8TJXhaKNHWB0d8BFZR
/FZK/UEJVeapzTlNq8JpwbVu2dsRIgOjLSawSEtrNydZWvrtntoEVGtB60Ehz/Dq5YyhgHk8qAAL
Bq5mbxXimxqnHC02xpegMsa1i17QucYYGMYwK+mcflWa4k+0+MmxLGkABzeY4KBiMb4bnQLdujiQ
pxE0qGIhWlbbrHW9jQcfysdNYw3ltoPBg9nXptKgF0ohNeVQa/NgWpiRyqecZhkU7HdPQfJHWMY0
GZ50AqcXbdKxkx8uliaOLCnCDejkMWTQ+GfmeNomx6M3oZ3FJQh0DDE1N+u+F4gczUcrotKt7AOY
f2bkw259quuTaVsYNSQeLXZ/XUXGnQdF0SYdkzcSKr1NRzBKvf2MbB+rCLuceLTt5s0p6qfKx1YS
xcNOsHP2U/Ww/i0SGbduhyqhgVSg/0BeGaBPDzgVPhJRcHXmD/BxtFELwOj4t9M720/wnL7M6TG2
bj3CdK/EldXfenhiMxhd0z3qhKAT73VQ4mbZ0akAFmAsZzOJnvXcqjhRGgVYaFEcZ9oHtlKrhqXa
tEIQuwPJcQBSmIV1JA5guEAC4JyRg7erZ1Aqldm/pZSwaVtdOLVTgE8NeoOPWv/Ieac0o7joEPUS
66YztnNKB5D+bX3mOsTgtRYhUm0rNHGws/ph7LF5z7f1n9aPZv1FhNthrIuQE3uwPhnNQuHSYUJt
408nsx/9qHtbf37UkDUK7S3Xyq3d9tcELp+WtUyE+UwXEuk9So1e88DtIERaXTo8SccUhxmjtm2w
P+q3YrhV9U3n2ls/iFlFwXpB6DXXgattq2c/JScWWZlDXZ3lyXm9T0wyGCbD3aMh2QPNAqjThq4I
U9c+rlfMoNHHYBxIymkP4ImVYN82+M+YFzpIPWz/6MjP9eFlZYeaSWcPtozTEdwAX2i93mMJSUvn
MbDoA18sJegZlyK/4UQ93uIBt25ug71jWzccDhfjlVHiOyDBSxdRQyv3GeTMeaaUFu7Zz9ZBA6ze
lik2B+PaVa+tlwfr9TGXxRVLscEVP/Sccvo0kDIKLS9GHcknn/ArLiLCudZOwFtCemscHp2905eX
xavWfo+6snCtwLFNj26y8HitlXsHLzK0ma2urxL0QTDk3n791NZPNO0jYBNWyIkGQD6wjk4LZnO8
rndMA2Vz/Rx8H2ZUgeJYBUxlAJK6VP3OvjbKC9OTQDUJ7H2B8o57G4wnN8dgrtePd4y86mnM+DfU
GFIfro4DAEYgsWLesEkbgh+IteLeb+lLVQ5vC9cO32LQ2+bDzZqH3VInZ/g++yS+m/MRAUZ5kdI7
ZqLdp8SjIGQkRCR1XABuUKMZI69BghIXbb5S4jP3PRqaIVSlfcm6AyvzJ1UepinXujh+eYlBE4dl
XRe7IcJe5JeEl/E7vqQQql3aigm9H8sEV1M6CcB+Q+6NJFpIuEL9UA8raKe+Q5mqtjJxOV3QGd5x
zOZLtNWMqt1GTXNvelFPPpJ9MNvpY1ysY2MUVC7rz0ZG2tEESZ/hhT0kIk9C3Yfzb07ztTP9W1Ua
aBzBztEgNHN0uOa1NiSNYE4y9jxXgNkZbvkddiy19h5c8VCxNuEDNQ9jV+INJkps1yBMxblITrQq
sVKmSD7WF/n7efb2qY10DvsUqajKGRaUDvLNsfpyKgQ5Bbo1pmjpQbPx3SAfsbyyovDEsoOjgl66
zXYzDPRN6AL5K2+iJ7jQ1FLENzL5TtcuzCBc79sp+prGRQFgNcH1VhojH0TYpcM8odOt/RBXiulX
BLBhxLc0swJrw/LTWHqHBIb42zyyp8VduZvsygxwhWIms3k05e8bunxNIrCPVExEORjkxc9SGscS
NeRSRW9NEQd1qS566u7ckoalfo7a7KghN/lDyfHwHzTzq0r6/+qZ/7WLm55t4B3wbcqCPwsxNXS/
IhZTHTK52M8tSy4riFuXbCYsFZX5iGoFPdAHug80cVGg+f8tItH4SzbVP5+DRZCQZRqm0O21nPmj
ptrCLeYWAz0Cwxdh6TenJuKUN5CFkSTsI+t+zP5VRIRUfK77qILau2Q0k2eJQtHKfgjbeM1K81Fr
kNdqiXqdisdmwgxFKDYs5m7AolX/4oDj6MXGNqz7bjF36wLNbetm7YOL5MnJx03JYS4dRLg+yAqJ
0stnMqiTtVrAEcvWsi6K8aLBooZey3RsXcrXN0pwgDSYB+tN9ZSP3rMtPsoG4uS3vmCewmqruO5B
bxwrF21AfHTH6n1iVXI6LvBxtacTFWI6+4U0mcpgIDfCOuawIpWAPOYcvAIKAN+7OYI170fKgDFj
DczUTWJudyo0slPFacs9jsXHBLRcDh/EbIbGQlgajgonc7bIPaa16GI7cFE6rn9DOHYYRQXJPJz3
p/oJJteX1sAJXEsFQztJ6xQr5w7v513LVQuDxM4HLEmKhB+UQrIFCOmzCZUaco7ia9IxT1uHfhaH
DBlKrUJ2jSNnIbzHgPsH2+YoL5YdoTrPU8+l5WVfWFb7IDXF2oQOxbK8roUUybu8NZDHAfxqaRnE
doSarNpIqoOhCCLW7/Wdguq+d8Vp9NbZY/XRlSWE8+p7bRPeLT5gad5pHjGuDLn+/qZZlfV/vWcc
w9EdB0wBpe/qTPhD5TuqpCtKINzhFAH9quhlgslFdOQgyRKnREs//v7xjP9Uaru4d3gsj0D63znh
f3hAvSO5Jl7WMWLt3g1pdwa9tnE9cZi0/F0X1qNYDMpQuYvZNtbNr8o1NOGUu5H1+PfPxf6z7eKf
N6ure2jp16xf4f3F1AKwRFSEpSItg5bzu9ygEsX2/DCBeprRubXpSvWnSkBEmj4ViXZa8otu9a+C
KV5mwlgB9WMXj9D0NrV39OvPuaLmnZiNsr2uV2XyU9pMdCYtKEBIRtOpKdy71vGOyhAQXZikWpgW
BSxn59j29EZMz7qC5d5y22nMhh2Kqm5Vv4D9GpMyoH8Cd4PlbNpKx6dzUXHLxGeuEUu1T41/Wovn
eG2z8xLWavvv37L/8PEJ1O4EY/oGByayGf58vUytGWkI6XjLWAUU1/da4pWuFgBt3uHgZRJTbo3u
hkN6d1ma+sFp47M2Of8lTl782Y+0fnR/fh6ro+QPl1FrxqpsGaKFOaLapeyIp7HDuORe925SfUwE
8pAEsK5plcOqwg1osqp4mnPoHhnf0OzOseEK2OH2doACJZf3Or+UHUQQ5z5VV2eJTm73oSY4EPOp
cT4qNkDo+hsIcWELQWzu3LsIbhEmi836YvFkU4Hn74M9vP79e279p8uUhASXY7JL+fjbK/aH11oZ
pomRswZKRCldRCynSXOY4IgKiCdj842lZCo+Fiver4tfFA7xm56gZ1VU7hEroCSR6ub6ZaCc6HcJ
rZi4rXvhEK9Z7VTWpmAGsR2zMuzeWqGQzclAJcsdrPwt7tLd+sDAfO5MUOiaJ8K5H/+LB8j6TwuR
z2GScGE8gf8WgDf5sZ5jEUPQLT7WU56aEffDYqz79YDJljIxxUSnmnEcRj5NRFx5Nu0PHFNBnnxg
6q8eMoMwlYjGPypKTi25Ynnlhv592zS39TZZT61Fjoy+PGIgOKnRZaxF6mZH7pl9XP+X/Kj93Py3
2+Z3DPdfl1laYbpPcJtl/JvByWq0tJpsxW2TFR9E9NggCjxbh3o3YI1OnGMtohNniI3L4ZY9h/uZ
ETR5Svei5CyWsY2iHMK0vzMH4pWs4tKyKKwbZa3WxcA9N6CB/v66+70U//uTdmzqGcfVSVL98z2G
KNYCV9vxpNlr12M18dM7j1iKqRSHdauYIV7nJdZ8Rhsa2lQ3J62pCnTfvbNcNq4CU1N61ITLae9t
QI6hBufq3XN/pi8RVjPgl/uF0y3JhwgnbkMO+50Vd+2fTHlyjWTyut5eNJA3I8lmqgqcnoUU2mm1
4JlxaVvwozr5dXnq7sECbWJ03FVt7+e6e1tXwL9/R/7igvznhuET06a7gjXQ+/3/f7gTC1aFlfRT
h+u7sB7B1qPQurDYqA3XFRsbCS1mDlETy4FEacSIjpQmSjBeol5/n7KXdcWBlrIhquV/2Duv5caV
bNt+EU7Am1eJ3lOGMi8ISVUFDyQSQMJ8/R1gdUf36RtxTtz3+7AZBZDSpkggzVpzjvnYsU/+X97i
f7fS/fMtur5tWT5LYf8/oosdISjwGbxFMbj3LSAz8SOf+DxOz/t+wac47zvHIQewByRuXhuzz7ec
Pabtmq/wXoJxmHpYJWngodmYMtATCJMv/+f3avzf9zyDOFJc1zOwaTj6fyyWJz45XKXcFVa8n1rr
qWqApvCNejRdKxZYfQTpAN9K4q0xoC4tZOhW2B3naS1rTzbYXwt99v1N/f8K7/9a4WX18z9UeKvi
K0++/ntNmJ/4W991jP+yDcs1PcpFWJPRef2zvmvr/xVQ9WXVwow9P8WC4Z/1XYOnqN0GaPtNlJgu
v+4f9V3N+C/X5RxXB67N2Y/o/b8UeC3L5Hf92zrXJ+EVO7XLBpA7gqaROS9L/+3OtUKeIKkmfshd
/EmjA1AjLxrBJtxDu+1r/llXbXN2Woxt9yd411glwqo6QTxKr0FHpNP9CafUCdFSoXmQDBFPnpKv
XeuKT6ES1qsJhFiM4rvJA5mKt3xlJoX24Ro1su2MXB6SzMIPdkg5iv4PJ9LMjahxSd9PZ2ANLFdN
zwYJcXkXt1vecba2ezK/G137TKMy/NFG7ZwVTvyWDFW2UpIaDvtNltBTFr5WOdqHfrQ/ysYALIl4
uMRUtJyKLnvSu2E4ZLL6kG5LROpYfsKZNkiWjhVUyRD0cos3MAhG7dEWEgi7PrrnzLD6XWpR+nZo
oN9AGz1nRpv+cur0xSaFapnzp+/QJTePU4MaGhOpt1Pw1NdoVGMAmlOBTBQZWZeb5LfDdrbKAdp+
av2k1KwfKitqn6MhgWTct9EmtYHZGArjs+1n5o+g6ESHULxBXC1Wfm0ottNpc1EWHGzcC+CyvG9f
/six7n+XToTUL7HiVyAt6YoaBfS+DlwJts1iqSj13vxyeru/Npozk8yw/3J8YNHgnfpLltLK1yKL
5qo1JFc5dicjd6jAGoBzrTobtqqvXd4XibhFT6myS8PxNpUGm2Hs2TuCam4+Q+8+kMxPeO/Mq57N
7EC7sM9DMgwrWB/BsRw0SqPsgWkCZtk2dIMRZJuaEPpweH+Chpa9nnQzgHKVDquy9+0zVcSWmGmB
3Ck1WBSlmvPc6GRiDZBAbpXVwEAbfPnu9CNVN+ZJ3enf0DfrJLt6zZMrHOo4OQYBJTRjMxVTtks0
mwopBeOV6XTNpRWqXwg+qle+W1qqqW1+gtm89oDu/4TaG7f4hCdEWavMcL2fbvT+9KMbvSu6wXRn
R/cJHdEEP2cJ0I2J33Ot9dSl5r4anHQ3tQ0ln9J3D8Lv/ZVd1+TiaSOx9IGSzzY1wUeslznCpwhe
CHjAL9jcT+mYur97UppSLcMXpaxDbiZwLjs72plOr37I2vpFqmj20VkSVUCXFK+mBL4XyGq8Ggq5
QIXE9zSw0F1b887e5XKuhpZMCGdsr3VgIauggHLLexhoNQCa70BO28axWqpg3sarZiCkm7UXlt3B
Zz2yxKCsmrxmMwCiGqzogkhFrOu+MffTFFs7tFTpRlodRV8kVXCwivikD9hR05Fozsapf9oi2eWZ
Gb7F0stWZlXWOyeer7jZT63qmlfo9qrQ+ujDl41BzAvqzrZDflr5wt8Bcyo2uNghB8PBI+TIqZ5i
/D2PVlbZNzhg6LNzx/qqLOsE94ks2LJ9p6IRxvRXUvq8rvNEs2s2HwffOY2ltz5yoaf2Vn41NRiS
hMvr+zLtxT5rQlhvaFIuoe2TFUCz+g19+Z82suLfRQfWMfVQlU8l5eDRQvhhTzqQ1Fp/MbKJu8SR
6uROs97Mr6tFbeOqtJsyuLh2HTxIp8ZzDnNf84L+q/cAc6dOPR6NtLMP3Ck2tVmj/gwMY0Epy/1x
CnxJNJvdK1qDahuFcbVWpohffWF86jXqFJTxLVYWL30gACi6Nk3qH7WMfKiqNsfPSQLJidnyXyOY
qMj/sN7+xxMGSrC/P5GCwPn7E6aoPlqKnrsq5Z0rIb8TQ0s/DC/qAFZl/sYa2uzDJWCvIlnpzbFi
RgC9gTfYedmHJnuPDnU4HjXDFi+WmLb38zjnxJrMH5saOr+NHJFjEH2VaVCedL+xn8mMh4dO4sfK
wIP8DI8sONiR9XF/0pxfIarxgDIuON1fUPtevTRaLhRNtH9G0NzvLWYBxGG+c5ZtXD0RrMh/nB8k
hAvDVjVoAA6tQR7aKOueQdR228EJboHOgq9gDntz8Alzo1jaSoQyeo8zpkAAyKTXA217FegRG9hF
NCAHlBr3nxAergg3LN3t/bC3go0z6BjP5WBe7EG83U93vQhZwJHfez8s0Ks95KgUj51X22/V7f5/
QwOLKrXkQs2pwj/WEfLkru7emrbVnlBHBXu7jjAZz+eLXFwyyy1fvC6g8i+9ZTg2wTGsJtRUellc
HCtJqaNpOoJgKAhmqIvXIe4iApbSVRZE2Uekn3WGq196gRg+imLnYiNM2Ma4z1cpzN/X1m8/u8Fq
PupofHqPx6G9dZXbPOX0dlJbdjcE5fYJdzshUM4e0pvcZdpgXDw7yeASEeOY4wqAlDtEtwiJ1sKP
cgOGoKIcz9jAi/0ea6NsVjUJzk9jgOg3s6rkI02TG3pEtNTJML20+oWkkPS3UAxYHlm/ryRs9ktd
G3NQASgiKzxYaxZD2tU350agCouvhv0aDWo8ZIXYmtjHvzA3khNbu/Ejomt9G6JdoUjtOi9pVBH7
HSrn1gmbyqxwvHfHw+yjlB591ZbzDrlO/CBGPNGEaFYkszj7hC4lmjhQXkpNTCJM81Cr4qNTkkGG
BaP59DEfNYau/cQzyJ9wUNT41J7beQpoCF3bQ0sYtqMcyGzy7XZfk+i4ibAYH/sAQS81Cfs8Wiin
qr4snqrRzIh9ibwXy7Yh5KvWeMvvMwdf72eTMw/awv9B6rOrqJtAwlCz4xVjIYEqS4ylZKBPTKgm
G5DHCC3LE92EDX0S/zd9a2xObfMba+1eqsD7ZWIVw8Lf/Bry/lya/N4xG65llbc/Y6E/E+cTfIeu
9tqBw/t2NfU+qiL8UmnyNRqj+lKO8UN4V/SVptMfI2uGz3LOB6oHM/ksU7pwvugndvcJe8Z5f50M
dXsIfGc8Q65Cj5xNw3cd6FvHlfKNgShdG1SDqAsam6S0yjOmArFUJKM8m7U+4GJpq7fMxk1uTryN
JNFPVm7DfA3sWe3rA3zTCHcx5plVNOazV3TOZ0qTAgNbV94QXgWPkSfSJ5vW9jJy25ZqZRpvWst4
9KC1bTOvaXYjDM1NNpQhfNrUJ6kwcM56q6XLNIVyiaPCQNHTRE9Riihu5jdYadP9HuS1iPrkV5dh
0sVtKZ8YcQVkSyRYce8QFwbV8y2cCIKkE6LtrJyIed0vdiGX4pPUWG1Lu4aozKtk1mV7OldgKufD
Tsd2gZLVWd8PuT5IZq6H+nQ/FKCb+ZzeVNlpsCuy6IHlwrbRhHrusY6uuIAiWI5KvgP8+/Cc0bzg
Fh+fLJOo1Pl07CIzFSJBsca65D1A6vwQ5Nm407v81GKfPNaSflM65vpHZkbbiFGe5IHwHbRJdiO4
SFv2idPu//VSFjv1sheRvo1FteqnIf7Vag2x9k2iMUi59QY8f4HzrMsRADoVGbS8BO7/iviz6aOD
Jk6jU58OXg1faUB0CpzRCz+hrJIOw0sj6ncPZMLEKAr5sqIORpsqmoy8JbFn5F8Slxfc0iRIt7VC
E8y6MrgZY9stAw8GlmsxP4ZULz71+Mj8nX9MxThuNJ81y/00qBdm+GC8RaTh7MKStLO/5ycWzh3/
HyOsvX1X2trfX+MO4Zc1GN51qjJkdw3cDESU5acXwf4kWdg8T1VhnjWL5N1msCjCaSRHuKa1SetR
Quk3qxu/jbUjzf+l9Htxi5NKAFkF+WC6qbgNbLwezVI028CKfjW6VxwT1gp02O2BSKNGviTKZ93r
ISAFPNm8QFQBehtkKwLax11Y4OINiLG8jDB7TroMyOTlCPN8hXbaPXShVx4CZQKDAD7RZ1l3kn3X
nZAAdaeU+ilWe6SA8/kAFKWPHeEi8kSt7L6eqFRIohznhwp5rwo16pUz7jORMOvC0kzXYc1Ktxxk
9uwTAf8823gNtw4v9yM6kXLlokdBtGrGqyhXxOwW07DRRULGax0Hb53KYd7VwMhD5sG3gWK13kzJ
rYr7ZyAC42aiCglGUvM/zJrqnSGMYS5hgwHSqu9C4uhLwe4scF6ELEkNhXaCVS553Qu9z9OPguSM
DUx0m0XkNMMM2/c80dprUoz5ZfSoRd9flvYd40DHHRVV7cauO+1Jw+SK2TV0uYBvU96Kn44v7DGJ
M/0i267CPdaZqGuAhjhlZ29CXe3v7wf3KoGg4Fs3jS3VB06B+2lFqNEGkyXJM2VKYHpgbpCQla91
g/+sIb5t5RkSKMe8Q6MD323JUYwWWtiPN5MMnRUKsHyVOqJaT7lPfAAz9k5lZBJimsAiqDtatEht
NZIraJ2qIa4+28A6F0kSPAexF+4lklyoqrQLoVRhErX9CJvhoBhz7Lo/+nYul40v1VLThXvm7Zd7
6XSnftDds9f61qFq82Nisw0Rbe7uh9oI9rmE44LZqXp2U4ZHbCZyH1ozRsUNvkVZOEQOObRbStd+
7gI/WbpBLM95HU/rHumBaWv9uiq77sOxlyqq7XeXLuR25LlF47ZAEfTcPrmtsQkbExNX1D0RaQOp
0gmf8ITKbS8s5GMhnZoE9mtgJzUXPEdo5tS2dUH7BCmBYoXNXt1Csf+u1dq2CgKTQKcvhtT4aDjE
QBGd53woU6VwC2h6FXO2buH03trFkX7s0qBfWa3wz8pqn8kZFYsi456+D7LmYHwOhugvJit9YU49
TWvf+0M6tLyibftS2uTvIq8hfJhLbNVAeofubfwMbDnQwwOGUIHaxmOc79O2BxWK476MDHGcSnXw
4H3E5pju7LCPOULOb+aZ2k3CMRj6qxkDbI/vzZgs/RonVOKbX/agfd7/0TKZ+2VhnQWbTmo/ydKh
XUp/jqRComH6U4l9YeWV3ncVMwXZLOp3XkRYRIT2e23obnqpSizyNRCHUddxNPj5dNZJuEJD51I/
Dx/MofR3etynez0RXymBdcc0C/JLCY7tb91pjKKSQu482hOkpLMKwzSkM+1HAD4rlNhlrPmwAbRm
5Wb9+Gb4yApFquzD/bBPh4eySkBneFF4FmH1eT/d1c4EAC7S0L/T1szt4MHw3fKJxkm0y92xz0AE
uwvP6cmgNVMsKqzGIdam+Ot0Wx2GWKlDzjL9cD/810N9f7YYvqcI+5zmyV8uCIhtiNvvSs6Qd2DT
j1iq06/+fCrCFbcj5x2nu++kp9oquE5AWUBm8I5x8In41D7cD6y+USttJNsvD0r3qi9dx7Su939H
Y1YjbGGxJ0YzvpqljK8Z8OJHV9ZMspLk88brspOlHG9N6mv0WGjN1TS05hlisXVAbabI9AuiTzHj
ikDpFmtwttzguuFc0F9kjJfhgnnauZjzqaoHbN7kgHzuBHPElZC/W4n8iFCUw99zzNkLC8oCqqis
Pepc/HuBkU12rbenSuMdSqv2rjAMcm5d2cFkYl/xOJpmtJdj+BbaTnMyadNv6jx1Fp7fWTffQ4bq
hV5+Ggsfd5YV1w9maK5wPOU3VJ3PcZUfC1ZNT1RCV4alNU+o5mygOoFY3w8DQD/Mv0a8UMFULtq0
6d+TtddT8ugxD3Qq+Az6MQHFLD51+VEmeBsgThlhM8MQI/NsWuRPBOR7VXNiGObf5Ugc2EKfyQGB
XjfUBA2s0MgRc+wPs7DE/dX16mHOh3L8ODlldkXyN/FzZw3t3Tad+i/g2UdfNPshGs0VOxIPw0zV
o+IbhiUGHJi05NQS/GFsvUnD0jvUr5oWHUrfH8lpsFzgsBU3X5xizkkFeGMMUYVyogPumaPERLS5
H/3rwa5phkQ5bysUsHvg0PAgrXLvAziB8sN0aToyOLcTqpEgSB+kZQZ0h+MXtj3ucbS9YI3rs1kY
XGmvvZj0HRsF9KNInVcVNhj6QoLV1vyATVHswWuiE20B06k2aZ/cCZ+VAXdqXZRd+5TVAM+g866h
zU77RPNashVrkmX7NCVzm0IX0H0WCgMN+peU7tiGAsDSNgEY3d+mmN+dUxb/mJV0woVWuSHcRerV
7ofeRm+DDXKlJjLk5FSEddzPRyzdHjuDKSAftCvRMpIYKPhm3ELmtwHnSXjs9WLtT+7Y9m5ISyDr
obJ32IfFQ5MCgBpDcEgoJokxr9uXHKPNY4BoDQBMw+SIdW/l4lk9Awx9KOyiOQKiyVZ2GHuLSk8J
HVGjQbYZmaD4gljQRdjXaNqbDD88TE4BDt1BGOjgfqIFTGZcLcEBo1zs6VwNzdFSwAZ97rsVDoXp
mKEwWfpsNDG7cXh/SEPFTsGrso0xv1hvsQ1iYpve/LDaFbnbbiIDKTU4Vt720I7bRi/aV1LrgO0A
N90MntO8akBT6Jdr2yaHF6DFNpMIEm/vQHqpu+hZH6ymyDuYdRN/0qAbgLVr5aY0rA96DuHp/jAJ
bw6yM78bFtCLojbL12FAgKd5ip0pn9q+HrQQkVx7a9Rk/rQDRc9aQUpCREhmWPYcm7iAnNj/sAbb
Ow3DVNy6IttTRKmv96NaBeQ2qghciAvMqurOlq/IGq+oBVb2bwxcpH5kLToSVein0dOabUsJ1K1J
PJzCGK++EREFMkrQcbGuJrRRakTSZWChRO/QVfGKtFIymvyuKniMUFLEDeb5MWWdAWjuS1WBdoQ7
2r6ZP0mgZ2/1ZIWnLg//RLDK9pUZ/Kmd2tjR8TeKB4f+7g5L2xBW7aULbHJ0xgXOcGsfDsVNWgMM
aqex90m3jmsfd6oy2GKUxniYgRsusK2TO7t0GsbCFWCWP9Ltx++0xOhcuz0gmeAH3DgSr2RSN3MA
666D0TvcD5Vt3lK6HSRDcLdsLRgVb2U2a2Ht/khTvCGh0rePLZb4I4HOv6rQ5A8lWpBaJJKcv08E
YYH7qSFKaT5lwqIBtBU4K72ElzGRb8q14RUrNU7aVZRusB7TWn/QO931AUjp+GJFcxN5K1/LSA0X
dPH7qI3kK1aKaN07uobRDy0333u2scMcR9z8kJp9cyZ86R9PEAler6pBtI+CqFKWSLnxoJUjlKK+
QzCHMmRRRV1yiKcsObgio+teYC32wiZ9m5L+jyPwq90hIbKoDqQhwUB01T8eovmcKC/GKBZlWlFO
mHfePlLP9OGjcDNrHTX9uJzyBI7WlP+ZBCogJ0iNXWuQuj0arb3RvJjkHM2ZFnDO+xuoeBpqBut+
bwTYTlBBpWHV7DrGe4R54M3IHHJ7c9UW2WsK3WadeYV7wFykL6aIVpPea39kK419W/62CyoTBH3r
j7ihsWr5Ilx1+PgQfADWlHqbrMu5SjCfynu5rqloPY7op5cdsMOETAS6XriC6YTpoNI1UjEWWEUM
4i2hnppBZL3eD4HgRyoxd3Tykufa6N57U0++aK+JR5iW/tFUIr30IKf8FJXrNDzLoQrXsuuGw/3B
ppbZganK3vIJxxxaVUJZzDTYEYLiP6kZ2WWM+vtEeOGMmoLv6nCL4HlsXiIRNZ9V+GU2fyl1/SZv
c+fZTD/r2Oie/Myxn6fBObMV3liWCL4wSmPEBY6nIYdde4Ec10GLjUQyjzyycyQPen5wY8M/TNJ7
aHqNTmEZEuQ00vfy4s69QO2UiOxtAk9Mv9+rvJ9ewqRGyBtCTugZzPajyQQT13DtRb5HM0Yk1PhA
hS14LZy0e9Z8djDEJN1MGfYX2hvn1KJqjZXrw2ks/2gV5CSoqS1v/kDp3MKj/UAjt7y5DvVo12Rb
bZttiizAwk3Wh4gxNb2b9iUWjby0+qNH228lYTfBZIjqV73rNh5z0fV+xGX/JN2hgcxleQtJOiJD
PPSdATZFTewCdFKTKJeNAtO1dIegPFLeEfsUURQcBEzeiNcyTMO3BnV60HTizVVvwsFkmhupPBaW
Ux/r0SyPzer+7/tZmRprt09SzOl2dCwgXBIG32X8fEDahZeRrJnxl2akpCYpIDZ0mcYm8IJ2iUnD
fhczfqRxbMqkLXwvRfzbOciqZDnxCa1EgLTPb6evOBzipR3gzSPLAzRbOOH+0MpDRzLtporaFYWR
ZF+QeyvGDJBFacurjutrJUf725Y5Wa2TH71UMoRQ2+9lIZMziXjJOXR4kJa1hsTi7m0EVK0WU592
PP2sWvC7EhJmNBNDV8CBSRgRKFy9xqVcXbjVWzAAUG5wuqzGAGxQ2cSE8+R/HydmoLpBhe75Su1r
SYpcnA/dc24J48HLKv2HG++hsIL8DxFeDMwj6SIJpTqrocEZ873vHHw5L8rTjEVd9XAXPdT1UXum
LOuewyxnkah7a1kU707cBB+Yd01E6TQ6KUxXLyLWDyqfvoUfqA1ZDSTNTrRrjLK6tXq4IhhGPbkz
5BDJ4kCUU16zNKybhBytPMqjrSGmct9In/CqdvgmqyffUCd0bDqHSbNrTf/SunUBcPifD6TCs189
2Lo5HWTU/vuDmA+bcDzULX4aG9wk+W+Ov5tsck10lja+9BJkodJ5pmRg7io2Wg+R0OznFDPHRlcd
ckZr/GosQ/52ZqIjeQxQOHx/RSC2/LFyYFIF6+RbEhpEaDumvhOmdcw6M7zmWd8ByYECUbhBcgpi
xB9YDWgVxtnXIBjVa5TOy4aS+XbM2xdGAOsTq54/E2bqg6Jw/oRr5rNrQ/PTd7gX08xIjv7gTddR
6n9Y4FFt65tXtyphS6vx00uMDJ94035E9AOwOwzinXohcuPUyt8Y2+bw1zG9hW0hH92YPNkch9JG
RMWXrdLwl+HG666pmk8tJ6jeiFoDMaJu7mhxD6uJTchLn/DnQypPvmsrerRIkTCnUb6NDuGRU4Ag
PR6r6pOqcZuP1ZcTe/5SbyC/FQzlrh1Dc+qydFNP2Qgx0sifVTrRlRPJUk3NuM0DByihBxEpbv23
QGrG3qmgM+okGK7ROBE9M5cHswCaDyTlkajzkRX2WCTjhe1Qt3e8ZDxIr9KOmQaW1KpoZjQlC09D
gqr1HHVLqa0tTMJFFwHK1vVIEqxRyBSVHaY1OI/GttI9uSJfvXtHzowRphF7g9raY1OREqi7mXOo
TWxWneONry5BeXI0tfdxSoeNoGS5pJ2kvTeT/PYHeOo6i7iLNbmf99Os9q2ly/e8sdss+uDPWKZ1
oiNtSRwQrAQbt/MvS5pgfBwUPR/ZqvBmxyBV599K36XYxqUkAG9+GRUQmo+17p3J3Ayvof1H14sN
sAH/0Wfhty6TIVmUfUNMmR9splkigzd7PdGffaSx3BwnNl+7AB0+pQKGC1MvPopBnzfEhCtC1bEz
E18mi/p9j/35IU1sH3WksxU+Cz1Abm7QjgdKwDVwVNQkhkMZaqC0vE1EUoMKKFNQ0q2z4OKO1jKg
M52JZJdg/tvZOerr3gG3ZEa29hw3P32M749KuQ+0zM4/yLkFQp316YWdWz9H5+gL2trFdi7xJENI
FgphdHO1vPplKuJRJhjtixbKgYmJ/VrG1kmMWDfZTLsLLAmlHKl72lbOBR5tMJCCwBRyG6nwPEzm
Ie+mcOnkYnoMpWjPUTvqj7WdfFaiUMAu6zWGafOp64TY5NCz6QrY3SoEFL6YrEmeQ7iRjJU4QBp3
JGDVbZ/uD2lvkZmUBOFWesRLYPARp7bl4ocvVu+NuiMl1eBySyfrF9tkep9lvelDwGnxYMEfqbU3
LSbllsJ68tRi7l5pW6dso1Oedj3xub596L+TdCp2RA2hnqdw0PhXNn3kyPaVywc0kC8bG8Uavchb
iELwqYtC+ymcNCg+XLSblC/0aRqgwAsDlSwL2kMcZX/up/359ab+QyPq2UCjPcVwHRwqRvhIaHFZ
ffnbIsNvrpxtCOJ+7Q1nmRU+gKYg/OWY3TWqJ0C7IkDU2s88JwfnSpzUqPaHKj16eTHuG8/Db95l
xm0ynZQNIm/VnZpjVWDXwUrzVTq8N6BrctlGCck1mUlYEnPs0kpK++jMD/d/MToB/oRkx7ag8LEI
C3MRTXp7IvJJX1YsGh4pmLIbD/T10Gl/CiQvoJiJJyR3y8gMc5UMTHS9QQJXIwZ6QRWfXRSSPRCJ
5iQDfaCeGxI/Ww4LmwsED0MN+s9MdzH8idoCPZKTcbIU3ZA9hwp7Q5juDCsmY6wwLzG147csWLk2
aNlEiuns+uIX5NWPnjXkjuytfsu2Rz4GvvbMnEGc7OQRuSnMDesSSjpVZz07l7ZBpK2QmTQRNbJm
BkGy0AeGC9hkbWfyC7eOeLDTZtXhCOpHOmhOCUa3jtlm4m9+VlAwWY4FbAuD+JVlao0lNKluTZeF
QHgTcWri4T0LF23WEYvVe/ELiEbj0bWm+OB3WH4j4eE+Zo95kwJIZDdaybscMmDOTpRvbeBhK7YU
TIH47Eg9cA9xkaTYfpFG1ayhtEsZu+xmgVNQ0NWInSYqmIqJfKf981WWaiPYJcGqJ2KAoJDqUpPg
xO6wD7F0GGrcaS1xxI8lTk3D65/YSfjbKMvVNZkfcuRpXlkJIHMsQ2XlxsFDW8ljaQ3ELDYg/DeB
5pe7wTNedC3zr4VWw+qPjHGlSF31Axu8q2WqS0gPYx268KLpXQHw7P0rNhb/Klwia7g+PumRICq3
rPTaE7J7ZQfGPqJ3xUPR831MPfiSkD2u19n2ilfoB7tzzyPF/oUbpIJ1sPWaWVazb5Qor0rTjaXO
/3dxP9RVbF1qSs8ti1GnGdvFLEdgcGknzBRxFaws83m0a30F3xzrcaatenhO1w4ble886GaUbUx8
/0eyDR70PM+vkbBm+3wi2a102VWl9bCW1pwpIOY0+lbv12FD8EjdYwqC0AZ4WDNPkz38qkOV72gd
TRpQtN59dBx5dS08tkbd8kN4u3BeieY6VHXy0CsG+N4cgQj5Kl6U7O2vXtfTCg5ks55IcC/Grt9E
FeSyGMYkb2TSSEjAjCzoZpRDL846yW9X4dj1ki6Cu7gf3l/bpR5CrW3qYYIRRV9fNStw0X1Nj1VO
7nBsoPf2LHKQqzZrcFbKfjXRQgKVp59K4Ycne5we0SnmV7fu6CEq90x3aTiShHJMRYGUpagYD+XP
QHzYNgcIdfIk8SReZVxj8IZXv3LtfQ/epJPDwb1/JDFj1Va36y8dhTeSSHa8IImSTYufI6O5gm6L
b08YI7NLnN4avxv3cW/2G4opsK3aTKM3xwP47fLQDvLUJzI8IPrc1Hb2W5UQa8OBcGYvqNx5xMPU
oK9kGp58KzcgONnjQ1hF1TUuiuQck2eY+np5/QukCX+Dn22xgKV7kWXtocPYoWyyUdiBAOXNKuda
DnrNr0oe0/C3oSJ1cX0cLCrkw7fSvgFBMg9CmI0bRLfXxKNz0Gidv520MEZL962k6bBMOIY1S13U
DgaeCtT5YK7f9XC+S71yjRwvvOJfrMBWVeXaVrqJKnEbFNZ0qMiNg3g5J9qO/a4n32DZOOGPm9nI
8gDeQsRBiG661yz16TibGDMVLoTr/dzsklpyfi0V4X+ebL47nWze+706OY65ZOlmL+6H5nzrFvWa
iuTsdgaNUvL9qCC5qJ4dSlspIiDnkaBQ3ASKfeWT0w/FKsJ4HtWCzupzjhxSq4LqMw/tXxH80C98
ua9t0PU/kLdPKkqL3w5opTapwj+WYUJWBY6LAJDyj1UhGLXf/VCQxOaYVylw6D14BgAEvR4RD2Z4
ghRikcKQBzMIk19lkj4Ho9N9MxhC0HLcT2woMIRGp/pgPlMPgyPtNwJOYVKGvrhZWENmEpT/kmoF
kHyr7Z8xfjSLlGvoCYQud1kCab4SLp7LsTfPg8rkCq1Af1LDrHcp4vYYETS69mtYO0GBJsCs0Cdq
MfIJtmT1LiCWh16f02zDQA37UJ/6jUzr6WBj5Fi3pmMc7TH0V66TuScHMfIKybp2jlg1cPH75RWD
nruwy6B/av28YhLNvGfpJAQ+9lX5GpSYjsqkMVAQI7U2bT1711JmMPSHxkdAF+5B1G35pXqUgXCk
vsOoJG67Hn4RsLfTdb/8o9wMTkBEDiwYfBYeBd3mxN+kgcvnHk9LPhWmIlJDHwxThzHgl/rSKWv1
x6/yndUM9i9VicucQveTZdob2SndlzuH/MhW9z5cGGq8hRhpikZ12Ps/7J3ZbtxI12Vf5Uff8wOD
U5AN9E1mMkflIFmybN8QtuziPM98+l6kq7ss2V3Cf9+FgpCWZYlKksET5+y9NkzIj/TScREOKlg0
FEecTnb7Bs/AjSw67aGio7ppAru+JyKkdhvsIDcgeuEW/o5y0aLB3DbIUM6mSt9IqeYutKHUe4XF
5ARBNz9ApyO/r0+RS7WJASAuT04DP3c/eYibCQBRdj3BwudJR482KmZ1KYOsRfnbDtcoY7MRAC28
xYUeuq2i+w8QKjuSaaryQx0QYNBoQnvU9aRZa4MSfkxLKN+1FRC2buQDodAy+NzO6imJ8vNLUU7f
1AQwY95Ej6WORAs+wLk28vFHzzy2CAray9LzmABYEdqr8fnn+05QKXUCelGEUlwPVPXkLQ+slPQ3
CXrrErv5ofv6OTBC9OqafAytMvzWc19FRtx9GRVGg+XYO5+MiaZXLmTzbPga7lXpeE9tobVrUSjD
Yz/Sca/VMf2gdTFcwS5y7rG1xG7qteqtJpzMzSBYX1tw+tsWdu5FnVOWa+jaZxVWxj6PvPCuTNgq
EVISEoRMfAuj+ugI39E80vJOD+Oc+1iiQtrnKSrripzYXck86FwpE/Z+8iWvDssxDkFy6lE8lxAJ
rP6emb42gxvMB6evgbtPcfKIwm5iKkUsGwjgCA6Epnw02HWuyK/uPmm2AsLf7PwvI5e1b4vpa+Qn
z6RCZS+WMl1zgoe/G6V2gLai/qVOmeth+kB7ls2I/ZyMXGGvf779jkXbyZvFcIKnvWwkKjWejL3u
hXNu76m1+vp71Tj3MFm1bzjkPmPmDb9WyhCSNyD6z5VGUEdv1z7dHjQTXdX2H1MHZWPTF9ETWGLY
tBDJP5hoPTYsPgD+KsgIwTBF9zx2BtfokSKABeLpk8THLlCCUxc1wakNtb9fmU1Db5ckO1yi/+dz
yyurttN89c9X1/Nf//I3/3x5roxYvf75yjc/pqZJs50Mcf/zO/7z75avW/7opYqHTrqLKOyBrpTZ
6J8wWvz9Qf7fV2mUZljYGwSTBQ/lQc8vSUv7CTT1SWe2fE1UUd/5vbFd/oS+2DIZR6bZKbGnO7JI
2itWWu+SjOxoHHlN2hyzQsS13UajvPpRiJy5GAJl7uT4u+WTdnjXAmC+jZmaHJvA+x5QxSqrMlIS
jPakydDUXmWVmvJYzQt88rHOYzlnk14Ve0v3JYNvRd4bif8yoDB2tcZEc8IGLciKJ1Vm1l1fYBRZ
/oiI0LoQLfC49HSdJKrvuLK9S2pXz+Cx7afYkNDRh/571clo3YmpPjXEOh2asieFoiqrZ7vAOqKi
wyYpNj0Iv1U/lZ3cCEODudmr2IN77isri3O3HmMV0XupH3l0uMSQjn+lRC0wQq91FHKFhhkAEtvk
wk1dWU0gkXKyfjP6/DQgx67hlTR2tJPlUJ0sHkmXklxU1LXRRNeknr8+rzqmNfIJFRW4XKrHvWAz
xMaxOXV19N1HtGC0yHODBiOJKXCeEPware3SoQoetNj1zKBciywNEVwlFwDuzsWYl31t9LN9XrHY
UGv6G0iCc2phqLihBiM37wRj5yKG/gJKWCFxAVkGEPF8Dj4Bp1B1Y+RqYH9RYM65T13XQPCpEehn
l1AB19+a34TSXeLe/+AnAblqowOcjx6YGkBGYspK50rcm/QPHkL5LaOOcYuaT9LvEw8+OH5mcf7z
BOthzaT9Gf0VhHjLDLjR8k90nOig9Vm5qQds9zrlatiNGJyKbNrHVkQ+ELRTkRT52u9gRAdhfTcK
+cnyanPXjGw5NJveErOTKpP9Xef00i1RRROUnpRkhBS+SzBnto/p0rRjkJ66qUxPwn4u4qg4mqhg
iU8gLmUYS7EqjUZnL96Rj+KN0z4yCXNKaeG3ZhOiP2FaTF4LVVTN99SNjdGbaN/iModn2H8piHfO
urL7JHpvE8dPMrT6H8kEoieo+y/xVDdbH/jyOsC1Q+ojqRYB/V6szJ07Df0Hvfig1sK54iGZtr0J
szaFD2Sphr+Dg2Fgaj9Yfvslm3o66LX+mBR/eaHxRTYg0bHfWrsya49oT914yg5F2+bPhk78fKrm
pGCU4wMSGvHB1gpXsWrkam38uakq21WoPiq1LbnM4MWm0k+5H52erE8z/9bGcquD4kvNKX3gBqmP
ijE7NB7VydOfhyze9OhCJcORb4YVqGt7zP1LEaDo0VWGyCiAqm+a77hEc9Wfkp44MA9eTR9q7b4P
0TB6hCZ1zWR/8UviF6GGTxv4oenKy1T1wSKSs7CcgxOZzdecsKtVgZL4ZrCRvbMziobWgxpCs0W4
gwqiqTCUJ71SFYTSXrnta+SxQM0Gih46K0DJ1La+kn/THUI8Nk+EbF6WvwsFfoOsKoszURrZrW1o
MJbVYx6pyuc8YY9Vys68ByAA/dRpyo0GWuprlla7mCgy1cgouMzkBQHb9CXRFSpjcpBJurA/T0p7
CAyGaUUcGk+j9eKj4mcfZuIO1vm+HdWHRrPmL67+UyCE92Kj/a/9pKHAAxMmZ3rQ/MBtguKj3Vnj
y1yc1K2S0xpsqpt0wutkUZ04U/w0VGr8zc/Sbw44ti/+QJlvJjTAbAN4fdoTT4maJj0ur3oT1btt
h5IW/fw3/3x48zVv/t0v/2T5Fv/8tahif4fg89zI0mfzTAYIzZT8GM4feqMlDe2fPy+v9NbPj8sr
eC6j1rixDd3YAS2bwkctx6Om+ydrJB6zRBd+7Gbedkxg7UYpnApQOmElTVtW6rrpGgBNqh+sO4gy
unpSPUFoiFlA605oSo0fjGSiprYmGB3+GPKRnLbyWETNCxGBDWDvHC51Nee2mW1VkRYzv8wUkR+X
V2//pjXNP3z9L5/9+VIblQ+FJsqtJ7vhONHAOPqAvEqVX6loDdZZqwMXNL9qgUL/fPXmc//8kbLX
ZftX7ov5vakr0lmmsSQ2PUE8oXY8KyiMRsIzzJwILX3+8PPPqqNWJP9E1VFJ4hnLPsIIN/z+G5O+
8tgjS09WYnlvlk8An2B7pW+H0fcOIvMb+oF6fbQjM9ioUQAapYsPRg9RNOhbXCt88+WHEeNdHYMJ
e7b0GvO8XB7FnNCyvMqp2Y4EhkFNLk6cgU3Wxfq2RifrGNwn0ox+vkvLWyXmt6q572nk8UDK13Ay
/ANBLUE8pGR45dNxIsME5RU0El+O4xoEfHO0a0nJASWd6AUH/pnSu7KO7wcCTtaSDGVQxUzbtI65
m4U8ak8aFrugMjnltda7oWQGFkaqc8wJnpcDndJABVgASx+nDh+WV82QsWn0R3JMWWoDv2+PpmIY
yWp5uXyy8UdvX+b3Mp+g2mrRd6ybmErbDr6DErpCKSVFRAumOU9TAGUSTb5dgCl0pq96JD9Pqngi
iAcFVt6Hd8TUJ646ePXnTpdbE+XcS5fRx69Qdz6IWTgwWHtftS1XBLG8r3QaX1VOEqKpMxAk5MIy
SU3CkYO2uG9n6nw0ftJFcpiGNN2AmFDvIFCz91cKCl7TJE+0TL1zzJ6CkFndf2kRGDSe8dUU0AXo
PEIFsfxzm4aE9fXM0MNkiPckaeBWSgJ6J3W2Uox6Y5tp9bm0IU7HilaeHewCV0FY0XrCb+D35fA5
KfyNvSQk2Z1zxTq4q0KI8TIMXQR9tSuV/mMc4UgZDA92SXVuEOJDqoxKADsX1WHs55DAS72jYUpB
zOOqaZdu9PmKXS5b5vz2T2bJ/0cFvIMKEHNk+7+hAtom+K8TNNhXuIDlX/2Ng9WhAmgqAhqBF9+x
Db7f3zhYzfiPpZoEqdIVYeM1g2L/xgXo9n8soRk63jUBA1mbE73/xgXo+n9w9+twRUwej9KxnP8W
LWBGZPzKPdE5NBLiLANxkKUBIXjNCjBjYfksKf5tmDMEzSqK3JIMVXfAtUlf3aFJXJ+1TFOxrhkh
GyKg6bgGtSRpVgJh55q7ETmb2VAhDwSDECrDLgvOM89L2HpXfqvwWKGq2PUsRNtm8CGVNe05CGeT
7fCActfa504Yu4Esml3AhKLQN3bRxUeV9r8jgx2BdMNecSaCmPR30EriD7++rWqGIeEvIHETbxBP
VRFYiFEq/6ZqCEdaAdpU99GZWK0HEpQsd4pEMRHxGcShONaiWuXZUG/Gsang4NtHHdP3oKlXv5cK
0jYrnXmEw09Mx8vwP/0f+e3n2fgv6vBbzm6n/l//Q7wGOkiEy2S6a5wh/udy0d6cpKbMQVbLJLkh
jYnWMjXJbXQQD1WC/VtWhk9mXmAr9UcFIzGjBifF6dmNf00E1fCsmr6Cn6z2QUXKUFda0Tux0MbM
xnl9DXHhEDLHezi/mK/wX3kTQch+ydfq/DYIh1has8tdOfTf8AKITa3k/p2tgI4kcfkOWvVAkF13
cqhTjrQziZmrxrVsS/+M7FW7jFoe7hI6c1Feg9Qq/MdiwOjMiNOoCVJDx/KXlaTDHHpIBm00pDun
s49V5JQnhd6+2nwzmto+kwdrnrI8Luj9oYgKQ6pcWBnkI5hyuK9an2nJKMsdun2EeI6Pk4ZW9amP
/cx1EC/vfd3+65d14U8n8S3ZStc0RxW2JlXLwB7rvLnUUk+vx7bIsDlUnbhIL/gq647sKr2OwTCM
5TrWMlRSVZLuzYJ06xD+6kfHyputHjPMG0iY7luoMIu0tg9L3PwtiioSsh/8IYr2/364C0DyzUmF
EC01y2DdkpCcXp/UWq0iXTp1dstTPT9w52xoG981LX7MaRzDXUrX31QTNMxjrZ9AA7eO95jG3l8i
IR66tZGIK/bz0CSnSbK60DdzmUeGu2F+j63OYYMmoncgO8ZbyI6uQytSLVNKiVtOXa7UX8gnePSJ
UWry8Cb17FlJM7EOu8i+r3XjR4W+7ZEAOJfQAPvEZlU8qDizHpuietSrJLt0uvPZJMnWXf6Jzadc
E4PwvvREscmdUlsbWfUxgCfxtW8QrAFDTLBJ7vrRuFNGwrZ8M8DJxbnVkSv5U56fUZ26BJLLO9p9
UFuncdqYkQfIqSfzBXT+I0Wiq7Q1ElRrvC9ltWsHG4JbRcxfDbvVHqJpTTe9eud9Wpa1VydXFwZY
O0RDlo2Y035zx5pKZIZD29jXslBz8HyDuDRd5NaA8t1+JMJXCCQqadbnhzTScF0U1nOujuZJK3kf
/rtXmm5DvTEN01I1nYHQm4MpDGgVvi7ta6AiS4fJ0j22tfXQEnp1yIL0ubeDK8M642qMCGhRnW9j
NQK9cc57gSLWzzVA+pytLO/2hBIasKp1Kx4u/Unm9Y1S2nv49yP+fT3WbfT/0kbzIKTJ4/n1vdEM
uUGWDfXhNK8znYnUxsDfxBIVbhmWMe2YrJcq77yTWaTXYn6PQRucUzP00bG1OgOKMbpglj9If4rf
Obm/0eWAYUkkIaZjaIZj6+obKhbqGKQbkRHe8gotMIQLfTPZje4qCT/eGQW53rPGCYxxuanC/kOZ
BftQ1NocHPhRo29zbskY+VBY4lnzbO9YWfe5Z/Ybx2iVu7owMV6jzlORAykNyzk/Ch8RNzWbd3Ci
5nivUMCSp75Leardx07z4tRAQKc4Js/Hw3gH4ioUjC9lWJqbd07NvIq+vrLnUspg2bJtB0f8m4sp
MXtDQRge3eoe4dY8B8qshI2RoxlQyT0UPWr7ZFd+cLInzTtIe0Q4ExvOzY+u7xzKUju9ORYbyJ/G
LcbxaNYb5FeAM8+Yai2ga8M6QS+wPRT4dKMcHAEWrK3eDvuKMKggnuS1JiU6WJF+IVy8SEMBHFWL
2PtbggeAyr4ixDucN589BlyIGO6LFlVybcIvLNWPSWH1EMazCPcJHya9w/vUpAGzV40mYhM+4CYm
pxNl6B3dTDY49D/WXTDfRiMZzwzD6h3zqUfdGsWlRqnNhBYUZFFPmzYE82544JRV2dyhSdbx5Gzk
ULTwQ6h+GhV6x/SRKMQvy4KRWTF0rSxEXiPOSZ2LS+CzOcEbS94cGeN+m9QMWnAK5V/bDm1jq8QE
DdCJYILPdjIqPznW6G+7kGjbqSJHOg5S637o5UciItehjbK+GdLvmZFcFT92JanvtzZHj0jZfO9n
Nvt3VVyiRhSfI6PcmIXjnaaqFascX9JdKu0Hv2NIYXLmXE+DEJxCnDgUEc6cdhZOTKXxF6NAigCv
8TdO8D0EPHP3zsXxh+uUGsWxpGmDSjTmvIdfa6Z0XtWNgevUKXrzJFLnkhqWsU4C7butDtgP4zFG
6j2OdABLcVnWELutq0NnKe8sGAtT8/V1yoNAs3VhOhyM/nYPkGo4A5GO1ld6dAB9kZj5BWSgVq3V
Q0h/wPQ8LgUWsTHSxKFX/I+El9C7JetpKxX58s5b85bqp+v6/FhiR6KxxeFufv3WNFKkbaKY/RWx
OVUQ9hpPCSoqyQQnoQhHHCKDtl5WrJ/rPnGFZNHOLO85uLBhW/zeI2o+G2/eIco3w2DFR3/JsvX6
kLxysH2FCNCr1o8PRavmFzR1R4mttgt2ihGUO7tWaqITQHUxjrlz8oaLby49IiaITVyy0Zlwm46m
f5I9qXszEkBh7NyFm6QA8G83WFYbZVLnqYi5eucd/f1iY6s4A+E0bgHO9ZsnQsojHaNMrl7lXIEZ
4AUVpUWE3id7syYQh0ZYuBbekJwLInS2OhMgtaldL+we//1IfmODcm6BU/P45CBsob0tPITZ+nZu
NMaVrLnozjS6YQ33AP2/6KJLTDNlH9YqWBXNn06pgUwl6NJtXjBgB9iyRo3YX+M2wMPZkwRM/KQS
EYFmD3Z8CNLcDYtgOCjRdFGUAAUqOJ89MBzjlgT6e2/p75Uml6aOwkq3KFtg/b2+Ikq1Jia2pCiR
jRXtnNABLN7E3ydloIB0Zs1K3O3HMa8+6PojlMnq4nvkhZtVsZnGLH3KdGRSvW+aK7NA7azh4du8
817/tmvU9flt1qUwOFCaDK8PUbWSmNU8BCaTE4Pn+UjkGwfkW2leULoYx8r7BoI3PyxlwhQgmcuL
7OyPyRVd5OeqMkY8dqE75r3uVtiDySTLnF055QXaVHb3KUi85WYzQgVdTZLh7I4Jovb7+p1f5Q+3
36vf5M2DtLXLtIv7wLimqfXJD8KjcKL3tme/n1DbwTqgsXHQLMrQ+d38ZevgO8mkz/TB2+CTWSCy
kdjPeSUpIPqxQer2yzpMpGd++IGjR921bYRoMxbMeqfHIVEJnWDIBTYmZ5UiBvHfz+bvnQody4Em
bOIUuNqobV4fX4eDKOsrM76VTc7mVVv7aa1BV0xJlS3K6qNAOR0MQqWEUCB1Tcl+CqS/LrDvUa+R
+FHY+jfCPnmO52SxtFFwYMiubt85zN9g1bru4FlyNC45DZblWybr2KFKyns/uQWWcueUeOmU+YMU
461Wrbul5sBwx8EalXIKbATbo1auNTA+6wrC/DlOlJU3CDJBk4YwrpYt0s9dyvxUXxYwxZsIpO0S
JJa5fTHHWmxl0mrPcupRIc+6c5MtS+xArcOwBdhn1FfWGJYrJ0Ndgyz5JOvqu5PpP0SNQF9lvOUW
N6v7oGuN4S7uIuy4j4NuEybIqr9BDVQ8qh2cHVlzcYyMNxiahIoP0cTAsSNDHEao6w9UPUnYFger
bT42pRruCoSslUL+imJ3rF9l9CQgv8zQKW+DXL44V+DF6fr0B55dpPpGSUeDnfiOpii8k22pP/Ss
DHYVWK4t3X+sCIFVnYOyvyh5wZswNPlDTloH7Rl8Lzqif5KWUte0B/3MEBCdL+2QW+ubJPwp6EEn
6tRNHhbHIWn2WXGrVGsgUCPtNxGJPn3uM+mNcjJ3Z2NW24/TBbvhqWqadt8FYFgMfgSePimel50u
bTrjXJi3jpSNbQgt6SDMEZQi9tUhwSsPxKBZVWlc7NKQ9A4xzNTAyrkf8d0T3RkT2FreV3PrZegh
vmnthaa//zhOz9jDwtUQO6fG60qm9Q5M/E47mKrJqNfuz/mcoVIyPSYAtidoYCJ/xCSryrL94hIH
3hFCnfVdCx+wHr3Xj/sNjTxf4/bcykE5R/rDUlD9ulb0OfAII8lvwM0y19BjA7f7iCzAuBssP0Ia
UporezROjQAfkPvoDYoc4U1rWP42zK0QNUSs7TIoFUGqfHAm5LGqnHbQBjL89Si9eum8U8MIkwXi
dQ3jCAuwtalZ8/1pzkXCLwdtNSSuJGQk3aDiNRvmaXelZTknwF3NBnw/KMo2ytdlFnaHcqLiL9TT
UqqnLd06s3pCJ6ATOxU8/fuK8RvxnU2aqeuWzUba0dguvSlOgljTktRuo3ueZWhTiGzSPAf+Tw1X
JNXITnTam4KIZrmfUEteMIooBA6wYQ3mDzJBW2MUzwnryBbILi4VjdQopqL1afmqXOvT/WQEwXbC
uUJYKXEobQwhMUmRavjGtpj3yeOkVXdpWD1gDEKpYmHX8pISR66MryVDmBWuAAHi0WTT7M3SxUF9
t06bn8i/niLDpOoVNAd1SwpCU948sU2nz8ZIVOrVa/tgX0seslNc+PvaDOL1YGa0lgI8ECKn16wh
4LbJAXznOaP/sWqwKdPohtP+e1uhUdRHFaHBUC+cPrlhf7ZQjkH8TiIj3cQkym87w0vJdi+/9Zn/
KbajH8tnHYUZp5YBIEGHn666OTZ3UPp6j3YBsG3cruu+c7YiLYgWHzZ+qpMXx4UF2N3MD4Usvs4F
LJQH9VIaUXoyoqra0r0lcnYGPOo38kWVu1J6Gd8D5Veq6O8Up+JPZQY1qUpvjP4hjvTXd0gdwQzp
rAjNlqY3TwxEwf3wQO2qEL3zhA1eVRtk31LHeu1X34jqlZfGAjSaOyNh9hK0zZRVxjt9BP33G1c3
mRzRP+B/G+j068NSzGZAON0Z10zad2Vf6E9NDtbNijTzVNj3Y2FpJz0lBiOEPHHDjYjFBiDYqsdc
ZTDcXDFnV454XNQHnX82bwH0ePoGWj66eXUVbuICEhZMqcS1yWFf7oY+5M5ShUd3qyrxuM5LdCT7
amNAStgDIaEBamFxyaX/c4hbNuntnYXhD6eDoRmsbdatPzQpJ9MxMeXU4qolQ7UNR3KFcrW/W9YB
JCTNqk0xH9cTZAwjsLcSd8fKGDvHFbmJdit3Ni3r4Ezbk66u1WhC8ZWpoUbCdheQGia0kzAmZ60B
Ztm3xGbVWjL93FdG0I8Lv4/vRFa8LO9YVGmnVCrZxSqje8tUiq0RgDT491/5T9sjhnC2wRzOgvW4
FFe/rNGTPQnAg/zKafEx6krcmY7a7oGXKhdqHlY9xQR67eUwNPLhS9jaLxMO8bt5xF8YgU5vSb7A
UjlIhyQzYC9P+IFtTJ2ItNS5o9uxOla0ZFwV6nAo/C1OOvtnbOj/e1ol3y4hhmlIyZzKAsmPgfht
30tqnizMdmyvy6Rj6eMWo7mHesAi1neujYZuqyzyt7LBtZhX9p0/UxTAJBF/mBYf4lqG922FWPa+
oXZ0QutjAOpq+X4TqRjHwPGvS1dNNT6xn2z2S4kYeNwXoqSagZxtbPoM86IvTRQVNDQ3tWal5/wr
yILT0pnssIK4kayynWmT6DBkwXC2fcxpJvCUI1CyM3c5OSRO9IGuHOntEZulsUnwzTUZglEN7XzW
4PDrrEvXA10jPOwF183wYdTkx2VsMqpf+q65G3PVgQzWdieKhs/Inl7IZVSOrC45lBtEldAqtjFN
Vu6xBu28jqBP7Wi7AazM0BjmG0fSfgl0+7Hyq8rVcZGuR3s89ZGt72oYkk5xFIq2pmGvPi1PudQp
s60RRk9RDiS5c8QhDA1wJPOjbpmO4YA7aFltnpem3ThULpHp1Z1scjcmz/2uD+Q9w7hkzy9Aplob
wtwrz+oMQa6rUcfKF/5Q5CPWKxQ5mXoupY4IQ03FJa+BYBmGSzpcuLYyEPRmGQdbOepnq9FqNqCO
dDUdx6JG+lLv9zpx5BD0ImuiL9rFW7sDvrt8l1KD8VFNVXldfqkR7MXaz3oFimWOmZlneNdo5YdQ
2S7ddoERntbiVKxie/g6hlPh+g29Aa1KHYwCqD4VKzxIg4EWGDvarTg1VI6X2CyTPhzSDXySw5jc
GYy+9moYfBhkIA5Mwj72rXbTRGvsZNVgQK32S+spMK1H/APEjYU/WLnVrZ1axiEZuQLh31uoiuDl
5A+KMWTXjJHQVjGSO0Q08SnT3rnt9LfFA60VizuP9p1JXSqWocUvawfY5MlQSqERksZizeYDIVip
pKch6n3wzSReLWdaVPgGPS+qDpX6sGxnTY4vHm9NhVlDrTyxR7tJnFmNSkbp8nordPHQtS1+z7aO
3CYOozt25F+tpl9zWylUBlqzHyFNY6xlDpkEkVxlTPX/fW2cYxVeFUfz77fIJXRD4xS9HWvg7tC1
Mps5wlTKwFb7k5X4PVJ37UV0NmZrS25CzMY/HxBmKjdqk3wZcdmshq6rj7k9rHBRP4+NDTqgJWMw
mecTSk4ayDuH+od+m0VziHm4QS8Tf/rrJ3ZnFVMA/Y9DXZq7jZHctBjGy2DUyan1YmeTe7Ckk9T5
QJK2uopVP7zMMa0kwrx3LHPR8mtNOb9tRIrNmx/K+d8GIk4r2oS0X8xeFneJADRC4UoyYWwePMx2
cjD87VJH+0aM5lirsPCFluGO9ZSu1Kl29kirxWqAlrKLcNjK1Bh2olWT9w70T497UnIth+M1DMd6
U+Y46EdwMUYCMsenoGjDraqFxXY01VUzVfb9coyUreKktv3zlMUfq6h17lsUbKs8be8hEb1bj/9e
eaGwEYh5ZpUOiVRvekKyrVqpD9p0hSrXEW+jx7vSK+Cg0QtYIXAp4RJYmKGXbUVoMESd179lGCZg
N6xCNlJrfwq1ndaDWPn3q2xJbHt9Zjk6g+crk3I2UQiBXm3oZC/Q02eGek0TIh5wYiobJ1OLz0RK
SLzcib6hliXMwoGJ5JX5S4OaBrcIM+nUTuUxqT3oc5q3bdqmgOCWOS57nW2vZ6bb9YO+MTvwihFh
Ims7ftYVxinLYAUJephXw1nVhysAVhI0KhM3EZK4vW92hNmMKnVhbRefl1f+APaq07XwoEdl5fpx
JemNvgRIL7ZBmoF/YqmQqSBPN67OwgLp9nPWEGg3pcfjr/DfKvItZdVjhUDi2PKssfUtaaLj5D2C
C/Ja+K0QzVXSlMO1LxiKLUsdsur4hqLu3ukAH8siLT7bUxLcISN8zEWvrzuQpC4PLyxAKCfXwk9q
oPI9vATUpaMSToAJTGUDPOmrCIn0LDV9N6pEIS2n2A6wz6JwNFwBoDgKZbGuzcp/5zRrP1uPb040
J5n7QnAP69Zb+U+Crj72W8yCy8o+YUq5lOp+KX/M8kttquiuZVEcMJBQtjajvqkUbE1dXHyyh9S1
oqR4GEoLZrEvASianwwckNulu7nslxM7V1e6DoZfH4YaEIfU3TEriELqDWtdjlbgjseFv2k7Wsq7
Flyn0PmhYVB22fa1K3pUmNTtcVj3rcgPdVF+VYwmP2kMP3LtXLCFuLWKeV1KwdRLsXBpQwf4C6YM
7v0mmrp7Baiy7ElwFo6dIG+CZJFEnSDfNO23ilMzI4h9/Exe1J7jsSwO8B9Bt8xjqUQqKkADT9ng
OZGuUkEaUac4usPW4VJ1eoiEi5G9UvktRIADu3goNpVMvgdzj0r6lk54a6KBOSZhMJJI2JvK+7G8
2ZCu+hcjQNJdSSy/YViOm8z5ZjrZjUisdZhow4YulZtVKXALRlAVNPwzS5LATuATx6Fr3Ei+Ge+U
2ia3tM1uPiplN7f14GdbM0k7brBB4V+OfxW9AqHUCF+arOvPg2n/wF+0Hb0se0oa9dhYfOcaFTOT
EGqYJMGrTdrJah4zrrUhCtb+MKPcFG5VLfneeLA7SQ54lioGVaB64raMzjQHj1qrOt2NOGvQwYH6
mHaXxh7GT5rXUuoA+oy79oftUCxmwDV6ZXxJp8g/WL3xvZUOtTBiMnfkvcVuJPOVZXjjzoez6UY1
ZPRJrYatrU6HYqhxAUw0VuJptRS4NtkzF1Ezz+OxGZEQTk+T357JKzVfO1XFzUwJ8hmap14lWWdZ
WkFmCXwZK80f0xeJsa/Lu81gZB1nDN3Bcq+rSTjtakeBbkH2ZG+AR0ME4gC2ZI8+9/Hpl9Z8Y2jF
Cig4i77FpUw07TBkw1fL7rJT5hcDuz/Wz2YId4gGoPsMw65LKhOM/Jiv8pgwO0wsplt226Tq4Ye2
MMZ037d3RnznT+yhi/q+RXWkkoRmN0I9LxuNAUrhukmsbm33gOaDSMUlIMyTfkVfpGyZqzP2Tr2j
BgqB+5f5YbugCEX6EWLttA6IZjroUwcCC/5GC9TNnZiDXqTqAC8f2lViSpKdPRTqzKAMdAOKumuc
kthMdn/6hBnUTDroZo0YnvUb3vIAQVcTM5gMvgElMx+Gpg4OSp4QZFKb27Q1SHUo1DODCLQ1mHC2
eRLH2yCeZQhwsFwsarpcp7P8yVHRKEmz2QO3blZK3RCRkKgHrlIBLyWaKHnp8wpTfc5ALyMXsDt3
uQoLY+y3nhq8aB6HEsOsWzOpBwfmperD1EQPejBcdOaTu8kSzsaby0rCEr19ZTflHnHFeCnAO6Ao
FBdk1Pyo7lETxveBjBxAnNMj2wwsU4duSmrij7nG518LKhMEBZ+dw1AOtIwvpue0z9ioyBuetU1O
GPnHuNnrQRFuCdH9JKuIXLipwBagJVdAC+elYjT4cStr0sdNOzmnDO3B3p/EYbnUImF4u7xWT6E3
NbsIKRHiDbqFuigluNYvefvJYUrkk4pBug3tGE2t1G3cBId8vvDNJGa8sOjkpNAJz0hwRv9v9s6j
OW4szaJ/ZaL3mHgwD2Yxm/SGySSZoihpg6BECh4P3v36OQB7UaVWlGL204uKaEnBZMJ+5t5zy3Lb
6DbOWBWf6rhE0jNLj5b6clmpZBnp7TWUc0pL43PIowlYxOeQ+16ziF70PDYDYOVho8zOgbD18eEk
e2CBqAqVt18edstkJRPBvhARVuc6u6+y/NJXzjO01uIy9HbJZsbx12EA6d0wHxOxHtLU4FoZP87p
civCl7jPzEjbLy0hbGTrsW7zl+XvEOVAHQbGiZAkFBs7i95LI5kucRuch0J8H4BRiEJFt87jGORJ
Ut2AL6TrrjetqxmjNVl+U7INiAMCQOxNCN/9DvTp8ibAz4+lKs1Oy7/yk/xuWRY4ADjWCUHfuN2K
F2HGEkus91biK74msXpHikeofDGt8jwS686ooqcplNvlFKQi+A7rrVgVXlbce2z+VsuYYtlEMSur
tm5ANpXDnscVI5eOfjC4knZZQuhEKfOLUMaccFtsAVr9uzgMQ/0SqCR5gIS7y10r2y6/rxdOxb5B
FrKuMv3zcrn2KNgKVny6asovErvXJaodVtsTrnSoS88it4vtkLUXIh+mtRtZ9q2Vvn3qGLhjWBAv
WBY/ZzHOkwmQ2UpYWrP3B4PRmKHJI6IBVljiQTm1B5IMNZ1b4mQYyhQmQpYb44lMNpBOYjzEzfBD
qZaxX4xDL4yy76zeufvnBscqgWgUqeXvlktxSl710q3u8tA6j13zhMZtxE3kryKgEbDCa6K0EaRB
c9HAUrSmveJOHVd2m1e7YQ6ccxLtVnm4KwOrRgWV9ZfJgqekacOZsqI6cIh4eUJOOMlOZzmkhy+2
CrleQg7lg4zVJXfkzzqT+mkpkkgldzbamA17I1X5dcDibeD+mrs/bm61zmVdPTr8CB4bDvSq4DFJ
Q/s8Qkm/+D41VYZV6GREFce1G7eBJcudrSZk75qmDuRNaduCgO1tW3uMhPjRsZLhriLkeVd0cGoA
DrzkPr7/pMKGC5EyYV1/zPLyKQ0C8xCVXJYlnEreHogyqu9+VXnQqJ27aI687+RExR61kHHmF6Ig
XMz4yTWFgzwY/PW8zOuqZMPac9jXiUskBu3QQRXyWOiTIuEgLz7OiwMedxeom+llQBAYcfNGO5ag
21ixFP6cDbaxTczXBYlZD1Fc9T+aEb6gKcgKNnvgrhk2UxtNWqq4nVodOLhwD1Z70b0hOodZb6yC
JKpWjOcfGMeQBu5jN5s1ZpnRPuZFldwNygb8RRGD46GFwEvS4KOVQRWdOyhRFmQKDda928B+EegR
kUA/Lvc13c8xsIUPOgzFyHLr2UhlH7TpPrBgBg3eeuHEeh+PIV56MzW25Y8LvxQX3Jw2EgY8v7qI
+quWh0Bf+uF9aTSWW28CAYpTtai2UZ1GB0OQzNn33+zZcAvBm//I2FzpWLxzPdvAwYMtM+93w6hz
GC+JR6+kyTJL+x6v8TERXcoosSYkImRghfPr1FNy867GGmGV+pbpBvAIN9HvMd6+pZ7SN1pvhbuc
kxm19silVPEkNyt/C91N7ihZNl3xOoJxO7uhqrYICp/9HGV96+W75cVVdnhlB/jRLeEG66wJ4k2Z
UhXSAeKuWHUdgqVlfiqa5hTpLrNYMeiYPcDwj5a5b6NZwDTfzkDNsGywAhz4vY4aSWPIhVguFNZh
OVa61fMK6YryjCm4PDRW9twg/F8JHqF7OwDVqUAZnrO6MzddNpFCjB7iLmd2FOg9nJ/gqzTxhdmj
1294PFkrIduv1JM/LFClYNDRcPmRD2k7Yw2uXf06/JS4dQceVh+AaKQPegSNwC8K7RKkpyKr2oOR
BO+THIpjbRGLPUjbAPHPTVG4YbNOwJJufG8cUXG3OVY8WoYp5CmUTl2yDuKywc9xaPpevw+a4oxC
u9ywHDmMadg99SxmD1Pfc1eo5slzDw1i0qpIXqKY+F23LHx3ZfVow63iCVFfdsktP9rlfkWtMiXf
IcdNOk56Hy36fa9xU0SaSwPqHsKW6DHw++EJRsGjMO2IZST0ARFQQC8FEms3bVfbxAbP+mxqEWOr
Io2ufpa/iaBteGTTzJuu/iZzzST2prRw6g8TMMiTLUx4Vs2t7IS26bP+3ecagimN41FJ3u4YyN4U
ar4Q6epR9G390bohUrMTBFgNqncyjYNx00njRkWVrD3l4Rwsh3a/rMd6ncuw1idvV4P46tDvbDEG
+ntKDnEoRKaouPHM9Y0cztJL9mnTKyKT2MVEiWieJqdV62kOhQEoDJw0HsJ9UuHhLGawe+x6z8uo
WoeKAmA460/L7MGeom1dV9aDSPt1bJKFkY1GB30RWQtPjNuUTt+yJqIAlypcqxqgwmXpOKboKWrB
hCRhEPPbGXvy7IJjF4/v2hi+M7D1jjgseVLpLWfARXeokQdICsdmdAR8j3ls7saYbzua0nmIUW5U
1p0CcplqFEEc5a9BbNziwHphDd3dt9bw7lhAVJCunRrKmB3UxHvLSyENmgJecma/lEPm7pnPYcox
rYIDrcxtaY4PhRuNMA7IDSCOpgHY8i6sAkavKARoU/VZl18qbzcl0j5oVaCtI9N4cnxQzok/Fc9a
9Bx2+9zNopfQrHNCwvP0hol6NZE68bRUjTXKrVVveXf6XA4ESZavWalnm+VbylkBnCTupixV8tGx
h2b8IJvcuodtFnldfNaYbW4LCzwQ67dxN0at3DRp+J103Bj4NI6eqvcQEwa6sWZRXIDo6MPtHAN7
XK4dxweja6hWgs0njh2fOLMYvwz2pTB/+FraQXzKppUKkscpVeYxUtwJTW58oW5tKSPQVQ6u8ybH
cGunw/Q0sWJ2LF09RFwflUUu24fLRCavEan2a1cjb3QZPjg92ocCIjxDHa6EDDQRoVp5fmdCbbrn
oK1D4d5r0Awe2fyGriYeeKAHWNW0HfWWSUMH+xwHClVDmKQb9FrMuUK2WH3JMWuiojsZWfHdmKMU
yJt5SyzkOEvn2xOgpmJ01rK0gntac3MVuy2Dy+LUDISDp7leHzLfhXcXR7dCC16llON9S1+1SsY6
5wAwuF5OYNvLbzqF62Pw1I+uvwPviQWBmcH9cgqDWq6bMR/vHPCHpLOi3HfkTgd6AMy0nj2mzbq3
LDaEEFe2hjMP4gqH84MWmjZTHUDAIzHPWcLD87hGyX2puW+EnyU3o82/SuH5a2ts6j2aAJDQkX4v
Iu8VN9+qdXX1LZRoz+zglZ1D8skl9JSV3FbaERmkAhQ8B/Bea+zzx/tzggXZEs0REuQ9Ryeilk29
U5PXxJJJ/bOy6u8qmYJHg1EGxjH/vsuycQtCmGcRpOV1AIv3NSFQvs4MaK1JVzzWiMLtTtjfewvk
XWDw5vCb7pmRPOer66dHF2E5rL1q48kwupR2ijM9TRl+B+V45GvfAqMpwY/4zc3L2Jbs+nDwEYGA
b0k6eYY19xa5OKyJ+ZBO+mrzvrCsJP0mBMTZbl8o035rJvsVGr/7qNBruyDEDwLK4i7jptpORdgx
+Eq/MPr0jgp3HE+U9AuOy+TAs74FYcRFFhk7ZQ3JuQd5tGvipt1kWmZuE91Kdx6KrbM5Wh+3U11r
3W6og/NsVQH9G00bvETZKcnBLqrhEfpJ+Kb0wVyF/q7GLX1skDVdY9yEMDx78yhkSVdDf/NJiPxt
iuVh4ol413jZPs84oqBvnfVYDgAV3ahi0tG8w2Die/mjYDrVvJbzOKpxa3RjXXnnR9ihyr5BWBx6
zimZ46m6IYXSaf70xwF2a4MY1U29dGZNXx3i2LZR26Z36OhQ5Yx2varbcXgThUbJ5BD41FXeoe+N
vU8hnyK2ZaOTGVwlP6e0eBhj+Tw7SawwT9ZkK/rrCYtWaSJ+s6NsWxradw4MbwlGGqsip1oevzuZ
yd8aG4AwhxF/Eth5Yo19onkjDBRI88xV3VtPDfLaawMgPUz7L61KzT0ajR4TZfM1b+J85TuZuPB6
mqDQ7KSK9JUNO25dJw2Tynja8hIOtq1P1p0b0zyDgb2MevVk1cGwZQ1K5wPxrJLG5zjz1pHl2xs/
669TMIOqqui5NLLnKrOYP7QEaJg+2k+GUa1Jt5Iy7BPRfUfu8gqZbw4M0Yl2ZuWe5oi2LYZQRLts
IZknr2PSkqBOkj4YghRQhI0yDLSgRafZJtPTcAPAgqW39Ncao2A4wfRNlhauQdi4IHK/1RO3dk9o
Mgc2umih+dNT7AqBQg4l6dW+t+uICIf0geskH6dP+eA9AH9+r2pCHYnSIG04yHZZRRopDD210chO
WFX4eI6ZQGzDleZ18jYwLV5rg6Gvmbxz7SJFzJi2RsGonzrDe0kNb+9mJFogNxLov2hdx7rckT6g
02W4AnW9uPdG2lfTfrf6rtuOvr4ZzBCgaspWC/LVzg55ZxWGjlScoix2dehHRE7RdM3yLhqbhGCW
MHzBRHoQFXsTjUeP11bFmtlJvhEOdFhNekcsqD9JI0vXQGC7jdY4JMiMzhnnyC2ZCU6FA+4nddhI
Ci0jm5WJFKa+bN/JgZjV7Bq4xyoMcSk6K68B9dmgY+2jYCLi2ANMFK8903c3hJ1+ylzvJ1NCRlb1
F6iQnI8EoDBt3rEeDBawAMQId4/PqoRG6+klla7rv3B61A5O2ycZJa+TM3irzOMct1p3DSjs6VbZ
oOMB8zRwTqU3ICAV9QZi4K2urZ+JU72G8HIC+ElhY5cko0RfQJrC8vMeDP7lSrmBsY1M/VOHoxVW
XS43WRXuvF5+sRtZbUecftihK/fghgmRNlrEL25xBJ8CJ2T57+QPpR+xbJckgSYi3TeG5m/GL1QS
3a7QnXRfD+B//OQGO3gGoI1fWotKsMipyszJ0bZGo6/C+4jCFLGrD4taWs9qEDljHqh3fVW/Q8w6
NgNyDlE3P+2uyw+D0100D2J2H6vTYKtnAnAhR2d8Kadp173hJrtm1B/dLLk6ZlQch0Gt6xwyS0I9
PxiYw12LHPNIi7iGy3EbTiQZWvyCOgPiE+KCH3oYQ10ZnVerLS+yWqWFDhWLRdG+7dGZeB0ahE6d
RGMQLV7P0XT1hvvf2GAbb/drXN1iE3vD0aCB3QaG3Wwam3DcyZYzkjhwzqQjHQvo1YlhHX3ejgc2
3itmbDtbQ5lRCOI/o8EifEiGXwdurY1v2WctJx0XAF8Og/GmEaO+BtDsrsmPJvnDolaoj5oRXTtB
w87BXDcO/I0ulFc7QPKV5uPZRgU6evCG4u9laPyA+8ViDhF8XUP20cN3wg5S8mA3QxZ4n8pUYWCS
xC54diBXhPqmj2npnka9+5qYSDp7JXN8D0SmKNWzUgZvpVutd26lOhHKe/Nao9pHduM/GFHTP2js
XBSTvVpFxqGp2+Ee8Okl1pJwn6aIY8aCq5hj0e+6DMqLXxLqpyzA+EUAnbUPzTfYl/6x9EIqhCK+
o8+qT7Wh3WTfiE/K4OkJxsu4TF1wss3SPZBxhI1hTN07P++/D5rKiJ7+Wvr2j0Yrk0tNVDWbn5Oj
d+nOz4DteMyzDilH+VzQ+SeOf5uUSI9ja4V49GR46K0KyoEi6cBkuTATatGrwWmLM+k8hG6I7G4Q
DLqrr7o5TTFKcayKEBMEpmOYqR/M40EFmzZEZeIRZ/rxZ3puvduTkKfljyo/R8vbTeMmMAp5t/zH
oWe/awo/Wruu7+x6ryxPJN99i2sV3jGOJe2IocjGHtjs5ZbVMzBqNLo4aCqR07PtI+qIkXfAXIhM
kZ01ANtxFDb5eVQQTT4DbvpkNhvd95CQqE9s27w+eQpSpZ0XjUyij4SQaB5K7PGGuec4swJWXWC7
qxyHb69lPwO7ZoAU8Ezzxgc5Ncazq4bXqkIKWgQFW0kaMhKR+4tm3HT4wntsHOl6mfwvMvRaNN7B
pGXR0I+h/0npo6KXiqLazNdGabqHPCJ8t0xQA7p1812PSBCvwFO7VTEHwjnDxeJtzoxZZ3wKpoqN
Z+bl3Wd3xNZtTVvVj9Uj8uiPT2DUePMAbaIX0jC92NCdJZkdIHfGnSK9rFAA+tlgrJbYImMm4sqq
O3VQu9PGQM8kzfs2749ZwWjFkmR1zO1l4XsHVMdsmedvMfTau+Nq1VZ0XrhKfJ4eoe9+WgTNyDLN
ixAR/jNmFGfPgJFR2a+Z1mlM9Ul3FcYDhs3x3PRgZZYdWd6G6uJiOfqQf7JKaUJZ3EZc6Ct+UvQx
7wsi9IEkPn+DT+ptPEY/pzxtQpZ6Csi2B7vaT93uzvb4sQlj3XU9B6YmI9GsUjP0lUu4YJxMc8Zp
ne5LnTR1Gi7W8izI2sk5y5ZlFUO/FotMA6MZ3xC+ecuExeT1bPLVdISHvjVnu6xdFNsyr16wkDAP
0JOH1mmntV0i37TdhutmWf01siCAWLfvpOvd9x5C3ShHIFdYijrdJogGsU++Mjsh1yXXBOYw3NCa
sh6pqtPdsq0p3ORLjep2ZUpT3jRF6khSny3Xp+5sLHHKcyp4u3DlvkXHx7YU5kY27nrfVleGRidI
t+55RqUhyqOSyb2PmWcwYG3x0wTuVuaiYi/bcYW52t/1BCiZOlFLcBPYx5DalbkdFVfdachX50Hl
7G8go9k16rMfF93ZMS8u2jFTd8qTjpp9Qxsc7lByqEvolJ9wPDC4bcObPuQ7rXesO8ccrxxRjzvY
y9Z6OBkEQiTvVkhs3OKXXw5e4BjNamozuR9CK3j8OHph4l7zrH4QE61YEcXms4Ry1M9TXGys9+FO
Y/fAi0aWd1HuFF/ZvYdnrbSOZFoX5wGA/6qx+n6fWTXZtg0CAMskojYHixj5Nv1z+jHRLWDJroT/
XKb9515rPXZ59MPztZNX6moWw/vYiYF8OWyRsf9tedpMU+6eo7FElkQiZunHisGCg6aRfHDCnzom
tXW2I5Tnjt18dhFVQXUVNI/kW6BCb8KrO6TbxcYFLDIfvRVZMNM3V43PccJpy7VgOBUjeqxlVGBQ
jz82ur+l9p0feME0J7gwyiJnm4aWW48heKRIbm1Ta9iiwUEcLUi3nJkrnc1gpdY2qbgbGefsllUY
slLzTETnyzBTThbbS80hWpGGW6xdkbGPnLXwZNsgWhbdZrlX9biU50lWu9BHrFLWxq53I/cY0oP7
DgrhAZ3eLWwwF+V9ckGETh5M6HBipY2CIPN5MaPi29aN43IzT+Z+mcgzSsgINUfhNS+lylK8sLKo
d4t2r6c2WE0q1+Ebsl5n2ONufAYve40nM/u3Id5HYvgRa+qznZlfbL2KtmVj0z85xclgzDvo7vCx
CUW6yvLBx7K2aiOd+Em+PE32iqt1Sw0B9iuF4Jkgu/Hs0t4bzljtl28dZzVkjfnj0zzvD8S4ftM0
BGjzBUJ+Y7lKiPe8o3HMtqwMiq9OivojmLx9S8lyGyWC6LF9Muk2D0lMct4QVkQKjtH3hqN4/gjc
HQSZJF3WdZ90erNFDEhyT7VpRXVVuR9ulx0I16m9TSKT/j9mR2OBk9FIMafUtR+crnpbBlrWlI1r
iL9kU+DSWhmF8NfCFe1azloMRM54283MpNt6cJhjrf1gCncGvLTT8h3H2JzHqJ/yupKgW2FLrFwo
rvuprHYLoSA0x2wnsyzYcShnDmgv0MkENYL9YThDNoXr3BkFus4UDIXOsldnFs20cFAHjbyvFV/n
LGsCkQUgh67ImBZJseGR6lLw6R6D3A3fx3fRY3lBb3zSsuLOlziB5l89iBgPqy4c91BQ1LbLSOFe
3ruGjCABlM+8v/SbDNiYhzI4SgallFBjjqK43xbzuD2Y4P90hn6IwaqvYMkuiwTkCD9sUuOuDYPV
ZakT6cY3jfHCJrdhxXHbpUfyhQegqzllXuTeLx/rucT4lQYFMmNjdFp5dwI2c2egVFjj/AVOgTBs
x1B7XIGq9I85g8YcgibM6VtCHDGbWgxC0P2bZ79OrjVTo7NXu/HB0dRDG4rhAXfXg6tW4O7VS1tM
P3WzZr6R2T0IuuFH08rkjhXRarmFpypDs5OUPwZ4+XuPNcRDjFD3jsjtI901naqP8QgVsmdHr2GJ
7kMrcoBDvcWeI8EM+LHhgs155wYXtF4rs6hsPA2xvy6ddjyVPXlfUR1ReM03RIfO+LHm9oDpVH6q
WkgXbC5Ic2VMVl9Rs0W7Cq5Bw5PYd5SYM3WgBPrlCvRru68kWWZt0mBBK9hC2FpNmpPRcfp5K+5b
xMLAvz06M3eCPRcIDHnlNzupMYTV9R6C0UENZnR264rV4uTco/Vv1ipsu300WjvHt9M9MRDuDsXk
tMPdQRxdz+azNPQfuLkA4btEWafs/YjlrJ1DFjKOc8efceBlD6Ji/ioNmzVWND70hfG9d9PozqgR
luSlLwh3hpjxIWVRWfqEUE0hy4klIpPenEi+6sW9Pv/HbBoCBp4CwSjehSJNOnqwDgLsgu1sbBn8
svhK1jFJwtXkfprobHUcaC8sMcxtOyAO0bnut8iRytuMqV27Hm1fzd0bh1+MPm03tZ3RL8/ajaGs
iFckK2jjaBygJqsR95TjHgJacVCl3JsFuO6UEveIQnyLspntkzkehobPAtP9ocqO6x9Z36pD2bIl
gRsdH530VKIZOxD5JzeDC+fVMdHJkDMPJYI8pE3Ai2WT+WTkuaEl98bExkUi9h8KvIP+QC2KEvDs
Gt1NDyH3mEZMFmzhMvqc4MBoVnWvdfXn5VVkEC6ynoLUPurxeMinwb0kxdbxBvYl4nNkFaw5/JrY
dHgYgdHX8AzlRcU6GasdeSGh6ma8pfFKxJexBg+iTm014tPD76BS6+MZhzCMJacZvWlR5z7aeTut
0lCr723ffZV9fu3wqLLEjV7G0BweUKGeR9M6x8p/4IsmKKJI6W1r/Z7hokWcC7ncy5OXZncb04YX
Drvihu+/nhKdUknaRFShc0iyBsbq7BOsuQbvvbLAQ1vWyZooV4bD8K1apTNslQquRJ4cWfchm9Kc
Zy7WZM9CMlgRRjBXcpSQYBLYEmf1sBEhQEe7NG8NkTBHozU3isDtjBDUvd0wIOkSvdwjuPkxlT4u
G3UqM6dgj1F+XnawoWnNQWhWvPMyYFFxXmvHATboukS0ebIpd8kIJbXxQ14BCvBcIlgoh/BmhdID
LrXPa+XRw04nV/deTNGJ8/IC63JBba2qoz26Hx+1FNOeiu8QDZX7IiPPdHFpzGeWnT3KGo1ctqll
SWIcc59oFazsKHzC9t75tjRwCp58mll71nbx3LzwAMu1eC7714E2+SBqKtpmnvJWZ3zuFGAyzFk0
Y34E2sYZs0OqUnLNcjU3J4/ljEWyA+2b7vkdkqi8eyZ5Cfo0qW+HktynbVwIe91m3CyRtEmPm7uB
TMXDHQ3QhzbYxxi9Hxxs4ynqrYOmHJPsWMsBwYCDVWnpzs5SAnSYw3JH0pGmsm7Xtq68K2ePlGOb
+2FWe8WuFgGWjolIsoS2C0T3Us/d11Iklw44DlNeTPxhiLXI2+KGmqHoFrahlIkcRZfnONE2lWW9
jgOS6c3SpDzpniqyjo9x26Nn6dg3KiZm/WfMwCDX3XDcOjz+etVgsmnp5NKymVZF6Ge7vkyDC5eQ
1TCPxTZ75w9EloHHuJsGpEqdy8OJB3Qd5DG9ifQ2NeEuKQalU+EZ4FKoKi196AjIRCjdi9yiJ7Hi
x0iYJMsEzZ7Tuwd5eJIRWZ9hHL8lcT2saqsZrkhUgoSVEFFNoJoJMlW0zadwCFGkmOIUlzVD3qK6
BINxp3XjfBj8r76uMxkBl7siw/XVDoe3yehIkPf6Uzo63GI+M3oi3X1HVKuaaMD9WAZfbWdK7mo7
2YDdJ6Z84spubXWwuNWW17sZILOmP2NeDSx2W2o92qnARemBkFRgJcfTeM9gE1WE9ZBnyn1a+jiv
xtRns8O15CyxARsNr905L2Ah2+1ZsulPPqC2tdn1EuVbqFNlgELBzJ8fIoP9CuqUu0UB4Q+EPy8v
W9jC2cHr/QrDtBz5rWLCrxMUnqbSWciZzHISzP9229545yBRFqw8tSi1Dml8jKMZluR/y80WGpJB
u0KIiUIqP62natvjezvZ09DsbCMl1tUorvSuHtMOHfKPColHk2cYPN9IDfM3/+wd+I3REAeN47rS
1U0J+PMXp3HZUNmMqtGvi+IwiQP/KvQYisepI1jv2HQ0bq5gIFGCC8uNIIBKgOoA1DWI4JTBc+9n
OprolcRCduaErkgjIDF2NLCJhdpTIyIdyyboBpONWUyRnph/MIz87jtA5BGOKWcLvvOrYaQdKiY9
RTJdhTE5iNsdEs8iVVwIAECz1qyYNxP2HqKW9YtOXeo4brddFSqalcE6mH5g7MbGHL7WMM+PBxdo
OM2s/7N14qsPh/NV04gRk9oQvoydEmsjjv8g7ddnbsnfhf2wVyHCGo7n/IbpEVVe35E74n4I+3PT
Vxu/8ulNdcgNce55dMioPPEsTGgE5jCjqrFWiVX8CXBk/idzyfFg2kFL1nXdMI3ZnPMX8xi9LnOS
ZtKuhVlsR54/V78ozRUJk/KwvLCZjWxC5Ld08Tx8vFDTtkuXrONbhhjvnDQp34JCbIe8tl5ERQlg
bEIvL15yQCm73CFHtKt2Y491HmJXtIUJl2z8gruckO0cNZ6eb3uUr8dAxQEaTKfbVHFD1Z+7f4C+
Gr/9sroNjtPEP2s4v7B7upqQpyILtOvSCmukBX/O2YKNZg6MJCcRUnpjvhZDU6y0hJIn0wfGR/Tm
Z+jYrGjAQePcpF6Yk1mr6lsaMQpM7GGWQZE9MevbACy6q9KxDgAr6ts/37y/ITm4Oi4/rvkZpmSL
X04WzwYlRV/b11kmitrr1AlUm16BPWKpdFxSBVYlRj3WFd67YomgF5H10ZGndXtTs7M5VX9iv/wn
MhSMI0MgDBq2C+LJ/MX25qcyt3untK5spuhFUT/f9zHE8rlBX2rQ5Xj70H4ZaOjHpHTrrRcVIPoD
wrhRAObstbdtPx1NFcbnnJAIPUHR2ufhuy3flj5JNK46/vPxXH6vv9+GLr+1cHTAidyKv2IXmLAa
KbHD5pwELbZlBChPQZNC/3oz2SkRqI3KW5rePjDKdhdnILp7jU1eGiFpG+3PiyBl5J8ec4P9qbSS
cGVhADsG+6XJrCTKo3rWvEhfrD+8LEu7W+sZd0NksJXS/TsKMaC1FQBR6VTEl+hM+v75m/72DM0U
M+FhMic9+hfLmLKQBIQZi52al89akpa8HYvpzYhLcG4d4Un67BKPe39L0udJaFa/C/Qh3dSSZALD
hkQjhp7xDw9j9Lokzi7F2SKyZfpsbbwEMVnK/rRlN/PPv7v5nw9LzpKEGobRxuYb/HJ1wUgu7FwD
rwDC4U6oiOFnFaXrdATPStg9I6S2z+4Skxa5iXAxB7Gz9qyaAQLFfxCodhOLKtoh6ZF3Mfmkbka9
7bMPRDGZ0lOl5tOUWV+LovyJ5EuyQ8TtmONu38G+MlfL1Vda+NgUjqC6905LcfzPX/I3JldIqAZO
TSlgUIHf+vtzeAbf9YEWGcjSG6ZAU9l+1dOEFBfbblhGW/7Z6oi4OcF1dB+Cmb8ROmvFWnGvJmIk
szapTlUj5aYX0XMQj8kmz1Be5y0Uoz/8qr87Hzj8eVlw8xA+8UsJoYlOZ0ODKy1KuYVJzpIkGmod
mg8XEk5cFMSl8BY2yrHlPcKSngjUdBP0Qv3fyTYusA6ApwBLQGS7v+DBeqM0Jq1L8cfpiPrCIfrZ
eLV5MXdFbYqNTHUXfxwBkWbEcH3GgmKxj8rsuDyp7drViC2p1B/8yr95y7gC0yhXqyE8z7J/OT44
xXCegKK5dg6D6GyWPyOg1odoOmAJsFfLraaTdZsxFKAi7ktId6RL7CW76DGs3lSL9RLfYbJRWguJ
pXT2EOaHi1Gh5FTC/QnBAhsL9dEfKqvf1CW8YBwHB9ZcmJi/PsjxcmtWNiTyulz0hlNgZ3H0n8ME
hsls8G0AFrAeCrIhPpCLy4xPz2n+//ka+02J5+pQKR1p66A6dPuXN50JU5+CxLavtlUaZ6fsX9Jc
ee7KFxVOGgoNKMfsc8LsBxGa4dl3cbjUvUEjDrlYQxjwmPehjpWB/zuNlgVGPu33KA+tQ9J+yQzS
gVTq99u61G9wVbWdFrfiNBvE/vBF5ofTL68YCispqLiFZ/Ke/Pt9rVW68OYd0jWd4nFPUg6ECvMY
U12iHQCnQ6s57gr28MOUqONSayvKUg8JwBrJn7N1M8OncAK6GgZat499gjXFWFyWkYsse946yrlY
Nci35Vf//+CHPwQ/gNz/yznevDav//We8+IY71+z9//51619e83/9e8/Or79z7+Wf/8R+UB6A/AT
kD1ENzggQ2ff+Efkg6H/twtplbvK0w2ua5u/+Xfkg2H8t+B/xD1Q1YFhnSGd/458IAwCmyhAGE/i
uIOpIv8vkQ/zPfOXS5GfxC3NO8aga/JwkM/AgL+U+hYqQjGycVvZZXeIExdmhf/4l0Px8PHD/hpY
ML+lfv0IygsMpRbEAdIt/v4R7GI1c2FuuCrrIZoprWbLVRAg2zBENda9FVMo//NnzkX7L59JJQ+r
XnexSVPd//0ziWDx2KPNGiW8adEgjrpLHouKtvkgt5nx8M+f9ptvCP2NgpH3jWQkPf/9Xw/iVGQg
wHkSDT09W0juffFSO9mFZd0fvtfvP8lyDYmd08QY9PdPYg1EvFCEy2AqL1Nzrpl7BA1yNav9wwf9
5gBStNvUhfTTDJd+eURNdgjZk1DelVXmt9x0vqeWsTYYfCeVQPffXf75CM7XwN/OlwXOiwuQwoGe
wVzoBn85glMVWGVLc7bqjUfdGiA4htsu90hpF4zwLEwrf3ir/QJzoKfF80CSNDcR7xNSP/5+IMf/
Ze3MeuNWsmz9i1jgGCSBRj8wmZNSQ2qW/UJIthycp+D86+9HVeHiWDbsbqCrAOMYxz5UMsmIHXuv
9a0kX7oyLQXlHpNp9xmcfZj89TH89WOt4LCVD2gzLGAb/fkqdWXwQ9RIhX33scdMIIoqCxLRInHs
znn36Mv3P9/HX742joAeCwerBhw96KU/X1BXfR4lhaKeQG/gWbctrT2yKzdunYUGFvU/X+2XxcOG
wcLNW09JPCWfn3tldqoZZ9cJJtSDdppsOhUFf77E5xp4/aIEhzHWTQtwiff5ifdi+pgZ8K9AjDKM
s+qyMXwQEon2nC+YbMaeZA/AToONYKp0GNJNiMofYgjl5dLcIDO87echdFsPfegSIqz+88/3ywu5
/niex3Nk2izg7qcXUps0dOdQpQLZwisEi8NYDd+Iie3T2P75Ur/5bgWpKiz44HzYSD6toyhDfSxw
MPLiQQtr2EasSQGl6l2iELdl2v7Pl/vdl0sdslZVhBF53qdHCbbgwOtKcr207UDlLNxo5/98iV9v
Hu8e3TrDW0kv/scB9R9vfa31GTmHsRtEJqAX17xMk/6hzKGcK/0vn+bjVft5hVmvhbUBCI/u/ULh
wepPjGW3qqS0ed5pTv6OmD+mO2vVgcqYsw3D9AhvkEQ9s3xHw/q3hsjnOpon2XXW/5sYzujyfRxp
//FpKwapuVkbIrDi9mlR5jfZlMPRaoAGO0X6bnCQw7pyz6ZIWGMHRSKt8rs/3/Bf1yOX/i6bPYcR
3lrr0yNU2YadqYkbnhE2w5ZvntrJe4yVfp3lVhzkSxQKs3/680V/XWrXw8OKzYHoabufv+U2ccyx
hLKIgEh/dKX2w/AwbjRj/Zel4tf3w3XZFQ3eEGG55ucty459J+o7XkW7+j4DBc0F6s95revDEZnE
nz/U775NyjYHmZXhk53y+VRkxH2W13rGaL6sEKE59tuCnWQDuBgMmUrfVWTinE9fBsN+AS58RSvj
8Ocf4XeflzuqsyhAWvllCxMa8+92Kkh/bvItcbhvpolt1et1fPm2eC6ZdYV/vuJv3lceGtOGLydY
F9xP25lr4J4QBptmZIxoVP3yxq2NVwhM39I6Un/5On93hyGPsrdgvXY86oOf97ISxAgq71URnO2Y
XdveIiAsW/dmFG8mbPEMt7Zdaod95j2SlPDw58/6m6eWXjy7KG0XXpfPBUIJiACzn8dTG7/Vot1Y
JYmxf8Pw/vYitG6JyzJYHj6/j4SLGQZRniJQhh02zaukCimT9i/L7O+uwkvPtuFDDfU/WHH/WHg0
Y1y6UUfBGPnn2Ts5xXsV7f58t36zvNJ14TCDlsV1Lcv49GWlxoLWRKOAc3H3muSXByKP94N41Zwr
pnt0QPspbK0WtXL7lwfl10WNSwO8MgRzGIPkvJ+fkyqmTu3KxAs6EoFaDfjA8r3v/CBuvtdMsvvp
x58/69oW/Xkn4XowdGC5sczo/qdF1JsHW3WpYBGlsAKGExLEvR+MN6WVcKbnbUOTsHGbvyzdv3kd
1umW6RFKxomGPfnTxzSsMYuawQ1mHb1yOj6Zs7jqJR0BDdwpreM2qt7IerzAaXxacL39+VP/+hBx
edZVy4djJyhnf7581K+BchxLgil97GycEPItTtK/fJW/u7Ws4YydbIcN8vP7IOpSAijgKSLTdjTJ
xUSsNqffgRmFBXijvEo2JozWP3+y3zw/XG897HBnLaC6P38ywkHdcfJo7yKBurIs4v4I88izTUus
RATnd0ncv1zxN28LaGuWNg46Fu3rz2W6yvMxU2tRi1o4QH+Cfrp7xCV7yjB65KMPcxiGgRVjHhn+
soavL+LPTy/hgR6vKEFfzHs/v6hNZ0bQKXANJYVzLpIGIDC6o798wN9exCdgxKfjtk4Yfr6lQmIv
adfTVVKQQ5ssxWucqb8M7n59IDlt0wX0od7x2n/uOGMtmdic2YATOxEXODksMNyjo22j3kr+1yXM
ei0eEZ92CbOsdWP8xwpKx8IomvWmDaieAuSI6lZj4HErOwBBf7l3v27rfCIOpnTScXBxzv/5Wn4q
S8uQrQgcJ7l1FvtOlyC2Eh+VT9T/EP3yN4D95zCJjw39n1f81DHvpqhmpr0GhBMSssWTYyJIrN3o
KGXRbQjQ66iXsVFg6EdbJ9zkVYMJezByd6RYhpoAVNc6lrPRXSFwmqmpPeth0LTkYWwG49uf39bf
vTsMlAyH1ildM+NzOVlJ6bQAkOCcJfK718ndFJtx0MT+t8QnCyTLGmRe4MOErM+Rmz//+fKmvS50
/3yB1paZTVHg0+oBofmxTv/jWej0lDjBWX+YwYjmySbKXRLYg4J6tD8WGTEQP2bU0zjTZZtF/Red
ctvfDzOKpJOovMK4MQxZrYRSmlf2mb2xZMMEANf/WBrAiP4uV7rjrMw4V/MfZ8PqSYkBwlmR+AWX
xCYVb+J/HtnVvhgFGsmIxnB2j1t6nrRNaZYCyoDeF9MCD8EdlicInxCet1VDbGm6dfPGAhtgtNMC
qLgAXnAsy8wpmhczVg0taHeZZrsC0dCS9LCpLOJdxKZu4bosgazzxcAsW+ZZjQjetgvo08Tdpc57
43ZQZa3JNwDltzHS+SGctbqxl+NgJotcpXOTMQ87kGFZvWuHrge0kdORT2hVFKaPKaDoyIu8jBOM
jOhJqt6Hd+ZV1KJY+Ku6/+JLq7a/dcmYure2HgPMCPw0MUa+/9acF+Zk/WK9dWZJRCY6d7COwSyZ
W57rdBp8xhVxIYw0aGGXGW8Dqnr08ZpwzLwJugYV7feBhtN03aFIZ8Cgy4Z/0VjIuUMoXhmlRTQh
NT72g/Q1eg6DKxErVFY09feu6mpnj01sjmqSSZcSwe5kKTBLGomxnbFLB1csNxEBza0A1DdH86VZ
RZ5xtAQSoafRcoyExpeVWLlBMDa0gR7BQa2cZzOnkdRv9L5Z6vum7zN/uS6XJTaywK2Bb3+1YNvp
Wbj0ZrqoYDIitSSBw3m3MYPWgBj/phcWKUSk0mki9DqnnnGlVpHbfxNjE7UP/dAipwy7zueBCApR
OPl16cYit3ECZ+BbWuI8rFOVF0511XmJA2Un6wt5LSgZ1FVfco+ZhMI7bTaLAZkIM/RUVf5TU7fR
cvaGfsagIBvNvBmMVPf2QP1hS3Yq7Yo9iBWruGwkLKmTrjeZdpYyapv8WHtTNb7O/CDqSixyQC2F
qzo7zMWCXFS3XJLidMgczrtVpX6GztJpu+VH7sx1WQSl7P1dTzmMWrPzq3fa8En0Mpi9yt/0cin4
I4wya4zDPd7c6V3riyUOpzbRvc3g2BEyJZ7QmjmTTLvrucdDeNczAnetqiQvsDKEkRCo0k01yhhj
rpBxxcCgQsvCrB12VrJsgWYY+sbXDS3BPjNqMWbUWnfa4ouGFjgmhtzOhS9thOkdrQ8iv4rSe9OU
XTbyOJbkACReASfYFUDb4ef5Ss33osGs5ZMxglIJPtWAbwxjdcGeNGBGUGPFalj0haqfmyZLAKej
DPe+5oNqM2+jeZ1wj4szt+IyEj0kPcuuZuOkyIAaCGdJhddcsGhLH848oQ14pEdH7mqNI9oTDt7p
Pkrw1RzRvHcJtjLNnMGRDWpEDxvHWYv0181FDIUSMcN6CI+T0lieW+DI3g9K29kji4MolVYFtVCG
8UMbMPWwJNLDczauNmUc2p12SuxdWVUurW2nsPT4wRx5e7UUC91d3KuOUCCjhpH63fS1foA9OHvO
eDvkiVk90yesYH7ITvjJg5FXWGavqigVZnSg0POKd5FmHcFU6DIINxk9OxrvBmk57XWqCMi6jT1R
zhd87ByhZjQpo79Mha7BRGqYK4PXdYEzKiCmnLNji7jMNkg1vxv2HxvN//Wkbf9erSMo9V/rf/hb
Vc9tIuPuv3/+rfr378mXXidXP/1m+zHFuu3f2/nune4wf5X/0H/+5P/0X/5n8PWXGRqjmH/stb+Z
oZFrz0f55xjt46/8e4ymOda/mCFBXmbztdl717jff8/RGN3+ixOZZSPfYlxhMO/5/4M08S/dsDgu
cfyl7UV/i5/hP4M0pm80MZhMWQ5NKZZX438zSDOhR/5UGTCVphVk0opxIK4zXXDWyu4flUHSolgp
FU7WZtXTDIaOf9oZbZigBE47mgcEIJ23UWyck6w4yjnKQxNVFBY36zQI86BMXGhuj/W7kBLDO3sP
G91FoekHktRlqFjRQ2T/MJblcNmS6TpZpOLlPgIdPYdWaTTdRqU4+omlKtFDGx42kZK9YSfaYt8h
r2Y7t0bivpKblKCyrZUmt4k2OfvILZ8AhI0BoZA/rF5VOy9TZ5fDFonOLQGktjxKvJhjitPbjPJD
ITcT7S5g4/M9lF+E2cmDptNLFQQ/z4hyaYADQiCJd9optp7UZDTgKdLQk7V/T0JefUitaUVfHnp8
DiT1yifwv9EDeTrf6v69w8h6TEtcpl1lDfu51MaNLuZ3zJIQrZqvklgMrG27RCFQ141Gu0KLfp0j
jGkT07u30gVDzRC94pUyNjHYPtZmuelgUwAQ8ANscxknZmkfzdlEXIZ5YXTTldUBIN4QYmdNzrRd
4P81+f1YF9a1kLLfuGoro7nfRgRwByhqyAubHjlT9bSVrQEIo46Jn0+j59RMMsM84CXIJaZU21bX
/fS6REQ9osh7jnyFXop01q4tVbh0zFBcPYZ6Z5iBMz4TkpVS7eETZ2rzjE3tmAiVh+AhyhBk1CEm
i/ulH6ObWKlvVuExcjRlcWQPw3DN8H9Tda8eNRopfnyF7PseMclvdIK422bzMLqDfxWl5dqu1M9w
ty7cukWdo1CjYHncGkrD8ILlwVsxHKYzVyGIezMsZHlfNxqkXrPkh5ih7eVVQ/pEQxX45Mxzc/Lb
DswHs5yQ6qEO62jMwrHllNnY4rpP7w09prYFugOY1tjUmH8uzIikV1yn8065hHdUevdGVNulNbnO
ISYygU14ivBOISnZ03hhIpFiTuxWS/8qriw8WLsqPY1mUZ362reBmogT9ySccvMhteP66FVeOMZg
GxyZ3bX+16TR7EA2EdaGfn6JrYK4HM5dmwTxNT4DCOjs0sYmyuqrtO6MC2DYUM/YDlILXX+MCMc3
1yyKakAP6rp0DFxs2YuESQJBL3Aoa7bLKn9CKIt/3Mxfu7VaGF3VhOCec2e5aQ0DN79zq8qeIs3J
+Ym7wj7Yi9vhrS0w2LtlRDyYfxvzJW1b9eLCwtu6sqTfC6vGzvCjptOX3HnOnetxtJ+i3DB2dp9m
20mWcch77tpJQcGBclXnB62t4YYzW0YoHY7XWYAxqYhtxls53IzAfxrU7yrPWFQAZ6xxlgFItXE/
NlaxARYZQfYYr82YfJHWtR+FFEj7oZ8XuLU2FCOXpaWGy0UVByNZzhjP+hsk9496kr+1PrLYyXk1
y+L7ICHlNVbp7ubKO1YIRF8cyOHonb64nb+ElSwG6i86PdY492Q4ONl2GBsMZYZ9bVfZHlJsGZKR
XJ/bLE43mtTPspt8CIuYYCvN+ZaikzvE7hp2gt/aX8CnVXdFw1mAYfe0qx3zLSZaJ0hktpcD7zF0
GLAvIn6qB4kNHY/U6NcCOo0RQzhA/uNhXxClwgZ3aBheszaINtBTdRrs9hkGwyFCVg/uqvU37ncB
vPAwZmQydqPVbrLB0vcy8u9T0OiIwM5TjDAHRpAYIyfsp/k8ecQSNu7Ioza+5G56hEgORsbuzr45
nZF2kS6ggyZptfQxJ1XZo8WXWz+azL+oRX+fV3dGZxqBtULukFK8W75HMKDZh8Se38dVRRBnDps+
cqIrnzHeROIIxdUCBrmfxsAdeuL2vDQcJ4gmRmruUoeHZWqzIew0wrJ7U8LhMykuO2O4hVbVbqnj
rtNUZJtqhNKa5bdQVt9hJp1RwLU7y7oXAyY9vTe+UttJyC+ckbLpxKhtU4z1fKBLCWCZxaKvxl0r
3WGj5pIDM2osmKtbt0Tz1pt4nhtXe/cG8UPW0c5Kbr3ZMS/7obrNDRONf2y8t7omLhZPPNs2sY0c
Ivk2q04LbffLx+mlUc0hQkFJtDpS82JQRFyY8WZgDLYbRlrREpcyTbZT2dwqPcYh4MfqNCvvi5gk
K0F+N9L0uDI1dIIkhd1OWARQWI6XmL6JeqjbN6fW0M34X4tsak8LbiCc40In1tV/1Nr2qb/SdBr6
CBxuKLf3sM3yCccgz691HcOgApLavqiqhDGYZNhv7Xbejp517ZMiXEDhQFaMp9whaW2T4HqktLD3
Th2/O/hbrK4YAl5mjmfTfZZEV1Whv1rtoeyYjjCyutP7+W5Q3k3h9kfd1L5WmvZIzvw78cj4biv2
DPsujakOohq+qLFcDjoQNTHc8Xk5jXBax9jjUhjED4vUbs2B5LMIPgrbxFzqr1Ij5ZB2Cfwll3o8
3wIuYhNxqktKjb2la9/BeMMItsbjImdMhG13OYzZqQKz1tMPKLxnhPck/E3xGcshGTNPyRM2Dtqi
uY25LKr4M2O9Q+L4qCu3ZgNgFQI8fZ5mtqZluVpM5x7A4IXqr6CFfSmEJg+VWcL2dLGkjQo9Naa+
UEvXPC8yDkc91/GQ11VYpVBWHCZroS04169pbRxJL5O4o39e3GR+6m/TSbtRTrEjmxs7QNOGmVOl
JILeGmQQHyQ9MBAN/kvVjUnQswyhA/iBqhSgsTPcOYX94BZq15fT42iiUHC8R+o3TjEjdltRvRZy
OHS8TB2PHhPRLxrsqNnr3ujyQ5pKXWcbMTXitF6vg1m+lzjuT1Edn9k3Dz7jFFYq65qZ3108+tgP
OOYYROqpfvkGOox1vV5p3qS1YC1/0yOiN00bz1IFfXLEEb9FUow5CXO/Sfge5WBzjkr3qbLblznt
b6o5HwMevaM7p9G2qsgy7TMaNGMUw9rpa3TFZJB2/saL3WSflx0IH+5jV93qipi/mkqd73cO/RV3
RtL7QiNGNaeOqqzMR9Bx7TJuaYTurb7QKIMVye3ze+bCRpKpBX1l9GCfTNSLNKXivZb5d4qOBfx5
M9q0shm3GkNO6k8Iop1/C4zA5t2Y6l3qk6Blds8Kb/Yhd5ct50Vo6oazmwZJLWpr20Hp85qSAB1K
frfGSb8adMIQ9PHJUQ4CUg/kXKpjGcQe+QCx0jr0hELUmDZP0gR3kRnjTlUD0NqUXKFxtgJgovlj
TbKLV0D8AaJ8kCum3Wr0m5oo1eNEHjixpfaNNrhHTfrpRh8p7SwSLTipH6BdmPTKtNtWAY2X9bbI
WbULuaCMGOYksBpoEpyeD4jX3+fWwXBgKg4HUHlGkbcbu7hL62q56WxaEcjAXVezd0NSGxfZNnar
zTBosPCWvt2lhIbpWFK3BcZAEM6UjHr5tW6cjIJA+FtCGw5lWR5FIsVFx0AvSIfMuRg8f08ZBqO5
JcOqzTbDopq9BjHEy3CsmoX9TuhSaGT4qQZ7JXcX8xlUFn6323RZxo1a7PumlI8YYzDeY4fs2NKg
hIKojQw8hK3z6DXYRQ33Nk9eDaJecF2y0ugZiT96B/g0bs2vc5QS85lmMZROPKec6U8miRacJspr
rx0ddLEsfHWmQuiVP+C0s17pU7EfbTbxJB8vhpKDf3/n6lN/elMrlqGrihs19pQIE9vzxKs3YSxg
ZGEtgWvl730L/7vX8LWS7wMUHptgD+UuRmufLQR88EDjhLq0oRhto0wXgavRSKtcbOC573/BimsG
U+fX2EIjEALx0GEIj57SuOStpt1AVNaihy0ECEicLrlUODID3BO0YYmV22Vx/2ZYLPPzyrZgc9w4
qW3sJoMXSqORtB2tK/ba8mDr6lGLppVcYXY700qx3LLEwpn1LnQOb9FYvLi6fZfZBMnRhLwa5v7S
hid3BD8cJKp+NErnUaeOIu+CB7tNiXpTj9A87pbae450QRfPtBlYqWQ3ujUMOgZJV2DNj4PugS0b
UlqK2CtPXHZXJEV+WiBWMQsAFKiguWIOgfyU+0j8ql47ony9SKriFCdgGAutf/f9AY9XQit9zRq7
SPHE5hBJKqP6UpXVtG1FeUlnmilEUbOTtw10ReLt+ZTG0S2So1HjjyOt+SpV7bdm6b5YWmftIsjC
uwZH6HYmfDcE53iwO5yNRqlgwC4bsCU5gI7E3dOagtANER5nfY7HJU8vhStBK9j3HRTOPYhLwLgT
ZhgrCTCOx/uoWeJD3AqoTNW60/jAiNCZDbux6IhJjSwNIKBNGICVtLejPm045z43BUlspvkQG612
qFrx1QO4dywq8dVcIL54WsGxqnO2VTydZxMcfTLNyZ1vduRLJO2ewIR7SxuaXUpfPnTl0ByplGOR
PEcie2WoyMrV5f2G12ZBnM+cX+PUbSNlH4DDSJjNPpnI15AVDJ8upVXp5susA0AEw5IUJjIVlZS7
mVoXBah9bze0Ftej+mBm1VY0tb2Z0tK++PhFkKB4kLaR1WETs7WXPh+WdNJuS5f5q4xebK2z76MK
e31bsHTMdRZYGp1puCqXelLGX4zDJDjaYo9beL8199I3k7Pj5NqRaDbqTVJ7NjYUH0Tv0aXTu0AH
SrJPajO/MguFU2IYU7AlWnVf2fBRk8zdQGGrt7WRWLd4WaPQzifgo9mbVnACNun7b8x2TG9IpsXC
WWHGj0aDTZHAr8Bou+s+mb2rtOirs4pwWwgZHVNcK/FYuoQysKCl0RKdmF/7QG9cYAG4sgecuZeD
FuMWxlAF3lashwxRHLFGXPmzLMiMzZuY/oHBP3JPEDwjqwXadGxhkV/aPJmXH//08UvmENWINPVd
1pN1gR/OumhmmeyoAOjpZ6Z+bSZ5tJ9FFRH8UqwWdOKXLj5+6cb2P/9ktPF12/n+yZFGecfk4dCo
Uuf2YaGHyJCfKqkZACeAdbclHFmzmKagcBfSUOoxDqWX3jCgWM7akF1rJvc1RZayN9lbFcq1gxPr
HRWAT5Co/mLL0b3LyVoNOpJP9iN1W0hwJpWurogASi0Jd2uUN7YmJX1z+xRN2Oy90rkT02SfGD5N
GxWX/Uv5bEmN9v6oAViPRX3++CV3gVoIq4A300P4rDLotFUuzx5Yl/1kjxCgYNzO24qlnlYbST6w
4bJrxyvry8n0mFA6+CEtMVSXsiV7HtnSN/Jq8LL5vXHihCPDpicsJ8Hneso1I6mC0qGbhlkxFcFc
4Iobk7qmnFxTJvOuOLpxogUmQYoP0ERcuG7eaSpF/0SR/1x4nXHp6Sxqk01XoxFTcZKFhB7Naw3g
1W8uWtNQOx12ZdAMLs7SygKj5Jd3vL3DTqnGvOEZ/jLxlJ9RkmQQxU6Vks2pEIe+n7I7nxpz0y8Q
PqeiYplkf7hLBjO69dpYe5AGGRPtycqL7iYavfGGVMv2RMr1idOoJJXqe6uchBK7TV7iDoBmmoDd
REzs8Kr68SGJI2cD5cS5H2RPZV8CWiUWYAq73gInWBrQfhYmkhPBzrfI3oprvR3BzitqGgdJekXk
bm+gUM8y292Pen34sAc51/NoJCetHZrtks0IZ8a0v8PfuM04D+19e6zD1O4AZjETNVvGj6w9VD95
cUNSar7VvLrdsAJWvG/WVV1102G06v6yHmugfvgyw8VxVxaGhaYzjS6Zvx3JRC4u5jXI1VUCFETq
9ttltGZSGdw7ylb9mKy5QR+/kCePTbOpyjOC1WvRxvMzSYcmQhu/P9Fs2LCbjFd1lBpXSmrQbQHi
xoRyuG73BmCt2yVm7DxNLN2bQbLicejMrtry3oDccVuyo5Dmwwk0V01/1dXFHtcUz84D9/THlI/u
jpJk7ZZOZIxPvI4i1XaZxyOSG3qgeenrtFa6XlNkG62B/gbDttwSQ5cP+DKb06AxUFla82nxG7on
SdTtupGgmb7rkqMnYNAuVj7vPIu6is7j/MAG/8VXvcZpZN0ccr998eHgcpKONpwO41uHg/wAQ/xR
kApVz80NEzx8ubWvba2nrk9EOE1AW3ir8uuC4s0T842CetlA4GgZyVy5BSfZXO1ghZVni8AScq3I
6fY8vOCrJ1rkipWZm750w7K3yPMmoDD6vt7GYKGrvJvc/oGl9RzPYSfb8ZKjN9mrDUDDCQypqqgm
oqZ5TDTc2YhJ66O1Og1zmWwn4Cccmcb3piIFUppS4Rx2YkpoYQWOO4mAU8yyg6p7ASKrufXqJaw7
vmMvv/0ImGON8UDbONUhUpwQcZN5m0QfWigmjBxd4iI2HeT7AMoMhxF3AHNTVeQicp/ThjObEGv0
hcLWPouwsFAJiFrZOz393iy6Q8CC8xVU/j3fSXQFUPBVI6WA1DRrBtnMf0IOCz0JUiYabmHN7BTi
cZqRXw32eZoe3Vkbng2e1a1h1d5xTNv6CBTDHw0nXGpR7fFSUMX4KURmxVpe9XHo1DQotRqshawp
7WrPOFu5/iyM6DkV6lzrcLczRd6v0AN3JJHXG/wxSOMq5jg0XEwWt0h3ZXekOGbb6XtyTLijLg8g
tlpoKthfLmZpVowuqtfFcMi7jWBuZ4kpvzYtJ4E0XuMTsal58t2TWy32433DqJvZXRxdL8yig9pb
kh27E6C+zLaOdVdetAaJ1G6HhXpJSzrAGoBffbpVJn+v025huD1HpZ7uosmiVIgG/ZAttrFX/R6x
Zf7iDo+5WcC4wYnNgZiwBjHVlBMzGR2ycQvOZKxRo3nItFq7EKYHAcf1n6F4DGEq1Q9eYrVhEdJC
Iusj3t7dQifjzktbgMd2K/adT4i6bZZ3rNvdpmGgsKGTZVyy/xPnZlJKVeXEQYl6HnDS1uw1L6DD
4QaqFSlBEgrvqXFJlK9LblW77A1CIFJ/8FG9kV2YMqMeonfBPvhveqopYaiVHtrDkgn6bjB3zcgi
3Vtp/iVi9JE4/XXaJoqac0h3zlTQ3wbWPilf31Y64McEOuJlJI3mkrHO2+T5Bz91ulfQJVlYAA/X
SHQ4cHJec3uUONGVbC6qYVKhl7vNITevesdM70Zz5ByUL8+VZ497dh3zBH/3uZxJFo/7qr5f4ra9
GGyPSjkio0TvO+hWa6CcBBnHSEX34GCO/X6x1IVnz9a+HhY9yPHOlwmM8YVlNeecHU/7zsteS6oy
0Jj4ZxJLjc/KNohycSgx1TCFfUHXLNXMw4y65SXK45ux4EdsrIlsDZHs1UBPqtZwPFcJCREphsvM
Xr6opMMNwraws3lvz0YTtMwQD+Rc7hgKDdelgfjPj+2LrilJfDGToGwZwYm68DZgK7ptl6UlUMds
Q9zes42Uf6tbiD9lBmdujOQTeVHiZorpRRV1cT2JOTu0zLIgbG0m10Y4Ndb+BXdUN55Nq9wBQZ93
JBqP+7iiuR+52UmjoUzr2QFg2C+XcRrx4I6Ql0pm6DLn9fQBAsJGS3dNakGftL05iLOU6NQ6/Piy
Cw0VIdMDaG1Ln9wOcfVUlv73KJ0AIRWwq6co2TcDVanOKGieK7pHNmExTjY/kOtB8VaUnRc4HSZ6
u7kv26S5cAq+z46pVsA7EEZL/AiBi1IvbayN3YnyiK6To6yKCF7QYpK4jC7ImuVulsB7WovcUd2H
NUDvFtJHFuL6KrcOr1LYsnqExpQebdEASi/wNwOnyvN44zTmj45jHq+03I+aRW3gdO9aZdzZQ02r
oj8PWSduwHS8p7q6HOtF25IzszYwHZw/3t5sMwsHlqUfPSSdhDtcz1POSd0tvsfNV/t66nRBrkS9
hfv8otiKOB4aVxxT3TVgg03/dejkd73AQgiBWZHOLks4LOUAoZs2AScBMpy84jAmydclTQDoUz7y
tAOPFPU3NoQzbRnLFqzJEJUHGYEtHQ+RLR+zOP7q9HSBlxxAsBTOLnmdjWYgqDJhFuuAosrr+BAV
Q1g4wwUirDuQsgQImeSNyTGiWheSvNDkK3GPLmcbsrDr+jXxi3tiQonuq4E+9QQhlLkN43SoaE32
N5mnPcFsm0JMeW+uoNE/ICe2vckLsRHk2GEISq2Wx8wsL8SMUqMhc20VIeozeZJD4nx3fjBWuUhH
h8jXHDIBIUd2XL0Q8AA5zlPM+eC3mhS2rmbm7PA6gOn5Dq5wl/hhC1Ju2xq05+zuaMVoa9L2XbC9
B3LorsvYYMJlCBqDcK5QIuZa9wZx3YbKTePPfFy09CJvz2a/TgLRKS/b0aRRzLfZMjxSO+Rve0OW
3yLOkukIiB0ZD73l1Tc/1wG7RcukTguBKL/N0XhhSfs199JbcBEc3w3zBQTdtKcZgXeUejgQWPU3
6Fo2TMCO6ZAqvu8E14djcSs6alI3so8QJGhppm2YjEuYE8yFwQayQblCY1KeDIRk8yYvPdoQycOU
qUcrK971eKI/ER0tqQigmduHsRUnT4ruLvaXlz72d/Szb0fznOn2DzINShxsbPHE6hDB6r6xwl2l
seQdyuwHb3hyrRpCSgnuL9OAVneF57JhJSBz3CHgu73j0PPEOf4sIoNhpQMRd3opwKsU2MhN/01g
kQJX81VayfU0qzt97JcjMQkyYM1+J/LzmyKddtMP5X6iB3U5DXQyGCYfl4QrVSM5QEN0wfCoDpD0
0D3SrqzHgs+XM4qqBGgfre6rMKZBkpRqCPQpsvZ+Vn4bxXyso/40es1pzP4fdWe23DiSbdlf6R9A
NgbH9Mp5pmYp9AJThCIxAw7AMX59L1DRVRlZfavsPrRZt1UZjZSUChICHMfP2XttQBX18NOzh3Oe
U2Rb1ri0I0ued27wohe09b22fq5c/2AHlMnu1S5M0B+ruVSBZYgkwaO0uMh045dknJLJOh82utOh
PqtFm2vaWj2dT/RUKmTDgGuvzhJ72Y5GudBGZ+6EcPMzFEUOYxx6rNwuqz3quaU7ucuWcdOQa1vO
RW4VULFYxJZTN4LaLa7mdHL86kgp0h3QUIyAurfzKZaIUC76oZIHG7iq6uyHZsjKredE0aqWYuUZ
ioBpirmFJGh54Zflz96xd54kHktzevbkgUGEdy6WIC/ZDmiZ3LYpo9K6Jy4Qxn1RNLs45ISsfwZW
wccrQCB4Vr3oW+vrhmyO1aoI/LcAHR37g/In3/5mGHT9EusihPfsO+MSfDgledaeZtq2hxPXsuSb
hJVmN09+2c4tNnvB5BQLK7mLYEDG/WQ2O5Xd6TklXly1941TgXdFEaBzPiuRnbwuJPSZAjXFMaQI
XSTTAJ1B9pQ6+mPTdmuVdZhrEqKpCih1Wnlvli6CK+0+nlOp3f4ydexma3KjCw5Ua6/9UJI82Ol3
jOipE6pdGYdPpAds20S+mV7xjlRRX8X59IBuclzqk2UsTZ20N+Mh8a61rE+C1crM5SZ123yVVmo/
54XErKvrovMOotK3PrO8urJ1dugXN+/m6X9jrqpjQXTpih5dtbP5JHNwYuSl25wEQbQmKLZjwmiM
rgIB13sQYtnBDqMn1ijKFdWILTfS8JY1bNxlMGJGZ9Z4NyAm3Xsk3S/LpMchHA4Jinwi0Tpnp7tF
sgyU1SydkRZZIbqIPtDz0OgAhImzlQrWLaEWnIHyWIckJon7jB4lM7J2hRLphWEJC5CkcOF9UsK0
/keQ5T8s07mk9vCnkUEXhDD3NkH7jeoWPcX40dn8enSnG1w8BLnCgQMIyYQrJeB3l9wCgRnA+338
3ZkHZA7xXMz5GdmV9EHFmeRmc+sauFM7+1WzY+4DQ+FvxvZTb1gfLKke0dd/G6FCbqfKnx0sh0yL
oClqdyaClrGsC8KaCaPpX8Oiei5sOdEG74Yd4mBrkaX6XeEAHevd7M/JNec+i1EwVKU897gUhtB7
86keqAkHonCsTTgA6HQ5cQutshZMysS6aqjRfGK8FyKcvucOIa+ZQbyVrzad7b1XsTNtCmtagQOy
FzSrEQPlOvC3bvzQTezvvhRv8WRs9FZoB1aAYw+BnLiVZFoZvftZCKXDrWKkqgznTgzXKCqguKn4
hKk02Lp6Zh0s1YXLVNlomV8oLhVMStBSbVabh7zqAFsKyY3oKIzQW5ObDEHPf9IQtq46iLYLAO1X
lExyKQdmFWXv6DvwUM9uOXdmeacdH5CbR5zs/Ih0rzSvk1NtWB+6HtVLOQPWpBFda7N9z3xU00g9
qI4HQIQNUBQ0c/KhFFhC/ZArwjSeMP39sk/+t9SN5/hHXTbln+p3seJNgPhPJeNTmfP/f/sj/+Uv
+k0T+f+GCNJ00Sb+z7+KLH8HiZStiv7Hv+JE5v/qF07E/gMFJEpDGyuWC8UAD9UvnIj4w8B8J6AM
OcgdLR+p4y+ciGH+MSsc8ZNA8IEkNRuOfqkgrT+EJ8DGgaIEpmV5kEb+97u7+7I9cOC+JKG/Xv+V
9SHmf/53ewSm2FlT6XoWRjEsGr+LIMOoiC1zbEEJ64FFi2PKgisBejFV1+AqK2EO7PvZvjETNC1L
nyaS9ToRs8oK3McdW0A2F98S8OIB49dqdH40Nsbp9ejVXbOTVgM300BozBQ6Lojc04MBeO4os5By
vPMym8jaWLMr9ScTHKV9K5BJhvRs6qxlGfW13E3kWhGnq+z3CbqWgLxpl0O6MgFeVM0ZgnVRLRG/
dBQ+fiIQ+qQeenLa1FZf0c1KSGXGNCFOsY/f+akmLLz6phiQFgTA094hGiuiu9AimrDInBR6f186
dVLS/MUN0UfLyuxtnZbASOKRFipgokqPXGdrl2asfbc8RGFbeoDGXvilRxuJKdlemFoEPt6XWvQx
dAYaffpuZs8iHkAEYY8A2jtewI6U8YOobUftTKykYsVtUdJyKfWiWTfgiu0N92U/vGR04BSFD3MG
pvNAB/JD5sluRmCbQvus27DUtobT+QOgSxWYL+gE9PZU2m0zndrSa8ODadeev/ZaaVUPLbVGeLLS
MIkWEsA8gHJDZ0iTDsL/PhSBcAlO6sPowXBoJdJFy239e9qgkVmTi+GEOxcDudoVuR1HVx/3BjS3
mFJq4Vsa7MBudCkXVLxG4pj2NObK8Xk00bUT/dC5ySGFJJivukDC78BAlz6XXod/r4lq9GFRYs4Q
9XQUZHlWTqnWgRtNapNVTZyvUDcwCYjNwp02saesx65jyEvNTk79WVTowO6ygOHIVZmuLk+mEeF5
arSkZj5d9JXG4ovOYh3CJn6CPBbX3GgDxJwV2k9GpJ1L7FFFoeAfHa/sxCVs3MJdKi0muQ1oc+1w
//NE91jGhmxmQiPi9Qc/KYzxzguS0fqupVo8buugS4u9Di9Av/Nqx87uEYkIN2d/6vvhUqAELdhU
g6slcKNQPVm7xIy5BfhMMs7QY0ZNYZx89FGzyebLcgOwzY3vjSBonGxtppTWhLKlfpFsrTDJiezx
9Py7LNhnL+OyqTB8jbwZaicH+aC3RsDkWhV7foMtUR62pvZnnQ+xSZnSTxSlSxV1QY0CWksMp2WW
NpKat2iZ7ZjPpabwhWyryOrJDxRMOPxl2fGpNymUiOjUhNF8TwTvh4jhkkY5n9GIlUY9XZhTzyDM
Mea8ZS8jB2wgwUUSp5urAsI/SRbdWhSB3e+lTTQYm8pi8rWTYivuLiKWssQh409v5boZboapiJ8S
8UlRGJnHaJgYB6As0GT6qVmsLnPeV+hwruH4LeP32uzj/B5Kmtv9QEtcoXdRRVR+uEEaib1Gzjv8
wUCjwCBGQqitbmlDuHTQQHUYgYJBLlVNOp4m/WGR2bp+sEkAY9zMzIoaFVNFsw9ROQFVJYjUXBSJ
oR5o1Ic4/Ak1J3Ko8XpC/0qa+JcCwOIIgJgw5mXcjMNH26VduI4yLf9h5I71YLeC9E1PRB1rbJYm
5ptptL1xjQorgibszTsZVZqN+kbdHhBVjvFL8qVew46OSsQjRpgNvDx6DpqZnSO6wXkpmgGpBfvt
MuWKsjX5Dl86UR+1EdLdIYDPtzepHFS+aa3aNe70dhDolIBzuIAAq5o1KNB7AFC97TOaD6Px4Ge1
9xOUk2ZsU6sMpmcqStDK4ViTNNQGZpfvTFzBw3oAvmhv6UPXxufYmo1/SRl2DJcAcdF7UOr0n7zE
GF3q1KogzphOpkEZV9Lp5Qwf9E0ejD51auDSOJ8K4STrJq488z0cB1JJZMFH3Ixs15rtECBGXpDb
BetajzjJl1h9+npRT6jnGdgVaK7KMbS6Q0XCDVEfmRKUZ7WHXM9zWetXdeVP/Ym8WB1FhyMJs/SC
uG6uFQ3eFnFJbdLBdRQ8Ow19o3YcJuIH19jsmI612ohY0tLdstuFfY0jLOhaURPVyVxs7xMsIA5u
q5OUOcQRbs2cXdJCuPWb24vuTQaWQZ+CbAJtoRcqSri3ZlW+ziZSSSgMU96jlRZVxfydezOS9qTU
qG9NnXlNNqSfWWBDg5ZuxYWX5INQq5bgjYRREsiWFYJr3V7zz5vdd8fhXDC06rvq+qb9dFkBxGpy
C9qv/pzEdk6DNImfUj5tuk00fUzIA29Fs63HSohNrye0tGJG92fGtPlrOtjkgxqFJo39SLXiknMZ
pcXOiyEeLjOziArOHGace71LSvIC8tSSG80VUbrosTyrbUm/pVoXKWLw7egl89gjZtlfcZi0eNuV
Y6HOtQaa+qjDWQze60Fz9Q9hBG64H9zSUbjIkAEthqwi1jmxW8L5mEhPcu3URdtf7Ro1y7puesKx
ibwwC8Q+5HZunBRz3KX1MafBwBQ5m6kpiup9nTEu3SXsg1FJa3pVr8nfbPVlMSFWOiDH06stnYiy
340Td5dlGBkqWukeSvh13xDmumoG3xEQjwAsLUg+sYKfVah8d1VMo468rZ586+i4XJY70skq0r9H
d9jaU1dka8bFWCRGbv8C3TR3mE2Hs8T+D2iAW033V0ussCGScQP0IGb47N7+VvNpKu5Gr3C/+wHX
m3xNMo9shIUzsvrcx4FdZo+25tpq3+VBwCeBvklxZd0qLQ1aZxAgde01L9iGtS2Kw/8VI9V/uYn4
zVf1/5HdCoPSv91p9D8/f/7OLJz/g69NhslWgp0FmwJ4myzM/j+8VobxB+ceTD3gojDGaTb+Y5Ph
+LiwZmjnr52Fbf9hQWM3PJdf898GFZqzx/4vJ5muOy4INcCHNmxXHYPV7xuLROqutIDarOwBS0li
ZxbJZlm74SLPcVwE1b4P5XMcjd574w77FEHic4U3bOen8QO8BZJxJxOVUkTSAshvdarjGgHj7fXt
IdadeIdCxnutfOMnPR3jIY4bE3BtxeROMnr/y/H+P+yVbu/4b58I+7iN+waOiEfN8PsnKrBTDlxa
9QqPxM5ylX8Z0eTuk1K62xFdNTlbFLB5kRGwLXJCYkr32nVzYi7k338+yM57T6SmHSvENVvJSAUp
LkTjJtbR1HOjN5IxOkdD0z14Vbwy+zC8qyeDkmq+D0WNGM+liicCSuNL7bJYZVP7IKJx2maz2kkL
imLrdPKNbO3oXLgiPPvFQRnehIIUi8NFosernMR79wHmr7xY2bu+LA/WGAbnnIzslT8aBfkrdfnS
ZD4ibsDqbVkZ55Fss5PXtw0akEp7RT97njSr+bT84dUIht2/P9ym87etKWcQ+aVw+GA4gKM05lP3
r/48ctwzkF9GvqqozxjQuPkagLWStM96RIqx1+91pIYP8eAx+aRmIk5U21e5yey9tfynViB+Iamw
3Kamyk4IsKx2OQz6sA/z9pXms34yUJo+Sr+Brz5x044xqT8SpfIk7P6ZaEH36MSMEm/yGvada4x8
66TzrTvXj/oF/f8e80yKvoQo8kNqoNkW9eyXqAvr2Wccs4okgdKIKCpGJIP9SMBsv290Kswi5k5v
kpZUeXVC8nlEdzF263vCVtZOQrA4XgZ3r/tNvMMsW92hvlk6eqaOqcrsxwLLybopP7GPE3oD2ONA
2W7tBzv70ZFstyciNDxDNs2XntXh7Eu05S0/5fbQTZN/5SSuJaVT0b6XBsZGvPsGaTLhd83O/Uc2
UtWy1UeILqnkvNFxXnS6Bp8zz8Sb1eTnag4X7ANmn04i/S03ypbSjEacmjpukIA+1vp8FHLLrLah
b6RrpUiQxu2FjU4O9Z9EVz1GOZb+xS3PKWbEuE2QFbeJq/a9P4gLiW2fjYq0vdDqnOyfjkooegtk
wyAhCXEgMqylMZfzK2SRdWdCoesTXCuQqHSqpXwFjFVe2INmi7btxqs+5nQWJtv5lgZeSS8O/WdS
MszLo77ZWsKq1yHzuTvXXDt0X1dmm2Hran2/OWTpdJ+1AXnsHea1Mfbrh9KRb+Xg5e80GApUGl1z
DFNHPFEnH6v564VDx7dzRmJkQpf8vahOU1QphrusnbE9oO2RL0KEbkVRzu6yChka9N4wvjn2K2Ue
aLLGIR3HqpqHNDJXuKsWDMTLS145/vLX5Wy04CQkQZPka73DvUF+apHXVZdHXU02It9qerWj6B4K
OYFH0sEeNEhyawsZkteIiv2QJjgINn3a3ZlVJ56njrCKOsiTpzhq3LXwp41NxbYHlhpeKt/GAUsL
44Nu0sLXE7XOkzamFZF12ykV4drEFvt8e2lOd0GIbc2YT4LiHz/QkqZytfXxaULzvg6bTJH9xJXb
FiaV17T2xrF4p/1F+3pC9Op0gks2Qwd6hH2fHQg+oWmeVnvHxGPKzeLq2Wl/6dlaw1cO4+wtE1m5
krGVIK6fxz7of8s4YNnSG7VpcnIiBKN66Y6zrpnuFrGLYlvNmZ2MRx5r4uKMlcV85uCPZn4Xa0wi
mk5oMSrM5AfVJgk/kxWenQ1Xp4pcd3e71HCXVgBCKnNzW0GGiPGjGIc7L8JcLHzv2s7X3GSQ3Vyz
Ym4YdXmr209EMjMHpEht/VMbWxRnA7bR2bJ+yeG8XG7P2phcAicmvtGsjf2/X2X/nh3CIgsJEyAP
7Uac2L742yI7hGbipr7FQN8zAoYh/AGVOXZ75UTm8nYJO35GtBmm6GgViRz9brbimzHxhXVA9rlO
GJ60njEeCUQzLtMAAhPENQXFR+IO1xg2JPxGrkfE5tdpC1ED+pWbHeUwdS82pCqSDRGm6OKT3ZBx
1pu83U1jJvYTB+HsxYP2n6BK/1KcAKhj5OKBxoJTihX291tLNCQe8YQ2nrt6Y8IfI90weB06p96C
L0g3BFZpr7ZCxJ0Dh2de6SSvbbLXzCp6wSOpGeN4JKJacu12cjw2KZIyW1lqFZwGTO+Xtq3My+1Z
N7+0ZotbFcLHrULN25Wywb9YInEKzSA4R1Kp13C6GCRwvmBJMAmwsd710XReQg45DJUzQ7ErERXR
Y2tm36gMvoPDMI/Scdm1hUo9p64dntvqC2nwXzaHnX89Si6HydHhfc61pTMjnf5ikHfQkg6DqoYV
3ShUA9xd5a7yMXD0YTteBMiTl2lE3D+QwKBQVXFFas2DxDW7AbMWkt64IaPKuR/rvMZ+TpxeSPd3
UxJAD5lmGt6TVAs543VzHRmeuUQvGZ2D3kEa5uasHaKst8kcUm0HiF7UWIwn4bLvLxrDOpF0bT1P
0fDrZWLjoQ/cV711joLu39mcH1ID+BroRybthuaRe4y1FE1v9USyi3mkQEOzqszpqYaqch+x8t9e
BV2nE6JJ1H2K3NAPYv2po/m3yOljHN35Je1uaxVNAy3qAWcIlar12pt1t4jooJ9vL5tXtv7qPxRF
f6cZoWlCozsTrWxvrq39+U/2lz+JMUBXdjxcMSrUixNerOHOR5B7KirvXOjkX0bFj1zapCTi57/w
FQOl36qtrOgxpOf+MI2ktyCTMLzS3E70DE+I47DYGx1m1CBrrl0zBntcFg9FMIVnLI/TJuw0IsYR
oO/Yx4pdLGNEpwTWrjgHtb639qbbya0AaoMMDhXiLfwidN2tNRKG3vDNl5IjA3QIMU2ORzyqusf/
sIzNF+zvtTkhA7QwIU3pkNn1v52qTZMOHaktDWWNg0Eg1hNOqaLG39xYZ1X71ar28edYc09OJZG7
t/vAhe/g2S+hK6sNVIVxEztefjd5QYBnnOBNeuNpuEOKeUnT+IBY2nw26zq7D1NtH4wN6otRBRcb
Xw0krqJ57Mms2hgpffAiNocDoeTaoa2hGHf58J8geOYtTOSvn5jhD2BPE1zb/L9/2Y34U1phWna1
mSeFJ1bLtvrYAGqlSHzQI1yxdRF+4nwot/ChNJJTqunswn3cdBFmtEZP6p2vQ+vMfbYpvsxQCNIq
fc5GZ1oIMtM+vLRmSX66nTu3B8uOWLdhEu2xG8WPtJebUzOO3/75E3oJx5lGdXhALbdl/ehOKfk8
jP29EVeRkO9DoJM3Z8qHkRH6xRcBnoiUnNKCKlNlk32U9s80S6tvQWqKXR3Iad0lY/XNcPOX2hiD
+9ayUG40HORh/rpHV2I1TY49520erATBjflAxC08pFivLpbUN15ndBtHH8xLpqEldgMsANLsjtn8
kIpBYy/XbuJUdUfATKvQjo+y7Iongap40w+mJAIzzq6WQ35G1eThhw8ooMwr7dMbpk8cLvUzkx5s
r3YbH51ELy6GAmYA7kp8S81wz/Q++EQ9+WoPUf8SgvBbYyfud2rI6N7Z5h3kgLcWQctB4PG5IHxZ
R/5QXVovvkokirkIy5+Da723MIsUYM1d7Cr3bGmWe47YGrQhp2rXILcdRyf/aftPNrH0O73RJwY1
DFYggg0butYPjRL6CQltf9SH1845Kr3LPwKng0cShg0Rt9RqXST5EEH+QSZ3zKTisZi9YV2kp0eI
vb8ebl9zfHwaMLLiiyysh6QJu6fOqpMn5Rr8yxRzppPFL3kfU1cLJz53fpAfXU0bN2FMrdVFaLDs
NlSfg/VE9icDf+yd/TB8MP33XtoBw6FszAxZZzOHHqIYQU7e3k/mHBPqoxKmu2iu2ximUjc6mMSH
/kALl+qZ9nFDevR3XMEFyIo2v4dW0uy8ycNPhWHkGJfDEZegtsE5Yu8GoXdPk+m+JKnTfh9Yr2Ar
5Ny24ko/DK0GtpblddNIH4spG8KTm9rGKQ4QJk3I4VLI9PuhtAxEJl18GV0cKGXj2A9WeYNTlmLt
O4yekiy0BRKZSNs2WfsoCIBZ5hRe8L66q2lLcyebn4QrREfIDNGR2SnZ7E6WcWTmp7qweHr7fspc
62j5/Z//fhEFyjc3ZX5bVBzGwBZIHMCzgPbF35o2baCwZ0Wotd1b5R2hyDiZuJS2esUmsUqm7imb
nOrsor3qnknYZe6l441hasM8c7DxOCn1plfoPRCQ/ulb+aoEZWdOXXee0qK4IzLuMYyHMt3ovbJQ
9dGxGMYq4FykLZrgcY9tcUHHLS6GTSi8BLrQBX59b0ArO0OTO4xUlrtSMEatlMZ6IYrnWjUq3oQY
KJRdq+vUv369lbQKqflxTZCJ6z5mldSWPfbYJWy8akMSer8P7Az3ZdE5b7gf1/1EhzyKu7vKV59F
oMRptFP5YCrtnVEdDockvRgEkj9BG0P+mbbpCfLYBjMzdBTqtGeTP/kKJMylcSyxxgUxvjUTvPLA
d7adn3OcCDBnneXnHZh1j3kynYYhxB7ok/rN2Dfbfe2JFdA1tiAaYY6xQEwPGo4uiO+vZVUq4Bi5
s+FiSPDLQfeI8/iBobe5hz7WrvWsvTpxhxpzPt6kzyA+h0EJbSz7HOlbnL+2zC42DJnHoEL0dHq3
u5wRFl7W9SSJb9Br3AolWZD3IfMa4v3Aa+CgHhalHaorzHCXpTZ5McMhv3pa8MOa4yNLsHK7ofDu
5Sg9scc5cg/OYdjdWjNJXrymY4lKCI3rIWETjxrTNC81Ottd4dT13nHHZeLr8a4yRfI4esOPiNr9
rnGmT6syvH3eYpYkUrpTSEyhxH2dRUZovd32XF1GUe039qWj1BnxnCxvp42azx1lWoAPbp2CImXL
rJv9aMPlTV8jU1W7fO6RhY0xE8tK3VhNSGyPX/u63sW3HTI4N9DvwFurx/esTsS+6JGEg40al1GR
+CzTtn9NHAmXwjAuRdFRTTmEBa3T1CWY0oo+ShugCsiCOdcA4cQuDc/D3BGqp3DaxTViNBe35sWe
H/DKyvVw29OOsoo3mUlzab5Qbg8OVe7m67tl1ZX7Alv1zFCKN8nYYGoGN0D90Ua7UO9etcQjWKFU
xVuRJ+NCw/u7TLq62lUTu3dajjQHc6VvzXS8GqNnrUNTRd8cuM9RMuU/crqBde/BmaCo+Howx3yJ
ZWAD9mreozJSnuQQXdAh6EtdgkkRpfgztK2LSmhwTBWISbdO8Q+VW9cllRil3fF2Eg+0P0+YSUHH
EAPemg+RbboorG3E2QAkIxWpPRQJddcoMrxt8VM3VPFRVZ/N5DpnabgI2dT3zPaQwEZxtAlyla3d
AcAbLVPsVUiZ42XCIPS7hUwS31S8i8c8X6duAK6jHOkihdjxsAWCnmZF3VDOM+QYxZmY1/HiBZm/
KlXDiTLE1jJwcooNv547Abe/TM8N07S53up8HHaII+ptURrjhq7fi5/03Q6q4VOGCOWcu0651qx2
X+a71Jc0eX1G+asZF7jScvIKh0q5hCezia7H+DkZ688uJ3d+IYLJX0kmq4tmaJtrHqkezTrjIEi6
KLUH64EW3bAeG7tYFp5f7lDea+tb9ZR17j1TvYc273YQBcaXDvpMh97xu6a1P2htsAND4B85Xv9d
63BKlW7zvdZZZWTxPuSNSb7jrNeI4vpa2La2z5XCNlQw840XotFMnvdyvC8NHIGjVPeGJ+S3r0vM
Rjt+B9p/GxVZ9lFUqb1ImrfbvWNqXH9XN+BOvm4lPYc9ccMwWfCGvGWvt4+3dRRrCwp614o2fUDj
al4qje5l0odhPySBd9/EzBDKPrIuVcsZiELbOfRc5Wts+V8LaIv76aTBVtxqTsgfSRNLfYirb6Md
nfEO6Y9M4eJdIsVT0nWks5uueAmDgq6tu80kK3g/Lxxt91SO5QfqU/dzRPAnDJFt8tGfjk0YpIuW
U+baWFX/QDbPnStK/80vlb2JGBBgwnS8N0wSZ4fpbQ2jE4KnF6NMrtwNurDq2pXorea7RhDa+nGM
XBoN/tRcY+TAtEJF8gRiDHkGKRSnym61F00nyqeL6i3lbrcK63IZTg6+QB8qT4p1bZMG1roWGEBj
wRVkzhtk1Ik+OmuKpLq2Hzis7UmZP9uGmcIorK0TDD8ISYXOAYvitYzYepPRppaR1EAotYXz8HU4
eyxWOB3BOeZKXg0xPdGAe2wGEmLZBRTL1Kc1jU5HOxObQ6NI5VoF8YWGZJlb5V42qL9zFgAv+OFl
zSxxJFovj7JpV2jIcXBb8MY77V0vT/jdzXv6tzTi3MR5wbJS3PlANA5VGD/5Ddh4j2yKLhyltUxr
QJ2lYBseWwAmBisuAJo5+QsZbQjCbf3bMJUkyFcd4szcCO9ubWsrpJtStm8E1+OXi3FIo+zFOAOt
srkKP/B3EER/1rX73hhVjF0jie9CwmrW/3wG7NOhqnN/0gYezqYIjU1tZN0xiuI/+yoqnjSHyzO0
jYUuEu3JVFZ7NiKNVX4+SUxPxavU6pyDacTGW0rKRmM/Yry/m+ilrUO7CQ5FFrO3xOSzcLuIUNtW
MQe5NeG0BNSXoTniGlnl3DIlMFtqduLSHyZAewrzH9z5vaMR5hg4dVrdhPgyhZj7ifhwfzUVjTyp
lk3URpuvu2EISmYRDvRFSy9KX2/PpqndDHVp7zyMOzMXfOzQIYTHdODf+bqjzYtmJcc0vpeZZu37
yiBXfhKzgjhpfKbyHhqTNKqfPTv6pEhGLDCvFDJw75VKJIJ6UtLXsodzK+xmjYIXAboU9boBs75M
PTRYCTxeVA1VtXQCXMd+/GKxAXrSy6ncRnjmd+M8LdAD0FO49XdK807Cs8Y34XQLu3JeSxNiawBe
6qDH4xFckbZsY2MFmMs7wn0+6KGaLjBam0edC1Wb6pXU7VNmGVa16BPPON4eyvi+tknDThn4n2w3
stZfq11TFP06qvwU/AQ5kOko4bANw4OX5hvH5cPkrlawTOnlhT6Uc8gD7QGUkHZOLSZbsfTbDxDZ
y16lwUM+Aj2rK8xaEJi1Fy8pkpUTdOLOSYx0i02pZ8OQuISxIKtDDVUjfq/rB8MJ7vxw3Yx69szG
I7oE9J1EOrPAbY9IzcrKn5Smwp3s8u8BfLIlZsTogOzLfUurpdkkxmmc+LKqRX0kPqnBJOcULxLt
y9wZT7WUmQZmp6G08/spQ9dwKxrRn4Dg0xl4KdF9A9CYnBWDXVgcLm39jKY1dwp3J+06X9Q52uu0
S6+QWMsz27Rh3/XjcUC5eL49SO9iIfyTCqFj2OUOF081LQ2a5bVtV7tbjecGpro4QjtylHNWvzbn
L1FCVikLua99PJGqm3v1I4r9tSPH8ZLYzvd66HmHljdeYCvml0kHhRMyPD1DScL9EyDg79rOQ2o5
/ph6Qc8I+ec6SxiRfFV9uZvSf++xeam+nx8QQt0645UM0Gn3Z4reZyegDqxkab9U8rnnNH72Cpk9
tL69b6NxU9dpeAkxGd8HEEbFFJ4qjVtNNRv3GbqExxZPOB9EE2wMo+r8danL1GgfiB4unmaxv9sa
T6JxjSf4Bne6Qste1hpsUlluKFTMowBktijDiNoYus6OjVl8Kg2tJXjcdq+x7itgx1D5EIeGSyhN
TB+J5nEWka/EecSxdbvneY79rNKpO95eicEfTmlYQraQMOIKb9S3dV1FnAF6fJaO8XYbjoaSN27P
n6ocomsYE5FiAe9afA0iyYzGHccv+RpO+tWLcLPkMW3mvYXvNA9ND3BLNRjOHWQ/m9vZFTW71pOn
ERDpRbei6VGGDHmKYer34Hunx15llMVTbi6igJcQmOA6TSraGMyFik2SYePSTo7zDXWYtukjLTom
VHZsoeen2e3p4HQgmaIcyqYz7LXKt17jKCv2EY6wYahwo8zjKxi35RbN29og+XWe5tEGk1mkETCe
F84WNQawLxsN9HJMjZwob/dDYW/b4/Hb9+XoGxs39cR8MVA21a1dEHefoMh1QpuCs2EnEFTyW9eI
F8dWuEMsZb/2/4uu81qOWwm27BchAgWP1260N2w6SdQLQkei4L2pAr5+FsBz59yYiHlBAN0URbJh
KjP3Xlso/eLLfO9LbNkkIrtbvaFCweenrui3umOXgoTKFJ9hHPovEDNBBmpZdQ9Xgaeifx63+fQS
z7RlZ87Qo4VQ6kV3FYAkWKqK6qXYZjXCJyvuD1kTN/eqS1Fu++Xw3uNO29jSTP4MWBDKTqbRBuTH
tWms4tE040/Pz/JLn8Bbl2gTX1kgbUFZ41tZ/w51zvfOewGpnuUQAlTre6XCd1BjUMKl/wqemYC7
rA+apLNvUL+yg3KzdtPkRnXv7ezToun3+FoEmI2lHlnh3/zO+dXl4/TTqGiEgdaC+GJZWQBWwnv1
9fqWEFv10YcFQIvMQF2lkWOTF4UJahKwZGtzwkIKoL6KtX8iPyZGW6vf0DoUlzBST1+ElrzARTog
pYajk1DeIU14ZaFZB0nmFm8orEt6TDorWtlGe8/L0h1T0fTFqvBNtsQc8C6HDXIv4cwtymGdNYCN
444bP/FlEpbaD5f0kqCdzeo8J0257YwQU2A0GtBHOb96ljSuKa2/E7MUvqMOJd8E6BIXrK1C2jGR
Ne9qFU6BN4fyDpZx5zbWEG9DnjbBMClsZWAjirUIXb9kOcyQO9IwS8JduKhRHC8PLyYr1FMcAffq
tPGUuOB1ZKtVvzxuiF4//9Km4o3x1a+Iaa9X5wBMlj0W6eU3lxQE6Ln8+rPbdVu4D+aN1BfrNrSj
eUtKF3RiWf9qCPi42KFtX9a9YfKxlM96s63l1D6vf2DY4CGs/d7b2RIXUkiQ73XdVK53DJNmPvtN
fBaSPhgurUpRCR5KJy6ZhXJptguACRHsGNilbr47hqj+LShKS9HpJ/6mzaYbuS79vBGuBtzQTHZE
R9OrmTjJtjnxanvRP3SkSg80pAjolY/kIGVYhMlR3f1khkbade/KbdKPdfEyza76gRw9SGwz/pYx
8b8WHegnXPvaD2qwneM0QWy44SYrvRY+W86yOiyT62w0xU0hb917JY4It4//3WTCvoR5FT0l2fgT
vFL4ySN303Ww+L9UIiFY062UcifHSP+t8rxkoGq23xAJMbm1l4vMh1cDgq660OHiFFp3cQ28KLjN
QN/NOEz/cd3+OLDYZOgGsrT3M0II9DC/qC4d9ugT+2M9Yyz8GtNG0QJcVc8Vfgq6Xeo5NWg5saR7
TmUVn3XbN2Hcx763dengXfxlM30tA6FuYLAkq2GO8odhpPmls6HO9OngnWc+OPqrWXoOOxuH13L7
sNsDCoVsJ6lzZqBTdLajb+X3cLbVY8AeXnvdfIvxuT90Gf/5KkkiYX7DXM3ZQkjH1TYGiFsSrUY/
0YIbJRWKwQOiEuKbi8J9v945XOOXD0nph5PN2D+Wl3EqAw0KRwmwdLL9i8nkPVHp8GnhMIuFKz9y
6RRB61TqhHbd3TaavYBzortpDdalm6j0PZqRpyISqKFl0rzkLU8/W2+iP0J7STxvL4a4+V8NHIV9
cQffNgPa67q3ZB44W5jHBOshyQTXdCh7Atc11txjHs+Bo01dQM93g8KhvUibE2sR+BAB8/rVVZQz
SgWoAPmRnIJtvNQxMKi2cGLlrTRCLyhGr4VZU4a3ViAFZ6GKXg7kZtGO22RZvHqRCy5ezLA3NR0H
OV1G5D/5LR3w/8kQQ4AbV4h7Zv9pFREV8OO2X4oqM45N8DAQvYvMtjZr/6HzaAe1FLuye47aMcZS
GY1fe33m2VsTGde1yI6s+633Ii/MFy+JDzgP1be+LfV7Hzq/VUgTmB6gOK4itnXjzL6NlMkuAsgX
Ju4C8lnX9gBg/5GRsPjhG5P2Eu1yvS1uo0FxOTHRgFvavKfLx5ryeSQSw836zK17wch3eWpOzbXu
2+zVGb0PVlAsUVU7vMSN2EY1lrrKwlbxv/aU8hihtQSBd7p5E3oZMVsuzIhBCbCf5TXNPydqKSoR
IT9MldLgbNsn/HX5kzHetdYbGGVpw+mrjWlP7oX5YnWHEbqpJhiUuzLEBJRPqC1mM6yPbjQXm7X4
IFBAXEtN/+36ndjSYSzemhKq49xKDBHE3ewtd9B2ZOX1pzZC39SWVvtc6CCVviRNntT29oQ92WSx
doJQ27F4LrGuR9aEnhkYjjlLwtfjPr19dWdqI7smS9EnWFoHXYMqft3o7hQemRiycm2X3p5fPsSi
ILEKeXdiET7hV+/e08R4Bo6kP629neVowg59/Tp1PevVcYZLlsb0GuL6KGmT79abOdKDIkAK9Ly+
5JoCD3mGh2Hta/u59RJObX52ewBwNtZxxQyWOzsDaDWFyamwtYtum1iz4vixtlozPyRmwsr8PXhn
+9WfGE4AP78kVljdQcH8j6pqXXtMLSZ1ZbbianQKoufQ63vMAxDdujMrXufTyt6g9XAn5ZOA2WXa
uxE9+GGdXHTwY/epguNQDASFatF4d/CFn0rcrgHQavFR1dVH7ZXmhY7Ljy4qQ2h8gwMbzG9/9Zj1
sQ+p9yg3m1OOtHAP634bO8VhTmAHNbmffWfRFxhGVmybItWPblHn+iH01b412uPXCBi2520OmSxR
T+5GyYzKc2YgtWbaXW1gMfuvv3/StVMwe/SOsYr7+b9Pz687Yulr02HKw+zaooq5Rr2nttSetFaW
0QK4+3LH2LILsNF53sbSrl8Pq1SzOHFrXppb7wkoQvfqSfqjXPPFcYRrigYYYUCa2fG1wvy3CV1p
f7MdJz7ag4iB25nZq0BvT3PGv+dLh99LtEsxqP6l0keW00zM2p1Z2eAB0ip8rhetlaOiX0mvvIO9
tAtpU8dPNHQ2jqa25lTmBIwkwWgT0uOnLMMnA6NvqE2kPSyzi85jfgt7/3WObGRmaxX5deob3lQe
1xOXlXu+gQZ8Li3wiDrL7Odiys29vYxXk1g/oYWbfuhRx6TRK6ddrHiyoumpA3fokhO9N6Qvvq8e
2Jd6iN5DfqPew1oIGOM6FwOMByCZ6aLatUMxntxkmre5B4HV0XqW2NqkDkYNYkRM4FTs0vmjKX+X
W+qti+m+OZX/JJk5o40rUAlaMbfirGoOq0aEYIpPPardUzu0zn5uY/8kEW9DT6qmq60rwP8+T0Nu
OR8o6iDtOj24XMG3XNWihWr3Ze35Vwbnv0JIZU9GySnZikZeMowAz2hf9tZcXLXSij6XHdX14nsU
Va9hhztw3bj1+O+e+hDNOUnT5IzhuHuevOwldoi02aPS47yoQgNKDOkMOOdOhRiP69lXNOknBPB5
vx75tf9vOwwpqNqT5iBY3J/XUz8OK0ktJMWJbpq9txcIgAvm8BKO9W80Gj/shSPs9/I1RNSLkLFi
6ldqO+Sh168PfYpj40tEG5pdDrPeqfeos/tNpCl3T0Zes1s/p2EElEYzIgyyUoQ3S+LG+2/PSjta
lJnJWLr+tlbv6yYpULUjvnwqBIyZzIvrXdylxEjgon81JVdmH47vdjU7OzwtEL/n/m/JUvCtsEfA
XC4r5V5XX/c0vz9M2HOZ0yfauVnasblsbjSTxJOmWbeoj52tpcQMMVDzvts1IxfywaOTJnnpa+Sg
e8Y7EeTJIXJEFNit/o28JJcWMlLoKTfSJ5lYx5IuLH1EXFVfXa95LLgDCn1fNcb0k5uZ2zrxR2TA
r8lt6y+IxYGHHkkeLrkOr0Ma7bGJRbeR2fPWEDZyoko7Syb555TQAjMgZwyQNNJhGruqurfgWvZp
KDV8TB1SioZJZB0jVE3yvru5U+eychiKc0w+5GVIoiFoB7ImltXJer7GGbbVvkGE7CPXCgSSrVvt
PztEJ700unQw+rqvpacNQDs4KbXlHPXy2TpYQkLrNUR+djJ0Gh1kqNd6bN7t5Qqkv908kYl2lrq/
c4CS3cJFJFqIrnwAbsihjRJaNNnQEBU3vI1VFupWa6LdNV4HiUPO4mKrjLYiyVCffimWoSp0oLYY
1UvZxcY+RNJ8IdmCenBtFlSy/6wSI79EKiHIYtmbRbPs9clRxeYPq8BIpY0gNLZgUOIqJ61iCMUp
kjqMFd/Qzz0ovqhAI9xXY4PHD4tBbTUf1WR99iPXhuH8QWPASFXzwNaZPOLXSedXW6yTtHzCQl3n
BoKaShvzOTdY3PpN/WQcEFQx0xzrKb6EJKkEmR65RwrQkia6N8D8atKDr8BHFSJtb0gd+oMc7M96
7ttb11QdnWNC0Q5rTZWHVrVZ1filVzdbV5bmYR3g0mdSNIS5wct4kagvk0hrroEgyknbZoP9Y215
DjmPNctR3WZZMay9aD0zppuW6gxZpX937JlV6iqBXjsKvQN/CL96tSUDyNx7ITNtP/Wa0yRUftfc
SG7iPJt+jAoKGdmBRA8M5DToVnK3MpqFy+1fxHZ4hhsYbdY5TiX/SG8o3sQy1OHAH5PizVimMBxY
DOePsqdIW7uAitvEvprRCXMKnEvJlGJ9yEhzVpf1sAZpthnGWW7WSjfj19bTQ1RKGy5OeEW4VF1t
jwiVJiK8RPbz+zwji0zUDMp6MqMPwzQQkZszGDYvMfdtrMjII/R2n0A+OvW5VQZtPEY3ItyQ6q3T
8WbsvLOlJ3W4ZThPRBwI1WQVizNa6c5fopB1fZS38480/AthJn1x8Kq+tLOlTlhrgV0NNRTHpCdR
Iqy1W1+MUM0i0uwiP3u3JaeUa1nA8mLwH/oY2cdeMNlH4GQ+VvSo1cryKepB7WIizamSO/DBy56+
bL72/FYP4jwe91kXKQY5ceBZqf5rGHQwIK5yd50d5Qcra+EC0kxeskE+CldE57VYRMSzK92pOX/V
j9OsX11U63yKqv6QzoDILQTNbnlptOtbulqrDLsa65uEOEp8WPQXm3b4WalnqJkKG0ajcAtP4hUZ
h9pjoz9P5hR8nSOIPRC2zu0untz0ae2WEtCzFdXSfmtcdY4RBJB2ZE4/F09g6MTD99yZrS125SPR
NdNZNHhXfXg8UZbmLNBN47UirGWy0+t6ath6+fffdfroxc80w/+hcMa5LBgPbky9fa79wjzw73ZZ
MRdE2EB3R5mxWU/UMWUdUBWMlDPzGxlXaNFMXRyImHCCLGmKaz3hjFkA7i9qYO0nUPbs1sPaI/wN
W1p7ozIfgom805NlKXXIRD0wH8LLyaC7o+Mxe7v1Kvcva7Hp9A1LyrwsX4jGyNHMls6ZhYi6lYSQ
0rwj7TDRMGZrg//S2Gl6STKtfyTMVjFClZBuUjVtvw7pWte6m74PNlHDXd/CjyR4qlyWWSqZgCIk
qfWQy7kVJxPe4nqCy97TbSJ/AqX/gtFVsToB0pFnrchufW7wOHI1sZUVp410vR+oQFnqlCS/JMmA
jntCF+nkU/koky46aCgn/6fNzSe9PuFYHUNUwj6ym5jjbLJJT3aAI+aLLaDCRvzJNiRuMd9EprkR
eV9x0+F24sV9E1Re420rHT9mFI/EZklQPtU01V9762tf72I2PVa11QXpAEt46BkfRJkQJy9JtOfO
bsJnB/KYSkHCbBpVDd+lPTDnrdLqXg4Trb65EU8M6aI9AEzxhFPPJTRKqz++JrgG9O9+eRYXNQRR
NCf49qNBe0ZXjHkdrR9IhPFNm/MrUZFfd4/c+DPYfh4Ay0ErI1OSzRCnOHfb7l9jfWreuHkPBPdM
LKRmtxBQxiz/mFnvqxPiq9vb1mBrSRCj+9W3+dFpxXwRTvo3U8kjUYP/hDihPAOS5O9T+GSCOLjp
b1EG/Zif1emMaTdX4NNsQi5sxtElntZAy51jInKx91H/7CpUOG9WMpqHSCM1pETo9VIPuIjgtIL1
HGiCNBKKv6OCZFgoehVsU35RuGpjvydo9nsvSQvqHHgoicEHauEw0jlxuFGPKEFCgSuCKJbUUMxX
0LbogN5yp36uGV0FWu9g1KuOU1qgQAkt5tlF9WrNPv1wEmPoKTev/sLswncEiKAscd6SQoMEcN6E
hZg3uB7/iTOgjpL4SLePNh32rpvNFIuWfrjToAh1PsLIsBEvWucbZ36fuGzmTdVSSvDwj/dRy2ct
ok6j0QyuN/aBZKqkP9k1LHPdqGnxKOfombCJfWCcnc+Av8Nxjjnyt5EXHhJiGwKvF24N6LSBr7cz
oqmZ9jqkZR+TYhT55r5qm5G//81M8aBn3QC+ygYutozIPHuV30z7WKP6zJczSU00YiMql36MJIpc
iPcOnMZwSK62ZnUXgUhrz6ieJvA8PjlD8sEzM2jrUl7MuCEsBe0M4G/7lzfXv6yYRlTkaoc4y/+E
43yfUQPvFAYablwXLLSbTE+jg2XzF2l19zSZWrhLnX646dFnZ1d7+FVUqYjbt1H5nRq3ILG9kruh
QQM3QLnAlEcfJME/idsQB4xhHiy/VvvCQm1omfqnObffRlJs8smDQGcbn0yZigfdfztYN1rP+MhU
Wn40Zv80KzO+Kj17MhUW8RDKFfPC5A5M9KklZW2kcJsLQjJdg2iJchivNKXlGZwVi8dIdnuix+tN
0v4Svbo3ABQ39tR9jiG9H0wpf2XpmqwBYO0pi06eDrJgN2byRc3WLpt8KmZppNs+ZaU229wPktH+
qSA5uFnm7PQUXojWfVdRhH6sMggs4qES6f4RUWOxs7uKiDTt+6AEHFoQyrFVUwoK/RH3+nTUyQPk
Bt69TQ6yS5jRcR16exSv4qIyfQtUDcoBPdR7HX/IEnHaEhz3Uqk8wCFL9EpDzlCue9/aRmrbph+8
gBhEi4LY+xMVs3tXYoeepDvILrIuYCy0txiJd5tHfiD08bcv9+FUYEV0y4Pv0i1bMtfI5cjefBQN
h5NLS/3U9t0rAgb3OaUSWwIK6tLYKxuNJveremEVtTsYEva26nvQApm+p1HW7wyil5s2e/T9/I0z
ZDomiJu2homlpIy88GnwNb5yIH8Gi818yEbRn8JKM3c80YZdo7uvEYU/NXJiIgXXfoX0UblRp2pH
2i0BHUUnGdJ2AP97zz7ULtFDXUq4jDSM6iQXvDjQuASqGOeiKw+l6VDvGvs5HowgzVyCXcLsMJEw
RSPwN9aEAz3GnL5h+xbpDHFVg8dIZM9S9WkAnF5ujUaPgmpu/ENXxi8ERi2Ak9YMas0HVNx0pypS
Pw1IHPumzf8WUiPxQarzWABXlIWseNa4/Zbr4a9IoHr37nBQ0GHAvPE7iZr1BoOIYlfWxBzaIF0C
l+4zl3zyxxs4F+DyiiAXaGEjDw7yLNzAGIF2mzFLNw20O0x93D26FYCW2BGqEYMaiQ1Ainl29mP3
loc86aTFVNHm6glanc87Kcz6BvoF35FBhkLMr2oLsUVwbJyM8ora8kz3I7wbLllIXpvdoyY85CNa
Rc/xzmVRnrUWpXGaU6uBxNgUjjHfq5hZxuAD1R4R9qzC2B144FtnEfIV+ww/WmDaB4FqQCAbPHaV
fkcfSKwlAn/UbAb9b6fC8Z3yA2tRgRIPI41pOg93AyIH/5LxxrMgDHDWjzsRZoQZJfp2ZlbF0/Mo
iIcggzH8KfpBHFmqGoClkV1Ia/icgGds3DhKAs/gNpBO3/N0IAMrSRHyDCnGmHIPcJNGY1NeQvlR
MVyn9QKWORYN0vVrUvxD9pR2gocJosnpsn0yGfq2maMHkyJrlyw5Sm1lXBU/Kf9J9TurxMPrEGD0
DU52b/CTY531DSucRu0HCDrnMDoOafgyGIAZ4RdAV4l/VEOr7p2VHmZXVI+8Lr9rebotrTp+71Pz
E/j+n4hyJlCed/ca3z9zJQVV3RZPVay7m2by+6OnqQ/dzkmuZD2w6fuzX8XlDoFafypkts8JsNh0
9WRjhRg2ljEPB1T2GfbEHMFUN53sNEqwxLCxku591pOfvT2NHzmt0EGPDi1gxZdMz6/oxIrTkOf+
BdYhfGOYZlsPJTJcTNN5WfQ05lKZ2F1G4Z8YP2I3+uXFSQECU9rbrOy/55nv3RIW0gHuDDesT06N
ALMUunxu3uueaC278T+mqvtdtuGzkVBMJ0sygeDxLgs0BdHs2TtF1yeVQCrrrhV4Elx57R3/louh
vRCdzh+rK8pApPEjQq4PBdLgOqIogUUbPjqjxwnkMW/O2lJ7tLScdiZr4k2IRMiTeXjMiBPZ92AT
4NtOd7fnr0SjsD5EGT4vC2JiNUR2sJCsD1Fjz9dZA6PTo2Q8e9n45XbMssYOXMchig8Y3g0X1BHD
eHEhQy/eadahsjrgjR2L/C6X1bafsn+AQ+oPIFu3uX/gHTcPyqD20bmjBn3bvFd2ht41ZjFrlOUt
gQG20d0YM0YRVjf9lA85AR09DuZR1/Z+ONAKk/nVMb3mOLojJvaBSoQV3jZzMaE2FlAiwehneSLc
NVmeWTtjRUgQczqRdzKnAb1ZbmcEK+r6vq0NHlaYgljeqfZBCqEFQdTF6+lU9t1LWakL4cW70RVg
ciY4Q5reuU+gs5Dsawnuxx4pVTjj7NGNB3QOFkMeRTxMs0CAeN6JhqTWgocXak74Y1DEpyOT8vc2
N/W9m/rpvpQj3qC8vTrJPB4HM7zMeVScM+0wwrEGooP6LLLVdCileTMVLLRYuU4gXX8vzKVfnWKX
7+doP/PjoejUta05G8PCnrODLBpwgJsvruwJaqHPvxlMFrW2kf32LW3ealNmbRgt+AFmw4rWXPMP
BccpMgb7PYZXtlVIsw6yeKnaChG1REcCvdpAV257B/QzZxhRW6r+jMGNod9HG4683QriHuWYX8po
SR83xbgrnN67sGzZZiZhRSUe/u3AAiwYaN5sUxKmd4IVJqq27yYzlgAbF3i8pP3rUuqFsJPBQuVS
2N8IVxlLhE+jVYAIKFDXpvq5rr0koFiig9t5B1ij+RYq9F4NOKNAlLon12AqSgr8Ja5fNarZc+um
p3pCNu5NxypyNzYn4YWmu3HNDSYkmRO3sNyL4Mvy1GR/ZKzIbzVD8eIt6mw0ScFsEKMjJrDflCS/
iO/NjwlNs3hhf8rxu9d09VXPSjtIXBD6LXVCUNNS2OXZaAV28sQDPAND3X/KMH9Ce0RILjR1C+jh
DlbaR284ydkPkcwwxI7wHhvtoaPhtaF8jS6aJQFoFQMB1i2Vcg2sezdoizXOaGng+ercLnkltciP
jV4+U71jdAYgd2aedXTIlL35ijvP2FAyKVBEYZl5fJbx09xP9d61U05VIlD90rnUsYHTV4fbhn+i
2DPa/hmr/p9heb6Vbq0fJu1Tpg+oXTjW8hSHuMz6axS6FLqIGzBHy3L6VueAc9EzQugfjQUTOLBw
q0uai8ixtm3nKPz3BcUx5ptd28Ynl9NzQ4hODm1rLHd15jkBI+4pcHP4DESqUduR6Qvb7FoMkHS9
dISfkWSEbjdVerNs+50kuf6Jbv5Q2Uu2hH7qYkWwEQ8+JCBtfV43wuyJkKibE7SoJaMe1VI4UKq5
AtmNpZn+BgU1iK5xeLWziKu6GL8z7Mm3ocHz07O9+kxEH9fUumvmen1Ol1vWf4frXoHCbgkf58v/
13G1vkrlDd05lJ9fh7Q3snOfePobTXbtDejrrsl4aMTLUdGUP7gW0/v6XppT3mhAfs9eUwOvH2gW
OB2hx+u7NacaY+BR7XJzGl/ykPxxyxj2TsdorW66DWdNyCXoEQYYVfuhH6cg9eK7QOpy60VzICMW
4DgMvPMMuiKxvXtpvmEQ0L+rGJh2UVXWt8FhXRl1bw5sjHslEC6PcdFs7aR/tgC63MbURfmNwyFO
FotlwcBEHzEMYo63zwVRETzMA+m1pOLQYd+FxZwGaGHwRtFc/QF/HbV6sTdLJQ+21ztcpSLn4VE9
+dMoHmmuR0cBs78e+t9t3t1sN0UQkdTDItL41rBcuDaAMl9wHgY2ygnSfpqr6ZX3WQvj53UzTLrx
lIefSHTIgnclnTu7AEymwzSeQsFvbgqVnGlD3JthHO+yTomBzm1yvqzEx7Xua98NzYG19YisyHhn
bibeaFVoTvVtiCYqzlQfX8u5ptgf/A0NsepACaw/h/GUnfENxJtSV3g7aZyCwKsR/krGRpYq0mNp
0L6eUShzWRb3731tyHNdaPeYHstB1pF1E0O+hET4lH5asTiWSgPZ63Sb6EKchDnbSw6eJ27rG104
6BdTLpQCvuy/jZso47Z+maaYd6G+JIZ4ee2/L1n31tfCEa9VPg1i99+76xv6RDI40ZPZsafPef5/
vsF6KFrB/Zo8mK9vt/xg/+ufwtAzyQpCVf7fv/3vh19fKzU4dqaY2/36HVg6qSMo9WfSXmtAdMD6
z3GdsBtZtXNej+FE9RY3YN4KTV604oFmRjghxF5eW79wfUPpSbyre7JAmV1XsUX7lqkAvRw3RPKu
Y9pgOOH9FZkETb1ILfFAxLTa5kup8Cn6ZDz0E6z8jemQk6x7V91YerC1PTa3r93Csgykmpm7c/y+
yQ+pNu1GW/4MWdYxQv2fzVjL8lZIPzzaVnfzhtkKpE8wmYhrILzc/9ud6m0LPWA1h7Q4bY94PuwF
RMncjf5ck62wRUHW/DPVHYJpJAw8PoBa2MMnOUP5vUrb37mZ2EGYVOlzO/kGso+ueZIGeG5djeKW
xaV3aIcyvdpjlp2aytXP0nOQ0htDfQKK6V8iBG5HC6TJLRUkcA8ytbYlrYNTv3Qm655boEL66S/N
SqcUJu65YWvQUThPrfa3L7zxqV0280iYGLS9FEsJh87ilU04lZ8YcKcbK6u+c2eH4ookgEuKTUi1
eV8PY6W9OB5AyZQW/MZA4XBXVtndrf+7J+PfspflyaLxOy6Zf0m+gI27To/vTjv8yHNWALEJsght
HC5gCaIw8cO3pQVGVlnxUAB1tDpy97FEWgEay4XLPt3zuUbYUwusXQobUueFr0lWnakJfJq8bGyf
onsyyKX977Wus/7KeDTOqUFA7jSkPz2rKC+N/6TZpOlmtvRftLg+6bYb7hJsdvgukgnJOZtZI46J
Caw4OFXLyq8ASVAoUT2tG5AdNalsFu3d/jUJ6+7DMpA+2lA7b1rfFG+sf8/r62ib5z29v+lQeHn/
Yc35ztGz8D1PcItjNjQ34YRNluSZ35oLOsymTT6mxb5K+/0wQQ/gCj5ELtK5Bj7CocCZEnso9hK/
K4nG8cP3zMjp2tE9I7CowRIXusVeCzNGqfVb7VbRVboWQff08ITpp68eOvo51usjGQ0wUyRhdTEw
0E1pTWm5zx2jxzOsWfUm1pKPHNPKfgq1/rJutJIBLpXxO3CDfOumc/VcxGZ/dORgHku/dx56QqxE
siCOGsr/qYx+92Z81BCJ/xjaqdxrSHfOQ5h7z0nrYD5VRvTbRYmsGOp+Q/MTHZSjxacYfNor4rr4
63t4xfyup0n+ruj2MwuR2ZHgQOONxLIf639C4Psf3Wq8C1neSFykO1/qztNYoC67mWnE+8InSbxW
w7ZzCxOWbiL2Vj6Wz52WV89J1xcbr62eLCuf965jdy9NPHQvItT3Ol7Ip/UlWoX1RR/kn/WIlNuZ
ucmoU9SDbNGYbJ8deopvGdZPUvPcHEPxPPL8zgkJtvNoy9Osovhx7Z+18QFaK0G5VNpPXqW/hHEk
XsNW/Zo1JvZlFtkPxze16xhVlG6JRVj2MNwjRTHf6oND+Bs+GGWUOt1Bkf3yZbEhvaT4qC1zWKb+
M3ht3/+RCLWZu/SDSR45YF6LOBSU+IsB7PaYUSQfE62vjq1wWSvCNduEoZ38rjqdeB73zzBl2pXB
6KEXmh7ksbCPid1fBtsdXinrAStR8u1h9b/QkmleE70azpVH6tB6WDdG8xo6+R5YEuv93LwXWR6+
WmHoBL6JyIfevf8ahjqVsGKp5gjxjzXbkMeRQh1Tb/rF6NS8a7b5p8d3Emi1Dg6QP+29rWfGa2RC
Dqbvvy+fsjkQy5u5zY9BjX/yJKIrGY3vWGIYIxdwkAGR70hVwF2AiPEBH26b01QP+HReJVmCj2ap
T6BnpBv45dVjfc2tquoRO9V7wxV4Ri1SPdaXnMKNjnzsPOaXr/jvH0AAvpJ1Scrk8j3W19Hic0JH
PN2GnunYZn2H8I692zJiWf89Q1KHhd2Y7cZe6ud1oxe2fp6WzX+H616NKJK1/P/vbb8OMRcakCmW
bwWshC9ev836L9YX141VuL9mog0vEDduOulFkNwzI+QjUGkwpqG904jhfqwbf8q7U8cqfeM4pOrs
nGanjeSdzIKxLf0p6xzpajpbLg/eEpnas8slJg1lPsEfYlKTheKjbZfUZn3JSEMbv7Wy1NtPoFi2
keYM76bfsEhT8LIbm8grpQo0ZpGhZ2cG/MvAOb+tGxWJf/fWQ9Gp8VIh78Icm1zQzf+7aUc+ls3/
4e7MlhqHtjT9KhV1r9Nb0tYU0VUXkmdssME4SW4UkIDmedbT9yfnqT5V/QgdkUGAGRJsae+11/r/
779/TMRV+GCVarUHj/DeFjHpVWNWXDMdmzgD4/sHlj/xiMSN0UVGdxzeqnEed3NT6M/4sPQn36oR
K9ja8/2N3dU8AVTH69kEDV9ZksTCmLW39cFbm3ZTny19Sk/phMN5Ksr2Yy5TjGlB99pVSrUfWwt7
4PK4Cv6myT+SGcJNjVR7nwydJMDCAAA0O7dYkh8INt0z60Q8+UHho8vUESrVqvYraKYjjRDzj0N+
u2tnugJiUbe2ArDXDqOG8+xIBOv3L1l+UBcNzlttMzGvWaQZftIJnpK+PikAGRffRPM2pfkj1Ujw
bQXTk1IP0VtgIRYKDT0+RSZoTUtIdd3r4MVqW/91/9KaH90OTvDuMHheoQsaHzuL7ZbtY9pUgm2p
i1uitbFvPuatj2SBm3VNKhPJoZGV4O62qrOJvOo8wl96KOibTA5tO2y9fCLTaEe0SCDuX3H/2qAb
dqBILWrI9yoJ9SPue/OEILfGsba8C+qwXBNttgOB6T8IIiqPkFSEFwVIswtwIfC6lwfDwuzz1f1d
nv/22G/v7xt4pVa5nSgejdCVyfloFU99/dg4KYkA1HchoxQO89qXkZV7GzIeHh4c+mUYSRx8+Tqp
BP31fPjowoZs9L7HPdyb6a1vswd6jcqxsPJ/vpmXD++PcWzbDiotnSCGi40oxvrvX/f32zTjNcCJ
tRsmgtAKJppeB+gcaU6LKPf+JiCw/sjyHRznSTd2hW4wXWDUVyTzWwDSfUu8WHRUBJ3Ly/0Tw2Cr
K5n1EPyXryNl5jVnpd/i16GZVZsw28bamh5zXPdTYBcs/j6Z32TEab3+ZFqvA2v5OWlU5VxGlXLO
qnEbG8p4+tfjWbEwMHiSxDS38K7jA26M5qKJMLvYL2hU5o00BCMzrdZPc4X+UbcK9RNdDQeSun23
DJP5uj0YB4RX1cUewMfdv8JKS+6zyH7NpkFuY5LCc1DLqwFn7Wtvqoikm/Yz7hVUFkMxnIOw0BcS
kbV0BttPsFQKM2ctLRCZAq7OetXeCr1zvJz8gp1qo7kbkGre2KGYGGXqYoaqupWDq/wia2yzFYk4
ThmpV9wS2cavQsIlFy/hKMvkoPDKYlnjs3qEa1Rr3jnbv+RtWbzl/WRshxTBIXqd/A33Gm6v0Oke
W7PWntSy01xCu6NLyDlmQ0uP6UEpBtgYXG4cv6mpm6TetIwGtxxNQiaMarca0Z6+dGh8SHoY61tm
YrPEgGhw6GwnUi6NR13LlR+7NZhux9VXEGYlQRBtc0xqGxE96PF1RF7d2aJI2XDGQSGsZAoN4aw9
RaNku1MYWDGhJsTPYO/kyjskNjaNhtftcY6KhPaG3V4VgGFuBqTyI5ynUxTqDgmWzga5TxTAMauv
QxnNv1POXTgvaZWEom6waIBxjMvsqkSEcvt+NyzSRfGuJeqpaXr1qg6RyXPK2Oz+eBePDxgfc6+F
oQ86Mt3ajamfIWK0V+SBtutXaX4Q5tBerbktN3g72rXk5ECTkLBMNipnTXxVt+1Ipv9l07Fzwa/1
C3QsBcDrKU4qfmlNaZyKoCeUTPHnLaaSbps7xtbXAusdqzFZk71ozo7GpDGtgAioeqKcmox+Cooe
jzzW4lMo5UM2+PMt6Vu5nduWyhUo+o364Xj/gjFGYdMhbH4ySKk7MdgioJei9zNhsIVGLjvS6BzY
OK16o85pu0+juNihO6D60brffkGzWg2S4sHiT9CD+dJm6nRJYst8rISz+tdDuH+4Dszi6f4F98fj
wBgOiGg4F/I99zdWM6qujWLGawm/o31Ed4x1MEmOSPqeBqLRLt3yBvaG8ZSr7/96JC7M4JILf2Uh
tXm8P25aUfjQaFm8SiOdtMi57H+pKFrdyTL7IwL0/hch3HSHWnllEG2diYV+yZeHW1zYe90mX/v+
TbGTDcgCSLm8fxND01vWzc15qM3yVW+kG5mFTf5FPOE8KLBYjstpBVAMvlDdl14Ql1ghllMNcsVv
w6IYrTGybthWx/epO1ejaXwgu+cSTmjXYpyZnjMj+Lk/PoQG+aOzCC9RkkXHCpkTLHq+oaqX3GhV
f8P6FW2JxK53ZP9VNy6ig2HXxodimfjqGl0/JCFFDUdB4xVEUoYTKwpObejI196BeKT1RXUyYIq/
0ln4UetM/fvJkki4firWNST7N6uTEPizJNq2y4fouK6mGjUnyroI3pYBLNcJxzWZCLuggH5iig7/
+LQDDOZgxK7fBwvya6m2CFuLkIO7mv5JYXws/nMrztYjlJ0wiz+zQX8Pi44RV0vLWMNCuiy7q1ad
PqVPQF+tzwIub7yOIYGiA25OcxbmD3R8Aw5nD13AwR87CT29GrEW3H2vk+1palptR64wcyRfkqGM
i9jnGt3NltHv+57uviQEjRnGw2jM4eH+Ua9XwUro8bDy0a8/BipvBBuBpzvEJyw03UM/5/bzguHR
yOrMtKhbpVJVvL5Uwctk+W92Ws7TaMqhnV3LPHS4NePiaGdEPk7gt0sU+q0vmSgl4wvEz7XVTZ+U
woY2MWHSfBJSOQRXfqytUn1YO4YOGUfJNkZRvdtmDPSPZo8XKdaxZon8pSbBJQiVeEPIfYYjMzfe
DYLhag3TmGr7+SFPskNvBubK0mLlFXLFQzSk2ofWYYk1B8KeDT84AW9LGQZlz1aELrGR4Zbo7Hyb
NtrVysdn6N2ebMNXMx5PUskekB0co6m5KqHipan/OZviB1cnPn4xP/iz+MSYQfJ7Up4c5F8pkXI7
W02a3TLNNhDyPNSagM0SFXtFwKKZfLkbuhJpXo9AIxO85G2BXMuOY8bZA50J/lzwG9muIkkYORqj
JQHM0SUmpfDQYa4mxKfYSf3UKxQUlIXyCETEWU+4Oxj85ZAbsmDVckKouwRZSIPtW3MmqBnYaL0M
TptNhI8rFFoxYMhtggYdAjDHhN43lSDsIX0rarwmSEJmNuugdSekUofCNFZYAk3Gr2XtdpmxCtUi
8pquJYkEzMAqmYbv2hmmE4flP5kPZ6g1+u0AR6dk+/OiUIp1ZAzXGPL0azLH1/zZZw5w8BW2DEsA
XyAcJUePYvdb2nu/mOJpp8CiaRDzx8ClBhU5slHUGt3OdDUFGG+sWAeJlujXAs2jG3NDemSuG65m
C8Z8+hzvKxAcbvjRFaZ/UCeKHgLD1LVR/RnyTnEDPRrIV8lRt2SvrW+bKN64K2CwrmuJvY6oFDSU
mu3pPdHwGe+IIpz4yePeSYFR0D8FyvAc5joiqsCIGdByNleHuThoQ/ysOzgPhD/txzxoV2XAHAks
14q9pusJGjGEOIpw6I8oXmFkIP5DDXMYnfZqa2QdGqE2b2mAvyTAuraB3rFjLcheyzF/KLZyNzf7
72z5k1Gqr/QwAcpXe+HIqNAMnbemin+koexEGN9wnSbUm0zaykjZMO0keaSq7HWavliqzxhN5Fdb
VOEurLCdaTJdlxb5l0OZbewq/qVXySd9HaTGfUx7bJ1EAaBKj9PqH2jCDw0ysFxNtLUUY+imxNH0
A/m0gOd1og9wx+QYLUEWEBh8Y69r3cYyc09Rhr0o/T3oUzeELti20beYBxQj/fAqhllx6TJOazD9
YgNRtD70/viQcfr35sTymDlHG7tsfC9P2kcmN6tRCV8cNcB8WuknRwmYMrfiNxs7K5h2nqbBhvKF
HKM0UQqSlk3mWBe4gHofJW1z2Xt5oR3QL+Bz8AXOPrFqI/nZclTx0qx9jaLYC8ZkRHlAWnRDk42F
/mHuSoJoA5iI2hT8UZLysvyRUxp9mP4J8DmnIDKa5oGMWOK/dkU3vauanLb4EI8lUaIs2jFh83mO
QVADoi+NSIMBdowbIrRQ78+DSZufJGBwRZnLXKT1fIVEYpQzvht2rFYHYQ+/6mH+8ruZmrYEdY0l
zxycH1sVvluoUDMANnduI7lJLa7uZFY/WFhRAmoy3CvBmG/7Sn3QlijptIU5EGHwP1nycTAIK97p
Bb/HFDrXthiOJoZwtIf5S/uYSkCCBVN2zU7rpXPxp9JpBiUmVLieNZhD31Iu7AFB7XTUthik1inM
raDJPmwLMfHYSnhTeYptJMw+SgRU10hvHw1b++UX06WxytOcdsyAKiV0RwLN2DUCD0U/N5VMdqVa
MP7vw5scWFno7cdk8FjPpqi+RsU5DqFAAJX+Mh1t17eNIMseRwda6tDHm1DmCcAXxccM7Lul/lsH
KghwEHhYNjXIICRCF93svbkyv5W5Cj0lYnyEU9hLBv+B4LFxheHst4JIQmuTfUiWeTERaYsNeuz5
UeVgrzCu7GkaHtM5e5oZF7fMd2XbnSe6gh4oF4/uyioyE9LsAgUTG3z4EON2GhxHi2i6ZLyYsu2f
ueeAzDoCum/2Beky3nIBBahLPFLZX2KEGohryeVTemii1ArBSpr6wZpn1m3Y/5Xij5s5h/NWRumm
qQDyq0AJGsfHstgIFGz1FyoM+qEOusupKbfR0D0OmXGzOs7ZKIK5ScEj64vsofU/KLcJ6toihuSF
eYag5YX1dCAqXIVVget37EncQO/ZRWNKS27ytDy+dp1EblRwVpFK9TloDb5TM7yGdf/gx9BfHFLi
BcctYDtBcq6WsVA5fFuZQohS9aHOz0ElnwyMEEY07LJI2ypGcK7rD4KBTyDHvo0yexJ9+JGi4k17
J9w0CQEYwTcieAe3RsX9Lf2bQosMMfOeX21A2luTslA81CprL3CIYIs0PypWYgKgo+jIkZuJszav
AxqRHqPLpIQW0DuUHE6A0Fknyc2ddfTr6VBHmzkjAxddhkr7BwmSMeYYxel0RGKccct067lO2G86
obkNuyABX3IrCFHF0/8NtgI0iykmN3ViCaqgYnuuf/cJpb2jlD+lTFdWP4+esEXtOWJbVBXCC/pK
6zKjA0JPbQ+qf1VSk+0ai2lSyiovbeWzmXvUbE5+TLIArTRtnzTuVzm94AeIbxTyfTZ5EtLSkyny
euUQ3fvLl9ktbOrmJxkqSLdF9/7XWNpZ05lRTYinOPWmsfY9XsIdz4Wy4XfL9rON2EbJoJrpi4NM
Zlm5MrH44njlmNlDMwpsm/nR4lbJBw7lRE0VniJt6zVY3ss1RRzuXpZM0d8jVduaptR/5pyYSQRQ
H9RYbtgUDBuFj752Uh6UeDR/Dxp6ITqwE69m+q0tviW9wsqZZ1x7ymB/khRaw/OjZW4zjjCU4TSV
mtg3DdwK4trO9zdD0Hua+vxPhERpdE+t6U+HciLDvR6tZqeiWLkFNsAmsjQ+ip70XEY0TZCuwsmw
PsefOIizP2T5MkYGy/deSv9tUm19FesmVrKFptUH2fNfQJIWweDPEjJGkqwv+Kvgpd3dBH/tw7Ab
8qOj5Ld4Hqb32DBOf8Mc6n6qj4aa91s50iyW5jyewEsWm6YubC4bJTsrxEacCOKV+0yMaxQu05vN
Gu2mOBLAkA6xs8pB/G3Nmrj2saF7rKqd+VVKDnlOf7Mri2IGJNS/3tT9ZdZBx5ipVTzkJty4fvod
Mm1aZvsY6cpR8FJOycBca8IiYSPlVJT8oVM0Zod3GkTZgvWZaFm3vrGJumb6nVN82qk6fwQt8Nae
yeSq7Obg0jLGxkTTKSdAbx/Ocpgd41L/he2JzQNAGbbQ6Ckr6+TIQUrbNKXz526sldnXiHeRSHrA
pSgRj4yEzevYzSZLOOlMxdAYVwRJzcbKe+KWVYT1sUW0vL3E1xgayitDZCvyxSKoSJS5Z90ASUPQ
TLOhroOr0xTWqW7HK3jw7LU25rchyKfzWM24RJpuH+lTc8MJASXTpjFLXupB+HX5oBuD4qZ4VtrA
BGq5QBBS4ZyMnN5Aa4NfbVMmH6jS9l2cPyf8Mcf7F9XoSV18UatiYc7IzNYOpeg3wiof64UmRDkh
EMabzXaaYiSoXKeVYVnnJozFpZMElni9juzwDvUfK3REvXSYRgAamFHGbEboDztRJxNuETyDelGz
dQsEe4QavTc5xt6/tjnQQ67dk4V5/z36aCQYMQqh6g31cAJbfGvIfT3kRkMQgY3x+s6Z9QftHYtt
d1adsoYOC3bCPIHiFEfwm0yf4o7/1uCUGU3yGU6zgYGhFt7gt+Hn3Khbi8Gm4T/fuWJNGOkvGPso
5rnxaSwxCaAfp2vNKoj7CMcvvyGHmZxFJVwuvZ9ipr9T8yvLQpm/AvE8xfKWd+3wyTj/pvTyDW9e
/QxuwfSgFqSMWyX4tTwpR0hHtti1VTlcNNpXcdN366TIkFrdr4EkkMgrFSQ3eTq2Tz7D/7sZzfG/
c71Mr3/9lP03/Qt0AJzdqwWU1lWsbkEe7tPWVE6BuagTs86G3Eq+g7Dj5/sbxsDhvlOt75R8IEGA
6cvUmBpg5bKlLRYVjwWSOaqT9kBQbfl7Dh0TrWVaYUQljPiv8TZLHOUkA+MDsZxPvCzNZ7P90YrJ
RkJhlIgoRLLuBuVoVZZx7Cw/xx2VVbwquwFC+PXvExEMmcTplBsvWUo1wcwz2irZ7E0tvtF7Vg5K
/N9W2o5nSVrA+i88q0ZeDa8wYzgyWQAX44HnFBtqcCjhGTHYmF5mleGozun4Ibbhe1i9/osMq2zX
zs5aDOMEUAfyhV8x+tDMj6yUzOGWaI6qnmm3FTME0R6Wmh+Xl6kdiFyU3VtumuMzcojQpXSZbjrx
L025wDnNfNpgKMiuQIL0A9a9R+hT9nUsowECr53sTVRQaz8KHBqrAt7RQsW4k2/7AktM18FybSNM
PZ3ZK7twKtTj391hwpDoF7l0m0Rv11U7wttu6G66pDTKo7i/O5oE+HKAJr9huVkhWNLlelcrpd9q
juXlwRjs8qCLHxRlB+DFOZdEonl4bbJNnv4hI8HmkBmb4zbouAZmIJlwos2Psul8zzFq7ZF81uxh
gLi5robBvCmd8dwXsFpDrrCujdpnm2UTt+yj0zuLuQ4dwP2phJzX4b1nCxZqlDIkLuqXYZG22ejM
lVDah65o1N1EVep1mMwfq4qEGbkEFQVZljzjsY1RpMKwnNJErvjDhWct+SftHJk7Tc0hbQ1kV9vz
AClJFO0m03cCJ1Lh9faUrAuYun9tdzY8MH2swovSTCaYCJuWe2dhMM0gRwiIjrTDmKXBNdOEtN5m
FeVeE34O9CM92+6xWKXTnqF6cOvFiOQ7JQnTV36BXJO4UTFZ01WCGguF5VqqFINh1qOwDhM2fbaX
gMYLLGBJf/1+85vMvraLf/8RdQUS/zecFK+xrW5t+JgHYzTHTclcYwfIkAn+1HVXuIvqWonjklyA
BQwf++ClgwgBUq0S/8xN05CnpxfrLhjxd9sNWTCKb9x6jc0E+gN2gPsmawfyqu9trqPdnej9rzfg
bIytiM2PMEbZnut66HFsiTbgA6B1EmOUuXeS/pJPH3wX/8wK/Juz/qdAlwpyp/1/PvzPa5Hx73//
j0z7ezL7//2O//z/LsNSNTRB9OT/+q8E+tVH+/Fv3zm3yfT4kX3/x7/v244MrX/bN4Cfv0ivvH9q
//Uf//7P7/wbZ6lK+x+2o1kqQRVSFapBys3w3bR8mTT/YRuONE0DGrgudeKqCNhow//4d2n8wzDY
mEks0qVK64Y4wabo7p+S/5CaKS1H1x2DzBzh/Pt//Yb/47X812v7b3mXnYsobxv+T1Xjb/rvMQkO
vmBUM4YliNW0paYtyYX/LYUHE3FeF7hKKV/Ur24uTkZsXE0GRF5qZRLhHO8NFekP0g5PGvbVsMrp
zyzRF1ytXXpQOThAe8iOrUBUFY3BIUBBINqZc7hzYbtSUDFzxSvFfKrnRywj6KrwL2K/4azRahez
ASyvtba9V0InXmUT+i906qDJuhDes7LNJPydvs442efzjimWcHtSfmgiib22rbQx3DWhxc1Qovlg
Qs/fS/ZxcpVU/E3PUdpKx2bFkv+EWx9fD/JVx5keUgrSwdDha+kXq4zJUxvkRZTPWagmG2hcn4ZP
jMOUb3XaAXbknCfMYIhPaZQ6dvmC8GvfxPZvtdcvaiefk45GgmY2IFDUblejg3blFJ67oTwbmX4h
VvqzK9L32dIPfTGfJ5veEV2jvY6PpC4s3NOqgpoz9v8YDaL0dKY7EYWnIYl3fhusxYwXTkGuY+bb
eCKRpApeIQDFevxWBCR6L7HSWqZ8AHrbyy79YU01Hbxdfv4SC/kYUd5BlqnBpTSVq+4plX5NhCQA
P9XDVSmRjGoFelqWqozGXqTa12aSuywUj3E4vQiN33ZszEcf9q0aGNCfW+O3npecixO4UuhcFaYz
QfOuSM1ehXr044zhD0KydxoST1bxFKlzvg01rD1gidfgxunEqIR+jaO4cVJwLXV+J6Tw2pnoclRo
8dK0fvzA/k2p90ZD6MfXSqxEdnqF89bE4XsRV6Y39TR+8Fz8YX6D+Qv4OmPbldORPyjjryCSgVsn
r6ngmcWHDu6by3Z0ntoEerBFO6Y28nMzg0OfOMAyoEJvKSuxaQv7EYFZAYyGZDNdoH0OUIkH8E4S
k/NRXNoNqexQixuzfK78xy7q/f0UKvPKzjETYofA9WyjfSCAgdZhtuRWUX2JIfqTQ9T1CD+7iDAf
XFvXLs4oL/hEByiY0XvTo77WLbErlXANHLbeOyhyEVCRwMmZqm3BFhBUi5CD13FqoX7LQf9VZFu8
XNO2l2ulIYKxFYSsKg3UGPDLhwyEbgR1DfR/CxGP2FH2jRdADojoRfSlpPJCgOohmJ6l7oBjxPBF
Klb4kyvhT11F3x1BWYPmlQZppPS/wBvYKwTusdsE2nM65vvAkuxm0H1dNexRuo8EZof5uQb5AKJg
/hwMtXO5cyJADsSDi6g62lH6YznaxYAom+cQ6MJFeuw8DWqwn2Zqwq6OaVTdCtVJD6MfM0IL2Q1V
Y8OSRUxZ3wM4YBgS5rnEKNY8CeMhjgWpDyQE2KEkb1uxuSumt/CqNxwosYoJug3cdBS8GxNQmWeF
z07RoELny1PovHAK0vest64FHf3VLIabr6QwJFdiJr5OqfJLtGskglSAaNTFxbYwImRvjOGEiSXI
1vdhY1OZMcij6Dpb9gdRY42bKxwBS8JRF8v6ZUCs5JWltheWekmK+KsnsbX1L3EV4KdpzGdhzdZO
EYRT2ISZVtZN48lfT5A9YtnQEXcU17SIgavUrT7nV9MEt0qk+UMe4yWyTP4bBkvncHrwu+bEicrZ
cPGc7XiJwyzVfDMuNOOqjvDFTetyUm+O7FOMvv7Vr+JPuI/0lZotk5DcRT+tI7ezawxz0GKXC0YA
DIpreWOruyi0HdwKU6wbV+HDkJRnMfQndhzQ6lRtkQq2dDR++6158mMfSAdzSt/RamCirDxNyxpg
cHZ0cqYiE4ClrjtIH/2UgfGPwIruuzEbj5lmucbWvwf/fjYYb9Fiz8/9iIe9MoggmXJ3DItjJfu3
OTYfNS5ct57Kt53eDpjGegw34NV2RVu8jBMtBvR3eLPn4r1q5ptlOptkFI84I25+y1YxMQJibcMM
09d4hdv8aBj8DzaCZJfmdbhsVGRxSFx1KjcJLW1H4vkoG/wpoAfqCA95KLNXdN3BCgmU1w+GWI1d
mHnBr8bopgOWAab7nBJNZYRdTB9GYohMFTzR4oSzk91PdKfATo9zCV7Smpxro5VnFUWpYWavWdB9
ERv3WM08e4KZP1IkhWk7WRwaPA9PKzR8HOCzVh3+Ra3tvaSnQV0XZ6XsTlXK9a5rAcSsUeu9GNS8
25IE4hED/xhOaGWLPgVwreFv19O25kBWIOBqqL+1jCSSAdv6JIFtBJyTaybDrurKuqCLCkYiisrV
FJrhCi/Ba9Soz2ZFemgSJxsjwMyfkhwnsTFhggKKVP5GFH9Uh8fFadyM7XsWLpdZb71UOOHUPlth
WUb5v/E7hAgiMpgXGfUZCHjtCbyJ2O3qH4Bf+4x8dw84y13OwKUPRQrL5bALtAaBkHDQl77gKQOM
UoYH3SpZUfhuMFn+RvhQU4Hg+VwymQMWw6rqt1yt39Sh/YM9emV1/K7oKLhpc2S3U/5i1XTpwjml
kSz7J+ybkef0DMHy9FfOlICmF1onw9xgxdYAWNDDanoceqLd0Dp5sXuHGGLz6i/6cwF717Xy+g0Y
wCrh0gUo8CHN8MenC0LrzwZ7pV5oM39aZd+uQ8ugZUem9miae07cIz/A2PeddfWTOVhPRv7UNMB0
kzn5HPXmtNg+3Uzy5GjORxMUPRNfa2vO/NhwWATeA9DRcLr5UfyDOfa9L6ZXw3rjQIyNismE0w8n
OlmeGoNmGIhMdYcElU8wbEgURJKRHCvks3hudKgohAkAJPb51plWt6f42s0gF0bWb52jNVsHU2QA
MbFNkptQZnD8JrqInqddpERuRPNjoorrhJ+CBLOND88DLIZNVk8BOEENOIObWrfl6BivbELXV5Uo
FiNcG6/BaGyok0eukIIAQGHaOyPBth0vyLwA86XTgJk0QuwLdrqDrvw3WXxaciP9YGIayYtA5vwj
8wEN1zIz5ZEZSGisIxoa7sD2SdwnQP+SIjE2CDtSSFkoX0B7vhP1censdVwxSCuaChY+B+SkcgKu
G06SgfS/pYaqamDfMwgVXiWpSbgD5kVgJzs2UTdCFeixz+hbzMYcFaa1RpKEh+xrLTRqq1wzXqpg
H6B3ckNT/wFI+4NQYB/U9RYBle5WXYsP0AAdpESTN5iafij99L380cG9rQJNjuuoVHaoBmp6NjHz
qTlbqRa2fdNBCxGA9Z7lJTG+GlmE20jzdewJTC+a5441IgCD4eUK/8VAIOzom9dEZwDZPUn29TEt
uaQYPzdVgkewQPlS7Oc+f5llcR6N5L1UdUkJu5uC0l4hufoMJn4cgQSeMNtVXE03ADKUWf0pHisM
ebuxp5c76FYL4SNFcChJPxfWZ22++Wl6yOaUBZm4Rre1lW9RIbszKqjogbXPnfTdGOq3Pr4MRfNp
SevqZA6N9/CLQ89XoKtsOenQ0JpI/wxIkopo4LWNQwd4H4NoZ2m9+2N+hpJ2m2DddHa8aTHVtkJQ
4PbdvG4m3XL1vAKb2uip65jKt1HEuM0RKj9l4IIUobSbKst1F077OzevNxizV+m4U4rrEAZfSsCC
y6t79RXrffHGuRHTDZwYzduI085Nsrc2g4TAaz9jS/VEYHIjWdNtTNIzyd8wAxadP7ZM19biN2gl
X3ZMAHzePCtJYGLBxy2LONeVRv2n5yrZmkZ/1hheu6yCDW0g1zCSr3QMfqYx2LRt8DXXGX8eHSJf
vWgpa0LVxj8ZdG1X1CiZQp6VysS3vP8lR/+83FdwWfHL2iwIUeiwOZSKC4KrcneF5X8y8cGXZyxo
8oqLN2VUMuSfIhjkqv/2nWixO8c/9ydbSft9Ywc1JQFlKeq/vLNeO/TjdHl+axwNiAeI0n1msHw5
mXIl/4byXNBNF/EDZgVeBpOyo4tZltQywuiPJTAY2CTyicOiMOuKYmu8DlP+WrKEruoK92FvwpsG
CRZvBGIhN7+lmpx3ZVdHW5QZ61jAfZkDlCQ9h041fq+Ow0w8SaFQcsUVwPhmhExIuT1OSLpmlq/I
KpNtxO6+S2IGxzHhn1s/BIJWOngsBs9pHvr2WI2L+kZJzxQEkgpKRSJHwK4TU2zrynhLIiZfsxY9
dJZKAqU2urVjXYM0f7DD9zYyGpd77aRRxfCkfIG//yOZxXdkRFUWtB6fcj0WkBXsxsbYS4FtyOTS
IsxZl6JjTB7IP8uMl/4TC1zXjDciKDftxGGosH0Cs5LyWPcmjNu0ecvy6g2Y17NjoxCJuRWNmpKx
qn6gGBCn8yM6v/AoCnim1W0XfJQaexzlMmqEwrkOyAysqBAsx5uYbq8bR/1bZS0XMlmgqAmOZjXf
GE0WZB/Csyve49G/Ts5C40TmCWG0W+H7WfUEvkZJ84bfcCm+nILniZF4NT7jbiEuMeAQTjIt26SB
ccuY6oS59SUKiABhzwBkG5UA4ODndCbVW9RT2CiYYd24500FxMblbCDZt2OZWmurL7Ot4ryUowOU
pipbF3//ZcFP+6b1NgL62yKbfx+K6c2A9Eds3eQt53pQ6znZe8hyUjqmjv0BX2WO+sjLGLi6Ubjs
0Xr0OVvpW6DkxzRrHA8/o0LMB93JiFXbbhXGACqd2NQKXwCM/mSRtVWl8hvvoLJuJWGbc/OlLRUb
JoGvokzeu0bF9Kqjq1K1lSDgb53VCIhQN1+sgOtFj0Ax4imkStV5SU8hkwLPH6miQnrds4W6DOTs
jWZ44cpI3+dBSihdv50/KRprIMruoFGAGCZjs8Ep27W5aHUbu13N4Eo9WSKegh3MNd4kZM5gFLjv
5HlQBDgvwtfA1w5ZaPzgajnEBNaiOdMqhhGo1NvpxhTKpoKnoMSD1vwf0s5rSW6kTbJPhN8QiIC6
Ta2qskSWvIEV2WxoHZBPvwfk7Ew3f9vpGdubNFaTTaZABiL8cz++zwBq4avA+D9TjZSTwVJh81Fy
g1xzkrPhaoRvfuRzxCrYbIJ1v1SGiWWQW3yUPc5h88x5iHpJ9wYU7arn9KCw7K7SgD4OR21ii+qE
EuB55LIQuOF4lu11tDF9wC3y2Q/F5qPngwtl5PyrmP1/JZz+z1TR/x959W+aLLrtfzy9Ra382w/b
n/LkY/ejmZ5+tFiC/q9quPzJ/+lv/ofIeZsq9M/vHPn08reFtLj9Vf+0JBri/1s3vX0V81cRf/3b
//JLMFXmv5QyQRJJ13U821YIlr8EU8v/l0RIdXzFiJyUkiP+UzA1zH/5vukqRExhmcIhXav+UzI1
hPiXq2waxj3Psk1XWup/pZnKvymmniDqKPhLoOZBuxKO/K233GfPpvqBtcfETiN8t37pdYr/lcGI
MWCgqVvtHNjiYNABWYWRc9zgIlt8ouk1mH785b37D0X3bwru8q/9V83tr2fjWWw1eb8kcvJvNbcE
/41alQ7kkCrGxsW5A0xJbz9VdG88seO/GWRbL41POgYWVRw2HOz6In8aCZORzYsLDKb4bWWtm3Pg
dd3+v39+8u9t5jw/3+JQt4jLPEFb+cvv/1VfdqrUYFSeIYB05tYUEcfrCb9GJa33minkHkJNnrhy
UwzcuANaGMEFet1uoZU0qiXwQnfxdowIKLppNt15qf/eh53kXuuj8nmyXxMUdi+4Q+kJdbprPUWP
qUzArvVgTTWdgX0LyrXtTNwctFVz74VPQAn3P7xSi8vot4+Cl8pdyuPVKspk1PL7f3mpgxkmQIwh
EDMjKnF2jXd4x9TVFGhAfsYO3A8BocFy5LbA1O9B1G198EJv3I5IEaBTrSsZmm+F1X51sxioC+Eh
n7x8C/derUASHzleVmJF8Vl9H0KBWKUx6lMFIhWbr+Vu4rAoMD22AJzHzq0eYja3k2z1Xd5WtkVO
MBD3YSLVWrU3YhzgbWJh3+bOuITc9h5LsPBbWavxgaDqD1gAI8yhe1WG5WW2DQ/6V+5sulzKQ4GJ
5pxZ6XmZv/16iBok+WQ07Y2iCA8FzNlOzBO2IzHzvRVNiI4h3tYgqk+FS9KPWSE+MKfcTUDO/+hz
AxN45byLdjgH9OW4kFQPnNsR5XqQx9JGT8sqTJ2SggEnFCcj/lEMkyYvn3k7b1TDQ9kITF7eIM7l
yA2sy7z22lLPsHc5+mxtGGYdzoUTjnKcqI0GTsM+4mTKde2iWXPEJLxLO+RKovnlXY/bMIij+5wU
xsqGkdN3am/H+UbPEMIADX9lOOFPQRc8OJa9nKyFpiK+3IWda3IVOm9oW9bup/cB63ZN2ssXjxOp
Is3kkDpsZ4KfLKN9rQt1bx3EMAZ3iedASDPTfEPFPLxyK0muVenG+O1UfIoL9danRnypnL69rwLp
McPGo0GSPdkFKs6XpqIjipjFTkpZBAgEAOn41QmTragSfWN0JY+lkyKmxqp4Zvz5laRKnpCiG1rN
UvrjmfJIZe8NA3RO5qBQBVm7a+u5Pxnw3NavSU+2x0kaKNyRi5jMbsdLmMJwzTMI1RjJ2oZ3tJHe
fd7yP+hAprDjmvd0BnKow2apmaqJDjsBYRDlEvii7sSNKU5tlNZnt7z4jUFMLfIZa1MARbPFFI8f
3eCvCsmJvW/A+s1Wuq1cRdmfGR8Tq0lufjrTbSHAjo6ufUen2XiLkrgGkdCoa1EZ40pzKD9FQnvr
ThREk+IhhILEpWB2L44WLy2ZgRdUmo1ZMUpu21jv4ya+YcTKwQT6zkZMzfykHe9bINy7NhLqbBKg
2vgRJNYuqiSvCWkxBjywlR1jfseco8fGMq///ZIqGAz+bclnMKmU4/nCl8Lz8Ub8ts7U9TRkIBFZ
KLOY1uZsPjWcsddqzRoonkY5zHsZ8oRrAFoH6FgBOay5+oTquM12CPN41RVPPozts8NAoVlVg5Tb
f3iWv9+YLBZIhxSh5Xomq+Iy+PzralixvZRZWXBs0yq8BtzT8YkwIERVaXNqItPFx5YLsuGcPMJ6
PIxJGhwCeiOpbHDFsY+tj3hsgwvt5i//9NyWt+ivd03LkkJZrqOQqV3IKr9NPZPY8PN07nIsoEZ4
NawqXFEC7b9zLJErm9PhqzCGfm2yotwss9wmuZCnjqQnO2ti2iRUcaEp5aUXoyGCNMxMDZW499Aw
X6Z0by7z0LlP38clqpEMajp6mD9Mkid3TajHc8KXoq1955zkJaeNScYvrh+/B0HPuCCd8pPXcIxz
x6Gm7qxNjmbY7/iqt9eor/x1lcbmISni4VJoQQbBoeF2yDuBndeTz65Rv3WZEl8IjLjouxYufKO6
TVLOzdNgRdkx0VQs1QBrn2LplyStw02WSP/886HrwuAcBnm5iUej2fxEvDv2c4U9/gHkJoqMTh7Z
iNOKx8r7GvWRtRp9OOlkFV5mgqN3vdONdyWtnRuLHRASoXI+7VnAUsy8uwmh8i6ZiEGV1p8jne5P
IyzwTYV1glxipwFaOvZ2IhB6PxXxt4YGjed522NGOw86rX890MuLgKmj9BgvL8pqZ8pjIxFvTS/C
Bgpw9TZ7ZX2adJJfkdOZlXR0pMwMVnO/63c05yx1vVW7KjXeLkoXHwI7xZ/qoAsVNc0Fuo8d/KnV
0u1Cg7HZflFUf+5yEwgqSVnfr90fDnnjPFvCOinnzoEx3r0YJXqh0/e4v3nLqUgINxMEjCUceW/P
nv3q4KTpmCk8wupnScnaj8Yi3cQXN3/kT99oBVtaFPCbW222G6PQvjf0yCzZGtHzK8qAIwy9VShp
JIe3fSzg5PlBWD/gbl7N+tNW/bSbBVj4ZrG52CxopC+MCVtya59k3miAIU1/9w/fqN83xZaFymrZ
DkMrx7SE99s2tEgIpsggqpjTC2auTuvfPF09BGYU4WOZ+13RiuJoEyfY42ooMZiL5k7LKLml5F9n
//0fns9vvgZP4AajMtH0eD4/V6JlEf3LZizRNeFxZ8Sfrtw9vQ8NeQO/3kWdyFEmFyKjeQY5X30Z
WJ4SU2OWt0kku6HNLAD0S9ZC+cae8YxA421BdJkEY+oIOx+trm5DmUjIlBnhobkHCPYSjoleJ02k
X0ZoDeuyw4lH6DYkJpbSo5lk823iq8KnkN+FPfmYenYuOUYwFkPLeuG+9cloHZnBewYmVH7kowuQ
MnmK4V3fwuUBMuIaopJP2o2fgoCMdVoM765PJSL5BVoT86z6Ro5XnVQdT1TRGtvEEtH550O2/IpI
p7P2OvpJxiVrrkVuIryJHhMsvrZ0ZHsiOZ2PLqpYkc/4zw1/+KSg4yWOGuvIQKhijGoDjdSZexG5
NyIbosCRWD1XjM2xv7fX2tZsJNlijBbJ1NF4c9va2iVseq6FnKl6nBiIWVGTwD3qn9iYRDPYM9nU
m7orNf4Kro5ywikWCiBiHiO4Fd5N6zTTmvMUZQy8AEYj19ImdbBZWjFVmvlxKuCyFB1fPsBu56Yf
nN2Ax/1JiHdKusfnZHmoUtyVSuJwTO0xPuffBF1e9ynxajzv4VMYsizOaTDfhUMav1AxEry7k1U8
Y0LBiyyAIP/DVWr/223I4b7nK6Vsz5U/zUF/vUi7SXWyFoRngS+1o0y+2eFE3WwXxBenKpd8kPNY
9kAXAVqR1TfPtSTxbrnjJ0wA72xJ83uT/jJ8/c3v9bcT5b/dG6V0fKgSjB2Xm/fvx5jaTZrGpkN1
5TrsWkdLVrtKOBU5SW1sRJ3bH20nresIkGedW9I4UOWHOcQDv/cPb8+/bSGk9E1PLuFgAlBiOdP/
9e1ZggIh84BFheYU0A5HNatmnQIOuYubcmQQRWBO+IN5X3qSioMmZmTdO9ye4DBOqXsNVdtvnR4p
Niw3//Dkli3C37YQmDBsH38Gn5601aJG/PXJsWkPTD+CPzrEXrGjT+jG27L1JtB6qGbfzK7eO8Pg
vpVJEO6r5b3zLOJasCw3Dg2LB4TyausWxD/TvGwvHmeTF7TNPSbw5h/eSCX838+mkmfr2rZEQeG5
Sve3Y3hLVbXN/ADqAbalPIjHq1n5j5AhSMoq5x6/z65q2owGSiRus7Gjre0ca2G123yS9SbLdqoV
4a422/sZQ/La1fIqSu+px01ysSNBjjhGdiu41dlhUBxdQIfbvM3jEwtuvA3EnedXb0ZXEfYYiJzg
wrc3Hb4DQH/qu5bkpJ1qXgC39E7Zq9mw36rmYAflaQrRPhtbsywn/VUNwTdrHCham+J7G1IUcBdc
P10n0Y3VawdQdUUvwDHjUFKtwADSwdmqemt73YmrOAAwgx1/8CFGsOuJqu7dccznnvu3MnHAIIUc
O0I7owElx80CphhBthKlAgbltubGVjUom8EGgtmEYF8N++Q3GNPpTQLKM18w+M0wM4aXCN75Kphn
zrGtXsfDSEUwpp64j94mYaXsKvzo0rRGjVnpo3f3UWZ3dBvw19SYs+9VAemVjTxBqulB83mvgA6w
QlJGSWICTqnblckDmQ4M7yTIN2lPTX0wIPYXJSepDgfRiQ6j7B4EzJMKiNsgSGOiwbq0z0dM2VXs
cPp3+u7MjH7lHzVn9ssUSojYQ1Zes2y2ToFj4BExsfXzgDOMsuUYwGu8Sn0B/FNP1i5nYcYrC2KG
VoJ1mZpf4FVShA7QCGJwhtdYY8VrhjfPodg2c2D6JAS+hoT5SeughHcDEOgp/OhIhUH4b9M91O1d
bPVwJqr2xQr0zR9pD/OGgCgwkS0HumSkkuyJarxphd68KvrmG8llMupiaI/sLGkSwFjQtoRzG/0M
3Bu8ZNwQdgxnahUm6zgpspeEbNd9CDHaQovZsJ0gztHb1aZOsNQaGIpB37mryQvf9UBsuzUUjRpZ
DSTdBR8xS/WU+2OMXdJ4Bt0BSrj9PtUZAcvyu99EP5KsnM8qm9SaN8NedUB8VwMOLHnjHz4NwoQd
F6iPofniFvOIr5sQDpVVgF6KsCVfmdxwPeotvv6rGgXN4G50wdfHPZkeXnfQ3bokBrzuZ5CbrZOd
0wZWNqzoVU5jwHqa46sUIUxQzinRFBFitcdrbpV0sarhVkTB+r3qlxTkTMFg6Fr4IChHT2JkoT+H
yiHBX+jXsSGHUBf1E/LLziKqCCkKEJtDHfAU6fHEwePQFYQZZr9b9UFL7XM4j7uoUH82Vl/v6oQY
hjTAbHXpKXeXHrHeCo/aCnGSMtUy63bYdKZBNrMFHw9TdtssRVKOTgnvR2axprc3v3TDpzQZDU9z
Vu5zuh98ToQwHquXqjSMTUrwzmrD+N50CTtPYQLIr67IeVJb1ABbjrrq0yfuu4X28TFwe9+5s3OT
ZU9/RDG/DgEIisYv6XUNvmkHL1pM4HUVETs+NIDhcVe/OkmFVZSJOrLPsOVLUAgMBEnd+5jMu3KN
ahKsO+IQBFMYYQdRREldzU0RqlGRfIosaNYJQty+mt6mZOYrhNy6nsx6giJlYxDjarNT/T733aGr
QLe4Xfhspll1JjSUHAUEzYgQz8YVVrlxnI7JreFsjIwoWaPi8c5rK2Y5NbFjjTEskeQqEoWFp7Xl
W1IOaCVO/yqIoB+G3kPtUW+2jN+gxbqp7rZDmKZsmcadD9vypE2b4wrNZpyGAvreygDG5pzjvRwn
4qmE+PHjw2UoOTPjyd0Xdd6eJmegXSfEHmdWlxBc7rFnXGjRLsIeHEdTodXFaZw78n9iZeLPIzKY
h/eTt0Rn3PA6x6+Brbuz64cM/juCV+IdrIWztPVsQOoPx7hiYpp5QPH8PtjTmLGGuGFvWn95tzL/
3mKwxvLcmvth8RMTfo7OWCGY+xFX/KzD6rHx3IrMhucexsLeSz29w/nJaG0ghl8s51SvIRFs+mVJ
wRisA2x4e9ktLkxBE66vqHCt6lvPzPUb7ytZgrBaqIJThbI+wa9v4xd6UP8cRwUN2miABMgfXvmH
1H10T0ZpBDiUKQwkLUEYC8RXPNvvgpkZ6jS10BED/pjw19bOM8psAl/tARs8Iczsiz5BmfRQDBw0
zKzou43VPhGepJFMR9s8D4eXHtQYXWm2OLpkYTDQogzF5uLeG/DF1H1IM/lEhtPGi5JAtL5DtbnR
X3vMJDfERC88VJXuRtp+TlDFHtqlCyBdss1tzHo0QWJ+Uu2TBKZNoQWJUwXtgn0ixk3ImAFB0fUC
XuRy4rZUjBvh/cgM19i4NqkLdIRleFsXz3UVr9qkRamz/OIDiC7wpnbV1xTC9I2RnutkfAwmQM0e
hb6nrLNXMEKTdROE6hF25nb26CRH8f1gIi321swHBmOARLtTeaeK+SrblO4H682tNZsdm+kNZMX6
e53Pb7TU6K/CA0Yg+nFPas95apjpQ8WbXtuuAi1PTwnL/DhuaYjd8ybFWHgJ4jcOH8NCxi24DGys
SZWX7VycpHta4xnc2hxTsqE4y75PcY00/tYdKmM9D+MPjbOA4U28jT3umBijuoQ2n4y+pV0ZZxXe
+XMuaYWs2R4e2YitrYhCgyQzqn1SwxqDWhUfHEHWm8UVo6QBMzruAJi6EA1XGaemvddxhUzAB99b
etIEfu9N4vCxJWk33OB8wQAvF287U4evJHCq1Tzrp9qsv4dZbgHPmBZ/JE5RGBuagXOVfwVYP49C
ZT6ynBmO5LXz3VQb8Y1pdwEwog6OcB3PDRCRvRgIPmKkCrZYwWQJBlVm4AZn8sIHqlzyu1LjDsFW
JPat0z/l2cAsekzm6Ghm4XfY6cRRBwc8lx63eTkGa68Pb2UIrVhm9dF8qXxQ5VKX1yrF+YZnL+MG
cOwat36AgRg/9svD7NonPUr/Yi6o68klFl5wQmJEfWf780nDfl1JBKT3MjfSnWGLgVoY33hAI07I
2T77aOU4CegACVI2T71hwK7upq0v8W3Hmeue8yL4mPmKnmat5E40FIdMlh2yT1R0iBklH/NQ2u4d
O51qPTC2WtN9TmQiq9pr4s/tFePnI5do/jCFpnzUDuUplo6HveHWBGjjyt5MM2o6AfB2LzlJXVUz
lvuY1WplgR9+jD0mKaWZPgDtdXaxJAvRUTyzbca5wEgXWndRIxkCaeN9qPz4nvUsoEyCKUgENBHi
chtf4c/Djs2QoGAFrPhjzdZnL74ZRRpszT6TR/x8OXvmDFIA0MW1X4TcvjWer5SekFWo/S8bJcoq
5/7RqPzgye1NsSsc7Iu/fjSN8UpxyToZaZJw+yZai/aNCb8B6AqRA2s3PjcVPKaBuloe7EAcYn9M
MrJfTeL2LrtyJwzlmq/ar0JkU2Ur7b46aeUhvSXtgT4TTOcgjW6lhYN20Jl+rfg2ZyRHTip3hksC
oufy81f/9fDzv2WR+WGAydpbZkGYzgT1N4TiGnvtH02SsKJyJe8qkJJny6oPVs4tpS3oYM89n9OI
G70ktu+uxsoWJ3zN8YvZ9fuUqs6DR73pyVkeqs7YFwVYRvrkAG7N3G7dZoIe4cwWbsM5volEmlv2
CGRFjdy8I0qDg4IE/IH+C2ow7NJ/JsJp4Due2BjBkqmm0GLdmKxTHSXmKRjGnDYqN7wNAmeUmob8
gMs/vM2n9rUzCfy5FXb4IfLaR10Lyjloj3tgD5lurFAZ5cpSVUf67lkGVrPRTPbvEMnKTZpn4uC4
WXc3e66+Y0cNGFpNp3m5Fc0d3aORy5nLkeCLRKCwgLnuhx6z/ThJ/Uc5oFmmjORxbwXzr9JmmyE5
RA2r3lFoV1vPZpWHHDl5CBqrWJs1LvAhkvphbIf+iI4H0DFo9EMe5eHFc9i7cDgMnms4y6HEF174
VXGj61zt0EXoS450c0k6tPAB4912Hudh11ripaHQGRSrtO7BpzNmtdP+w6z7xRHNrLXUvb6v2irZ
DdLL1tKwnWs2dnyXav8Qhpr5uC3irzyKt1UpnT8SRboWia/bZnYm1xop4NpOiX1tPw0s0fdxnEbX
9OeDqkeaQaQ8xsJn2rLr20w+SkpknogQ47Gxv1rkuyA2Lpjm6qUa/rnL7IB6l9a4DPoLpzDnIEgg
2OLT4PLzwZ3zN0pv6qUn5R58VHCXtbP/lJh9dRzg8ReNIHDqVMGHnDkLefR8Xb2iZazYmOGpHZhW
YCwj2jBXyWNcBvEjNKNmowxLbrXzw7OHbmtketjYg1lDjpqrP7Vfg5PFA44d0f6jnmt9w2VV3PIn
kSnikgPbpMy/NWUkXhyZvBFcIGxfl89IRc0ru7x+lw91fkqEYoxLNLjvhmwrhAzvwWWI4zwX9QH1
HvL85ESnJmabMleOTWNz2D7S4FAdMD8uOfO2evBGWT3IFMaw4KXubSDEd47EgC66/EzPHAwOMdY7
fzFF22nxIpwON4/x3Pv8w9xp3QvFFTEHy3OEjnMW+nGieXwTlpDBleULciHaPSgU6zWc2a+BjeBz
PyVP2Avir8jEwKF8+wdfvukko0zfa9/pcb9PN3pGwQ8lZXnJDLvf5F3UMfus2sc0fWwr0Z5xqcbP
TsA8i+3jmCTqIesx+bcT42dgDPnVKnvuddXQUUwD8NGPqgtR+PJi+l2Jw8nl7AR0ENkFspFtpMWT
H5CHxnZHZQElvhABnAe9PCj8cwe3NNDImnzVF1PEPrt07rU3OffN8sBxAbvm4EMzG+RwjmXwYqSD
d/QLxuCj3THvjkzrpbeYIsKUfTQx2gk5wtmLE3x3nRlgPVOJvcvq3L0sc95VYDveJQkwj46FABGf
eQRoHffXQ+RBaikY8AVNPJyKvqD0xTdIC6St+UUtPOCT1vqDaDHWhNL+ZDeon4Cw4FulPfK6OK/p
ZoJeHZXZ61SjzbLDVufYv2gr7U5UnXovCdVzTBsaklPJ1VFjck8IiaaQmO6OIRkuP39qqnZeszeO
Tn1Og3dYixuu1P3Qc4ehkM59wmiUb1MjmK5e3TKGdx7oPy1gZpGlEctDmCN2taN5sCF+/bwjEUvE
UjB27ZX91zbqBUCHxsJ8AqfoYhfZVkdjf1AeA2Equ+dPB3+snJr8O93WDLygNlwZzjrnefgz8ozH
ms7z3nNBBBWDtZ9dK131rSVfElDy6yazGFeT9z/ZGdMu2gzFmUXFPOsmaU60ZSLdz48xzQrnaVb2
A9wFHjiS4jX5dI0INpbsm/coPEMBbT6mTmTHyUbBV9WINSkaB0L5TXxuU+RTHdqfqQd2pCRy9hBL
GuD9Av+xHU3qs42sPycy9Rv+0hoPTV3eE3lATV++dyPhkakrykPQx+lToQZ9xjXBPTMr+2tkUWYT
z+a7aU7nNDba57CR+rlqjhNADJMo1dUwK+f681fa1+9GRpuNE+cHqxjjl2Dsox1dz8ZWkBI5WhD+
N4MLXsWK3YWhR7tKmKQMzzC7H5qSUnWiTepoWWBadaqLvUIXIIXjBRxQRbWOHc0hxvcfRBid7Vjc
temsDvOUbxysFTBM6vQMXkTvq7yaN7Ju442/oECK9o4kSi/Hq8Od+dpVE52MFdmnkR7xq8UQYtcJ
0moKrRPtkpQDTrB6pYtcEHIssO42rDHTmEQ0LlFiHi8PBiAG7VvmhchcxSkrHfaDY3waQxXsBsMb
adIeCA/0fHsbHCmnbPZIcryyzzS+8EeOBAKyCVP2UFwiizqcIbcwU9VWhEn7ta/1Gm9pvx28KDzQ
vy2ZQSUs7QXFK2G9I68TfDr0+XZ2/5kv/vhOG0D9Znc+1t3IsXFqmmM0jX8WtHp8BckC3xjC7CEG
m3pX+5ZFCxnjT5F0l2Qs52fy5ytLxjV1jrZPC5aMvurySzei4+YU6H2Z8ewi9pYfFZtSMfS4KXr3
JdDqjF/YWbUDzUJW6ptbhzdnS8iSqIBrP/ieeZF+7HyOnov2lVXzVcJMvI+sDH4IZG0a7w0gSFP7
B8UVBsPkioMWGc4tHYrNl+q3fpNFtMySLiGsxbHPP6q+dF6W9q9RtfJzSmiQZXWgIIsiCAt949U3
NZQXOX54emnIjP+YeuZpfjFdJlmJR98GyD0V15jy9u+VUT1q9pSvRTAssLECnLqkrdk0Wc2Mzvly
KQ8TZT9SIpDULCPBowzqLw5VKdTJMb3CxklRvOLyWxAh48229Rq3xOf8SL1CCbOOgpqrdVS3z87g
gfHM50u4DCkjrakvcHsiBKEQVy9R+mJWlFdXMu6+Zd29ZDL4pWKIkpolaJdE2bc2+DOs0htaE0mC
FOE38az8a8Rti/0cuKvBK3OWayCmu3RbB/RRhRbHgWPuet1nLSBNZ4aT74OWyyZItngPb10q4oco
aq3nZXUIq6x7/PlTRxPWJrNMRC87kRQqJO/oq9HKN8EeLwgN5jZbCZXbN3299b0yvLVwzlbKtd4I
TvdrwgzpxhDDcwTObKNV/KxI4V5945LGVbVBGk53xbCh5ZPqML/+kcyXFlmVsuI0QiBpPqe5LrcY
wIIDMA+uaPnD1OVLM1rJVsnvRTCHd0w2PNRwXTsnyg1X9jJ2VSkh0cSDoG2G4Jqy/MiGICJ8XRxF
8pV54luWVNBflBlfdOHkq1KSmQSsXvLBcDH488QJaEgfZu0xRu2aHxFWwIAt1gYL97ybmAx3HjBa
G1pO7RHbGLnb5v42NKr0EhbxtiYYslMGwJq8miaiK51JnIsgU1yJ68+fqqgGCqmjN7UgSapkfAc4
ld96L/y1QIBLEtgCxEPIpPb4BGvfoY3D3PqJFoiXo/WRVQ7ahZM319BzjQdCHD/A2VsfxO3WOM6q
TdCGWJga5zVyc3cVsKfE3db+gZIe3c95gps7yjX8pfmUOwWkkVbGT+1k3w1JJd8EDQMrmHfttveS
Z5Zxdo3+9N57XDxELYgncVqIKD19q3ODHsfRzs9BOkZvoFgeusqKHxkKZpuhc9p9quFQjewYCb0+
2KK69wA8JjlPo2xtgPtd99aJkGVfFdnih//MBkNcZ8XErQ6a9gBEz8NSDyi+jMNb4xPZ85Jt5ybR
HdyD8Y12UspHMrQxPsrcH64J604YOfqgufOtOsN+8SOdH4rKgclbolSB8nwTKY5Un8TduXdU8daq
/jIZtJdDsL7CkmZJ4U7CKdv73qZ8pX3SCCc4vtSgLD/W/ZiAL+575l9AiexcDx+prp/bSPZHx0dn
8VMOnmlmPgQWvKEeb8mU3LeYT3fJEFEMN9n0YkzZiyfhaM2a1ToN5XBwSThubRkQJpqWMc8klqz/
fLJAOr6GEdTdgUj5YFFymPWKvJRdvVfWSztRWtN5/o+iQzfzBp+eIMufnjrbvE5GhvmxleGxGr36
FS4Vuexx1udCED0Lxxc09inpD9pTb8BSWFSsuj66Zj8c3eVDnOc5efODnuc10NgW13nyljvg97yI
b3mc1uG2nAncu2P4NYcfOGx8wom1PhsM5WkoqL/IbrlvteM7+CPQ8X/+GOaYmyCWvcWzHx2SoJb3
zA9fmHlsx9CO35xIVXfS5Ev98zIri4aq2rb4xMcidzQiFWu7GNrTEzFHVi2WUayUVfgWG8NTlU7z
Q66r+GyUDCJ6h3gAzx4CW43FYXwonRImemw9zoS0t3bsKk4+fOLZLKsD3ZzqFQ8gF07V4pvFTbsy
0s6gLnMXWWW8nUIcOU3F6TQpEvkYSfdSyiZ+w64wnyNUZHbKmXuOVR+uOzvod6UCCdmK9ElTmlvm
k/lozMwdjDShJ9se793uByV3KLItFT8pRbEer+yahuHNK5VxB0eR6ZGp5arEKc+tFxBSNAbRboJt
wBPSuzHPuteZcyqXi3OV7EqPMdaztyoVz15hug81SuOJ4HFJpqu4cs84pbKp72Icus0g5MVyiXvR
LdS90bkgdqXoSBYtzZVIVCHXpfNC6ZVyA5hgyr0YIUIz9ixz7z1UuQ2Hog7lfeerCD9s077NdRVA
7LXZl6hih5f9GUJJcsekeV34ScjEgyew1OBUA/Vb1XjJ6Do5U1WEMctUL+AcoivBM8aUy2XTVqTA
XcaM0Kf8aKu4xpGUMb3Rxb3O/IJCU20Qp+MthV9fvyROZd9HBbKNyaUwdBPmY3frDVN8Gs2s3piW
rG/DTCBFpRQCNpF76rK8fNMOC1ORAoO3rPnWxsBfFzKCnQ/0y9fcxl1Y5Cur4U8as37zNKEUKAAm
jbNgiso2FueONcTqnOTJK5vxueTL+nNxq+bBOhctQ+O0jTpatqdwl4L83peU7Jaz7B+WzxoGUXCV
Fju3lmeZTAYw1Hbtd270bkNzu2QKeC7T6XZjZQ1Z1yY9BFXo7OGgoWYn2nvvC/Otr+RT0/vzzsjd
O17OwRx9cSj6F/bQAADVtMmBie+NhJQ+NnBMluATaCsJis/JbYxdOW+1tsEAMqbd1I71PYd6v/4/
5J3JbuNK12VfpVBzFtgzOBWpXrblvpkQdjrNnsEu2D19Lfq7wP3rHxRQ4xpcQcr0tZ0SGRHnnL3X
VqATTtO8VKd8mdGtZtMDFG0CRtBYnXgHm1Pvp93Bl1FYDDpTAG3Wg1pgCiPSwQuH0uSzNZNx45YV
6MWMdM2NaKzPuJgQ8y7elWBoA5GIz7nMcC91L/rjYI9vItejndM/x5mcj4umupPmmOlubuePwTbt
Pa2Bz9xvaXNNDSJAPPpeHt2TxEbbcab16i33es69bn8bpZGeImMN0ZZDRTozD7/PEgd7R2HkjP/N
GmHx2J6YR67RwI3TnsCDdqeYTOcNkJkuTA2ro3vIwwJC+z/Pfl9mw6IdGTxUbd8zG8aT/vtgItnc
1o7/XcWGeYgXc6fieDw1SEeIDgbaOeb0+KO52ekuIO71e3Zx3Z9+n9V9gnhDT35oy8+Qp5P5JBOM
jGQqgLH1rT+jInsnMUBCQopHZ7E+kNLxzzPQud5eZOm+psdz7OQ9Otm+toYTl8hw0mc1nNBkMLtk
eQ/r1rnLS9vct5B7AxFD75GjUZ4SmgQnsb5tvy9jKsNwce7bikymKDU/CcG8TFNM5AuZzxvH82Do
/14Tdo140yM5cPP7+vdhppls2areLUxykJRby6brZiIhSPS+aWycxpl2mR3aRX4al+QX88m60Dno
At6P3ZiHJSQVTKIRh74YDqVRVfVJLEhMltuorLuznY1fY7FcUCQZ4WzN95TwDMZFyvwg/X1kJvyQ
qNXgLtChJWZj4DKt+vD3Gm7XX/r3Ny2ZUIWNp6yNhkn0XHkkLkjCWuk7uP3p96FKM/WfZ5Zd4zbt
bH6QVZ1agsfI+OCZ3XXamhvAjYoxfZfhOjj1qg5xFP+tYoKEaZeAWSNPnABZTEet3GvGdGwN7MnZ
VOtbjT87+etDbtIx+Pfh988atoSgiY2b1GPL+L2054yc3hwma1su+lnDrnG27KQLGl0c7dZ8FbGz
hzjfBd3Sp1tz5V7QDSWZwK7/a7pk3UQPrdePFzobN5qkmz8iSMKTOv9pkzxZhSNPPAkrjYF6OoxP
esnssrPNK5alZhcJgb7aWZMr8/q0jWpxROeDi6ec0jDR8CT7bTRAvEDeGC1TCMjCREd168ZNulGJ
XILc9D8cZpuMnPobBARclrH/nk/1h1MX8lDkOkOaDncOIlq0J4x+vAuaneZuMI3tZFjz7TT87f21
KEI2zBVDt0+jdA0mKZlZbJe6JT8ks89VY+J0rWHTzMPtXCwPhiufKoElgiiqo6vaA6cxGgkRg/mp
lRUXNyf92K/eJqIrNzK5k7pf7CXLBg3qe1pM3m7I08fJ4oo1QLnRpSH9Qav+JmMZEKEIFsA7zSiV
0RhUdILgYSEoa19Lm3R7ffHPNOYPrD+s0uCHCVAGTKGr12pGxJSo+sxomjGSOxwjC8AntSYsfoG7
PBLvfek8dM7oIoz1APpK770S5m0l4YqkYjylWUWon9V2aHi79IA0BXazi7DKZF5NcnA9wnu5bVyU
QrEq8TuNBKbnufNa+oJYkIRVf4ic44Lq+Q5m5YGYJFahumRiSpEGFWTYka/CcIfF6mIZgA9z+DCH
aKzL4xS19i5NfepC2zvU6DfPGKli6lMksYTuNDeT7k1XCprvoXxplcspV6selJivVVzuy74/mmMk
ttPIt02G5dEkkm5nAdihvfXH0SL7xo/HewIJjV0s88dEt8/S1Nb5d4N4eQQBogTkIiAcJqG5TPtR
MJlutG3zFL8Hst6ws6HsYCKmMJX7tmGVt5w/jFy/uiHaKrG2XxqNGWF0yn1z4whUELc6CRskI8YS
wcYNReNz0QFZSrIsD+tP4jOh/ZaAoZF3bZYG0a2WId8BsbSo5VXlKN+w8uW6dRyL7saq0aXnfpZs
ZF3tFqmxPc/9h5bj4V7tyblHzeGl5QkaF6lcbT7tbUFS+mKiPxzSTl2k/TkkS383tq/0USf6d1td
Cu5hUmLz3JWHJKe2TqPhFYhwGUhMO0yU7qLMCWazNo60ahX0HPd1EmWFP8c5l2nKNNEbAzcD6YaK
0tuO7JMpVi/cet8aYq8wb5TCEu3vq9LeW2P+nLaF3NCRe0O1d+06CZfaT7cLwrygKiVc0wbaO7E0
9BzjDq+wLLedUxBNszES96YdmBhGDtP3cp09Wxna+P4d38SjnjI0IthmM6EcoSd3QJXxYbblc00h
WqZ6/aiBb4Kpg3SwW6XVTv6mfHD70rq0Up+R8jc/tQ97NyppfVbRJzUXjOmkQzxgv4lylb6bmrmt
M+unHf7OTfnoDVy84Cw6wF7yiVAc49wU7an2nL+Th4iITKnpDt8Fu2uE94LRhIXPIeQc8uFMy8lI
kOu1a/g6FCta6km9hS1GIkdMKZMX5s5qtPKEGT0J/GzK9wwTsI9UrIHDLZnmIh+KN+4+JvPEbaRR
Wl1gWZq0Bc3H1GEWWLoiOgxuLy5eXbwi8GYfq+iXytLbTb7n3CutR/wg8qs0SS1JqAjFSMwp6Hit
aZawcTTjoEe+evQmC3/ZyI9u4aJF7ky8eZR9jO0dE3a854OCRINQH3s4uTLEPAyIxRcyifc1WhZ7
Mc9p5o2HyV5TTuSVw2D0LItTO8UVmBS8LVyhAVOD5xgJ3kJZGzvsj44PJ0jFfIXz5Dv1K8VgsRk6
1ztGnpUFfI9Ub/BOzuifCEO58+byQe/FngBTGEQOsny8/FTJ9Ke4oWnIEZ5Q/ficNg9uz1S/BEpS
2GIgDGX6yIaLEGi+9NLKA4MlNpit6KeJPOR77MspnHyvqV9Sf3rLyhOS4E+YJTCuVEL4U0L2Qqm0
W+AS6YYIjM5k05njimYp4A3rY0xQpZSOBg7D0V5ZRxjb5wtDDe80jrQt1gTkRsLb75ALcSL/iaEM
9nx0B60lQ9HKGCM2+KSKvVosfeMnMjDPVs/tZyn3tjMzsU/LmKAX+zMel/dRN3oiUgWwFCtFKmSI
fXtxJsxZfd02j8Dcf4xi2PlYcJ8sU94BDfQEen4ftZnQjuZcvSWtndy4lbtdxlrhrMh0fAX1+yhk
8oCofiGy13GCumV/WiLlwkvB/tJ2UMm6S2/nHyWZX36F2sDJ5F/RFjTv4j0dtSu/EaSg+JX+XVhm
uh84bj3um9m6Bal3qkHo3wlK/BRulW6Ln2Vink2W7Y2FXRHUkH7AGoqZCMckQQdDGBnzWYfmQXV5
0hk50X+v4o2miIFbUBnUE0IOgz1W5tzzMlND0HCyb6N03JIM/dw4jBhslaUb19AwRCGypm/quAFU
/XQTjdXWKvhIXZiFQerP14Gc2tG98VAiPlsdAWFVs5WQ97a266sdCdFcxS6aZ+stM5nOwjxEdtLi
6LFQxY23mHSjR1JNzjRzcRPaINMSdFWZ096B9iGSiFuHIUJPQtdj11rpFjPaCzzmzag5SKqynxQ4
1rR06Y3tz0fSwcKCXlGALgG3bE/ip3ECdvY+FB0JyBPQk97c+8Ng3rXpgtK5gNSOiQkR1B+Csu49
VX60it2dFEmjE+CGC2XiJcpfM4rUneX5Q4DYzd0yJ2oXovuiCC3cYIlXhkLtdqb5FtQj2a7Wmqzt
Gugki7LfVO6I4Xli2iCZf26YojJnbbuPqoTlT7pdE3bp9FQ3nGCHovhJS65o4Q8PWrfclGzG37is
NxqF561Y3D8jMxc6xSDdRZzdA0C5AUEM5w/v/rYLGY4ORNvP0LJzMmz4cWYUf4lyJOi2tZix0b/x
kZyHpg3rLzfnYM7+CJTREF2RI7v+jeUV+ELc91j4t3bHPhZ7kTwONU0BxMaw3G5asUY1+9nZ7uLH
ITOm3eyl12zMd0nauEd0cw1uqF1hDG8YEk/xwgg9ShGP0Opcq1oSSDIqMt11Y1g6I5295L0U5bP4
IymsfXTvkar2XHisC3em2T7XsE8EEcqbPE5Il8SB0Lei32s2Am27vVjIi+dYFrfJWHcn0jM/wINV
ITAk+FiABG3S8jZxnN3SMPjM3OLZzggkjBa1qQ7N4p/0Mfqb+1xaGdZro97rjnrTi5zNPUOZnhXZ
thb6dYjsb0+rnwqt2FsO1bqLoATf2xIUMdkZCRK/LI6OjLOhianxFhR27Wm4tTv+oG/6Q86w6xij
6IZMpiMVtU6pDtkqKrXD1OfzTqs4NBdTGxgN9A88uMamJJomNCbdPQym+wBLiH4QqjiDqbL6NpyW
rCtvTPZ0vzjWZ7G1m83ozMb37LWxvR1rjyaR+65pxJk0nv3j44V2tNpCtzGR4lyueT3MOR5KCjXM
cnwkU/WQWc1W6cK+g6Bn76wcSKrlkcq8CCRXsaa/4roOdFIlkqYYqb6Hiy4xNdsuaCdclygjEZ4b
Dc1nDzBhaLR2SMHHezFB9Cr6g+7oL27ffPdVhA037dlbxgNiNT3I/easdOORhKh7JdyzUy/M1RBM
a9V01YrU59ioE2xgZXssVU+qNXeeNb9An6SnYvR70xmtYPJUsdNHtpsCHzyykF3tKG66rD/7Vgze
11B7IeE02rulLvKznnFWmEii1cfxaUgXBOnZZAeAyutgQte2Qwhz1mLWAXPOTBT3Na0MdSfR9W6K
vrzThPmCunreZA4zP31AnsmwictcA0VT1vuuzO9RGpOzRCSfUhCevOKrGFPMMRTxkRzDNGJM5a3H
mCLGJoEDovVKwm8sgKuD4yB/DXPPfkggOYJHn56rqH5oweEuwj8Mdfao2fFbhSp4X7T1fRaZN51b
EvcyxV8LmcCAtbaxN722g7WGzrsveNrIoOoWooncSQalplFhQ2lwG8mlXyc55DbWG8BMbpghMDvN
fgrWZn3mJbEdeGxWwRTLFp8LvZ/UY9B/UIZWbpoG30IEzvvccw2eq+R1MNL5BlEkLfw4pcApSzNM
TI9LcxmPVFz+Y56TeTVxxQcGB9ZHLy2S0+L5ELqWhf1SDYcx8uWpiKnQao+sGWOxJ8i9zqvVSEZG
fVRfGlf0jJ4zc2uSp3hSi9imeVndzs4coRnqR/KGuRI9+MPhAGg6mF3XQlc48HW2n4b5XCVbrOdu
OC2DdWVIIA/tBG0eD7TY4qF9SxG6MgHo8mszNtdMluOFWFEiiFrbotbHcdKbCOahs/5BdQaRye1a
lkwnBjiAdavNkfB03Y6Sh5au6vugo39CbKlxO3XESuGVtNf4sNfYyNrLxBzxFGvYeniX4i0D3JfR
1fFq+MZ4T49rurcL/ant9S6MhtW/F5GB4TsQPwg15IPXgtrWs5vFedSXqeLuhLRF70rXe8ZYnpXc
FlDRDnFl/s2QNN8xBDAx15Q5eEHvrhzy5WxIbz7/PksjO0byVryN6O3hGA8wSawYSlerWgp8OmmT
sciL0bncGkm80PDTmJwQ0KLPhbg114d+IvRE83MXlZ7O6cg15jBf+6PkPXHIKsvRZxvUFeFAY/pd
min+cb7/LtPst5FeB0GKikpLgmOaPcs6TybzK9rqaKai9IhQKrnXU7ViPrKt7NP8QLn1VNnplyvd
ngl7AfayNuWj0dtkkGhJyTmBf3fJe+NnlbVN0JrIxU/3fpz+iXW/uR+bfJ9T5b5Uvk06W9PqW4wf
5se4MHlc7IHZF7YhulUQUDu7PhTNLJhxk1NWoxqQhpEFnj45B1M3P5y436s0G/5inrstPZKRnJpv
6rCToY8wjPsiyrT9MmftcfIaeCh2Q5dedttK+uk7am+mffmfThK4xKzbpDVFQC56WW8nKOTCrm3v
WgbufxYfX2TniZ8+G7XTWFTaKZmMeItk3/h0TQo3131TlqEBbeaqEnrOiHE0f1ytuLdspiZtFYmA
jvh9D5j4Z/Wj1HWXUk1H10Ur16R1tTDSceU1NzlWuGyOHCJQuE3cNUEirT1YqYxFX+8ojTwfRiBC
Hh3KVhVFrxxXskUgk8vpSMBvN166ThH3BdsCFbX96bue5HRWZWEnxXDhTZipCDr9Rdm2fzDRj4RW
34kr0osz2SzyLktjxiElsXCWnLfoB9YIN+se57W570ek+nIR1v1Q3M7ksT2U3M/kDmTGuY+MaB/R
/QuRvXihZiJDbTO6KMVI2q0/n4iLVAcZa+0TbzVAjCHXEH1VB3PInGfMUePBr0i0+n2JraM+qLz4
0lr9Q61iVsj4Br0XdBj2AiHpIXXH7MF1+/Ixw09BN0UYWxupDKhimpCD3vj3us3/MUTixpWmD9EN
Wrdvx8Hv3/0+aBoCLozWIKaV/lF1RX3fLRxVcC0QHYoxNdeXZzSt4PuLz7Fy7ws/uUviSgW15mYH
zcIf72KV3iY1C0eVtfgkEmT6uYUXGbj77UisEyefESXifKOj3j/JvrS3yIFgEaqRTKnGe8Ow/UqU
QrTttHeRF8lj3SFVKwRyM8+CGuC6ntghPtv95rj8PkToa6ry00/n5j6uLBd6M6FLliPkyzDnN2Pa
tl8pumOSzQlNrRdJPR6nd0UjWAsYLe5JGRVnfWyxnTOuzvxWXSnmCc/OzzHl69XyVpajnHfGihZo
FHFDcekaACkVZX9MsGHrwUzS6ij/Q0psOFUNyaFCMnHvFswMxHks1rQu0lgYybOpoxmSS5I/egIh
CIa6cq9Mg6o7sYwQk4d7TjmdEsiDB4UxatDW8yVSs7zHE0IrkNQPD+VXDYe4T9F0EkfkUWgRyIrV
pcgBpEzwUNFNoa/L0m3ugnDkjtvpnYl+rZw2g5IQnrTQ933UTOnwMmgJFsiq3Npl2uMurR8mIdJn
aVABsXQwQQ1iRbO+9+dASq6ouQXW7oLE0nIAg8gAUDdbfN7OTseMgjvvwdOWu6Wwz1ZWg3Dkjo0R
zVGgQbSZ0gMSOPgNenklc/dl8QoG2rm/HuDA4BGbFShpVttieJoa4JlpYYB8JHjMpCjekEozHEov
P+B9ioMiQsbFV7usWF2zt4eegYD5N+oy/XZEK8lM7tPX4ZGwtVI8L/a1zmDZjVYBF7z7djM0ldGk
FcEaobss9FaJMUT+YlfOrht3JvS3+8zCNlZhXlqWPw7ZWOxxNCWZTwUI/9sdZ4DtzLcHd248LKQk
bW2HIfQ4y3a/+orgnXJgjvEUOPLB0GuU6WlLmUfvfNtx2ABNq9OzAoRItdcgeM2QIEeVVRCCXFwr
WnGwgBVnxZL3Ys5RKvVrMMNg33Y4HGJsuZZ5mZOajGx0Z8m0Rdo2h7XbbocmanZ2TGbhyFhzU7YD
mA40TlQpsP6WvNc2tC8AL+nzY8tms5HFJ/UZ7Fqdw43GRh2M9pKgjqPnXyMc5N/a+GGRlEBY21oe
FSr1h9RsrmTpBJGq3VVfvZ7v6wisbIruqC9v1oqt7SjlMFht4tRbGI2ip+Z+9CPy60bpsofgyFck
/dhHUjMYv5uugDHN7H2eLpGRkSfuPNHMs4K44NDmW3gEa/HJuEAco966NcVkHm0CsTSsZXUhkgPd
JPhlpf61WO077y+xvK1K97bjBTLul0tiXy1ToNdblwRlDa+cFFGMYKKu/flgosvdFzF2K22c/gxW
1h3h6M+g1Bg/MVHmDvcvPqU53uhqG/mGwcCa439f4T32IP43ZgZof6l9iMTWPRlN0173c3kYgPcn
g4TU4zv2Vnh0pYeGShBiC1VZBmltGaZ5L6fqoKIQ90TUDup+kfOnP7gA2j1w7dE2q58xLKl7H34k
4QWqQRMjxWFOkh8BsCp2bfduqCaCl5kW7w05y8NikGlfd+YTxBwPgE5Qxh4Hfo1QvKyeiNVzadrX
H1MFlVaa9bfe0b7V2aR2NowI+qN6c4t60dG9K0kGRtChaQmmwaey6Wsj7DwT0Ui9nE01TkeSB4lo
c77BVlFRu2jX+2Q+uPbnlGrVSanhshAXUlSre2Ptws/ZyV0FIY6eo6Siug6riPJTLcnG4ve4Eja5
SeM5OyDxZ3hQUytY4kCyULGJtelBa5t2Z5eQb1q64jsEsoH5Neo0IZUU+sYdG1qN/vxEzfaG/mC3
9LI8C8nJF0fwi8nMDXY13aPKAKtlFdlrzR6/BZnKEDbHDYdo5wO5xtecyRCm2B0nYZRVpsMZW08f
BB0gbg77yin6atOS02CqHyd8GmRWIQrT4vlcx0x7ssRAUNy99bp6SxzHPzIh2+q698B/pDb4NHmb
v10COYA1tN9kCkOMbu/Bz5F7jhrRz9NvU00fQ6djLOQQOnEv+hV9zILm/UoSJ6eEuZ0DkhNCImIL
gNF08ofioFz1YENao6cxbDSo3jvbS8/R1L9PBX0PzCB0ThKYodNfd8ZTBRM4nftnuinfBn1Eg9jM
pgQEAKaUYzrjD2afOEWA2D6g4NyYlf6dgHFlvw4WCAeECKMSXeBiJbcZZ7580t7c6RuS2G1dY/ro
SenACdvezTKn71o7qDbA3Mbc+ZmLttaF9QqCeKTzS34xC/KHoXfPE9bgwHOxWCV69qllYto20LNJ
norO/jLCto1pFpoJBYSvzhN09V3Spxcg1WUYz/kpc5d567EKMPXBYENU9EUqtRul2DpRcmxMXPOp
ovxHbcsFb36xfHyrYnnVrRh/WvdgIWgwzMeCrgDma/Nq6Yu7jZVYtrmOe24WB5Izj4vdinCyMWam
o//oEm3DqD0+uxl6pcwZ+p2rmsugolNfyIxiqPvh3PU2V3SMBwOCqiINZVumT0xM7lQM9rifODnZ
YKCU5u0Sjb7WBLZyO3nVUUHEp2ULfFmPu+PYo4pfaFMF1ZwfUfVFe+7LoE/GjpYAMyrHZhwKQouK
hsaY3frdsZIZi5Fpg5OLmLFXTFEbZC5Q/1YyrfuX5Sf8SUd0IS1GACT2digT862OSk5x8Y1rdB90
Wm45BWDE78Mx1r9QKe2Q6nA/td6a/NGvEGr7vm6tx2aGUe6XH5kPYxp2nL0Z2+lt5JfUdC7qtDq6
/LMZvi/DA/mzpYjEVxJhjsqdor8ZYwrwLJ3rC91ONQzzo5a44tGpbB83HULFJOVlNETjAY0wnaP1
5eQIG10X5tr1lZ543kOMVRLGEbErUj2bXGtPorypGU1MhELsVW5aTyk/6jlJaaxWTvb4+woLyH60
ZMKGQxzov2GmsUng65BHZ+Qb1dXGs3ntHqc2Ji6porW7OPLW13J5ux5mDYpZ/mJZSDpa/ywiiIzz
ZME5Kp28s2Vl4vz7LM4WKt+mdz2iY3nwuoWeTdVSnlgF56jfL/r9m9+v+X3pYXQiRhWT6EpD05Na
PycRnpKyLG5+/+j3mWMIhuK/r8VoMFaTRPCqyPnna/7z1//+P7oANFfbpMP8fk0DR/Sf/9tYfwox
OdlNsf3363+/yq0orq2ItXz9R2YxFoAEO9H6Qq00V9o6zk5b6Cf0WupRqTKj1EZEwTpXgzcV0zVB
I/kIY+TQZGnyZnGwPMbG0LId81W2K/VAW0SKq5m/9SCV5rbH5xUnt1wR5GdnrnVK6sk6VaolCSkl
KI9R8d5G2TIVHKU64HxB45/JtsVRw0zLMGNuq9zmnN+n4m+l02Iq62Y8KpAg0TxUG5gO2S6J6zYc
fNIaIORopyGzI9boZDihNMFMiP/c9xiRYnsJHZ/OnBnNW3L+pkuZBHj5Ol6UBEn4E4WHWujIAP05
dcXgnFoNCpmfEzw10BE4oqyRYgp8TW9PJtsXvs/3uKATbAqsngz4Tr8P1jRKyDxMgw7EHEMz5S+c
3h/pC/r7CTQIA/b0Y9AaNAm4QPZ2ER3L/q8TocUtIHyw0L712YtgygVipjggHkIC0ALHsyLvy17A
ecGuLW4lPeB94y7vmutk68wpoXy4FIOG48CCs4CvCGJlbpNSvCjO9bxpvTf1IE1WMd344/jjV57T
F2vbreY3py4vnkZyXhijCEaLhndWM6ppp+EqR6P3VOfxabJ6jOZDcyLo5WdawFVOLhbLMgq9FfrZ
YeaLR4SHUa2+CF94WrD+BSr3T0XD2axUN3yYF7McvjXNCaMp2jLsPCzCPVWJghtU6z9AWTA4JOb9
rH6WojA2JsKH7aTHX0MD0Uy3pgeze9RaowGkv6DttbttNH86+AZCbfLuFUFaTBg3NnwGhrMrtd4g
6su05u2Y6Rk9IfNupLFAQhqhsQVWj2CR43OJeCVNLnF7QRP8bMgIyT3EWnyZ8ZGzmot1sKhQUt8M
ivfFm9OjO901jf2lhjRk7RmPRkJjuXR8oBOUUrTOXwxb3lm8a5tssfxtPkVvjF5BcknCszR93ES5
3p+A614bDhJTpJHUwLSra1LnlEZrpIm3tZg38vEaYVOBwIXRVQqFBhC5JyI+AY2CRrFa8sfYZ89m
/A2VrDYx3peI8KyunHZtOU1hluTDjv7xlY+mP4wuh848r0IDSeQ2zfqIE7h5Qqyi0eee7FfXo9Wr
9daBEZ59sPipTa7tQE6H1TCi9vENyX16LSRyoR4qAjYSg7VzYvuwGvCx03r1dY1/EsQXYMdCaIj4
eDMR2BlGajqTy/jWjnL145hcnMbR1Q39qPk0vCQbgeRtIz9uG6/BWqY+yTs2cKcjLsEoRIF30jji
h9nDV0TQ198Jf5XPeL4fzu3GJViMm8ZZdpPoflIGu0HdED5hxskzGeCU1lXoswYR7zHQ1/tqKPrp
UyAWVaPx08LQPRdle2blglVA8hWVHSDMtVIDJdCjEvFqmIlFC9pqMZyjM4DzXwb/HNt3NZe9IeG/
WDNc1NFkoj3rq0yl8IgDn9XZd48a3amDPxZYwPbekhxQ5F/0hekn9zzmxkUSFGKw0bdFiGkPOgqJ
vzEOqAWHzAhc4MC5SAa/aK9/0OjX/0C8/lvG5X97+f9l5KW5wrv/L+B2OM//J7SdL/8n5fJ/CeaT
AmA+B1tHeNDHxr9ryCVgdsMGlg6Y3US1RfafA0ftn5hLuOwsuz4XogEw0qZR+T//xz8xl+7/MgzY
rL5gVO4I3XHd/ydku2+vfLN/aW0eoHMaaSbVKvYzASd+JfH9Fxxk1+ZGbZU/6MUIVXwYGKs+LOh9
R400QSpeLWiRaoYqHsgERKB39NFQbQ0TLrkymvYhSRjjDSwaB9SSOZZjFIuG5gKaQKN62+esLeNg
3Vm9S9qKyKs9en3rDnE2Bm7PwfOQtGFXFpIT/qAfDZ3TPdvJPgcodSqLtjiNuXOyrZqSMKs5gxjL
rrWZD7etCsuGCL8MlS1htT1ZZz5rsEVHnF+HyCJOCJUkBwrjr48fhmZK9qDZNceENHti8DQEZXRV
bens1ZijDSmyD/Jb0E9LJCvMLJaN17JA1RHjM8oLUXs/5UsmRqBlICRnzIe9hSVXwsWFybqHDf2C
v5LBXV/sGYKSI5ZT4OhQR2xK5CyvaIvIbV2mdL8GTPaDRv8eVQZBRyJD+4KU66HBxCctRRcoZXV3
SSAUzfkDn/NXZkn3UDUOEUSJ92bRRHFR0dP9x7vYC3bk0XtJbw09OidYdENV+Z96Jm4kol/w2seh
ZEWfGcAlPwmp9m6aomTSH5Xhkgk4U71UBzH3Z0HECIsSBTrYPs5IUZhjEqEmES8OLF+6Tfl9VSMR
qJ5p9j8jmbtyha1FNQCktBwDKMEAK9LoDwbp2V/e3HlB6uTT/LYl5tSpQxeCYs4kl5w+l0mJnwrJ
CY/WjpWPD1neomEy67vIX66mgbnX8ukCmLke1l79MkFYKRU7Rh5HPdRAVnXTrJ5V6t17DYhBAruK
yU7hOEjGDdUnbaKJZmdLTh9TY2cP6Y+UU/UnWSfoXvRqoCbwtWyh4WF9J7N+M5QCprdkelyb/nuJ
zprjZHJMSu1PX84b8Ov1JsXZmjKqmtfgPhMxjyiLq50bVx8yQlD2zvecaYFXajWJOAVwueoHvV0L
8w78N6GRP22v7UqMltnoMLZIoFKAhGMyObufOvSesGnF3pnTh3yC9aaxuDMSAclqoVnFpf/oo9ph
woRii9Zh1KmvxLzaBQ5vAhjpzxmKndDNHySQyuDVJLFm48zy5APCDs0R9h62qrNw2V/JmnjBBdnR
DFZPpB/hMkn7ez2mqmtdBB2caDeY1KC6zNc07RH9i/JSOLQ2DLS7bTVfuzQi0bRg4zE5gLRkkDST
yu5di6q/92GO1RzD0Rqvy0kG8KvhoF2LS9Qaj1bqvoDjKcK+7DDncpPlBuEGztJhXQaQffJWcEi6
Pvv3pYymdm/g2NNXm8G8Phirhv73meNcNAvfea8P9KpieE96aBLNVWywSA8nc32oZWzvUTseVLNw
chIo+7zcJt9H1u3l96GhZ7sTpYc4j4asvC305r1uaDQmYnnOS+Oa8YkwLFbYLVBXMzT1p/hsKw2h
NkyRw8xxw0kbkl5tjiSEC9lQBLwx7BhaQt8HipOTDrMx13N/ntrOmYubodtkYLpAx42sUREFbjBY
RjjTTSX8sfXZOHE++s8zUoeUQ4BYgwQ5XIzubYScxdRruJRWSabPiKJM95oEulFN/jvFoUKezdE2
gnjL0T/scJQGpqFzxxbmIUlrefp9mDjkjEMPxo1y4RT3vbmhUoJADc7txPzW2EApBAmckJ+Ga4MT
SbaERE5ySYm0ZsKfZ8RK4gE72R4+BNo9+qZpvXRb2R0dSjz8eUWD2XehRiAZKUyKqgaIEDBxlGco
mbZNXZM5twaIaGaM/gjJxYqv41LbNmZM3x111K7VxnLvjdUr2uP3eujPw/9m78x6G7faLf1XGn3P
YJN7cwL69IUkarYty3PdELbLxXme+ev7YSU4nUr65DvffSOAgYpTtiKR3O+w1rM0xyetF/VMF2jb
MgXu1NRnR0wfUI98z+zqF+S14zFs/YEzBaJhz+xuqOKj8RRFjbmx2rlYE1C+c2Hv7TNBNi62ycpz
kagcW618YIZWbmtLDNvIce9N6H8ADK27uIeaw7scrs0G2pCRZyc96E3Px5a+UlDlYG3IM3vHdmcK
piiFjVlPZ4MudLs5wuNa5ZtlxuJh21V0XvChBYVxjVk8qAwDv211hS1UeXXFvVy31gcfmLZNdGai
S+BQ7IMQMUZwRaAW7idMbrTeDyo3usfYuoMWfuOUCOezWJMbE7M3Wq91Wg7v4ShHCkdUmU7GXNM3
eHtrYpGqeWzOXYd9PABCYAy4JouELIoGvQ64OyavyiTyboKZhgqaY6ovq49hLF5mQX6TWbCjhcrn
rARFNSMFfzuaYGJIQPloUf2CBCHSCAcqtq/Ihv9XptOt6eaAZtob/ECM8QO6SmOa17aqa5DOFwnC
b5OnIFgCgtnGeRz2Vo4oUdMwdgSaGd4AlXTXLmY5HATVt7nk+WxJgSxFC05ATUfPavqdYORBPCrg
8PmJgQOJk8GE2CFP5AO4+1XtwmmyiH7c1iixrkok3thV+lazYTUnTo7wTBHDZCA/n5l9H6VbekWq
C6+1F3GhNY83GeFqy0kGLFo55REgEkdJAZIrZLk9IK1c92EfbGSQKjZ5sbkqM8EAljRkHtjNJRJp
vBtalEGR4d7YwfAdk8XEedbGW4aMr6WjlSfDNMpThwkaBnoBFMU/9EY1nurF0Ccz/LjG5Ne3XQic
p3BAr8wp5wDdfjCr6tQ0gFpJT3yY56681x0WfKJJANKP8auIB3uvyz7w+Ej8m0ZEi78ifGpHfvLo
TKh2GxyMKJHJdp3Uturbem84+ODxJHAm9awBCCY4tW55snqLxJ9iAIcdxvvEzW/yzLBXicL4aMYu
CO0ouKPFoSeS7s7SuNwTUyMGL6nlrRWxPuwbc/xgxrmdq6HdaThctr1vN1soufWm0yQCmzBRF5sg
06QLrviPf+A37x+SoIQjyqd4JUsOGchi+EcYiO2ucuPbPMnJRpfDMenabYncZJUk7Nk1zR844Rmv
KBstgFuk53KAzIqe9SnL6m7nGmlyVlP5VJQ+Gc7mvZ7SZxWx41AMCGZQkL0Zrw0tf2wStioT6jYx
9p4SUnK2kHQYtgUThKuLO+BYlxSuNO9k/yD8dod2S0zHmwz9eT+mdIBhiaJRhppiY1B8yytr2AQ4
Flehia+/yD0ImfVLG4dvvhU31yLn1Dft5FBV8eyxLzG8LscUjCbrhkXQustLsW369AeR61weXaKR
qmDk26ihGV6nLXhQm5D6VZdnGFtx/uuYAg2tva80eRiRfaxCmZ9wdpCrrKHGKqNKW5ttDjlkWiIb
xXqI+qPiUFtVsmP4uniuuhi9kW40zKYwRfppPyPlu1cLydHJ2FaHHUrcxXEoDcaz7JY4EbFSALma
bW8O+WRY+eYAK9FvDQnzTVCLm8BXj1YBMsuBc4Aud1zeZHGMx9H2Co4c7v543ZTGOScNemd25quL
2PAW8NMptpr2FtvX1YnJnKGGLV0J/i6xM09kSQuA0KbaawNjDxJn4epcghRa8By9hQi/8mmK1x37
ilX+yMZSvyiZPM/pE/owVtMI1edCMm6ZwuJWVtN8xIbLc6eV5PTJdJ0TxZlOPjGAxBdBbsz7fSzL
j7IgPP7nF3QXZ9coq8PMMlpbJ/oY37hawInkL2kv5qct+mTfgte/rfGOrwZZKc/A5TTWE0vIAG2X
WRUBNLXsakx16LXG+BZr3V3S8LhrkpgHYE70c89n6aiBPV7SuMxGUvxSg67fTlaVn3qdPbmTfeAl
LtZdOX4WzOOhuzMs0+t2nUxMCZOkYEk2ogaaA8pCO8M1LephOusmiYEjrj6yALMjSP8tDtjvoXTG
laNZr2NgMaIbeTBkJFMh/LnPhO5VSfNDpUg6LcnjpGNzkjTptQBOv8ZmiFo1iXFCdMPRCZJnJeDF
am6L58AK9k03IGlqRq/RyRSs0aDMPg1BaPH/myMm2wjBslBX7Fpz/p6wkQpVGSDnoVZHe/nCKJA7
gxrRXGJCcmKvnFERYWw/Iy6+IFnSdPYM2BO3zSyew6DHexUjQEvyMGOrVqbbmltjPYbMd+NlK1+x
1jKjiEee5Zyk7W/T9rMH/Hnr+/mVEAMAAPNKoEXKU01u06C8Gug1AbsAjOolxpNQPeZZinAhyrcF
5afG8hvtwLixcbAn1fCi0MVHFimvTBOe8lF/1ePhWKeoiX0WcQgEhrVjDhCqC0yJiQH8zMnHh5pI
anoN2Nx1/gBew6HpLOF8CHOuYSTX3TpDMHrIU1KTF4eZiMG8TFr+CkY+gClufM1pF210bfygjoH3
yzJY4zD2Qhf8IYr8RziRB71Gl+a79MxZgMg9z5xtAFSbkEIc13NseiMLcZx+I5786JsD6uWKhKxd
m315l0z8yEkfSFecWR+1DikMw3gOHZ/hZNE8dWb5IWHlHuIbMwVY7nZLS53gvhnqedxNA29jlNuv
InSftRq3bNHezDkpNNlyYw5ARgz1mqMHaFGv24hpiZ9AIKcNj7IlR1ZvSUag491PcUUWpf+QMrrL
sPxZWnZn6vjcFJw+qKSkMcKYGMlcq7Vm5xJlV2s/+gxIg9/ywEKa/V6H8jsGQYm913jCcr/+eTyE
4TsehX1WVZi5uk3Ppmxlp8Y6YyqMw1OdqTAp0BXakyLLzsC+XmCAnrMAZYHE4g1sbiZLm64tcMOX
erHEVTNl1jyXe5Xp3+RQ7uEWsFVzTIRaGhVGBbapfkUdsB16u/BScC9zhlhirtGM1Z5RG7xo4n06
Ut+iUDtnL/ZDNOSUJAMOq6QYmUY41JYmJdIUYVRSCI5cBpY1+1g7y+Re77hOQQxs/EJcTWCRaG9o
Iu3yyeeC2QygbIwi+HQXMXRauLs8Te8DCXQa9K9xBO88h6HuTSWl1wTzP6YWtftVpM0ZATGpv24t
ok4pSoj/5HDyl1z7OTrL1LG90Q1QrszNi5+G1qG+NSBAeME8o8PAjhF3d1gU7thpgfGaAigLY+Rs
ZiYqG20ishTX3FYKvJBWTcfDQ94fi9RjfosgLcyvQ1DtWLmT1D4gBJQnMhQ+aphMiMv42aZlbAfF
jmFkVN5b4gGW2QuMkb2pj9NK7N3MZOnCpNruEXVQTgJPMRP2uVXjEfnDyWoFJUbziu02AIg8XYT/
U3qj6RF6gXLlSxZfDjRRS0rm0/3AFYkdF1sjwneeseEHOPToDHXu1BdzfsiZF+x7O7iI/J4V1S1y
g2EjsxSJPZAcr1ZB45kDxDSLJOMZbuNiA6gII1jP1kCsx3xWYXrgkbsNZv9By8WDKK1LO0zfEy2l
zA6qg9+gAu1FSVhoSELB/MqaQ19RXu1prHgWjI+UVronwrThzgufg8UXhwn0AaHPVkbfZSa+FSHP
EguTuzc59V3LZT3iKSPX4UuZBJPg3HmdkjeVSQaG+VtrwOBLs5j9ORxeA2kyaWzs4ftLVNqfNvwE
AGSneEDxMtQ2tCTj7KcU2yNCoSUCw3OxTwcl17dRJcEWQd0W3U94yRczZW48sZAWO9nNxxm79XJr
1BF2lqT1H62sBHTpPztzfSF5ZFnyIfnuyBZaBb7/kfr9PdIY7GLUGfZs7gcDhFBUbHqt+8bCH9qS
KS9u0n8jifwbLjtouYhELYKfeB7MFeh9HN6XcQQVn9bqYaCAYMpCw58Fu2yWPuoQ4l2GNrjMhqav
2YZ/hKZ47QPcsigQ6moW27iDCNNooFKGITkGjvlAINODaoo92wvClgr5AbDkAp/4pmtnUPTR/B0u
AIaTFmV9qMdPBAEyXLSDZAUvAb1i4i+d5GPiak+zWdfbLiMMGz/SVhodXj18rVJj78Tbto1rZ58y
Nl27vYCu3/K8nhehis0bN9QxSedMdpGuhWDle1Rh097JnBeQF5QogNJjm0dNW1ImYH2wqFxX5iFP
GlIF5J0qDIRaBiMU2FInqNxtzUhsnJxdZtQaMgQcbJ3+gHaBoyl6Kqe+Wwkf71kU+t8xQnOT5d2e
SA1z5dg4n820PMd0V/gs8NX4yWsEXBGcKbF5IaBDqotdYZswvafujvnCjK1abfIJQH2Iw4Zdm2Sk
2wVPFgdmLg2DzrP8AYRmk7bcn2Ncp7RLAgQd16M/je+2HQ48DuLLNBUSbd5tNfrxZoTyQNlO6oeN
RUizGsJ5Q2tTqsDe10psF7QyPpL6jP6uWnf92KFBcW/JGrGp1Y8ojrNDJ4IHC+MpATdi9Eui5SU8
GmZTaaRue0Pma5ab8ybp1LWsnksEvKbetYg6DzSKBG43NzVIY5xPwTtgzXGbT3LH3tFfTzqK0Wiw
lrSQkT0mpLVkUO2mcvlkAp9UnwUSh1w0AOpTviUDsMhJfl+KaS+fm7MgrCkkc1Sve1z6TF9wNhLy
AD82kuvJTZ9JjlulvIf+fpyiB+7PB/rnbxEqfELdAk/iNDQbaITaEg2TpHB3M2tVNMMVoXm0i4f4
oGnWGfocjU3nFqcgXD4mqjM4vOUmNsQ5aqKXJjef9crIV6W4j2brQkNJfhQ6li4RtCNI7WM1ffD+
Yk2d0XRmoEvrwSbPgw10ElpYhWC0p/T5g4bLI9QfZagwm2Jhg0tsYWd0xZ0bb1ggkNjcnBgUQn9n
afHh5hl+1upVOdydsnLFRtbE/pSOs45TLhUjzw2izjKP2BhjHxVAr3lxe0RKKKPnDpdsBl8OmEBV
JgdbaTV3x6w/94SW9RYMJkGxBHNtWGPbIaJe0xcwNeNyVvfvTtG6a2tOvqNCWvuDdUe0SbA2k+c8
gB2a5yZqNLRv/r3lu/eBU7611XgIB8I5NPyReJU5Tq51QiWHp/zWCpvqmChEfg3wQQU9aQ0EaRUG
aLQcu7vrJp4W+WKvQs9MteYfEL1z+Lv0wKkdgFJua47b+Nkc4mDXNv0N683yTHPEdUFvPEGCMMfW
w8QcoMIvXyf2UGdEDie0f2vd9J8Z9APgjB5xRdgrGWELH6i/sQiEFbLo8XU5r+duvCRYBVm+Mn+d
WwKwM3Q0owJ/H0FEt5xw7UdThhZc1it532KhrbjIPa3Oq/XACr1Im2plspDb9D2hsaFL4nzCmGim
cVnlYxCgi4C6UPb9CVecibIzJGXDwYRTaXs6fzuL+BUNd7bO5GiVkNqmLMJXlBOiSXWjl1p0jwMK
+UZDjWrixh+RJhCS57ScYeRndOu50S86tCWo+E2/L42BUPN01/eEl4wOHeWA1m1XKbiUOpL6yeq/
A3h6Um5FlZ5VmIcc8Ddc+risoESOwQ69At5FiWI90NMbbtYYiOfN0OjObSCX4iOKOIh8ZoWZxhEM
xXvdLcEqBvavBOZLq3WvWqZr+xkrkOdUJFIMBcxNTVtbQ2RCA6w+tNzIkHeZQOIQWvkJ6jMpPxMM
Dyxx+lMuHYY5OmyChIejIJkFCSoo/wkzExhKOqu4QPrXPs6kX0vY54gQnBtoZXy+dHAkg4q16Xc8
C7UEEy4mrmQAp9KDoVpZiKOgCUXgnuiGDATKmE2mnTWxehjIsMfX4W7quuFUzNbt5L/bTG07wRDc
KJp6h03a2iCWDVdjknHe59bKjgfnFtr0uE7D7ono3s8ywGhiV8u/tUuMLdwcVswD2TJKz0Ft0pc8
yThEvsV4ANYzVsyV/hUke6gz7UoLivuBvCNC9fDFR8Yzg/T3ElTdqp+Ta2VyqVoBqm4K32ndwkFc
5Hiq63WPbt3fdBg1lwHIbDDC6JLis5+An+OOptL3UoSaG4g0Z+bO7ToraLTn2o09OuBFmtL9yKy2
2PLAeB+SxkCTwjZMKyP6biuBRhWW5hFdNIe/YgIPkfZYlEpxo1fb3py4SRusl34StYcZM9O2DprG
c5h822Y/L+ZDAOI1QZVpPvo8fvxjBdweC442ni0ClRQTvFES+VKFmb4K7T7cuT0fO8Ozh3rhdOvD
eO0TbuU07z5kqd0mdCSpTySGDd3Nc+KF/wyqxctbHNaub1GXYiEAAJm8BwkxzcFcfJOYZbFCid0k
YzKX7ZD7iEdTYyGFykhFw0sQ7I2WcyvXG0STFb1UQxBMzyTVsYE4zPZwNhr5JSf9GzMyOkiT45EX
T4eM9ApyMx0VTnWafhPlWk5fIMpvkysurJU2I+zORXzmnpAhn4kImHp/r8r0oxTWzQjGaJcR81Ia
ydNc0LeE+PGLWV3p2a7kVj/4yBSNqrnOPk/A4jXxSSF2Na9IWJiVSDk3ImxeZZ1coaQ121lZ/Sqf
xGM4dieVNcwUWgcD+DKnYrOCcYCHZ3DRuszcc8kfFYeIF0Fv38A/0wNJ2RMTApwZ1os7Fk9xzqop
46HICAfTTl7nwE38h4yb3s6tTR4P/qqWfLFB1EF337Maux+Gkf0RDwHKrWJbzhyAsK53lkpNbC3h
jww3apgm3vwjfBLow6A6T6zDNcbnCBy8KOepJzIUdlab7JRi8EtimyFt3m3FQhEhOteS6udV2zO5
dH24MIrIM5VAqkc4pa/mgYqyFNxMdnziXD5g9jlRuR3qylYXlVvHKOyyXaBVISP+9L2I0DI5ffJh
M99fD3zk67Yb3bVW1qVHTiNPpsWuk7RfdqQguyhmBGNNn4mndZ2wGdpAYGI5mmncnpN9LNsuvzhs
F1abMc7yDyZbN0kzfI2xD0ABpOgpC3jahKZFCGDDQNcvcMaUjTWdpNFa90zdNn3dEnOcm1jORhV6
SPNyTLjToWt7stXwdcC7R7CXbBGdfiZV9FiL5pm6vN4yjuRyqqjqyoaK1GVgsuobgmxyezH9LLJx
ElNp3mb2rtLIbpjKTsSTTIfKjb7baNa48pNVbrpfQNwnT03NfZrLgwQ695D5ZXL6/3Ig/EBQtqby
6z/+52fR5W09Xb/o4/Jf9T1EGv6THCgP3v/23/+uB9J0W/5mS900dEtYpFtKftQfiiCCKX6zHCXR
9Dju8h2iZP8QBLEU+81kcYX81HZxHbOa/09FkGbovyEtEtgmDUe5uqHr/44kyFjiGf+vIMgk1xJF
kM7c0XBQJlnOXwRBgmhqnMqT+VTWmmCC1lcvAmG+WJTNRnUe+DcsbqDoNk10Lo2uJEgLjEshw4tO
hXKPm5jBBvgrRf6bYz0I1UGOUw1QPijVl5YN0O5Pb+8fqrQ/B3P+GvvNK7akLiA4Cpv3h6eK/auE
SQ7U2lUVdE+t5VeHtqTIHwohcfoMS3Qdwb66jWAjhNvy+x3wX0eC/r9+tS511xQWnlZX/SVMN4dD
2kxx2D8hKk322ZTWNwxmmi2CHosjZhSnoTTe2si4Jr1ovTj2U2ahcXKpWcjRMSlu5KDHOJX0dH1V
9iOpYus8pP9eCjFvkaPbXFu2rnTGR3z99S3K5kFl7egXzxMWk5uidsJbu/CLfRXONpD7bIsiVezG
JIdr3eydMrM81lYJBmFUwGxxh38RvGn8KjtbXhBWXa5ym38MPrbl+3+WnU1xaiIWmp4loQwPZmAY
JyMvD7Eum11DQAQwTt6WMO2YrZUozmF8PeZsMld5g0ZrNozgFPbTrqnsTxXUAJRdGP2Nbjq3DnwU
MJwkLFRYQ4lsiv79N9N1heIecSzdNMVyn/75tWttD/KCXc2zqogsa22UxzNMqq3IlcOpQ2+EBO2R
QONT3TGrnGK5d3pjImVYbFzFGvOfL3/zb++lK4TkrsWjRUS0cpaI0z+9l2FPhE6cld0zMVPusWcx
pGqGCNBr60/KV3b3vv/e97a7bWSbnzunZBpW02r4rkGIIBp3M6LPMQjze84yW7JulMW61J1XTYng
7KDuWxVo01miMwrvDBKBNR/6GbK93osRL6xJabAvAUb6lTI1d8feQj8kSHW5pJF1TOhDDlPWvFSV
UJ6VxI8VSaSXRpcnFy3Fa9bPlzYa5wOb+F01D4y/EFRciCO5X0gH3wiaYdjSZMFJ1vMyCtqmpQs6
AMT/v7gs5ZLG/cvDj7eSx58lbRtvvrD+cj87fm8YjTX3zw7It7ck92Y9ynYOnpxtDBNpm+nqE3pb
vcPP4XrUM7QervB3EWHZLCDn8S70sfqAlbMoyqp5i/n+jiHnvDfm6qZHGcI8SM5vaJ3em15P7otm
XApLk+GQXz6U+FMIcuCMDyvdPI2Ze/7na+VvzytX6Ka0DJ3rxMYp8pdL14nGKCV2V+AYJlkOTVx8
i/akO2skGngT9fmtVmSAClV8+OdfjAL0b28tCgXT0R0pKM3JUP71Kh0GVYsCQPMzo/SjVSXPSRKD
DqpMXAXaeIOw7ISm8NTR2G4spF2MDAn70JXvrrTGyrHn5PWGME+IeQNRY6WcL83Y2xsM2wEuJbJ0
dYN9q04ZTH0HOKXRiRWoJjxT5TDV90M0mjvkJQuVZuwvYNKXnSiSzKa1CZQZa1zoUx7ddCkDdb98
J92mPQ2z/sbhfCsHBkb9groSifNhsq66uyrM6ez8/HJNLFDCvju+mlayxYxXHf0qxEZfcOjkGdim
lm2PTowacBro0r7hIa5FrcRYA0ZwHRSLJD5QBym0QxmWkNjM+aDraCHZlMA/zZ1jilBvo1gaUx7f
YLQbt2nC2tIN+0etpI6VwrgrKzUTcSRT5LOuuSa9lQH/zI3K1XYNQcV5kQBAGyUR0adZ1+59xabd
V62zcbKqJ6SNYa0bv8nUHi4abb0TkDViM/7wWwYoZUqKHTlQzJymAnp8hmChdSL73C9ftAxJg5nN
OOYI36N69kjncQ6DGYgHmbo3nD/Dmxnmb1GY2DsSLEsYGRrOBjEf0zTurkheNk5nlLeacx57JEuq
SZsFw/cO2cjfVUbWPBnsxdKw8AJ3avb/fIHKv98aBjeHMCwuTsuQfz0iXWRubM4a95n0WpT/cfJK
gfREbE5xSLTiPR18nA5jcNc1pnOU/UCsYuJc3dYUO9sn7SMaW/JqzACVSomDsAMWGKYSiSbktnWT
M6EG2DJsmH62G62r2HGx6mXorz+18r7BQ7ayQhEx+MiKDfU+i9PE6wPNZ3pnmIwxxK5vEw0a43ii
pwtXtckV88/vgf5rGDan8nIo6wYPCGJ9lSP/UknRlmnK1frk2ZFRf53TsD2XvX2vRt2HKsAmKfFL
bO0oCN8nM6SVZN5xFzHm2AxQHA+NEuYRd+rqn1/Wr2nnf7wqzlnTxhZsOX893/ocj2zuF8lz2ysN
fh2Sqz3+V5tsleaIJLq+++ffp5ZH0a+nAGWvSYK5SU3piJ/Fy58O1LHFjekUQ8yl4GMObNJ7twFX
aLXxYRzIy/bzYbw4c/zB0qdmLLeqRI/70a+SO8XsxxhFcSQu4mANkzqRFyZXTUFjmwu92Tc+TWFs
NM2aOSzcy4lYS1vvvJgJCHtYz++taFWGXXhmcxRs62Q6+IBvosYuXhAbFcCHOlzuHMB7PQKrzzR+
2tWYhpCQtDfaHCYngF1wNkfWQraWvvmBPM6RCv7FSUJX8fc3iU5EOYsRgR4ej8Kfq44udim6ZxU/
z63xZXaY5g12p1ryGsSDulaEQXuqID68yIfpIXett8FANPLzk/q3DCm7r+L2Pftq/tfytz7RddXg
Rdr//esfcbH88UM37+37L39gwkTLd999La0e9xl/9ff6f/kv/7vf/B9f/63GUXDD/deN43V4z7+/
/9I5Ln/h985Rit+4OwWVpwuG39KXivn3xtFwfnNMqCm0QRyw0hXcP//ZN/4mTHp9lxg3vs3R++e+
8TdHGbrJ9yzi2lxbt/+dvlEX1q+3jaMvL454WlpUeo3lpfx6RZCyt7Qe9oMPuH9VGW6wqnz6DPej
rU0drRjQtGaG8CMgrvXohTYFw2rX9dmdyTNctOLQ1BPC5uLFR+y3rgV78toKtyMROUvqT75tnfoS
drJmMJ/Ve125eA47yE8wc/j58VujTV5fZ3tnJH824dm8HphbElXfNreGTzYzd4et9Z8YFYEKEReN
NJOgZocVS0MxfM5ls7W14aRK4uThMwHMIiXhDV9kaPjHUvRn04B7GrLoX7ewE6HVUKGMKCcNtDMh
SH5TVIdODeV2aEKABYBRxx4ibdIUT6bbPtCcPuhoC7CmPhadNexNp/kSxhN0NWaX0vcYZH4Oetkt
BQGh1VAo4jZo1pMNlVOgA4ar5p+KhZ2kFvNNuGfY3HPvax+N3T8oX6Mvz1wX2VmLLNC8d/p2lS3u
zhRRz62MbITZ0YDqIqiod1CA35dMqTbhUCQMKdGZZC24i/hQEgrk9CFyWhXoqxp1dTpr4TFg/LBh
Oc8eoYke+misWADAt7TAEbKH2NV06QxZkVYUcbNTWsGA10bPEYAHd8udigAx52Mxgd7Buem+lWiY
2dOgq/BFcwqL5Bs45Hkb50wE3TlRq7ZCWD2PmEdDpuXJWLW7RGd/7U4dEV/Z+1CbgI7xe6BPPtkZ
+TAd+pW1ZRpPyQCrrFxIk2OMXCILqZaY8w04UVt4AvBmyYbRchl6wcdQp+KEi4F0dS7DaQ6bLTlU
W5aS002KucjShL0bLYehrap3Q+0kD/QhpAfvlRGklzQan0F5w5gcdpMegxio0Hsk0OnUk1nDY4y7
srz4CxoVvu6qw/a4tajaGhTrGxxaxY5x0AajK5TLWbAYGLny7eUSCXekHBe7pkhfcigPIZcXB9aN
qPz7utPItkRneM5nxjFswYTnMBWlBE5OuOatXZ/T8kWoXiNX7qM+aHa6Y7/6hCfc6I3cWMmXLZEq
pd2rn/XGTpR6v+sq8mPjFEWO0yQ/oLg5+zgEmR5C74orQMBgZphV0+jpP4AMo5Ts0++qil4xSLwu
QUOBZcxe32jPymbDkGOqtoVzh4GrsUHi9DK9a1gFgjt+cmb2WGMSPBrU2pu5h3A0+Psmx50s3BAL
bVLuxpE5Zlqz/RTDfUJU16rpmaN3PdmXarqtKhv5kd1YB0xf5NgDCGMo3d+ibkJaDeE1UcnOKuHL
zmQHHZt6EeBBic5+8qIBR1sLQbpaWNJioUor8NLmWHyryXDcEAE5k6OunbRMO8wp4cO6m0Vr8lG+
KiII5ywyTjYAa8Nmz2EtTOsRuHXVfxWgrruFeW0v9Ou6U6+sEp77voPAZAUfWZ0/6JROEOXbHxKY
Fg2QOuPt8WLg2mYIEqoXTnioG/MA7LF60HsT7TprNC3+lgflvg3EesrZS+nAu1kGPPjtG7u9eZUD
986MTmP3aKPMBvzNErYFA24uPPD5Jxl8YYSHbhesC7DhYuGHI/yMvRakuGoQimnFKwoH9nkqe7J7
MC7SpwFmflarMUGS+B3gMhnBLN2HQLO9aERS4kCS8hOwi9gZQKcRMBi5zktE3iMajQlumU8smBFi
KkZyKaBcxuDSo4Wbni4EdZyQNClA1UWKFwLG+ohlgwb8rlTvw8JgFwY0dtOByx7XENrzhdWOswRq
+8JvDxeSewD4K6q/aey7WShk22Th9aHfY2rRVjdOYhxqsPBZ3l2lpb+EOEYq5BtSc4010SDxykRH
sFJyOLufaczDkM7LWI8OesvwNluEd40h4sM3fWxhoOMEDih4/IpsYpps9hk+0JMRl5752VTNccKz
vLNH3I6av0XZBgd/IeKPCxt/lvg88B8xViOHuCrB9BmigQBcATBCcwgzZnkQPrQLdd8Hv9/GpXlj
hdMne6u1r0biBkD1TwuzPzOZQhh2B6ow3xm2uIiwujYL53/InqHrfp9Y01zsgCSAeskECH+mAyw5
ASaBAfGSHIBpQG3JVswO6ZIroJaEgXbJGqgXTSiTz37bEUSg0GFvS0k2wUhIgfiZVkBsQbbkF+Q/
kwyINPAH+FssaIhmsMg7MKJb2yf/QC5JCMpaHDUOrkxryUmIJYkJ8ZKdgKXyWBT4UApiFSIUEV1t
k1JpkrjArusaoscciWIAxNHvNEk6Q2n1h2nJa2jD+mQLVLlxML5kPzMdfqY7EPNAbupeJ/YB61Gy
lQRBdEsixLJwPM0m+mndPppLakREfERDjES35EnQ5WSk1tv3A1ETasmcUON9uWRQlEsaRRnegdZF
O+/mr/aSVwEWOt/MaYvfO2eaYnf1XhFvAZiQxR+BFzPBF3N/q5fkYMQSO5ovzRO+WkBJ29Qm5RsV
6BIYEOtbseRpDGF5rIHkbLP8PEd3QSEf2OfjSi9vI5EjTWX/46dIeXMv5JDjnBWvUzR9RWW6g3tM
ZHd+IWyUiOJJeCE9zJY4M3sVsB5L+kcD5tW6xZlmwLxaDW3znWoN5EFNGpuB2meTDfW9H7BpSjrr
Jei6kCHheMnM4TNKNdoIBhAM9+hbdcmZ0buotjmN3NzNVlrPCTbO8C/ZRoF44SEKZJTfZEfkV5UD
zon5XHWsXUXjfEVUWQyfXxPzacDQhYB6YkRh4HoazdpLAVTOIVe5CDrTgz0fk8KuEa/ySjd28Rvs
ejD0b4pFiRHY1YcqtsWobBKW+ivcJZgHNYDKMLsmM7iZil2eSaXBJlK7hNV0RUDAPr7A4EcC4Wdl
TQCfWBMzO56rFXLPD8xy2OAOtiy/D1R1xDLON65D5ZUSOrkxHe0JpOwnFa5fd6d0xgjBUOEHgYRb
N1CpJ9v3oSdEoDAKxYE0UL4w8EQCd08w3SYIJeGy2TuvQmchm7Onxe1nPi4sQ/5H6bANzTlMHQ4r
Zr57qvoPl+ixrGFUmhRvtsr3dZljW7JOEFDN56rOoedWEQR769PItGgDF7PYsu4IvX6IvzRnPlNC
1QcrwqPS2X6L6xCxhRqCkEeOuSmKymt1LbqkzH31PGqvan5EG07wvVpIINFbQgt4hB92FJDGvKbC
CxF30XVwFu9OLt6YbB/70Mie9CkkL/b/kHcePZojZ7b+K4PZUyAZZJBczObz3qSrzNwQlZWV9J4M
ml8/D2uEma7W3BZ0dxcXEAqCWl2fj3jNOc+B5XccBFFL+bRRYvrZi+FMA6hp685pwGzW1GEh4BHC
6Gq5zKv+VSETI6L2QZoKXofwlxr2OdR86LCUk22rrPXWDOdy6SXkS6Gai1OJikxAU4Ha9z0E2IZ+
PKGyL9tp0zvDamzRhbT9HD8Q5hvlpF/Yy9IjYmSHD5sbzweemqlqE41odwBozHfAampBopmWPccQ
6PHGbXv8P2VHXdQhfXC1q13Ps3GTx21QJ5Fou/WsmJpCQn1DeEHOXB4DI4wi0nBpePCuMguyzHrp
OSm2sRHxrG4lGJfhV2yKCnL4gOpyOeD8WuVi3ASkkMaEWRYCAjj68ZcoGf37MK9FCI+wwvYbRnOO
Th+KphNDBjR7c0W8hLPMdCSvnYFJaHDMcl/62tHvs3YlZj9SpbXNSQ3FW90jAiHqYlnm3WcMDGZA
M5G+15nxAI75CKTUWaBNA2SGedsAPp7P3uxAaM1G79Crdj2zag63nkL6bJgI9lKO8u1YowhRkS6X
PBpxsEnYX9gLorOIiBUhe6I/Zwg1NqzbyfqdHUXCSHaNqIlvUcKAV8M6G+DNLC0tzWOIzjxnUInr
sT+Puvj6xQh1c1TJ0Qh0sPatn42Hug7xSnfTE5i2xUAEo8U3Go2tgdkGHyrPDFWIpm21SpCAqdso
rP1GAe2KQLo1dvZNMtVYJ01G0rTU4cF03reCGG0c2MvGa3IUNMztJE77vWaAG9GRxq6Bbz0IbXjz
Ixs9UoHtJUUHdGK+x8QdV3DDSdcyoc5K7DsG8obspnpiWhrL+aFSymE0fNSl3SyGIIaZ95G3BDUD
B4M9IGhHMuWTzF6Yj7I2PsyUXZEdZ+EuGIdvHgeZo99R3HHjdsgQBUhxkmjXne/JAz0CsV3Dk8M/
9SCfO4rPw3endgnbaYNJENFF5+ZYI/oFl9WJrnU8lYCRg0H/EQ8LU0C+bWLuMguoG2Pr1UhUPfZ6
q1uXPXxz1ooR6Dl0zFzcvsyv+LLireYgBE+Seuf2Q/2gOswAdobIu33npjGP3VxIMIAakO9DEo0E
mdN5jwFhOAr+qrrUbzjM8bWFBdbOIIOOPM3VZCTXfGG/8WQxtcyI9D7pMdqTbp6kdzgsZ8avxJv4
p4GvIzQ0+KBmXK8HOz97csDbWNHH5N7aNqR3fUT2kSHtjV/CtseLCNcWGTYiFZj8Vpteal9HjVwK
uFgtHVQ+Ig5D5joBeByIe6R+LC/wtebwMFyWPQzQkjak9smUw5W88TpqHo/MiYwvAYtcel17yWIC
tmTun30tutZxxaqNHneckude4RcuTBZBbvblJz32H/lQC4BIhEhsEI6vWAW7fHUzdl6ORk6ug1sj
U8dBx57Hq9UrkEWx3tWoh11UdS3fpR6pDXbXmrzW4Gg3qOHSzFnTytLWkNO7JJSST900b0p3jtNg
i6NvoBtjTDjIUHLUwXofuubT6xpnppWjm5H5baI6AeVBrVuoJ9skT9MoV8CxvpND8SgmMLasjbY9
bp5Fa1bXJglrHIzOsGyTI+suym+/VWvDhb6MqvMhVbh3jCp475LqyM167UFw7Fl5defMBoM84fEt
xHeJQ9Q1fC5eQ2AANZKLKohqoCxzGrTOLceDYXNVEy+zTD3b3er98Fon/srwrB//+njxqcj4z+/T
xF8Twv8ZNZ6jH2xGiq/2L/9f/y/NKU1Ge//nOeUT2K/o8/vnvzGu/Len4uP7n/A387/9d7mL1P+G
JIXVtJC2w07BZv74d7mLNP7msQoUuk4BgXTlD3IX+DfCBknjIUIRQIx1Zp1N0bXhf/y7of9Nt0wP
OA4iGGF58l8Su8wz6j8M+m3SSnhenic8ydTE/jXR/MOg3wgQ+up4wJckPqlVTVXg2pChRPSSZtm7
XmAqVI21Mx27+Sc7DYar//jQ0hPClC4iG0f/0/i8lhEthCUoyZtdHWqPkcNRY0CQsIbqUVMOagd+
tGkyvqRWAdejNxqU4Sl2/XpJxmqp9hiUif7obn/4KP8XMQ2SkN+fmdSFMFABIRdhXuxwNfLP//Cm
1FXsgGBD0Nh0hHLE2ngP8JhuPHsEMJfpayPCQ1YAPklKaw7hc16ZwRJQDCeB+xeFg9kS2FG4SyvB
WovqeiWF+uoT5sGtJBoxdhDbVVS4u8pm7uKZXLsxNww1ZL2qy3Mh9jESg9pojy0RrBzc2PS4qpZe
S48TBpKZL8lgP1qSx7h/5c1xg3MByZnGA4m3mFuOgIRnewASVgGxT7Vpzx21hqx3drz6QpzgTjDP
9av4w/CKxwE6JvqGS4IeE8nOi+OZdyIWZ9SLt+3WHp5vnJfJB346bTlZ1rOZOownsRuzMby6FScd
nhrIYp21klr+AzkvUJe8PZOjcbeg+CSZC3+zp2B2IJEK7GTkw7vsbP0XH/yqlbvDXjPrXdGIEx0R
RVY7hCS15Tth+4fOjnCFGSlyWONHacy4I5K6PWHew9i6syreZT5ScJbC3ISgmzy0hAtExAHb3KwE
iqqAKrcgHZZ6ir2nUeHFa8WxjVkDW3G6DmSF3w/ZfyBwN+XEYVHaQldC32w2wVcxeOipP6CKfiJ3
vfo1ZpppAl7ml7xwyWp4odWET4eBh1cH098uY6HchYbO2Lg746PCTFVFa8cO6NQzDKul9J4IXp9V
2oSw1OhUYxmiQYmI8eSrxX44WVMh2DVaIOQyS0ZrtGyBtib7KrkEL0PP1wwlq0fZxeTG1SucYKL0
t53OEk3XteeY7rgPw2CpofFbJESTu4mNabwnq7LSrHvbIhdO2u9NmH55UfGYVaAbugAmlA+Vw0dC
QzqFFPsCn3qHgmynqeBsqoZVQ++fswQjWMKZx3xe59ttk85qM/VCRCz43OWiGu32kX3GgQAjE1f3
GnU+quVjaZkg9caXpm5gdbvhl82nD43/SvE1j8zzirBo4LWlNj2lAE6rusKjYI32NnNbZ9tLhUQY
l6dTlMEdNRqW/DDgsclFO45Rc4lNnJASDBafaIoDtRwPNbzKcagnwNuPdm9ug4x3BUgXnHYnfU/9
n0Y7/BgG+zT29MYBrzmFmJNM87oyHcuVl3aPTE6Zj7kluu/xrZT5tK4baDC6DBoc5PyB7O8iEaTu
MFpKlyUCcv2FO2J00CNxriftmtty45jpj3a6xJhpeMrJyO+SDJKJaRhO+5lLlL3PX+igKg8+gmea
fL509r0pOHzTQPyMsIvjwyxQd1h7oOj5NqXBWMetnTMI1RjC2c9NVr+2kUMkTuowrgqOAM1gLtJz
EvHN+K8pc7zizitWRf7SiolKEGPwpofFx9KVt5roz8XKLT5N5GRtZt4LRlS8pXOv26YngwQqyVZI
JAZfFYMjGfrAY2C1vEhmwLk/vOgIx+1ee/Vrfg4MzJqFS2Wp4vY4TeoM1pZWIuIZw5t47PVkG4pu
b3NJQJzCvE1UOP3LnOGm3wKl3RMvu9m5bEB5Z/hhMZNkYplr7VNti4vhGKgtfYAr4gvV8FNrReGi
gue1rHoyYCWdhsZkVOTuE2YQkisrsXEoPDmWnjTbhvDC/8Wdv5th3l/wTW1ov+++it9xV+ho+dWN
EMVjT7drtP5aReR8toQMQIoj0SQNbrYXbVReQx8K03JpxDNVu3gtreFlLKEOzMy3eORg4K5Io/iT
MEmk/vYBSUW7Hm3uu4EwVb08MsthqNMGH7FlHkCKvrRohVZa6D63TYbBJexcViX2w1QGR1376SZc
iLLldUb6D0M4h9yoX30sHlgfHux4ijAwcaQVrbiS6nnibllHHYsfAYs0ooD2r4URfcvReWAt5YoP
hLyMmbwM5t1y+bh9FxiTDUPbaetX150OjcivUZKDKZnsm2P2Gzag2qLRnSdINPglax5H1xfIRB7L
JHx3zPhjBMLMcbXG5MLeiWO1cp8TiNwO89IESIvrcxMGQ/gBSoMOxj2NTgP6Z4Lwn5fGexrmpzzh
okTSbi+sKn4P/INt5O+/Hhn/ZLdpKp+fQ7bS4hAr3yCaXZx5S9A5qF/r+B0ppEsj31w9dHmw0lgB
sEQYAHcazvAwpktZoxFCkp8S+yMurGE2dgFqT0L6gkq90f3sNtiyX9vmE7cKg8IAVwbt1vNAHb5S
bbGtKkMDqzd6y9pPPyLc1W4nR4KquJ6mKnv/dduXNkp/WCy5Fn6pkLdLDf6TadJhzHIBMiPRND+7
qjuT0rin1HlK2EItJ7syl8x4MXInJUb03F0l5TKp48+YN8/vaT44PTZWHpdLEgM/qi5/ryL73sfu
hXQCopUEAYFRgB0waXeqOo8tpUp0CYb4KlsNbl5xy0IrWGN5+PKJg8LyAJ2mHrQn5YSfiVfcFLHE
kVd9j9PSWNcmJ8CkmJyNVvCV2apZhfGlqVpz1c//Yg84NDaKW6M4JRXkdxPzcuTdsfcwcIXfsyAb
bmuUwI3MKRTrwvXeRDQUtHgsR1OA+tisIeGeqZSjZSjw8zVufWpoCWNR3DQjPUVTiH8pjx8L9B1Y
93EBObV58KPuWHJCr8ek95ZvBZlAC1XwZlXNfL9zi0gDqz/BWyfoOOvWZUPMqOQTX8FXKWm9FEGO
vrFJhPYDnSY/7ICZ81C7H0XcLzKT+JFk9krCGWt97tKWE0WLxifIHuc8UOdo4lsqR844J8+2Gk4j
vn68Iwz73snnu6E1f/lVA1T5nQwkJzeugWy+W/4CImqzrYvyYmpAeyQ3zuSwkQvGaCsjBaeeieiI
QygtNcInvGvfMlY0GytZdvFpavLHwkCaVvfTcpx6AGMJZ1CsLBAz4fxfCrZM5cFrtU8yYBnOT+aa
ByT+1MHLZvhEneZecotbwaA0fQjS/NlFKmv5/dms8nc8PDNeC9ICeea4ZZZNckJ5kC3dAnYZhNkK
K0zz5JbTvqpJsUBhyOY5GrecDGRCoxXLxSbstQMV6EtiYgGtdHPZkayNuhbFUJ05OAD16Adru3Pq
ed3a8NUlyMrmSK04mPxRxny5u0HSFmje9y7wLl5T89GweD80Y/phj8Y9NWHhKIqx1PY/s31DEuXK
RS25BTa4CVIGSkbZcNNx9rEHpBbssozz4eZ1pIvF5Icoq9hjQqTe8VFLMLpbeT0b6lJZH1gJ+WQH
SqWsdt7xsTz9dafx5xZI6hbabxuprTmLU/RfMqw/NBqm3ziG19UaqD34yiyDL23K1S0Fv7XavpoE
nCyg4s4lo1GlN/ZpTEnqcpvY7eGO6RqSteE8hT7m+r9+ZuaftIB/f2b0Pq5ApYxm/vcWCAtGjXOd
PWqsvtVF/62egk+M8ih+2acWtbNG2jhg2X/qwvgrTrrXyCeyvZfBd8ANS7MovI3VJ0QicIyXDu52
t2t2U8s9HlFFdF38bluY1Zq5MGmKrISMoy/NvsRbagzL/4sXY6GeMzxTGiYuhd9fjEZKI+4EWheS
VTdTTyFQkltPcEe4qokekfzmJ99+ZGZ9NazslmcT2L7wwNFxRHACY31clmN2SuYon2TglrLxJNqI
P6sMzBPUs9fBv3RoPRal1906XezZUJ2UgF/916/E+JM6+9fHgj8G6x5DAcl84PdX0qsx0tU00zVJ
f4Awqb9MgLeXCpNoKu+kbuorY+LperiVPaG9/fXD/0NfzNeVhlwgK3KYPBjzl+YPX1c3akCJdaEG
vqo9WzRmpSYuf/0Qvyuo7F8vEHcQSn5nHm14f9Jfjl05tr0VQNlCqwwn4qJ07dAoztS/fhw8djzZ
P0w+5kfiISzdhEHM2+n+yRBCamjGYRgjbKrpmcdhfDHs52Ic3hKlzlOqHXJCKSy0/gvHnI9002Km
XjUohQH8JhU7PyPl+5C2aG1g4hNUgUfIqYwXGcLRGastvyDK2Tr81FLrXhp80YvCPobwL+ZHkFS/
4UjVX/nZwZHhkmhJnf1U8pU21063UXnJi9PqxGL38TWXaJ54ALysjAFkLTdTR1/DhfQaOQSvRA1j
1ImjI3fmOOa62useWXOavZMJW4qS7ordq/GFIYl4nLm6mVt/qccvRn4GifQofdKA82FGzQT4nwuV
XZvOpXnIT0KvHkeVfAVB+JWPeL5T/5RbLXZOd5/87F11/jWoEfb00lIYcWH4T+wO+VYizBmd8Tmh
n4661xBTP64FNAWgaFwuiSqEItlVj4FPW5BoBylgMwg81KIMvmRqbwI/X2LxRekbDGrZkdit99V7
45Y3u3f3OAFPWi8vpcVb24bFY9PRVM5Nip2CrU3C5DanqLnWbG00JhSkYXAppurRKyZ9Ebp4CztX
rUXX4ro+VG266nsMxEmx7gXz30S5T0lGDcyFgeM7qFHtvHooC5a6WLrOSx8nT/NvgChgeJFyvERu
cvRsil0/40XmUU6QBz1m+DOu2GZXfEAIxlmAEFyWuAtYgN5aK6z7yMrUzoIvH31K2IE4Qz3/GlTd
OSy1n/lQxQu0Ws8WqxPX6M6mFR8VITXQrPdtPL2UU/QZzutCIvrSyL1YIvjwKeNVJPei5V7wXJT2
oviikf8Oa9jyv2UdXzRwdWfoNhR8pZYsWI8FZX5DFn8Z4vgU2HQjyeTpyxDxnNUyhQg75ylRxesU
G3eh4o983qEaFaVBODdUEdGCU1gdRMWNnc96MC3+Shr/KXflLm0ZfAUBF4i9NWcUZS2dpxgRIDG3
/LKQtYPesukgaV1xwkDdBrMN8CX6hFAUuPl7p7fvWE5eamBmCyb54HKRpCu6l6JyLoQQfZhDv3UH
lvlukXzWOrFWCUkaiXhOIblVJkyJX8fHvyS7/f9yLi64E/5iLg5UpYl+F/DO/8Z/zcIZakNYx6KF
u8B2bWu+vf5rFO78zTYtGOzocFG5e0j9/lvAK/hnFo4kB8co8lr0v/89CUcQbFrMwomKtLg5EOz8
S/Ld3283x8QX6HIXGLhQuVod/U8XQg0LIYwqTtUhbvJtb7njUTfkaxgF0TIYtWGd21cZq+DguvVD
MSbQ4yLbPYUanWWUiH1TjsXqD+/e/zKK/tN9Pz8nXrBp6xjbdNeiePn9xjWbiDShTpSoHNtnQxPO
WSPibW3rQ7otKpZ8ONlYUOOzvLM8Mred1Px/UnP8XgnyFCyL9wNttaFbQv+HexI5feHrLT+8IIyS
lWDgrbsURkkI2EzVUJabpHHm/e7nP3vt8xv+Pzf0/MiS187D2w454VSyv7946SD5oU2k507EU1EW
bF1joqw7gxQ9dDXqQDr2F1yq7Fy0Dkk5Aq1Ki+oaj7huHBoZFM8csECeChACViXPZh2if+jBH3TX
ALRDDtv+PJjNcCWa9NL4YbzJQ3GbxmrkMqW4AgyDJA4uPhU8hHnrM2laa5e6Q7ipNEZH1iz+Aoku
dtLNmmsSEGPeMLiiTc/WfdR5W6PA4eP1bbWTCtV2XNfZxlGG/TK66DyqwsHm9ALsaYaYdOVBy/k4
c6ctVmGpv/t5tAW9OdxGD+lvXKsjTeJwi6xilxkTzuQQY1LwblQ96aPlpw8SamuHwLgnGT/ESGd2
Yz4szfEloqBDAms9QDjkrC0EwPcrc4s5LkyfyLZjCk1/EiymZvrRdEbzmEewSVnbrHLHCs6Qw5n+
aoFi7erdyAhEaNAWa5WN2s7qVQrIBlRopVMZWVMc3itRJOhMfIWEaSyf4Gh0BI+xR/W8LPgnXhXv
95Jx3qnNYnteDcJojhDzTzVxSi9f4MVJgLfLa9npxcXBQBVXTDthew6hnp9aZXwztPqbcP3xTpDq
ncunBecSjBcnZFxAhA34fuqVu5FTxY+Z9q4ZfgQgbYSDIsLmqJqe6UsZNqtSZPA5FZM9ndyllUYI
GsHLE0KIptvkkDROQdTJrR43dD8VzRLxvkBFXHdjxbD/pUDPkqCwJDFBByeTQtSIRz9CgQbl3CnM
EN+btxWBIDJIg44ehc7BaJMPcN4OgVyq3RJYQVHQSEZJoiA+Z7A3bEv4SQbxgxrvvZjiXeGbC3BL
LEHgUe5y1Zwht0++Vr3VfISUYEW60+yguQujYOiET7A1iv6uF8lbYZT3CEApAoJyNTUKwI8eH/QA
7XaSCnK+R1g3IJzJCyMEOXd9QA55Kx5IBcyXKcaBtyjp7mDFI8pnz1q5s3xG4vNBDEAmOuuux6y2
mn9yVDI+mnvSP54X+N4RitoYpBy2inhYfz8vmJKPQ4cKLHTMe4QPh32GPq1k73IuehlFqExOmSHG
B8syrn6AqszatkR0wVPsDc4yw6OhYXUnEG/wW9pIXHdnveW34Ya5t2o4ZkF92dd4EMje3GyvYvjs
MM1WnepIV3LLeqE7/R1Txg4YANsa7IzHaEruQ4z/0TTazynBHBUjJuwiBk4d0GIZjPoBdcMIZDdg
lqYKbVvDeNMDy9ip1ElWTUoZlze7IE53pd/yTdaR64yIGLANPo/MFh5de5ohmm9RZPpXYTZE9EWI
jiKfML8SHfdQAJsyuvybCDoE29iS4zLu7zNjDrvKtvQd8kI6DCeeOT7iaCRLREMeIQewki69WBKE
b06Ai0Pa/kZT/I1V0T3ZOSZ5i4hiEd0z4ZvH0aGWDGS+SpEp7XP4f0tChYYrbpnHQq/ddVI55dZu
Y7Vvp9FaGeTDP2g16UGeKdaptDaM4V3CGPk55ATXHozUhhM2p+Cif2YanfEsQaaFbr/MWh3rA/mD
OF9WrqXXRKfoKOF1XV3NQX79clE09fQ974AEoUDddcPer42HWJLWqrgH0FFr8PVQjNW5ezNQelCo
bgIdShhN/hskynNgtNp+EB5serttsYS469E7ycy2r55d6TfkHRXzQ+NgJ/RFeWJgci7g1vhNdLca
JlpOv82Ge192xcnO4A7H5i01+uEidOLXG+bpQVzjTMHx8URASXIp++m5yZvpqf0VxxtXH6aP0N+z
qkM1Z3UzsUYikuBNH4Ngi93u3ocY72qI6bsEHK+Vl4ioS7Wo7BAnrEzz/ZiCAHTl0S65Ou0WCbrC
xYB2dGnb8S4yu5x983Qh7C5fzuLoGu0m/RqOu5JEgPXQD1vyGuDl2ig5yW9/U4JLsWGtdKqUsav8
iE0aHfIhtPQjgzSMCs30UZIR+9wMNWLhPiWXOEiv6A8q6vxNYLHq60i3PBYGmxPy3VCJqpxE5ST/
VlZshiY/TzfMl4gHSJNjqUEKikDcL2rvUFtpcm29ybiiMUpFfK+nwtjGHZ33vhr09MJ0BCcFONcV
Ucn6rW79t3TsWFPpCMYKEKrIP8GjRfXLiMUA7NdPg3nmVRJWouK421dwtxa+neAwzKtq4+qMIQ31
gu8Sxw97tG2Q2/eIDIyLFjXkwYinTMeH4I9evylGfzUMxAdoERr9Mo13uSiB4Tvys7DeUvh4rJsx
ChQl57pR+Que8MZUot2HrYmSPDiRfxUgbQBfbSJphaPDKKdluDmR/2L2ZrQP/Z/KK9uDO7o3SrAB
1a4fr61Yu5ix4y78VqtYtwLSDAXhFZYE597kX5AE/aOOg3pNfC/bnFrXH61mfBFTwPjVBCwk+1Nk
2P3SHrVvkkFGzrDaY9bOqrGzWcJN3zvXxZbtAa+sO0ee6n72EGjnoNGSbcFeYEfiDhdL5l0009c2
gx3Ht1ioF1nXj8QTEfHhBem6s3EOGATjbI1WPpbOVJ0mNoSlU116wcspPGDl7LUM3F1rYfH6SSkM
BZ9OWaXZQZllf5mJmr3veus0tV/yEf/CyKfzQMRzddWsmW+krTSdVA4LF9UGrgJQ6zDLblPgqI3H
gGlZMcS6tPCKpdleQlvNFq1oL335rKn+W6PYc9nReMi7Xq3xJCLCKtsvCIHOxciuxcgiW7gJ+rl6
9nlTSSjU9x0yi0Yh6+tqAj2EZmzLFpO6nLzmoOldwbY0YxCRGtURO3P22to/JyKDn/vmRx4UOjgy
vk4olfPXwbPfzDr2T26C+iQu2QrJ9LnzJxfLu7MdWf6tW7771DYzodnn4GaVTmesym5dSQPtQyG2
VkgmW63y5hgHrrETScfGX1/JMn13at1fJhPUgCwzXrvcN5CLs+uQZemfbJBZdS7ytcAlQS1aOrvc
mu/y2HzJOcm3Us8Wdm5aZ7WPASudzRLvIGz1g5ejb5AYF++dHrPWHzVBIDnpm8rnR6ejDpCWvx/c
2tybMeN4s6qLW16QqT1hewYxiR1FImfZeKodVhkJCMrlvqxDPLQWwYbsVrXqKHTF30ju88Y33beU
5Ig10pSMoRHXn+a9TkG2iZzCuGjYlGO/3DBBMhYdT3LS0Np7VhqiuMg34N3JAjnK0dbBT7oshhbk
zJS3KHS76yguFhkZG54TkZ2xnr+Uhni2OZKuLlz9DYIY5PnxNkM+8u5zIG4H5EQbS5ve3bGGc2E0
Lj8BMqy6qtbP0PseR7N0zmahf1V5rD1HtYWUggCBIDQeEo3Fezb/ESr9cyhY0dqjbeJJDEtwWOqp
87S3sXO8s0Y7vHKq8GfQWqwg0yZ7RBb1MbEDIjlIkSFlZ8YmSBpSy5S5T92GAKXQi/YAbnDSlBun
ShWJKf6qpVrfAnr9Fgh368/Bptkc9Fq0+JimybsgbfKhMRvyY+wJUmhK/2fQy5cJcH3Re8YOCul4
/PUHidDYZ1RzKEMZHWRXnY0RwLDVY+NuGnePawB1PpDORuHylpH1nFZD+GjEPup1UF9ZGmKgHHtk
ub1bPCd2tRclS51kCpprXdXN1SZV7KxP5ja+2HVSb2q4TOuqdefcgYvb9S6q0BSCH/XKWs89c2WZ
tTyVHCex0IFF+uVHyKczjU5wrDX/VIGJ2Lpod5Sp1Kby80utKbWj1cAXUAb5ESwvO6c28WjqdUKT
LC9YciX5lkm+0fRujBUi0ogV12Dp0x5l0Wc/G0nx0zQHkfDxcYsNO5ddzo7AoBfPouj57lYUcaau
lfja5crXGvxaVXNmu4PPpKGArDUvu3Sq3dPJUgVocoXLEhG5LLjQzYS8D1d0M8+sP4NxmEOQArCZ
PDWMauOawHHFS00p+aNu64iyuuR0TquurcONITN5KNmiLb24V69N2LQQOx08FDLu1ikU7TVYiATo
XKeeTR+BB/6T8uQkyGodUX3D7zC+do4FiiPqg20cWoqHyPqtDA60A/5PzWaSlzeh8UxQ5rAmSGFt
Q3+5urWtLwSJMp8c2AskUcP3IkcinEd+zC+UnJLewvJYlcPVMtz82Qpl9lAT0Ibl31yqBBtGAmzj
nMISAXxjnh0crMgRLYJUy/orUe14tIzyJtJG2xooZxeqbcnPkfWPKCc5og8xAfkhb7his6e3vrcS
TlfwGrvvNpwgLw20x5GYFgI6akIxAwP5HqgDQrqPvj3m3xBmHwgKac6mT6Ra0UYHJFaS8tsScE2r
Vy9lF4fsoCcMc6iwfKV29M0N+er5ufFsmaDGVTuHl3XTseAbvbIMTDSNr8f3sGuQ7DJBYvm31dwA
e6lnRPckIgGujuy7nM5NMRD9nKqd0pKGfsJF0q5bH60cnT0EeH/jk331nGf1D/zg5ecwQkVx0IUb
+SM/8mHVTUTbZ/zMTqbdboZeujuJHPlYWcVxeJUI1s5W5MWPqMCXiZU+2JqDraByJeruBlmJrnEG
i2hna3CTaTI5ZvVQx25UEmpS4e6YAovABb+zLjQMK36ciK4diezOKMoz3fpNKAQ0bk2sepp5WHnx
SoLsNttBnOyC+hKpBFVhatjbGHU8IwUyFInEmqWehDWB3ifAdEIH71dH5e5IWOi2seabZBNhAa1x
OQFQTj98/IIHPdKxH48YLX0cKhFfaMgybb40kDpteC4NfqMKDsyYPjbIR+yw6hlaJ9MCdas4wCWm
CZ76FOSop63KMpthJs7a8rr8LeZXxEXUB6u4b6CgzMG4ZZlOi8bJriFuueepWTlkBp19hZGGeCFU
8B2mjNwMfiByCveT4db8zeFPoUb5UDrOtkC/wn5fZhs3SSDeRkocyjF+SMgFOFTNOG5QFlzgyZZP
BeBivboAfwnPWZq84NwBzIQK7FQKsP6oJTa6hgO9t7Vd1av8MRTiDFD3mwtG5tS1KIx82NTrJrNg
tLEOXSsjutgO5FZmFM9aX2hHZQIBagczvg2kMdQFUAKtfbGhOa0qTpq1iBISmb3yDYy2vmVZJTH2
k+nlTireqHBMbm5Kv2jH/bopWglLV0a3Sh+aJUQzUu7i7JyI0iWKJesWYVMwsI9jEh8YNLHtX/IG
FOFwUDbsuCRjy98bHdK2ziE3G2ZzFjaHEAvBQWvHHRFbwbWazOCU5dNrPdrpxTSyH4Ze5bvKcdCH
WlO9cgfhXMc0T9ajr8842/CH2eTZhwaWZxGDF7VkZu0jFbv3oG5PPaHMp9oTz1R9ZHM11DMU43AK
4PQyND41hG2uKxfxB0raw6/LKQt1yhPoqYeJdbETmOmtVtZ4L4gfsBP5mbKhv2cVTOeSLD+Ewt24
7iYXwnGYoqAzibBPGdq2Lf97lfm43hFloJ2z7W1ew4umIf2Iue2M2SrRqSfygkAOR/DKB3tmNVnR
PW0Dkkbin9VUNuvOG7EGtEl89NoLcd/mXjKw3poRNMKMjgKEWCJuBnlt+8AVbxEJIYfczfhV0wGy
cDHKs5d05bVuIKLJgrJQ13reGAzA+hi2j701ff4ne+exJLmSbdd/4RxtDsChBpxEAKFVajGBlbrQ
cGj19W+hmmaPz2hGMeegoyvzVooKAO7Hz9l7bRRMyYUuFhM02adXz1GfoVaET22InE6axb6TQ0RK
lw5QNSPOWiX6BdiPdorM/isvowlyhWPRFblWVp0eQ6ReXTQ+S6vNAHG7X+VSNBc1sGz28xz7uky5
WedcXO22/7PICWmMqskrgaJhjhYlRDZj8FvKcx9jExvXX6Vopye9HnZaRBnXjD1JzdmCe08Ifeut
FiiFmfRj5FxjlthJuK3Gs5mp8tzIzqOXI6wfND03emscdfad16JNkA9rWQLmSFafPbIG55O9S/wy
tFjH7jM4NxTM1pnpub11+/qQM6Zdo18JXx2deks1/KWgtr+3cKsRZo76mfC4mTwrzNHmo4o996BH
SF5tmlBbL9fiW+nE+6VF/y7aPgX010q+zrIvshvsi0r/sSv7IDGU3yoGBNtU2vCq7bT+28Dajbol
tgmlSyDaLg+WECFmX3Z+helnBu76XOXGsrW1OSFfKJx2BFqF2EmR4hrxiK0pS84x/8od9w0S8AIX
sWZX3rnmhL6LrexqwNi92bITPgJ6Nnu0SpytPHADdHwMRKO3WHVfoTD7+zJ3jFL65trSmd+gLSg+
zQaNU6szKcbKDX/Wi+GYOVhh3JJBq2HP2rXpy2E3tFkdQG1xj7DMMiR5Dh03w7nYZIYfvbaKiEqK
yBRyanXHfrkZNDDduKdwpHf2FbWudk3hXlQA8C81LVgV28sj0Qxi4Go93+f1uJwqayfALQTaCHPC
0CRB8gM3D5zIxzJ9Iyh/HvCen8k2fps5YF9Tp3OucBLOnqjFwc1Gee4Kh3DZ9dF37fkylC6asWWs
X4Youycj0ZYMoZMPu6StNKsZGWec59h26A4R+fYo0tw9ZJU1vzYEKHrrJD9P/3C6XDZSFPcm1O1t
LKX7IUB/a+BRzDwBVkKbyZ9c+qmUXUC2svqlEQbpJ65O3JrTo7DMR+ejT/jxTphkm7zRxYV+vHvs
Ce3aZSst2fb0t1ZfzVN6hjV0lehlTYZmC6dowAyAJB9j/VV7qH8NCusgm4pvUOn2s4o/C9sML5WW
vxchGkLTpvurvEuU4pp1CDsiiesjctSbuYBbS0ekzil382mcTMVkPrS3mRnLI17CFNR10PWY9vuW
JrQWkuVlGy1OlCr6GL3miQyw6ojopDzPkxcIQO5j2Sbvohv/Gar5NsdW7jtXhCjJo1lfpgSIuBkS
Zalp8UUvjkuRhdcktj0quKw/MyTey5pntJiI22A0/IkAgA5aalkHyA3Csq61TO1rtfzBS72qm5eT
xWMe0BqdN5bXPlC8e+cBQStVw3UJiwBHKc0ANacHnHokC7SecXCyqLzX5Ho5eWEel7bQT2iFPuoB
X2428TsPmVLvjgbuuGzJT6CVfGYlm56VZT/UXJP5GenfTLqqcy+bZyM3o2eHtrXioHBvnOlN9n33
MBbiFB169ZupVC/WYv2SkAIonRLv4ixkJ466ioO8v7AFz6e+Ec9E45FiYmX/ULB7zzhu7rCI9FdC
FWrwFip7GlY8vZPuTU0SNZC5yzn2mCHl6Oggut8xn00XfZHtraCPvE3WDrh08f+mrSM2bYJ3NDHr
+sWE9ikrD5d0lJ8yjI83bbDim5wf8OcNQlJjZ19YnXiMsjy2gw0dZzY0X2rjjA9CwNXFFYedls5d
6dDphuSszl0Ft5OwrIriWjZXgSg9QJ5Pmm8vHAhyBM23uo2x0TLlRVXGS4ZOG3wfedQ4Ec9YKyc2
lEK+Emrn7XQHpVoxp/5fDBmnFcQGunNuykzi9q3J3OtJZuo7uSZtuGTBWdAnUous3FHkbzriimNS
xO/5DOHElZPtxxzpELwvhP55/Z6j77W00qMc3ZCnS9AVLEnYzDrQ/rqGLrzPboCQUWhkEMxZ5q+K
BC5WMevoZWDJZyMDq4C0kkU5IleUPA9P9OFRthD0RdNT8jlvUcyABTsSEXNZ+DVy4gmiBv9ylmy6
oi0v4SKDAUAa/sfq2QmNHnld9O26ZEKPOQtyEo7HuC5ugyYuMIXqhmTyksQng2jlwBHQb70ooO1C
VmMV7ZdFgMCQOHMi2gjnJIn/DMH6akSDCSqE9yK/ZDPOi75Sv5ZovnjtPkJYunEy8jBc746S35ee
+IXuQ79qBU76zKRBZI0Swf+iTmUYI4RNv4ibTXaEWw6hRz1OMYRttjvUS8mRxKM8KH6H+Ui9w6Ar
TtyTnROXB/4fTEtJIzTJz411NgZcS7PuFFt7SShMaxQ0pUV2IeOU3MgcRCuOtbVGzh+R2xbHsVQn
W4zyu7LNlafZHlZue+aMxZ75qbHVSNcCUTqeY/UY1XjMs2o64MMfa/Q5S1PNPjmCzY7cLV8oomqS
mDdYM+4Ow4f9xO21ZZzUG7y7oepobg4R2UeWfvQmrfFrfA6HZKTSYzByp6UBWlC1BHgxomMRKP12
0PzI/bJ67MG0qPh7KeGDrdc52Dk8cudHCJlc9gqC4Q5m6IdWGxeW89+aTqJZUZNQIrXaT/P0Vje6
n2uU7qwjt6Iew/McKvBCSIOnuRyPyHr8TFya5kfvjRVBSV4XSEcDOmvz/LGd8O6w5etZv0s4x+7c
oa0OsdG+l3qijpZLf71VV5EqC1ZoOJ5h3FRajF+o7zaWECABVg5ekuf00tcxbEtr3arQCDGq3RgN
gTd51zGLc/R/asYQcWXo1y76KIbsZbW37yrMVptx6W+VEIxxWhr2sMYpHaqU4UjJtZ7De0EsXR8n
6jluZ3y2+J8a7TrZRfUaJTvZWS99vDznNfGtw1D+or0ltnZtf3VVhPkFX7eH1jVPOxpqy0ZZoMJW
s7n0Upq5hfM2mGyPRcm8iLEC33vuzF2b6yVv4Pg991Wy0RvP2WuF688OKXdx8wd2YnNKax5BDYaD
nw5Ds7U4wF488Y0rxwSTKO4Tk70E1/G9jmGFls2e9CWxI73si5BZeQpbFGw94aiTArfjxOJguuwe
velGu4G0liJlZKtE7C/GiLFFn9Mddj6sJ8kuRqN9jmp84AQYNgHvefjwlMtGhKUKby/DANMgtUQ3
GALQiocQ9pJ6cYH4HLHi1MMSsOFyYktW66kgDCZIBQvygaPODXGuo9S3KEsOSptR+q0NN33a9UPI
lJtsrA1dcXfr0bStmuaMhabfM/LZWHE+BbgUKewK22PJwqeY9PKfdG7Hg6ny6G2g9SuIrdB10qkT
UoGixDpb8Cjo39ZfWkE6+owQcUO4j+NXcZ2fsMg8yGKEVhBIq3gW5tLc9BqvYEYMjgUvMmRafR86
76LhsYElxqJbsZ3Hk2FszRQZMv7Aa1/DzRiJ8RiMXvi01QKOA4yuCQ9X1PZ2yeyuZQ8nC0ofdraO
Q6huXufO8Z7Wsp9UGv2sudlbb1qvVo46iO3M3nSmkQWibh6CcN6jO2LGF9Hy1C6opBO4IFsFJs5u
5xvWyvA6t07ykoBWXlazS/qMHSnZ2bA3WgLXueRIESL0vhMP5eSZ1bGZFGEu0UXaUCrsJYqe6/rJ
Iztad0r3pcuKz0J2L2zuggwKnIG5yLcAJYifLcavOcUzmefUV5FEIL1e9dzalLp9aKvRZa6vFoa5
ib+Yco1Axallr2faFPxV8g9PH2ACzbo1PBc8sBhiiq54pDOJLB07zo4RqoPTQ3Cgb5NnO9XoCiDd
VA2E34GuOzksTeoXxMIGdY9DwMILFSRWBwOWGB4KlvhTWl0fLLY17VM945xf149ZZxRRxR2y0Bxh
ep2BUeJGnXKDEUjSOJTIwIejmA3R09j7R1u8omy/dHnLLk7e3EZI7cmNe97liEvReA1MnLjh9F+e
jBgCXC8LX+kQvFnQx11cd7+Q0xIE5WzTd2fU54fS6t9jzgghJUeQBPe1OsBIiSzc9sKjM5dkw1XI
x0PeNdkuFotLYfgumOP4Iwzl+wgL+0QY99fiuOginMIPjTr9wTiczh6gSHAFW0RBpH4V+ZUNvGC6
131z3Seepqi7tpG1NaZiunAmY0EPu+Smc8Yl5ik1CB5118CM6abFQDGEly1Hp0QXMbLngQCBx83s
lTnkTzDH4qC6YVtFlXUvs0Jy0DSOTgZzbxDmw+47/UQu9E8zp9mJUWJjs+xBYlx+RpkIQHJiEu6M
d1fvOu5McopDkf8cQ8LIsjA7JTmpBPVkAE1bXwRqia2yEdR0gPFwluZEU8E8T6ap3iFnx4tLotUF
PRrWOVRteLuql8jAjTsXxvJkm9vQWHa9SbByYmCGmR0pjrHrHedQd3hAPNqzWbS6VcRNF/pTnYXO
2cKJcZqy7jd7dB7UA0ctT9hvhpnrfo8ycKOtaw5h5withgzsR5o+TbOgsG8J9RotgmnTZQxyJ/0d
5UTwuAZNnixfHiUOboibgA2N9DUx3crXSEFG1lxoKXbgMLcu/Vz9KhR1TqE16cWtKQCn91SztmFE
Qr2eiADL4sQeiNS5VQxYmlzukCi8OEqOF/IwXg1Gh4VhoEPWRbfzWGcgTkWjnymz37qReRpIkKHb
K8PXSJFNnhQ/aqeon5xKTPca1BSzvbB+L+MEC7FTUlhb5aP32vSkZ2RXREn4sBsl3hqn/+zwEf12
8umeK6qcoltdJuRZniqUCOCH+NPflzEt5YnkBwaP1YhLypmQUiB564hA10GTznZ2RS8f7+vO03DJ
Kicw6QRwnvRWN6jEPaCTrqTs+FipIlyNiWSIN2V87AmCe+NvcPZT8/3vR2MSv80dplfaoefRLcQb
P+7DKRvjFikZ7QqFrD4uRph/rrTJqlYa7OhOLw7MDWbYI9HwnqfxVWAm+qlCgpPabK4fjqch5YHG
V9Whu2UqNfxU60uCIsaXy2ScK0MODwPx9kYYtjyqQmMMZJT3qB2dt6kiOhcRhL63cSi8hPN0rtqk
PI0D0ZxMQ/hjDG8SfTXS9cHhaLWgtPS1mgDcpdQMnyQAZ6a9SBiZYSnz6vTDSUNHcprM5IJ5YXyU
hCEeUc1XPhrA8KPnFLXtptw8xW1MjcfAF3UCGV0RYxbmaNa9FtYvUADRZ1otyENb9IadOUefLC+M
2XudjlHnFVup0vA0W99u78Sf3TjJc+iyP/79MMGg4VtzQqacaOxnVOFnGXIEa5r0xbRT+dDs6cPs
tPRTemRm0FHRgtGe0k9t/RmJxubP+elAtL325tC4AkdUwNzUw5NyI7klzyr/tN008nMzz07F4pui
VHzG2K7gf9yVZXfrGoczD1oi/A2dG7SQoXxo8hj8U+j43eg+wcxoPrMsfKSuHj+X5ox4r0vfOaob
p7SkqJ+4J85AdvVqk1kJGg01OJ/lnEEBMNgxIs40dtzchskxAjWxnDEItx6QOqrAqLvFX7TZesSa
2tXWbJzr3rUYoChy8zqPuO2omvfZNN08K3/IsWj3qMVgipJahwxxfX+lybxQ1dthdQQI8r+cXjTY
zngpMjlQzC+E4JbM1wbaDclYT0wU9AmIDFyAEnsnMhpjX4o23rkjLlEt8u4TIPhzXMBP9YR2wTu6
YUEV98FoJiBuVa+RZZ19aEYj7o1tO5ul6uJ9TGjunGhUf4MU1Ej0mRMjKx//fmkd9z5jA2ga0Fdo
gAhnMWjEmqc6dfHs5R5Di8K7xwQsnU3lXEzJjuI895otzkNIADRygBKvF70BUwIpa8Xy5doMJzlY
bAklp/2ucAKD8m+YarUkKEemfv/7Yjixcdfs+gVlaL+SQ8HpDASOcvbbN9GMIdtjPtikLVoa5o2Z
Z6pLLtB3uRyYAJEWt1HZ1iEua1w0qxxr2DchwoNSAdAVk2nc82XmMK5zxp3VA8nwc5dK8/73Zent
tzEVBeV8Csb4g/chv1lpqO5ut6g7ltfG7xz4srCgRif7xSrd3cfXyAn/WVIGO65Iu5O9LM8mTT2w
mZbYNcBcDWKAb1XFcERTkb4vWXGP/9968H+FDjcR/v7vrAdN9mf+L+jw9Qv+7TyQ8l8rKsd1bClM
gqIsNMLjn7b77//NsP5lYy5A1w6KxpWO/Z/ocGn8S6fdxyFfR4IunNUh1v6bwWNa/3J1C7UxUlPr
/8V08FeT+j9rVqWJjpzUJBBAgLOxIPxXzSpH2aEHHQRb1qVn1NdExrO5n/LQZjjtcM8FSZVVP1oL
cdom9yrH/3cEwKpSk6HAzpiK4QXXT3U3DIHg400lt5jx1yWp0unkWhU0zEafjBVeKDY6EBdjYoxf
FH2PNXg811r8u3HzAtZgi8BPFRyFMKhXL6Log9adY6J9KNKdvJseyAzna9zDEhaFHu9MHDj7uCMY
dP2PIQ39vFiaoFL1P6PnqadEy2HvdcVBVwl4jswYDjO4qgBVa0CMObKYpGSQm5KVHQnxsxyz/0NO
kSHkfzVMOkyc8JS46P1tHT/h/xJng+jJ6MragrNVwrOwJzx9Bb6kW2MY4Y1irQ70pkkCrR9/JlaU
39hMjbd4GH92erftajtnVK3rfkMB8qhQ0+yNunDPcRqGm5Z2B/Ua0N/LYlz+fmFJBfZaI5VHQPU2
UQ9XRXdOgK4GtELNDxlPj9Ur91TNq8R2wmbAm8WUaf2hfz8svLI9koUI4xNHx1KiKVOrt2OV7JKi
aJ3zDImN7tVAAt5H6HDbJEd6p8soeZHM246rdR26D5qZXc821MJO/ChkmF3jCM44SAM6SQaSbw/Y
9AE8/OhDRJjezRnC9ezm5g5vhP2GFW3KsvhCc50623RuttW6COWQyG9KRIWbZGA8JAaD2rNJP5nt
mr6y1m/beclnUrsnA2BFbCGqA2SCGIIIBFSC6L2K3SjD2a8h5C7VOHxY5qzBpTASzu18qMLp3kBZ
fGI8QI67SQ7JUAntWlvLCsAvlu8BcqTl1ow0ihb2u/Sy42IqRStp//cfu6CnuaV2diypFCOqG64r
qFKQcPGpHCT3eUrxj5CVDPGoj79S2dQHMhFsJraonFHqHco4TWYKII3wdIPjz3WUu5G59DkBcVpg
VBp9eyoPnObGm2ys8AGQblv1Ul6LHqC7OQ0ENRdmoC+WsTc69I20aj3ON0bC0dKhrfr3UsIQ73wH
gyepbNqfcc7emCwcnXqaDtQ8ztVc7T7s+C+M/Y29HVrW+e/LIoZqW9hq5kA93WScZseuqdXVAzNy
GdE11JW8FYTNXDrm7mbFBH7s8o4jbKtdQ9GENLTQfxz6NvoxafMFy4t7jBPPuXZabO2TblrtsKlE
Jo+Gjfnl/e9HWj7EiPeAz8YxIVir9NkXY7pKjbHLL95U0ZwcVyFuEV+b3LxFmve1uKpBWoyldeqd
l2HWEOgKR98MCeEi2+mXSdvwrujTNpVZXdt6uqQj8jmmTwWkLerUuFmghIweI1fZy0sUW78H0Zhn
Zecfy1iIq9n3BwRL1aWWw0uhR95LllXHIW9+GxVhWokOYzUH+Xmfo/rZdbMf9WQ7ZPvwS0z2PHxH
jvti4cccLFVfq1p1zwaanONCY7ec/zhL+2nVXvwiF7R6KRvMZRi8twGI1jsTjwRiiJmcm9GIydr1
XsbajF+MpnqDSfocNuhxq0Fd3fUlWkwmIuClHKNQt8rT0EDjqj22LhlFpjuqTVMp52FPi7NSR7Qd
ZHxv08rpQCNiOdlSoR7UjDEYFxuLJVF2typt9FsMamz9IKnFLjfEcCWPyXn0TFPWzhC4y/UbwgzP
CDzQnF3DAkKAUDwfRalHr5XFG81o0t4uSvSXSU3froi8x5D3VI/l5O61RncfbDTYfmA2BnM1Lf5/
fi6CgnxojQQ66/pXzBIBFiojSWlYF75hlubeI5zwVRvq+hguBnyczClePfpjD5mtXWv+Y86gHzUM
Nl21ukojhqbf8I//x5/+/blJEytzS9ysv8K3pP2nM5MrcljnS1OdjmK1NhHUryuy17ZqqzXGhHbd
6L/IaON04o57rMfzrk5S843YBP0Io9nxtTzToFoyHMkyuEoNrmrA2xF0N1BDvmK53Ea2+xHb1RKs
iqMDSnWWkAkxLKBST3v8fenH8suFHnGaEtsMes3Ym632jCzwNjt5MHryTeu80jfc+m1ozx6NW2SG
yyeg4ieyia9F6G1tF9Gg3p3mPD63JiwxOe/j+r3Wy2d90FbMLo40PtXa+zWaYV4zPUpxGBoFfwDd
nqHta+Kj6/y7G5YruvIP5QGLAEy+i1NQrnaD/8EA0EyogGmDSmlOmqEo5X+ADd114E/Wb2XoqV9K
FpbRCQYRBdYwBSkVv1vZQYZ6QhgEPkBMMDT9qEXO3raMHaNJdiwLfRcrvJpPjByPYiyOTVI8hXYb
rGk+xcq3LQF4d5r31CTZMbQ8f6A3OEJcsMad2Th7NMNbIuCO+Dyv1DnPeSSJSx6vGAkOldwtaK8K
+kNV4rBfztB3gfnA15rA6GUK2FO8RSTB6cUJmjjeA/48hH0bZAzukKAF9IMw2IyXIffO65u4vhGL
oz3QfWz7vjj0IaIVxw7QxKxsY5oVRvfVe/zzpk+L5BGbkbPJ8QrPFZXDNkmKAN3BPoYHmmmAeuJw
27Nw5cWq0dZ3Tb1bcCl2+niRjD7MSQ84dewTLHbjMvg5TdfORCuO2wUZTOCY0ZG8kV2voXv2JCQg
eQ+16thOLe3i7N1Glrjk6touE9dhunSY9cewhAGGPAi1Og7AS9gL9o3prM35e6PcGy6PLdJBVhkb
Lciwi5CMpWCIOEXtWsZBzsNIzC0ApoB2LxBvqCPx2Z3UsQ9/5yo8DmvYX5lcaPagk7bpZzYH9D1P
idkESLZY83w5Fbt56OHHAyMal70yjJ2ug9POl30dOU8A2AOSGjCSkJLheO53zE8T3Fv4uNk3QBs6
WJCMwd4iyIDXzpzKPVq0MFuPe7KkMaDxzakBEJf4kwAUHaPUiTD4wPHNSQh3AfS7g/tcN8cYKFXO
P+xHbNikd7hXHJk0ZPFPeNXPIqKwjgu1XX+m16FNNx0o5LU/hUz5KrkPaWyP0T80hr8TNzzObYx8
GCB87wUheR7xQTjar3o0fbdUtP7gblvNSVTVXrNA6POvig13V2jaI4ms9zRqr+t3SdB0pMSZ9YFV
PesRFQ93Do4uVr3oqW8tTvHWbWwm0ixK+vvSZ3ay7zMNCvTgZ6mBYlt7Garfdese4qHZ1fXoh4X0
G5DT6/0MaZ6s1e69FdBsk+WRG+mJ39yn40+NG0RdcUpwUjVso+HY7gdl79fPew2Rzq661CmeE7tD
oiWuscdsqi92Fg90X43MXArftOe7ZIpmTN1p/f9WuES8SS7eelC5FmTbmRLBY0MItEVEMwflQaIi
4FKu17i1bgLPTmUnQe7OJ729rBc5THJmPRUbYAvuJYaK3B0y27yDrvr7y4HZ8KdhOlXLCCq6eF/X
wsKb4TYws/qktwNpLdm5cDN6p3jKCjLlDPE1A1UwdtgouA7zbXSoS/VgnvvdrP9a17OcwKD+SY52
0CweIqICl0PKKtbjI9ZAPlivFG3bTo48IdlDzwZf2MtuMgkxMsyHZZFRkHmfjAJPcArPS0Wp+dkw
Ga+X7LpehU6znnQmYOBf9wss61CfiXVK/LwpPweLESP/s0a+TNE8i3UIHZX2i40WdPD01Ubhraww
X+X2W0jQRKGjLDLGTZf0dxaJbVEY+ybueJh5cKL2NLmEP87NznCGu8WCGZU/TPTbpbKfJ4avfmmG
N5J4sBIybk61V5XtQ1pgVUK405rP7vhCC49I1LbNHKGA4p3qZ6RS43MFdjmaTD9URlA1iq1cLu+W
GI6Zrp9NY8TdZh7wP31Zg03KCoGpHYi3kexEQkYoa1bSnvhIM9QFeZ18L9BACfOBTTG6wTjPb4gr
2yx7CsPhnHs5R13ezNHp9s5EILwp3QMIxZu7zuo79BPK/kybkBD6rL8k0fTVcf/aoqKFd5gTWW2r
Sjs5rQv2IyGT2YG8CR+U/Abvo4uZs7iIuEtSPwD45Lo6xXYNQqs8o4FA8ldEX4VWvglN85O2LRn9
DHtLq/hq+UPp0acc5DXrF+wswP9XxcJGyles96yIwyEPs0OEytpCpGXPhthgg3iDiB2Us9zHhBvA
K4HIb0RMoLGiDirx65hJFRXSH2r9C9KF3549fFtMX4YZ3p1FWdcaPIXYR5J0ZwreZVNDXyuzpz8E
yF5qYf+0y0huzLD6xcmI0aW5w8i0b4vlSSYmQLJyOZe1PLpYfPL8ychaNGBmRSiYY/8cp/ClnW6T
rJ6iRHuVfftYnZD9eEha+zVy4zeyxYKsynZlQ8DwIIZPu2EWP9XVc4NvtpgQzDrLJZrLP1VpfKvl
c170d1F1cjM0zXfXR5cmFj8SNextOb6bDnMnWmlXLXNeu9V5gbOelNwDx+w95MwAfeJhhnStnOiH
yeUjEGtvRoAMknZPY/yEL9bhptoWtOcHp/4U3IQoMWoex1tcNy9T4n0hd1zDLcpTQh5PfG6Q8pXV
xDnM9wjtIHrgPSt53qX3bIxYDdStNdxnusTXDkkJwtzfQ7YgiQr/EciBPY3NVaUPKwcDTmxCwnqo
KM9az7qkXk+Rop8m8WqJ9inV55/lxIQ+8p4t1j9SaI40l9enE1jDGzWuLwUuAty+8O2Yv+nvHqzP
jda5/da8tZXx0Xob2Kh7GOrLpHOtlQW1bhs5Jb6o6SNJq8/aHZ65Z947VX3h2oChD9dS5b+XqbpJ
fPjbHmiyzYNfssMPJadpmU13jhEHso2Elp6N8JsJzHcPGB+HJPaU1d8YLrdMRx9fuzNq3+SwjDGT
7E1Sybu7hCnXW/vdUT9s5O/OZEbRZ7q2RTDqkw32SzWEN4VdXgGA93zJlcrN5VVz+s1cxZcOAO+o
R1eGt0QqBZN+yubJoHUENzL1rrIHlZR4GgEGe4gIwo8y82fi5Kc1IEHaBJ5kA0xn4gOoxrJzbmin
xZByo3p1rwoUhjh2un3lVFvTG/0OTda2cqYV4AOAcemwllESbAQyUWDVFcFSpG9/LKl3ECwxSYEW
uStxoYrpZyHsHSKPTaeWoMvcr9kk5sow2VzVKdOdH57WPpREhd1Ffk251aA/bVH/iWEH/fCsWPUH
fQ70qsOwMPlY1d4iqZMuUX/Y0fCklXsm6g+96Nh7v50IujXagUFciZctDygo2LiQh7PgXJPJvdaR
a/hYQaFKeWxlpAuQ91Wdh5KlcxH0tSuBQqIuABM5qB8myaccEn03ZkpvgrVzZ0dITZWNNbcFjDpO
9q/Mc5k4pIjhMgqT0TD2mmbuyymBP1QJjvbw9KIY4fMc2fWGX3q/ZCYuPuepKfeoGB9LMz1N06pO
yvrvqXyRAzkfLtpDhrUmYuhNOEakY/W/lgxPS6wwc1tPEEKwuY8oVoiQcwb9bcCX5hY8CECcNNKZ
MCn358xN2GWejbk6RZF2WyzaMdehgnLpcLFqGQY64KDW8hSKgPI7xFRkctqXzBJkTuOHtQIh9jbV
nCejqA/ciWerjJ77ZLjrRCw1bXPGRb+L+gRAR0JFII7rXFz170Nv+UuYXbzR2VeF81FHZcAhfBfD
bVTGm6q8UwdC38qsQM9/amxCYq6uCUKxLZSnq8eJJ1zVXZTFG/RwO6bhR2m+NRHheyP2jupnPhJC
nCWBl7IXZU5QxMMebAyjD4Kx7eklx5E6GSw/dE8/8VNttY5jlWjPehuWewfL2yFTPWVdUR77JQw6
Lw4q1vagHOV9oBkDxlr/4hD74vbFcOk8LmFd0hDQot08O2jl0KxbLeeR9GIvqMyI8zGmdj9esoko
ozq23kAkbYA587AVN2+BKigqg63mmc4a26yB2jW6EwG1wwD0EmnqTnN3lybdPi7ghg/5fsK1aYb/
SPb9Yv6N/Wmr1cuJRxdLbVneAAkG0zTuvHI8QHb05Qz9G0OzqpogpQCEP/EPHPNdk6krdadofijN
fZ90sWsZANeq/TPqaSDQEtpevgUVwj5mn0hUQ0eXEiOWAvgmcRzorXZJXbWXfXbEd+krJu8OAeV9
bm0946pNzdaMzUtVJb80Wx0jTQ8Km2CrGHRakaGxJmBh9ZMLcJoVAYNhLvbAt1Gz5e/VU5v8HMn4
nf44zXCKQa93lnmwPELnUBiuC82XjNrDyBCxtyx/EMt1xtY64pkyjCpgpo3FkEW58fapZz8nhjiV
toFT3KLVNzrRT/s/CDuvXUuVcws/ERIFFOF2wsxh5dQ3qCMZCor89OebrXNhb1m2ZE3ttq3eKxDq
H/8Y37gHLvoBBKru/3Qifl6qzMVehtWi4M/qKONsa0vxaBQzD+1G7ZuZXBm6Q7hwviy0v/dnfZjN
YB+0/p9CXd372ygGSqb2sTbfi3w+BMqHW8idwuZ6iNMHp1fbwn5WkEmse2HWvdF7Hc/UeKMHNzsn
xeQk5GPu0psD52Fs+kfpFW/N0lxQJB99v2dA4oYzaeU1eTJaas8o9NmPP8nvH9M53uEJCk1M+UTB
EXP8ENfXjxHPFF0a23FtD53vbVcnOZWqvGrRYV+LkTB4agtFc0hjsbZkbVpwgA7UJS39kfqy5gfV
Ttt+9KPZ6XYY/XZxPkXfdb9cUtc1qT2jDrhEDyGEN4aJKeqoiOk0qeKvmFwDXdbnPMPXPhFqsQGj
ltwypf0ND/zP2efZ6WLwtMS7dLA/JuYekMxxkb90l4RpgvOgjc8AeKPGmXn2u3/4LfJDrlAv1/JY
d/WPiaDI/KWIDnSe84u41FlTH9OOEM7gZFTO8kkD1YsOUkRRSbEVrg5ArUB5jQ2C+ib2cfm2cmN4
/UejA/zGjMlzgGBBRp4WF1a++GTIQxd29Wo43qnt9W7uBCKWHUdcZFsxHnoBnjzFcqlseaXWKAy6
IgoMucNZ9Djxt3qIy9ypeLtQvSsmmUVuQAC2Fv4PxoHyNXa/19aJ/7QtjqnEOSQQycNJju8yr/aN
Pe8I/J7s6UCTJTSb9LiYzmElDbPkkHTvgXtH6FMuceaYfQRi6UDf3ynr43NfTpAU6S7rxDeo3Jgu
7PpPbAbLhmMvlCISI8b6vs55ifvO3/OKPpUz6NoE72ITnIbxfpSeMYeWDLY0rnIUCZcWMLB1Kehn
NDjjxgQ7UsTTyVVHng8vd6595suTzz3UNIJHUHrSZnLIKA8SMStomvW8MT6ZsnxymnuxXV3sRjg+
NvJTvcidqOOtgjh8xJUtO5+ceBPcKNEiQrFbOvzmPSWPHG0eC9QAT2iIACS7pvqeF8Kz/WNuYaPS
vnCjiqi6H9u8YPneDnNUDPbz6qcQD53XiXABozIgjK+psbGrxpj0PYZ8faxa1N0yFyGLuIPlNETB
91MLjMe6LN28N2kOSPqMuLn6Xk+k9QEZsBzZj8sP2scZJMLSJexjrM+dE+8CpUhu5du8+D1ME7nI
ZOvlzOMUc86KQRe1BzzzmxycZRPbh2oEQ4mPTYRNjsl3VebvXNuXbLR83s9ET+8hNp+rfaUbGOCT
NxrfnZHZz+nqCAjmpRsDQH0bH5C16MWhLo2bMWWh7bG8HB1UdjNorxqS4govuONf0eZgC/yXAjkw
Y1O0JR+00VXFU68LU3PB/pAcczBVg/TJGjR71z/fvV5NQseDtQPJnEoETdXtSrFxM9CSc3ZmsAgT
HkA2cXc3kIdVNVuaCZMN+cQdiJe7fQVUO2UIWKBrmJqLO5yYdg8OrUHDRBu5xSG1Znkm1dXC7uo1
BhdqszWgCfmK3knqBYDOzFh5veHZ7GjsvOhc/wziZqsHI0ozEJ+pvnj9t3I55VMV9qzdqJythNx6
P4vml0s+fiBjPT0xwMP9ReCFyKDE0Qdr6dMuWX8Z4tXM38zi+8i37v2KreBxDegW4VUwxnc0Pf0b
IgtzUe39o9stJx7Fq4lfefY2fsdOCte96X2fVu+F5sWt20KB5GkHo25zDyy4Dl2pe5W85ERbpjnf
MgS62VnH79XdQVF7V+ACOwsQealWdrSH6sJ7EVIjUtJworDSSFugLLjKqc+1MXmk3ifryrMlOCHg
3XRThNLeekzqb73x4dCSGJ9zx7l195rI/vdU0aEmsfSLhYirdwyEYP/2J8uTDpskZqVtIc8EnEIy
NkeHIq+q+AYtO1rx0aDmWp57svr+s6zmLR7vsDOx32YSlyQ8cN+jF14fXZ4i5QoIxfjoHPvCLMYJ
gPLayTR+AK2mvf6C9DZ0H/WCWBUboWnLW7FiaFXmHuvbPq9jCqZEWLjujszR3jeLh6I0ntIyP/qC
hRTRY5QhXHthb/XPecWQV/DrXwSkfSS7RXB2Wcg2p4Ti9MiY5d8lP2cP8gmoarKgZyMuNSC9cW/H
KHXTKIPDcm+WWFpT7ZLJ4Nou7McGc61oxSUFFnGxdXBgEQ28erBiMuR8UFJjW3J4Iuzph9WqgqjG
MnbpODNwMO2Skktx8R6qYe6fjbI74U8/DNWKO7FAzmxYuFzmrkjPlp+H1Bhx9MKcewXm31Mq3PRR
O3fyxaTbZtsUTLTaMW5BHZgXCk0s1iIw0gy7xuA5xb/1ZF+QOj8wpy4HMDjOzXRSsTc8/Ye15XI2
xLIwqyewFe9/7GyTmnLs75z6+OPfjzaQ37JBfrid6J7ySVaPnvGejO0PtnjyXM9W1GL1ePj7kU0p
XWuFn0Y0IADVIbZJol98lKJQkWTCh+x34f72UdMIotLM4+wBlrElWpKY3CSOp2fRZuh+irChPy7m
s8LyRj6oPWQZXtC6tZZvesVEsa5cG1LVcqPiNbmWCy8N2fjOzlGklyrVlZTKQJEe6uKcTHHy5Y1v
ENzjo+GBb5DMuPS4UJ3rChbrcwwLbNb6wRAmub45634ExS9HGkC79Iw/dfVJUHtVcvr7TzWy7j7B
4stBg13ABr/lLQck4edW9Yqfjzzd4uiwn8Zp25q+9abUebAG+eonAxpWV3cEboMdxcPZp5HM/wu9
9p9MFoFrC9+UdmD68h+UypawqgdDYiC+N8zhYGe8c2VQvnt5T0OBQylar+c/CRmLH4hCteqKi63c
5LLuva7ZN7juYpMAJexXDkUFibq81wLtNrVeBYP87l98Qf8Bqmn9O/n57gm5111Jnv2WYF9t/4MT
Vxhrj4EaqklrUwYTgc9PJrXejN7kfLAkW9NY6kdyQfGtGO6rbbdTD4XNaryM1/jsrpT7+IuiIBnL
RF6sT1RIJlSkOO2vrhn5P/hlfMacEE2OR3krO+dtWudY6O4fa97/rsTbf/+OxP0r/ncX0R1kbULE
pMoLN4Dz7y6ipKa3oClTM2Rq9y8aOwAZbr7MpjFus2CbYDcG53+vQWulC/xkSK8LY3d6K6oKLcJz
5TO/2LBxlvnR7lWw/x9f3z/JfPzEQaN4WKwDmFPi79f/L+DwMQkk6dzODGGJ4mEJZohLNj9tO58M
qIIr+kcm0M09B3JjOr6uJvzskp/e7e9HQrn0f/+KrH+yRR1+VKbtOFLYEvi7/AdbVKSGP5CZ6EOp
BUEyYWDar5sBKZZqSEz7LPaG17zgyjCtU+Ma1jFJMYNXSUlKLp/UEfMzyf9b4hbzVbLc7QZEDBm0
5ru8h4q6fPKe//vXDHD1n181eUAPx5jlgDP3fPrf/v333ECQ4djPQm5K6e9EoA7TVawXIynviDhW
1IIqG65p0G4zhomDZfvrUavhiLcpskrTOjazDe6TPCFlJeaOlkHWIQRzA9SvNB481BXqdtpCRDW4
sNAnopTLPNQUth8SvCVQNReaYlk/FnK9rY742aTBGPmi+dC0IIZjJdwIJUdT8awt5LhSxepEleJT
s9rxC0/iEC9aE7lDz0Yx19d2JtvQ9/h5VuAA0ZDlbPJKysOWgFJlOX6NycBlIhxO+hQEz0v7K1PJ
tzJZ+23h3mmwmkavlSMxuz3er+RMnumyp2K7DHOQDxz6AZV2k/3ZVdOdjzcMOxPEYm+3K3bo5Ox1
vjxanJ+qBek9yA1SFAM57r49uyC6IGYcaFkF1zCsQB0A09T9iCN0xNSkaud3LAK6iGtxQn9+9mz1
zfDnnQL1s+MKfHEMSRTYnzB++Lt8nH9bAiIeXfduSKEJy+X0rs9fFthYHT7epa7YozOcVvXyRU0m
o618XyyR7Gd/5ftzwY36C3mddfzEQYuQtcbvpfHcrLX7MQ7BZTbGgPwxJrcO4oWgcY45DGEibsb6
xAwKthFpohkLe+PWjK0t3zhBgoGu5bh4m2mp1MNwTIrl7AXTlerTJ6cE63Wvp6Rj1xXLV3/v/SHU
NY+O3NiVZ+1md0BPotRJj/VCM5N6Gbvyt1A4eRm7VQjXiZmtvxveu21cUdkzBzHGnjx9S5i3+pH1
b1/LC2sMcWmm9rVqMYH01ai3oErLbQnIMF2nczHiZ0CjSCk/YZPKzFcVAg0nljlLRuubI9EYk0Qc
7rdoHDOvgnP/xuu7hzo7vPFlwhDglqWtSJv48cjFrfrFrz2migzeOOx7sojF2W7LS5kk2bZVHUY8
G+D7kjOWFPCOK7QSptvgmHhFeqDrN8CTeehUXB6LxnrnMPNH+coK2TF1m9rOzJc+m3d+Xr12c5oD
hNtSTJN8jZgmgBb6XBRWUnsnh2Ak7KxNhZtxN5hsE1xPvy2MWFhtFoRe69zAWGoH9w3g2gK3mFBY
+9iKLN4MnVu+E0kC/DV8T/LgMVM9XbrYzXwj/u6pT7zhR7sqLoldHj2dvhWJm4fCI9yEorcFWvDY
6SQ/apMVZO7l1a1DZd5OptAEwh8xloqn2a/8Z9nBh5J9sR6e6rn2mW/5mLLFvzmsDSBe3so8JsG9
el5olYrW9qnxzn4Gyavtid3VY+q/KJmzDGudC6d1P5wc4ztLXmOrRKqivisOPeWyhGNYj6c9hXGJ
8QOT42sq5JPhV5fBKfHrM/VOc2DeUs+g5axv5Kaczce1JiNZpz3g3WHvCpLwvisOWKw+OpMjL76n
XQwImncc0ZlEPlcJVTZZzP3mJ5KU0hJ5tf6tlTdBM1j+DAVlvxzsrLA1ne/Kdr+0jXgbJO5hFZyp
5EA9U1GvV0O3hAac5slwSmv/N8nCJoZK3+KMiXPYGSsufeKs3Y3/w0kXvFsCf10OiMl7c/baU5bp
XXfnK6d6njaCIl2QS7K4mD0nDO1QqhW4K1L1rh+keamqIiLWQl3jIKZbh22Tkl2sZCYMAFtb+mrb
afpop90jyR+efvOCn4gqhI1B1dJk4RX0ML2GhkE8MsnS1xig46XPef56Rl3vlphsQ0w9Wli8e4nM
OfAD65xnrzgiVGFxI/pbdvTNL5bi+tcXItTFKWHgk6ZYXuAtm6t9xCwaXCS3zqOtMfMVbXumb3jE
GUNayyyNb1aVeOdydF+ISBIBeIFD5O2akR1/61m0T4+g9XKzW6mHrnOUfIZ3ZeIaKtQY9ZysZg/8
pq3N/UAoikf8+IaItE3mt65JeZlJMWDgmvzHOtehMprihVKvlwAa3nmqJ6qwarXrc2w+Zr8GFy2e
EpuaDzP1/qjaKzFTzfKIOIa+0ei9VfKo77AjjK1fh85sjRB6kv7MJL3LWhBjsWnedNmmN2J3dovL
b2kyghvZcJt9kpOJjdJTj+yAKMuu2zjZEejS17xgZA/69NUMbGR+o7k0bX5Wpr9SOeddUxeHljQQ
Htu5eB77KjQB71CZGAeYL6pbSj1VbzsNj1ee2BZ3FJ6gW6aU9xincHBHa35tsDzek1HpAXoCuBwn
aW+B4QFGSuZjaZDaKY34VVdF/UwmdZMrsOMC3SC0VyfdSKOTVztPcBmRx5m7IT3KOtjpjmKRHDA2
B16cHzPCbl8Pp9mtAfQ2iXcjD2vsMDUJmsRlDA/83k8zWf0p72QUIHWBrZ3ARTTp5e9HGuALx3Jx
qwSPHME+ZqvrYrqlBt3cSB5fa5/IB16/wz5uGpzoA65Jby0+40X9iMm9wdbDjkBpH7balTMYuEZi
ygAshSbfD54hvhlgXXYEvqeNnv3g/P8fD1SlLLkajyXd3yFrGrbZlcb+RecboJ45hDFPlkP0B4Dq
1TbwUpfVAQBg5dfZIRnNz+7uIo/ZhYepxqovSrYvlW2dqKMkY9dkSCS5Gs7DyjveceVZFXF8tdES
piEnKVr0FQzH+ozQzXrWT5LpXFsQG1QnWcx5qzxkcfVSZPmXrnS/76GMKaxAbl2+5dQzbrHI4emi
b52+aUvs7MZ8V9qlIIQp9eQWbPDaYI43qR2I0ziv3VuvnGevx3tO/7vcVoYjzpkV/MwHOVwQnSMG
UN7Mtn3qk/u0arsgOO+MHTzrV/R8yAMNLU+Wp/ytWWlk7iDlFTbR5JGk6p6FwjTjk6QVQ6vh9mJi
abMOXpBQz1bNghCu1ElaZfkYULbq+W78jrvTogKnlMc7sNbqrOSRSOG97xvoOrV+E8vSqAiGY5Pa
617OA4wnB/sZRMhyY6sui+KFzc/kMI07GcasOjMQSlZZobewr0ugM7HXefRmbB9UHTRUvOf20Td0
91QxnU3pEhN/F/WxsMqz5ZXyYYKfi0GsXcj/X0YHUV+03TP3ImHSxD+x6IeLcPMARp163yG/DHK8
L+GFw649ZBhVtwl0cL4XmlkBH3ZXpz6Pi81Bqlf9oSYrQFDhQaQZ/T25caV+ElC0nZ3qFJO/LIgw
opJCZC0GImhWTHFv+aql6Zwzg7PM4JlAXpcg3RkUQGxct3GAHOICcBFxr+2wa90nFl7lhdh2FXqc
oyJbINOoinOa01KBw+nPuBKkvvRDNR2wkafgV07KGgaEwA5fXn+rOyouFosTEwfHz8Vj7zGZP4cF
F1gyWpFBawWHEp6ZnA4ORpff1o53RTBgqvbgd21aSFi8Xo526ZOGrJiaWH8VDe4pL4kMUGR0KVrN
adY0xP79+PvHhj0H2dbuA25acfn7QUyh30yceXeLBqZDYS+Svr98uOYgnmi9N6OVkFY02lW0Fjys
V8dgJp92hPqmc7YkT5nT+bhetXlyqzkynFXTHEeBj25i0rOBUdw88Ee3ESjCbc0oouHosGx6s2Zd
c+/aNe8ff/8J2aa4VQuQbV6x+XYwUXXK1eiOjQvdFSjD9wYaebn22DZdn0Iz9j+7HHR4NdGmbNtr
NEwVMiuvpcQogGIG3P1OUgGQ6tXBDsjCxtTWVcuEhavKaelcbWDZBQoTae2EmexhTYyPcYbU4xuK
WGUrxpOs6+vaWjTaLtj2Fjv4aXnrCwivBlvFU5wNF2LejG35AwWZ4WQUD7i176Tfvt6nmfPhVsPZ
SOe3gp7jpHERrOtnaBdxOCvjj2wrbOhrsycRyjuQc3aBqVeU83NQlp+Fge/abE+4+6tNxesN/jGg
bqeviOFJCqg0MfSRdQBuYuiS9lLvDJn9CNbmnOfUM9LZw/3FFo/cqWPcbQo+IVaRu/sWa0/UTOwF
Y5yisNexDN2pYdSIYpNZa+qLAp2E3pq8ynXYwir/aNfUgcHElTXHf/TYmtvJXYrNmJQvWeP8pClj
2vdUFaaY/jY4xsh8JFcbDTEKiEUFmhSKNyUYBRaEEYbvcOarTW+wHNqoX9pbVry0y9pvfBcyGRop
LiOBS/t+51B0cOjQZrBZxFvJQLjpfYuDeYYPeC6cNMpN1sRxjIzbzgcD8x11MtPOIVu2cSF8b4bv
eV8ux2lSGK/LMpJl9aPFQrWlHnvP8cA4y/Ve9oU4zL30jWTlHHJs7ndN8tQTNQ5NG/vUyJpK5dgO
LMRdQXMSCocO/blNIs/eWjmrPzNm075soFg0vOPJA/U9G50MsHKMXzBJVm5Ov/yC37RzNY4w20AD
4NT8CAM0iMzOvBvNl28V2goFE/0u0c5LNi3nNj+4DR1/RYv9sDSxFA16pCJKUw2pi31Gw2jeFI/T
kDR7c/rJpPdMBZa79Sr9lmj34e9jqZg9EC4chm0AGzsnazGhFMVj6QXFlkv2FvDGTGNdbzXNHjuw
GfeOnoy/zLw0ad5uwCcbxzIAqSn8C5GfX2vXgZiHtMTxtbz6mT7PQ9ISA2iZe5vpwjn4NA92DAwe
HA/F4N1Wmd0tURbOEF//KAJWwJxXdoHR8VbUlDMWiOH2NNQcQodPLKM8js26Y2QH9KuC9+n+Wqt4
MUaOpdco5UaBXtadqzG7Nl32TTkTZZ7OiLkNClDLf0luC1tg+xqTEj+YLu6zcggXzbdaWvVKYij5
bmEGp3rI7Qns6M8aJf1QUQOxdw3MGIsfiDN8nqchr5pzk9Ez7BIlCOvY2gZs37lohvlgCi8JnWV6
MVTc4OIrWK/WmHZ5UFB8HFd7JQlrkI/f+GlCMsJKvmRQ3dkmAyaHeODhL3yIGvxVsyXueGds2V7u
7YpJHHupPpcMg+tSt2tIK0qhWSNN6aEC0tS59WvtULzo9w/eWJECcKFHwX/+XWXFW92mEP5sClfj
JydpEvza8cUdLe9cBzCh8d3LnVt8TsqHDV3szSITb/Ea0EBKlfC8ZOexiyfyDOr35GMK5D3D9dnB
fbg3pAoYyg0miK7V28YriQg3K+mkAbmgEc27Uz/m8/hWdAMlJ0afYN9HSIKTJEJjwdHsAEcxZdzt
smAk3KPfF1PbUYDGCllkRjqA30gxZnWA+vNaFetPtP92IyvHeSLwxhYHiEXwy+O9jjZCPj7Nf5T1
lByIBUSJ3a0Hf+2f6nHR0ZK3wWaRboqXiuLq3qMHlwwcYUUsaHXnMmRzW+GMYGwDfhwutai3KcW1
nScoBjGVvw9cRlKvdpvHFlPc338w2posQWrtqzXFh7cmRZS52dvgjvYBlMF3n2fxJe6rnw3PMZnN
5nF2qfVZFGNRqgF8OLQu5HlCtQ97WmBhLx4MkSJRzQXE7q2Z8Zfhe6n2julQym2/V133aHExhEU+
/DFafnwgL44qJfdd3f3Jpd0jjKTDU0ArRVjOfbE3Jq5QljrP7Wvr2HDLbUAV8EhuRZsYuB7sZJ/w
6ggy7dxaYfzyi+KI5+dUVe73psLt3TnZd77PgFoIXBmMJlu4HUe/xHkxEQLqjOLiFmVPwdJw8hxW
ZphxAqu6uQuZq9aorlhvdjoEr/6WC3qvITh/ift5GqaAy2nhvplEQywSa7gtODalLnuYaOtVNM6f
AF/YuWY3aQgkANXYOXppU0VSsw9ivH9hzKPiacqPK/A6luIsKyu4SR6o2xobv0UgmR0ufQ26+qas
In/MsvWnPcyMnPkvegLcEwBOSPAQ/6pRiQ2jTLUD5kyBuy8vTTw8UPndXFWZRKSYaWNVC0vepDvB
Om72VuU9OyArFZfJvszBm0Mcu7qyf565uzgdzxzKKOCMkG7Ymrm0CFhVR5251sBkuF+43TbNur6Y
HR71zn/C2O4fHBQ/v1p+4ChjiINxAxSOTbNI010m08fEBxCH3hBh6UYLkvnvXmEszbOxPxu9pyMy
rFvXQluBX2ht4tR/JZDIv55nltSQMmJaWY8DcSHl2VeDXurXKd+3eaJO1f3az3i/vgO4iRwFuHKy
vO6NdphX0lYdaGGvNUaewyth18Hez6QJK+kfTbNdsfmt70Ne5OQxCfZOM4aGlvSGY+BqyIiweNn6
hV5dXMGWnGvXmI7q72AyH8gzvMV3cqq1FEWo/Ix6m84KsOd5300wHXq1f9ZGGVwKfixQCRJ8WB2y
g9QJlF0g5slS0c+srz5eA8hmVDHHS83R5P6kEst4aJqZlhSbI3wbmzjKZXJtZrej2vtSdGa1rxqD
3ps6AUqsoq4rcMW2w3HxhtfeNp5AO0N30njsAwb30i+O9Gdq2PHlOB2D1BuvFSTBaJJYA1CQgLUG
nIPxpZRJPkAVzN/tYSoOhu4D+PvtDzee5xDe6rfUnR8DB84YnZbUgnCTWa3Pggx0PmhzLKRadRR2
O7h7rPesFP4+/5MGREhm6R1xVJ1XXnsHkXfM7lBJp2R9sY1IDN4+M+YCzZVWACv77ALjKVmJS4jy
qRxFsdVsUBwQF97ofettUMwgOODxyIVTyoKdxGfo6fCrzNaM69Z+ikfUJyiijL4z2QMMkPTIi3By
a71VruBwMw+CQ47A1BGPyyOPMPDr7btjMRXzWv0xKHs62uZpDlp96o1ky+kfRof9Qh4eBa2HzrmK
gMida+1KWiVXfAi0c7S7LLOvNo9YFt6Qr3r3V+W2kFO1usW0cG/5ayEcNfCFTJ05GwK7R8dpnY2o
0oesgkzKkiblVJ1bz3kKCtpEhCBnM8PBxb/UYx2mTTZSpddiRu4eBdzbLTM1uVQEuNppHmbD/73m
qj4RHf+itKty7nsR2NC5F/a6+FYqjKQIyZmg2NgP+GbqcnqWKy45mtRXuDM5RklzuCfGOXGmV52J
T2A4WUzPWPdMRvM8aUhDCmnwhtGaqTHdqBabK9mJBoaShnIRZJitS/UG5p1O9iUXe6LSryBfjrx0
uVyN+CEnIhitQ2HvrW79lWedeKYpTu8X/B+ahCDCGzbfvqYRawJCKWJ+xYWvys1UB8neztqBBj0X
MhLGWpFDHbYc4eK08V7WlNdke5zE+2o0R5po+FlDlolcOOWR42VyhymvYesTfwUdb0bSphGe34k2
jLoEy7U41sek0p80G1gbf6A/0AVVGg3O9K5KJz11/fytv/dBrU8+ZtKEnptNygsndJuXPMOULYNs
3LZgx5vA/OPb/lcy9hcbjHfYBjyxOR/lxw4a6CM4roFbzuZ0tRSYAJI52MGjXUIirJT4FBmI2tl8
sPqdbdnVOZlZ+gT3vUDCo6ouGnWAXoOrbXYuVenC82zXtywRyDDvcLpp6BuHD1+rN49EfeNuUhiB
akqCkzk8pBpiMLu9huK4sJfpQAUcUbhxKF+m2r4SC8aCn5JMboUAQY5lgoaSCw1QBrodOXpcFGcV
x5hrHExTFlGJnSMVWUP2+hPSFo4LhBYznxnAQDYT/WGoCCYijpz40HuNID7lgRcWFcTDQtHV0X3Y
GQZlXDzZNqepaaj9ZSd5uSPEoJXOI8QlsRNzh+Wu3jrVT9yTh2xIuClHqq/SYt/aqGr20KD/9ybm
dC6MJd24GraxJr1NInjl/YV7vKvMHYieMlqxTc9xdlaUFJGKRY9t04hKvS+Xi/ncMBOxqXfrC0mT
e0XDX/vxFAo3fQq0qi5EAcyoYRxKFTFpKRWryGXZlysCPMJe4ppyr09I7s4Gowe9AshThW+daCer
H1uvAb6zbvKa57vRdlswaWEVG7Qbe6k60J9Zc3qGyk9NBwHcih7R0nw2V/r0iAY2UCPTcTu4/tHy
SWqpRaqT5k1DXFkQPipbVLS23w+FCXRqSFGmMcsutDYwhdBqNhpVpMz0w0rsredM56Ecj7MlX1ul
3lcZe/zeCzfSBfqOejDZZUKnFncbko442t0a2KfIe3azTQQWXwrq90PsD5GLVw3e83Apx3tnDLCf
Eje/J0lspS02WLvmm2IfdW8WAcEUmKa3c+bivYQHuWmAgzFufjRd8HPpsUOrfI3IB9qbJR455y5L
sa0LFpaAq0nNePugGq+d6e/JtMN2jOG0O4tP1farsoHTikne0spddqbkOh7WOZwzfoB5AGN8zvot
P8k/rraqvR6sedfmqCNdrS9sKNSjd/dTd9xpSmEJxrGDeJwCK6y7eKd9qq+Mm0iQLTp0poCj7jzm
V5qichoXmjuJqum3E6w1PJa82VuQGDg12h0HYGfrLfYamqCB9xzXAzLfy5fEJVC4crqOU/fayJxt
sFUiG67Jp6iNr8aU+WlKWntLIcE4vLZDSaQk+VJ6j052XRaIbKpAb5Tzckoq/3VovRQnhxC8uVA2
qNa2XxPmNrQY98OyAgWlpbv3LZEZcYqk33g0l+xyloYIrvUH+5MHyF3r1lofFkSME9lM+OVe8VQL
y3hLK7IUtFMCh3X0UZfT3utHeQsIyoTjalH1xuDHoZZtX2O5R2Hlh+neQLamHYNg0B5U6b7aOQvb
WuRhz50UzQZ7VGifOdkdgsduGQOwVX6+FYn7R0rW1+3UhvFi1fu68dpHiqTpLx/0O+u++BCrMn6Y
auWFRHrbrzk5DLm3t8tYfGKAW/atPMrCaA+BnmIWesvvue+y03AVEpZWBeWYocR5WnHPJbL70k1n
7UFNSFyv2afy9LFloTLaXwFFHZha8y3XpYFfkvszZrxPqVWanBJRLFsgafnIKj7cWBnnDw2mawfb
4ox9k3529ZDH1dGYGORnspO4Ny9Bz//iFwQ3jTx9X2h8jS2HMfSVE1XkOyUNQzPSI5RB1nlF8pnm
zfyQg7HjSGCFHkXgezg9Tz51b7j7KKhdXgx5767sHxYhBxBwjDOuPCIXfGkrf58x1YkUILTPQLOp
FufTxRPX9g0NA2O68oQp2XwTpvRGoAc453DDcWeuGlHP7cdXTrpbz2JjmhndU5KbT5wQ46hnv72d
ivqnB9eWYMnfBSo/fL6sKGEgb06On7Njn/KcX5b5Jx5EeQ5qC7rhyK5zpgNXlHi6N6LwnLOVmUft
2+2XkckNz+wBS+GTjX1840703HtcQcEE5bHnlEyCqXynrrNhHMvyqO28hxryT5j1E5zMJniWIpco
nJwWpNdbG2XJjHIB55jPSDRsPXYNnln2ak+xI7+00780Zefuh55fpTf97uT/MXUey5Eb7RJ9IkTA
VMFs21t6v0EMhzPwrmAKwNPfg54/QnfTIUojiWQ3qj6TedKxVqIElmLb/cOEUT9nBrWJJ/OuSlmK
Bl2JO1JaKyqzcmssXQrhT6APWW85RYi5LIQYAXR+2c+iwBxF3G8a9jxrq4Pl0OX9SwbNcU+JCMqH
9mp0kKS79/h2hrncSA/7JK50ao/cWtv3Y5t5p6L5aMd6QPkxDvyn2zNnXcz0Pemxi/31M97XuEvL
E7mDz/YY/6JHeLUlESKkapy0b7BWC3g/4i2bFnM3DcGf2HD3E4RvRm81ozpBiFle35fszXadIMJ2
xhuZQ76FB7Qnv+JnbgBY5EAMV7Y//owR5j9EUXaCS8oeGVDV/HjKKVdtoAMQItH9bPNsLgFmAJmy
fYuUwZ99DNglVQyECQS84V+CLn/ZnCUgTbzdPKqY/jCi87LnO7ODu9Lr6Y3h3NYK8gPT+WDT8DvN
MbeCmWVnWxFk4yiXTpjzOhiMb8TfBhJD5VqrMom3lqmPLmsPlidbq7doRrL4Mwgn3KVny/R3naf2
hkXMLxIoIiSwYXSftWJwjAxm7s13HXmMpO5KbstoPDndR203Rww3s6evxJ5kqNlWSg760FouwAQL
1G735WXO30mrT4CI702tP4Liy+usXyyxauExTbFUuq7C4GkQcA9L9zq32KpEXxQby6BmAv2RvAcJ
4mPD3mlHbgNHuquipH0pPwVqoy1MzACdE55XF2N27pNTWyoTAw8E7UgzuUXVwhig39U9JEuI2l1o
XGy9YNBDOkZNC4lmAep2dXUZIWzhMTbraj+J+cvLHSIbeLhLN8Q9YfxGjNkgFjX8DbjlnbLKB1z8
dxOxoJwzEs5RY/UYfiyNtKZruA2pemKBoTAx6wMXNCjOiQI9shKsYIINj/FoqO5vmYPBrLqe6Jgk
fe6c8CTckxPcVxHTGyuxLyF5huRxUHxKCx+uq1YAHkYU1JIeDB0lSsGckabJ56G2WIqE7rSfiYrq
ggivAcBlCeFEhXtWDU9ony9NTvdCaMmSeoibWIqfHvUMpjZqVjGKPdDOP4Wf/rG18dUplkKxV23K
CTGEOeKX0uP8XZLPzJzhy6yAX5s5sXbN/JPPyOtEKH5Q3x9CYX21lfPi1ejICClYiAnp/Gc22ud4
foNL/V47U7d1l/RH9y9OugofOmrQuf1D90Dr5bCgy+y9T7gMoBQrf6uc5E/fgjfE6mLVwlkrzzUx
HnUvJmuS9dz07caPwTtOUcr2AcBSwEfIJkwLaCr8D1YOUy2Q7nWeuRbKeqBvwW4HGazJaGBcXXxV
toeO20Y/RTdzrxySSUcJkIXUYIMHITvlFa3I6JA/GA1KYpdoHsICZ1LU0WJFSXTGcysV30iqhp/Y
RLhbYoFdARkjHST6aCSOo7qV3yYpwCwVPJQtPVQFUSHCz4efrjTVLhz7j3jk8PPz9rcM6wc9YwT2
ul5tbPA4Xd+dYt4lMXFlRar6s5joN9T3LDmAwkT8+NWjCUW6oc92Kz6/LQpHWJ+QGgyNR4FfHwJe
3Legpfs2xqiMZuk8FfqxUHQeSnfXvm44mMr04LusgdqQur+gw8SZMeGoSu9nHd6rKuh3KmU+k07B
e1XUvMF2afB0ugeSqoCOCJ9nGxkxyC30CABdHW4c2qBTgxqWs6IHHR2hL7dBTvMepOa9cIt8m1ho
iKQbWnvpl5+OstfmnB25lwtijL/CIZ92FjRszC98Mka7Lo4E1GZbrVT0SU2AMwiInIvJj3ER+ahm
CpMuXcWeFkyFYaqPmCkiVfgXv3+JXD45PWjf1YymsMFBxtao+w6j+k+ZIFVq5Edv5hoPLLcWH+vj
XBJfgU935Zn+weY5UghnbMu99sI5OEH+K23enSnk2DSWyww7id+w64sQqRQDi/80BxpQ2mCkPEpM
S3xhdXZ3CqRGQ5YVYfZoS/NY0UcpQocjl4izJjEfmjA+M1Uc9mU+58/Ez2tpHYihPCOaClcBq0tW
f802M8z7YsY748Gu2ILTW7Si0TYddhSOFdEsfD9Rbnww82ha0yGHAMq9oHTKQqJaY+8Ld0IXmGya
+YPs7ZttBUiLMpItNhfbKounbyzUv8Mq/CKirV0yn9N1Us/A2LaT0vQgScITFJgda8jx3pqSHztD
WIHygTlahDXTppZEgtaufEw/y+mY6u5TWsF3OLoPaXXImoz10SiAfMEEp5Cof3q5pulZN5EzHF2d
v9sTb3LTcs3DZ0IV+8hUul9FvX4gPoiNTeWlPAQcRXO5anzQ8VXXyQ0/SbwLvejBQ37WZ6QfpIwK
Owa9km+5xh237jr68mhINkpi5QJ4cOe25niCS0vSmIdFCA/mk4P5KGLAy61VWdRFwmXtIyFMWkBO
2alTFFDhre3wdxDFR1N2CeAf44fW8kf7cLBEhM0+yvmv9eTOs+8GeVbWv8OWNKqWI3oVGMGvMehe
BnQVQBucVSYou2CIudsAhFNqOUc9t9B/FLuGuvJPoc5/d2TMRVP3gTfww27D94gi+hVC7Z+cKQRm
E+/eaoOPBM45yXSCGXFGJJoV7qbah5+upj1z/HTt6vqQVuEP24mvssmvqNE3bBaIAkS14DIMMpu6
ZKKNiDUpPwqMYIlwSL23Yv5ddzzRYj0m/akavb2u5UEx0jFp2zbZ8uMWLokCIiEaKiPqDfwSFJYJ
W5H3jGTqFA5rbjb2w4U5go87RYIUgtxiBq8izpE8QEu5yVDpneK/YWnb25m4Ip4N1KulfLJDSY2c
3ltecoE3FDH3OIbgvlZJR8wHdtpu7ctqhykJ8YcRbcLE/90TpblamjN2TcXCLwrav8Yi5PHLBeYG
b4m6od75VcOY2Ed432PSOJiTidPfjLL9DBFTNBe2p7/S2LgOIvrVchtvmKczrXObD0dJtZxrX8FU
bmpn+NssLvnoYpacH3X+px+PpNsSsmRhcrIdJj5pke+E5S0R5fPjGAF31N20Vk7/a7RtdZ/UJQLX
9CujoKBs04Qnm5M8ZhTVq5B52YNIFqNvten6HyrkQ5CpX1pzFadvCUIWotjRcrmiZfARsXCYfb2J
TXqxrKjjbd8k+5zIFguFKVfUxxBEGJoZ1W8QrG0SlnBMGX3wSfGz7MLuQNI7qQ9yW0sTnE2Ibqu0
nO0ox2jVdhZz25ZEzMkgu9H6m2Bqdq0O7Gnq3lFzzGtDRBcvYRo8MXPvq0phexOkwfVQ1QxrbaH3
WsXS3wE+fzclrPVqYK5oSKBoBQFAqnWIzhT5B+/OLq5CQiFBCzSmfk3T+TNv5idf678WtulCI5CN
8Vstg16BWmITWfkna1yoNmHeML2D7mPP80Y3mjN5fE0LA0Zow7EnmJejJ5dshzjCAx4gbriQBXEf
7Hph/y7JPiOB0B/hCzQUqxyVI13XxjTxxY5IWIIyye8yc5bPy1ciABPKJ3A8taVQj2BBnn20bAMs
IOR7Tq7Iui6ftRG6P3EMywb1zhoTtd5HQb9ss3mJiQpItXMfMfiovN560VD773uzex4SOVoHHcXt
/c2u5VvAhXKw2usAfQSwufGTKMG3PvKrv4n8UQ1+34KP1IB08rHkpEVGBz3EQIA9dVZwTY3CH0CY
IL9GoWZc/3txYQDVGUe5TSwv7nG0h0Lm3wMx17uYkvO79Q3KP4jrfsWMESN/EYeLcZr8hqH1T+Dk
p3d0DlDB0aW5DYlvnkkO1aqqLZYpSfLaBMO9M8cVcawY2hg4jVue5WoDiI6PpoWSNuoyOPZ51RCE
4DBAzsKVXScFAhp915XQ41eOHT1GpstieTHQtYuzjgrwYQSeuThB1CkKVP7oFkTrkSPC2KMcvm0w
D20dhK81VvcN40QX0zotg1PpmbSkoLhaMfPj5RuYDdd6Ad4f4nJ9TYNg+qjbdcuQjLNtfkrI511L
X48PCVkcxEQ77jlKMf0lnT0f//mipIQtQPRceaGmpFe2X9tw8J7yxPsTKi85dC5I+3IAypZ2g/md
u274ZMRpDzQIv62gAoOgxHtnpPkD8AiHNtP7M+FnXKWicK5h1pGl1Y32fib1c3GBkjKVvFRtiXV6
zMyCac9ovFq4InaFa8N8KZjW5GEIh5HZuICUXI9Tuye8nnF2ZxlvMwcU6UqqvHhOdXXsxAfrh/zS
bJsJlQDBWEZNcphG8tJwile8VWDL9/6CXW3gXnHdhS/YytnLzMULDR8VvcrGTTSLYB3HRkEn9cIT
9b80QWB5epXr4qQgLm5u3sLbi2cuQwzEfwSVqeqOOo6YF47Nm40O2iQeB8KXgzqxXhKTaFK+7Wzn
kvhTtn57mrRQF9MhOM7vnxUIx3I0BSCiNWgU9UyOoKZFeLp90fnhvGEG/ZPZvcKZH73l6Jbhmb7p
XE8fLqDW1rfk2Y8H3mLXDnFFcMGfWs/+c3t72O+RVQ78KSOX018GY1VxyacvwH423vLuzWmdbWHG
qKQCZ+/0cfOEdbZpqDZjhF6AC0LwM24AQCmyzje0aSn5SElVnlqDmPKsp0Dyh3AM8DnSPlWpPE8t
v26Tlafhpve20uk9LUK3//eZc8a22lq6OBciuDhzD5lU9E9uUP3Np4QrMiyQ6jVo49+LzHxgvDM9
EhuFbtEI/NeyqlbDiFNzdI2727uaWDBaqWxfBqNXl74ffGT9DKnaJtMXNYXNqiuPlB6/6qmcX+eO
fWtGunyEMuGjCr4pX4fXvhzPWqKSjKFrs1dDT65AhonALF6mUc6b2wcltighJ4v1TEz6MfoqSiwU
Nyq2t3hPgn1I5/mAXsTbDB7qkLgevjvdFL+9WL5Hgb1VzZgeok7Y+6puqW50ez/h9trIsWshKXvz
YTCLAM1GWvK5j0x1GUX+HoztBDwVeACtjLsbGDM/kXOM6qN78W1RPzf2zOEX+3C1bghls2EMh1fE
X1l5MHP0EBjhsC8uusRAgBV3V8daguqJZj7YOfgWRzsk66XWryon916N+ImRaQJMUGO0awTy1BA4
8e2FPWB8aKXxbnl2e/adjrHX8lehPd21pCriAohiiJmjZuacB7AyfZb5vG4an05fq7ghaq5mVwZw
SZd+fRiGghJ28jZ5IKlFpvElQuIGBxHwTGqYFs02R0gkzMeBdN9bvvrtpZMYqwcCrzc4gYN7lyX/
tdHBdo6QqTg6rl9ZZNcImNQekqPGxmURiAKvwnPL+XnMEiLd2ZIwsPCwRsQtyhmn/KMhjnESPjHG
ys8+NuRVRoaz2zrq15SB7yikxNwRO3e4RNpLmquXxq9xFrit8UkaH2Mvb3wYJvUrnRx1Sd2u2qVe
FCGykAzAYjnDkiSRFdpNXV0zMM1rOXvlwbAHOisv8wA0Kgmd1WgIhkV60ag6feAWNB/5/t/sfiIc
ruyTfU0L/Eh3sTj+wfhCFgRraxtwCKWYDnmADSDvcvnsJwmAwBwUnJsRZuim6FSttIXNSNXOWKs5
+Ir0PCdlldcXIeFOpTlccaqFZ0X23Nqz2KVocuwewhoFr0EZvxrmpjj3yF3OkzkX54wZ4y5sO6Na
pyQVrYlJCsmf5CXr8fo5PQuzQpE2fHsWiG5YjyRy9hLmwO1PGSS6XwvGGI0dAt+20BNYjtE+3V6S
mc4YEjePPTLc2LRf02YZsLKJORSkiBh99SYVxVvkxdUxdUEluUnWnHKTys0Wk7kTUW/hKoe3ilEx
eJyQIJQ6TvaGO9ewyvnmBjhMJ0ZZz2ntTxdplyezbPRjRrjjDTkdlgBHrLiEzNQFXOd9+IacEbFw
0qLRSuJjREzRN1IjcETJm+N6h0gGcqsJND24QzoeI7d/aDq/vOsD9ctagBIu+WJWHR6dcT5NUfKH
bJboWJu1PqF6HR/IeEUhP/NzFp7/MQ3oIy3AALEU/178sXx08q66L8xE7GkJP7WHwMlFb/jZaoAG
ljF9z5PLFAjNofIG590pZmrjqtaXgiCtt8G4tIa4DCYYUgkc8s5bXiJdvJLYGO/ZfwUnrwmC0+2v
zM4k8c+q88MU9ocu6pszeVX/eylH8sDNLI//+gFDYp+xp/YOFsF5ztjP21ZBP88R/p9t+mX40u7l
9qIm7V6YXN3/sxkX+Twf/jtUKIG9jZtjamNGNYiVYeg7DxbV6d9lAiC1QOV8KMK5o2UKVXr2IsJ2
g2gy0hO6HnuLB8MBtCecMytM53z7MsrTZM9Kj9lIWV/k8oKRNu9QtiK9jAuYi2w+riDP2BsvDR+C
KP9iZ0xpJCTbS4oTDN0laaG1O/rtLi6Nca9FszF7b5dX88gpU48X1/PHSzkRfrrywEw3CAYxudjT
duC43hpEUOLpbp8oaD2UldvbF8x3uqd4GNpDExHyUIuRYCGvA5xO8dmYM8Zdh+0Fj3PLk12U21sp
XA38cuvuKcEy+BwwfvLCNn1HFJ4DsCtISKvc9J0cQQBj1Ml7i6T32mnvGNV3d3XUkuSzfGmEIUTh
trivO75JkiCpKZZ3jZ7y/7/8+3slKnzst2zDzH3Davfcg0Q4zHNynwvdsUZf6Pgz/cGVw43qtdmK
fhCsJoQklNFBkm8ulQdKONQKRco6m1AFybX8Wo365waKqIz+Aahws++K2n3zCljM+YIliDyXlQKh
M2Ye8COjyp6LTO0YmxKV3UdUwZVmzpom5c5vw+SHfx20qs/ybhFFb/IlWqJYHEdZS11o5A0bQQdI
U6Pa+8yfuJlEfJeCqAMdEpmnCgkQi8GnZkYjZoS2eqj8RUbZ5OLeErvbFyEnAUWR8dWUFUsIs+cz
yM7qs/Kyy9zUu7QLiztrCZzAYsGZY/uPbBOLUxrDCB+kBY+m8wt6fW/EsTsHh9rw9a61y3BnOvn4
bLrsjT03jY9xhPZBptDmNEAmL+ruwbBxh/k5lg4nZQmTuf1L4vZ7o/Rt5NwsdaxB1ft/J4818Kkb
N34Xx9csMhHUN11ywBEuNvgVyp1sSOAMtWVcDU/DWM7V766lSwmoI176qQm2wvLziy1ZgZSJ5Bwy
qTeyODqJRP+uwpOXTenjreKsHMJDmezAfSezMh555243tuc4sMAG9HQle0qQ1vxIC8TmiUnQ1m9w
HzMVIPRXglnf2MwBt3NDwuzRbKPoYEli6VF4s/HIq8MI9DvNPetSLsb1NCdkrNQ4derlS+49FGuz
8xoqddZ9HxyC3PYBuZLIsUIoFmxiEHtnnNWyQvlgL2zhotjawwhHPg1dhCUzHDo2xh2rhgA5fuSM
3y4JxpgNBjSxS8XvdLN5DEX+YxMxd4/6ntt1eeNTs/tdmvLeFq1xNpOYGtvdeKj5GZTHLFI6kOQZ
4lHhVvwKxsmHQXr7gWWHCOB2tGKq/9/RaofOx2CGAjw4JT6bB3meo5akCd+HYR3jD7OiO2Jp5sut
HvCwhKCvo2G48VR8XCdbgnWClYtlc1olSumdkSQPZt0fLMcF99kuNHh6EURSf1kARgdk65jbrEyQ
DFwUvHuxVV3KdtxOJGTuiUf5+18tiGbMuHZd/5YSBnEomQxeQgBDfW43mNU6u99VCNxWasFuEHUc
nm3A1dsAeC3woQF5flxnfFMRLTUd1r7l43wahe9vpCg3XgbjYwUQ3Jcdi++UjUIsBhaWuiWGGZvV
PoEfQ4/ZP1h5DSen4G2I5zgidV0imYZRGk/xl1aanXGRwKrBQxSMVX9NuIA3/eh/eIUH46wd74TF
wzeWefflEMI7+PmJGtt6GZhoPqaEuDEK7sJAPbJYw8IWqfmYztOW4Bb305isaKs6CcgodY89M5dH
tIxgzhtupUbhy+lAweb49f2MPZkVRA74F4XKLUiCfbXwXiXj2BWSxN8tszGZIG1ZkYHHPLuweSJu
1A+DgjstJA96QkWycizMwIw83SO7wLN/G1uwSWVSbV0L7CQe3JDuKHzdo4SP7bPIsBL2HY6wom5w
WjPqWW5/eoa4e53hD0q8jv/7t5hKfIxZWT60Df8Mzy8i43XfuGR6xpW5vn3bls9aPeqlwGYOa4JY
h6tmdLn+197BbSATFJr1dXbGaBHYH5OWE1SKxN38+9jj1t440yBPmQgiGguIPVne0nymxfF2p3T8
YrYVkQSRQGOHk67GZPKgEiRedjJ8pEUrubDC4EQC0vw42I9t7qN3ZTJIKz4iKFgyj/AjEYC2NP7A
QeSmY5NE45WG2wioFDmGeOyFQC9DWN+DR8ZkD73jDo1OdWfhQRcH0Qb1aSrj8eriyATeuJS4pMm/
J5F6/fc4RzrRR6JGEOzV4hCGtvc61FBpsHL9u+N7q5LrMTWHvWEbcltCTNkOoSd2FjMzcjFUe2Js
cnGlXx3ankL31pZjfZhzDVdxeORGU48J3QjGDlaybd0+ToX4NNIgvpSCrFCGkJIw2GYD5KdnZCt4
xqNEHT09s5ex8PBFxIvcMo98e3gG+sSaYOCj5FfZiWhBf515oXNHS4h0N27tU5TM4l2WDI2D6ViX
eXG1K1ybVg8bAN3hmcDclkAlhltTx7/MTIGhM2OUgRib8625MIrw8u9eckNKesJutmMz9E9TbbbL
jj1/a8X4Pg0pAwtX+486IHxzuZdvL8HgYoCaSJAIcu/tvxrEngT7nxnERAth+BKFnB4hqkFC5pfT
fcaSthnKmBWyx0kUu9ZHHPfDs5tnpF8tb52t8WtRtf5Xv84CuyaS6EpdJAGmo+jNyy1S/vaiCCZZ
eXWZbl04MhfV91R14CJY0tV4sJa/F4rWORCH+pBxLt8z+QCl2ql6fRtFOL1PcgtDB27wkG8uMPFv
CkQ5uHnJlSo86g+j9sy9SBK9A1Fzr0ocfHYVZU8RwtiWXtkniPnNdCkv46LrcEUNFNNu6x0ZEJ2h
er+XQPpOHlgrMlIdvyPUloUN8FpQVeWlmEBLiDGKzv+K7BTpWjTxkVXSeDGAV57MqsnfOPQhky2+
c6Ox2ZUouChhxI61ncVnOJglsX+o39VaF9nRzXoWr013TRsWDPmknEtRe9aWXNtgAaE9Ie//Jsem
u9e2FcLWtYqvFuAawLCWdzmbXyqClFIZGNdWBF/lwjfze3qh24CRIpG0prCxzgBnL7fOvjfAGi5F
DlsVvU2EG+0tFECHmdnOmo8p52WRGQxsIipvVw53JEiVe1kZCv8tX5pLSMCQTneR7AeEKSRsqKR1
7kZXkshVtsF+rCo2a44jz8Rm3hsJk5MmqoJr6Vv2k2s2z7WNx0lJinfGP4hPpanv2sH6DR1iukS6
fEoSM32KjeCqZtC2lTkAhQlbPOrLpqBtbPjqGC1iaFsE25NxtCIfN+Us6ZgAbapGQ1oBMUJlQIJ5
XJMot3zCqVzJF9DS5NiAzgKxmJ0GD048/IlqQ+AXizT7y8QHPx2MWNpZARL6xHU+uz0gtHRBwi2o
uYSqGs926G5vn0tbBthj3OyEwi48KFhg66oYKVlC9+xCCdkbgUKk40MU9wR0bZsG+GJMpKULMh9x
eBPYVgnKolLO0fH2PItJVeD0QkqrPM+PMlX7GTjBKdXavGDiVlB3qIMqqbJj32PzEXWMA3iZSlse
orvKamEa5COreBF/pbWTv9kRGGucgjaLebhlt0si9AkkmaIB0YlvXoI4RRSW5sGJZcUSOcx+nZLP
JX7D7tfMoMcPSf24Lm1vq8EUbJ2pF3dGVP22m6nhKuBXY6FYnEtJ6O9AnrtFP36+ywRuTYYxnEfR
g2PK6UnImC26gkA1sKLGPZJS9t4O0ZJoza2h4fozoh4fZPs7Npzy0E1WjzUCS6oaDHmqgC4YXTPd
E8uBv2EQ7OEtkwAvBEXZNR2KL5r54sk3zM8sG42dLDx1mhXtgxeHV7eTR0SnxQuIapzRPWnL4ql0
nGbNkxpsHO23T6QXQBGJjeEaq0HfsQ1+GiAC7bvb/6sIzW7DRt3fwzhwMFCP40HnAKAKvURyzmkB
Xn5RE83LQKdf5ju3v/LtlNLEdh+iMcNwlycNhnroOAg+yMCuRpw0M8G0ZCTNLB2YT3PvcsR5TnGA
2x9siDYYNu3SXnXp+Os2JrEnZJwUhMZSEM4dP1JuX0Zt4z1d5lLMKvTq9gdl7uUPOcEjU2l8eYPi
mdGMhqIUAeq/C0zVPBC6YcohqniJI3Irk5F/Ua+TvnntHMnMUmDzr2rCoJMmvmeISkpNkUwPeMcc
rKyEpHnMmTe1ACBv+GITLuDENLbJfHYaiX6LrsOuiG2An7S8aWUFUWFC1BObgX1JJuy9ynoRS06a
lE64t6N82DTGNaaU+Zv71XfYUVhQcPr7kRyj0sHS3EG+OITYV45EXGeEqddsYweia32Go1stArXH
+8hBbUYny4ybcw3z4Bg4MEy04KlJOXrQlxm5B/52SaGb8RXhMA8yMEOOfA5t+MTIuCbf+/ERA1Jf
YQ0ueYj3phd3JzZiiLajBrhe4LHAWwqMNJyKi1P+7xdrdqH5BzQfVrbSOg+cK3QyDmItoANHY2jf
DF3M30ZaqKemclBbLA0RUi3z1Aa7apDLGlmmj84iGyEwOVhPBHHtKVl+NZMGRNGMx4Hxwa4YEZf7
jGc2VOIV8XW9fMszinkV0Ad6ogYVwhR/64aI/9iwDHu/ZuDgqXBBH6TN05SEz8NY0AuM7Ct8snNR
hMFKiXFbBU1xIFhsfMgDt77rw3J41tIhCNi2DtZy66G/7o+tJ08pIaAXBmjOQ617FkE2VT+2q41M
yJKxktdBNcG+1N6qUmIhsefTqgAfcnS47VjP2hfh29W6KpPk3jNgFldEy8llwKM8PB1ckOHRj35x
9AKYWv5TLXKnk5fg7EbUnS5RUKAAqy97Bl1mZvyPS27sU2I7/kOb1AO4Iu+DSW/+qtisGDJFLxVr
ugWCeihdZ8DL2Lhvq5DRQ8kSV3F/MPCGGqYCN7gseXEdb43IkGeyrSvSvosfq3SngzMUeOaXXyn+
/YaNuPsXhy0eIQ4h3hLg6onqzV0sy/YadDgO2A4NmDbS+hxU7adlMPn2G3MkzdTlPHXojes5OZa1
y7xM2kenLEYewfyEMtQ5WiVaXmxt82s/IeiHm38OpXDvLTcA6QlY2khbwMxuAyJ3+Z6qsnPRTNAB
0Hk4Vw8H9GZebjdHsX0ZK8/ZIFgGuVqUZ0wk89kPonpL0MKlQZeNqQvDL9Xue1e1v3Wk5Sl3iJ8w
QFsCSlHjdcIMu7ANSW3tC/icsNM6bC02zOOsiA6pQFoVa3xJt51p1DnZvotoFIlobx5wmd4q09tM
zAulPpj6OXOHp6mPwfkPjE7Py5dW+5TOlYPedxxRa/U90nBVA8sZ2vzo1lwrUvdvDePsRUASII0l
dLu1LFDahUQYzmf61LRVADnfDI+NwZxlaW00iN7rMBOaajREPvBI2/i1O3b+AxBWSZ5WlNnGUdgx
DD6bNR5wAf5BHnGY8Lg7jnlXG4la37YUNcU+bIWqPYFYf6QeK9aoEMIrKbY+7mAprtUMdhp/4cWt
HIGbipturJhRsFk6D05knyVItG1UF/kh68g2rPoZ0ltU9fct1cUbUdJw4mXWrt0+JtQEqS/hhwBa
TT9+hhXOObOD5JP+1ARFrys5pntqH+xDfpvvsdpyd7V+uZodjlFLzQwI4rFfk5taED9gnIbULx6G
RaZSGuI3SC9aSnN+920jB+gSQkvMQ4gV/pgdRj97QvKP/NDnD1mLUTLtigfSbw86q/OPppd79JwR
gVXGK8rvteH73jlGxn/h3GCSHn+3tLwQssYL5QNyvrA/zWmFZBukUhqZ3XkyYr2JhBKrqXOevCr0
92Ux7xFh5lf4YiSYGfchEzIGZulzafnxt+evS2GCJchm42qzMERS/rPIU/aA6rMLhsxnqP7mCYDh
U1DgjjGrVzAC1QPBm+3Bs4dsM5aL5yuCxgjudYWPcWSAagN0RY8BADpsmINRExuwnbIYOWlaV6yM
l6esqcb44C6rjK4YT2URmJQZ5rSNG0mfIrH4BXFl4HQ/WIMznEtBz90xgVMjz0/41C77zbayuENN
+wIUzN9My9uUpubf/7iqjd0dxICOIVPNJ45BLNHas9azJZhl2aPg3bedfVP29OuUaD4G1ePYs2Ce
Rusr91GDMy6ePuQU99vO92CQLR+rui7NO9QSTEP5UafGe7khjZFanWaJJMgvmpC9UFGfnWU5Kr1U
nyiKWdt5dwNMBcKdNXO44TQMfnwxh/rTnePihPrMA+7BYLTrGneb9nV7vRV3Q253Dz0gPuFH4XOV
kW06UnnskqkReM65UkQGf4QQcnQTtf2LX9G2QSbQN6P1bGHtP2p6WGwMRrAGFNFs2xkiBSyu9KLc
EXx2mM1MSlGd+yZycRqSfK3yYSJVt0sRj9J9tIZ36CuAlp3pPhBFH18djbzs9gvAnuc9g8Dp1340
7kLmbx9wJZa0Yc+rrMOt0xNIjC5Brjo2p9Q3tn4TIfQ/t0jgXI8+Y1/qasOc/E2BbGDdGV17Ctv2
PZXEdNpB+xVJdpkcMkQq5Y5/jQrd7yUmcGnAV1O3Sm+KccoyhsIQzeSXubj7b3ueJyo/cQsuRfcf
zTemeKLx3d1+KVprjlZVTfrU2/GjOcd7bdrm3eyFwzVNqvO/IcWcbjDcGCTOw8KFXd1+6iB6M6ff
SqWf1gjP4tY7cJSHpyLv5wPDKeQi8yT3jvGjwVHejenGnH2Kn5LZP80xfgOnS9m45PWjzuG++QgO
2K7gn+wWBUE6ztE5nkcmuIsw0Eja7EWU83tskEyNfuL/mDuz3siRLEv/lUK+M4c7aYPOAsb3VS65
toh4IaSQxNW4GHf++vnoETNT2ZhpdL8NUAiUUi6X3J00u3bvOd9RBFn0HPt7k/PNbXFtSZebkAQ7
pI0GlfUqgI3MV6iuODUy7j3i69fRfu60LJBviPgQhXY0093iDYTPms6stxBVdVFzPPSsDjE8Uidv
n5/C4O9ZJpnThGVv7ekKx4fVkQ2a4yFLSEv2jQ8Q6r7GBHalA8jTYoLbFg5eE1Rh07GnW7pNpx5Q
LsFXa7xmzqLOYnjmE+JZaNAU/PPxSzeo32k909TMgope6PAYNjAmxLxoaHYqSAJBTWB5gJswyll0
AiZrdpyKey+UjIYKzVp0jXlgGFasRy8o9xmYHzSBihHcXFenPnT/ZCTxQLOC/OBOP0PNwsN/6wZW
1Qr7r/YUwQZcmh3+9crrrhLIwSWK3UNBDE+6SN5V7vdn7GDxYlJoxmj4UKWhi16G5Sg3cEKxw7Q+
rLKSmgxb43BfISXrdCN6Mk0qOkRD58gB0oWACyB9potFVbG++LYEsIlqE7ifGE512L2XNQoMmwn+
MekS7Wjp+5bQvQ3DLH19W0nnLqA2NNl9RFxJGANTsdtVPMsAupbjeBH12TaeNR89WSdTmwzvvout
cPSfRmCOyNudSxwwe9J1Te3KvuNzpY+w6oY82mC2w6883++IM3aIGzNCWtOZCoTuwGn9rTvBEGx7
fdwEvjRQgz6ZbUb7ODWBWWEtjGkC+C7MaQ7dixsenvYPXqzbITb0yWVzjUJccg/7eW/Rtwq5ukMp
GFnMyvUI5+WxV7TC6NrSSjNCr9s4oXoh9mHaaX0HaJ95PgDg4BhH7Taxi0OHdMjezRLG2uQa76ZJ
XPQBtE+bEgYUA3x3QtA+oYEiXmCx2RVaOscOg1uY7xa77O57ox+OMGK7jY7HcaHIFXSjZNjUtKLl
8jWUmEGcJhseQjdrkMoBjs8q/QDb9N3ow+wSO3xkGqOi+YpuqyImj4oZryrzbwUqjp1XzO9a3Yv5
4IpAZiA8HBjGHhBb/4TJI1ypuvvhsQKs8nR4yeNJ244mjt2sgdWp5S7o0vlSvm1kIVzVTccJ4rZZ
pHQBsdzSnGqqFgyw/32aej4QC5XYS8YoeC5a9A61LfME65eGpfCT6WSZ49EoJ/FSBq8e0rGNGvV2
NU8ybw0yuouvt2bjJMhRlKQ0EJNKqBfToHJNQ4gVtyP2FvuuTlQ6vNQ0BeFbRiy0t6FQniJu8gdS
K4dEJGRZ4C9PIlrWOPaLjXuzz4Hv1RcSL09YjD/EzOATanM7umjjnKdQUXfe2j6cWLyL7XnXxoO0
Af14mejqzkP/ssc3qU74xVbDPOioeqCsuW49c15EyHc7BTVclKJvh+Pt464tM1tVXN2P2keSOUh2
84SmtEuvwY6jjafXwc50NZyRiV+8UvpyPhN1sm9MEvCyWDhbz2lI1dMAHgyZuwrMVhx164cF3pqO
O8AisH/5QYD0CWxzpO6uAZXdEPPeGKZIxuZ+hE5YiUhQxo/ESNKAq7ZV5gWbSsYgtZhSaEJwuPZi
cQ4twlFGGoGMNLr8SBqDWrQgKPMxF7+OqY7vmfe0MzAlhhTfwwA4iy1aQ5C4Y/CrnZVAskz/eNDV
FkV5el/GCjYLHPg99+VIsln4yPZXzUVEfGyc6a23iuhxAkf5MA6wAi3Sgva/2h55q1xg0X1FAEqR
b0hoKl+sOVYci9KCmW98snFG/xrQpDZZHFre82H5A2BxuALl5NM1dqwK4F5VPdbKmEesJXotzqsG
PIgLEiJYOmQAnrpg/Cr6vF2Dk6iukJqfHTnprxOp6GmHGB3UNetvFrw5FHbd4HbnEmTuOU4t0C4G
ChjNMe4ycnT77qlF3flt6iAYDoi1FjfxC5/EkxiQ6fTKoY80WFQehvHst7QcGLlh+BKo+5LYAc43
T+XoQNxhCUZ8qNNpm3dgJnxbkSX9pa+xddXjEDzRPEDB3mNM57Qhb50/xwgPfdyKX8UEc0VxhiiI
oOix535Y5UH57VdGwK3Y8My5FLZUc4V9vSDBUywTMtoXba05J8MUySqeLGfZ0W3fpDZwvWz0mkNR
Zoq0L7ZMFIYgzQEK7JWuwwEraFccXBVbr5ykWjaLdM+LRsIQh+W065uhvHN88RJr/TeEzGtUAdkD
lFD/GNweVRWVzSZHgTOl1WPk989hqIiT4laGfZEts/lkO7SZC8SgHvYD7nWr65iXU4AgLqF6GlDF
7fLaQP/UOjgh8OfHBFvui4kweHo5+t7Her4kxHeLiju9lHUSnTMCa0AGrdUwjNfRqE6QSMOj06Le
Kpue5Nu5Cs4xxZVIQzc8VX+YijeSUUhRISJPjyW4uNbvDtQwGQfYvYZmepyv6gb0UmdvCHpsrnVi
3pGl6+4rm86XiwWaQQ+7WpO5IGbCu5gR7YX2E4LpeadQYcScpbfW80TjkuPNWyFHxtimfWWuocEI
m+pLx51aNW5w6DL0OpZuvxeVQ1BYg2LaSvTwWylbWhTkLWiOeKnsaDoEwGWIWwDtdBNOetSYKw6V
H5mP4LOmG/yUW9pXz5AXeoH7IbxTkT3U5lS8Fi1p71FdPysBXzqdTOu1LX10+0ODU48oGwJ/2ZFu
ZcNtfdQEA+WpiOTaiXztJa0tOvlmRKbF3NO0imp7g1DjKYGnHczc9XmyU1kUfyLEns9+m+58G4nf
7ahTGyXmLOkbyOl5fZkZKDCZuLRi7GbkSK3z1ktXY6Cz4s9HP8OUb4rXsM9RCOXcnkaajivySKrv
Ar3s4kzDprgiKkeU5BT9+lfZUGSaYGDQQ8gxmr1SpGeGfQc4ORCbyYeFklOZbW4Xm1Legwg7dGIA
vZ96o5ILbM2XBoA1ohr2IROX7Gaap+NF7H7c3h1X0V7OkMxc7R48YuNQBN70sbR2oMLNnSB3hrMh
e/RWt/W6TiqTU93cqC1EzODCaaxnVOyAyAkopOVi3NWh5u2R43U0GPFN4cmbzyyo7MgzKGJ6UH4v
NjpxiQvXzAjeGXJyGuoovyAHHtc60stjWt4rLXKuacQU3Wv8O8NsYBJ6P9WcfggnJlpKhX23d0mi
isUcR4IT1pTNQ8zYYXebxCJY26vqQWjDfT2f8FRcvRhDfqLiKr+bJemHmEaQbVeSkxrAXeWkwTOe
Q8b7Q3Cgf4gTq/faQz3CzInHAnY/zp0dPBMShhz5LcAzppMs1AhUOFXnYZPAS4n7uBx/eBZJYAio
ifAcFgn+wG0/dWCeEtqXxUzucUC+W4HP1LOLNpMMtWVrKPu+Vx1+vbJiFEUVFT6UT8IMQKcoqEmd
C0Wnq2ZHTPlowdT6ac1xeQhbaAb1kirMk8nhdilMbVweXYvRvDEN2WWgXbAYivhU1bX9+3rvp0g7
0JGE+hMACHY57P/eqlF6yuXEx1qB3cHQdysd2L8lchgLDVDJSBmqIXeF7TF5ECPd8T4ZDnrYIquO
S+CeDgip2yVC87HYR+Com6gr4YS739wpS6+lcJJrK4aHuYdO7ERxylQV7Bs/4n3IjcdOt7rXUF80
o4zug+RBC2V8aSccfVk6eafYbnZTWVqAD5HTQKXuHnGI1AygcKhlQBQWt6v81/LGABgFM5IZNpGn
ieRg8seHfZ/aCTmXam0ZfXS5/ROjqGw86OVQ9GzQ0EO0adDjboapIe/LK4t9TzjpSuA+QjQ5nm7n
jKIKdnmhVWemZZy5dPhzjgztva2YG3Z1Fz0bQJ2IUuGPIPXjVrE5piYgmDV0Lsa8WMV2kG3xO1qm
ar4lFUFe0WgjIOi0bttpaM+JqIZF50F0zfvZeCKjVL5GeXEv2ih99fN6Exuo5ss4sZ7TMgU7QZr4
sjbQF2FVfcVFIFeVzQRHCv8hFgx4bh0lWwhmtiGKI5RZHAygT1thoO9HdmaekdDqvMPySZEIfhWb
ZQEsPyfW1vamepfHSGKWiEnl+Ky60IR759zjCdFv0n1ESAgewVYbtXUdkFzsGL0mu9nwToiMQba9
Pq05BDTw/TX/GmbNuQE3j8QLUyVsP1AFo00Hp7UiUuGlK15qN1y3o6vvaq98doVvnJ3Csmb8iucd
+nR4MNosvlOtem80shsdPyqug0mbTwhA5IppMh2a9zEesNB40/W2suGMigjbJjt8tBsg+z2doigW
oOdjqzz/PrZ5nnkYa/9FiD58JQ9vwB7vs63W8EvHORDLaGqOmjiq9pLFm+MEAmIlGL8Bp02qXY3Y
62ikxrmwoKVXZGOHQdft4BV80YLTjzFuhLXCubNS8xQh4TSVeni5HNOn4TmFFo397okVU5tRq053
0kWplsho6LCLMQbeO+y56agshyhrV7Y0x9Ove+8mI9o1GRMB0ZYRbDkEmTnnwSXt+emUQtGgDaHr
1yEJokPe5q+kOUT7oEreeTXRI1KiZtElhnmsXK988eg3rwdtQNfeUQvobZOtdTMhj9ofnUe3vs/m
iq8cRHvQ/Gjj9Cq++nKCOeJ+OJ1O4EVR1w9eJNVak/GHj2P1ys7PdNDSsy1kEvbVvCAyM4ZQkOs9
cxpnBIHRSfLyxtpbJXU1HZEXwtqYIuAwk/xpi+I9jIk8A+yJknvUu2Ex1FId2yq1T0mjH42eZFlM
ferdZ9Qro+zLSivvFfQwZ6XE/fRG/WWeOGwGD3CgjMsHwoVA0Z1Rs3Scq3ijcpTmK0OxE+C0BpAB
fmNpzDNBrDXpGf4xsgkQQzRlG5SpemaJp6CS5g42u4c2LHWPCLfgZ6jMfwUnhmDZDqMfeqvJgzCg
A3WtIddp1856JRv0TBEXZ/royUrqDPC5D5LrINSTP4NVOiWNtT2Y3UlhEtm4dnD1lCvpH0K1aKUW
nvrsU+9ijsRRT5vh10Xse9Bv0YjgDQq7Z4vp+dEq8UFMUY4HuKnOcRd0l6yOIZLl2vS79FAaEtHb
yA7fE13SNsq3+Fkhl9Jp2mf8mbvWRA/a6mb8zex9WlGZTM+EMk+v8Apoc1I5czxfdbP7ow/bk9uU
DmNzrCFpyrQM0c6j7mEPKRCSPvlCz6GY0u9qutBGwFJ4d3mII2X+qpMyP+UpbgSOps5LgYp05dpM
GcFBxTtvQhMEdvrd9j0iim79FjeyT7dcPzNGzAlaVc9SDix5/KjHrf9ohxhdI85EuUq/aU46nKMZ
7m/i6bAiJs2hRZ/fattiJyN/Wqs80IDMcEPcjk9JnYeYYAriYCRJyoNuDueOyRcgJIky5NaECLK3
9CYnbByYGr3IjnYrrV2RqPZo+Vt9bIl5mLuPrM8Ws2IQTXNhT3xpr0qgKPVAedu1u9hq9Ytji5eJ
ESoMKLKUDLwHeJjBVmht+5SiNiKRvppew1SAYOCx4G84Ow6hhuKzRnwjwhzJZm1tmOYb39OYdmwr
9dMYNt+nWYfYW/DJQkezDoNXd084WN4a5JlroMGY8Z1Wexl67xAycL92bblEZo+9SjXmAzs9DO0i
Y7ou6xhQV3cIcGFxnbckD6jCXAc8aee2A6oduU9vpbYhYm9VqCK9mp5ILkIqPC9J9q3+oN82nDME
Gb/6MBBBsbXIwjnTHIDK2BTa3mAgt4KSSOwlirSNmN1/kecU8EA6dqRUmeswCsMrG8M75RhG/pr0
ZqIkdlmanVt6mUdn7sIlZvoF39Vm5emN1ZCN19ugcmpicZdlxXdGL/1J6z2G5dMa9sG0p4a0YYF3
7p4c82GPD31Y5NOOJgFDiZLpuepkt721kCHxr7tWZxKYAVxtmqHbepk3LIsijZbxkBc/+7hERxPJ
l6Ctv5UMbBdOZ6b3ia/FZ8xv7nJmYdnvIZEiOdtbwayR2JLKqgB5ZfVLour7SK/R5c5fZToEX2vI
DvZoVmsWxYxNmsBGrdAfg6EwnpEDEZ7BPA+undwwV/f2yojCJY3L/NnLDmlGdD1JyejjrIc5zQBt
JTPIUL1BBbyMGo6MdtJ5m7CzlOhSeA0YHoXjFAik6B8oGlmJAfWqrTKoIZ1ztendrGmOzOBbGAxz
0m0j/WaLFQ48M/r4JEIdEzw4Wp+tGK8pHBot0SWqcO8maXak57aPBmk7WD8g42rKe60EFACVE2M0
cYjGr8te5YFv9CG2ABRIj/HQrI63xLn/9nP47+Fn8Tsqsf7nv/H1z6IcVRxGzb/78p9PheR//zb/
zP9+zN9/4p/n+Ccnr+Kr+Q8ftf0s7t7kZ/3vH/S3Z+a3//7rVm/N29++WOcEk4wP7acar591mzW3
v4LXMT/yP/vNf3zenuVpLD//+uNn0ebN/GxhXOR//P7W/uOvPwzd0F0mHv+Szzf/kt+PmF/FX38c
3zDKxun//cc+kc/99Yfn/8n6bRqOi0FR93SLOL/+8/d3bNO1DRtAmWe7+vyrcpaM6K8/LPNP03aE
0Em2NdAEm2T81QVkFr5l/Cnw4iBZM33dc7Eq/fG/3oO/fZb/57P9R97K+wJHa82Lsv6eg6mZhs3v
xiUl/vhH+S9pjLwZPce+UNsGciBrAu02yQ54IVz0mE4BUF7SbUAdYK6zovvIhH6nIv9UBfU2rbSn
gdHy2fATQs3TS6/BEov6iHHGSCl0NZ3ow9agdJkxQ0K7fk6BqFQSI7swkhUZaMXJCvQ7pH3cCyTt
Se1nbkkmMSrEiShx2mTFva+gPkzIEVZJSOSdPg2L1kV8RtrGMdRz5pt2+82mjFgWZXz0UvXKaP7i
MLgsog8Gjcu6xujtl9ZjPKE4Nl6d4YtW+7Z3nG803maYXvwK7WOB8Thc47J6cwKiLDTvqYj0j0LX
54gP88GgSh+bmW2G87cf0LxpyRTssSVdxlBp8K0QKIqc7icCox8EOU/7oKA3B1H3KtnqLX9oDoL5
BgYzhwN2KcytOYeUaOE8aCW+iqAr2SCbAalWofdZO6Cb1p2siAoJGTMloTXzEtNmPwy1/qBTmq3T
kU9G9P229hBe4CB7l43WQikf2xdeDXnewBF3Zc0SUYq1NnEaxEbPOF4DgAMlns6BZUJcdOmPiC74
FhXlZ2bYwdJ00g9FJb022c5xGDEtV+zzYEqj+F0fyDTA+BXhNrM/VTQ0lybD75iSXKz7MU7OJnb2
3AFgTZomWHWAB7aOUwHHaLV2919flf5zS87/81H/H645pvkfLjfPedx8fvzjf6i393+sMZO8NZ/1
v649tx//tew47p+WJ0zKWqa8Jjm3pLH+WnYc40/HsgzHs7BxW6Zv8J3fy47p/jkXm7bgJ21ft10W
hd/Ljmn+6Vpc8Nh4WDFYgf5ryw5rGOvLv6TVWp5LkIvr83Seo+vUqX9ff9BM2Jj5wxZEOeMVZqD5
tqYdfO/je1sldEdeaNWnC9e3qS9Q8S2dMQQLDENprXHl1v2dYVskWGo1YWOoT0Lb+g7EFP2In9z5
6BYWZS/oMZQmMIuqt5d5Gzzi4FaIYLT3pNDjlR0QIV+O4QXtADmEw7jCWnUfuvaxF7OPSSefxh2y
ZRmPn6GrHTwNlD/Qd7tKv2haWwsg4K8IHF7svmL64gSfdibeJ0UnC43aB/ruZBP0VrceRfVF4z9d
dtjwIVA1nwkRkp6hJysVNIwlg8XgSRDVHbQyk+6uRSc5qgjILXKovErsOac6PmZADd/SzunyV18i
D+QEQWBIMD5JwVSBI/MxJVcmwd2+bhPEFWDBH1oNQ+44634iEmg4XdEZquOvUEPwKDMHUlTPu9hn
Z27sp2zq4k3QJqe6ZVrjlo2xpjVFZeHo+8JlFJ59H7UQg3H4VFXVdAezJW0a7dLhl1jYJpUao4Zh
0aQBkqaBLNqxFNp6qvGGSb/4PgXUZs1I8ZQxHndTuU0LMWyTMUOkUHRLjvvuUGNVKbx4Y44uWghr
3JgWBHTIKvypyvmApceHnTYHz0Al2dC/XDgVQbPMYefe6rgedYk93TAIstQheiDK2GUJ5qrOKg+d
2e4mJznTdmSiG7pq5+LaVjZyrMYm1aNzXBS8I/r3RPSn3qAfnD1hmrEZd3vZdtLSfU3zYZkjHq2Z
X2PUL648Dzb9EoRXzVVnpN+9XezkHzLxaSzqwH0zOz3gNmnXZo5blWtxA277S8bTyqnDcmFKoFfc
ekDnGJw7yOL0oAwhXncAryo853o8pJuGSEgYlCdGic06GcdmR2MK6Le7isE64gKYODW5JEs4+Qn+
DqyZ1N2C3x7NPibDUOXLXl2FNbjr1Oy+SDd57KvuiKwdzPTkX/2o6mbqEBMHd3qToO2xk6UvuRM/
SOaY6whz8YojJ1nw04PSNXtpxDHKa1MeIKctO50P1E4ISWmD7ge5vWDI/JLkSLjL+lQUOygLVshg
nLMfdJwR6YtI3J01JlheZzmGWxdbO0qgVkZlsErdEqMI82iVe5gAIOQToGku62ZIT1hTcJTla+Yq
/GxBuGzmsrNmifmYhgA20zlxbX4SGI7QRhKAVkzGJvBQzGxtQ9sCWUhRoTUeHi7+QVf4OHb6Ny8M
jLXXm+2FoUHujKtqNEyG2cZ7VudL9BdfpQ7WtCVeiX7trL1r6agi9gM6gGujmDx06LSgTC8+ZA79
EQjqazS/26luCRaUFsgcE4Vl5/n4PXPB3Euc/Qi7E0z3pLW+ijh91RB1pywxZRGWyyGTctHF6Cdl
v/cd8yH3JCqgZhvldbuTA3wgy4AqpBS+JNGVGLJz/MIOBDM3qH6qlPMe1gDps2ULt9zHgKVyl9uk
IgSEpZT3D8zSfuJIgH6NcFE9Lug8THO8Jp8SLrEgjEoif+DxE3CB9SU4mDW7vV1z3FZd/DY44rkH
fLPISjJfeiLIl6E0wp3ZtU8bAplKMDhEOxeDtDZ+i8vcbV603PzwZP3UAApdEIm8ZsaIF7Sl9gtM
iNCabRTQ6MhBGPzDCCidK/kOJSQcRwchcFzCNLC1cNdVzbLx6JA6IoFsUxur2r5FE0yKBXWaFqSf
Rqirxi7kZqqOSpTJJlPdi9ZakLG1NOYoyFtAhwPWLmODgrTDxmhNsnh4QkBuCzoFL8yjF/0crOrl
WGtI+ISYO3qXviy+NzpEVmCleMiOjT8ShVMOCLQJQms7QpwmJ39FdU/uUSkeEuDkycBsm0zKVcWf
RxInFXfEFlHV5TFLwu+1D4CAbjuG9VSuI2f4EXOoTUmgYr4zkA6kk1Nn2PnWrKdHOQU/VA2uzK1r
6LXNTxwN4yrtUs6e7rBGQniumNni0NK5VeXTlGQBswxeKvn1x8ItvxzgF8s4fA2xuuGxM4jBjF2s
x5NBjGbJIk6Btxgo0Mmg84H0bKGFEP+MXwKtR0MrdQIkG8BNbYOP0q0blBsP1ijGNTCrmgMwfy84
FsSZS68nZ3gYHELNBHDnnJmgktzBHimnjfdSB5ARYqqRtULzTfKgIApGpbQeHY33NGtIdyEyPB1+
ZAHhVHH+IyQripVSxQS8NhZwxEJtQ0jACGfhLOqTd9aUcXQq+D49CWfroSnukib7UeuptUqm4dr2
breond6mjULIYu0OW0txXzvpSyEfrMZ6JyPr7AOu01FzAuOh5ecFyzTO+5XmZLthkF9tG+PtMEQL
+y1bWaVFnesXE+G1akdD6c719ZexAoJsv+JJYzzbPA4DXR8kZQzx5bfaC8DpxMTdaDUKldaVK8vI
bPTG/oZYElhsxidCHQkjun3ypn5lluZ9OfqgpVJ7Pc7+ZKX46AhruyQNT4wHKV1a6Zq4yUPakNLF
hUPqHnuZtSpJIpAoHrAfm/oyt/g9FrREyk0C1+gvMTTqTPhKBCyjoFGAZHsEqMMgHFrQJG8EFWsn
Uiks9dqFtfgkc6xFBhyXmJTCZeAEdEedF1MEBEU6F6y0L/MjUnNgKAr6ZhkJHe5l/FzLQ8dL8MBx
LzTks/wossF+JBK+cbvVDLdYhIZDA4v9SPWPfSt+OiGTG7MF7tSx/xmPKA1ICZU45EgD+S5rwsAa
bNwrNRLgaceP9tS8zJBALxtQd+TTT9VaPdmT7WtwEK22T+kqMXOWy45JAbEbxtZte/IcSPYNUo6w
vgywE3xxkfzgiE4bOcEHk4b9hpmUtsjIQF3bBTRGpyYgATNI3A4PdoMvl5sPXyxNZT0StHzdn56W
LbUUjZ/ese+I+tnLa3WOpanOPZb/HcrqO9NK/OPtn8b3n2ubHvXtqzoqIxaJMAHwRMAggjR8LyEh
OqBDwhUZKQcHUdyBxdnRF0VYgVCirF+MboaCYaqfXEI6TiD5/EWIZ2fRzKVg0a1DWhVbYtYWvZPv
zNZxiPxinuzZCQuf5z7pvE/L1ifdLBE7d3SHS7XQe8BGVVhT5oTfqIa+DKOGkCmxvlhRi/KhNjtO
mF6yGsMRL2tkoi+qhmwdUILD5/C+QxHgPp0SfZ1Y0BELZU13DsM9RcG6kswFQV05cpNCfYiRqy6K
1pKHyPPQu2Lqk2avbbzoAn3rTfgpECmspKzF3mcTKv9oFRNzhKp0dkmaAa+nAFyn2Oc4NcMsds1V
bsb2YfIzD+q+9xi0WXfyX4bQ7840Ch5rZ3QfifYgO9rIzCW76Q8HgP/WQ0yeGBY52rl9F6BY8KsS
HD30yI2S3qaFGi4nV55ICc5JAJf5WSjGcZXbQ8/ym7vEKPottPd1nPjZEafxOuz08pT27d5O+W0p
J7wF9sOcpBKd7kYm8c1xEy84MoS7giyNwnX3WkQZlWp9sSZsz73PrepiY16cDX+0l71+2mqtEeLF
fgjF8El6uHdqxTQ8mXULzN8bN3nVMlsKC7xHNeRcO+S/6zp68rzQGfaxJR/NMHngGNHQisnqhwZb
tRDmU4kklSiRpn9CebzJwr5/c7PoqPfI9Avbf7cV0/061rdhkPqvIwS+AbAgJFydicFssxYj0sCp
O/St769h6cGXJFwulkzzjWrK12Rhu/jso+ZkQsPuzAMIJ3s92KC/LE5RNEaw6w0s8E6YB0uMkz+I
oyD4x5LPWMVZjrv+e2hYMPxmpG2ZfGdQJxe1m1fwn1l4ZR8FzGCKDYC5cp0CjFhFDhROl0hKUl5I
ZWhJOySg6chI/DvzoyOpBTAYUnY/HVNGrkKiGPXqC43Eoi6zes38iYwPB41XP/b7qDU65OOw8lCJ
ZqnRo/fZy0HD+GW14zPa4DszmPrdpOnZXswXc1PklFqSRJFuEu6yriSWA5k6D1rFSdgqg7faDfxL
rQhmEiX0ptA0OcaZDvGexp1WtExNW3eg/iybdQY296RUGu/7KscHDCOligyQqiU7iFFphNlj11xK
BNMHLvkHu3eNfW2RXjI2af2kRegs0NC0Hw6SDdOAn01kCyVG1LEysk5dEypihDuDcUwZAB4J78Ja
5NJNC604undLi+CeNnAJk0aR1tPUYqvq86Orl+VKo3XlG0ptu8Ay1n2eSDRXHAPB883ibiYWVZFv
S0/mK8MhpKKQaX/NZTmuqPsP0CckUQWh+GFx9Jjk9Ab07EGZpIrUbsZAqEyb7zXZycoX3WtRXOpC
NgfZMm1MU6N54uy5BkSlHaQTXhx4VUvddbUT1Oicm5ByqBPmeewAW7VdeYIIad9H3rGrpI7XtUge
JkBxpLR5qLTj+NkF189ymZ40V2kbEzgnlmoGMpVjrepyyjYMJyDy87s2rUBoOSLzrD9oWih0//FB
r5mXNDW0gaRi8ulSpJ3GzrfXMREwD8WYnP02z0jSmgjOThvzPIGWZDSbeSfLAtEN/U4uTEc599NU
P7bAVLZxkHOQjZNjWpDNUaZK28cAohs7T3eGQlxSFREJlERteubUbjJzss/toH8k3hRdx0nM9DQR
PxdtEj8bWftWuiKkHaITJwOjtWmIkpDd8JOSubyi1RYbbDSFWPt6uDcciQzKtPETjzEiADlDFgGe
L5qscw62pRBsFi5iUlnVyOnqDTofThVxKn86eXCuwoEZrBV42zzUxk0YsQTUBXuxqSdUFvRrSZAG
tpTEcXLpg5qSvKz3nqOJ+9GNTmPUUCkoOEfQQbuFiTZZU8Ap+m7039yY0tvP5X3duOncdUg283Ot
w5roTHMw7Es2tTYFDTnuUIkY8VgFxh7UDdIM/NUUp8k+rdQBYDsj3RL/cRDNx2MH8BRP6y6V7Vlb
n92U8JOGoOy4vzY2x53a0jQmifInPbVr4iQdbvugN1H2RnZz4JD7XhS0eVq0n4+l6/V7h7ecRYa5
zhshN/I+n+xik8oU8FmIlLrF2peOvrUTcFg2uZlVS9NmC7QB1rI++mJdl+awc3PjWlS+95wi1kA+
E3CWIL0pqxz30FaAOybrrQinYlOMpGVEne9sLDsRSwMacqg6QrsH0ySG0lb3VFv6kmMP+VehUmSl
6dqioEw54XEflqbJeZ3lglKkyb1LZWMaiJyQ7bRwHsBgQN2SE4FwZtrsgPLDpGktkLB26ewbVsAj
WWD9GuKns2JMlm1dz3jnXK74pCN34zdDhmJM6+h4zHV/sCQ8V61islJq0ytIve6cbyigifASxJ25
ZnP0iM7CZZjCDXG64dSQM4mBkDuVvuUOZSfBtCABL+RVUZ9Sp2+spoqXHcCo7w3JDQwpQeRorEum
Jfr7sc37e7QT4ZG8micR70ki1K9e1TY7Rvc4a+E50IhgVi08X9wLs7kGKmP7Grp4Dc8ckATI3IUY
KnuLK5h6LLmfhh8DqDEzJbMFxfx74rXpGdK1BjlqEWgTxA0xbAilSe6qMiUvERIjryGRRDDo3d4d
ZXXxQuTjVgtyIA36AWWEtv1ldbL09HT7f0B7HtCadrswmOTZJQ5wOTJw4MRvI9JwxLSBSyRXkCHj
Y+cFK2u+Bxqnx2j2CieTTNU4WxEjmu+ZEFs7zL/6jI3Ilo6OnsIS+X0+jmLzP8k7r+W4tWzL/lDj
Njaw4V7TOzINjUS9IOQOvPf4+h4Aq0siVS1GPXeciAwmD0UCCWCbteYck/RizpGbnJk8IJdzzO+c
rNtk/aceaW7ZDN0Z/k9F+UArN3YJZtpsHOWgdIzmMChZro2jfYKcpC51Q1BzEwO8THSqeRt5lEE9
miMyUXFgYFywI3w8meF/m00GwJcWuuKEsDDS6KVVwMaYKcLNGKUjq5MxTP19axNYopa2dleAQnfs
+jFj2d2Hjb82i4EYCYzLRMdAu7cjNJqRq4iLHpjXwbaD0zjRAEj6go7jIKPm808Nf+v1pnMmvgLP
Qo7ozRhCyiEarDwbjRYQJZbGsmNsyq2ihIkQAsz1/UfZPno8/ReTdIrrgCoQB0IYPik55a1R/2FL
uwIEh52zq2RytTEBXnWDljLiTXNDy7J4JnM4C73u0Kq+DThC3iRz3qM/DLumabW1E7BFUSMhzobq
LOOcHo4YK+Oh6XRCwQv/ZNkxaYzpoF/awHQWLTZxW4bKJu80ZSkYWzaW5BS1gcwRd2R15QyOfkvb
p16p/VPY1E/kDWdPCvLLBWjnbo9iZqXwvU2tgbwsk+La+uIHm2o66yURI8BKNpV0P6W6eUoiSc5m
3pHgnMM8byEZH9MIfyOFHgTCrCqyoG+2BYaurVOdUrXWkbgYVBGq1D3EcUQRT1j+sUWAcEzYLHLz
4MiIKvmpZBfYusqzFTfuPgH/d04LCZbLazdu2RvHyhoWUEzai4s0dWM2ATvrro2PLWDbY+8XZzVw
SEhqZH8/VnY9BZ3eokjf+rDd1iJO2ZUTOLgJdYS9wo+M5dC6YufWobuiVGNuiARvAJ0M9b4N/Gcn
Rbcfs6Pl7gj8pTI0ynnoW4VkyUa/srJ9lloFzpEaUOICStZM99J4bGz59R6PjQ9dpMI2XY4qC3cE
knepsqrrBxyNaE7Adqo2KA5Z9AmrDtNc9WhWF23SyUPk5/YWU8fXzoVtqrRGd1Hart6GdhQes7i6
aA2RL3mvqefcrg/sUqcwpu47srj4yOpxuDLRp1dweXlbkDSMFjVwOyo3khp+qtIcddx96qsvbcca
gWQo2qR4OdmGIuLPM1RpkKvrcwEAGBgGlJuGRQOV3mRVhR5CXE2W65Qy8AFh0kg7M/HBMQRyxb7s
OvXkIXlP7UCSXKdNL41gGiCwndcZvSyuEeFBQqMiMTYH7djaBEpQ7wpXlq2L29B76SKgPOIwLOnZ
j64mXoVNa7P1SnFWTB1bTel/rdjdbWvDxt3VoahoGyLgqoAwFbtRy0ttkxlt9NnOBpoJu4eNYltG
ZLoxURDpSrZDkrv3eBtc666xfbCkRkPctznezS9T/WcT5kZxSG159QrV2fdTtLNT6/ue2h/yYWnn
h/kF431xcLxOLDJVtltaFJeqGdp/6JSuaJ0E3+sSJHJjpd2DKbxiU3qmcyRW1DkWzFYs2az2gSgk
je5GFHw3+BjKIuj+gdlwKZ0oe1FLDWyBFDUmfTem9hCOe7/vuvse/9PKMqX1nKUKdNaAv0kvx7YM
6j1T4h6dkCcDzROd5kq9GzW1OGRuSAWsrusrbGnEkZRivhDjepyPuDL9LZs2+RWBm7+Ufdfc2ihw
NkxW4bEPPHkagkGigqcRJVMf5IKU1Y+S5t38z3XdfWJP4X+2dSC4LLrbc6JLi8h0z94FPDzn+X/M
P+L5/jPsgvafimRQpdbrH1S5iXYqyvFxoGi1tmWOqHH6w7rdOhvJ436bD2s+QJITtvOnNFTekWJ7
98VKpqBnW9bX+RSToCoO82n7WIvWY5dpT+TIkZhpVrS0wTlMf3z63JzpAxxko6+MIu7vG3I+93GI
SBhOU32ZP/xoAuJO1zWNntnKm9TXseu/vkyMVgYY9HRs+ftTP71YQ/8jyVlM++W0D5h/cP4fv/7J
/JVdSBfojYTCN/3C+Re8/q75p3/9wtf/zWwxDvbx12+av/rtb8w/puNAXuDejCjeToc1fzOYDnP+
6vXHM7x1WySbD79+2a8feX86oWXvCJSt9v/xqKYTfv0X1DFxU1skiv468twJp2P495+ff0VUtfEB
2Mf63fd/O8DfjjrWvugpAK73h/XbT+u9KtZ5Ian9vb0yv/3MrzPF+x7GUXHCQMax/fr+u6OxfJw6
WmVU61+n89uH/evfVWbNIgUI8K9vzV+9v551grr3f4XSjHHsI8lEP+8fIrjq90hhkMuwk7Wy4FF2
OMJQUVb0x3dRSVWkJlmSlhJv/VFZlkPf7brqnwyvCJBic8LXpsYJhS84RqEWaFvbEek5RdasJfr9
N9nTv3RFb3RExvt2voHIyTTJrrAljkNTe9vONzXTya1QQYMYhjrjUgG3jVA6xTGuumSFOg6evfFB
N/Vt8imSeE2I7Kjgz3kwhVqct75WXGMWD686kTfitTcHNukI3ugMODBpAAZxJHIDxzHfHlgC/Ncg
cy9bGTp4YpM0n50wI/ci4vGMhfWmGPYnFXpzHpY+IIroRilGvkro/p8HMWmp/jgGPhPH0JieNPXd
MRSZhluCfiheKaozdYKaHLqGElA9KoNvo+KLvUhCg2ubRvu/X5j/9KcNxzQMxBBSU+3puv0m82rK
ysTWhFM3BcS0HBq2lzr1q+1ANivjBtSljJ1e3lwtpwg+OO1JSfLuvB2k/tIyBKdtWlJ9+8fLAnKP
FWr5ym+XkPGIanVYRBrUSUxEXxthA1qlH07njkNkSeJ2Jwet5NrxiA2oso/u0ekefHsZIF1puoXE
xaEU/v4yWKOuR93QYjdVhb1riMkxWNPtnaISUAwRoyHO9FKdtmTLYFCryOydispWjor7v70qjpQq
pD9VCFsif3n7wbRuFKFDw3sa49Qlh0olXz0pi/sRvhhRhdF+rKW1UvXmibVj8sHnMN1t7z4GoFog
oPlP2Lo1XbXfbonMctrBsjWa63JQNkOpf8NCpu4dQGCbLsma+7+f61uBoaVb3H7cA5bBUyg0bsW3
fw7UgA1AhRxUEh5bnHvYiUIj/95o6rPWDie00sXh739RTB/fuzME98AfdQj91lVteih+O0O/7Rg+
+5YQZ52tE8AJ4PQ+PZBQT88uxSAKmNGtNemVdZ52yiDcZWmmbbE9UvJht4Y5qT3//Zi0//Cp27bh
2KrNFeeg3j0Lcebr+cggAwzNsLZ1Q5BrV2CW7BKazWSt27sw77fAexmkiuhq2r2+j+zqWVADvBEG
TlObEfOSd9hNUI567HcUFRKCjBaN4rPIDaW6iXO73LU3jO1jtuiYc9dmUzW0Xb0P7iH9j0fbRB6r
6rZh2Aywzvz/f/uIS80ozKKoy1U+URM7KwL4A+oRTT2LaMPWV6XovyZar3/y/fELbkMlTYJtAyKe
SqW5i5WUAG9Te4ahzTpHJF8JDuw3tQWnWjaUmExNu1PGyjkIZptF2xnlXlMNLEiRT5iIigU0a4ZF
CYJ22ZLxuIZzbiPr6Yx1ifD879dO/jG5mdxDjByTRtewQVm/vZ9Y/CHiHbAWFUinFrlH5q3nJ9lm
TCcLqGakXzA+0/Av6rWRROPxW4nb5tBr43NC/tNDnwZ0b0zNgvI7oaVj+1GniUFV/VB6n7WedCqH
uiy5nN5OtcTCK/x4r2XaowKS4R6dRb6JEzrggUPb2+zk1hemtyGH3SUwdSBOqKpCMgLAMA+GSaEv
7/AeWeiIjNEJn0Q5/BiDCg5Uln1u1OCeCAT5we3wp5hP1VXH1E3d0QxDnT/A3+4GIwdZkRAsviKt
pN3kvYWvbzobWtzRWsiAbPeM46Hm5X3wXL3TLzO8mIyjklFGqhIp4fs5Rsa1Jy0T0pCgHboJB/+n
MapnjNfJMXeVuy7FhlyDgAFGQ0I94IZ0mUQ1lcwKzZ9n0XapjRhqYO72ZOOYcp1hlDgafi7o7vXj
vYcBZaVpCKqyxN4lJlbjgrY5eg/zfhDdk2kAXQ8L+jqKQg0zJXJnqWG92rPp3NOsiY7sxFlawsLY
4LwYVrVWyA9uUPHHzGYijxAIKqc5hYltuj6/ff4m815gIkDmqdPhGDUPwspHdsuF3BBGoC5pNsEe
MVoyFeymAqyP6qhK4IgwCUarvz8t4o8BH6W7ypOiGSb2V57KtwdTkfMKs5daQdiLCuhwfHPjFJTd
Jq0+ESwPUXeqsNgTGDvPlJ+ulkd7w/e+tCyWcbGRCAozdENwdwSAvbU/mHr/GIcpPWiCBQkrVe5X
Yzr63z6qAXRh0cZOvYp0yHixxvwguEnBlfkrgL7pR0/GnwMlH4QhzGkNxLbWfndpXIw0feQyCDuD
fs4DBfzCaF09FNHXFPPN0p9rZUEQHUIbp3GS4lrCR4WYTKDU0p0Kqz4Mp9a2ngPoqmwWqJLoorjD
PwQg7Y4SQX5XpO7ezxqkBS7sSdZ1n9M6AwPihXJtdCZxaa6hHAbQdYgZu2kK8u460pvS3G/uDSnW
PrfQtQv6vevK6FnP5KmUqOGTunfPEKdudRn3+1awycU0nS6YXsanpM878CZOgcFl0swmASCWLHjB
jMssSJaKSLw99c58IZgttnLw7gkSJxUx0MJdBQPlxWq1peN7w0X03Slo8/RBqiVqHT/b6hFf1SI1
cJw/WWbfrcCcNA9M+4QYwjknRRNULGl5zYk2Msof6SV7X0fHObE6mLrWNdq142jRkfdsNKl/v8m1
P584KaXQaSjoghXG+xGPlqEydn7drYCPKRszp8ze9trUqbfiZZTOknjvYDl5BVkQBFmJtm3ZtMUK
fo22oYhao/Oz7GUYEEmsWFTZ3ShLLzjX/O96fwhT2gEpjvELngNn+8HB/zlcA5zXGDIkC1BWZNPJ
/fYM0ECyRSCCbjX4ozzn5C/kSXirJxi0aDxroah2ieCw+qGIGuFxawl0O9/0PCYMlCX0YihGd93U
hXegAQCPMRf7OPGAOeVkIgxEZ++BCSW70P+BUZgEILtTEFLjcxdjXK41m5y+KGuqD0ZB7T88atI0
sADqLDWZEt6dVgz1wmQLiTSzCM8zR9KeWIAqzXHN+tHjqVlosU4NPyifPB8GnhX9zGAWn0sr2VtJ
rXI3Ry0oWZPEzg69aTDlhTiTN9T54jRs5f1I/1ZoGLLnC/IvE9PldWn6zlP17u3/lxYrTXKJ/vf/
tS/94a76l93hGKTejyx5Y3SY/uGr0UH8Dzt7Q2dbbZNEgVuSu+LV6KDYWBZU3VGFabF2m6wO/3Y6
mOr/0G6xLFVIwUp2tkf8y+kgnf9xhGaxyhNs2U3H0P8rg9Xb2XDa9ODxshDnc2w2fq93637YpYEJ
gBVPa5P9Y/h6O8WmXiV7Dw02BunsJw3UDcyn+aVXw3yXAyS6T7UaBVDrw5LMM+OZMvo33R2bj4YC
4+18OB0fKS6U19kWC21yeLwdCyYXcpy6WcVEBJHMbFvWR2BbZ9PzwHpo4eqVu53fzi+ZBuKqSJXP
7Nsp4QWlcimFrSzRRhmrvCDubSaPaBjeSKpBCcIyOF+FajR+SZzomseE1CotdF1HTR5R7KE6IZpp
X7fW2TP6717HVjQzK3DJJmwgP9FR1dSJijMexe6mMLptg7bnW+USVwv3IdvIGMYOlv6zbS27VlPu
NRrGYMWYMtBDkJqGe3xbjXWCOlG5mPBnAO1Uwtxaw4BVHjkNRMl86iUn0RECrbK3o4a8PN+PziSk
E2neii9RaAbfwpy2QlpY+tHqOG7HM56F9IKHxI5XipDtEf2sM0kYqQc7PXRqv7NWea2KjU4i4yKz
uuBUdU7y2A0BeSyNTu/v9dxKYMGW0Tk2Jcjmiz5xVU3z8xAE8N8b4qpzrG9Xp6XDwmywoVKjwKia
WgNl85OF4T+qrJsnm6Q3Str13rf0ABC+mMKtQGRFBeDbieuekOP8iPAe283SHyK5QALMooc5ez9S
kNl4nYeeIO24CN7NxwuzEyj5dmZtPsZ2O14LiRUMGBXxTBlRTlTQbUSNtFCI/t7OQU01yJBLryAj
VgvENXDCl7PWR1dgcsZarrxKfyLTS87U952zNmV0gddxz0hrXt81qjKcfBrQ8FYO4ZDjixkyp1t6
faNsixVyFKSe8Ib8Y6TRuAY+Ztrj+BRWY7mVMgVy3R2dyB7vZ3zd/JKCcVt22Ir7ysOmmDOSHPKa
pL+ksUhdQciLzJiU05h4sBXt2mBpGAhmLWE90u6ornM4TkR+98IIiwVVa/sOYAmZChUpzWAbjL3i
5T9rYY8tMhiIZ2y+gsWcDSbyZO/Wqv05rJGOlS4h0oNjPQhNPkShBHd1mNGNg1pUJy7PSNdc3ykK
jSh0AWwp6ClaU3wRSu4WLEorcO+tWs1QgJLpjw0C4V0JMV3bdIV5pfU2fB/4Qgm7kcwgWBgt2v6k
qtUb3druEEijRTuCVN0L+iyC+68Cd4kC65q3cHii4hrI2rqaSRjfgWu+8wqlvqDgiO5ec2haM14J
T7sZ/Vgd52sXe+EPM3hCc+mCtuVipnwjdCKo8w160Ty3jnpqgpJgbTGnnTgE8dL2ciVq50Q5uv4w
boO0Ip7CsvJ13ZTx17DFSwAH8FHtw2Nok1zqK6r61Nc9XV4lDL9mWXHB7uN/+212+dcs/Hut2Hhb
N2IspJlpaQ4mWTZTVOjeleVSR4O1KNR4kpx0lFVQe7ejGZyyrv7p+QGiTJSAp/kryJs5HbkGgbGp
yJVSj84Li+QNrlL9ogRYwIsRPNzolrjKujR9bAz/oclUcZQB8UvCkicPgdtd68Tbxuuz+2IKbtQK
u1gJLcwxqgzaKelQ3BnK4C+xb4SHVi9fdPjZK20s+1VYIx4eEzZ9vq14e0c2D61XG599aA1onBBN
OXb2DE2jwb/2RSJB3xrm5RVFmKtxv0nYPgAZbbLj/BWxPtlR8b0PtoOzke9XMe71Q8UG71DpdDQB
NfbtBKOaBaEq6gQMGW3uXapj+cuMCXetkdqVKb8Vluqc5hEKzPYn3RisXaW4A4GLZa8fDChkrcrQ
zLZ3mfOdO9ngKx7oJF5izI/XtMAoFeSe9kFp4V3JbpoaLWoabKkFhklL095N3W7UDuZgkZ9UC7c9
EVWbce0hBE3gE9mfIwuJmos26slrb0qpK89ktH7KAyhq4tpMGNJiClX0pIPqNkk1YNU5nB1ljL9D
Yn2I6sx4soHebqUV7d3e9nHCdD0A+o8KvkK+XfBPZwJNmPq7zsKee3yuH/y24B8D0nQQqpbLsSSe
kfbpodcVwPzBlAIGKG5bGNl4Ko0QZUxomJvOInkLSZh3N5qZQw2kYS1CxiiaVqqnMgq1tV+5l0gf
vLtycja5NVZB4eBo6fAEk7Hj2Luyzewl6vpm1QWpfpu/EhQ7MWGuqH862zrR4DiyQltROxIbKxzg
ornDlxTrQampwUPV5KNYoceOmZCtUpTX+UVVaJXrZPYt/Ao+vWwb59opw/ckjbXPJVOrqoYvqR+I
F5FXNrLaXNkbJFR+7oOvZRNYkEWBNraRiBeOnzrPDRy9pS5Q6PkxERwj0+rSLsfmucsFK4kgKaY9
5rcZpWqlarKvJLHiUjzTwT82mG8/xV01rlR7IC6vWZqI5zQmagSfWmK0k3x36XcUwFYZkKHAdq1d
62HmRryKwlR3/W79GmnZUhQmynwzgpHbjXWMeKdhorTtaFvmmtwrgathXIuHjTM0RJrrHfGh7E2w
lCFOlGozHKjVCjwrqbVOlXgwFn67Vsg4ShsN8FPZIAhnsEqzRlsTKKevyZJILt30lcKczxLQi+9Q
940rz7YZ7cKwOhcdFSKfDTpcasC5fpNYByu1LdAmaX6v0r/YeCkq5sLZtYmj0+R1q7Me50RdxmdV
icrn2nL2gxkoN92iAPHKugwSvKy1Lh5DQIJL2/W6XWcX4jGPgfqRYKbAa2I0IsHsAiIqJ8K5obiI
P/LvI/78CL8dnKYewbwAVtkR69Pq+LcHI1dYjun5MG/ZUfg0anbfulu9QPHfTIuoBmkyNow5qF2b
nnufgisXbsqJSqu63VWO8eJalb53Uz9kqK+Q86uUrzzVTy89Zpq/HzCFKo7o9yM2MWxrtPJ4jE1J
ueNdPYkbcXCxjiJwy3Jy7nR15XvYSOETJzsYvMk3UyXD4PXJUZp03Q3JYQbcZKM6cYYamCclYq4t
2ka4fHNotNq1oEhSFXHIBBK30adsWvWWu1azJToAwndGWlMabgxUpQ9zTduoUoWVuyy3DuDG17Ws
T+79tvx3DOMoiaugivTJDfN42YiOtDaRq49YzHetHJp1gfwUZ17X0Yo0iKX2dgPPCRYewvr6xMF4
hrxl15AwexGo+Tav4WJ52C/Ayzd3SaMRM07L/sWQjA821rmF0mZfA1+FMAaOD59jGN2btfUt7rvg
nn1YeW9U4Y+6as5DlnS3iK0JLgRiRs0iAxNJhaKT8dVW8NdJyMtd4adI1GyiFWLkaCPS+b4KggcE
oeNK9/Uas3n6aDVBcfYdX8XIZSZXVzogvjX6PQs9GIsNC4WALqcFUM43ws85WVZoX+2vsVC1jVcR
RO+sepG5P1s6sUlcpl+IiH1y5dP8EDlNuhCNzylPi6ugsfy9mksH6uMUdWgp+UvSFLfS4UKT4VYv
0JD5H9RVxLuK7jSFI1xm7rZUbh6TQvvbpwSxgYKPOSG/q7Xkk6OZxHxpiXadv9K8umGQHO/rolQ/
ISdT1yNvj0qUV/eY3LCqhFFwrHK9QuvKy6DXDI+1pS1voWq0z5nwkhubvd1QRvdhkVhLQceJ0Jpi
uBRq/KLkWn7wVITi00AzJ/c2tQrNQovSi9En6Wb+3lgLWI86uZ4SdT2SjxqXRh09cgjlqSp8zdz6
2Ed2OfNs37k/a7O49/OcoFwK5LbXj7fAzQ+K9OtPg1MCy3fgOOdN2957QdzeazqzjzFBTKZ38/db
Sw8hmEzi2Ji7TRWRfZjXelbb7eAtlmIftBiJyywoPrXIqruQcm6TFz5QbFscc0MWOJIydo+eAe86
zpwL1fBwFeLn8xeBd9PrjpapgbCbVq29cpK4O1W9ee690To4yoQPnW6B2G27BSHHl5aE0YdqbK1V
TdNpOzg9mM/7gr7DXaTgqoNS6BD+Oi83+bC7g61ieHldmFEjIThljueeeexm05VYWyt1p7ahuQzH
DqZnGtNCUm1OCa/NAgMYmAQvbfFYFKuIPuQNC7F/i8Phg5buRMl5P+wJnSK6KiWwHFrKb2/B1AzT
Pul6eANxc0bzWLygFUOmMwYumeLPufD6QykqizHQZI3tGRcth/PrmsinY2AnT9i7n4ewsvcmQSZr
N4jk/aTiOkr30Ek0mtPj5cdedJvexYbN1JnmL2NRbiSAprsoUtKVhEC81s3IgXgIuObvQ7t8f4qs
kWnG08Ohrqxb9vtKUVOYCo8HqaI4Hra+i6e94qKfxrItJ9F1t5iJjTKPp4/f3quqpqyQFLc7q3L9
iRJtTXvE6DNV8BfTgBihuuULKfXyExDrRcgu40m6Q39G6rZgAUHvUDtYGjZjLa2dlTl5Y9pEPhh4
iLddbppIU7GsRGbzrRGs5KYALfo0/lXTIAJ6OhhHoAYvbm6eDYJNdmnuBR9d9T/WrdTmdPglGJyo
SfPRvL3qPZsHvS+wwicx3H4AuS9pV2yGvFMhzLn6NqhxszJ+BNdQIMntYv1IqIizagpEu4NIw5Pa
FAUwHmNnBZq976bHLjIoAqsUAK8UeZMFJpz0O5v2LfFPkB2SgnzuWKV7RVwDpmV6Koj411B9sSqM
trGKSl09aSkVBKN2j54DeMfySvrAEC4XUQ7rDdCnffr7zUHd8d0DYNDnpIVkWJqUJtvTdx9F2zo0
ckLSb9m7K3p9LMKxfUTTk6+pSLUbMuuM+6bMXuyItNQ6qVh82XqzLZ3h0gedt5qrcmlrObv5LZiV
4RjoSr9yPAG8hILWHtdQfetL707zYJX0tVCezcmbXWYK+ezTWzfPN1Jqz+ZgyFMH/nCZAr5Y0TRi
6vEt/P491JNlZpI8XABO+Xddk+XQVwrs3G9g7q1CYnAxE3nzIkXe63B2nyRFqqSsN1R58xdXDD8b
kmxQm1okKJZkwuWjOSz7xsMCNETagug48nuU7VyGqUvlh964w27eHRRD4m36DsVX1Lo/UbIDEhZm
HuxnjfD8kio9CxzqVIsxbfqNneLYjPws+xTZpFCywgFf+w8uC8y0lfiR5+Y1q5p1mIbxSy/7gkXU
IE6jD5Kut1Fs0daxkbsH6TFRY7FIdSe5JSSkFXbn3EZxCKbUzhz93Jrh3Fr1E84yDJt40yoFZjrh
484oLNpDKuW4qpVICQZcmidHs1CAd74kyIGdM/S8+JrEEJ9kYqXLfIziTWDpl5DYELI9gBYyAC+C
IanOKtBErwrjHWByfW3VKk5bV2KqYe911lggbR2VUMv5rejHdZSr4qxmg7KtS3Mj9K44Oeawtyxs
pX39T6Zg3DU0SKyLxBeMS/MxWknJJUbDBVq7gwTbGOoLNoiEtZcWHtVEkOqVdT/m5RybXvf0uvQ3
KeFJ725+CfP8u4ula6HoTg0QI2nvBVtuqoeo10UK6mraoF3axv2sR8Mz8WXls+r55ySHl2BECvlK
7Ump83NZ1NljYHAJ8CF6i7yqviuG0X0OvOIKoNp8aNLqi/AtRM+TK66eb675fVvZZ8ZiDObz+dlG
r6znGgWJBhC8cCuaZWZdwa+uInckdmR6mb9iX9aCwS4xwTqKtbEJjNpDRkZjgFVIAWjyyejhRuil
N9wZbeZt4r5oqWAEGIFrWyWWZ5LFwOCuPbfCaQjCzPBYNyjez5DpXSvcq0OU8VlRYKyVGe2CBpB4
Ly1cMg338X6ImINbDxZL1lfxek6lanzCa814qrENRsrtlI2YYzwYEZJYnV0QsZJXs3xfGNoZw0a0
yZxMvbxemSgowLiSd3YMPWnB9CD0zK6xkCqi05eKVuSXeQU1BsHzYBU3JaOY6tlq95xWtCtHbi7z
ICihH0s3ta5BxONEWCsLoOmtWdjmtY2aYqkEcHU0AY5FZKFyqLFsnoAUOGsMbSEuooHhdqJgihoH
hKk8CcKBR8uGylKA6/2vp12TVa2YKm50e/DNvKtPYVsAEOKTCziyeropjJ5Saex7TJLWqmTbHxq4
eufUGjdo8pVG8R1uW06QOWXV9SSvuJWFzG7SnVfF1g+DEshClMk92JPiruI3WyYpjS6M30XvFvkL
XKx9UKnNFREgqJRpXV+4hLkS3bpEov8lNgJ/X0WoUkEY4M4gc2cRE+JA/SPsA7gJoYjXUMWtu5k8
Prgi+uBD0f/DbIMMja019VBm3/dFO/JAiTMuqWDM5PPB13Ke76lcR33zFqstK0WP+ojTS8K0Rc6c
0lBD7+L+kgc5prjURK6WZCSiqZydWcJQwfG1p3f6mt7VtuKf3oYAFPMArbuQQE8mGMgyoNWPsdKY
97JgzdFIbkGPsuEOg22nJ9XTTDUnSwZ2sr+Ok3zEQtq0D3HUT3vbrmd3VH6w55Z/tMi4Q9iIUzqz
TcvCOvF2FVJFRe1q04eB2RcJUW1VJMryEoyOPAzu5ZVP7PoQO/HFLVgZRcvK8bU9qhCY01V/KMJa
PpSzyT8OrpIsuDmlZv7/3FCYt+oD5RDylWZzMEsTy6guXVR4wCJw/4ptpJjtVlZWLBeVVSr3zSqq
ySGuXN2/kPQBsGLMMLUSVBR6YfI9cM2LEarJs07y3yrU9fs6MeDh9yI5ark/bisV1vMHaxQ6rW/W
6CxRsOKApUTmApjy/edEyFBIHBj9GgNt5Sar++zk1sMrkWLGUtC3X41NoXxq7fyHars0MSBnH+cq
7mtNxXa2rh3COvNM3KG9vigdV18lplGThBPc+R0B3p2ZkA6jQDr9+/GDwPvzBBxHTCtwmr8aWPO3
Fxr6A8BvUptgQIB9DPswOM4vBeSE169+fc+YkFptrhuEejlU2mqDknzTGPczw7wSntyULXv0JFQS
kOoMFfPeSiMH4tCG1IamrZqu/zBNLITzm5bomaXEMLab38LeKA96SVmBTmu2fy3cU6g+ekHZE+wb
izPY12xVarl9HlkynnK/v7fsyjslc5CIdBUfCvxLa4/Bbl4kYM5xt8o4mT7p/N36iCH5EIUdWUHW
FB7VkUjEPhYvJ02j2Hyq9Mj63GD5X+paMFx1JcMJTr7zOi+LYDPH25BDA/dJ0w/tID6/Up+Rd+za
KX+vhh3SeMMxZboj7Ft+nVc+npsq12A/L4r0wgrZsyvNenYDyC75NhThcDThkCWAVxetHaFRn148
1p4FhKj+WvSqSmvEaTYZ4/O6QnP6KDTvvuutrQLpw9k1UUZETk40lqFmZJeC/AXiUg/3oaKQ2VSb
4DeVevnaA7N9ufQ1+obqqEbqNvGZ8vFj0x2lG/iUoNDfe2oDQWAaqInGCUi1z53lPG6bKiRPE6On
VikVcD5VuWbcDUs3KKrPhTl80Wn6QlmZItJCSoeHRITl3fzSdbW7ISQ6Jhokq3oKN6a/yFzGD8Bh
w3GM5XcdWzExFGHYLuG0Nxt0EtA14lJfteDnuYuSPSvPfp+Qf+GvpIXlJjGKFZs4FdrVYN0FOmpF
byQrugzRkDlxxSAJqnGVUOJbqACgbuSFQGnpgZ5lxOT9/YHSJ6Xf77VKzImTjMIwpGXRVXs/IOCc
NBtLZbKvpvQywjdJDmkUHFVUEY085sW5lj1xgIqVReuWpvJRiwp6YUoZHca+qs7zYCan4YT2pYJi
vSDhrSCweW6XMasfx0Y82T0Eu7Ywn6PWGb7kVOzIR6lI1FDVLVyQ+Jap7karg/UQS5ZMAkdQLASo
mWwMjoISzQfGB20aKN6duCWmIi3CE/Sw1rtqhauk5Mt1KdWKuZJTpYJ6zusI5/2cS0ROjmuaaLyj
mvXkKaguj4DL3jQxs09DmKZHfPtfWjskSTBVtVuDMUgkA4GNgZZv57l/jmloTO2fv180+ecgSKtu
VlBJ1N3IQ94Ogp3S+dg23Agg5vh1kLWCZborcDttahovB5/4q1Uf+PYqilz3mhLlAyqsS3cIPWl8
BWCpXEqqu6j9P4Sd127kSrZtv4gATdC9pvdKealeCJURvQn64NffwdS+53SrD7qwASJZ0gaUmWRw
xVpzjqm3G5dIsLNq5NPtAkgCCARYKPVDFtr64fbKLITaRn42BvvbPHxUvbrznexhZszdQ+ojBNwt
VnUTOa9emLPBBlbQ+NWLCrilbp+uFitwLRIQZA9YcBf7+SeEtPyuGN8U0ps1JU5zdK22OerzK7Ml
F/C/f2a3McG/f99c3vTlTRwOVG/fa8heELGgMPzO7QPATHEUTAdL6K+pFjY73UmI7Kzz4P72KvQt
G++kGWwMon4Cd7BJUBNwV0JQa14/fBKD9V4gvLzkVPoXSC8Yvysqz6zN7EdE/xvRNM6TA7CMSJ6+
3Wg5nADDqjcGaY+/ZWOXi8rCSGJGDmWX39VXw8nrc0Ve22Al+NdVAMDrv38C37R3tIgdn/kukkJk
mCgKje9XTVgRLtmTLA4m1FiUiOeSXoM7GEljmZQd/J/CSjdjZ1tnc0zIsfUZfPsEL8NNSHwcpMnb
rd/dR644tyUFYzSkWHTj9EJaWXKkifvPAYxjctRU8PLf38FNI/1v3yGiZWtuNNFhxCf2/bpPPHoY
uRiAH9zCE+rYexujMb4fDfvdM4wf1qAzpLKs4qEp+vKB2BDky2N7rfukfCgFed4l9tKdJYq10xb5
yWt0Z2u7oO+CPgbJEhvOylG9WAe+rjHpgBt9E0QQCJ1uEyP4CXvNOHVuWx4yoY4JWMPHURJv17Nt
MBigkh3aQM+Lto1n5athaIwDTe3mQfn6ExhqvG0AvfzGfYc8Zy+Drqnv8r5FWiUqcmBYCuN8ksuv
VahhcxOmuv3YktoM5VtWq6+lqp2cXzS40tPt4GY+qUlN3a4b0EuIdlnGb01lAP5vWtINW2KEcewz
SJ7DLujKpePfbi7jP/YifDGepXNh0bUktO5bVRaPERgVp2LckZMWRQ9OPKcWymI1/Opr1NDo/+pn
+GK/3GH8MehRvMliIyRvvbdegwI9ZxCtysoOF4TK9I8KX+LOdikBzLj9y7pv/0cL19WBKht07xAO
2O73uyBw5FSBPEDrEHHXDXzFt7ZbOBnV4XaK9LbcDnTWl8yRjBMOpt92A7KAVGhFzjmHNiKMRy/c
Z8uGodFWsTwSvQeizuZxiHseNAFAHSiTdXId+hiIlQDo5xbaORGhu52m9PN25mmGP6MgWp6chHkQ
COtfXCsz7ofQQMRdztO7BW254c5OBnHnEFTKugVSNB3q+kymdLyEaNWDVORjrEp6zVlWGIiNOB0c
8RyzGzjrXtvuNc38y8TpP5UXRAQZzC4N9Ar89309LTQi6gbJwOmr6h1a7UjqAQEMEToQ5FQorLMe
sGSZ7kGcamuChtUPPphllt9HcRavawtzTF1N2gETsP1ul+XR08lasl2oIF+9fnvThdnjPzc7ZbsI
ptdmEu//fVn5v94KTGZ20OweGaJ9fytmwx7B1ETG/THXHnhvQpoyFTpwOzp3pZnvtNDBHlljIxmH
sXpIMM3sfL2imC2ap7IL8PbOAxwMmrsmF+AL5/loYh/FbZ0ibZQdpwt3aAjc/T9PxJC5eVHKdFmU
ytr95R39R3HjEowgxNyZx/RD8+TfC4SonvwgNukQm23yLkY60Fnfe8fQCcaLDh1q6adh+Au6V98P
5gonCEwcOLNHrXJNsCL8lXPabhfbL0Vo1Stc9O4dUwRcNhpMJMIwYBz7Bd+Xkfzl/jRvbqB/X+QN
gx2eZWLKYCX5LulB5TKEbJ8TMLVeh4xCpKfbltt54fPPXntVHLtR7rQWckU++h9aFotL0RfOChbV
uOxncwHmwkfas4sYQch9pmXZlXZjOVtFi2Psx8D/IF08gFUKtwH2tmVQGMU1yIwRtAgAWN5Wc69c
dahSqzgTCWZJEiYjM3CYCvrGCjN0vKcNAC543tlYAPiuozA382ZeNfmpV7LejniczFo6ZxN1yXk0
8Vr5eRucCCdozq7BphuC2cIelXMMjBihLQgjMu4uiQVRoEh7Z10kMGiHIhrPOINPQ2xYlxzr6X0X
Bpt+zolr54OfyoWME+TH9U81/+Hg1xShzTg0vJLOAuZF2H1zQ9uORAOxl3TdTMV0b/TowZqGbJvb
0KP5WG+mDQBDPbccpO3cop8yDWTSRHNWdTIfyDUEGDuKMwBOgqrZKd+p3NI2hRaUy8GK+jsUk9v6
N4Ft2skti3iJFpc+Yy93AaHOZ4pWc10NRfmUD+W0AK2s/fRoiyQDMeRTK09a0PuHgI7y16HKcm2n
qfyEQrFctRIOVlUNzRaLEMK4QCc2d4KnNUGeWJlB5e9JN97hqSLwOQlfWr/oTvRr7YH9TZEmbyot
zVWMBXwRpRlKAuAmMoyKd31U2c5E8rWxmea/y1o8xN50F2dTvNLEnChbe39u4qISL2Rf98xYjFru
pjlqy4P+5CDDscvEf5zmea6Hk+SFsPR6qVeqvAybm+i2LRS4b4+M6wj51+7WZ4yksEnrTO6ztIuO
rPmrsYf6XlGT7Awns1+1vn3Rkb8uRulKDB1oNGkJqpUXpOxXfC3MiGWzrUsoEucY1zA+favcG3Fx
IOpPZz5B+qd0LreN5D+7ycUA/WwIPfHADLe/tJVgQhyPbxn83VPbZN0xcYynMvPKlZZ4IMCiTu4K
IB/Leg6oJFmVy8ubGLOnMeD5Omz3wm5/pn1T3pU5eZQIlIuVx4Bqd7tAYHcFy6xcSKMrNvGc2YYl
dICrhBLNH+6LsiF9vhXlz7GAWdTAYnvSOtobvaP96KWFJpPU03OYNg/gSClzcK9Z6xjI8MrWARrr
YSgPPP0+b2eea9DP10ebmWMGYJgu/nHym3rhRaE4ULdrj2CB2IH46q104r/0p7y5hv7XxWuW/uCw
dFnB3P9DxReWyutKl7kaSVroSYGPBMG4b8YOwRVdlaVHHXZwAMGS7iAgxZBHaeXt0ZeE75oTnjuS
cJq7sg+LAwI0b+M2afNk51jBLH8/GUb1WtZQKds6Ne61uaGRRZ5zknz5q951P5wx945mgp0GRydd
R9DJuCht9ymISuj/tbQ3kk32rhRGvpNGTYQwzZ+v8U81YIEqfHXoUGWkOQTGiI3Jo4FDefQ6sh4M
Lt/aND4zEJQLPHPay0T7bY8Wr10N8+hRjCOsGjRxWGUHaA1J9DDUPjxowi4/cr1D+zOkzxhvEfB5
ybwj6ogHLz1pnVGiuHt6BdUCRWJwnxAGfN/VdORw51/qJk7BMev9cwnNCQDdKM+3EpdDc6DDzcEo
nUWb9/1TlmjRdbzq2OmONXfWMouqmlWC0yQQ6m8N1e9PWr5w7jec+pRBmCq/l5N+PYQhjtd0mWg1
PG9i3LZho2MyG1tx33XN79bps7VVpP5toW7cXNtbYkIyBHI/2OpsWdAcdvk+tPgLndT8kRM9ur0l
cE5a8ZFX0r2yPQaTGwTFX6wlFAXf+z+Eczhi3hb6NrWP/32KoBvc11onGOP64Y/YJYlDRorM0fng
CV/tgSBn6Hjy5N6amWm1itMT4+i722/c/qnqR8YADJYWmYN3cCQOnViwhLDo+anKDWnt/cH9dTtT
RnBSbEi2fhdUVMK1dZHisZv2Yausq1W/DfPXj1ZKu1d+6R3sO7u+q6YCbQxbytsO89tekz0E+URo
UjYCS9xTTBfGLQidN7VtrHX90e0UDYoUmkkeoz5K0nHaWSOZxl6ruS/Mb38ng1t/JgT6xQHo6MTv
yB1y7U2Tpc5LImJqC/bG/E6zM53CAknlOausuxJAa+4ra/q4wdzQeFrXvJE0Renl7gs5tYjtWxKT
JvoCtzokRIwpzKR48g1i2FAzz3c0EPwK/8gKtZBElN5790lsreLUzUkxdbQjP2TGHYTskQB57ess
3uObsV7TVD4VZvKJTfga0oH/VTTptaCD+LVHnMP28iYNHiy9tLbkiq5J9402t3lmgH/XjYruGBk1
jILBQ0I8ReQb4UDeCrvBLOr36idxb0uoKPYbggx7VQCfBNQZPpkY+hcCwfoaKK7YI/hI18jd0pXV
kQOBZOPd9tLhOqj2Thu6dF239YmsU0oHb5tzKR6zVHeOk5qMx0h3/+i9uKertMSgFD+kjpNtY1+Y
y5Ge4S5SbrVvKzvdS83G3yQDYKFxs56cyX8dXDIYRc+zue9tJtFtkt8lEUusTrTGA+4kCkgCGAn5
dsqzljT2otBcYB1AEhdN5iXL1onu6fCN+6HJOzSvevrs+El4MnOvXnTzqYcCDRT3niBDCD3OGAyH
1jH+OZAepe8r8PX6HE2IKVFn41VCo59P1XwIzKREZ2daK0kmJm6JGjq2ZWzdPhtXgYY8o68GPAbx
vR4zt/OBfF5Cv60vnoqbr1eF7tdsVNN+ffupO/8KocbFpp3ljVJ3zmkgxFtS9jjjdSu9hMqCGUri
6rFv7XLT6Lm4jzWHTAOTEF6Q/nDtksp+mQz/6mm0LQokt1vRdQGJAvu4TJsXN+lOvtVVPx2XCAoZ
+91d3yXOiS0+YS75WP7EKbIwXDYJJOKWK9+OpiM9feQiuBxeoDQyAq1/B3q+xlofPoValD40gufS
MNRHPKjTksiZ+IKN6wGh3dYhcXQTBICHjdKdwLaWJMPW7hNRy8mTU3nRAwEy9UPGZ70ba0ZXt9PA
px4geU+Q8OPKXZfRTQinh85LjcfbIalJVRdWBSSOf/IxR20MzSFOU8pHIsCygx7m4zLWcceKthou
SaRRe88HBTtvOVVmd/Ar4e5IRZ+2FNHyqR/lIWYoUVR5WKwGq+pgfM4vOxMltEvJ4qJW3JdS2yeW
d1SsN896bet72ZP3WLcDJUo5rlKt0o9iLkzafNKP1UgKCqYZm2OQ+KiXJhc1+kQyb9Vol4h+ywb6
LpV7Gnvn24Fd3AioeEej6MPPjZXsEvlJ3/CqFzJ8D4CkLGdpTBCPOw2x0gpLv3GZoM5fupmX4Czy
QU82Rmv2637WzwpgR6fa7KK5D+YSaIHupa3UIw79/MkZ2B1WnaigF/qkIEQUaXVGs6EWTrvF1KGe
raIGvA34cTMywnmeuskmh17vN1blfsrJ/RDkPyAXTwk3aSkzphEnsuCWNCPu0FSLnhU6UsvQrsak
oXUM90xJk3fySvwEO1YepHfdQLLtmHrZUs/8dakRvRbDPyxMWNdgDjHcVLAJDZhssDkC0E0VtgkX
A5CF5nsR8835XvBQp3vq0hceZ+4K/uyB3LphTYSly0oHlSXTH6u4+6WTQp+0XrPzLUctLMLrNhAp
Y6KLAHM21scUpmtZu9MqF87CBCG/9qd9rooPa4oH1KIhvjRLIBNaIrc6F5k1bfFNftiQE5nqFc4e
0x3G0ikQ28ImVTU2J7Us65WXdazTkh322Jd/KMcRj1cpqUCefPUTk+ZKE92JcvzQszk2Mw2PPeXi
IhuoybB28kJDG5Y9WyFBSMHNdlONx1hpV5RPXP6y/N2OoLt1xNgEjVjNWnVseVqrX/hC+ljJaCX6
Fgpx/2xNOjT9dOaHaypdlBDsV5URMGZ8wCPJI7IJUD0z1CI6lXyOqrSqS8Yav+h9nSw/XTzrPmJV
4FMQbpndr8xmnRq0TcJSoumC9Ypb8DiK/iOXGDAc1351lDTRsQio2O0f7sGfcMA6cTdYaFLImELV
lc7ab7HQiQ5ZDIG55HGB7pA5sC+KbKVCka7HFItKpZH7bnnBIWqnU4fV/FwWmAWVcl9ijalhwQaQ
3OBm1dg9ecQg5Jnk9id2lBlt2d6yq01bNGsjyo5VzdixqTTEOYOtkZg12+eLI0jfRzeevH0/8XxU
f5xmPKY1qFObfPU2qj+NkE0PbYAT1EcIpa7GA0R4axC2xBz4OGFnnmXfWi9Dm4crXXT3fPA82gws
7tCJEYYSoIuTyZcu40aTUFTfQJjmcnWsJOJTUkS7pWgtRO4DhrC0T360TbiWPvEmhh9USy26C8h+
OarieTAjdcgcqMydbSbLUky8N8dcDkbdLjvsFcswwD3ffgKNgwCb6Q+FR2JIljgfbQfMQSdreMly
b80Gt3jnOOQL0zCKUbNChmYEVP6J6aqSYogXBwKmsUSEyfIDwQD8Q4tuogECjuXmz5hUT2VYfBSj
vqq69LP2rWk3BVf2FzvusGKXhWZ5YKS9Z2z7ZoW9WBIOsbEpDFgv8JGWCPpbx7p00UMySX8hqo5f
b+Ed9D3d+RtHZdp3dqe2NMK3CXD4hWrrcBPS49vAPyf4p0QUWLsas8eGPPuyePM8qJepy4pJptTw
mI7pIso7DWSzueIrdQDMFgS8Vyipc29j9e0ddLDPwYet0dctarIx3jsKS2pD6bB0OxSDCvsjecM7
KiCuMvDLa9MsgLxIFFTKOntulK2EPh2GmgiWsnGHZW1ZVw85+tx54Xm7doCErlvXe4sYxiwTyERE
gd6ZbAzIXKn6zdgPW5hTapM7fkCAdyCXKiW/mz3Ucgj0g5DVjymh+U/EpmFKlnvCt3x2yZ3odtlU
vVX6XOkxtaDm1cnrnGuXqmaz1yX0M/xx7TfBswn40OdRtYotBtPZcJAKZmoPFZrIzQS9V4kfJd9E
2FWZtG6ZVCzSOQK47cpLSPsIFzbxDSH1rqt/QjlmaE9aFZ9mOQmyxbpsNY5MUrJSvXoJGWPSHzai
rIinkiZh2elbI5g/pRPrddAcRWEQ1+FW9jolmX4JecXZ9RYinrq+NFXjLDUrUEu6NvVxUOYh0tns
126LpY5J5JggqC5TxNsylP1KRPB2mkp+Bq70tx1bpCUkjN+jHPqzIZ29TKKNSozHMMgJILWKzzRM
TiS/bwG0EhRaj/uu8lawa3eh8F6GpuQ5FOGBTiOprYOpJfmK3rUbTM7KwNm2zk35UdoWNqZ4kCBa
mUWx8V3lDbP3KhPQwWxdLjufos1sXmKDYarda6txUAnpMGm4zUZCV5KovO8kvTLTI07JkdRh8Z9p
rIrFWBvOIiF1iTp3uPOj6rMtk7ukaQa6bAitk3ST+eZL0XkTkRIFHr+SmkJDqpoOcJVkbsnNqHUo
ATuo44N/oHYj968Mf8YqO+Pbu48CdU09caWGeHLb2ZA22FBqvX3XEjLoNOGBIJ+RBSVkpuN/ABIh
vMx6M8JkbcxhYF7wWjW8RzKvn7WS9rPFg4cOts8t2U8Lw3aIH/CcXeJGv+OZ0yXTbm8i1Gtlk+09
PzgUjv0YhcySvRGESxeaLLMsg3F+4Ct9cErrEcmifoqC5BRj/05x/pV46YyarDAWNNW09wzvtsnw
2cQVAOROnVnv7QenRYKS68ViMNHkO9Lu9iV5GaMbv+qW3KowwStdbfM+KhZuk5xrklQHbItGu6VU
IxFtnhfkw1IS+OgaEYqi3PgRwTJYBOM61vV+SVh8zXvNE3LimnYhpPSXsUQBqsd/qC/tNcKdO5NC
uJ34s1vx6bpUp/QP5BULMrE/iOLrvOZis9VPE7Fhl3bjzhERLltNGqzHvbWJ2AryYyWzDW0YtWPB
AuUdvUrmcUutcX0E8/amDFKf5kNk7dCyL5oid7c8rqm4ePKYWKNX1Uo65kvdZO/u6DeLAXDaMiGc
0kqa99yj4LC7tloRl8W3ZS1Da6BhOECEnPPn0iLiQQ2JywqsXTX65EAmcxJu5b+7oker2k1r11P0
BnKDzj0Jll6IGL1qwmVAN67q8mBtAigDPIt/syzDz75NHwjBUdPMK6cxu2aNtmjuoX7Qs0Jtxsy5
UI1ap1CEJ7aeK1lgCIxjZ4HLgD7cwMbDYUnrChunfsDjCzwXvS/UNWMMzapApnT7XKKOddYa++aI
/OxzKsMf3LLRurFrexHXEJKASZCfOPPvLXeLqsfdkCcVO8xrTVb8FA4/qV1HI/5jQTuPXbl0vJow
K0pW2P/WFp8LxiKGEvQBo8NgyVe0OVikHP7nyOwLRmc+cnxFG8XjmaOXvyI85AuXbdjC7R9j/F0L
XMRHU+//1ADPPDP01opuK6ES61A6cLel/eZPlDWuPr5ORNovNNON91VKE6zO9Ucbp27vEd2HyoNc
RpKFY6uA/AnynMq5t9ZT2CxFyh49HKpulbuasXITJC78L1DlzHW31klRaGKDeMeurzekvrjw3IJr
SNduM7gw0BUhhkWTEzSklb8CFPNhwzVqZPPENCHp0MmN3dTYDrta6p4obT87zcAjNWlbyCTGQnhP
bVWEsIEcYMjOjxnfYGHCJTOUJr5Ms/ax1WsdIXo/g4M4LedDIFnCSGmK9eg+tx3zaXRIBvAG5y+G
c/f7+NjxXd00XTSDniCS+7tsSKuhAQTIQLijZxNAX3nL1CLSiBFQcbhNWTJw5Q9dvmYEHK2rpk1O
ZGurHd4C3h0qwTp24sNtXKi5zkrzjYtJk27DGlg+Zg15TR2gu3UwEibqRXZzqC3euOmHFgN0TmXw
/y2hg38KiDQ6xtr4BKXNv0QThgFyweFB3YTyHTnSi4JcGO6NRVnJCZiLucosL3y0xwAOhl6lh2hu
yNO1vi8nonm0TE/2WtU615SHj9fl1RZyslhkY97cXyCS6OtxxnCoWrzXN+s3/oBqWwOp249tYm9F
Wpu7ytbe6fbD5O6qdzJFbDrUw5tLLCgRtgDRbge3UOe4tZy/zD6N7x1NFx0w6n9cWo5nAgj6pkVQ
YVvTjdABZiFIrQILZa/v8l7tfjFAnd8CzUAmYdUXzdQyQtrsZpa7IGabpI3AXMsowZwdE6i/6G+M
79pbxBEIArhfTeBt9n8gvVL4EH5GpcvWK+52HfPugk7Zq+3WjJR0VR7CMUBC7+TdQeAM/Bp7J+QZ
273OHjYVTvWXcYXxvXvNnwRilgkxG050Ud+91TiJHTdC4k6DlwENhl9x6YuWgIAAq5Y7DU/60PzS
DfeQZvUVOpd1tnTijqZs+JvNewYdf5uduAK5Lzh4hy6g4wpz/vm/GL37gHgsNUoeIhqqPL0eLz3f
w9CVm7ad0ST11APjDC9hrzdHjKjiSBics/GzSNx7pJwjyUCBBeBhlcd6sI47v4G6B6hinr6YudPs
TWH8sNuBUaFyo7Vd2s3d12hGoAbHvkOGFlEJMQLeJuitZ3eiVrqdZprx4rlDPqs/ww2rAlacadbC
B5W36S3n9R9NJBgQMNcQ2Gb0jOwlwtaiZAyGjo7UlJCGqofPR88iLk2jJ5reRRkw/y77iIFirPDW
zdBX61rD6Sdyf0m8fPTT73qYNGjrt1Pm55vS1kittbtZ9pOrmZ4eraSiHfYFKkKZ7J1V2pHWMB/y
LrXQXOB0seW9nWv3ZkLo2rIN+Fy/XKXQfx9JJb7JYPDoJPQ912VNMMyXjyU2U2R5SO+PCjTsTm/i
M5F29HGx89iT1TLQNownz+keBASTi1Kl8UTpgzBE5UdYEd4KLWBAtLWnb2zQhds8wDcOBlatNb0t
FwFbAfakarxOBrFwcqztxxjJdpvV4i7XibcL62ejxNPEZso/JWli7Aj7CNgxtTi7be1MeG50V9PF
3XwtypNnRZsh09xr5Psrz4mtYx0JoItUKYXb/iEeUuwDwMtXcGXxAXEW1xwP2yU5ruCBmpYmlLCG
5jyF0J7asACPVxUnq57+eRWdWm2OboKxtJiCnDksQ8hT4FTTeSxR1MVWzNyis/fcPrhOQqN42NyO
KEvKB1KObWyOiDbbIhl2bjTm28pvfyh8GXeiV9qqi2xxgDZiH2QRSWxG1l6EXFnTeGY8au/6yC5Y
0XybTR05KjdXkRZUJPv4hbe3FBkQYSOyraaGljRWO1wnpoe/TPfM57qdQhr2Mt8iGUtna/6QdA9Q
JaYHHPY1kwu8mTHCp6+bbn6lCXWvJJGBt38ytBaWjju8jH7yNlWl2FR+D7Ko1MtzW8vy7LeYKxBA
AoWJmYfYUi+QrwXYmjWk1cs4mnAeKLu9yvkw5N7hC/YVBDE9+yEdzqOXt/dZZr/E8tFOVUjpKemL
ErVFeOZgqcuk3HHlEGZFmA1pHDKdU7Y4KE1YK6LNSHdjycApxKETDKnzQV1vZ7pN9RfMpugImNSs
3mQMFFxur3hyOPsy0B+9xkFtFfhPKfPG1Wh3EZHkzrt5c8rUj6qh/u/d3F3req6d9FRax4HU5iNG
r+CsWY1Ykopl/ERcrtJVr4ZlWVrpNQeQ8dBYBSFhI8k4XtMRPZGhXQ/OTBuaIwY0QJxt20OPyrOC
jzCP97Ttt3IWipue006kCtKCK9nvroRsmaAmCfk6k2E2zFzt8WqbvQ5IjefdNNAtIOfbJSnrENto
WWgoUPHdzpEyw55W3e+b5SP3K6z6Vmqf65IQ1kz09oXnK6bLjB2g49bOuhH6FU+DOtwobr22+YJX
2DJwoYlk7YOy2efVJMhY4vnrZ4gDfoQ3yUg+TiunNtUqo9SmlxXbm0HQKJz/v3oU+f2ortksmCJp
ELskRhL+Bk5TVURnmEjZqk6VsU5zvT1Dav3AYmM89bWdPcrij7JzFqZ5zNGOv+sgVuSQgy/vmkb7
FRRsglXv31XosC64NuQmGCFYJfN0rY5HdbIq8cfwOlre3PJasMOdTt9mUPV96WbVnUaWk1IP//uv
mmdG54qlWP6kfSAWBF1tkNwY+6LySRJMSRkOCDbfVkjqd1Y5+ks0S+8+3/wbkmIidXX7BzN1MNzd
Y2rn8QqW4PigqzFex0bbbYj3S6BjT9gobkrDpi3XZkHcUCGGZZBNACumbs7chiYQbBySIb/uu2DE
3WxVI73H+Q4se4ysNFp9giz9yFi07AoODGdOuXSR7kvCgIagJOR6Fq2JQVFieBqt8iIfzyBjxnJr
2HyQo+p+FJgZln7hIyWZD+7/vPKFJVhlwKUWYWGeE9Ift4xaAc+yr0fc1NbISsY4NU+qegwCM9yN
WnLNub9P5Xwgd/gq4c5vkrql/8yT/KnyNSBz6NTg8zGCwaXsJMwVmQ98YhxZjr3nXZXmfPotrKcg
LIcTA2Fywi1TX9xObz9ogvbJQwu7IzgqmBZ9ZKQnD1N2HSntDAOsXkY5JY6tSj4ZtofkH6HgyRTa
qAnW7nNDIuKyMqzm7uv5h/pd3/3rm5KpjBZ9AejRQRRwHll01OL20uxe2FCtsymxTnpmhy9x6f/2
+tDaf0FcWpTiCw+7ZNhVxs/5hQ7i+C4gYHlVeKghyQR5busOzoldbTuNoO4ZaDPQkCBjjS4ozFOH
yqwIJ9BEOYJivSp/4pCAw6Xr9N6SpK7uys9a/I6GQb63MQmCSc3NQ5Yp+3Eq/DXuynNf+NOTS0Yt
PaSkSjdCZtMZ95y51lszXDedxDSn17Qt5sIr6pJxNSZkqUFI2cVdkL2aAdOBVNneMRedB3tGPQem
XHWaLA4Od/kMvP+fl8qnIyZ19+1LXXgTGg65sA8hioY5h7PpdmhIWM0a3Y9oZRKeGGp2vVXILhY3
tsxNetVolroT1YdMcuOFec20Vy1P9PHYhFpztQ3syXARknVmCza6RmkOLN26mFZFGy5QtTG3zi5z
o9GJNo2gNW/M9dHNYJ0iu96QmBSvM0d17UK3x3whI5SBGsF6j4jnkgUwGf/k3EpxCnnjmGPdcio/
OMLfWHhE4R2IbQ+O0TCarImSahJHyZeH+n/d1K37HhDE26ceAAzi/aTOUn47zZyWTkUqUOxNmaEt
CBYghjFgfALYxl2RF1AcQiP9c3NaAahTX56r0nTHox5nL2lvGifDZe8pfDz6c/5mo8hQcDhr/PFO
KVBhrtNjzmpIaKtI3KK3wGlcu+O9b0z9rkKqbGRZ/iYN/TMekUl+XR70rdid29loM/hjQGp4F+yi
j4xJ3OAo05KQPwp1I67tQ13REOs97RzEWgLLpFQ/2kzjgesblLeDd2OdP5RZA1swj9Kv00EM9S42
BY2LKaweVdn/9MfaezVgZuTUcYfbIZ1fqbh/7erIOsO8SK5+EP6RkaXeQh6gXMWdubWrSr25MT4y
og4RFPBbmKR/luaZKLP4LI10/eXF6tED/mDXQLuFqMh7ts2CAODB3hA84j2Hqn2OJlrHiJTREDih
vEvksC/RtzNxytMXhDxLYXb+fYv/lfyKftpWZRQ/BSA2WAycU41T4RIafoRyLbqXWVZBXK7XQIuM
c+W0xjlD/nq+nSZEgC+GTH4AlSruIL8XUE0rqmWLtvXt9PYDrbmXN1SC8vqdGpxgaYUq/zURpWnk
5s9pHP/UOKpuVDV4Ni8eW6cHQjbkhQLNWjAgTaBJhkQhQvUi/bVxLEyJZb2rHEH8q3J0+BqNxV+u
prVMBwvhA0AS7VIWTrGhimMuWVv1qXCjRTOV5oEb9Wv/RFXQrHWhiObQ0vKCukxsA9ekym/Kfk+e
CIScMBzOZVe15Fzrw5m6qt1G2uhuUmP8RZpufaYsnpZpa9YfpR/dGdxRz32cGUw0TNqjJFZC/Eqe
okrLVzmoWlSdM5Mid/JVV+iczsXZ7ad220w7YKnapkPvvcac0c+VPWhNOzBetNj5XTBUvxhBbb4w
KluJvB4f63LsdjWq28XsMj568w4HzR14zyY93M5u/+6OqSUx4P8/rs5ryW0l2LJfhAh480rv2zu9
ICS1DlzBo1AAvn4WQM3VzH04DJLdp8Vmg1WVmXuvzbc4/+766DeizfJdnf4zAtR+csfO3wB7HFeB
8KLzcuPN98oUDe96uZvozv/++cvPIAP5j6YUuJMZOLmgJ6uMEPahtAt2QTyFdYanETDhOZzs8DzS
3mxd333Ivcx/BOm+Wwb33cRUQOuirZ94zVM43zj5UKwpvVZ5XtbPaZzShG/jX2HpVCshre2Id3Gn
z8bpKK/+3iwPOTqqdVeaA22B0Lo1piCDXNeOtqs167SrtDOYx2jrGHUP3p3aGaFtRAVbbj0tyK8c
y8ob+VlqDUMg3xZTneL2lM6Wzle0jWxr/JF57pHPzvjm5NUBJwFhNGzCtPvzCrFu6H77HcIdr+s+
HNz9UT7WB2J29TXlrvNCGOpbptfBmd72E4PF+LJYfPkU7JnSce0bxnhr0mi6FWUz3uy8Y2pRB4/z
f4VwH90MoHsZhdq7NNp3Owm0Bx/n6rWJ8p8h4inG2+63baf/NVkWv2WoBnZd7Ronq98RGj68ef2j
bSfVRwFm5hb3yStv7VaHKPanaikXZrPu5JsPrpPpu7ACBeo5tVzjZW2h3Kjg1ZFCbXORoZiYlYKW
ERAzbAw6nMCBNjoVcVxXFEwRPdeMGKI15lASlc3qkwjKdN/NKnTRtnBEstjfLu7FCbvneVQMNRjI
oVHPh2EVFSPclZzxfTI4+e9OUUBgPn/rNOd3FTcfMXm9nwLJPYWkiuhA5fVLBMTomQ0Brlqt9L1P
IusPyJOLjXN5GiUwFs4A5kHo9G9WFn2qQWkPtJZtgvtmhK1Bn+nIeMs++mXyXEBEeCBfFGNL8Qij
amOIsH300Iad6DnCuoywANEjDZ/dOCjfwcL17LU2NVVSxF98LEJyID1SFSBYrtySqUajhgwjaVXQ
Tc3an/GoDr6q9Xe9o1VAkCr5xFX1X+Ro+kMpeQeWe3Btot2EgvyBYpvnKp0qPAOnBKqBlRWP4M9W
C0DeCu+bwQyat6A26VFn3SEttathlfGDlQ7oYzySNt2xXfeB5ICJfvqUSX6Yn0cac+Y6OjgOdKq0
A3PSsCKLyIr3tonpWDpGus8alAnO7P/pjI3s7fTSCSH2DEF/cq3CNDXinlaDIIm4O80+q3dCqNG6
DlN/ZnmO302PTndiwTNavlp1+i9VOsUlYp7jz8d1hnH6JRoIGPN0ZntZQH0UxEO3z/jRdBUSY7vo
DbXxmRFf8jJCrN2kbpkfIRDObt0C6tqebKR+76uMN7nowu1Yjel+9B15KLDpvg106wxKvl/grWCt
FWP+oOvjdUCOuUPrNx3LUrmnqOLQVvrmrhjBFpqTXV0rb7C3A1vhSxjE/orO8WdKhOrNn68HMV8P
2nw9ABLrX6AirQbM0IFvUwnOFGQz87THDrvEmHQpNVw7QN7m/3GD/PDvdLcc8QqzOvcLmrnNEPjV
KTQKoEtJsTZllgB4MdNz0vf2sxlqKKrL7NXzDezeSdDsAXlzOhUEUIEdcMpDPXQ/mzZoXoNAioPN
mranyj/ETMceZJBzHjKK6k/MnyyVfxotIwU9D6O9XbXFbiiJ33S1VHznzsbP0dYmdv6zRXe1CYIg
v0x49m8ZzB4ipLL84++GrftXpI/agzsWFPd1Tb2fZO5LMVnhSxQYrznb9VVGWn8tS1tb+f4FW+/w
oRVNfnFd+CZ12OjvKOI3nSHfF5J2G+Zq4xbMFq3ceCG1/Vm2jv/qpf0lyT3xHrYGK0BrPMe1fHJm
P7jIh24dWgQH4Z557T1JWlBfnnvqW9SzDSrZstPA75CGfo5s1MqakzpXw427dZLp+G1meJWuBYey
UXvFTKemVUSfC6ho5yQjfpei2i0PrQUv2it786t0q+EamFkEnd9yUUuWJeTX0udanYItft/6OtSd
3LC2ciKe+Yr8TdReayQ0toJOmAOHnhw7mFV9lv32gK+R/g6MbbT4ZMJIW8ECxcPBLHghVeXC+s79
vqd5NumXyuj645Q0r4O8pRU6O1B/N5q47TEaCGXlQbw8O8lblFXuGw2BFAO0V+GnsuMrhOzqfWL5
1QTrhlvJZJtVEePasXU+jAC7rV37/SbyB1Tj6XSp+1zfSDMzNsLOgh2hx6HD9LAHWT+Z1gdWAQxO
haftUpewra7ntzUUctnUTL6RPyFuzK4R2tXn5YZPgY59hdz6kMzU5+CGfo1UxdQlYJTX1LtV8dQ2
Oph7W9skNjv5OPjZCGmCn67q9nczQpNoG7c7mIY34ADojy2oip86ecFab2Ge5WTIlI2z0nLDDDHj
ICnd7fIQW9NpIF1wLS2FwWg2Fg2DGT3mwtxJbH4vhvMXkNnqTNUX4F+pp82NEYMoLHWdGtSWYx0H
m8UFlbi5c+oWhLuj+uwKgqAGSxWHxzpw0udIFeJ0f1noV0hsS0swDH5DgI89NZeKy3LjNxVGvgXt
u4SX3z/Z+Zhnlxagr06A8zRh3eRoSmSURyL8/a6tZdlVGNjSQ8VyWyeMz6MkN+/cVpZauanGyreP
TwZ9vXhtTQ39FLPRtkvYje608oq7+ihn+v5yE6SGtnV48et/z3VwKq6iineNTguV5jpDgB6O1sZJ
Bntj5mOzc9hXNyzoHQebtD7ng9kQnN78qjorvixRB73dViemDiQ/zKO9wpAKx1Zc70m3XDH2Hz+t
1EIxkaT1xrLi4tIEASXBXOkPVgOixI7/Yw4ScqoIgSRPRvhqt5op19lIJsTCqZ1MYtLhkJeb5WFn
TNkB6H+4cuOw2VlS9TiYpPGaNVVzQinCuj72xRPBeCHh6eYIKDrqf1FVb6fMdD+B2La7bh6DFbHD
ZjgXt4oL8f+5ac3+MTeY8k+t/lt0dvhHT3+rZHhu2aFOssk2FYvyOTE4wUDFWk0AKtnJQdTuJgL4
EG+XyQHjcvzUJvJu0/eRr790Ld5MgWAVOx+ynkzTEXe46Hdopi43YOae9HZ2jovxLWt5yff2ppvZ
yeNyyJTOpyM88dg5TfegGAWz+0Vnfz7re65KcfrPj//erQDjZaD5rpFfXttp1G+yNOQqI4r+lEid
0QHcVMDBEeQtfDh0F8ETkKTe7g0M9yeoAvTq5hK3HnV0XkrLLgy7XuJmDPhgXyDPtw/4csnimHr7
P8YPKOMKGV8GWSeXrAl/+UVDRSrbcdt4hr3KDqQfmH/qwH/xNH166+xqX+ryz/LnazkePftoJd25
4zpf109BxSobb6whRddVae7ZC9rulwGYckWSlfgQIjG5ULzspEiF2KQeo5d56pARa/AIj/bctybF
ATq4NR4DkAN+16Mp9KHw59RVrV+el94vSQwMYjR+W4Hu/tIWTNydLIq/JiC+67y27HMIOO6lC6gv
3ah90qswvuR99GHwe7xzXGeoCyd4eaRP62Eo83cR6hI0D7wnX/yO/SD9DgWcyDHTPhIrnbY2ogGU
rk59a0CEu23yuhAcVW3/SrxhBKeNzinDp36eavhMvtGFtyL0+609Ov1zISoi08Kpf091OppdUTDN
EJbYotKrz56Hs3k+By77WeO81R3JdIRg/dbyYD41JBSz/RXWLUkd4zez9IGlvTZfUHTTia9VsW/t
Yt90kBgI1GMO5gVzlAXSr3U/KZTC85PLlyPD8S8lrY+VPXUAsv+H8LjcK1HoeL6EYFQ7mvhG0plr
lXZSJhs2FcV8iwmMnsv8rKtifze18j0zw/pa2DrGq4FNxW1axC7zw+ULo27Ww6p16/ra1k5wKn1B
xjxf/fctmWKY2wzamwKf9DgC2jpqBSLRAhUUbDue861BXvkz7vHTEwKj43lM9ajaE5MnL2oW2y/3
8u6L6U9H6ETAoKD0fXlpBZhmbayQ5yASQbqFJjNiGP8mwIse25g2fDVo38xXUO8llYdBMIvQerrx
WQvM/PLvBhh1g6Td+14ajlGuz5RAsKW1Oo+lZZ6VR1CbM7oy+zBjSz4ojg2bzgeYuawmTtlCZSjR
vOuDPPZt0q5FxEUSx+n3Ypgr2tQ6JhmsTzhE8Noc2eyXfUhKJ7soYaKzlVesUWLrWjJ+oUd2LCCg
XprZaRuP3YBjzFQIIlkVAkRC7UcXD/6hN0+dnZtrh0X9a9Dsx3IoJn6JD9aUU+Sh/h+pV16SgIVa
kXC5HnT5Myqd7pCVoXn0ZH9UjumtGyqHU5sBeyKLVb7oYyfWVts1X34ksKLq7mZyZxSGNlVPvsRx
PbsHIHfjq1KgLL0hvSojaH6ifeGzUBvRNWXvfXQ03nOhrPBoEQe0XcQvE9XPynKZYPzt/VLDb6XF
nA/tlkfnaJhQQ9XtOQ2wAcpQAXJtQadVlnowRqTzgQfSa9k7lwa4qXzcNlb5W+u14Fy5/lmmDNjo
oDpnpsu/RFuPTEx4VBEIhFnErh+M5GeYNAN2nSBY49o76XPbtBnDaovJi7GhZChggPL5pZX8irUq
/9Dd/k9iiH1jbUx3tYPRkfa/vGr2to6KVWKiRr9HBUwuTV7UAJx+5n107GLmwfHvanwYguboLYDV
Vi8h7UA9soS6qbmTsRBkFIIsScDgV+QUctPj/rg0GsWHMdrD2imTt2FQcn8fdkvRJ+fSOsm8cd+7
keQShDwBCU/mOab6OqIoZQZOd+zMykZ3PYf42JrAYud/LSzZoMecBnY2k2uW51LnN/vksIYTEN9a
dClrNfaAxsp4BgPU24Yfu4tSx3mdu81HpD/YgeeHyRhmVyflzGe1u7FD9IALtkJ4O+sW6Xjaz8rE
ID5/1fdEdLZazijM3o2XErdz0AXJZ4CB7pgOqNsYQZinBPPsxgHukrle9hYole/tOq+ODCfdJ5J8
plURwox2I/sAvsFYi17526TxtWxr+Xice83ZKml9aHOXLJhvlnu9b6WIns3swhDvHenG9NR6bvZY
OxYRoUQvfWlFXGwL4VxCGkfXwgjB+MHN+wogx6+Vrpnnrg+SNx3cMrZM47TIHO7se92b8yppVnF0
S8fHPtYemfZo72Yzfg15Fr41Yco4IpIr08VlF7h8eERV/C30kgA3478D9dJz1Ipk2OOHeWv9kZEV
zn91LNzhCQ+/3xD3x7hXge2JOFDMw7/lXu/WP6TP4Gpp102eEd1coohd7bbYzpmsrNIpnlYcC5xL
lQ1HvB3NRs6xXTFk9tgziqfO0I1jN8+e6Q9713Eq3iTBqxtkAj9UTRxWExrTfsldSL0OlJkxYbMu
yJY0Bx3no50OBhyCpJyzQx6l0Ux8CFgvI60uEVFGU31JCv3s1yGaSgc02qFJA9Zl4hovRcdFXXXm
we3z8NRSiNcz8Wb5Wo5k6VLV7a0KG0tSD4UTK4KOQgpRy8lvIf12voz3QkPJyMb56hshnNuFwJb4
1rT27rMyD8Z96eXRVvP7zzQ2WBH9X9oonvEagRO1nCMRUThJW/jGuRn9sciV2CGPGFZONY43ve6Q
I6RZlaLyjeyjVRMJNiLy67U8PgVFdjIgPs8ByIZ5zPT4b3Xq+ZPa3y+VO6MXvHFCb4FyZxRDu7Mm
K9p0aeWtbWZDjElNPqGSwTl+ld0iA4ywrz7Pj4hBZ6K6/F6S/sWTG+lP7QAm2ImBHS51Ek34Yb/U
tcqNCLcy9Xiz0Bws+nqX0Gq8jQ37YB2GnE8YyCcXTN8wWua5SVi9auVYfGRB2yJySHK2h8raxlOk
HUOZvgrFZe20ahd1hnVehup+RBsmIlrgWFXZayGaHyOcgQdDpLRAKr181BgXUjq27QFjQn52KxdR
e2M9aYUZf7auRmlPtTAJhoqzj2CRYYVNkKyrrsP0Ete/KpP2qU0l+Mr86EUYcXkMOFPtrTxEFUVz
dL9AAXVBHF1KoNiqO1TzQL+a4HHwOjY47+SnStTz/csTUA+h+djAKk9bWZPXHiF03KP+Ok97R64f
7mMEzzaxIW5rut8YrFDqHKMgFPvamGEIs00Q7Cqxp047bTWvC97JBH2F/dH6nYlg3mgfS/1CaOVw
tcplIYWIc0cxIksI7vW4q5x4X/NObCactps006ODUWTvIk60G+0eZ62VhHpqNnpk1TNmUuk8P0DK
35vIsHzETjf6GO+6aPPHytce/UKNJ5o6iEVUVX+Z8FpXyw05tN62WwDLGDFH2mJ30QOaLLjznH1W
8awPHWvHOC5gXBUwIQqZTYKQD+lfNH5pXG1tzw5Q3ojNPjo0AI8LnYLZb+NE5V4LpY3TTD8t0wdn
JjUwXs0ieADLWKPP+wHrsz/uid6tt0lX15sGMwj2DxRBVhIT/B7Cc2egfm/F1EiIjnHj3TrEP5+h
N4ptFfeb+4cIuEqa2jH+w4o485KObKX5EMMdc3wBlLu3mwnou8BBtIwidAwFSUmOe6BoXmq586G0
PP2OBUqUnjg4r2JOuLBdQ+Smu45rHtU3eDpc2+25dSqHAFNOEU7rdpflJtb1HyYjEY7kmPhZXLPu
mFhI75IQKXeprh7hXSyAOWF8i3xST93R2KQNS59BgVJLcm2csdoxfRN82nL7IQh04mka92n5aIWt
zc5YqIc23HgO6BZPhnNlNl+Qf3yZqu+oAOznGJoCt+JP2CjIEbpfY5GupavcwiLA7mmt5YzIicxc
HFqB4rtmuV51CJHPk1VZh6QhAUMNE6pearIj6MT2SYtRrywPjQoD3cLXj6PYuCQdaSpE7azaRrnv
aAOONOPpAtfjZiE0tNQhW43x4BP9KxPPNe9N1fA7Zbnc89a0TfDgGTlD9EWVKNz+WdZB8P885A+g
3VMyVF4KmkScdZUgxars3fQ8NfV/yxVaIr1iqqFojRUpoOgmUuC+fcgS5VPd+Mz0ldWFx3TUt2LW
6iyABXpe8pAnz2wA5OOxDjOxtmj0+ThQfROgdjDEwSOoxd80ZfYqQtfiBbF3Tiv5y3RD6BvzqUlF
7F9CgEAkLa+8pL2Inhmu7rTa+u4cPCypbf1f4VqW2ReZMNAsGpNRs4D+w6sGYpvUFl6qNIGeYRMg
fcLimK76XrxWBQ1Zciec4+AW/S4PDfnRD/mWkWP2GreFeAGsAGwL9UNMm+8unUozGZ3vn4x81n1L
BXfB8mHPx/NO/feAWtJvqIVmHS1FhqYxYz0bA35LVA0pvXrxosIu/qVFs/67t2bTkt+fEsvBGD2Z
717D4awIAtIkPWuAecZx99/NImdYHhbKftPmTDMjqvE9z1E7ZFVErxJ65D6pe3Z8W7q72GSb9VIQ
BAtPYTLLVdsSrbWAFbCgBdvGZ8UgD4FELVGYt7HBVK3QIHZ0GA6pLJNdb4K3m5ekIM6ddZGk8TYm
8wIfRFPBZQXrgO6zqjckck2UBvNQmbXiXGVhuW9BDX1l9WsTluWuLAfBsCUhpJ34cwvEQUulvTIK
G2EFQit6+XOTSgutVGMCmSIisHFaaH3kY0O1+NTMPZoYkKpfGWwbFf78CLzbISm6Ym8KW3vr++Ap
7WwD7URRUuDHAT6YNgIl5xX2njLigcwCZN+9DSYNXv0EFr8v94Eb2691+FW1vf4HyNL3wB/9piEd
5uTa1uuClJ635R5xtA3dDATXR8es1SqaRyjSZQ1q7PFJ5G7/4nUsEY7IHrlUNQSRDGmjwf1sqsA8
LBE0sZk/IXIYj3cdWY3Kgk98dAbc4YD5MccfU4bEVB+0AMeG9G7SLRy6gGsTSA/7QawfIWxom6xM
v+JeEnUa+vWn7zX+xcPk1Lgj/ly3gv/EeWS3NJ1sb/IOSodJ6UZ8IG0AWTsE7NUjIHP01tQNHm76
dVwZpNXPKq2IMIGoT7vtotnSwP7slnuR5YmdYni6jurpR+/K4Vr7ItmHcQZTIY0ZifbNS1ihNxtb
oqPohngnIhjM/Sgs2JYFgwqoVsZTmafGU2YCEWGxs8LO3LeYXNctu8UxCQioXRagZPB+ysYFl8R8
/zkP7Ks3lb91UtQeUrj8CH4zPi4Fou/M9sJDJ+2Xbkq1s4j7HIc3P1AXQfmJf+J3aTPuBsi8jjMv
fk6wSe0Z0J9NVIUHEPY1FV7yaAqnJw5WfC/4p961f5L/5BwGylhEgATQaZyLYZpk+e+s9w/4brLP
MJRIboamPFXE/q5ax4mY/tAY6Jzpp9TDBM0dCWnZMIBFrGN7ZWaYdO6oHR9qfpE2j/CPrr3dm29C
y9JNa2nekeF5Dg05t9cDoAkCBWXFKBwByGayAufgymZ8oQO9yzJUVSbYm4tyRPeYVBjLwJW7W5Qp
1puWkB2cx5+YfUiTVdVtqe1Z4Cmi1ItW/FGzmig35pfm5fRppUdL2dL2RGu+RKLNXoXQ+WDOFpr7
0udK821pidciJTIgRFGxtMRJzF3j2t8bei2PMun8dzcbtyjExx9uhMQScZt21KT1W8PhxgRYtx/d
yG82prKbM4eo+NXmjSDp71GPzOwjF8k74ezD19Q1KZSGdHqxfdFu+zHZhb08eb1jQ/60fjgoU2hC
d/GNFTO+ydDoKGDdcl/oJaA0zHw3DQLca5whcABr8zlIRF86m91GD6Yb+8RzPdS0EvAyP+WRjzrY
8/q9tJzkRUAOoHK4mlDA12MATzoqtK9FVn/vE4xVpWM57JEGyzzf+eNwo6GY71CAk10rfewEaQsb
fRrq9RB03qMLN3AtRug1dY7JMkf9f7W0xn4SzfS9/C3K/3leMarDEpcwAYgIYF6Q0OgRz0mq6o/e
UBfLDX/aHZF9IvStm27iK9IN/Me5g4ixcHs6fFwdG06d6FrBXPe0d9GrwHu0mBUmaHQ/U6KW12mO
SwrCbbgd4Pht7dj80GKD4WzSuPEFooY/jJ8OeRp9X6pD33XpvjJNOL2EQNwknaC0ym/1kHRbZQML
HOfNwspplaLLBpyemOZx6M2fsYDfadZ8PFEGFp8g/yZYrh+G09lQ7Ui1VE5XvEfBhIGX9hXOnaJ8
NpAvrzJhDqe+JDLOqor2kob5Uxq2zePY1vXFk3m70RDibrRa+NssGJyTReG9HpIQ1CLN833j2d62
Clr0Da77YdR+c6FZ0l4GsxI7pvPkFgd/FueKNdtXcsLuVlw+4RnjaojJb0+MjtiWjjU+1qn1jga2
etIFoSGmGfx2LLKFwgjd4dIH+dcW6U1tV+naZXIq+pODtRdGbdCPpGGk9WSHYVee5xgCpboXVR8B
LsaURlcLFPaNqpVIL9+mWoPXs87LfDosLfkoRXSbEh4XUQ4k82lRlI19HMNBrf3SHXbl1LOMzp1N
OMhybfolrp1EPGqxF38BJLJVBl9ea//eyYqtbmTRe6p18iHGBYgnUFL9IXojSHll0EB6SsfuK/Dn
9laAZDMKU/9yP5Wjdp1J2F65SmrbAhjlqJ3LGGM3xKV4aTmlBlZ0q+YcdwDE1aWZJk6q80ODkITD
xHR74x3BHNUFib2C7MwhNBFEkhor9yB1m1fm+Aw/c7v8Y2nPI5v9+u7Hua9FdsI6l1qhfulFnm8q
WIuvVli+ehmjBqQlPzw/5lCX0aWpa0QTfVa9LG8NErgtgrwja2f71NOTu1i2eGd6Z71N1mzV7iUX
nJbMOppO7lms0DwD/35t+etsPc31d5CA8ffCk70kBLDbAbqbxTJBSRIesgk7cGYlaIvTokdwVDgv
WuccRdsPD4QKOS+u63nMn3VE0i1QlQ7zwmNZ2Ghs6A7rzPOPY56MjxzrvU3XOwFWpQ7mDPvd3vN8
Jv0ufv5GyfHpPjoL8eVuorIZrp2g+YXqodlz9nB3nLvH7WKyABfz96HsJvk2PS4pKoZAOZdOzB/i
JPCuaVRks7Mcr1CODgIPm2ofyJu/+K6dExqHrSqqIupIvrDOF10v0qZ67ScJh9G504vYylolGO3O
qYUhnvjgO8mxpR14U0uKj24qfu+QsKzQ9FDjCAZgbeSBt7XTH5YfX51+tL7ZdK/A1Te2V1qXxSsZ
1gR+NZN/sxo8h0UxAk2AuTeS17QjN9V/1nTKt8phdZTRMb9X1RHKI99yHf7B8mSrOH3S8d8gsNf7
bZHbCJ8YPr3f76XIl5bl3TCbbFVFJeJJ0bjPGQf+OxhxeR0ClvCGHtfUJ/ztakM5Z2ZrzbGL6tey
1LcKrSpJEu60YbVLvqupx2Vc9+rkkaVM0zNgwejLT5OoxW3eMdhdutScIDf390f6NkkN885jpBGy
IXaT02CEu8ao2/cJIejRb4aWY7hjrhMFFC01663rROGfpjafK917jaqxfrUD8U2WQ/YTS9S3Gmqg
BIb60tz8xO5mf6QjEXGMGpnJD3G6jr10A3lBPPVWTBN7DDDpdIO+L0rXgf6k/1qOLGE2iIceNSBu
W/gUBnvWDoD3f2qOvw3ixj4EbQC7J80fzWFCyE+Ffe+a6VEhudgTG2pF2H9EVOPII5/vhldfPlaW
L1axO4l3ymneuaJoHiQ4xYOZzowVcG4aB++XOgibU0Sa9KqeJXzLc1H/xysJEmgd712vhb1j0vce
YTnDkVdbH4FJgrxuaunFWBIp6ixHBprALkmQ7W2ceShEAOh4uK8t5Bin14Vl61N/73Hvn6PSH1bz
Zv1bqa9QRhzsxgnG75oKZQJ9UKF9yc2eTq2RmS+DR/c+E8ojq4YmfAIgDAQqHgN9JslS2SBcnImm
oMYefLQq575q461eKvNHn3orKUW5pxpGaT9jaj0XfswQWv3BWrYJ7GRWGVnPY17qayvss2PUvOCj
t97CCF5Rxox6gwXJ2zdRSlWfjNnF9vldjcKTT3ajmCHZ1XUShbYJK4V7yfDFeLrfDRkWb2nXkSoL
vLBJmm/UaOCL6mLfEXqL55xZ7bxm6uYosY3cPFnpt5pR/l5Byb7c30DlIer3UoSXJTrhuzPIqdtL
41r2tppvFuapgl+jW4eATszxfwnwM1Mvtned4xSPt1zLkM0HAHX/zZI6Jh4kcDDJmS1PuRyI8OOQ
itifwZ1sn3MrpXKqfLkS4PbP91dGBO8qnCVIi++mjSeyLWO93/hL81rokHsIyTmoWHirqBmsi22L
6JAxy7zfWwoh3C4tJ+KqfYr92DibHC4heZPJuaxtQYFEK47HuW1ZnRb6b6iDp4oiKFqpkaO2qHta
uS60rikOI5Jjp3xFxeT8ChHyBeymb32lPsHptSh0Im+7tPmWdacPzXZTD96vycEq0jvSebZKIdZ+
VrLX2dYtSXV9rbtMkEoL04KBTKjFhUHU7lQ9W7kFGM+Y0RThqEXrIrC+ddhipzzKuk2at8leWE1L
/zBrL4IkPupsYKiJaYRrfrh2a7EGc7amyqe5cNZKN/8z3ykAQP8Zs+7MnlQsz/z/X9Ig1C3fs3wz
7S/GvgRdl4bLGzIV7mMUCzqaTMW3yDhblgcs71apDRe8LUizaEJ9cUlh+wXC9hD4qfdAT6xipuFp
X0TQcBj7Z4C/u+BnU3zqbf3ywdeIT0lpMz44c2IsSv32YpFe/IYaMF4x54uveKXCc1eUP0Lq5fNy
kyYmuRzogcgYs499XGHeqkP7iBOGXmTHyb1BsvCWeSCkOpe1XiPK47o8BHn0GQ7wNLeNy/GNJLvi
y05D9FnIJ0ddC49ilo3g0JSrMQXsZitlXSoTsUfa2GovJCicYFb8t3n/LmQePDcqaTa53voHr5cf
6VQNp8zwU9oluv4MqY9QF5rm5rB1G6LS6MCKExdkBrOtAQvsoL+gUbuVHTDjpZvseeTYSzzjXI9A
EYmwtYjcsLiAqzXJGgzjzd7O6UeHP0arJ6YGzbK1rmlu7Pum+i/AIfdj1BSWbeL/7jZT6RoRw14a
aqjVvA3wpvoL3dV/oeC1KKGe9YYs7Fhh8sCGSaAy9rE6yd+G+YHW8/TyDZFy0vu9f9+qV3J4sNpi
2GC3qj8wE2/SGXsfdKa7Fc0gYAaJhvad2kQGfVycAgoCi908GRaT1cSF+5EXJAcRuPS/Hku72r60
uWm+yexBk4HceFZnPTbeCLMgnn6Xo856UWn6o5eV7UmDyLQD7gTRj8HwYdCVWMl2zklqJDkQBm1p
WV2FHk9zaF20LSWHXGCk6Ydee/UKJP54Teo8/YgTAgotRkG+2dVoY8tTHUTZR0VCFMAzADLLd4V1
8UuGfrGvFKQmOyB3y5g3kOWmC6PXiivnHGX936cqq3smkSY8i2Ciyozt6AknRnZZvj/zcD3cvWFd
zOVI6I58IXAPCE0H5NucEPdn6ua6To9Qh/Dn3Gcqybkn29jzcxwIf6hGgDJpBoCDWHuZj9O2y2j6
MOJEd6jqRq17F9cRJKT+pWzR8JhOy0dlaHaL9GO56VI/R5aCYzDNs3FXyJ/3iaOK+3g1Vp3/DYnK
ppP8p07RefFWqdcaDe5K6WZy0Ab0JcF8oymLUDUnoh2DcyorODJUo/GQ5JZ3NOlJkrWDlkPJ3vuR
TcSTgEZ5b8xhoKHbG9scN/ZJrwnpRro2a+S81EP357pn0hvpGnUqWC8Pse7Buc5HE4xS0OzKVEzn
QdAURH1cMsRw2y+tkhN/hnTDGfip9FP1GKQFU+6ETgwIKuI6WYkas8CUSYzFcrxsbTPepjFMersz
1WW5Fy8PXbYGs8+f6J47/4ex81pu3Fjb9a2s8jnWRg67fq8DZoqiREkzo5FOUJpg5Jxx9fvppjyU
5LXtv8rVRidoJILo7u97w72GWLcZpNvWu28q1eAQQ9Eb5XywqyuXZM+yMgrONkaAzgKM6bsEvuu2
DoMB6FehPU39SZ9t9zm2ZjIv9l2LoNHRIbsPgQbiz2Kok3AjG5WwDreTAqg3KSusRgGdV3U8L1Qv
zTe6kY6LoW2Kq8ycoCSnHqd98xiVvbYCv09WxzSEsJBgig0jqaJmoQMCe0oU19kVGMsuo9JOMAXo
zHndQ+WvTF6ZbZbZkNZGZRPWlXHV+P50tPUatmBszF9QF3vRTUX52Zh8Rg6BXxzsv+tEQacih1oM
4/7RKxCcGDLvduzsEe6mSGYHHtofo7NvoesuNGFdNjratC+FFELcWmRbyaRMdclpmTT/jYIcPzFe
zLR1B3MzY4ibq8lBZJNQ0bS0+za9ihoHh/shXScEKh4Ms8m3QYlcOKe1b1qUwEfoCLC12WRczaXZ
nM6RoVK3F/08IxWBkg70N5xPWlHFZcpbOWlhbNsAC1Rd76sD7Gb+ekjL7qCQYtTe4HXUFBrOtxGx
at828xNSrBG6N6g5mUlfv0S5tbcG+H4dGaxtkZf5dhqCcQ82yz6pUxMte82ufsTIMtY5yDIv9a7R
fkLXcIyKPdw9d6vmk3XQ2ntBkH+pJ9VfzWAGDqMKmGrS533jAM1SE9JzGK5EXQnZwhnbBz0Ibo3c
GJ9YpabaBdcsDs0AC+sruIRw6d3Au60MnV9cXLWO+T3rt3k629eCCPhFL8JD2IXuHUIP1mdCVEEB
YwkmWU1MzteX6YBfVN71+SbQ7OiYaPq019HlQI90mrZa1xcLmYoGH2VcDwBpFrr4kHFm2AxjUNyO
iOJH4b103CNPxu7b71eKFVWQDvrgkyxUALMwLx9kxYEJB4dHMzdBJbKLGfpxTtFrmyDRp4UpCc2E
vkkpgCJdv2Xb6pzXOg7Vizo2nuw6Mh7rUit2CnltVmKqBkH4ZWJ56iGu/Gt9Lh2QtUBnWRvRBqr2
gTIRljG/yUUZ/V/1ulKnfDEpU3cGGHa9oBRCV17YghMrqbDTVPmHnFeA6rn5FbKuX5LKM2/Hfq52
vdNihxs4/lJm75XEsQ5ODCJF/sl0O4kOZhOuPHO8l7BFWOrVdT3dSk9CmDzGsRirg6xxMEKgVcox
nfe1jlGbeNDMwXHC+BRCX1JsJHHd7gHl4ozzlCn6s8xKhgI7miqQL1BthShZGua2yzuisWJVTqEV
2mn2UKNc1sxq+RQhw7zxM++mm0zveurjeDe5brPPNaVaVXpPqpooUlWVwWNvq0gzmcgUYvzj3uNz
t5aMp8gINl3flscmjU7KPDq7WFGRqvKbdmVK2aZQs1kE7OKPcxWNF5FwH3zUB70bhB6Bt3YGsMyw
s7bnLU2h9Q8y0I1OoruMvaY/B7px9+MXmSOi7ER1BgPDWzJBW0TN70p4MpyL+SUJE+LXll/HILyu
FVTBiN+KS5f477UvCjLr7tZImy+955O5cGKYw54ZoLKGU26jDZw78+S21RvOGmkdHAizwccyZmWF
OsMydTHEGcUxI0txIinwCyGaREzbRW35trbiaje1SrdtnAIl3CQ/Ra2ZL0pnMncQhz7brkhMK22I
hwHauhpA5BoyWh6Rnp26tDQXRouiBOgAkaHuZn+FklFZk/XKGvfxDAabojBdh9VoL4Ih2MscgNaC
KoS5BYBImwttnSspcMLBPIojgFKo5ffIVe4Du/VfNP8LB5kjsJ74h6W3L/CD48+pEwVbEkvR6ryk
eTMi4n3DNqvhoPqdL9UphKX5hftetfNQLPvKqT+n04BOg1rbP00Ykw58upn85ipnLYTD1U71QRY9
avPnK4yGHggxztuCc4J1dBGjvvYKi8C5F3lryCkwQMqh/9LxgOzkcddKShOndORd+bP8AedAO5lF
F8P9cp3DZBuPsR5Y16aO5IA56xV4o+FVcB/jBHyp2IKe/yygHAjna4V3KwuAPv4WsuCwyEb/tU12
TE4KaRZgxrILh2fePODXnSo/JPkY3MjDbuGAYNUsSLZDtJK5o1FPrLsohXAswOFVOnxpQs0ER+0R
VvRs4yCv1M76NKHDUq9xr3APSRE5S3i12qOehj9bJCR/cnpdwihZ5dY8wl6EmhRbIBpB7g8Iugqq
sx9ZyVL+TKNDMrJJkQHip6+7nvRJnkcO2AJUi8+hnW7CyjVMs+dCsGI5C0CvyRv9UGUj2hZhhtDI
nB3gF+HfJy95k5H5Uq/QszWOPVoxxGKaawkPq9x84lxkjmss0RDCdBIbCcVwEpq5DuSuZlyPHGVM
NOEGVJ1F0ejhoYHLfyDBGOr2tm3zDTQg4oOdofBJpdgiQnmcMmczICp544Rde4UONXH1qr+ZRFMo
BMwD3pqrdjbwNaoRElHq6yrqp+tGFH2XisLCzbxQ7fVoTTWrHQmG3LReTE0pFoXKahtE6DeqYUDG
pJlZdBS+VNL4MlIB/HKsO+mZ2R9IwZHrFQGdKOn8pVqDzUoIZzygmbOIxFsEQlhwDUziJcCoZCNr
l3ZFG/E80JwFEB3YcKUrjluTgZBumbjgfUk6KMTNv494bCZl7XzvuQhjWmCUWyxlGUqHp1bPsnvF
Ce4kMKj2+wavPnYyYBMy7EvqryrQI8LG30eESpYuUfIbNZ8RteHbbvRmoS+A+JXr0QuA4YhPrY0n
b4EFCc5BRWbdojJN0lSkRHVQksumx1BWquYpcWKRRFsi74uXUD5woqywqwkdYwKxoT0WYIQWpV1C
8oX/hc54hQC0Brwg6Dhw2DPRmIp83WHwOAZ6Wr4aM6M4SpvdWCOxyfO/J2wrBKc10v/C67bweNf5
UQnKrOOFh+KLcpM7/ZE0gv9l5OyLB5U/AtmPNhIj7k71fZASZJEAQ3vI9zmy8aU3fkWD0V+hTPsj
cJXqKhGCO4iuE9KbcsSrXMx/PE3JjraiXJckKB4qJ3ypNM091zQVQIYLNZ0gGZ1JGI1HoF1fZE0W
PRA5a8a2TtacTEMwOEcE24rQ1UrT8a4cqz80QtdxjMGFU/aPMmirImef9453DBUAYRU7/mf2w8tS
2ENkykCBrQxwBEVbVD5Y9CVWqNiS5cQtzcQn8YtBhonL5lXkWN1GR+1Mn7fsylKea8s8VM7TYECG
WcVCN7+1Bpu4pNBfi8k/8MIis5flILpU626eXXVvmt4j1NIUehwuAGw9h2PrZl/BrbtX8K+yjXBd
XoxjH2xtYciK53l9mtuxPnW9qv+T+ORfpA1NV8f92nRMU9U91pn3CnnRqOkEMnhY9GqCOx2W+wad
smMNbvOUOp8jkVOZyQIc9D5dxnnyNUJ3/OBOrn3MM99YZJq3G4TBinzpl8h97yDrGfhg0dYpKTL1
9U3hY1gaWERM5VVhjuRXwMGeGVkjXkxnhhYgohmpPuC93ehkkKggKJqDEm91pT+d4+ipP6xKEzv0
Si+/9UVGZnoayffmRUcMHyBSLIpJj52j4ybOFQJZb/DEvk0Ux4pxsYOSQyrLjWPWbuBPHZoPhGtL
doiCl9YGpLGIuhmnrEW4qnHA9cfmCc3uZM1BwjzLFyWjby/Qi8/XJRiwBvWIJ92uSrSH/ekT6IhV
O2TGuglLdduiFCMN+f7P9/H/Bj8LlLynoMib//wP9e9FOdVkM9sP1f98KjL++x8x59eY9zP+c4y+
10VT/NH+7ajtz+LmJfvZfBz07s789Nd/3eqlfXlXWQOebqc7mMfT/c+mS1v5r+D3ECP/t53/+inv
8mkqf/7+2/eiQxWSu8G+zX977dr/+P033TTfOBeK+792il/g998+51H788e/HtqX9mfzl3k/X5r2
998wJ/k3mqt4anmmhyafw5di+Cl6kPb8N+glx8McANNG3Gl++xeU+Db8/TdH+zdpIcewDd3VdGY0
BWAjprj/xuIIKSBP0x0UKXTntz9/+Xcf4uVD/VfeZacCWFbz+2+Gxm9Tnj9s8duBM+Duqmdrhu7Y
noGU5vsvZIqeHZLkifWT4MbRylXj81il+qoMZ28rT/SDWemrDELGVvaqWH6ee6VAj+xN0+S197/N
lbeSg//bXM17iYIiXAV9WR1kwRLKQ32pe+ME+UwUH9oQwwACdG5UmmsbO2OUzOHJXooLUFK2wVNX
DqhZepVnPAIPxJTP9gJ0hKnyPiKXOITOli+V+YgmwY8kb4fbYARYGIbrwqmJ14hYqFUCUms177GH
14aBbtv6JJ1nc3U5MsoreYyE3oH5yKWe+Jpx1ZOiTFAzWoOjmuCdGxBkJWViRCip2kjOhKwDKrhV
0PP7ViYRB7XY5JAzh+j+iyJECm6JaIS5/NAhq7Kwo7q4TpBeaRbystx5QrlM9qXjCEgnHJFeDibU
+A1SvXGDAwSSs+5NKK4Q5BkXtcdGuwTA1RjNF0+F2damRbJF06xYjOzpb3pRSNkcyDUT1AKkQtt2
gDMCtoAXXVkF3tZoW+QV2vkmAH77oBWYIOnwVDbEK4UiOhGPoGw+V1kG2DhUrR7wPNEhIqsSmtaJ
tBO/R7/LIxz7ZJssxHcFIYE4OKO87VkP7v9ukrwRuLOdURfFnvjZn2vBeW34RdmVDN5SKFNdOmRb
b5afXz9zYEBT3O/Y+Ka3NXBvNOIweWpMW1vWph0+jA3H3n5oxhXp+xb+S2scNA1TntIZ+p2rVdGN
NcaYZGIfea+PKJFbuHw9JuBwF8PogerMK6zVdNabeGhiBMO4Sn9dNVADzm2XK8JI+i5OQ3utIcu4
1Dg0b7G7gc4t60PeWwimeUjZg8dc9XMI+7wZwgdEgXIQIn21QxTAvQeaiaCvxJOPw7qtwuy59cF6
hwhGH61W968D3MRXfjsBdepA85+z/4aKHBCxk2JTpnqB1jJoTFXgkyRIqSIitYA4VuK1QAfhLKhA
spsgjrVwq/K7IxCOfvp8hlLLA76ogjkkoYC1Eka7XfHM15Nf6FdVhgCaea8ZnGxmq0XdSCqAx3mK
pFGbFO3aGOD1yMZzf9wgbVlm4c7JrGgNP95edj1OkVtL+Y4r60hyCYkgrFmX5L/S+UufcipWqyiA
ag1BJF1oHJDQUUimkxStlEUOYmT0orct+B+CMa3nLaKx02lMxyUeq9MWYjWxa59tuz7V2Xc0PHZj
3I2PVlPfOHkFnQAVNlnw1vMPlghHySoSHLxMLnU+wFucPaKFA9YazyktOwIKcFYsN/PXAKSOBNeH
EXC+2YoeMzRx1qqFtwAEOySNPO91KFKA1zFSR49vlsLX1ebt6qJ9EIw2kYnydBOXc9OzsW7XVbH6
vBFEBhcfdaEduj8TO4Kv4CUEXnQP5wKltIurNtGpy8uP9Y9D39T/cvlxbjPNbLgA+RApn9XPXRXc
V9Y03mZRFH8uUKHEsWLpF5O/ltQyWWj2bPIOQ0QhT9tze0b0FGcR8SS4Ysao1D6mM4y7TPs149J+
Fi6XM/75Z1R5jcDzkCNfzjmCcxnMBx3OlG+H8YpcYvlCxglsnhF8yTyFc4GLVUlQu+VLf2gjIfCT
IYXTRoW7s1NiNYqC5A2nEWAqD2Mw5yfFbq37LOyOAXo1XyfLQgfWts215rTd17wHkJDVWDJlVgPA
KXC0pVZrGf6UU/jc+zCkM1Udr/vcnR6ypDo5or1xR/AT2YxmRWTlj3OnIoZAe+fFDqTJWN/iNxI+
a+3tMI3OV39CrLzvsD2QzUEPRAXttM+B57bYRMzJykfD5tnQ43+SBnffa4Pz9DmOwRvPNMhw2RqP
4vunDw1LZHBVO/oRa4mBuQ1LV4zu2jO2NTaUUJ09A+rq993sspSDzAW+DIYsaBs0GibjPgyUx4kv
7AYWXLyaUrJ7MuuRCXqfvJJtAHJOST4Huw/tcsQ5WSLHXboxTDghQ8dfXCRRLu2XH6E2oD7D7s6B
uYudTTdcQ9S0kD9w43VWzMHX1o5vHcGcsXzrVNmm+iiH6qH5OrSf9TdDpQZUoRgnwKPaI4iEYq2V
5DzqsA1I+SgmdOj85HbDnq/kZohNUDPiCuQuPPOgC1+v3vd+HKeM0WZMCma8H1cgZnql1525dIWQ
k5SluRReqe1jA72WS5O8uoxN/BLPYDHVtrDWGzN/FyUTXjiXIZe5ss0q8lt9SMednHq53cdpmYfE
ciJkNhH5wlJv+sTiGS81V6u/EqeLiGi6w7cAHX7k8eCVxEmL0bACsT+LEDq2vPoe4+ua413+WUMr
CRgoGn6/arOMK0XVZ5KM8a2EDYk+WdNZqS4j/1fzZvETft3l8vMCfoKs/eq7/DzRd6n9+pdZJJX3
CVZxApUQHpEqBPpu6RBdHTM4yjZ5dSkS2RGkAMG18XXcfxsM787f/f064jh8Ud8cUjg7GYbpcj6x
NdMTh573X+QR+qAe1obyA8gNnIPavXOdOD7iDgqnXXyj2RJ873IDp/SQPFb1q92lvfnV3s9wFCTn
Q4zHG8d7M1624zv3PfVfIJDdey2iKgu+3NpZfkw+RL58fkWbOkP5iyNQNV7YID596ZZj5FMor+RA
VkeYbsI1dyEbzzeH1ZsvsbdB4kiC7dIEnE3v5QcJtssKVOlC1SA+L/bIau6iWKjF51ohmgw/IOY+
ZsUhsp5noKyQuK0D5sYNKi5DSfgc6gQEf9xS7PGZeHu8voywrR8+Sgm9a+8JPID71Ww2WZd6afzD
bsB67yxtik9RHHZ1pNB0D4eZD59i2U0FXCTD/YHltwbQDalFfS0PhoUGEkdXPslKgsCDVSqfysgu
HqLppc+cg9/EwdG2Maxd/qqWvso/OAaCIXs9gbb3AHCqrDfWXOkCZRzsmlLVry1xZYg2eSXbLr1F
6SuQp/4cJ68Eu1Yj73Q9OAj6OqY+IpcIzFuGJGUhO4rOG89hStkmh8wsskvZ8So4K+YBnnu9zWWg
lxCk/ftviv3Xb4pjupwPdc+0XFxexGfwZsMVWH2kqGNowHRpwQgJ7XvAF68FejA8qbIuxZJANa9J
PTVXl6ZKeAylkXDSwcHgRuryowm+iI2wOaISYd6ARXxtj2IzXXuThm3P+w45a/Swvar1aN12ntIK
wo+T3qhFH68iHX3eMdL2kgTQjHhbSCaAaC9Me9qdx+Kpm9ziHXyQuQ/YdN7JcaKDYHB/NpIJ6wP6
ZPblVx94cf2zaQ7ggtNpXehKtW+GMj7Iq3iYXq+wf3m9uvReroLBiQ+J3tTbv/9soBH95TXmwgUC
wSP8SgzPVN9/OHAC/BT6Zv0jafO5MdeAIDZS0zt1q1OpjP1e1s5NUvq7zoXagIGz21kK/NIfJ9F0
RZJtP+VoFaOyYvXkgYo3t5EdckJk46DaFuSC/BJ+T1zMypOl5/dIZ2hoIFwjFezw/8A4jXpePQ8o
AC/TNlfhHc/jOi+wBKhKNd4jX1ntXTtEu5hFc60NcY2+CyJB6IMGz+KO0L1UcUfTD5J7JDvqramU
xqIVCUVTJVmGGdzXCEGE9aw4wxWS6f5JjgD3PdykMYyHVj6uIj8/mh1y7fKZHaqpXKBtkW5k+l72
XAYWOi58WC1i2j0YzZ2HO2JajYheC8k/fej0VQQqdSPbfo1oMeMEOuffyzy5NYdAb/BvWEkwm2yL
wF1tsKMk8yhPnMGves5J7U4OlG0KTI3VLNBisuNyrzMSTnh1ao3SXpmYcUnmuBTElVcOwKYb/HxA
h1TB+kO7HCE7xUw59DLJEjNrMfPXbeUI2S6HIZxwvq1s+jD9/W0br/iHNdv9y8Nu6diBWpZrWzav
/I+27K2NtANi+v53TBBWmuYA/enOuUaO6bbmZgdZrVA0BjcTz6ti5ky4gKTx2iOv5MDYDR1ys2I2
Jp0MGsUg2X8ZLkfKqrylW1q3qW5kmwjY500k+cstoKibEkoXLfOACUcim50y9uEhqiMZAOL8i0s/
Udtu4Ti42c8agtzn7te7aESRFnWdWesiWIPxgZ/dKx2S7DFiNyt5KYtGQeQY+oKsoM5XX78ZfBk2
iR4cZryDkq6jsuR2sul86aMhj76c4W8k5LaBjbEp2bMvyDq9daSyiCyMKA/hUOUOznWpTvUe8crw
te2C3A299vUOss0r0bz6+9edQ+z63aaNaIBKlse0NIdwtWF/OPvDbgDmUM3jt7EmwokLzqjgkmaO
1pH16e6sQ+5AoTX60DtI6DbhqmaHruOwlFVZ9OUnG7Hle1nRo6qDoYJYlayGWo4MXUyiSwgzdgII
CbjsjyStOvJHChKsVfl6Wp8mZV0MA2RVcZ4/n9FT1ws3YZ+KnNef4wyJX/E6f40g4wrkg1x8Mo8d
QlKm6kquN8X7qjd52Io75YZwv3U00uJBBjVlUSYZ1nJ1eSNrProPmD049vocBY1r+zK+0CZjCd/P
vEJ2BtlHcZXZo/upIsEt2Yqy3ZwS8wqbCFzm3PJjuzFgzjRBm14Omhr4/7CC2WKBYqUkMySTBWza
+EKbKvkIz7E12/6QLAjxrXXHpATQ0RTNQ6uT57SyHzEx7qVrBdWdZYF+MDw12dl6Wt63yURmuuuc
H8G4cmAYfseRDWBYbUAlD5MDKtvbxLQIAw4WIVkh3ZXe2HOI8nDujCiDlGBjwgk3Z/Sb+nCdgKt5
W4fgehOSoJb6HJJtSTo7RhuxzDYSxy8LKElv2+TgKkthQzg67kTuQASGwsqJ+0n/EFD6YE/BdS4u
vWndkYR3st3ZyczK7HrTomJ/HiLnysHyBmbuqv+wsTPF5vjDn564jG1hiWRp/O0/fJtq0M3K0Dj2
QwvJZDdhoHEwEC9CjV+pnnCXWYcCHzDMEFgr14StKUbYPfaVqaYCJf3vo+rcRycvdN/cZ1A1Ywnm
EIPsQbmyrCZ8SqNaX+FtOxydorMPVWno6wkLtC8zh13+vPYPMRSpq+A8VPXtE3ZME0d19nYamLcu
jI0r09SJAKMg6PxDpMd770tnopasOlBFbMu0DEpbZJ3f7HoJ0Veuz9vgAU06dpl2aYWYw5pfHCJj
d4E59Xejm34OhTZ41OBehL8mcg2iKkahhJrfTWVQ7fTQe9EhPEPvIofuVFp0DJEkWfGZtF/1rj7K
kItWG/d5rOJHBhh5HZcDQ6fCPDS4dSlFfSKUtBkErasQZK6q5R/Txwl+q6Kt0YNk25Ym4vCiV06o
eblbMBYf4jhlo1ajTYu/OhHHOI33iClAYPRz/Nk5WePjO0D+RyYlH8P2IUhgN34Ya2qnBj0bd1B3
UimGdF5xI6+k1o3e8aoXnbJ97oMM9XF0ZMwG6QnNjH7W2Gl/ApKdfQqnuxJ0G6AnKllk95hFjzwv
Xpl/0jut3igAz9ayV84ehvQ8u/Cm5BaRsF55MEtdXetmm5xRCmeoQusI2zoNkw/RUQlJp79ffMz3
i4+lqi74Dc0yXJvDK2HAD2dN3iz61PIveLAEm9uo1RFxuhDSQBATcK9wTWj0Fx3G28pU+vE6sPzx
BloJxtVKHS4w7Tn2QVcdSg9vSHDZCcnH2P3zspatrRgQ4TYHWb0S/HYGyUmyQ1b/v23nmwVq4m8b
dCawLYCPt5OmdCrnu4O8MqU9Qx5NerXo1ArlBDfeX7r/MubcYNbdP7z25bnk8u4Rf0wwG8QQASrq
Nu/+D4fKJKxVLc1U/94hpfXELhgPLCvtTnqkeFdlATCmT738CXjKWvp5yBF1DTK9wBhlH2DoPa8L
s3QXaN2WOziQ0PaFTxOv3TdFMYxHwF2IwA0L2ay5KplEjSRVRSwbFpCGZJOuZjAt0DuXvBTZoYKl
OXdkQQSJnCDHMzJd+RJnT/0I2T29s4tk//ePmPf+qC3+KgYxDcvRdFfXVHz23r90xjRGT6tN7XsV
47Yj8gDAxQfg+ZDKWLsaceoPbA4GY3kXQbQ88wslyVCiXCR9WFZB3gKQd1t7JTvQhbLWsC5apIVi
MJYWJtfSIqawLGc5lIiXSG2WONhCCHQeL6OQ1h1ASeLLMAh9pNKPfTzuMa6WVamZNLgInYcTwuEf
2uS4UsiMnTvEONk2NW6NFrryJHcwwn3NfOA1DGlVD+Jla9nVXvZE1VzvffCRS9n7ZrRn4qrrlcCN
w04Xj8D0zOOEbZaOy0luDSUyM2iYF0hvGBhOGPBFMNF+ZjOCT4qFzRrmPw8yNFT23mIUNclMFH3D
VE4PaXulVH20DoMc5CZCQfuhjlHfAERyH87wzdzM+ZoCzbmXTQVLFx6yaFvIquzQUm/vq9rL3z8j
RLbeLds8JJ5hAu8l2uVZJiGZD0f+yVNZ7iajug9xF1q0HSqJcJi+5YPNlny01VOq1tF1huorFD03
/FYiM2ojIftUxnBYILP0e7aL0af3M726V0/hMF17GVpCMDGVL+g0o5UDA/Moq/i5rEOoMg996NQP
U5DDLIyCR0x2i2M9R0SxRVVzsnYHhsohJkM1qw1zVbnWuJNVK8fxW95SVudgWkchmHfX4ClHjUK9
R0CkQcbJbtdjUWn3yHxq93HUszOq61s5ghPUvE/RLlvUYaGilZ710yKvUWWTg8l9FLe+YeEpwFQ5
owwgW3dD1p1/hGyb8mGjaSu8Ep6IeXV3NoDNW+yi+sUIkf3J6HDWRjUIHdx5dj6h0rT3Udd5Ko2y
3SDt7m/lsDguASx4+uMAAO7K70tjJdtts3253NYI5n4hp8vbll0BIDQtrxv4NEegT8jAV334CRwR
EV2zsV5q9PbOBimj4iCuXEQ/2D7lC6ig/ueEPMzKV6Bx502AX0bR63t5J6vt3t5pULPg3ivHa3k+
6f1xiVyxcQ28y3xzikGfe1o3UKiXl3yjnCDHjcwiBQ99X+Yso22HkfgtKpXs58wue07S/mrSCv9n
C8fbGmfvKU515AicKTwVZJZ3TltruzHqi5OmGwb/Ajd7dgkPNn7+mXBNgiGG5dxN2Lpj+hS06Lj2
0OL04CasgwLk2NysxgaPDVm1q7RDa5/EqaxqhWmcEHTYxJ1R3PkxrimFmjr3elWktzD2thrJwnvZ
hJRIu/J1f94Yok03q+Z+Ks/DfZjPN3qZ79PZIvyhtrehkdr7TkBQQnmyEG3t6MzLoFcPWc1myZ08
DT1U7S6qrRq38WZvgCr+o4erj2a2+4jSjb8sZs08VZohCACNclWmc3qND/WwIUdS3P+3+6TJfkSp
YJu4Ub+uwLIc8qi8L40e/L8gAYS8uU85sruLsElzvlKCGCAKa9DOY+2Zt5QbVegvo/niFojRT8X0
GfcQ7egCv10EqjJ9ZXdrrvqhYCEVO1YrLVcI7I1Xw/lYPfRDcmwIOiwbUqB3Hun2reGWEbovxYT4
JgdfDorOg62DRrGL0P02K+E6RRX+j6DzDj2UuGc5PQxL784Mwgh2RTlv/v5NqJkf9uislB6LpEQD
EK80Pr4JUZqJLa9slW9Jk6xbkAxC08ytcLnrxpWMGF8iyy7nlhv3WTZEUv5MRpjhXVSrZJ5fx8s2
OXOOZqyWvxNXFHeNkj+j1O/vf/6hUez84RAAklSDTEqSOPehalancwZBpBFIyF9aAjdLTmV8bXb6
ciRKcyeFhj2U0laNWWBA6HsWNiZI+dkVO7WLDLGYYPpEBWUT+CsmADjF5QgBNSHegdcPggiWW+xk
NciIbugprCa5vIX+n70Sh3fplTg82auKwR/maomafy4yVMTBuP/hT3p2CoVPkSyUoP8xl4m2lzXZ
2blpv4/1+o9Ma3KWI31ejR5KhxA0CjQkYrRce5FHintgrJM+WbcI93cHB3LFGmOS4LlxFDxCQ+Pr
DHMlCKpi649diNwBfGiJJteSce0FrXIrm0YMlUhrleEK+jER727Q1x7L2yZUIkgFgq1RceJDU5Gr
0gqCBe+6dH/pGBOUySqc1uSwS7u8SdciDX7pADmE7aQ8FEa+OR/6ugLrkJDbicvipCr2d4m4n5A7
2jg4hm5toXqHt+yt3bnDfRKG/xAWRaj+3Y7AdDThDG7jLMKp1TCBxrzfNrqV3mAUaRffmgkL8tz3
UTLJUGwcJ5R25X7wsjMskrzZ23VzQyqwsa7kYFHNBh+uomfAyUqdo1dE2a70vPCqVYbs6MQwAxw2
2A8EJb1FjVbMi5ONh6QrMfGqU3fh9In+w5kmqMWqdaMDJzmC/8oBR7gTkET2rNWsuvi4p2C0YUIt
PHQ3OsRLFyEvzeinDih2lcMmWYKOx1DjV2GHcEckw+fS1uccoLQxWDjgwdcemYH2HuHLfe7Xu0yH
wGrEYbGaShOSJUqOj63tXvu6V95D8xjuY3ZvfF+SL6Vz6zhzAtODQl7Jwp1rpLPivoXlkWo72VZ7
PeBCPUBJSmZcwSx+Qu7IP4uw+r9SuP8tZftr7HmYUK+wlXLtW327b8pgOlyKuS+nQ5ZmuyxD5dkw
AixvL73nuhOCdbT9eW/F8Ahm+DNdnlVHQ9RkU8sr6qC2I6rjNPFAvrb3hRpt8JuBHf2rTQ4B/ves
dVOzHYAH1d9iA+2OoR1tdOltMnflFDxlRm6gSxFNB5hq+aNWIxUu2gvfL/ZTGMdrQB3hk1EgvJXZ
mncLPcu+08z2sy3aLXLrG4S9/G2uoAha6FM4Dwu/GjUMO8cByyb4x5/bYiMxCybCg6IioQcmGh2/
KqkYhrfzZViAPF7sheu/X1oMVYR3LudT8ZUivOzotuPqLDN/CUuOxoB5MUZS3zKiNXvHVN1rWSju
jMD9lLaLS5sZ4qe80MFQnccgWaZe880j7PnaIsd+qMrxluCLsnD2G6dqidzM01Xce2BqRDFZ6hKq
xXhzabKjRkWBWM93lV6Y52GhYScbG3UJoh60EczRVlblVQhEunBExgY59rHyPlW2oq5towQMLKrl
bNa7pMVZVVbjKQdKirr4QlY719Jue9U8yho+8MUn9LdkRRZoSezYcTmnwIu+x2qWH1BLCnadOaJc
LQiUk8hdfWiT8jnJ+3GXNsUC9HyGaX6Y1xnudLAGFDFmJXjqsHr70vRoRmp6SFR+CvyjPSMCk2Ik
+KSiUqtqnf3j/dDEIYBviqFW1feraByHrVuHDqC9PrxxRVGpIIFUjNrCKA1vbKvKMFAWHbI+uOMN
GURzr2DzCB9OjPF6K7zByUwYok75+s28StGdbeoCIa/CML015vYZ60H1S2yzpmO0mC5lFRq7ucWd
MF/LaqOnmB5Aat2eB6cw7/W0r1E/ZS4K8V8dK+xu7aDWvoRJgyqW9bPzO3Co4vA8WVV0LG3tq0wE
yCZgndi3ZdGtU3jOdZCY92c+tMzladmsLkoNGMIlyXfJ6MleHV33zYdUn+KrxX7UIhe9W5+3D4eO
+KqKzH04qhlyYy5g0gm9HlEEwi9TVuciKXjbeatLk7ySw+QIWZWF9NbEQKDZAtgmKAMxbKv7HOI5
B0Vf7aKYFhH2eUccQ/wv2CaGQhVS9S3/MPt5DoeGqu5l5sqx1Wwvq/+PsvNabhvruu0ToQo53DJH
kaJEBd+gLAfknPH0/8Cm23Sr+/RX5waFHUDLEgHsvdZcc2R1um8hFlzCMnx3K/NrpAwWTiNuv3P8
LLlijrQXnkaiH8uRfqfq4DP/pd9CjrULJLyBhZK2N51oKZpCTiuEtGLgrri99zUjvuujvJUqKiNd
2c9WvPwwJ5ia94Pzu+nKRjIzCj1Yi1GPtPlwm10Wangcg8m4VzuGTlgssSdKsX7S7GNPBpea3q54
J+c8zgPfdPctopZr3lDcNlWv65Gkr0OVckBRwF2omEHwZn+ydd+5XS6K3D9dnuDcK/oJH+hLqCqH
oLCl+V05r2XY/oeJpe1EHysB5VRBnRatIcWVyhgnKkzjRSeruQa9a9kzErqsJNGpLijbK5fCY0T0
GaYSnlTrijHc36alxlvUsUye+bnE7mK4jOhCsrniYIgVqVoAIRg/MNkp3GkQqwpU9K35P6rOFONT
9oR3g0LRrUPBukZ2AEHy3xddViKlBS6Q+Zfc1cGys/7ay9QlljMtUDjezgVapbUwGVV9U58bYug2
QQzdDqWR40EG7hjdbLFuccy8aZhwFSvWNt/BpVifu5OjfyZV8VKs3k3CHbfRsE2yRzynMfRBGS+k
8OKsqZpraTXB9t5/V9F3fw2K+UJOf5/myN01HKtLBuNrTKPgGoU9heHJ+KYSZ9v6QSKhjiiHN6cb
e3Alvf8QOd1tGhzS9pj0EtSeaV3E6gK8q0Go6i5gu6+EPonh7pPFwH059al5/2TeU4Rnp3/o/qFq
3x5qLbRPTl8/iPxKEnSPihR1r3ppFEs9jOsDFk3OQfIGfylJYfJWaRD2KrRhjdAWpV7tXVzepTMl
r4uTDiP4qVPlHW9tUHGVkWyqAadt0RTTCB91gBFbmGjuQHAdDd35/l0GSX1t817e3b7MGEv0Gy1h
QySmiIPw1fHN7Np04G/u/fe54jNvN41kZLfPCzPcT6vRL+fsaKILIiaFgInhLPMJ/icOahJ8GTF+
IfNAl9sp9tmN3kRDXONTTr/VagfjsGnCv31On0by/1hi4cLxaYmlmriIsIWnPoWcyj92LVEfVYnr
Z/mXGkPtHZIOHwt2Cm77asCkjs3HwsCYrAL6SOe/Dd+YaLnxXlV6vhe5+to5NaaHXf6UuI/KssIa
yfbXoin1jXKU3f5y0wlEkfyjyCzv0Ja2AVcYKyW37ymRD6ktX2hFni26cjA3Rdi8Bmx9qJr0qf2Y
PGAMgvLUBI/aqw19GycD+kTVfzhIygHC8Vq0xkHHvM4dKYvpcAi8DFlWYajpOvqj7Y/Qm/gZE5Vt
qhyZ/lIIDtwMnBwa6LmZed1NflDqMdq/NM624oLCMu1dN0UFRFPRYpiO4DjWsT6mYAqpcWe1RL4S
GAvGcVjsKz7ALq8BGunbTWouxBAWNV+c3MZNYirwhkPub6Ca4I/c97BNrapdjEQCLh54w0U/nYVT
X+ba6lESy3YrUhzekQEq7Ng/C1Sv5qvk4KYkhehn03cWrTEAL+CHzt42I+s8Su27eHRUmTeu2lya
bEc7D2ez0Nz6qftYA3w5imqnWk2jre9AgzCFxeN0kLCXAYJSHUXXfYaolhJX/f4MMSPw+gE0OUUh
9+eieNipSuUfa/f7p27RtFoVHmB7G7s/MsXzUYy5zff7w1KcFfqxJa1hPkwvq9wOowPxe4g3dG7M
0OiOspJRZ2FT491aPhF2Gae0xtfbWVIX2dciqc9OrLs/zfqjTQcTAb0Cb4vis+9VrXxJTZJhXmRi
+odWbperbKhVSftVJiwKhgOjyrBciR5t4aV1ryRO7SfTZw3YytK0Ae9JsaSt6q3vcZw+jVeZ0x75
Fjzanq9/+30Se+GtB/Pq+1CtWCfJb6O9Kcf2UfIrGB5dSRyqMaSSrQidjkLxH5Xqbr5KOyvAasAw
drkM1MdvJi+MSsdlXZLBuYrFAU+fEpviE8yZdUHp0+H+/LP4baxY7yUgIab1QlthkmZLSwsbzm0X
RPEz898UV28+msBMZi3E5YuhO9XOkgHzFCXyQwv7FjEja/C0r8syOiZoSB5MF8e8qLDUrWRnvHSh
5+1zdq77cjqI5v1QFvK602J/e+9qzAhsEZXP44tSVs0ardQS/ZL/oCJknQgQ2tmW4CAo/WitW0uX
3Bn+Yu3KL0wY7dOwPk0MsG9l5+GhjS3CtR3EzgwsibMOMRXfYaCdHgDlKivS43x5dKDfleFar4Vl
fOtHrBtz/HothwqwGfmUjVSU/QcV6KC0GnQGAxHUmd1m5VMG6MJRVfMxruziKQvB7kK+jlZiUAtq
6+RKDgavDIouT0kluC15vhVNSY67veEZbPC7qAYm0sVXnL7i41jAGM8NSjlXRQWuLkhQ0vkxyjrk
FSjrxKnoFAe8w5P97UzGbwUDbfvXdNEpmjxuzTVWO9Iucn3VwtiwDHZ+EL71We+c3ALLsHY6K0gX
wyfNB5JFNLso6zduiaMXuxfyJsAw980UB1dVRJe99Zq3KgYafV7NU0I8BSkHjMpSWeaLq4YXcfCk
a+MW7hlPsehSG2m/V4byy31cK3V7CUBBxTSPa1S5+mpnfchCwaI2aR0PASI7L/9ao+dZOKaaHYJO
th4gpnVzvinJt3+ZkXuysupy/U1je3bxkJBBplOvohUa3h+taYyVBmrlaWYGLPfemsYG04x+JAbo
mBh7m3NDudXtfitwqV73iMluy3VRs5pWLdZl1Hq52L/jICO9GDbGbOXYPrtS1V5kIB0C0KinRn8o
tBhR1TQrzDtrHRZ+vhSjcehXC7/KKUzNUZ+Lj1ZxNT3j3/PH5qDtAHWAefv1E4SelmChFk0MOVs7
9KN6aRJrxAdhwKq9BQqFGNiuLuKA1Pahx3Z8WWNSbIgIXFkhrvSDmkjvtPi7deJWlK1bFRWu6wG1
Gk2YdyI/IlIozih1J3wy7mkT0X2fKtIrYjROlH6aOhlLrMnqGfomyGR1icyQvDPeJz/wEumnxJeV
2KBbzLq+GrFDtbfSjIc+V9BbSDMETywScUotYIJocbBzzLG9yp5V7loMRu79eq+Fx2zMPhIv0S68
fMBeaM6ziLTgQjF3gi6/iFboWm9K67q3uIxKEHTeNkW2E4OtVzsLNJzxWjQDzazXYQBxQnyaOZTD
zlIla2bgq7VqlSwkpOkgM3ZL4yCDaz2VlmLOBN+Ge++xxVf+quMovMnVyUMlyACdTukQdtPrqsQY
24q1ZMYjuHnCV0xaAz0cNhSwtJd4xB1VTMFFGHYlq424k/iLtD51Tzju/i89yb8sJi3ZssiK67ww
NOXTbkyjJNBTnDz+EmCOb7ZFc8YrprpEtRrt8ipC7oFk9CL6yIeDBiKVuBZNMTBq1uereknZQPqu
pScDlVI6zu3eSaIZHsq/T9CNwT4Bd7EkGoWaHPPRai8ObmIUmCfLX0dJqvaYAMPJUS212gNC/DVF
NPW05jpxer/4j2vE5/RD+f7f8U3lk/6GihnhlqLYlNBS1PiP31dVyhUOrVr3rrbgLhIPrhI2ddZR
mQ7iLPdjXuuBXF/KwAq3oi+wcCbpCoMB8gDV2pJgRorOJgrsY6Jq1iHCz5ZCZI/NqKmcPp21aqze
+vrfZ///8zoVpSTOoWuR1DKoJZ35OoE1sS0WTU8Po73IYolmpPfhH00xep98v1aYTn6afG96Vck/
FIPUknvFOpBczU72EG2SqTBAHIjXa/PE0bQ1AVj/KR6BGKMmm6MwKj5QVEr46qf14xC26iaP2ET6
th6xL9A0LNxb8/vk1cNf+7sZNRLGcACnsPip5pgl4YXXx+mbN/DIl/xeWYtm2lvPUgbxJVVH9CCy
9qA5WvIWxFm1wQGIKnXRDMdxZnbucOzCdnjR0h/hxO8g7Z3ukZpM32w+miL1YJHZcrUTo4MuzWEi
lFfcBHu2E/wE4sPkBNCp+AluTd15zuw2fWyctLhUrfGQeL6xNCCebhtqshZlj4dhEufuGS9Myiuj
Ivjg5ngP7Ex70iazSjNQ/FVlhOUX2/qQasv/+HSh2yiv//39Vz/LjiniNU3VMpCeqbKq25+VVqPG
U1NyzOTF7Fl2vOiKra8qH/rcyosXTdsARTU1d++3xaPvefpatEQ/mTWrnN3bodoReaeCaNN1erId
TEw7U1/PkrmFoHFmuSPigNboL0Vh5ucMpIcHiOgiutKsb1etlNYL0RQDuuo8mWVDrdl0kYWvwwGf
86toiUPvKjm+IERVWqpFl6GK5YU1VtY6a9xxKVh/LDL9OaqF+GCQuX7FAX+qOhyuFGF52yLEVdxv
W6OeKmnGuapb9kLcxLdbXtzKiBDXOmAfr5HVmcFraR06Y3USjA9xyCNdnemxEf8x4E9TxBUARKHS
TkCQNDc/FM015zfdo1AzCg3jXdJY3rWPaOVtG+Ga9a3PHWqFJwGk1MsPtWyeP8UBRPPeh+HUOFb6
QfQIm8t7yAAP4IIsG2gJ3079HeYB0osXul90nv0n0WrqU6xn9jVRQdPIFtZz0xy18fs9IuFgXhqN
9IK/RbA2CbVWHYWNF7wb0gvP6vCx4g/iT7JZQQYpfBgRDj5Ye9GX5M46w1127YZ5CxxNmpzXh3bv
xKqdY4n+V1uc3efY02zRZNv3AHgabxOl39w2cT7Bi53v5leRcxdZdnEGLKmY9ZlDkfKQs9nzCCXf
5xkZco0KjifLAwX+aGAYc7NkBaVNTXGQa884pXr+OBWD7obSCKxZ3UbusWzRCf99WljUw+RRZ7BS
HF19H1Wlj0KLQ9qX0YM9nEWDaCBhZyLLGHQi3ErHDns/MWIFU/JJVwjbTlc5fJn2dh0ehX9pX2GL
nnXxWbSwH07IXwTT0yi8iAN+7MVqxJqD5cVffXqOVSHMgHkS4QuflsN3wUqNzNwWLeF1C6f7jxY5
t1tL2IhHkfvHWIufxoLQa7LwcnPcGX4IN3w6qyFB3s5EHxY+2gwzcWq7m7jYWYad77RMcUm3WQ34
o9u5omNxk4RxOrPIeW/tYhhQ+zTxQbVdrFykARZTl+BhR97zkiX4JuqpX19TowD8jfrwvW+DHyH7
SZysFb7OfU3xeACYpA3YdFSYYFuRl3izIW4OSSHZH6Zf/XTN2n5LoV3PdEgr1wyDkYVr42Px3w/U
f5g+2RryGzaPPFR5mDL8SZUYma6fdkVlXf3alWfi1dvlDYCNLox3InzdS5gc5bIc78SrV4wmQfVr
FDnwr9H7tWJUNWCoqln++G/Xi48TF/gqxalGWarDPi16SoNq4H+fisnNhmptNsOtOrsFsezQ6XD9
hEjPfrm75iXUKVzHu6vOpr2hTlKS1JMOnfF1RP246y2IHaJJpFBe2p428JBk1PQsqrCLujiOtYKI
34DGNhTxujFqZ+nVvrnBNqJYG61qXpvRuIiN4FCP/symVvYp7AxjU3lysYYUbAEq1C4BLhsbz/Cp
femLnVxl6bshUdUdsMw96loKx9wBmIlNcPuSVOaLiHL/nppUmEaLqVbrKrepttO/ApCTFpjtWEfd
xr0KOBK2G2HW7GvHZ03XwCU+qqRgj1rd2R9qMl5MbsoPWSt+WH5vvmt5Apw8AUCG4Yk/z/Giw56b
+v0EfsZTHKbDomgIUshS3S6hN+qnNJVA/lil/+CWmMj1jV4fTCA5G1XqnZ1jW8lOk7J+a3XdBL0u
ss1g4iPjBBlawz63HvLQkJamPYxnlYpSUoBdQ6VEFi/CwK6fq1JlL6+m3QsPLm3WJL0y2fvhN5t3
0hdrHN/4n5TfWAAAHiysH0aXrPQm83ceSZtNgSR01uppfEIjVzymefHRh5ryrni6vACWgQNkhYeO
An5U9Cd9ba1LhFArIfLECHTjx7b/3DWnnpt7OzpDuMlx2cJkAwtvklrRN71oZnjeNj+GwoZfbzb5
NYDXuFINSdvXReodbc9IlrFceK9RZ750ztj8ACK4ahpDX5lZqG4G9jTzTIuaS5K52kpr5BZXaLAw
XuTlq6b0gWIlcGdiX0s+jGJcKXlZT8awWM5CydiT+LduB9EEEVCxBjH8hRhQLLzNZ+JUTkJOxaTb
qTNdrtUjvrXBHx8jJttB3c0tOYu3quSg0uzk8sGVA3UH7VJdeUjcnlHHpbxw9BRY6HsHWf0b8BFv
3pep/KgWY7qR8FDe6JKnYqNtT0hKq/ioPGpRpmtS2/7ZqHJ2zRM9WjV89faGhqmXpKQAKhS/Jxxd
UgjShsmOp+FTIFYf00GbFh6iv0SujEzwV9e9n6zkk2h1glcWB9XtM/6ffeJDxL/Qt/FboiETMAPb
QBqvec8wSauHOrHPIIr8Z9FlGvWuIpmM/oYu2ymThUH5KiQy5ocGYmE9JBkgmo46EI8z1zrglGpe
9e0SZ5YHLR7rk1lL9VPtB3uh01SVNt4UlKgs2ymq5SUONFzVqfBr15onFbrtfVozIMtLnFdoHsMm
J0yXOB0FoOrEzhP+tuIgmmAc+PsZRgp2yNTOrpJ55xC6guESrxRdUmd80WSn/tUHnHVYIAMoKNni
AlYZ+f6/3yfEGf6eHbIRtttIAkmtcnMqVN78Pb1aUPU2ZmGqXsl/koxZ8azNd91or03ibo830pvj
rHH8+dWaxu6tkTExs06gg/R/mzmN3Wf+/sxqMsL/3fp9XRBJ5bor03Hmti7pFLfpSK84B7lqjWNv
m8OD6BEHQGjDWgqxBf40UJkxuwARKLZtUG2wQHZ+ZFAEP6XcuMHBXJfuRrTEQa8CAxR0DJTV8DvM
muGzz1sHMLgP2HhEt4R9TAMmeghc6MPhY5CGzkl0iTMpIF0D54riyN8DiIfLVZp4wwNm6Es9GdWz
KPYakiJfmJFUIDuhMMxXQpAUko0BbaJ+lMR5nwPF/jHWqn8tlbZbDamr7BQXm19d13zkpV61zbMO
5+0ezzytNi5WnuRPEVAD4Y5spl14MBpig6LZo1fkqWXUq7JPc3gwajCXlJ2Z5ZA+4zRZEJNSKd3O
qCGAzAZ9t1yOSkXVbSVJW5YS9bJN8E9aY4T+1VCzbjZEbb0kMm1fm1y9iHqhpCWF0me4CSANMjex
Rib9X2bEFC8saldR13hAKKsxr0lq4Jx8ZA+cL5NcTl54l33HY8D9oarvTd1U5xhTKn3jWqXH1ik3
iN7ExrmLM2UXEilZUq9vvMk5VIzeSL4pUvxrBj+9vJv8SpYUR1THCtTE3E/g1wt9KCH1Zh6X7JXV
HJELZbuBZHf7m0TO9RvvEAz9oZcn8+SKLEotVVgJVSG8sKFTf3qK/kCYOfoosZSatVQTv9p5kc5Z
lEbPQwsuz+U/c44DZ3KAltqj4SfDpq+RsgxB6+8BHmWbzM7sI+HGGNAJbnL8xfDz00goD15iVivW
4ONRKwbK6tVM2woheQS10sp7h5i5Wx57StdvAnPdrWBV+D3TJoF5X/R/TAN0YgB94QkmDSmfVhu/
pkUR7mCR85NXe/Sq8yvEf69893DKW8am7R/qsCgfYgUeoIe3y4eCaaUnm98CWc7mYx2RhIUxtquo
duSHVYvXKEseEjMyvwEp+pHiYf9sFUX+v5a+xicZOo8qR9F0VcGHVTZ0nFL+/qiq+0ix4gaVPWod
51LqL7bW8ODFaXFntA7ycmiy70lAqYgpAelsu0J77FUFV0b6IU3CxO0WPiX80FH7aCs2IqIZVMaf
TTFqZvUe9N2jM9rxwZ2qCfyyzy+4WQNMJdrxriXjYyB0uY69zQ2r+FmZ+VdtiO1XCXegedIpyZbk
z8+6ruS9JFckb5p8+OJb6aXCbPapnPp9lNsLb4L/wlkP3ewk+IBiR59Fo0wJTObNxX5fxAVIcPXH
QM2NLeA6vV4bmZzOCkML1+A0WVniOUau0k7LX8F0q4M8U7stlLnUY4Ek991BtF0v6w5ej0t17cIp
+jQgppig11htTxNrp8RJ3u6vtW6ehZJQaA+hycSHqUtCYf7o51aMO6GN67KsykfbqoulJU+bIVmm
escJ+u91gOkRBICfll1cQteW3vCiM+ZRWCrn0QLF12GGSPryr8sDF82YuJzf3O1y6I2gu4P2MmqD
d2rgKm8sEKOnCg36LPPM9K0sg3pFZVSylsoqffMt871x9e5MlVvw5OC4JLoHJ7U3+O7hDjtdlA7s
/nS1dA9w7urXINvompu8OVluwi1A9iGavTQ8Yd1wEvWLaek+WKFRPHtdHe87RfvF2/JS74SornjW
6gFE/ajM5Dhf6XXNEpyV/AHx+J+He59s1d1Sz0ptJqbcB0QTpWi3xO7CWqRdNSx6NYkfgRM5S5Yb
Mi/KAOxGmBQHrxiybcSycJegXNhr3KAbLWwa7CUTZSV7rY18eUyWA9DoSxw77jy30+oa1Zk76xWl
eZP9Kpol4aBRTz3lgPPsR5lXqyFyoUCNxhq7AAeOxODOmsgLPKr/SMK4Vv2t8YInrR3T8GeLmGIr
MmZ9RV4A8PejPGXTMjsAoGhGj2KMjM5tDDvsP8ZETu6f1zlR6VNLk6o3AwZHBxrrZo6/EQpMbJU0
YDU+vh6TvVbtQTrVuzhH6so3snlyZG/LMt77ickNZKsseCcWQlGN1EcPsRNrOxlX1FUSqtaTXZLF
Bnfd/AghD9qx9R2cqDwb1VS62FRNr2sWA7vew2nXK1hvFmo8vGeFtw+cuD5WcqStLSJ5MwKf3k8k
p0mqaz+lvH7PSC6/Wk0E09puxpNm5cMGuk9OTVMDNUOK/T0mm8Eq9itlr5VUsMt1ES8RfUWvWhe/
YCHX/EDlsmoi3f86RFg+5iYFYHhL8KQpUn/jla32aPmRz7ZYNT6s7gtLZsoNhP9+IMoUzD7v9lN+
spuYmWIARdCvM51KLqzxMnhWg2Ge265+Lye7/tYeBiA2OrHGSZdVK/pCbiTneYi74kARDIyXWg/e
mixErsbXYyOazlgeG0rnLqVb149dFj2p0ywn0+JNUg/4mU5NgndEPiX/G+WkzQP5BH4VOZUrd5HU
GAwWmeaAWP5vsdXQQCvCrfgkuqzUCjZl7K/JFWj7OIJsTS7IWet5xZMBoPqiUprmOTKBsMhl232B
KfUY8u2AkCAtoyjKMB0I8/2gtd5HPSp4wnmBfpXHh9vCQIq+8aB+cWtde81rZdw0SeovRdMBgTyX
JO602yj/rS71zIf/Xqeb/3j3mZpGgFhFwa848j/MwZRuxF3LLKTnzkkVtE3U+A3F2J5kSIG7qivd
FU472bObsSzR1cT6nqML9Gpu4vvcAUuc7RA9sCxgepCnz3nhx7M808z79ITa6dtHx3gj7W5zp482
pmqSyq1V6u0mP7B0bJDUx/G+JuL7o6yVXd9k0Ze6avU50IL0rEelusEoQd94mRKePfxJ5ibclC8J
Fl4ei3JxEbSZiCgoOg1q22bq9CTIjSR4tsCnqFN23scr+TmCXCPKFMTY79YQjZ/HputQufwvnwok
c583SlScaNjfycjpZCrqPxX/EL5xdeSE1rNGancRNUOUv8aGO0NiFq0RilV7W+7GfCZOy4Z0ZD0d
biMpSJm56OxicB+zcbDnXmKgJDXHo9C5CDmMOPukifnU7DpjwHiwNvUNLjPYysIgZAHe2k9Uu7Po
tNtmT1W6dagjs11WuDJecbn0ZtMu6EeSH/DxM76Li6g/5iIrbFayxp5fXFRFHrelb2tXK85Z6scn
Vc39703XLW0VogrV/BkUHMQwlIJ9tWpzBE9fV3NqWYyLPEQ4KkWBeaxDXdpQrCZvIzmCUo1cYKWP
GI04vv7iuwTUYkQ2B0J0zh59aLiSkrF7hhJBvREObz9c5M21zhcEPR56jza8dpFjLAOn/HURgfDg
dhHb1uL3RaJE1ipxeS5jNbhdFE7/0rRtuv1Lrip1z7ic5DMYPPG61Z1kmSLsDF7G2vtKTRjkeS0K
QdSFDotdooyVy1q26ntvo08xyEIDkmwUg3OLQeJMPJv2m9c8NhadjH5TkhTzLW9/VlO1fN3U/aok
nrKxjdCaugstzM6eHr3B33EfCgubp6pSX3HAdx9ElziIppPEKwLv4eFTv16p6rxJunKZDpeo0Ya9
P3nnkwHBh2o6ux9EX+Rh3RClB55Qdsu+TX5Ko0lwHLvGQaDILRM9rWqn5kFA4sTo0MjGoXSewPtW
WzWJtNdodFYk6cwnGXDzY+l3T/FUBJbplbNRkshcSKOqLaUGK9ksL9NNR/x9Ie5axR7SjQPL7dYU
o4mZb11lWBt5/VOYIvQI9VeEcUy6qOSDtnUs0H9e3Oy7NljSQVDYxQLXV1aBJRfH25pXtc16JDqv
tguC0yxnIozBOznEeLvyUVdj+88u01tQ6O0f8tBPnowx/LN/ZNfXp0byNM03msR511W4vij8k5qC
zKjxl7r4iYIk37L0txed1sobczT4AyRQ45K6to915GdXqfaWYp85pE2+TYgPz7tIbZ6G3s/Xua2F
K5EodCMosgnYm0PEr+w1Dc+5rAwvqM+ebyIYtF7aYtTgG7I2tnaJ20hHu63ZXoZ18WbU0dmbYp1t
mO/MJDXeu6gPEYo7walwA3frSNDQAkhMlziN1ZmNVuV7ra7gFf9MqXV4T7MLweCMIsK/TiTpc8+f
QynqhXD255y0qK13meI+kXJA+zLliCzCrVNxbFqRMlIDxVuJ0ZYyySIbPmxrBksx+eby55xTSlA/
xAGstsbIYFlalfUOLHZZxbXyLckaGSZRND7GLJIQApr2Kg4655rU7bOYUSYBG9YgvtZ5XKwbOw22
CrzgSzMF38QMXIfWuQFJNueZthB2RmWPp1EnU0wj+zBXbMWHuhaZIZ2Wqc3jxgqvSR88aGpcnMXL
J6PFBflZfI2nsXurBrZ3b/2+znX5Iv7329+RrX++/ye5DZkfhUTdP210NUOqJE/uh+fR2ZWS0jXb
IEGT5Dh6u2gzgMWiMEKceY3LBkinxmkRVq6Elqx1V02KYyzFKRRtE5vYF3pvkz2XnyMrcpYmj6r1
oNfhCrMiosKTtFiIjMPRq051hrVtQcFagB/u3uTJ+mLpzktqR+pJtGSvn2lp+BwFRG0UM3V3PLfL
hZdaBmTV7LuFUO4xdyrpAeY6eHgqzB4GRyqIQfSPft1WFP813w0gJ+8lkTW0C+3wGmpwEIMyPkeD
1z1kISXLgW1nD6VjuZtQ6aptye4Uupm0HJqifepVGRRZ0HxRRrV9GgpgW2HdeivTIauQ86777piT
mxBqo0gJpU3h1h9DiYV4oic5vw9PW3SKU35VuNtTFW8WfdDdNeXA6RqHhubRNyEWI+V9B3O1EHkl
2LdAVrvMP1th8dhJfrjt+8Dcu6lh3A68PlEoZgVO3VOd0FRX1f7sVN63ZGiCwnnzMxdGgyaXe9sa
6hMpMV6lTTAsNaMvVmXk6qeSpxOeMIW9sjsUBTOM7zD8bSLrYrvySUMG91VBMIPZR5bOXCsHmzcO
q0y2X30jbT9sO8hmRVdWy3BswrVZysqcJ0D36phmMCt1v/3mUTtdekUH5Vt7blPd+Wm00iOb4k1N
dn4xWFQsDBFEv1qpZx2OYxi/1c4+66t+Y9oSvLssXSoDRoBx1WK4FOuvY9r0qxZd3CpzG3bgaX1S
c/R7FaLDjybqzjbJ1h+knIjZWM7cc317hdNsvYuRxYhqPyb8VRaYDmNL2UJ86D0/fBQH+L7KXoqQ
8E1dkSSV8yCxjWVuZMoR0xbqD7Cm6e38XJhp/owq91kpnfiEP5N8zSTlJfMU60EN8+o4GOWZQgAk
/bC92ML9COUmPciBd3Go6956VhLoFGJn+kEiAO0sR99M3juTqHHeyCUcTJrSYJ7snO2hqbbdQ2PW
Pcy6FJy5FAaLUm78veo0R2SaNvpnDKhFBY0PA4yqRe17lPveOhm6X/1iMCKISbhmmiLaGFV/kaws
XbTucCUzkp6KOLyyOqkehj7kTho7Zdd1Vfsi2zypkYYna4Ik33nvdo+J3WrHvrc2RgxAd44XMwE9
HQn6NCgPbvfY9pa1y8fogxwjMzrK6bdOgKX1rR0AU5kNVE3ie5O2y5zI8gvLmGaJ9J7X2tQ0NdOZ
y47SbFNvzFeBkw/zrq4g+jWmlu5vp5besE1ixWXPu6k38nhB2aoE7/whh/e7S6vhXAyhcbKTes3u
c6k72vesU1jhhfVHpxsteLMkn6uZXa7K4H0sEfqG7HSGJqx+dvpTZ1vdtYp851C4I7XDRUxZRdRQ
RBLySMf93d3IXZDMcm7ncyI1+TmdzixdOSc89PeiSwzC2UvWXad5c9FE3JQ8SEr5EZESzirLeC4j
ud12lVnORRMi50jkLfoaSqn5HEDluyRNNo+nVo59zizwMKfr5V46jNMBNdmvszjS4MX75td7133a
fa5DRTGpDf7131daZrVHxfuzcHN71xdVuLVxiqIktE82sMq8YxcE0AJLLXoglTistFwrTqNdWksn
wQei67yzw5t5kyVZsgdlU+98bv9NE2T2QQOysVLhTJ76os6WLuIPaAsR1CK9k5/z+LEsDVQH9pg8
gkQKN61eltvQc+rTABGXuFdcvqtuepQL7vQoRlsAzPJLWDba/9F2Zs1tI0sW/kWIwL68cpUoUZsX
2X5BuO1u7PuOXz8fkmpBrdvu6RsT84JAZWYVKIoEUZknz9mC1MseDMquVwCp1Ku+7CCSK3Ta7cii
XmsQb8Eiriw/GUO1dR1D+26zsdBVhEvdElFFniG2DVnBh8FQ9jBRlH+YNJWF3Au/Bj2vEH7K4sHK
o+6qnto7l6/SMdFdhGItsDKq45JbsEP9WbWa33Q7i//I7TMoTQgW+DI/2NSevzqhUW6rXmue4Abp
DlXaFrfuWN94MTVBP1CaBzqMum3eUAmoinEbFnX6uwpZzsbLeSaxXTM/0F5Y3MyzYZ11cCS70Bu0
L+gIn8mBuBQqPY1b9qFR7ep7FFrzfnDV6kSa0nnKm+F3eiu4UVK1Z0fc2I9Z08U3BgR4excSprvM
W7YvlvVbrJUBbRntdKWFCJrbAY9IsN0+IqMY/PCAyaEgmk1PUwaVW5rW6qHO++6Z9AQFEiKi5cHZ
rYrsUR+aAhxAc6U6QXrtzJ59rc1xccv/MkF4sLXvPbPydtGwMB2PsXc1oTx4m5fA8cfI8z9CoNU8
OPV4SuhMHYxhY1QQqQVjm54juNuPVJDbvYC7At7LnT1E1bVAvzo0sUCKuC18yEC/ms7ddMhhfERO
NH9S/YKUaWvdWDWSgobZD9ddpwX72dXyrzRi/E7VZXyoPFo7CiP8GS33XCvxNmWvlKj5koeFxMtG
xbKfjmOf5E+BjoSpWnTND9tDrD7qtN8VShaVGjmfKhXRdU1LvqJaCWNRbngP2XKgwR7Jw5gPqm8r
urIhEaTt5top96Ffew8SuFDwHd3Y9DarrVRG+lssbizLKhKWWqP94F7WviyW2toxANXQD/PzpATh
3i3K/KwEJADpD+T5uTfgMoq9b05ieOfIYH8dNh9mA5VSfdbROvHocq/9k+O52rmkQWU7I80E9AQ9
NS9t9Ou8T6f7cjlEV/mU5Qc2x9FVyU5hZ9qd/oxSxnejHsc/qM/NIJV5UGG3XStptmlar9gP5L65
XabBfFJSbtSmYj2O3Eeu1EmBmhWmo092HDhXfqLk8PvnfF+19AuYmXQ3u3DHGWo53c5wjW0zw3IO
sW2MkMcgie2qk3NbVF3XQ7vTfbAKCFrFth406BVfQhpXJ6/mAP/iaQQy+6Z5dpuh2eSOGX3u0QPb
9ZllPCReyBYVLAR47mNszLQIwOkEvgcNgQHxabTJ2/NQG2wByVB9yKgzbWjKHiGdw6ZlxqJF39JU
rLgPsRE5v1OLQkBv2/qB+xQYPCVHuvpdVZTpBPJ0PpkKnSYbH9mdaFpSE5Uy8CCYfFGaKP06qCGA
deBAC3DZJQEenkClI1s7G/Y2Gd16b4Oht8KIgmSQRbdqOebX0ZzzfShVZVc50I8Zoec/Tc6AFnRw
pjcass85VkiwJN3R1+rikXwaLclKldPH1tI2bvPUREtt/ckupvg8ktcgFdLWn5KycO+8xPzI58f+
OE9089AO/meHuLOwxaytYBW7uF3VUwCWBnFxxFXj37UlIrho5thhqO4LaMV2jlPPDwk8ShtDa9Ep
Do354WKD7eOoI7+9kaE42C3AkaLAAcOkcoiTrWrlPAAv3Nuj51S3XZe+nKVGiX5mT91ViYampQ5L
zOWUOxGfq1TtD6itKefaQq1AUWntRmDUP8uBj4F33dFpZcAtcrZqmx+ALH5sKyXh689tkSdY51Gb
R8hReGeurRpyNLG1bnHSE8gNi9jVYSOis6tLbarwI0Tiag6nSjXdUXUyHtRpsiA9DIPHkFd9nJwp
vVLYWlZ6MNONNi0phHsQrLveUk1+pkFueqVOL05sfu1p6juH/c/JKCi0dlN58FwSt2WEDGnjNzyL
LWdaAn3OxShjObTOHVXe6dB3EdR9tkqJoqRbb1DSr34SJt/QoVsYUZT2M/d7bdvGfvABLEq0N+Pa
v7dVPhQR5GldRAG+qwHvdxY/LctQDoOng6q1PLID9LXh0kfHPuXDThlS/cFonpCipbFRtaFe8XmD
oURAdEf16vTat/WB/g1Nibblou1tJhbKtbNiPMqhgkVxx9NWd9AC9cVWt11HwUavrse0Ni9xg6bd
UdCzb5PC8g5lvODEHc08tRGZFg/5o49aaDdPQzNsVPRTPppOv/cSVXlcHtT9rtGeDRCrtyQI/MvQ
KrNsG09DfMj0EqbFvEc8sUQ57ggFU0ottvjh+nFxE+fDcOK7FrFjNsdHCyYN6GHT+Wh5vnuT1Mrn
MC6Sp4EOSbOrm4/BNNUw57kPpdFqd2Wg1B89Y7C2PfJG3GEZIuCJanlPasZv/TurAFRF65Z/l8f2
T22e4+cgi+vrSA2pCHlB8mzTLbM3hya6Ei8dEcg+hGYJegUvCoUIpCTKB9U11Sd+P4CxYB6dnr7F
sEBflo3mjaPMAAZ7y7iyjCbdwSJi0zGVNBA2gR6jD9z+lJFKQPrQVXfk9fFOqnYsC37elcSxSLGE
SD8AE93LXN1DXbjUYEu+zO0AnfFrT55vCeYJrzkUM8h48SY9uT9zmqvLEJgWP1jTqB4kOB9S6puj
CRP+cl01SPJ93ZEYu8wdR3/nUNA+SrABu92uDl3/4k3tpoPfIquuLnOjgcJbT0lI/oRkDpUtFdbk
iI7rleV4/X2Patohi+by1k1uQJ9EH5Vm22vq8FHRnP5jVo+f6aLyzoWZj1dVT/OmYozDfdfCVxb1
Hu1FSmRfbK32vZqhpL+YesgK7hBT3PhqiURKzI4ZoHl4cgd3uJc18jpK4TzJI7jQ4Vt08oFHvAii
TjVOb4KAxm+63n7kJKe+l2Wob0B5WPeZb8VX0eie2nbOHjor+dSpSfBMP7J+SkwNsSRvDJ7rpG0P
5Nqng3gBDzRbaoTeSbyFWX/ImqJ/CCLX+Nx9b6osgBi7UHflYNUwhtj1rqFv9djEFDmRQ4QGCULo
3kK43vnzNF1OTS2rUCtfA96cmplWHpKJ9EFgPfk0YX62+fM+eCYwXmTMPxt82h79tDjJSLEG8z4O
picZxXNe3FX58ENGNX807dtRRbm1Cj/PNdxB7kiNTlaN29k4+CBTdrGtGPeTr74cTOXaUYbgfjXz
wF+eUj/4JEGrPTU7bR9OVIrfOYogVpHwpltgDZYQ8hHsdeAxG14v5/dsGK1a0z7RD3+Ihnb66s7I
l88toOZJy9WzqpPuAju9c+F6of+9DrfRopMph5XDOzUsl683ovWzA3+IeLXXs7TIvP2IFPhl7uqQ
YPEOnRK88dLsE1DCHhqyEuReL6vCSQ1N4Qxwr6OpmATLNOcn6MJeDjGPCqd0OcjZ6ljjVse7uH8R
si4PsyzINll/nSfDNWa90r8IebfUOveXr/KXV1tfwRrybvkmWIB579zvrrQus76Yd8usIf/d+/HL
Zf75SjJNXqXWT9WhC6On9U8Q+zr85SV+GbI63r0R//1S65/xbqn1DfuvrvbuFfxXc//5ffnlUv/8
SqF3qHk6NIotBCE82kXL11AO/zB+46IUxaw8dV9mXcadmRSXVS7jy4Q30/72CmKUpd7O+vUrWq+6
xqjUnef96nm70v/1+mxm2HoPZszT+XrFy6qX66zXfWv9v173csW3f4lcvaUHwqqG/rBedX1V72zr
8P0L/eUUcbx56esS4kmXf/k7mzj+he1fhPz3S4Gp73YT4rAbM56au24MnX0NIn4rw7BfKAPMvAG5
gxeMlrVVUfTYKW5T6Me0QQ++qT2eKBe3BI5TACYO8MotTer1SS+Q+92JO+j3ppl6ZzC/dNCJqZ+9
9KbyeAos9VI/6pPh7BAF4WtF1psyA9BLktM3ou99kQQX0W969qD0lFPYshNlK6dy0J2XiavpMnsR
EPd9I4YSt0m/+1GjXJvwA2/zLEuO1KTIR6lZ8QQq88qs8vYOsqX8SSH7cmt57YP4JKrim3vw7Hrc
0RaeP0mYnqBCHZJsOUmI7qs8IuU8mrKqBKRlAYbLjAELLhcRx7+8uu72D46l+yRR/+bK3gTzku7/
FuQGGbhFtmEGiTVtbLg/LgoO9LCH2zH1XtyrY1V6sE2FkGIkZFF6eCP8sCwocd7rKlaVhIfCpHkX
7QgAiCghFJdTGZMlhKRUTtfDJShx3TPoy+n4Zg7I0z/D31iLUEvd7WggMqE0yL8hEG7f9Vrk3MlZ
iuxh3+fd+Z2dB6Jox/Mpn6F3E8Y2vO2TALaGP9eQCDmUbG9hgbL742qTszB1+ivaIH9/Z5dFysa9
qcvZPolTTE46HDJ1Gq4r8PZgJqkTogFs8RY529yuvYtdnGKXs/UAvA4Fn2XqLAR4cupSTPHr+GWu
TGvMyN9FRt0il52NByAA/TaKZ93bwK/XPGwqjSQJergKn1og1KTt7PEQe0X7MARq+1BrpXNyevej
mFY79Fsfrax12WsQKocMOPLBNoN+Oy0zxXa5hqy0GuU6rhNMl+uIQy3nL1lRN0dp05UzSKEeX/p1
37XuQsLnlZuL73IuPbvSvQstLGiHdufByxlSwz2prWGkkGBXWXNSKsXm3FfU+i/nrYayzFbC/bbu
x5tW0+1N0PTZrokNiH2XluhE6TyX7Aan68EoG8g6yea/D3nfeS3+N9ozl9UMxR9kujRmQ1+wiZCI
Q3ObnLVp0CjdpK59Ey6gCHcu1G9ZATvQIsK4RoS2pkEaPGRb/fod6CfJAJ8fxOjMYXFL/6tFAmRX
vGKD4DS6ye2AytGSAeSb8oSsVwhxJXk9OcDenSFJ3iIZtNhK4ZNe4lqqYZc4oBbDHtaTBuq4snlc
GAoOUVvHuxBe8HALUjAHDpLFOxEkEWkSsWmLraOpG7VacrQHGYv73TqjGt83nR9c93Yz3Pb0Pt96
AxXijYxjKMtvXP2u6Iox310cJJ/AA4xO91uILiqFe72Hfzkod+sKXR6/rPXOFi7r+frdO7OtRspR
0cfHbvlpkJ+LN78rl18buonmLTkE7c0vjET+wy/S5Udm8CN1GwB62tLhBz+uQsU0S6Pngb6wY77o
lMshfT2bgNs30EH/6RE3CgKXGe/sMmQH3R9B/n9phs6dNyQ+6ZryaGLOzEg5r4fcb16GZtBuOmAi
yJoQIfbLXFSC4m0w14va2J9zyar7u76stO2F7dak4ZA2qAEyQNOIIkDAWrVXnOarMXVZcGpzZ7jN
45yNadRU1/GcVteJkbrq02CRO1BHN99KTL0EJtKqMHkgozuqbuQh78Tkhnqx5WF0gB4E1YRsi+4R
fMWoRlzxM6fd08yq38tZlgQ7fY6682rXUf2+zXQL7iJCPRVQ7UYbS+vo8LJp8cO4Hkjr8ZeA+t6h
lbRUBhZ3ZHpQVb5eTWzNckk03ijJcLX1BYR13tz2jXm52ht7nlagY5BUH2b9ek6j6kieWv3gdRlE
lQqabDpKkGGXDb+5bT5sa5r6H/zX2Mhw5nexg/Ol5jJpBZ9yoFEC6BrI0VKvIZ2UB1cGfE3DxV3Z
ERlJkA4vtoLGqmKsEGddZlwmyzpDuCT1qhDhp8VTw2OG8s6yoj2GVxLyfsqyNq21EazvzBBvYVW7
VHec0b4Hs57v3QaiYf519k87pE9ES6rvoR3D62E16X1VJ81p1EPzYNHn8lFiha7lr7FqP1uUaYA+
KHqtbByNnyTpGWgQjqQZJmG4wIhVA1418Uq3gXgdF6CDeGVu0VGHXHSAvHrrs87WpE6+qRcpYvL1
ZOAr8FPrULzVImIs3qxAkLQ2ATQ1Giy/Xrcx/bS5h6ikuZez1bHawsULgkM72jHdChInh6F1Xhz0
bvycqfDNw0ARdZ0gl3i3klxigu0ERmgWluD12unyokBfNecKWJPhmOXenoDjRfYYf6UPCiVR9WvA
G0CxMIJqeOi0r5WlAbJCmmkqBvrzlCSlEh5oX51cdSh+qv45SGf1SYv4wC7TZdW8zevrkXzvv1vV
H3W4MRQFaVgeHq+twbWOmt/TmQ0+awN/WH8rukVhOV8HFdn+1o3nj0VVbMeFGI3+ueJO71AcDnS0
j2ha5NnZRpBEvF6iV/wpLCleWZKuvOFWvJGpvlkyn3IKxazhtsVPSgopFQavAEHvdE8qhOPXnRva
B3SS7c/KHN3J7/AakQL8vC4jxzqEjQXpsgk7Ffpns1Ud5Tl5jiPjxnSQP3uVS5NnZZoqeQKf0fu5
seIX74tNPFFTv/FMIz8/G1mC75F6ZaDfmWhRiPxoCouO2ZxadVCGu9chRdHgLIc5d65pji7PtoIU
OgsVV43mRk9y8AB4lAlYPBnBbaGfK7O9MXoTtZBsysZj1g09N1kmzHz/n5wsbbeLdPOxgIoORZFW
PZVt55wlZNL94c525+M6Qbfn5Io7KF31MsFXCwvZMURBJUYO0Zzcl0URXhYxoHe8DycKn/IqHGD4
VxBMo8n2+rJBTac7sE3DwVyWnxW33I6oInxQ0AWNEZMtumb4MAW1vo0GK7wS2wji9hZU1E9v4XsV
U1WYUAVlKsKYmAbQ6YekRrlNIko2fU+G9UV8Em7G9JF6GS07reqbpynzv8IdMtx4QTDcTP4ICl1O
5cDtXVHQtXgNeB9VvXokRoZ+0QbVRsZQnUV73ULNSiauMVkRT/52nS1uq55eXsdlCRmXmfNRHerg
+C7EblR+UQPvU2jViNF2nnlyeyUCOzirnMphHYtfIsXtQJX1Eilje428uCSUgsS01QJ4RiRI1pCz
9ZJoEyjG9m+vJpHsUUNYB0Emqnoz3jsQDO7iEe0yGfZeiK03xvvenZ3NAAfF4Z0DsamfIfWW6/f2
YjyFZabd1Hmd2sipsMjoftCncrgLdISxbCdzDh47y0dI7euNX8/DtQzlkHTuk2r28a2MKqSwHjtr
3OWozdwXy8gzg+CRxsx1SgULx7nrrCt/auZo6yFcdxN42XeN9u9oC8fLzFdEh+xPpi8XHs1wODRR
Bk6pqrfAe4bH2lHDDzQCgKv0P8jBiO0WBJHln9LF5jYAVedZQdxlGVKt7+7zQD9VpvcyQe+BMFiT
wpccE61o2d6Ze2hjl3iwt/ltXzh/rPG0BgLvsptHCaj6akKWK5yuZDi3ZQcYzY62MlTc1HjKy89Z
kr5cDVakivSl7VwbaZuAuikMkjbuInkNl2jMXxYHOyjWEbtebFFhASJex+a1QaMcXP0E+EuARMlQ
DkZkx+BoimD3zrEO0W4xD6FlgxH8bGguOjlIJyKV4lJsGuGxtwA+7tqhmQ9U4aGud6PwUY3cTTyV
2X94Za6JJI/EpoYbfJD5NPe/ny8RIeS0l4j1Cq/XF+e6BqBguHwBoXtQ/R+sEA6vpEZ9fWPTvHN2
lXZPZ0YAkYA1/KjbODjFC8Z6I9GdHTnbKTTGBzm0sKaeS7+B1r6dHnKbJo8s9rOjvCYoppFksOrb
y8iljNYo1rhJ5O149cqry/7Gm5ISezO3W+YOy1uXq4l1Ra06oMMppfUmKesTcMH4aQQA+zSG2zRa
Cv6LpVBjjwfI/A9xXYJqv9unlRvt1znBUKSbCU24yzrigMz4/3Gd9drj//56un5Wt4YFQ1mVWsZt
0ejHPtat69Y3eN5K+964nSqW4dErRdLPNuLTSAtwvjjENIj3EiPhFU05e6316CVZpkikrC1DZZxV
IAIBhE9tUk17MYr7ckUJH2lCQmbbrjeRGyUvd+lyAuezKU1jukITY49UWmRuSWqYp6jKLKDb3PPb
gJ88JCYYe3J/Fz+5nMndl1XbXr081/hjdE2WT7njCxLcu13qIv3YGnAd/2lTFwdiaXTm1PrFnsO8
Y15Os2L+0utWeS3zZZZM0Pj47PikQIuyzBfH0GfurY0A3iHORvo5hvIWrER1O2sWco5/MxSHhEyw
Wtv1TGvt/x4rK6VR8N2xYUSr7Q+lYihbOTMBrVzO8sVWpgpKca/ef45zHeQ6ioZkppvu33FjyVAH
xqvkEYDZ5TlOTHKo0UE8r7YUaEHqG9C2ZcFZcwKaz6gvm2YGxnlEkzFT4g/GYvazLjlN7KW3MrQq
Wu/hSFIAMM/Fs66RhCcLBOHoEswT/WWNmWeah9gJPwQ0Kz1zSPi6mTzHoHBhZ2WqHovSeWp8u75+
M6Q55LoPIDQ5Ko138QaQlT3GtmndQhE+PszQpFiT0d1AgjY9+CaHJlJgwa4ifef0JTevMbaT29l9
mSCz5OAa6WWqjGT+aCXx3gFKsyvdKiXX2U3HQouMx5JGq31XkiczLct4FJuvmO22LOzmEiKOiQU2
MLPlp1Kffu+QND6RGjYeITU9qXGonrWudaNt8TzRK/bYLq6pa5WzZo9XreF40ZZb6HRKFP2PS6RJ
sxbodLPYyjXXF5MGcH3HwGJKMOw3Yk9br91WSHwcL0utL0bc8gJjJ728kHW54hmdZOc6j/UAwgQ2
diK+7UZKfwXUn74thS39ZjVq0wzuVvaLEg7mm8hJh2122ZKuS6yO1bYug9pPvJn5nipoYHwmhfYM
9bLysS0m61h0ZnnVZnX6ESa/33SAjz/+GjBGCF7UAWkZoQKaVPpkDIi8hAxQDW1jZ1fZ26G5DCVY
vBK8DsX7bi7yv95VC8Z6O3SWcc4S8ECj734B36r5p0CDLp0mHli+6lKZSNPE5pncrnGW6GZsd0lt
DDdF+0daWOYphOLphk5S/lWVgqghnaFFDYkYVkSBxxtSQuKdlhA5k0ONpioQ0Vfjm7EdtcbJ7n8g
aWbTF73EyXIyJonU0QpdneIpgK49SPqMNmgOxqyFytVYkbCf+R3Z9laVu3+kqZndgAYuSX1GWXbT
gIjaJo6vbWVS46bePuo6uuJAwSrmuSoROAqGiQ5AlfzqMoQ1arr3Qr8LtwhbXbyW2tePM9IAZxrw
ntl1Fl+6LJ43WhH5z10HHEnri+nZryJr47VN/uw7yA4WReChotAoG8WiZ7cz6GiibOCdNMdATGzp
0zbj2L8MNaF6gK3mzXD1SvC/nZumQbR1BrbkrTdx/+qAxxh1pPGs4Dlne2E7oXwGin2iZngzBNVe
bCOQy3l3cS9Tsr7Q9vWygklD197T9Hrv1kp5BX2Ku09o2/2qJ/HnhhaDR7Wv9Pshq9KN2POsN3eZ
CozcW0C9tD/zaKZ98eeqPfEGNCiVZMlXutuaTRN4/h1YwPmpVNpHsQd6Vh1S37RIjHGRqGkPnQmc
qIVn8zn6ZoTx+HOYA+QKuK099mU7X6F+Ul2pJprCbAfB0Nu5/TP6prfwn0gk9GbTox1DC/PyZA3f
JJ1PaDruoLBI6YFKyRrVSw+fGGk1SPfT5KRn0HjOfV4pylYJLH7NXs+CnFSp2KLXs9V7OYvH4tzl
kGNFgf0Y8vR6zWfRuJMDTezmnRX7qDaiHLh555DhFPuPZZm51xK7RsDzTibMAnPap8ET5H75B61O
472vAvsvGhrHYqUst1bvpD/aMd7O5jR+C1AX28918jaiWUok/xghPFFpHG2zKJy+mYFCw0cO1eYR
dpuMb5Gihvf+suFoQs/ZWSqcYHbYhmRiZXPiLNsQ8fsB/Q1KZN14cIZ2O29xiNdLXb40aX2elLKm
KWTZ07yZtqxNDXi8aepzu+iy6j0JX6PyyqcJYOL14Cr6YZxL5TMZrEuEQdPPJpsgHrJjWqJy6sPa
wreuZ8V3Ss/aDcy67RM8itMd3OdXRs7L3qrFVBysSR92EisHQ02/Q2Gn3cio6qKZnsr+Cj735oHN
5bafa8qSPmJuoqraNuThCoPsyNy00ydHz3fSAg09Ktth5FR20uXs6o62cW1bPdOguE1DrVc+RP40
7WHdL2w6ZaDFlUNoq+pJQXP9pIA1z7iLcAq21tRpKeh+y7g3UilYPBK+9LT/6jQPEIGsaYel77Wa
xsdouV9D9mVRw0kttvU0LuS/z36bH1ZJzxncLep+FVqBk3Ml9veqnxKSx8Z4k06huZlh4dhJoDjW
peQsSJpj/LrUu7DEvVc8LWuiI5QrerxrM2vXtnb+YJUpG00ziY+13qa7Ro/YaaopjfOdis6oWf82
lJl30Ht1RooAMWMROhZb6/XzdlTG5lEcv7Spy1w6/GhNXWNkSlo3w7abRm0nhceVIPpStnxT6gxR
Lzr4w/BJCpgX94U7+j/PL+VN00CSbiNLdkVnH/qi++RGO8gvN5Y+pudh6vtwnyi0ejr5fwyTpcs4
H8jQpX17lNFraLvcx+Rm9mqXFWUkdol4jRe7uQgkvcbLJSXU+2ZXEDCVkGOyS+ZQlL69b3ok7leb
nC38mWe98KCxlRjLhZeQfv2Xea070BQkkUNSIaU1JM6+qJK3MeuKLcRrR6pRP9FLsE9VZd1d3g8Z
wnpFWzRvwPoXUWW7hInJzR3u569TL0PxvLOR8f3uB3W10fRB3TctdzZhFygb4yeA+v4+AFoMhlXb
CAdBE1TZrWnCEypRMskJetgXFirz/5zUNsn5pVSiRRqy0GZOu1uZTGhIBUhFJqU9nmUcII9z6CdK
iWJTlpi3gXRd77lbOZfZ4iYnrFFZJP8G9tqAeCj+3aTydq3kk/Egh7ntnZ0zNMF+tdW011FCVINN
lqsm22J0vYdFJEwOZKvhW63JeeejD4PjIkod2olxV4/fJOCNueu1A3S22VZs6xrk5MA9NY5zWUMc
dq55Zz3gUXO5VPd6PVBA6WGezeG9g2eOH5Re++t18crja1CaHR8+T7+CQQlKmEXIFVLD+tHQC/qs
HfO+yRF4RRyyflwCxCQBcoidtyYJXSYCVrYuE/+61rr8X9eaivaLF8XaydXDjWNbzZMcYq1AHl3z
uxddm7aAFEmfPfO6U9P2qe8z76HPwiVHhZbMEKCv6qtEX8YkrqjF59pLtEM7zkPBVuZ99Ho9maEu
64ttMkfvYWR9GXWl9hxl4fOYRM7jOPC4VyVGeC1Dad3xZueGLrTmLD08WewFj7F2IwMJCmGmp5fR
/BgtfT9iJ9o/Jj2oqdqiGWzbIZ230xq+OTJDYuhAfrnUutRyKYckLrLbvBitLcJHv6bPb1lDpfPq
duAymbdUtlQ/PwSLfnsKTv8hzPq7ek6nGzHJoYTV6Ygotg6ZI2FkHuGSj4lTrW4CfOJUp2o0Ywcl
YWS3r2QrkchPnJzKAQ5Hf9dqmraRbYrYZG8iZ6ttnfHOJguYVP02qlt0+5AGUCBDxnDhBruQhtEs
6lzXanpzoROj3fWFMKyY6r1l6VBk9ogLHhT6Jw/1UiCdkzI70GaQHKqlmrp6p0D/MWogaCjpRVv6
lJz9O5i8DMVbUnK8eFc0vMDpqdKGl7nvHJelFm8y80lG25DsFl1EaBp9nkuYunwNRn+316zPfqd/
Q5Apvxdn1+obSPL0j1VWe0+THh7FHGYI8RkDfbijHtmfx0JtrnO1THbitYJG2QdeTB1tuYCP9vHl
ApclR+fdBSgmvrlA5DbuASpTUK+0ubS3VphsGZJ2kSFa97C4afo2TfoTBJ7ubedP0a6xoui3ikaO
WYf/FCE48zDohQ2pRZF8GpX6UQIAUDqQXQTG/ToTecDwt0pjE+z55pd0zqwD4i58rCxY69Mxgx8m
4mPXL2CX9SC2HOEV6G3z42r3ono4VAAlyXMhDvZuqgwVAVMuc+nTRS/qdeHpKY74MFldUJebLuiq
GznYRUeiSk7rGAhWuxxWt9imOQh380AiSBzvl7isU9YUislC7wy9tm/Xw9D1zakvgS692gPQSLfG
CNHe7s9TWg77uXkTU7TReExa77c+GIs7uJL1c60cZAA1dEgLBo/jF3uVHcUuFjlrlzlD0uhnnm1W
c4CgJJx2FFn/suib9Vb7XxYNEMTq8yZyna1O59Syp5ANiOW79nEck2+XLYoUTpbDu/0HjcJfEP0C
T7s4wZfphygeyRb/NdZZVqvC6NtlByTey36mr4YdACf3JjayipROXn9oUhr4VGWmGSWrHHiEK+fj
ZNOZDmHNH0jYuZ807p/k8DT/do7r+kY3AEKiX2R84D0fNqHSqj+V9l50vpY5VqW/zPE1xb9tgghp
7qSY9towbaesYFdMRvtby/1500Picl83PXQeasDuK8zmb40D9wN8kdM2beBydIap2FFRie+BHo/X
tjspR91pikdX8yp2PvRhGR50y4vM2BQND2Pf6F/eTdLaWoFt1Swe2xreA3fSnWtz8KYM1QkeIOkP
qp1DYuXG56Qe79LJTX8kRkInJU9vT/Br1vSYEhEqqvG5Hvo7yZ/9XcTrGr+MoInN3eZ0Ae/cLvkE
L0X2IECHbq9S3fpsTU1NA1j4UQAVRajapxGOrQvMISsNoJ6oYRyMEfaqDr7dY2nk/bYoTNS2FyRE
nEeXRWV+u5NFJ9CSsqhgKGjsdC6LdtrU7WNES4AW85iiOsNDoFb5LdoG7EAQJ7sMRaReeGM1TORO
YFhZHnfEvpjqWM1vZYnXdcSEoOfWiRWNtxn6fhvQI41XkHwEt7OtJ/fNIqTXhWH+o1v26a3nfZtm
1d+lbLQuEVar9psQkI4H0u5gNzENVK/5VOgAmvuiTDUcyMhNkj9djRY82MhcKmxdZDZFm2qjw/mw
/CAH9q4YZ9JrU5bdZyVcoqJr3lXxCKDqPx21rbCXWBwBGbXLjKT3+BQvjiAuzVvdgIf4PJKqyopG
bT685HcGw8kOIwVq0bvb+f2kfm+TZ5RCsx9k+tRt5E3znQa+6ZYGdijCXgLyPtrXqQKeT4nd49R2
B0ttnRt78i1nR7okOeQQKYIyQmNe3JGiOzcRfw/0Q+hVprTeXac6TezylwGz3hug/5+7EaaP1Q43
zt5Mk/D5b+Ltxa5HXgGysYGLrIDeI01qvqVLTlLGqhvUG8rGFoJ25C68Uhs3pp21SMZWxnND5aVu
SUKSHLgL667cCMsmPCtQWinwHcrQtM1/nlRpJuC8fDqTpCqgv10OCjyVwAvRz2jnP22LI0amDEWY
AdiTau8n2I1Lza1u42aaHsPlkI/WvikL2N2XkRwA/JtRw0PnYvGyTr3vqBXLCEpH+DhA9iGJHNys
pniss5uhV7+KSQ525xXXrqq3l5lNVIfXeW39jkRPdwP3JzJG3Zj0iIMW3RYidIsa01CSb1+M4pFI
ObuEy9gMst/zVFXByyTjLVsmbV/N/bARrKX2P6xd2ZKcurL9IiJAYnytee55cL8QtreNmAcBAr7+
LiXtrra3zz1xI+4LgVIpUV1NgZS5ci2F6husy9FDbfKhMzqAJQ28BenpagZ9b9Itqq57H9BISGzX
k3mTMg9SRkYbeHgmGwzfXNeE67GO/FWS8vFR9gJxVCe4YyawXGKowB7qWsaROidlmiiohNA69fqg
f9pBtDpcUq+PV83ZHb2vqCweHx1wQT9ADqBsmqZblo1xUytwi5Fn6aA6ux4Lc0/zsAY/HemocU29
THbqYKHeFWyY+ETAcSS3CasONC15AAkJwj6jvqdWXICIElvO+kSzIWbVgcS+HkGj5UJv1IYenmP1
2IZNgj2FKGZFwiMGTRSUSHcKN/Keg0b3jKpsPJqbqHqsQY6xMBWU2Up8aSECPhHkguTKjJJh10UF
ABc6porttLWMY1GDFQ/NnJWCL4BmSM94KYGvpbJRbGPY3ippE2uZhflvjsKDCEBY5xuzqKECrFNw
hk7BhTo1lyEGFPRDeyETdboSBDZmYKsNeVCH24HIicaT7TqJ5XTA6ObdheymNBQkaaCZhXp969R0
dbGrRHgXToYN6i+itIpyBiIrCxypU5h8z/EuB7mK7hEywCm0YNKNC+3gBRnB3Qx3Op1dQV1ZrLsO
aSnIU6+C4EWU7XhzDQGMho2ygDA2dhQ4oI5Y2gOEsGWzwgOW31JHxiRy3qX1AoKM7OCVZYEHX8C2
dt4Fl6qFrkHuxBBUCKdpaTZe8tIqv1x4Ux5+rf36ohQC8othequw4cO3WraoIOnrH6mdPzsqLd46
A/9a1C+PT9gP5CtRZPKu60sEBGzHOvtimHZj5HWH2gwUVHnZv65cDvbnKzv6yoaoLtVYIs5SZm9I
2n++ct+lz0mVm8uksPubKS42IDEDG/dkG1u7HI2vXOE+D7qUgQy78deg+A9OqPnvD8ijW1uuEvM2
BaHZ0kOJ1qsjuxcN2sb4n6A2QqZzSr8almG+RL2Xrhh+9LdRFhpb1G8nhzhN5Hlok2ntBFP56IkQ
hNHCtr5BSOP9Y1j4GEYYRd86jiDgHx9jnIJ/fYzY9svfPkaDhc2ZY5287Ab8nmsF+QokIfJHUMGW
d7zFY0W37MDEAVi+whuLC5mw2pKrQPJuS00aLiZglajZ8mEejrpuTy71UBQGoMYcpMjeZMerngvn
ISyt/A5bLQATWucBegLOQx/pIAxEkI5ka6JIo3411xVIjh+AMMrv3PB9OCTBkE+MHUQT7M48da39
fpD6LAX83TV6oEt1y437CbGVjCNwqntAzgPVHsvcm2CpXJGug20huoAUyHQCGyw09czvZIa6KKRi
tBfp1JBXMY3jqarNO6xbwmVcVeDDHJXdnHrNoEIH1vY91scgg45B/7i/dkAaAd7mh/c4NOuyDXeQ
6+yWHPGzPSXvshTcV2CY8EGGCpw19YLzOthT4i9nE+R4fdDLumG4noEDkxJiEYbK35ax1fAVib9b
2ghNBX9Lwu4kFk9n1MvA4rZodW/dAjvTqRaq6yAJu5kEf2S9y56oNbrmI1HYfrSufdrT/PD8fRwE
hudZKt5wFJIBFhYqZ1ynLTiUaAk4rwbJOMQVdEL0YpFS5XSYve2Wo8oXGfbrIRiNcT1WWP0q4e4S
2+AAKcTjG4BdqyoL0pcxbiqU+sFO3LRpHIDJos5muz9qhjE/HN+0/epvMfsHlm8KzzDEXgbN2E6H
NmWoFlFdjHAbbNfeSPvlXjsB7EC7xSLLxSWy8OJqW4VKi9EbXoMgjFYDz9mBsjteeTtNo3z5w0t5
ic4tHjLs4O8M/NM67iJx4ceevfILgQSnFmZVXA539Yh/KaU1eoY9G6XXBm54d5lt8gew7KwNvG+g
meJ0JyPDfo2UalhmYTnHBIqIcrd8gexLAWi6kEfqbTPnMIK24j6KhE1zkLmHtOhJ5JiDpuSIgwGP
lOaLXJQpFKw68VCNdQ36HQCVah6LhxLE/SBr8ZfTAPbZZc17aBqGobepbfe9N8W2moaS6W/jtQd1
eiiwWzvQpEHtQOO1lf5T5Exg7pV2fcKfImfOctMRzYl6J50Zp15kx+Gs8+bXXvo1UVN47PPYvznT
bw1PtfSkjkXsDcvCDYxHIxr/dTYO7N2mPs7+8DMSaLkPshm2skj5UQw+SHf0TQscxP1YDeOD07f8
WHVjBlVD3JwN6L45di+f7HQzh7/8VQIu0KkvlWuuK9dDgAgkJsdJCnYcWeuuIAnPF2S7dvytiVgC
qxc07trNi8ldtQIK2X90WHr+DG/cVetzSHwZlrihQ15mj6hf9YB4/GWiM/C6BUtwymfrkvQyyVgl
ErQprg8KtN+9YwGwe+Z+u5r5GMXXK+Re+X4FzwF2S7PGBUsWiWxNI67OrpE/RCrfGwZYNlG9lCzq
fEg2LVQ+oSXns307mfXF1JleQ+TB0ewAMdCZXrxp5b1EzAkyCzV0W7UHdeTS3luoIZsHoby4W0mI
m43WFF4gR9oujCyovrQV0pEOy8UxD/vqBXpks70ZoVIEQSJ7XadN/aXCWtWyyvKeFyHYivIRSGNt
7/VwVEBF1+E1JFcfIrd7hshFuYL2XvqgTIRb6IxsSttGbaOz/x8/o0R4oTDBNT0MwloGfALdvn6i
OdupH9tXm4nxOJrALJM1zXJrOSg8USrBoV+x7iaQYAcQ4TFAkLdpZGJtSehi8vjFsUrzPs2H9DaW
7B8yk5cf++a2sO3xVXuZgbflOfAwpWE/YK1ZHC0HDwHk450HspVCrAYUOd5xhzsPCYSaVx5Q11vy
oAH2iHCnFoB9IJse0Ltgb53jAD6LYoD40jVYu8UL4NLNPuwbthY69OXB7rTOZ3uJbdGb9v+bXU0Z
1GfrcCEG0V3SQvmblPXluixE/gQaQ76DLmWwFGGbPynRoGjZi7yFEaCZTCGCEhXoMcnZ4uDz6XN1
oc60Sqb7FCRkEZZOCjpbqzwq2SPrVHynvFbt+tT1TYTh3PZQ4WWZLZQVhXubby1Hyv4f6jBK0F0d
cza0h9kdsn3Qm4EIFdBTNVhYpmq42HHZvbQrd7DVi2nIFoJTQ7agZlR1mmHSgAys7oUqaQVxBZSy
UDMfoGAWOeoBmengzu/cM5nx7YKhKALIvUobTOlDBS2HEMyOej1rfAvtsd2kGfZ319ctoiPZuIgR
IYEWwKfXML1try/fcFjrot5PDtQnSIEFnRNkXuZ3NQ1kiEHHIEM62WB3xx7SUpteZ9nybmjv4ync
tJ2IbsjUmT70jkXzD/WR6Troavt9UDtM9dHq1D/k/38dFHdAi4HtAR+tkz7ipN5wEyQRoB6VVLz+
NjbR0Uiw2nwowrZ8LNLwp6VXXbXXxAsfi8kz6AT53HR/b1Lv1RkRK3m+NlWKijMri+pVYOxDW1cW
D9yfbtGKqM64/2uLe0WxUJlb3wMSwpZOLtidz6xxA1np5gQiuP6gJMRyAs+XN4gv85UBwMTTVENI
Yyzr5ptfi720gLddlIBzg6QAQqE5/wblHfHqMo8tU6Tb5il7Q9M+esX7lGoCYKlTzvuUKCk/Rbh3
41aqV6NkPagZcTaiBm8BnQP1Wkhck86Utv3Vr+QTaGIDEJYuhzYXG9IGCxFWObseKC5qECevqdl0
DYTCochJSmGkGVblzDt/2ElazEUAAy/jNMFa8OwXkA1e4MQO8f5ZQKpjPvnc9b/4mAD8HPop5puo
491KTF64j4NgfPUgZ92psnqWVpmcMzBELwboerySWxynxh4cweMrBG8WFeuDXZKycCtQrLhCcbG9
jlWF/3WVTd2Klxl0P6g9tnYHWhHbXg8QFYIuqDutueltgWX6J3TGaE+89QBdtTd09mG/msg+Odbs
TxT3ZHI0YGSAHW/VaE92MlHnf7X/MT/u8U+f5/f56XMGhOj4mFsxZxOgqm1jGa6NG/LXoQeR7ci6
m65IwfteKx+piyL51nAvTNfAtiP+03QgGdEDZh8+JRB6STyowiR4Sv97qqvlY7p5eAJKX3fIoRCu
1RDs0tF3kayWgeVnG7KRdkIH5tOLyswF7xl4sfEq5XZk7ZEaNWfcmPIze+FIvzt7YJl/imv+/gJO
qne3GUam3YK27M5gDXGf0l9uUzv8a7bf3Wh4GUb4F7u4+/mEjTEUmG7ayoEmPa+9u1jG9h3Qngr1
w7jRS/OUtWC2IE9p83bnutwHVyLDpkT7N1MMqkPRgOuWfEbDcReNBJqOIccy++grgH3Z+XQFczW7
ZyqcTqCNuCVvmnYI8Nzic3LIlMNh8IBasUMj32XQwXw2K6QkQi+MztQE1d+2ydv4wYAi3UM+8tWo
a1zTjDNUPclyQc1psvgOZMzm3JsNAkCYoSh21EtTCghunKmppxwzcPLRlAXodbIuas9OFIIWxQgQ
rBBLRnETfZBNDpg45OBOFEvpomqCJl4cbahppUIdmQnNor4WxWOEvNGDnc2hFHJoalA+X4dLWZvL
wOvWVsuhUhglwd1Qo1SNRWP+vVI9aCe8FkDjrgf7w789lN8emwGv+j88gJxCWFynPP4yh4f9+2qI
OfThsWbJ2RpIHIRUXG7jOGna/T4xNkSkP9vmfpDqg2S/bsAC6xSGtXVqG1kJBlZT5MHqk0dNpEzm
JiFsCFMjlDObrpiaj0GE1iGvDxO1yPVjIEM5wklEKKVOWHnTZekR8oPeA6DB3oPH2DPKuJozSGI9
SJbX/hrx7WFNna1nBOcRIatWd5KpKLJL6WUMrLQYncZOskZJfbOh4b4pLexEm2/zaD0IUhpbwPvj
WzKZfo9FFYift/QJht7vjgJ6wAvqpTkYcnCFyfo7MqnKQAWR8tIdfQSoa9cHh7kmACC/PhFIf6D6
ZdyTpTVzqD5N38Ik7vcUgJMgyN1OdVfNATwV8/aCF+0dddJNhmwsRN8TcUc3mEhblH38PlzmVbUS
LgN9c5H6+xjvAWB3/X0b1Pmjw5LiMcc6iQ/pcBPVHPe4w+ylw4TcUScQ0tOOgyhhSQM+huN5lYPE
dfTWvlsmF84fCDTB8BJaAdI7gX0HfPdpjaRyo4b4G2hwv7od9H1ANBLscwE1Ri/LrDcMpH4aOFaG
v3ISgGaKlWEmbO9oCL5l1OMOaXFLQy/kHfLCziKsmmzjg7VAQQbptUtjDrbTDBmMTCtJaSkXbQey
ln2y/+6PnOGZBY3o9ihdHgBhTYFU0JG/P2KAlRdXSx4joXHt+BQsbCgS6CmwahYxnuF9X4JLQ4V3
UPEK71wLWRYsj4NtDxnbO3AEIObvovRL+cGJPFiYWLdD93UaHSdZZoFwNX34j9BTbrJ0NDtwo6ck
X5qDpnTqBpp9+gp1zxC87aDeHfYoetM7OzyXXMj4Re2emg0zVwKssE8xdh5YtvzbjV4VvQMF7SBv
/+pW69kIyPzhpvcx82xkp4sanS2vF6XZuh6Myn2qAJyAMNm2ndL0CF2w7Jhbhr0dgUK4EaoEjL20
/IcuROi6Zk75hcXiSyxU9aNOoHeXeoNY8AEQ6EaUP7qg/jIaoviS10UCaZzUexgZfsyVIbIbCFS8
X6W2hs9Xce04WSMP1oD++K3m5jtrDJSm1RGYLeKI+WSGNuRMK/M3Gw3SFBx+ZEFiI/DXGWJvDxCJ
KQ8OUjYQ5nHsB7JF8rVVdn+vLLwOAgeyw80ELqyrP6SvAGmUJlapjdXczYeXvp0gWlrat844uAeu
F6susBsbKx0TpLEneYNk+wC06+/GWTyejFx7Jmv7MEjf/6dMzZMJTpLriedasyX4dfKbT5kE43Pc
1m+0RqbVMi2Uxx5i8zI092RXgX8juA/sQzZ96SLIDlzDuxQG1nabQd7cdqMNVR6M6rmKoFQBqQhr
FSPPCMm5ZLrwUJpLcnCC57St7aUoUKzeyChbysmMNlPs2BcDiNv5YAVMnAJpr/s8RHiLOshFQW5p
WeBHtiFbj/q/lenEEYTpOnnTK9CFtE46bMpC4vurSwMBSDkesGgcX8Ge60Gi0jEOnW4ytqmDwXup
QF5zdHyo9wmtHW3lk7fsJCj8J88owIRV/ahGbrzpEz+t3k8s8OOmEoIgjoXsYmFl1nPtt+1KdNK+
URa0BdImzg9IGIDRIZyCdcWgipBYYbHMKpDvRFqertBnnQ+0N4A8aJsWkn7JYFrr/+xDjnRIErCd
CO19nYzORP61KNoA2y1+oi1nX4rplhnTiWTI0oSNt7qPdpjU1zDcLXpz+tH3v40DHwpY7gf7rYEs
wwLER+JB8NDfjD4wNgo0hmeWBPG6q6X1XBrd17wcoGYegwcPq7rvoHvmi0EPMtivQQDfDmcU9CRg
1jTM52kY5kGQVZ0HNSUCWoCbGGGfHuPaMZbZpJIlYk7pMQoHkLRTTxsm4/spdU2piQCKk08HPiCB
VuiyytJAIXhsQXgdWmDxKQjBoGHksrk37KRalpUUb2OubjwHtV6LXn3tpd/+QMnUT+E7/rOXcfAw
+4N9k3pmCt0nKQ74ZqtzOnK2lrbvPbBEvsRhtJ10/ogOqhwDYGsE6sapnXGki1NnOFiUgfrk89Et
fDEeqNWaUJxvx2DaEiSoHKBT3jeI6M0IIQ0fAiXL323SBQMFiVKTM/kNH2MJdUTzkd9/nA/cXtHZ
T9sT+DdQnmJ6xuoaYelt8xEs6cDc6CBNYQMUWDouqMo0OlofaFAIbaf11TYlwcUy3mpsuw+xH1TY
JZvGgO8wWs3NQeXuzajyBJW7cYBwAYiTYn2gDjDZhQvuFGL7yRur5VUzZv356ux4mtg7rR4+uUHI
PV4PTt6AC/wFBDHBWZaVwxct4gH7gIcvFWPhZZTYt6wAv9+4HDxjswtqrqZFEocGni5jvgKeCKIG
1+fTwLIKZNZrejC1ZLfHzr4UWZuvlHamnjBDBm5hSgAEEzk7//Hwo9lzxi2QLaIsXbMdupoeMWIF
6jLp1CTiw2sXGZWV2ED1AZuhh5AG3ic/0VulWJGjE1soD+KVx/fMVrNtnoGP1a6BTJstFnmVQ27C
suzbOJ3qnRO32b7gzngzQQgSGnFJ/WWA3KNnRMYPX9U7t2TeW+vlw5IG5W5S71RmgXkk6MYbjinn
QbnpnumJYBftDjEidx4UAtd2GyTjmkGhb5HrSgVXVyrQoRrqJYJWwZnbygKuRm/twbUhQH+F0gMQ
Mr77YdcE5hJZ1cCbI+Sz+BhslrHaQh8N8sZI59wAMzzc5Kmqz8yFQr1kuQvxHVCgmHEzHsrAvKOW
q010Bt6SbNe5ujxBD6VJqKMwonRjVoDfeWFTvM8SZFm7Yh0iqbHlh/G6sLHRHFIGQsLrpZBbwqcB
gmZHsw1jsguTRF4kSBXWvq/iNf2iSv2zMuPiAUpu7EStJgzac1F34P1DHx2C2lRrF4iLdVIG7zZU
rt6FpeHPv0VU1RbnauI35E8/RZDHy3UkVL2+TqRCecshW3ymeRAcBv3G6CUIMoFSpdL8V1Ya/5Qq
8W6dHuLdMgRrPdml63hLq7HYsYmK4YklYtuOvvUlUxaUrItm3JJbihR6ZmFj30w9O/ynaSdmVAtX
gYaLps1DVRw4wQIbo+M7VA2G69yZ2g2xkFEzQWz9U1PoJlGWmU0drq+9oUJQwix+RngtPPXQFDrI
FH8lNW2BaHnp+ihE0L2JozkiRQVcom6aCbCHUtP0UxMpg/icVm06N6NRmeeoMn7MMyHjcUmi4iu1
Iuk4l741n71pmp7aQrY3BnTEqE9YXNw2WXChvgHIxdtm5OAMwBXBqFHfYYG1C0Gw8hQbkwFM0bih
vrxn1r0LwkAa1zld8zC28ZL6qimKH938Z4U7b6sSYN27sOgfVF6koOXK+qOruZ4AG+a7hNkVtHTA
FzW7oJqm5o5zR62kyBgwgLG1oWZvAcNdpMGFWjSowAJ9gQBBf6QmTen53Z2XJo+jpj3J+ia9N3TU
tqiEvcUCo4fcjaj2A2r3L+SCpIy4QINifx3Q5tLcohAACAo9CR26PJbzJFFe93sO6PICDBMBUtmV
u0jqAGjmyraNBTMcAZEtGazsbgpvq6wMb1Etme1iyBstTPKpGcrsiqq7UC8dyHk8FEHk3s5OaYOH
S4N7YJ43DcCUZDpptLsOul6r0JexElDYBmnhrFBwBQxJEJns6ODL+VgL5CoGWpvan97+Qzxm685D
ELxqzW3SZf3ORbXQQyScf0Qy5d8LM0DmwCufctCl/c0hbbynYCyr2QEv3n5Xjdh06RkybJbuPfDI
LGIXmvaFFVVnLzP4C5ObKczjl6oe6ssQR8Bpa3NXKLFNARzfIBnFX66D3ptYrSeIZE1TeZzfjAML
8BuJRYnyPsgjfTp0IQBvoh+h8ouORr9b6Qwy794FG56YD8GKLAFjWOekZbkNswJqeI4dQNY1k2tH
suRJ5lgKxm3U/lMiVmUw2/4pkcaqvDH54rQIamTAZ2On3WF7iOX3waoaFNvp4SHEbubhk282T0h5
9Oskw2q/0VgIV+MjZGPjdel1F2p5JtgUpjaVS2u0gO/QvZ2v3nujCOXytVMCMaWHfowP/KHYmAEY
TGNQWCMWgEL4XteoZBy0KviBPCBv74MrCnuB3mPmW6ceqT8Et9uK8WA60sBMD2ypuGUaHussHg+e
LquoW7+4OPqMmpEb4nca9idrgtY2WDjAz1iX6kRu5DEZUbltO5DF7gE+6pa+k9fIeI7GXBsQZkm5
iC1T3Vq9X12AfTGAZkXq1FVVifuz0uKkv0bwKA3uQAgIDvPM/u5JXx7p5dQ1cXCBDNq2FXjTLxsW
9Rsw6TWr61JPD3BV1h7JpEDTtzF9DpA0wqMycYe3MKv2IN4xfliOdYJw6fRFgllg6aHe/wa8WcbO
6cx+h/JSoDb1IM9B3WJi1vtpEOXNFNrFIh0Lcc50VWoaAx6tIAk0tz7sjnQKucpVfig4uBSvJDOA
hULXx+g8sKuaxYE6Mtxe6zKzkeNnIZRcO3M812BIe+l+VsrqXiI2RODIBStaUAf8RYL/a5NYatiQ
E1hb38cwt7ZfrO92lO1UXcR3Xc3FA8s5gPGZCfqqJokfMlk2JzxxvlDnJER1BkX1uRjc7MTHNFtB
GRcCi7oZdHgDLuiUDqGR4BGme8YhRY8H4U4t1OOuydg73wCJy+7s0asvGfCji7YPzFfRDMaqrFmx
p2aKjAXUMdVTauktGHC2CwFmmNcwqQdgK0x/7wk/OaLq1F1iObToUimfpzwSZ9MYAxDoAgYAIdl2
ZZR+dCh1U7tJ7WZGtTgjXglNtKhBMgworBWobMSBmh9ulp4NYDFwoxGoYGq+obIDDFtV+TVwEVPX
EfPEbBSQVp1/GYKiPKEizl19eCAlgRKARKmlqz3CFpTy5AFNovJrVL/PQR4GFOfARQSOZDyQzPsW
ybT1VKMGZChr6x6l9NZ9JoNNgyjlDXnkccKBOAiGBaJT4Nn1Enda4Gkz7snZ5ijMlmMDzBWG0ohG
z4lwZLO2SzXly8o1NkPvfGHQ1NqnoGNatJoZxpnC6khNiNTwJ6eT781oGONNjFLl1VBLd1cVEAyj
vbqLv3onSxWvaCNPvdSk3frV2W5VeERQJ1lQVqu1W1AFJ0W/iRvfAEg57w7S5v7RBGprzo6lISi5
BmRYaQDZKXXWjEO8HYEBmme6DvhzTkSKoEq4SgWWPSwD0E3kfXobpHijDZN3V4cFTMAQHAfmv11N
feJCEsHO1TJqsy5ZeiKXq8Ro083crqJJc5bHfD+3rRAv37osLjRFmbvp7Th02B/qwcDbzfNnKLEF
Sd1wyOJjHqn0hNXO+2HyE4B9/myLsuqPeXMkO41ow4CDRtUkqhl+8TTYfOpDCAZ7qKXkocEWZHN0
B/795bIAKGp9pQGhM4TRkUYF0k7E+cPkjM7jIAGTGeObThrOI1m4Me1BH9HdSm3quVkvkqrzjuRR
ICOxaiSU0BqjcbGiQqmkrMEhRUMFpGQPKMYKFtRESax1+S9X8njd3caAuDTIwgdd5qBSeqrzY6sP
8cDR7kaRAzM05Uc6o+7S7gaQE/MBvI0fYyJyp37yrKYKfD5/nlK/0fT1GlJa8dbOonRFuuH7XFeH
VbhPVqwx1bkDAP/sZFm6ykzGj4Nb/pBh2p0s1b0fosTuTmRzffDrOXZ2pM5Je3Rga0Ac7cOFegZU
0IHSGbxquXF3TVNNvSeO5lh/kR+V5TbSDGSiNBUdjBYUldqLWuRKAyfRzgPnjNavua7T/z4X2T+u
eJ2L/boizcyKgh9Ri43HJx5GdYrKW0Lw+h9NbHfYU9LisXLtxXLic5N6kRAXGWvOtmOo88BkuMer
7dCyBIgdss2nPgAq+8SyDmSjQ+FWqGfWB5QZgKT0RbTYQYC3S3rjkwH4vZ8YL1Vbl98K7r/4uBG+
gQp6PgGedD75rcsMB+8ZUhkH3V3okf9liv93H0iAocoL/N1rp3OcUz249oKIHnKRiU0DndqZHYJ7
UHapKtO5tPiTn5n/GE+Mv/xtUOizZmaH+PegIan4S8Tt+KQKFF92uTHc0qGNvQxamcurZUIg7taN
9YI8FVr01dRslkVlba0Ye1RXWeOnoVm3NMK6DOcpewtcHeaggxL6Cjqmd1uHwtqmIYhgyWYjQ7lo
Wq8ANWhRrXvU1O9DT2bPozFti5oB1KrtJk+Dq11F5bvdA2Pbvga+7tkpsYf8sF/9f7eXNerXKHs1
J7509gqUl9BkHudkWQ3a2lMXNI/X/FnWs3rbO/6wvObPFFKYiMLG/uaaFOvs6EsW2cORTLNdLMsQ
FWWUc5uMMD0JXj1eL93hgbOtazEur9M0Yf95auoYrWyemiYyQeV827lsOVmoEJTuhMBgBkjKJatc
d2k0MkcdwBBe5h48ocY96lqecm0jv4aFUFAEgmRLM8xjaYKPWRTYfVDQpCf9OGB5Os90NV3nrON0
i/eNd6RO4MDuEyfrTj3K+FdD7mHFrRcy88oDL75qtJGa1SYfPNO7MhtB1aWbtFxxigi5NhWmR7K5
PggOAAq/oc7ZTc/rIhW+udoK9vM6rTH6n6elQYGBYFaiZIp9FJZBNG0PRmvqpEP7MW0osVUYK6yq
htZw9lWLlR2tZ/wIOAhq0nqGmq7fKxQiITVxbVIvatnwe0lPfoRdT48K4m04TF+DFluiyDP7EwjF
scajtqeNdEaHOCwgEZs2WxoagmUdrw09hNrXGcISBP+8b+7/sM8zf7rImAXxwvMLtUGIo98PXvTA
7N588yDEGoRO/D3vkn7ZDIl/geBvewKNB8oJxzL4atVncnCgSrwsPXDK10NVnQvoiKyow91yaEx9
g7JzvXJrFZ8DEeUXMQF7gNRW/N1lj31lTV85itJX0LEt9LI53CJFjNiDhHAn3rnjW27achGnPLot
Cte+UAe2AKit0B0GSuzmjsoA/3LIUEcx1AfPEqBWdDQEapDqnmyqdYCyG/vxvkZkcMMjQ92EmWA3
VmPeSb2oTZBKopZqDbExwJgPRWCIPEaexw6IquypqOVa6EJNqDs7B5Cfz53kT3Y6jEgtHZzY3f1p
19OCHdo4lFa7++Sv7XSBdDLEEQU5c+cfw1G9i/yxqeaPd623ITdAIovjVGXb67QMmPpz4qtlbcjh
7LpI6AzA5N/0IV7XKDSL72UaAPZbQrFhaIJiadlW9eLJBmV8qsnefB8oAKWK70EK8qTC7X52drFK
09yDfug9kkEJdimZXFYBD38idQYYd5Z+G+J/UKNXP9ldN64FHo2n2izKo4Xs6mbybSwqQT6wiHK/
/c5ZtDSmLP8JDu7nzhntl8AYENxH5P3iGqa5L22U7nvYk90lhd8vVWtab6Pd75VrZT9Nbzp0Y1C/
AbQJgS6wH3qdXAjVTw8mK5JtaNfpofZkemP7IlpZQa/egKTfjlWa/TBH8dplyfjcq2HE7tMqToHV
2Sf8ssu113vli9chHKhdeTvtY88Xx7qJnWUVJR0osB15jH1remil9QCeDucNGs1Qcwrt9gT9sOoe
NG3fyI4/BlGZvlbnArR1d40UAFLH/soIUFwHAszoYuRFfK4tgc0+5/23xlm7SVx8B7gGMlnagUl3
3KKGUqwTlha3KH4pbssQBV4IOFSI1zv5rQXtNX9R5fjEU3ZDJtRwGchMq4CLxWCUu8hok43SoA/8
q4075mfxAmFjdeD6vTd3hKgWmMLyllrCDctzzsT5Oigr8dYfRQwSz4+JCiSMV/gxJRuDICJYUL9P
TD6esOQi95vvRPY2aerNKu3GY5svCkdTvs3Eb/ORfOjwqV0N0XSUwLp2ln+AhM3CccHiUWb8MmMW
JkhjIDiQbAjjEBVMnlGg8UydZHKFdWa8f/eXQLgjTRY5R6PxnSXRUdhl81rGtnXPEDQ7/cXe18Vn
e8LaVyeT7/41AEBLYq/AffMahAm7HyJUU82RrCLs5Tu/K5IgJ88FNyhhEqhULQf/Qtu04J4I7Vt8
MeVTD0mmXYsS7k07cut1woM36jzxDa8w0KfI1DiNnTPdQKXaB1EGCpL1SOR0y6dBj5QlAkORW80j
ycEJUQRGIzkQFTddAtFx79dIuqbpAaJIIx3hm68S4CNywEoPtRfROo8a+x4I8WSDf0ZwUmkMvmGI
V++45BXyAoL/D2Vf1iQprnT5V67d58FG7GJsvnmIPSIjIvfKqnrBakUgEKtA8Ovn4GR3VPetr8cm
HzDkcgkyMgMk9+PnQC1cM+hRu6BXdR35DdJFu7EKpwQ1iWILji77W+ahshCI2eyDP7FhEzmDc18O
ibXvp747BXU3npFnh/h4WNZPNR7zKM/r1ScsI15iCXDvSjxNugFjWBVWs6qI96m1mFr/7t4m7f7H
vSUV++XeUsuCyO5c+0WlW8K0xbp1RXdairPmJlDz3YnKvlrHekIdSXusBimHFSKroJCjcB1vwnrr
pmAMWIwB0rZbboS1QhpbYdfahTsDMbO1MDE+dTK2ZYp3dOKfp1nFy8wHpVm4axOInYeV2bsmVCcL
kJDLEGhzoTM66KwEQ1kcBJtbR13HX9OWxauiCc3OzRL3yMNKPPFxLmkbQfUL5MkZJZ7VG3mMnusg
v+m+ovpnWEOPPTkZPErcW1r/lxj/ckpOE5woBRBmqb8bjMC2H2x0I4K7fshRgxLn23qGFbdu263s
DsjAHrCgl8AHRNqT00dyixloTv2qQgSux14jTbvu2s1ufYJavnn479wMvvl7BSgiZKxC/doUxR6l
3Mjr4Zu3c3wx7Yu5OeTVOoNuyJtUNTtJJ4DsuDWxT8w3P8Ys4g9INJt7sGmjYn32d+0oWLc6ROZq
nrbQak/+Yxa+T1sibnyYClS2g1obDLs7DszYGtnF9EhbW2pWLMuOy8Z37kXFRvpLE7HM9JjVDJno
GtWlnICrSer3K9vu/W2kInb2Ce2Kl0Qf7FCe8fB+RajT3CUd4jT55HRnFJmAXqIAUfUZAp2xs0sq
FJWXoRl21E8HK0y/ZEHl7I1yNGpYcEhV0l/Kti5Ryp/7YJDhgVmRMS3bdx830HpdtS2yv7M3degw
MeC/hNKCrJC8hda6vughBpgQ+lLrroRE4yCB5kfqHqdYeXU7ML51K47QpFmRsZl76IwDKXMs6/D+
Zq9sB9QfS692N3YFoKHBysDHa/yupS8avkLi0kkP3zk6Ffy5cvMMCmeIm9MBOap8QEj3j3YHfiEF
Xn+y/DKS2pNMbWiWr2mu2xgICSEUPx+cInS3nsmD/Ap6sG7HwAV+rezYvTD9as9wLzqQmc4mMbjr
IBvVNsVKJcQeJObnKSnW5CLJNkaqgX6P8La3GZqUvWJ3IkDTx7VaWVAlO0Xzgc4S6XcKTAoBjNjP
RVuydlPjAb47e/mhB6XzdjyQD5k8v/xjNE15a5MPNcuy8L31rSeww3JjBxCUbAYkjAaVvh8yRCMb
1MujnRteg3Ao+bHYcuohd78Jy11fWD8pAvlLkFKmKVR+BMjTO6DZz9g7/hrN/FtwkwZzP3m1UusD
UNDuxbHADzi4YoRS/Jhd6jFX4F7S1iOK0Jx13QkHMZ48WYExUn03idwCpKiA/UghXOPH4ofO6q9l
EnQfmxF5eysQ7AkLHg7uyZbh71jKI15aPVhwGlTzh3Ib4OWK74Ov8Flkw3heTi1XWye7wZpKyRqV
RHMPHYIByKwRtHgGu8EudVC0BzqMTwBePkKss3nmUxWdUSzYrMluaZAvlo2o72XsTg+Rb7B+mQcI
cAUgY1T6dx7qi194CTndganXpJyalQEj35kO42AVZzYfbjZq6kG3az93duUEQPig2ksbJOVrBBTs
U8vjNXMaAVzLpglU/uqbrnxF5BXwxko/kWNS5legpPg9tZqs+W5UPS6TQK8OtKq5wPdwnrOcN7R4
EA1HauaTP22ABfL21Ox4hfQgAtw7ao5p3GI31vCNO18UXKHpEdkNd029yMRbp7oEvQX18qBPL12H
FSr1MuM09wgZPFInlq7pqvJHdigsy53AtiwbFGQ0pw6LA4SSChlf8L8VX+jMGqqP4MseDo5d+tPK
qeMeAfgRTPB2gY1hAWXm+YwOCVQBTnGKw635O7/bMBpBLjTs1vz/n+p2yb9N9bc7uF3jb37UEbaD
Pvb2cywgsmxBJaRc0entAOIPf1O6lVlBKCG/u3WEKSjp67L4Ywi1b918nvHWpLO/XyDvkJG0Q7Ac
/vM0ov7zxugqdCeL8XZVMgZN7ZWrwLMfJ51i7zbfxG0INRcXOqUhVZW9QXmzPlpuWj50kIb0kQo6
q5mxkw7V6AMFYsXVenTcd9tAZ5ncWRA1uozzNwDYaN3uGi1RK/HnWBpRZkDLmdC53OwTQ+32lONJ
RFe9dYyg1xmCQV4VF1iZa9EHW1ml0Xq54p8TI0qFwm1weA907Vwr7JJrO9ssU9FgoT/l4SDul6ly
bVdbkVr14hJZ0dUFCdEeDBP6FGimT8tZmPfvZ7+xkYvhXpjji41xdFB/nt1swTzNbVbquNlqsISu
Mw/feNC7RU9VH4KbSoBJnZqxL6Mn7UBCe5DOvZg9asirHUTn92vqrD0ePZWItxT1wC7LoEFDKRBF
PIh8ASKqdKvuueteQZNSf68m/2oFrPru6fAqQpwoWHictecwzcHNFLH4GDbmlQDpBENPZiw6IgGL
/WYiD7IX9XSPKvMVG7EhyP3sAQR63mOWZuEVD6QttehgTWBzzt3uez8mEpm+Doi8KqrbNQ9isBiE
RXLX5N68n6+DT92fZzKz32101ude8EmIMV+xsgg/Lb3JntnRs9RaPvq+Lx/Bex2c2266IxPEIeRj
ByD+fYxnGVTzTLImt75/FCBjeiAvOnRNe5BuOVyoZdJMPjaqfCtDBSaNeWYymRacFYHlJMebrS/d
Zs0zJvfkQh25LlB0UaKIh2w0p6ghJ5p0ntzcrpqE2t1LAwbq23yJmzvH0DbAa9kcN5yVE7/zgu6R
htGvBFxEDaXS6pfZ7Ro0vNlyC7dfQWJHOYD963ozqbh5MFEozrc702GcrmzQJKImFR8Y+bZBE68s
Kwh/+a1qJwaM1AFdFbnQIZrAAdLarb38VjRp2EcQ3SsKvb5dlnWKH6wauPXbb9o3vXVifPh4++AQ
IAXvv86Pt7szyo/uy+QTzbX8DSNTzVHX8X5pTpV3AsPGMBfTDMfQgUiCVRbmS9Z2L05eyJcMko2n
kDEgdGc79Oxcq+yuE9bhAH/ydteByujIi8p71SC6IycWOPa6C1hzSV3f2lh+Waw0BPiee2N/GLpR
XYa5FVTRtANWBMzJdWQ/N4FpHjhIrzou7Wcy9TaovZIiSe/IZvqkOhRpydbLAN9Jno29i7W2wcQJ
iB7W1X12pMnBiStPiIrYK2rSgAj/LFZgm0cy9RNCibnpmz1NjmqT4py56gd10u1aqX2HFG5yv1y9
cwegzdJgS5PxUA5X5lVX8qdDlGVfShnaZ2oZLA/3cej0oBPBLzRZJnkEUmVDnWQqIZG58prYnKgp
p8o9hCmCdeRCtzCgMo5Nz2SwQmi8RPXEDnQDoPVgp0QbbCWxpxrSN5a6/ePkhRqq28P3eIiij5B2
H7dQBBwPiUFTaGsD0i1gNLMoOldNAQU+VFB/BE+hB0rcorur+hTQNedxMfdQ4NN1Db4QxGjW7ztu
UKgdFpzeDZsvkfq461W1+gWo52YtxMRt98nCbVdJ/Eb564Spr7rV5UuFJNtBt5D4QZQ2epkdKLWN
NeBXr/1sIcj5NfMBgJSD91O6+X2Xj84nnXUj9EAd9Ri4ab/ntWNOcR1IxCkkA2ugZ17kCGVcBYHO
b/NwaJR6P1MMDwsEg/EvGu9iN8e/Rs5QkjDXkafcArOFLVF8lgvzARoV4HKG/eY2zNXneRQijYiA
2uIWoPae3FAd8T7bOLvdZkuzbzERHUDyeATNN8o7rFUxfi9CAXRp5LxBdrgGKNEuDq3p5Ie6985h
ZYuvqOfJ1xXg0VcdOuxS2iNSa+6Yfv1z5JBDjIJGlkEC2Lbrso2VZUgQJSr/QGcqCeRyNvzG9ju/
hNkMz80q/yXPZgXueAdmsMMvWb0lx+aPz5Y/BUdKry29IbJkW9+qUWbyZ46OnGmWvG4PZDdZvlIT
ErvXqq+qfQD6gTenqBY+qyDn9la6vDkChQRx3rxc+KywloY960Cg7UTWh9mfI06GKjXAFPyxBI+y
Uw3OdsbOr0UQgQe7FvK/aQ/rTK/iVMd3kYTsCKAysrwWk4+Eiz1sqAN5wvKaQkPQ3WST2QBDFd/d
3OLRF7sxycO18VDNOQCocaeLvn8Rg6O2YCkzu6U5gYjNCxrckhP2L3qwJxC45mfqpMMQgjAMRV2P
1KLZjLTfZ/Ps4X22xLWSXa9Vh4gXd+SKOLMgP3QeuN1cqdWyvD1kUdGsqUkHBHlBzJm0V6+OANic
PVoQiK29WUqEbL+ZY/GYB/x1jt9dxa2h/Vr14J4Uo1c9W9K+I26GGOqkB4laq62ZvxTQ6EvnWPRw
X0O0+9kbpjsG8dctHo7hnWgTse745J1bWbofGOjSF9o6rcoTWCirTQLU3Edyi/PaO9ss2XOn7FFU
H3ylb0zbQriiRszisWOsu+uSnm9YItOvuriUtRt97iVoV6duSk+syNXzPJD6G1lCQ8cBXMhNZXCU
OeYJWif4niDgI0Q3fEW2dFj3XiQeJLdtiLlOYBl1ywkiyvLd14cii4Yco9rYSJ72YOgF94fHNobO
XGxVB6U5wgU4W3rnM1d88TsDFXeOMqH5AFJMnexbAHr3fuchKavxJOqwjAC/fzjtIzxnHusQqfWZ
L235Y4hu3LQBgq70t8xFnz1CWW7W4HrwI+Z/zsG1CzHF4bMzGbbWMhugpZcMhy7orQNDpvN+QEn4
Gnm56VNtzJk4tCMF9s60HD6zOoccJOovrCErXhRK71G6jbOkqSAbikfyi5Xpd9utl84UY+12UA2Y
gTw8KFGiUZzoluMgz89B3XxZ7nj+VYIKZF/kUQh9gGJB9hoV1bksreglA+HTCU+U+Vs4jJ9ne87w
tnCE8E5BCKqUv9onJDJWpd3WBzz+zAULfnOZ/GCAPrRX7qVTpauamWxcUU8o0mnV1b7Yl8MIXTML
Ogg8moNac/NmC2U+HoBtax77+dCCWB/ZC9ioSR03W9mG7a6OnX5NKDfCu2EP/Bh6QXwkfNvNboXZ
tGfADq9yomm9KVtFbvOI3Fq7VRpPj8SynXslfWubzmdJML6fke13vQCWgj4HWMl9hv+eE0fqYNdO
YfXaNOq7iyjj97RudwjEDZ/tIpYb4KfGq+YckT27bHcqD4O1oyZrFfPCPnNiRKBAMbV9ROSwzklO
ZKJDOEeR6QxpCmi5VhOEaAFe3WWhRrXyXHBHIC6ygQAA+jducEEgp7xG8+NXaeeTM3XskHk+HsmV
ZeTRYxbeErWEBnrfJh7EdOzse4xvBXcC/0sViWxj+35xjSTjd2Iq263RSqPWG/XiUPP87rXFz7Hs
uxcu0m4fx2VxTAofSmnzZOQxuVBcT1v/C0L72SYOJ7UJGR8PoBAkjDodIqXqbRz6zpaaA4r3noJ3
B8/190FRAC4+ds+TilHaL9PiiJwGCgyh8PAIZZB3Wx1erDg7KhFsf6dZEbt41c6d05yKD5VgG0AW
B+sZ0TV8CkOaVBuq/ZdIXR2Q63XwCoPKE4gUm0eBYMxioyZ1AN3eHdy1FYIAofd65xVl4P3Jc6qZ
m5ojfNhAGuLWDECgiM/VvWRuAoQ0D6K1nBnGIdX6IWib5Dn0u/zcjzJeE6N38Iddl25+Lt1ZngkR
+C24fHOIElYrfG3tr+Db0MD8O/lDqIMRXC/4Q+R+2j8z3oBwaH7UjuLdtxdgNHYdLZ6EDfJqHSOR
hb3h9NljUOYxenyDXMy7nYAY4Mhc7OQ/qSzeJtaEGoOukwdvSMUOSQ7k9fiE5yJy5WC3QVGIzPOD
LYvuI3mILvX2GcT5VlhsFeuFer6zmNn/tk3E88iXoUrG59HBCUANJ4IW6mf0kerm1yb1IuI/HOnz
r9PhP3r/Nvbm3M9T1dzS+ymZTsOIpCuk0Os7gwjATjW2+6wACYPMsZq+l/F9ZYb4hzvVP12f81ed
29hZJiY+AwXeLGN0UVlbNaJSib5vbPSafWaJErGneQ2k5wXPMB/yaHLXjH251Uzf6qorkEkcixri
Ph4qr4egaCFQPOr3SuybHzQZsDbvi1ePtQz/p0MDbprC3eU+wMWprKsLiuDVFrCn+kMT2t+otNEK
vuGxJb/fxrB0Ehsr9j/pAH9MqloDwrje3ZpRa+od5JHFLg+T5OyPKL3yzRuh38uyhzSdiMcr9/hw
djQ2Mmkd219auTi45pkZe4VsQQ2ECL4SJVaYCAt71ZlkaIq56c9N6nV71HZSL/aKziv1/m6sDAQy
F4UCgaqlrlgmYF0JAVqnNvyu1gxLzdk+NAEIA8buU6156f7UMuRP0KPdgOE2KR5FMhcw6PQMpm7f
+6ZQQ7wBrYZ3b1VQ/RutUL4medlsoSQ1XVDylZ+CSgb7qSrdBzer/HXvB+JT76inIi+9nyjsB74x
0t9F/cfwUGjAN3rpgMgf7wrwI0QIxUTF2e/6GOgB84G+/mR3PBXsw6pZ1Iei0SkeUNt9pxSEkW6C
REUlur2vBchwJwgS3TrsyoPgh/UABhswUVVA7SO4sqr9dLijZjeW700qPcTb4dfe8a9N6s0YysP+
27HlBIxOrYoNqG3PfhuqYzQvsIBGhCIbrwtxoTYdZpe4nNQxk2F6trH4JD6DTA8/Yr8UD8FgvCc2
ySuRIbhqcPeAjWY78hqL6Qeq9JIHrG0XLzI7owsvk8NrXrn+ORf4KxYv1VbBTvPW3SJCCYCwadhb
6oIbDt/r+FGJFnzcePhfUCODHFTcCwRdBvcyASoOccTWferKtluXtjIfs8j90keh/OHUHYbPeSg/
r7FVYvJ7EEFo1SQ+gyBbgu900oIbZRiRJunt9BLb1pfcir1lQdlLuziXmfhCyzTaIHBUua6428sT
LdYiD/+DKIavtsTmRbxe2sT5xWrwqpiZv8jeGY3SjtnuDXx9cyU7ZDpzvBiiegXC3mmPopniLYS8
uLK5+FrEKIMOwcV2zXIxXDkKqAE16MTXDNIAPgP3hhOm8f6vI6WdTg+qcN8UVjYXUDCpC1a96oId
SHbwjfWBu2l652bpLnGK+jnPs/4hkCEALQOUQQ1iLusmZuxAvVbvd+ck4Z+XXjYG31sUf9xhcYRd
S+BZkLxEhIx86QDiup0/KOueWmkdBZt//+t//p///c38r+RH+QAYaVKqfyldPJSp6tr/+rcb/vtf
1WI+fv+vf/uQNAg85jLf9QPbtnkYoP/blyckweFt/w88S+rOMVYP1T8b78khxh6BcB+oGX6IhLYP
qPfGvzXZehCAi65/mbqgBmsxqA6DsLIfsx5ixN1QF9/KtD0hQ+C93TwAxEgQbYjTQzjXyVGxnAZT
DuqN+2hLlXF6ViGiM+hwQN1onbRtsaKVt4sU8lp7o7xq0TkP1MGwjH3454/Bjn7zMUB2F4FG/ATQ
BP3rxxAag2Q9Z/r6DkwIZ53mWd+AQb4Kldj4W7rOBNITPpeWUE+euBvPuDW2GzDd7DSiyoHUoA5R
gZQA251s/c+37Nl/u+XQ5jbn+MtxlzHPDry/3jLgwjbUItLsukSBJmgMg84uST/jxZ7PKyuUTMp9
HUH49g8zUTU1NuLh/2lOQL6xmJmr08/gS715t1kHzdm0Vii03dK7qoDy+KvjoyCvhH6vgPTygHXr
RklbPFlJ/X4GNktvM2hgdVRie5txPrv5KegcrP75Q3Gdv34oyK0wqAKFoesGkcd8j//1QxnGyaTN
5MvDGAOv569dMOv2E/TSQmTF8RQIn4ZpgCrSjBoatHxA5qL5cPOILW/CIt8xqyGJIb3hAI+SGgM+
bgGWsFyXCaC8pXj2WVGfhrmXmnRIsJsfA5OchcdAOP7neDX4EmBv2/7Khrt//nWd+W/8y7cXvy6+
vDxEqZfnhCGAdX/9dYGXKUZsR5LDAsRzIftIYqZYoEVQgVTYfaIQrpkPJMpJ9n5UACbOOswyABVH
onuwK7AQa4/EcfcjCLnEFiDiv7Rv/QTs483/478ZfyTX/+sv4zMHv0kUuQ5zQ4/z4G9/OwZppjJM
RbvPtfROGppva4R7kYYY/ORjWkTgMQB6gIcN4K4eQAZkRxg33IFQA1GEVImPEStzMFb7wdXGwvEV
gvBrclOlr+4SEUFMZJ6t9MEt1mYDAzNHmgHQ1FUnbHu+ImKe/Syqa+TP6icqcbGtiPmnmS9qjce7
fvLivNsVrK7PXd6HJ0QChn3XeNMDAPbJxoEi3ts8T9/F6c9pep/HsUDXEWBHWFVXOxGBvQINSH8F
WuLCE1meHHy77VXNPY0y4kRfJuu1QfHUlbzITM1R19MBEPYvZCcTddJh7Ot4Y3d+sF6uQMZ2nrK1
Tb/SSiV7sv1yMR52ez1m7d0vtqJXxblj9cYfaoiG0BC6lA8E397Jm+JXG/lYflPORPb95nd3DT2x
dJVxFu0VtGqOCQOVRQ74H6Q4bIBsea42gGw6/jmrHKy5pB2D60Bb/R21Sw4p8S6x0y13x20etwGo
8Sc5rsGChTdK0BXPoRbhZfLi+8ATaM0mncf2qu2YD8JXv8AiPPHuLK/4efMYfPYTTGbQxdWeRFIe
I7GbCo9dCK0smiOaJwL7HSpPtH8hDy+v5QELHKwi5k6yQdV82ypLPCxXKqJxV4zjtFnmSOtjnE3Z
fdjs01ai3H8e57Rcbe3IDrfLDGVcP7oQKblNGtpTugFat9rTrN5Uxdc0T04c7/NyDUwnaEWreDzk
bLlOl8TeGfy7b+RO8xjEZlYd2FBO1IwF92boFZJz8y3QoU5QFJUHzplGJTyxDk2FvwndFdlcB5gS
BCyu5J96KSqsYlts6LMZTfzZLdv0zFHgj2dMv3OE5z2BrcN7cifUM4MUNNp2gS8UtKHlCrS7xSO5
IFDkAocISZnUccqtk3ndPupBCQXBxnzIc8iMe+nRs5zqQz7FWICE+ReksdpN0JXOHaRjzJPV91/t
OpZfENzGUkJ19pUnkbx34ilYUYcKzM++Dq3HNC7lGULh+YYu0PvFHZ9zUmU/XsG3AC5Cgz8FXSSP
X8oqckGhY/J9Xg3RvvWs6iP009Yja+Kdk7fAB0dYi1vd3ZDVWEBqpBvWeLpkRxvcUwDK4yOrBsVW
lUlZvY7xEIvtRD1Srx2k/SZIrWRPTWFFCEpDPWeZqsH/cI0UxpVHmj2D1TTdxc5UbqlZq4bdA5d6
WHw7A5A9+B7LXdy632i2sAqtPZSS/Lkyx352LOM9Fe4d9S0WBThLgbTFcqvc6tTJdzX4cuc7d/MJ
j4moAfarxUszbf+45wrExhl2XHu6D10y7+x66v2eh4DfIyeslnue/x12KFApt3TV3AcMYYI8MbXo
KnTfnjMMy3390z3TINNa/3HPiWzAuojN032nzG6wpL/XTXSssMECkFBXiM5ZPZYWdDrmukHusXM2
VRr6h4h6uFUCcqpycPMvnh2QOZnPE1Dvz8G9eY4BafFdnPI3iPlCDYxsDBwx4kyni7XqHbZCviRW
ltyIFC8AVz5nbQ1QToNSfSxB8meAZ/PnuoCsyBA9kgMiP+4WerbYXs/+FZPOEwaTIw0BjTvfDGJQ
O7K1HDt+na6hZzMeyz5fvw/DvK3oEFzVEOFMnT5/hshkdz/awf7mUdSjxq+pywPNpacugib2GqqK
dVXdkR8NbRIDTn1m2iPZlGHDefSyT1M96SN363xjM57tvc74JyZVcUlMg5W62cSqOnJZgqOcqWKV
i2r8ISaI9IbtzzGfvg3gfPrAy2EmhI4VEvtgL5haL9zbTpc8mhjFgKp3is+OzbHhxyBkPfd4Ijhf
Mt8Fm2I3FU90ZTOW/inLTHAEv8O+4gFqRJ0phBCr+OEOTo29rgWGkoD7lxRvjZ1XJTYgkdA9G2Ud
rVmMwJXVbmsP1VU5QmVfeMKu4EGb97DsQXCDDzlDtEekTvnd0sm3GvI8HwPD5Nobxvi5BcnIBlya
DNid6f3aKMWoTn+7bqoT/ghQC7CPQgwfkOoFSt1GWOgv14POGkCZZVvtorECDR0o7HYNCrk2cQ4e
ZNXbWHCPvf0F6MpV3Dvtp6hFvYRA6f+BgY7lQ+QFp7qYZ20ie80nsFW7prfvVSpRH0YjAUGPRT0+
x5FdnUIogm1pQKH2k5Pxz8AH5WA5HtojsBb8ZYqCB+qfgkxhp18PV1ExcwVEFaJ185WKKEG1the+
4GvXHQ0TkE92mvhz3OyWgS7vt46eypPNNDAFovm43AhSnytL4YOT2BBcnLC21+U8IaLPpzLV6sPE
xXhwgOffFZ3Wn2Q1rsjBcgGyhABDcYcK2vop4mAQp0u1PhD4qOHwHxIEss4BaEw21GH57S7CU/NN
c4iHcvDN7IU01lvp4S8/XxM8BfVmEjzHPhxhWwhd1cvHVUIdb4WgZfIUWKAZjmclKBrRZAjbjq34
1E1BsjdT1RxAJTt+mEqQ5c4ftCxQHAMWk+ISTFaEPErmrCa8kl79Qr3WI2hYUwSFDmUiwf2+RC8Q
wvBRAANAY1AcqJqPOuwkfLYMFFbmt2ljZf5TNR94jrVd7WbWll6fadSjg38TgWmXF2pVpNO+RPHm
mgaRV48U7Ijl5IVagdERqFMHvIbL0tljmWufAINbhQhtvuaeZT3KpLojUVUTlvhwgNhFbg6Kq01j
I1bNCrOl3qBI8o3ljf2RepEO/JlXnF2pNc/oIBT2quYZwTEAdjxM4de47h+I/1xANATInjMSiPys
/R6r0742zmEI9b0zdwCwCCTgL92WqQ546AfHqcogRIDgOj/HvvPH6SgCUCVP5ntifx68BIxtui/W
0I125VqEoltzvCP34JT15BqaGnun5+61BWjoaWqYuLgFu393VpbZ+UYXm6XtKLDCOHXdga54nqxV
EJNh2WOeRvnT4PvJnS+iHzrI0edoXmydrsW/GV2o9cpvuursLeAEbIuktYty6iB7yxMr2BZWBMXp
uVkP4NWLhazO1DSuc0AiAauoMvaf1VRty1HJt0Q08uLOzOxYSMs3UF7yfcPi994sN3KDstvxSL09
C794pWjuaaiVbCeXAXaS19UDgi+vdJ1CefWJbqqY5wfu//c3Rb1FYy83ZYGmBYsFWe9jCNmeKVW3
JO3mphpS5D2xk1kqPshlqQX5Jb2XWLFZnEKqCLlNtDjRnOns5BfFtKm7ZIstPerzo+wZwbzp1QVk
QXaAeFOLDSWWaKDUoxa33aM7Mbm08mo8u6hDfqC+uIvuUXTN76nlJOy5Bj/I0kJq7E2b0L5Sn0qK
r7bw04X6DbqoycyvNFyWS7Amn7W04jMRvIElp1mpaERUb765WJcoPLFzfke9Cu/5lV14iGtTL0T8
8J2COjHXCXsNwihfF+zSBY08QraqfJmCMNtLi9kbaiY56y68iT+GLEjxXwyxmWREyTh1sg6XKt02
OqnWKl8gslruVGbaLfUOsVuc2xFPtGVsh2I3nr+Qa6HAN+dECRbu80WFHvotaDvzHfVGKKM5AcKR
N0N7zV3wQ+aysDdIpLVXv4ZYEyKrOM0Ehx4JaDd3i7EWEbrq1n7Iit47IvQwgtd/noOhrK1wi4/N
II4gnQHLgYzVsx0NxbVOxZVBx7FExm/Chs12wQk99/pp293FI9IGkA8tn8kGtvLPPuQ6z2RKowHK
f/NGaKQJRhvQE6ds8fTFeGMj/h0LKHRQk0Y41U7Inj2RxRZY641+LnfUJ0Y5PCAMsriTx2CgWqYr
RJKoyRH2BPti/zSF5jPqHbszmTsLuSn8g/YnaiZt7QEuBswHNekwNM6L2+X5ha4UTcDIpHh7AXeG
G6UD8zcgUN3gHyV/GDzDti6D8C+eNPVOdWW4oYF9aVtPw4/lt23raNqMqBhAbgWzTJnr3Ms820NX
Sj2Tu68mtXbY5LzfPk887IH8t0iCNHwN0C+KKpI16LlBz4Zg2oMM5/S6xU83E51JE+6QjjEXai0m
sKauosqYPVDR78NB1ugi/z/2a5SrHEVlwm3uAawyIpX50Ge8WA5xy2fWzPgU6RK1gkULzgJj1Luf
G+lhp0OoM0SiSjeDTOyL7YMyHumcYiNNLr7FRwoz3/qZ1/9jP43Hq7nA5i8vd0U/hps6LcEd16HA
giTubk2qhLw1qU6ynJ2BNYUzlt+vt14a2yK3tmkiZo7cVNF969o/qcQv4AJ19k0T7P0KyzCs2i4j
2CSfOqxCySvOwtdxAOlUUgzRbiHCduzXXqfdY+RFNZQ98g+U7KmyhO/Cqop2Gq9OQCxXYwBsLJDi
5f5WLJ1bTXEW2LZImYpqe3OhQmlpRL1BPaPZjkMpx1UYqQeQV2RHX+FPu9hqxQeIT3XtZmHoh3Ab
2zqVAY1dwDg+NLBhiclD3lUB/QTyBveVesETD5UqkHPmckh2JkGcrrIGUKLYTskuQkZbu+nGB+gR
jg8jSpgekqL6OjqNPFGL7Fw770P/L2XntWO5DaXrJxKgHG6lnWPlruobwW23ReUcn/58YrVdho8x
mLkRxKQdJZJr/UHWyYNqK9NmZtN2twwEq2IUxs6z0w4vFlyGbVeLdjeuRVPRnKOdRHEgW0sz8e51
Y55ko6yqhmHjGar2KEuIHqOxNOflGSO9f15N1XZx1NiP2J11T0p67fVifNRWD7sxX5qjF3aqL9tk
nR0paJHHIwGhtb+s89Jr1/T6ZUjy29dAe55UXxb/NdAorNVTHGzp+krxap4nX0kOSPIiPJS662a3
gnUCzBmNEFbkHBSl0M9FONr/3xkr/J3mhG+L2hE9IpJGlGKFkjTW81gP1kWW+kmxzqib/iZL8gBu
Yw4S7Or2Rj6itja40dNAPHUdLC8Txp2y3t3Yx7Yp0mnrFTthWZdxVMSTLXaWkhUYeSxvuvxICdpk
G1PYLjo2fH3ykDTNOTMM5SpL8wgYehq1N1lqnHG4NKW77LPGUC9xJLAFWQ/p32dW7PX7Lq0/ZI9M
q3/1kMU5ywLLrBK8JcwOHSGQXAu+Q76H5NltrDPvjoM0xNK1oTTJSKLqA9eiHL07iPFfI4As/7lU
OpgrKzsOXdw9GdpiPppImCx6+5QXfffk8Gg/tBVhFNlB1qHKgRQ+Cc3PQW2pmI+Otyucq21NgZ3q
MRnvwrzJw+hNaOljhIRY+MybXhuEu2ar57XFBIQ6GYTUZD/Zqozty4C0/kHSowvPRtfWds+SHe1p
CCX6skGW11ZsjX+HbAiJQiAIXXij/vx1Fimz2FRrnRLRaqbeP1u/+k2ldUGx+IcYx/qD4CzpEH7+
m6fF+lNdeY+yvsFIkLBZWx3UKa4/BNukfKrst6FnwYOOClvutf5reIHU8Lkhvw6TCdohHtLRNzYS
qNitZ81aJ89knWyV/cahEf9udb3x19iyCZvAG4W+VxYDpGMnYLoip3iaKygFa9VXvTwr7S669q7Z
7j0rXV7MLLwqKK3+sZ6koT3KE5z9PmucBjumTz+5kF+iT3pxUhrtIQvZQ8Tyl5OnrbeguOzOIwES
flN7PcgGY9HFyftrhMsnvX3iuRzUdw+uYywbvZy6/ejW2gs/pbIfs6jYyGLWki62CNv4sthOKds0
VgpRE+tYHiv6bhyT5FE2egoq5DV33lnpDO1FXrhJagKra1HYXNgriLWHRHgRe5rdB1ji20ro081b
EV7phM+LakWbAehaVm3CzjS+QftGlyLNq0DzMvObYhdEa5WiBqxYG9+aqv2YLSN7iIh/vvzHIEWb
Vfyndfta4I2mKEnKWmkTRQMnirmJ5cm4bJix7INt2NYuV/RiP5OoJz6OGa0sGq3JzmqdfGWxwxQn
WHJRP85zZp70zFMCuLzzuwrzNRh6K78Qchm+adpV2mHKXqIylUCaZXouykuwdvOLMSiylxz8X70M
BUBPodmCaEg6fDOVq7xC1fW/XlYW//Wy9GqzsdzVyqhtyB/icvr3ITEg9Vfq9asm15jHsZnGpLex
qotsQCK2uMFg6C8q6kzvRc69zDzzitS7fcjn2tqlZD7fB2zEs7aJfyQOSpRR1bmXBDmf+zTgW5es
DevIsEnS16zufo3UwvxzpOyQ/T2y1nPjcySWMOIHPiGPc9kdYgRHf2uL/QTr+M8GOxG/rgb7FRHn
dlsOY3xtaiU9N8qk7zzLLp+JtJDbcgbz937pfTkqLeePXizxt45g/KZAqegmTFKrmkX8DiRz+pS0
oQiiPKt/xKMLVYfMWRoyoypV+77EXg3xrhUIpDvD0W3KDxb9+aaeTGJRqGdD2p3d7yw4D/Hcx3+u
arUp0MWPItecICyt+EHrQv3guql9KA2NJBEgCryWxunDtEu0iJlbcVn86JkQes3ybmGtlS8DOJCg
Quj1oHll+aKSqgKz6y1BZYrqZURT/N5hecEtW77IHtbkHqJlzh5kld14bZC4rjjK/ks0WPs617KN
bCWI393guD/Kl5JVrpg26CX3j7LUCcMDNIYYrbx2HDfKzsYYC30f3owdGeUVotJ32Xcq8+aWxxaw
/VgxUESO8xdCV7chK8rvRtyGGxNe5qlx3fpNW0Dm4Hn4fQ5nJFl6kz8FgqzvlfpDdlc0N95PLgt7
WYRc45Td+FEafX3AHqHdyWrMaDadmeQAYnL9WOqi3sqLDop1KrkZX+yiA1dpmMeqKdOntDQRXzYL
FhDOgMh4OYRMhTVzNdHkp6ors7uYB5B6xZgGdtT0B6jYCgnStfy/HPx5qfXV/vMCWoSVS4JDOwEP
QqId9AxISa8JbPErxFPLl/WFNi2bKhqNz25NMf2jW+dm/+xms1g6qqyTr3Msfd1IIv4Rp53nt46G
6GW3mN9U7JMKRL3eVNUTd9uuhb+sD1HWB8PeS4pwK4t2bZGHJ1BwkcXQeB0iu3sTRmPepjxKSWNy
scG2QIT36FQkg2+T8/8dSsIGDSiCE2glnRPN876bBpYA+F+oTzDuht2Udso59Or+DELf3RlxpTwm
M6x9AVD/uzX0N12OX1K4vGPc/FEV6IxOTjcis4OBVBV6xc2p5v6IFtl8SMK2u+ezgjQUerJvJIh+
5pie/hmpuJYZvI9a01/dzJ2QFObeU1akYJLU2t4w7f7UiQXLnaHALhMBlxd1fVCwe59+YI+OIBkx
MUw/hkNqqOFhVppo07W68VrEnXuoaoIQsjgbPAFTJU0+izjVGAfda9PP4hhxl+bo12/UMjFfM3Ui
W24UBfMrxc5KJop2+dnZIV19qHHD+Gy1m6g7OESEPseK0mGdlwn8ItaxlU32pJ01PDzWdwVGK0f7
Xxk+W3MLNHDvqkiJrK2eV8WHSFPmz9bMC5V9NGhYUK6tS5aEe1Ls+ucLNQ6JEHzdjM9WS8Ouy9JR
jZOdRawae7VDDEcWmdu0/dK3cE/Wd1VM47LXrRDl2/XK2qBPezT4wdvN7bF1q+4QzsUrAtLT5AOV
ba/ywM/76ywx7k67TJd/95Dd4KYQDbfKbC+LbYVTVCEslK9XD5Dc1N2rt3TgjKrwzuRrODDc7HhX
RyjYyErZTx6iMvnhxJZ2lCXZaCuIiPT5uEvW8V9dk4xYVJaQC/uqk2edrr7oBb40X9dusdc5u8I6
tXHIjCe7hQnA6RrC40ZeWMt5+PgxFIAcqPz568XCEg3ZWikfUjbk/3j9MWVSNQF6b2Xfrxdz9PRo
uW11+arvIyU/IUD2Jl/569pxobsBgTHt8xrOc+ho4H1XzVx5UGLkcoWH1dm8QgP/qs4yYXW+LOvo
nf59apFKg4QHb8RQ8o26aup+nsquXZUpvugwVZAt/8Pluize62FEamF9yXm9jh317Ipk2ZwVF56Y
p2+1xGVthpiRN2resY74l8uibaUO+yZRXoEURm8NQvyyXptc41g3KstYwFfvWtuZMJywWBVVb77m
RANkfZp703EREwhPeXG0lcmRgCskBsKCViMVIA9Vl3iXZj3IYtdZ9U4NQfvLurGuSVKT4698VVdN
IlOJc02czrmmWbvpMVo/MwmbxMbWBjt0BpwaifrbacE6W3aULVqM98baW6xjv+rlmRdqv4bJ4ufY
JrJOZolwDmujdj/PunIB0pC5Zn6Vh9mMYR2vB3km62ISRhsUKZvgXw3oxYEiXcfKzoky7Ge1Kk//
qpc95FDS5OGuYbn8+Yr/9WJyrNZ4PwggrpE5Qr+Yv847dfW4+HJRlG6LlXTByGzXwwJV3Tay+NVn
NCI1UD1l3Outk6BWZMW4gjXR0anybD+KKHuLw/RRYuCXNkz4W6wGsX/38BCv+Z97hErdbealQ+PH
QwbG6zuCV11UXHTV2ZoGhklfVU6WwHD5Kn+NaPS0PxhlfXXXi8j6z87OrDqbIceWwOr77gHBQGjQ
JrKrE7ETj3Rf4xzQFi/9era6h8/Kqmj3APpWNR7qyvXQNhke95qlbuRlPhs0BxHgFEm0RV21uFeB
7kmZMZHPwj74qktc4TifZQziEeD+atI0NHF8OVJW/qNdltsWQtO/LvefHaf1HcgWeZBXtDX3V91X
kbuOiV32cQvMENGmhSC08ci4TH4VzdV1wlKDzE5Zq+c6CZG3ExRlSx+2er9BGWf2LX7lnazEHmlV
dp2NZJPiol4ZY/tUxyrPEj12jq6XEi4Zm/RRd99lm6wBcZocHCKPwVedbSHGGhfZCp6xmicBVuCp
fJLd5SEzPJbtqosR9/oass4UagLzC7NUvXTHAzapYGDyPLsSjMuuLbGPg4DKU4elhnMuGNrRly2y
D1jOLmi1ATGutbdscMpe25WDAe87z/RTaaVD+xLmuDZZNX4Gnhs951Y8fWh5yjbNyjvy0DXOAlkE
QKLAxnCuYUawcIweUEPBZUMxtbeUrbM/5ub8B2yJwPFWGH7Wj2CNDA/MkgkrJIv7FyUkiTcYDfwr
B/00NUuTo7Kuu9SyLrfGNE8vVQsnN7aRR9Tc9Ph5JdxqCK6EqHb03H5ZXtzCJUcJp6vOhqWTx3Xm
rCI79FdZnslDG7flwWwNGLtRdLX/PhBag8Aw8VjLY1ffq277IRu/6v/Vd5nwoQfb9p/X+BoqUnc4
Yaywldf+qpdnX3VL5caXGO2z9R3865W+6uSbSRf0s1ysJP7u6hZmvK/tArZ0ZLVX1H1wG3QiYze5
ebttkqXc4IvrOZ31rJSd+1IV+kOFhvZdJZH60vba4i9Ol52HMfdelrBvN8RdHL4DWs12tHcGy/+t
vha91RBpUYDgyCslQ6Mh/it+k40WfM+nkNuFNfelSa3qmM8RtzoGehzDVZOIDBRYBlmWp2jdjScQ
rd3ZmibvNQ8xa8um8SZLeq8954U63j9LwiSw5U4PnyXbOeRLqT7KkpcSIbEhfxSG8w38+bLNx265
y4MOEHZbhIYKRIG6ojZ/NTQgKtHNdd1tp1q9DU1jbYEZ50c8oQ5fV6ghe9yTSOyLLMZR8O8rw3Dw
toUB+tLDSWUD/tDcQiC3HzpANw9m6SSH2XR0vx0qoCXrwSAqcs3xD9RDdiOsSqnrjQg55WVieUpJ
9k1iU/cbO8bJEY3mhx7l60SZLmo8j5ucyNYPqJS1Zv9okEvYqGmuXwylcm7zQFpNNtQWTyajVT+G
0TJIIGMVmSvufm678pSjuImSw9dpAjz7RFq3XYIk0stTp9kIsE9KeESXk5hz1j/YVlO9iAEYODN8
cyS4V73kLHD2DX5mG9maO5N1bcb8jWB01gX9uPhuH7dP1ZqdhSq4+JaDFccQeSg7DvqANmxfqKdW
C5fPQ1qM/yz+UBY7R61Jic5EhaKzPAuXUvyjKBv+VZetIyq3wEdIDtGWbsuzxTo05KEmIch4zLnY
OkJtzkMUJ4+a1Qy+qNv6RzvYL96kGi9pP5mH1DHDXVYN4TcFGsEElOZHvaAbUwxzd0vU3LhOZDuD
upmK+xQLtd1HUYTOMCgvSE1jeNTaFMOPVg8f9PXArqm+jVih1wnh/i0YWBbp7Yj0L42yG1P0T8LX
yUleQx6EHQMCj3akqcClCXPBoA49CtOYvxtVhVwKiXSkvftkHw8gwtF6EbcEMs6trAXCPW1oE4mg
+NUg1mJudkCfDJS0vxoU26qvCsBNpy6QPypa592IQgSzROOcsVuuvo39DxjTznuIkPexX4ODZAlq
HwRzdNDUXIHGPCpY3NjKpQV5vR2jnMTP2iDrZKulsc1FcY8+wGHrACEJX8Hb9u51IMRdx8S2e86e
2rpWXiqgXYd2MfVdVhfKe4G/quwwY5O26evUvMiRYQFUR+rnohX7lGsq+d1fep6dhZGvlhr3xLb0
OxHJcRflCjKwf9fJsyYRNWp6XrObvXlItyk7o2GeXP6YjJUHq8HD3StfZMEoeUD4OaC/41Q6fzjN
3Kdb1t3Z1uzcHBvsv0ahxmDcI6Ma/HYOnb1skG8lBPuADnOEUuBqbeZYAoBlK95mjPvuQ6VFPgl9
As7NMu8djC62spsbkiKwTY95d239P4+yhrh+7VHQVgx9eIBhOjzARoCvZWB2RSbp8lXfxwWJ4mVx
2Q7STTakmapeCLFiSPrXcD7vfJi7cQ1xOcadbDcR9tG1v6mW+i6ZkYm3x6XB+alELRqMmlu9Oa1i
bwYPfJ0Rie7YIvt9AJll3K2q/TWab/Qd9PCfRtT/5HLR9VOsQco4OCu/UFhIccchrixf+g6yoRvw
wcxSdaNnGmDg1r1KP1lJK04GfR+psXuVJVm/Vsle3iLC/WfiFz9TAH+mLZ6rWQ8flfwJkDCUl/Ww
oKu9wYQq3skicNHVC6ue93WyoE7i9pdW6+a7teSokZB1D6BULUfZGDvTvMNKq9jKVkyLpnNeIKYs
W5scWvYMjks2yiqYFkBtzfkuS1ZIjCFsLyHbm0LfrKZhn5Q0AKWbDEB6IItfpmOfasWyPK192lrp
AmlMpjrudGwmbX52XbRXdAU3Gpa8y7MCq4fNxPQ6ryVZper6G1o/2VX2b/nL7vH6Y9ZZe7jAiB4H
YRLA52IeZIpG34AUwzN90uMbGucsASeePlX2OKs2q0czvpKXUje8ofERbQKdha3Pc/NxaoYKcKWe
BnM+Y5qgDEg99u9RZ3kP6cnmYfPoGNZzNs9kW7Pc2ZtE13eu49k7s8zeq6RSAOnbSiBITx5Ixx5R
c4ofvZCHuzaiwuAS6DY7ZLbQpDU2JVvZmzxTLOBGdYUKh27zsybKmOPBV63KVV5A/IlZmlAskTOm
5FENsaxqQ3PjljpR3HRFkh+c6XH21hWRhz5TxOvjhjaXJ0NvluBVj8Ozi3LQift/8oGx/V6ik/BU
qUZ0jNz8wxui30QSefsw1rxDGirEttgOM0vG/IuWVwsLxr29Ah7cdjomTcVnhQTpxnhNmZY/wwl+
qGAi7kT/oKch6PNae+kN7bun6a6vggjbmH1ItFNx/MYgQaTOAH/GqA+GkbuHKEGBcHiH9rpS9eqD
56lo2JEnxEdRQAAiEbEF9Owop6qa2g2Zju049szLapacJ2CLvii7a084PiJi/0dqFegE1Ua3jUqt
3lWdkvujCcBUz4YAcRCATvGHZvfLb13d7zGhOLaLdTeqRj17LdhWJqdh68VN4Wvx/GfY/9YUSGix
9/2JnhnfRfuBVMQ+8YpvQw6YRK/6nTGXTzpoNX9scAjUlW9RkQZWUzOt1B0a8sL8LSveIW/vDL6Z
wsP5YHLanyrLhI1lvsEGqE9AjtmdoNjrm8lAyEBRxkBfigyAlfVdj/UFwDdrSi8uRUCHD8ik26pg
gp1zFMPrKr3FNsjqJSJvZ6UITU5lvwct+psyFsVLH/5Zo4O0h4T2qhAdZZ2w3KqJAFIer6zhKWPy
WJyNquk38Jh8kqWGWkt4AYjk+DNLouamzQaK9tlLPwzaq+GcBhCUgRKKFw1eyKY0EWqZeAYQ8TSP
eMTdzGU6lUJFTj3Nb2OHcLcGRWa7pPwYJHqHfQye9BRHR6/uto6OA0ZYNugcm+Njr+GJ3thdvY9t
lCOGoX8A+rExm3kEhWyetNJVfDWOc5B2/bOzlCQs53JZvVybk0jGY9ODzcWFnNQs8HWlVw+4ZeOK
bhYAX8F1oT1Itj920MGtSBN1PZL/A9KacWjfXAeYM9LHoq/tfdfHCKDEamCDgBQoZhyWBR6DiY6z
j2W9dmJb7gZjr7B0D5sjMWzfrLsZFId6SjzRnlhFxPq2nuv21Keo393laQ3vLfP/0bboKhVFaQ/7
Vu2PZUWgC3Qko+RVNNn8eYEIoeck1P18WsY9ZI/ihKxyg023OW2mYmlPwov1ndWrd1Wv6hNA8oU7
LHbRvGV/vGlnQCa9Pv9krrKhySzeYytWSUBWBj6zX3Sy9V2Kp1UQVg5C4pn7xxOi3B+JywYOx8TY
L/Qfuu08i7D3dXJ6xwiu6tZJht+rlp9HeMtDZdqoMFUIcJGBL4tV6Wzw7k2WxohA4Z5ji5ciXupt
1gNEbvqfuZMSwuigAMVKVW0XJXbvQxMe88VVnkNUmsI5PmtG/1pYXblLquqjKzJl64QtPx7qHJhi
D1fVFgMpfBLVWls+t/HwPWrMDjmK2N6nNgmVaux34dAUAe83Pef5tPdivhDsvD1fz63hWpd8WVom
XvKRvL5es3UJsXtN8t1CQPlgi/aS52WzQ8vmdazUQKwCv5iNoPWN8D0ZzXTXleGlqTAcTrkZVW14
qELtPdYdQjVtc1bZbwT9MgxbmIvWSdGx3UaVzjxmAquCpqv/FFpZ+hiLGWrzpz5jvDWZCf5ybYbr
TfTYFYZ2QGapiXprg4wVwvHPaibealONfc+Y2Pq6+S127GjXGCMiURHY1MbLj7rGIiF10/eu8Ra/
T905cNpL1WW+a8+2L7wC1768cncl6Z5bD2SxidruVlg90dy82sGIh4fVCRVhkRYNexBevhisd6OM
YGQRcroL1cPUPOiI0J9KZf7pOar+ankf1pjj4WKMx4LMkx8L0sVMzlMwW8D5St1zA8LQ04GdV0Z2
DYWvLK/PydjxDHYnc4cCqu73q12LkWlvELonsKvNxZxdb5NUAwKoKeRUMSZneRiElZzJjp6zvLGh
Dts5MN7h2U0hWBBZ8nNbQd+v+TMxrDdrnH9v9I4cWGxeAGOfK1iIzkwc0bTdemOEzbcWx5itU2Qv
aMNZt4np3u+arDlUUZs/5DM4PCXuH0W/+GafZ9ucRd1Gh5i18awEmXZtBEub20GvYY9V68LAysdN
D03uRhe0hcNDOxrxefFy6xiyUjuJONVOyWjA0IyL5Vwm6XgoULK6AA039poQ83WI84jFLLRW4DH1
bhhxtyDXpG2rJHUe8i6Kt1FzrXtoPaawSabi4vHkVSyJixqzihgFp2BFQQZdqpI3N4HEW0JYL7bh
4fmwiPq1bQ+DYiMaWSTua0fSPmgcq0cyMUYoqgcGZMzoaqNzqH5banZOWj2U70pNTtRLu+lYWaa1
gfKKVS+Py/fJWg2W4LW8QyvuACeDfQCninVDL4x3JjDsMaBqvU9232PEJFQMUixEUImLvEdWDr65
XMZ34uls2NJ6eNc8fGdzUFLvntUSW1zc5j3CCRaPm6x+h0I2oYxmNg+RYpxwjdBviIh4BCSccCOL
iVj0G9b0ymaK37EyrgJ4SSaY7giLdHNikjXNU2yzJw4jc7jhczjeWj7reXKbHYAz9spMQJvKy6Fa
Zo51Za1NRMl7UJZGeelSvrLRDAabd1mFSYoe2zQidKWl2z5Ch2qJe0CaaCAFZoQNgj2ZWmADGd+p
qtKiftv+5g4ZKeZ2gMOgls/kdObdkETdBqSQHSBpbviDhtJlbY2OP4vU2KaEgH3DGvZ6iRXxxOy3
W6rbkNbzoW+T8LbwWZTEvoBZfM3iUDwQSO39jE0Eyw1FvaNn13DbLw+2OTNhl80cEEgAXYf8Gokp
drLqkPQBZIZuZ6xONn2RBDDi07s99uXRW7DLQZ8DId1q+V72JWKx5bKvsVbYzpX3Bjh40zdjAvGF
+z9cQPzOtSv4KDbYEFyjugW0tmNvwzSO/DAj0No2uGILTndJAmVIhHrN+jl7sJX0pq+P7igjcGXn
fbPpEYBRqsZi4hYQHwgIIKgTWkHv5Q7S7SWJSKaHLgntp7HyCKpb+a7tjcofS4IapRe5mxQVf78l
s7xt4wrrXLcZTgh12NdEaPgepgu4hZZwmWbyQC1YQt+dMrkURg1I17jMSmdtkQ5JznA76j0Lf4t3
dleGqT5oKGYIpQ3PHbeq70TV76az9KjpC+swqMYljhNCyLOjbbsuLPdlJLLATF5bW6sfonnSfSJq
33l6k2EeBfbrlj/MQ+XHbaTc7artb5M9KX5Buv7ailHg8hrzwVXvFKOfWpSEedKueSDaDbihB/hT
Np55KCxc0BxNQ14Q4RIfZSFX1dIb9MYdf4np1rVkG/HC8E5R6GJ7k7tX1Pj2Q6Rk/uCqd5OAztaw
59nXOuXUeeWrELZzKTrlZzPxQ02WZlzNqi627Zz+0RrgdxqU4ZA/fij7Jrlkwzj5SjI7/oRUZMe8
jyoE04pq5yfc2MLtHCIBLQaY0n0YopyPdIdwlJ/mZI5nMwS+NVVxEPeTFbSre3pf6flJEQMUUIPA
6DyVR3cekHd1y/pijtpNbdhSGUBFDHwtdHRTAcuyIhO5fW4mnHC7icWT1gztHpLtNp4UKGu1WA65
hUW6VlYvXVs+KiqAN1TS2r3Tth8aLqKB0Wgmd1jGzeeZ96WfYMkt0dGNkJ5eY6L9EKdbNL1YwUfa
vFHZfVReLE5wlFSyV8v3tjXAyrEs2HBTwKHALC9YpgkJ6d77yMLC9DtnINbR7cYpQ+Crte+kSqfb
BMiw4AG7y9zozcnyaDt5OpY0ItsuU2SzGR74goZB7OwoVLfCyd5QdZ42NSGzLbo56jaLQROWSoTQ
il5hlB0v2zZkispt0/Cd0Mt2SoIhZJcnXSDCeE8MLjul6CfZqm6fWeNfcCzp0KJLHgxNU/YVN5If
zg8ZAI4xT8Rjy342skg0Gy55EwGvpKtbdqxqo7PSZ2dXGdG0zytb2yQAbHzhogmU3CMxWSxv2iHI
QUhuLCd9jD1xti232XboHJG3ztXdAB3vsDiqB+MXkROe4VBphjTf9aj3Lb1d7mIyz36EKN4unNVt
67iND10524WexZMkFNG2S7oPDd2dbd2347OWExbKYd/U+qrX7nkYzxg2sacwmTY4eDzzU7nEWNzf
CH9mO6EgVzobGycDIxMRlAOt7zTI0jbJZtLDHJjPJN5i4jPwXAMFbCCg9q4JBpYUu9pChq5GCQJ0
eNk91RkULoNEoEfOv5lA0GeTOfsqK2mzR9+d588PZBbGs0iyR2xOl2BQtfAqWuPDNsnDL0N1SvpU
HIuZx7WpAOcqyWZUztlhlwn19IyB0kbDSiCoa03luRdCnQvBKaXtqdMLQF5T5gPdx0zattS9qrBn
GWqr+TxYCygIs8zRt7YtfO7TZQdHE0XTFEJqvyjs1Kc8AQjg1Ud8S/rTNIrhJM++DpFt9qc8AToF
p4aZ2iHcDr59PxeZu+fHrU5GplZYc5n2rlvKG6btywlJpOWUYDFOeHbRAnk1tyMZ0GfTvibBiC7L
meiF6xPqvwnNa05pXbw1bk4ApTDH5rDEOVtkD1azm81oS/XzaTR6BOmcFkMjW8tz37JQZ9EL8zgo
q6tBtZ/mpTgxixRsgqZwa/Xlmx2DCuiGqOT6hFpazJJyswyUuIzZS7nhSR5YvrIOjdObRdh9Fypq
c1r6Zm9mo7VveByeGjUFuxizLPXrpnxJ0u73tiv6z+9KnsmvKV4sBOzmcHFRgunFPlwtReQ+Q565
a3H1V+D33jRVgX3werCncDzZ0SukpooH3VZDr5HdBVlZz0nejCIqtKBV6/TYdQsJ92WjjemjpngJ
loR8MJJvllatShCs4Ns2DAMeUusbqHE/bW+pwuMCWcUgTucw92M1DPdLVh/GtkZYocDaIomPYwcv
UWGxBgx2Mk7yHSDmQV7YWV5J21WIjhruEsjTVosrtr+h4ccdIEqkQqB/v5SFx9ZqNInXoCp+Auig
nwQc86By4LHVP9wl+0HcxeWbDSf+ubrlsjumjJA5XjaxOMrfqtKn8tSsB1mUBxMxD/7m60/5X80h
6IB/9B4dr93NoyC4WOy1CmfLwf5gc9IHrZnp9tZWTARGivQw1LlHUocOUYWJW+kmKN7NfuM14DOF
UwO54zCA+NvNfwiEQckATprSXcKsj4+ZkqPJd+/xetj18fBYhNUl5TlwQuoMmfsq/23Op4hAeQtN
q8coaNHvLQJ/hMMVd+ukjeIDjCadECXLU1jnBc/uJd9pY/TokBUL82fM814b1TX2wxomUC0rP2Gs
509No59nDX3iPUQE57lvuIe9wQUvmZcvnqRBoiFZRBAph/GolHbKrePONzHHiNI4SsuqiTijh3hD
PWSnUBWIq3UKyyrIWGe+Gsx/Q8XyF7LOvjIB0nIN3U+9yHxG8aioqvTklcsf/NiIDANaPZpjgUGK
nnSbmBSZPnbebRSLsSeoXMEaCxK2EBuracu7mkNqxBQZWnFWJX6fReXdSsg4I2SF8mKxh2i/bMjC
ePSKQ7QchRYgVKy7S/oO6r85h0ViBvhaFZtWWepLinCGoZXKW8VjdudMjXvMEJd+xACFnLS1dL9P
qdg7y/9j7LyWJEWWMP1EmKHFberM0qp7Zm6wVoPWmqffD2fOoa12ztrehBFBQGUhggj3X7QYCLbm
m+OExZlXIL/4xNG/FLmPYkKsfOt8s9ybrtaDGA3TR0Vl3dN4/bFMo/BbUEYfRJL22KiZf/ZB+GKj
3vorC4mn8V3Qc8V+Sn2mL3kQV7taRXvfbOzvROZdYgGMUY7adheCJa+kBuG4dBVEK6IlhyJokquO
bODBycz50mHZe55JHRxAaRoH7HubI9PHQ1EO8VmtlniHR0QqJ9Lahp39CNAfz4mwf83hkxhxEf3p
K6UNE5xkgv6WlGqxkFeio2rY82szqH+2jfZHPrTVnd9DmCTbTx4Gwd3YjT10gIb8ECQwf8M4ySC3
JhOD1LGdsvSuysrhzlqidxNQ38Goq4vX18oH/mXH0DMIqcLYO/hdehyDOPgAKfg9RC38wax15d1Q
LQUNVHU4ul0GstEqolNaj+6fNfHr2nPB1jf+dEfgMzikJnJKPRnkC7KKBxc5vm+NNxh7J3G0J1YA
xrUuo+bcwD17i8wW1juZ8F+1ejEtL/5Z4yrFfFozXrwiLRcBWfPiGX34YlQ+oQ0lzH+k5S9kBSJy
pFG5m2vbewNt7J+CyIEwXM0Ipc/J/ESI4eekt9d5Ctu3oWndlw5hiygHz4xbWH1Oo5rhSPLfKT/2
JjnvhFxautvq627pKY1Sl0K6b0dvbf96Ctlt47e6jPOIlSnXgMgn7I/FmWrdLAY8q6QuW/K96SOV
TlL/bXPbv3WXNik+tcl5pG3S2vxgqOW4Y22Xov2W5yUf1WVTdZjCEE79T6vRm0wIlv2pAmT3iKj+
P/X10LUMJ9KAiqWcgiSsblKUy2d2MAvEx6RuNtN/6kroMYvs4/ti0oNXS1N5HdzM2AMiCl6lrcxs
RvfYHM7SJoUKN12NBv9+bcrs5DlgGNsOarHfuJo6MJ/toLyZa/I7LPh/a4uVZvFhVK9bGyvOvaXZ
xlNhptoxcsvgbJWI5GNebT2qpak++pkX8ekb22+1q33BenLRI1LG2+yH2dFGRfqlmGaWT8G0Q6+u
+DMCcXGOcfG4kBiBtQw7EaeEg6Z7/aGvU2Ipfv5gF31zb8bp2eUbe4cdC1OkOUmvMMfOCUv+u7x2
mjPiLh95nTqP0A/Vo8Kyi2ElsB+GdoyZ4asPydjeEEPJ7rBgCtFFBsgNimo+Gp5mo1yboR9XzN9C
B9lJLrT3RkD/IW9r9U/01vJDONj5UZ21Z9LNHUvMDpnGIhn3DeqGZ7MuyPSoCDJpOkQ5pt6HpO/V
j8oZAIy2ycKmIJKUIvKNjnhg/BGXP42ma1gpA2jsAuvLPJgldtNe+5pGiBSUY/GdWP50J011oHeP
XppdpSYFROHg1ED9Pkh/aWs7/cOz+vpeaj0OtWSYRkzkJg+cWhseiiwZXvPQz6HBRsNRCYbhVdqi
gsku4KhHqXlYq9xFVfYLGZp/Osyj5SCH0YNBWc4hRab/HQ1W+CKn8UqsPVX8J3Zbh74rl+l9nV6l
reK9vW8VH8dycvhTcUAvMXjW5kzFiSWZTo4bLOEJhm1pC6zoJcvJoEqTVfSgbtPih4zr0hQN87RX
S00/SzWemuJ1Iiq+niHHx0wHqCSYVwG5Agd9jsvYucQN4yuSLf8B3a5dmpn5ueZ/3do/9yPEnwOH
NPSTnG/r2GvR20g2jpUNxrEoOBUPSAaaV2Nc9HOqaNxJmxR9oRYYf1IEsQKcU5/mRfMJas5/d2yd
tWR2LqWuPm9NsjWl+E9vbW6c/VK9mtlPHXk7t27ih0InZRziuLRubW220gIiqL2b9FDIMK3d8qBK
L4oOGKbVMTaNSxNFWzVrPwICQUefOcNJqlpYZCfWJPCuHav5CH1/AfksscKlczTggh2HGHZLdQi7
EtsncCZINbH2Cu0Pw0vBtxUmEealapJUv+gNyP126OyPMa+HS6gwY5O96dgkl7Yup0NgwpXvW3w/
/ZpJiZ0QnVMVLUQkLbXf8VtmCeaFX6RmZRriWOQJpBa5vv1umBYqSW32Ik1FFzCbyMr5Xqogpsw9
Rhx/Vug8HPSx8t6tqFeQBIuUo+V57rvG1Oii5kzqpFog9YL+GpMc6WwwXDzDYLiTnT6IjvevOo81
ruyTwXtVls/qctKkZbrbel5+Lx3xlmJON3XIW+M+sZO2gS/PMWxQofJY33tR2UOi4ZM3yodNvk2u
7viEO5c0TttDF9kbtj5fnLQ5hU6fgv0MonOOWsh7MLyUZZ2dPAV3r3RYdC8H+40ggUXyV+uOBais
DyXpiU6l6tcuSPi6T3n2YWnjxDyfUc5z7JS5uOHczRF0Z3RE049eGUm2eP6XKu3SDyDCxYvXmWep
VeVQvzvGldExOtoYkjiggm6OrnvQtxLtMuZ++NGMRLLSipQUNBr9ouWBsw/JCSxRPmffg3Q5RqnZ
nQhjLbExl+l89jbhWr039Sy4ePoB8VEMi9W+fpFCTy+GqTwZef210xX0lN1qeuJHI8NRjMSrU9Yu
igEtMiZ5vF/8v1mGoSGIalbxrc37Z9+v1HfsKARxs6tNz3/LiGslFXN1Vam4PpMGumgpZCtc5hh2
YT4EeZCuTdroRzd8E1/jJv1R2i6W4YYBVdxCH25iinuXVdkfzL2bH64ZPvZjpv2q0W9IvMZisfTU
TPOOCXlODrttgUtYyc5DXPlrsOCvQ5zgA1ezPsy4uUYAeX9oGcJwynPqWdarbhd3KPPmp0IjTpsr
cX50h7gk6R19ZdJXnXsXIkPYeuHOh9n1bPZFTSDAjn7U4Tc1mO2z12gLOj93D5NKjDCPwwL3M5eg
rQoy1p71lzke8vehixd2YRrepJpW6I0CmriHeW8/+91EHqobKrgaxvgc1ebCL4ubE6jg+NJUaIRY
Cr7jfZLv49SuLwT96qO50MpZmRuvTP358zM5SBIUB0BQx1gh0U9SK93FehsRvLF3pv6CdcRrMDMC
GQy1p8DXCyzbclBfilZ+6E6LZm2Wv1is1j762dVe2kY/yT6kT727DiO03Wj/7BicP8zQ8d6yEu8/
W7c+esuYsELDSWvZNyIER6wZa5qlpqK3+Fr1RO6XWk+y+DXHTklq6AGXr42XnEK/tD7aosIxKc/O
sq/zLPXF8evLWivN6qUd5qupJiqyFvolqdL5MVuKVh3u5rjVCddQK7umP/WuYqNlpNuPo645rHmn
bEdEZ3GBXhqNpYgtvjHTlN1lem0/qoPGXn9q56MZRT2CtUtddklBAtNsiv5RKuupsqqxSKoWhFGz
IbwMfUZYsglRvXetOoQwhHKYVIvlD5AEsDl6gT2TtQBORHVsdXrPrjpfu3B6X6uyR6vL/hZZyWOW
9n+YRVxcMyJej31f/VOggOkcMQeo9p92DKo3Puj8lK1vaziasWtGrdoBIEdaZDlL1BIMGvUYwQDT
D56MxB1PYQ+ZUkvV4Ik3CZKA3c/4FgOvkjbp505l8CRVtzKfYdwRZViO39rnqkG+qLYVdBmDmqmc
rx3CyQ9hnFLkcZsDMIZiOaQlSeSlLTIZPRECCoBz2O17ZuUfpV+Fj1LzvMlfoJXYyi07hzZWzspg
xyyk8+5dtXP9wS6dryBGWkAv9KiApbI4fpNKWJNjyupkvpeq1gLlgIyXnqVaTnl89QccpaWKjGf2
NA/R+oelybamfVSnwavUrGwgxDqgiSLVCAO/o43N8kmqoW2VN7gY9k6qqe5YzzUUXKnJ72sD/ZLa
Wf0svz1bcF6jFSuYoiy/ewEWTTqerFItcQjk0cQqUaqenSGDFCMEtfSVs0V+/5yWhHhJLJNas7Rc
3StVU99skgUEkqeKsdosmotqkxkKcHDBNbmYdnEQON8AEN/VbGEswPvUWPPfxC2+TERC/yw76CIk
5cM3zNr41DM13GG0Uj6C4EgvZWH7t9aYwzvfV6ILecj8UiDi+aRn8ZcUebaf7eS8mhOme46LrWpW
2PhmJeNNK3GmcmPQN8R+op9XEvENEXwWBlrgxo/pmMcgcYLgjhTpOR7nd3vOjR1ynMA3ytR+aOeu
wLO00ni8eVP7NHuSQrHt9IloKBLZ/jcHhcd9n8BAd4eKfFpQ9QCugJ7DoVPR2OxgsXjteAdYfr7W
TfUd7xPlamnZ9G51FY/d+Kxh6vfFnsMf+ezuSdA/9FPpn0I7/FV1WfIUxRG6tamjnKDpq19KK9aY
tLYnzdXtj9A+kxJLvxrzPJwMJYqPrpLeBYr3g+m6ejPr6JcZFd+7MTRJ71TORQMxSpbNPcYlQmNj
HacoMEF+8EIj+WsgSZROlgsUqSJZ6fBiJ9XoHfSQ9FIFEOC1KM5E5GNSfjjXtXn8lraoE5Ml0L5W
c+BdLI/MJ8D39FiFyGOaDmClASx80/T+vfWXC+v7cci1V0NtbhDRqx1ZqOCkFkTELOQuCbyMxHtV
5ua1YzyN4196yyTppWht9zJlHfKHIwBlLMmtTLloCnk1OE3VCe68jjyIb9x+APVQH1MiYAf0lexD
bueLGdB85fOIxKYd/Fllbv0263y0adKfHBL3gLuxY/WXQjFHjFm9+MeU45wxDmjn4pfx9wwNpmx1
D0sHjDWtPmxfSN5qZ6uywltg5UTlo9I9BLlqfAH5+X2w4vJvExVMckG/oq6rIH+HBOuLEnGIoe12
KiJ119wPhle10KLnCpSK1KSorFY7QZwnOLb0kMIvdZAuo3fnQ1Z5RUZFA/YXX8BGHGO8GJ56zVTf
JlKrR08n1y1VCyHFxyz2HqTWL26pgwEZe7T7e2kyYB+c8SKtDo2LuajXGy0oTwBES02atMX7tGox
p5QDlq/P1eDLzNwluhSav6h9lt3b5ANpNaPyRWpFpgXH1PXzk1RHVjbkq9ub1Dxd694iJQUh4CBJ
L2365GnX3sttWDScTQomJSdeDTxilgMCV5mOSYU753qAg3dwp5N9WHYqSzEOBP4USANX6UGoe7j5
BSpQ2ykDN70hvpqsvzmLhmIfedPbFBPumCxNf2t8B225OrylWciXrmjjv+3WRleaudOrE9qv6fAT
u1njnZjmfjKs8ZXvhPFejuWPMEFoQvYRolX3iFN6FxCj5rutteC5epyIpW9u6MGtKgoS6cveQSXT
g4eedfbNZ773JWCYespuXsgMAipa9CoF4ijFsUr84pj8t02fIjwOKw/xbluPXqdgBOXle2h/m+c0
jIw3t+iMt2RWGPTBtFylGited9Vm4CHSRRts440P2ORk0do/xw9iP6LSerGXw6ugPgF39xFEh9tW
KZ3zKkUSN4x2zTBenSB2Xlu00R/HWIFmrgNAK8wAdnQ2E+dZjiAiGL6gJceaxm/zPajf5sgFGo8A
m/85X939XWSKf4TZDzBKn5RXuHT6SdGabq1KW2vWh1rjeyY1nGiK81wBsFurus9Rc3b2AW48SdNo
zIsxbKxi61EFb9I2zf5Ny3kxpFa3Sn9prbqgB39Uit6enkrAIQ9rEyzI68D8f2c4efTsuLzmLdpZ
9qSbO3K7ZIqNIXiVwlPDs1oY86PURt9tHqPaPRd6GiX7uVmiwHXl7GRvEfGVTy2MfZHbwop9OYm0
GV7yy1NVPnp92bxoEayyXw4GMWOjvkrBc4SCR0+2emvzzeGjjtTxHkUf9RV/yPi+1uw/tg4J6xSU
N5rmvLW52NS143rSph8QrEBGaG+N9nSvR/FzO3rZI9/A7JEU+q2HBHGTmm3atrqTTS8NX7XWbK+/
tclhVlN8r1s/OGhllQHyyZ0XKdyaKKEDIQCGOm2lqgDSJRdTD4cEjupbHfvlm5+UhNe8ODpLWxbl
xCpjIOZhXpT7qfLVHc++f5XOpoHRToFKsWEC/ylVuz2mDLPHoIvqt3ouX1sChQ/ovdZvRYLIrRkq
/l6FDorXw3DndGbPBWBnCHzqQCIVpJRm12/qVMdPTexeZac0aa6hEbxvvKs2DeXjZI53dh323M/B
+GjMobx5Y92BCpqC7KHGHDwvj4o6lIemceqDZgUzwCMfv0TFcB76BIpG3PvJfWaqR8uuvjaGX8CH
7+/9sn+w+gDF9pCcFLyE734Xn6wQwYPEYqVTMAPwsOm+jJH9c3ZzEGz1Ve0DmBNKCKZb7fVDyxxk
3zD7yL2/mljPdjMo4f0YKRBJfb7mku0DHwO73gSDrirDDcTEh1Y70Tngg0CAWwWSDki57/U7dUZr
rtUUg+QC7CRXOaej/oV1F4MN6IVDaaiPGZ7hOIop91VXQo/tB/ea9RDgDOMjboaY5Z/LOhm0Z9aH
7tucWdptIqNNvKMlmGgUuyyfWjhTO3XEDgl1YtK3E24AXtknOzxXnysWww9q/6KFjfe8iPBNkBjs
qTLhPQbGvdnE6knBGGVXRF/meX4nI3SIWq08FXbr3vUZbjAEAtjcimlAAd42qjtEy76CsBivvtr2
p9IJ/R1IDf+xz39ymvCG3IqxQ/d52DumQea2ULT7jLlqZo3qi5Fy5qHK5jsLwdkgBCSSKfOxWIyD
IaBeGm2ob3Xn10cVB7lD4zjBferW80Ft9a/BiH8AiKnuGMxQNNS5fLGAf7xUuvmhxFF1yVBrvEcm
EVwJ35Rj2jjtfVkUREn0Af7W7O+DaurvARJcuhpBxrZO9nldnr1s9K65MVWHlHkDSysz3BkR3Ii6
7y5WtSACg047mlhenwAIf0eq6RujXHYxyZLvuVr9Hjhct0edjQgez43dKMD1kra90yjRSQCuhZYE
K/bO4Gtv2LBt1O9Vok/w6sz6bgBocFWWgIfRvMiMWlum1UxReIw68iBpiDBLniAZEQ2t+qFn33pb
eUxTeL6Io+zT+AX08t+za1Q38m8qX8KkRnNNvU1Fpb2aMDxMHnvSvXY9JOBvnGpv5GF03+VVcAtG
ZhiZxvs7hfjypF2J3N6wPL1lRsjK6dGkcKKPCX+Ao5EQQ7Wruj6H9vTdNVX3fnQT7MbL5zYkFLqC
HRoIbnWPl3nQhzhCBJBptPwZcah6iZR8hQiQY7ke/WyyEquzyLzwLe8TECvIW9UnLujfdYpFzEgY
nuwDphxtZT0TGNF3GCj2Bz9u3jy3gWPmNgYvsVFcw5pxMFbM/Tz0zb7siAnU+TOapup9H0XafbsU
jjlZpOqhduS7UA/8o9mB1As1nRWK4nSMvVZzDJLE3QPKOkVF8FMh84ASQ4SiEKGMH701lF9aZM35
aF+63Mf3xIXTpAfkQNQReqrH9PghaADyzC+sSNo9ec+qNB/xpst2uAF8pLEa8ucda4FQHybIxU+j
R4C91ruJrHDwirAKn8+2AqHkqx04fDO+H0Fe7rDNYlbBohAXejg8Zkvwek6Dk+0t6rNV/zNw/QyB
MgN4o6ungBjwVM0L/xzODnr7EOZ3nQaVqf01QBqMgP0eGw84X207RJ2dnZm36h6h6eKoFh0I5U7B
gEVTFeQj0YsJAp/EQum+TdX0OoZ2c0+oMdvP3YQoWtY+wV5+JdLc7Cz05K8YFoIC1X3r6tjuTfF7
76YkvnuzFpxOFXffGte7LyOGWbNRGMbSqrrMKCy1WvjXABD1XHXdX3gfGHCC7eColMn0MOBVdO8Q
PC4WAnGQ6m+p496Bf5iYZY8+V3D4a2TVTnQjAL4Ux0fd6PxdU0CiyOKKQEUbmGTdSutSuVWxsxK7
PQNdLwDFeRagGz4GJ8jMNycnKaUXaG4hHftWWp1LlKfQDrhrn8upNc99XXm407/DZerU1v8x2/UB
zjvfUm+ByCg/IqPf51YW3HRcHfd6pTYHVurepQd4drbAgYI7ISWl+CzeOgj3jlUQ9FDNAzPAB2+0
hud0QKPIoYaYTHJszeA9zxT7biuqoXDWqs3M/2rXUMSw+Xq0fOaO3mCBY3QzgJ6V5538wMcu3EN9
TWPo27Nk3ulqwKvom8bdXMekTZl9/Exz/ZgHyXTDfPHSIRT1osXBL2txiIKqc49usTyMrM74EC/F
Ip5j5qN2r5p1+zL07fTYxsvITc0rg/aljpjqVnV6LgNHDTGp5zaCCbsqLeuPrk+ZeVjRlyTV0Tk0
cdA2Rvs05hHr76Xw3YfZ6+ChtVp8bLqX1GmSW8jy4Jb6TnQwCggAsLGjO8s2X/TAgL3hjTxR7d4a
QFwR34uPg4LLtO4TXCMGw/OPwJmWXQQDZi8ZaajCwBJNa/G6AoH530LpyBdhlnopPOwyjBBJLb8E
qTFmXkuYBb8GB9nzJRGgzPpR97HMxnALjkR3TDw41kEPGmsKhokVJ2bPKFAz+njqlQe1uGvM6VkN
5xFqh28f8Gv399NSRaZgwjiYm2WmLkAzJ0zhlXRIT84a6CLPLO5AZFyGCUYKcKXHzuxelBb/p9yM
k4PeVfm8F8xcuBD4LfBnRwfzSTgFs/s4pnhtT1GXPXmk5m5xU32ZgRt94LUB2rD4Fg5R+qHmuMR4
7U+38Hm4JUrgLKGCesZdmyEsPjieqz1IMfEJA2DlKQdfeqMBjr1aKaUC2NMHKTDVuXmT0+AQ+h7V
QX7N4pIhe+ycQ23FwENIKQCCK+Z9gWJa5BQ274W9NxnyHgYNSm8NUAD/teGUNPw9JEf8h5gA6yWZ
wy8hUnCIj54mrOUOjjNCcF/wRgC0D4nG3UX/N1VQ36r/Zl3T3rVDdq7Hms8kqMDESfyzmkASauFx
Lrbt4Z9FXhpfkZBHkXN81ZPAuqSD8joTBFjoreq5MhfjgfgvtTMusTeGZOsPXjx71zCyHmNSaftU
R1apVXOE/wwQ4/ada+rTvZbG76PKKjWsAmQUQyjDi0lT5aNrkzT8PaBAX1YFiCCru5NNwhssV2mv
whHp9Hc3ONobsF0XaWxlYiFgMk5rC64+T/vmUKS29wwLwHlSp/cZBN+zARjBxtLyVMXJ15KJAfKV
EdDKkmSqVOdUz5jzlRkATUU5J50bMn8yUuAv1iEPOmNflUV/gR1RvHdm3VxG2CJ7qeqJ04A3rq1d
2CjNA9Nl/p+2sw96GfycbGU6F3E63yH88dzPgL1N106eAqRcnoJGq8kMI4Xp9E56tGq7OpfQwI0A
doaSIDGX8fMWpoY7IBXshCQZi2DnzGN2ZBX9ZBDnYBQ/ZNlTFwIW+5bb75iWtddswcyUC64uBGFx
NZ2naMGN1sakXgFGhAuSVIpJj74oiuEf4/82Sbt0z5bXrr6VAdfVa6HT7bIipRSgZ6ODnNbqKjj4
pwlHyIsVvscNSAH/bWyC9BRA57VbA27RML4hVI66IZ53q66GYIQEN5SZLBjc2EHJexHckB2dn0KS
HL9PbhPcwGVZ85HJKr9ENuWNtiq4ZBfZTGYiSLCw+PeGugDt67Y6CkKlcp4WSCFz2exW9MCtgwav
B3+XKNoSR6A1AIt1JKvyJ27Ih0QNnJfpp9kPoJiXC9csZ5StDZ9oa4k6HwWqKI3jnE3ZRXpGTsuV
QRYx+Of4djmJ9NJCddrZTpYe5FcmaE2TgEX4bHH1OweNehaFEcfbQ3IfrmA4f3TL/RvNyLnkqFFL
DliKRK6/bMYskUlpYXwn1SyrzmGp6PjPLL8pB/cZ4J1xkT8pP8MLnsKoGhAn6aujV5Y/5bh0DOCY
L7dxvcPSKHip3CfrYi2k0a1tLPXujNQKnkyAPlbsrzwN0G7JUI9TOh5Vvf4meGApBmDUXQ2/jngq
kiNZNdiYEVVOyhjvNkdJeq84r1AN/uphLh69JuSO2kiIntqkeZN7byfu00Dc5zTXBsO6NUTo7TF1
J71V3FKH5V8botm23TSwwzoQ6iY4yO2SuyFbJR6fyU425SmwQt0nr9ztvKLPb/g6eqDPZHMpICLw
bCjnSmMVhb5gMgNEAOacsqKZj79tytEOjhQgkV0jv62bc9qDhrKji/y9sWmIUTeHuE2+zqN+kyu3
XiWopbvCSqeDXGu5KklbsP5vNcRXFgyA3BM5QrakbX0cpC6FkeIY0nQhEE1EH4fuVW78+mjKpdme
BtlTE/ncVWDYD3Ip5Efqfc31aYNC3xNBZ5ZrVd/bxTYEucv1+pq5088Ar4xTxmyAp+5Nq/IWpm14
ymeIzq0+verL0CGf7Sy2ncVCHiQwdnw7FTonSrgNekJWkhf/1x/+7TfIJrZXkN31UF97rncPNRkc
SntDP8gQIN/3Drnxiw0ga3xN4fKuF3eFU/z21vwGqvh8BQ3SeEUEa3JuTkaYa/MxdsO/lC5Tj9sV
ZhC86Y4LpXsbXNT+OcPE8iS/pferp9Se1RMajf28b7Lwvh10BZjHMg4tr7UcKVv/s83ryhnhgDA5
yJPQx+mJKQxLl+VB0EeknUw41tvjs3Swq5kOpr4fkGC7yBM8dtZwmXKLZUl1zJ0B4yN3AVf+z79r
F+nVD8EKe7kBXGEBpGzP3hw/uPoCYDQKu17kbRjelmFZniSpbm0F0Z9lRLL02Tn6TjWAWUmfnUBh
jJT+Umxv62+P6Lop++fKGy5eY+7lSVgPwVbgrHxpMShf7yoL9uaMQvd1e8O3Z1napBosT6Ha96cG
kN45dKKT7DPlYZce2/GfH0Gpy12TrfUYqa+bn/ZL9VPb+tiWlW3/M/RgK0eCPzWvAVy5XQo8pkgB
ufU2COflw6F7EE0DnYXqpJ/woSBPz7xA7vhg6xiDOk/53L44zA1YH97rRCxmtcBjO3nJAaUMdXdn
LVjVeSxf8sHtTqY5M5VodPWgBgWxmx6BmR0J3pPwDqZ8sYs056E+BFH55GBevN14+atSXV+nrS6N
22Py6ZBiSNtLj/2gPIxS1MtwLVt6An3JjOE8ydWXkxTgGScwKzx2vQ+tfi9vCax2WmXzt9bBNf7I
LUSUZN0y4Rp8hFT3py1cipAL1sVKeiUODjUkXvANY6J/RD1wd2RMjnKNpZDbHi/TE4RyWSNP6fd8
0m9ebGQndR7vErNEoMzrLjLIaIzaLZzdEvXcQ1gE6xfAaH9Cys+uckK587LFSN8ubBg7Gn7Og/eM
WZy7Ypb9xH7z8Tw75fJEbIOBqqnOleO236e3o3boJ4j321UsM4eRNFk+M5mbWQffgi4kpBJ4AX+A
SzaYiXvIj0oXcmtQTgx0UUbNOq46ZjLZAq9bnSfXuU4Ac8jnnqFHolEc2fsMx7B1drWuoiItKMi5
6do6CMOlfqyNxDjJ+eV3+XY0Xlv9aTby9qSaxovc1e3WylbedT9iY4p2Y1Gg9A+F/J8F2jZwKPLt
l/o6sWN5WuJIw/IBjP9Ry+wcdn6bDw8IspsXoGnVTVg7Q9RVN56Fv8swy9b7K3diG2O2G8MH+lcK
PdOcvPpgQZBGFsMxcDgpeAlcRvADCoHHkksmd0Ye60Al9mgBD/YLfEP+O5hLh21E3+7k+kAv4/12
Eba9siVd/t+nYq42wl562IZ6+TFSXefiW1221sY5wvaDCS3CDDLRVTr7ouKxKF3kz65TLtnEYZNX
bd0kr/0PrH79UMrv/G2WsR5b5u4eWMA9CUHsMfjQy/yV5Aiha3lN5gI5mH0wmX+htUI8OeyTS9GE
oXqU7uumv3xBI8AgXZCu8zh5UmVGtxVb2zRnpBw0lCI1YGLLJEz+na1YUZJS/20uu/76ch5h4jyM
BbpuPdsN8PSTTZZq3qPXW5CE+u7KDzHrm+7q6lWmZTKpky0p1lMv00KpkghC8zqAALJ1li5bVba2
YruNW9v2Nz4dG+UfHUIdjGGMmTJwdgAB8ovU5c3jiics45f964+fS63YRcqg/jaNlFu4PnnztwCi
/VUe1wglXUDTyz0Iuw7JDXlS/n1Tjl6HKkA5zcUt08NnKkgAU2Rbwn3ihAjBQ/ZuO7Y1oOyQYusn
1cH/MWh1fl1//fIkr2SP7Z1Z5zPrwyytnp535E/++97J1tpLNj/X5aD1rL/1+vwHPh+laCQ2Wvtd
m5GalXFlmz3Isf/WtnWRves8Wza3Qu7HVpUtOe5/nvW35Yz0lo6f/tS/tX0666e/FCwDPkZzdRfC
6FtecTycyVVU87pWlRdeCkIpkDOhEbF4X8JsW7G1zRmeoNDv6FO1BptrJxlu5eRb19/2yKZvBiCE
SMGvT7S8LPKebC/L9lL9z7btMHnvpN+/tf3/nsqf84XcX8Sg/caDi0Mb09plLiwfrq1YV7Jb/bdY
xb91/9S2rieW065/Qc7zqc/6F4bEu9eU4W+188K9DA2yBpWt7RstY8hWla1tQrZ1/tT2qSr9/B7B
gP6HViOJkBQ2RD5eTnLvTG/lEV43pVXqM6FsltVZlZ10r3jbhnfAVNDGt7oyLzRyqcvIz1woIKJk
ZZa7ho78wGrnvQwPRP+RZG1QBv6HrrYOGrZKDEFGl6KcIWEi/nb4t+F2exQcWfRvfbbHYGv79LhI
VfaOQZMSsnBheg3qbB46R0/nvax/EwAGhIuS8T1oh+i0vvFyUbZiHVa3ulyu/1mVHdurK9WAQMo/
w7fUP51B2uYsATuhJbxG22C/TqzX/XJ/tiMbvEpYvGVXi8CIsURIfls5bt3kWClkYrBVZetTPxlE
t7bf/nHZ8+mQwauU42w8gAp8rqFS4BogPYiUGxpIjuXDVeKI177J0OVnSZZd5MqUSZ9nl1l1dk2G
obu87NsdXd/934KZv00Vtq6yJbc3KnoiemunNciVO4ieGHGETIqOVvYweyXpGNRctOlRXtE1TilP
wDjrcfOHvMj/RLVqNThinU3qpCE5mOfZNUEiGJY4pDUp6oZs5W6r+1agoH8WWrty0R12ZgsDMgbk
LfJh6VpwNnX/TjjbFgmASEW7Rq6q3Jc6g8qkV8V7GcMzET65vtzguUV0p13jmZ8uv1zU327RunRd
r7qsWWRzfc0jkpOzZ05HucryZ7dCfsBWlQv7qW1d1cmez2TOrafs3v4lPQz1vY213g4bQ6zigtz/
0hXxeDYQAjzqMGapQj1DgLS44jPJXksnd2Y4yPQsez0PmKeeJHg31cFbpGVnbTmHmtTZQxnU7U56
zV02XpS5NA9qnwHSG/4PY+e15KqyZdEvIgJvXhHypqTyVS/Etnjv+foeZJ1zte+O7oh+ISATkIpC
kLnWXGMOhdtE/NTFwslsfWU6CDwVNEWnNLE3chQa+RpkEIbLzOzXRCVRDU/WvlGD5oGaLHLNQGMp
PM8s3Iti+ZT64/OiaH8MwMA+Un9Te1DjRqgcbIq2DOBRlpCeqEcoELFZpY+xY0EW1LvzFMNCsJAt
bFRy+1vH8OdrWjU/qHfc9bpSvo65jqtW6n/mJUPyGh/4gx/IKMWz5rl3ZuObQ7SezK4fkHBQWug4
w+AGTV2/1TOaXqbk5Ysqp+YKog7yqghsl1wstgA6oeQ5Nyr4TbIMyigmydSU6LgxYqwu49JDKAkz
gQFHgTBRtk1hlpd5SqqLWBOLrCgsuGd5DliYILxRxIFXVuCH/Gn40EmebVt5QfllcqVhRwKJw1sC
wK7tM3OLixjqtUzBp+ZjJCpDMPTarEAT5LQD8+GmsA8oNUivOQTbW6hfUz9F12FZUOgSXX05+QSr
Ke1FU5lh0g13ESpXAfhMM8jWWMG1gYZ9lcmEXlNJUVbTOAbMIOiITQdpVWpyLXMsRfGQdadh6C5K
0jkP87KoM2R7JvcW1dXsce8I1SxdKaWFK9pAdkafMJsbRxUujP9rSqL58rWFmgPyr8U9dz++igzn
AcpMtKrC1oV7qq0txdC9aWpyGG+I6QtN0Q+mhdQZWaviqaaatC5W8GAwcAAvnbA8VZTanZplcd/k
/twmBTHUAbSRSW1aqR7yWU+1laJrykEsiin4t7HoK2k1OVS5O2FKsBmowXPvIxi1zbH/SIb8XSOV
ji6ccn9+Wzr1zCgTUSsUFZSYfv5FuvMtzBP1Y2oS1AoAcZ6DMUN2DQfrYVbIJRtTYhwrO+8Pah+3
uzSNiwv/AoWS/1Z+bEaJmytL9bOs9c811KCzHSUPg1k1lL5K9WPckziygD2uxaboIBX6An49X9ej
22Pc4U7L7rGSYsoXo+VajiODTZMlUXbLM8P742Aj/7TSWT+KU9WNrlwsJ9xRHIZTZwYWbcMLp/Lu
36ANkt9hOCdf5621uX1ounady2BtVj4Wy32QPWFUOBO0LxrmyqZ+pNCieaT2vL8QOt6LLYx220dM
6yiGykZgTcseos3Syr8PSuxn2YbHhWsgQm3KfohYLKsSFXQn+Gn9qR4IK5cptBPRYUGy2IPBTFCz
cSlUXWq3wDaVldgUlydL5eVVZaEJW66POY4IXaploBdvzfH315+TJrm/NYuamrPl+kGdRpGXTQ7+
9Nwz46BDThGrYlEFMxXu921xt40tCMk/GkW36Oko7vCGB4QzKPCCwUXXhaVCWfFQUuv3ug7CXW8O
AYz3sPosy43oj4ew3qQq1KZqliwC1pKNWzjxwH0TRMGpWxZDAvfE1vztHx19n2In8xr4ZrymhCE+
lmOGh+GyEGuiTWeWjWWDCVEtVqIGv8H/Y0dxyNfe96O7EXPA/88hqT2gr5CV7d+nabsCyO1tvJQy
0cDVX99O7C0+ZCpKtTml7VJHQdpRN1oqYCFSnqNlkQOYOIvNyfchFkb+QPG6HBNcX7pLGXK5e99J
rOGgd+TF15FH5uDYJqoSlpWDJ8YkSQfr1UCKD1lK9P51qNgUH9xCHd1ZgMC/DhWf9scRmaqvuxKB
xt8dy7eayphix9tcmO8p9qQol2Y7PbZTlR7tMUJwokDe7DLyjDLZinVShMqTXIbDyVbr73moyE+D
WchPalhfOh6wF3LTVLoAHeTt12vwv6y6VY8m0pJXO+NUJHPKcwrN4DWqpDfqkYMH0amXwdkvYvMq
+lAKr1MK6h7zZc+xfk0GRX9W/Kh4UZK92IV3TvYkNw3ll5ewTqdTHyjpeVwWwP3UwdWTmlWzmV2e
2ajxlk2xD4WmJHJ8+5ecDLiX2sQuqVxKXzOnhqOtaO1KbGp9M+w0XFO9Ujcg4rum0fWP2FiBLjJG
dR1RUPna9NgiyNTrbZf6ylekYKVnZr6+G7HMvJbm+IyEpvswym+z3dhvhmS3h6yMQCeZavfRzAgp
ZMvIr0B0YOmG/e/AMtsPJFuqN8e4iJuN/6wgPoNh2w7oPVmLw3Y9Yw1LvfC/TZRF/tP5V5tqWKhi
s/lUDk69xq+thDBnFc+ZZJiHJu0mmNt98axSMf2I9bsrOiVkbM8oMN6o5JXPosn0G/IL9lBuxeYI
TWKvOFOyEpt1bOvXmSyd2BJn7Ab5LMN6U6mIPgbTjC6hMELtWMOKoSy69qGwmfmZoHvceWjxwHqC
ll1X/mAdRE/f+s5aVwaD+w63k9nnyQMwJnrt5apfUeMTHcSmFckmMoWoP4pNEyMifCBV/yQ2Z2n6
ZvPOv4itqc+uPK/zqxaj7/HHYBdGg3RLs1Y+Rz5lxKGPXdWQV1eEPmuwE/2tdNqXJG7lI2KF4aaq
LT+VGKp8ldgnsYNoh4u4KaU6u4gmsdChHEUmBQx1p2K4WuAem5nBTeweU452zfVb0xQbu7MrDAvr
NRjz8mhOVnGMOorlFlhweZRkFk1X2WBm5cmLnR7ouBk1D6FiYQU+Gc8QwtIP2aicNdzMcic2qdFB
Uq8Wr6U+gqTUerQEy25KP/kuTD9UNfmIu7LcIhSv0g9U1NmWcnxro5L7+DAN7ZjbkvGkh5l1LhMD
gcWyWzvJvybUkntebcqZYZ2CGxFr9rKYldRfEcFr0O/+23bfRawZUvur6lVl+78dr7YIYDozfqjH
ubmMUoVcurBB36Hq0nkT/cpl/0UfB/O1sUb4QLlanLJQMyEbVymKuGF+6yv7JnYdtfRUR5rzXje5
7Nl1bJzT0sGApa6hpcCFfaEc6YcE/GodFysb2dBJLvlR2WP8rVMQiBma3Tw4ehccJNNKtlEayk9Q
VWpXnN6a3+XSaX505I2QEekxHMZJ2xGzLaHulsbNMWGO83O3AFsquZtkdQEZF0bVqeSZejLL0Ot9
NT7UwMn/6fjaR3SX91bqSBA/g/H35DmQY0/0h+geT+JssWXTaFaUE1aWvv/aFN2qoyTjhp929LVn
oKg3Q0+MrWwO1G7fT2FY+tFEXn6wQkNap0qhYks1WDsDve8er5vmpGi6tTGTbLpO+Lh4fSs3L/wa
ZaQ/tvXJ2PkGm0f63TjP9pAwJB0LY3N7MttC/0FNIrBInec8dx8/2iyxKFIJ5nVdVfUlVtt6p2vV
cIjs1sDd1y+xJegs+FiIVXnwUZmplmCx/N7/iIPxJYl06ZeE0vLrg7JcARVXGD+ndPgWSpL1rphN
Bu1YmZ9CEzY4Q5TggRJqe5stUHFZ8tNjn8bGlnBA+mBTCoTGuTGIn/EgM/05/OAB/EnxofRTDfBB
Rp3ECJtBeBLY+q8MMrLa9c8B1hxN+9h3aJbhFDfPTsucsOsr5QHdRoc8B4cl6q4sj+Ca7+9UVcOD
arQWpIGc4handNlRrFlWTQoQBMK5S8C64F/zqFiD85ynzrsyxdJZ7x2HawC+tw7T+iA2Ow3yXG7F
3V6Ne8BUCuOyfVcidSsa23kJKEh3qyGUz31V+i9RPX+oRqBexNa8KMAt1XgQuzqKdYwUw7+KrbAP
tm1apo96ofov/kwusTCap1KzrBd/O/qZ9RHzqty2o9xurXYIPgt1Ww+1+VmiyMIyp6p3QzAU79jc
rXojsh+ZR54weSgutS8Bzw8o3uj6UHG/2paOqCDjjLPuUskyboEdTfyIAK9pkfZL2B0awNRCK+he
7js0Wq15ldkZmwFLwUu3LLgxJq/BG9kTm6KDhG1xaWbctrCsPiJ24pODrkLdgOGoS+yuuGjLwgTF
e7Ql7Zxb1fxIFOC9K6Ppc4oWoUdLPQccKJB7qfoez8P0OdaRsRqX9mhp/+/9bZBL9/192+c8yNNW
TWADfPv3/Pf2/+v8/72/+Fy1GqjcdvS1nhvxamDCfiuHqb6plq5uzaUNXEZ9Ex05k9+vNrELoMjm
Vi5tfx3LmxOcleRsY5V3olgYS7WlUzXyhjsj+6dNxj7ayfXNfTfROcaO49Y19QZB+SBlrUHBJDVf
o1IPwdrit+71cGy8bFSKB7EYdf5fRf+qukpTrdUwkU9BRSEeDymxAaFdPrXLQmyamkTR/dd2Vnk9
0zVYj//2ivb7pjhCtMG2O+YRgrZ709eZ7tspD715tB9KLte3HvsPiGTOR0I9EzdVme8dn1pSdbQe
J7N3vmkA6IgWOsODYdsYjibwVopUjsi+Uk1M4fG+KaWNpjrzG0SGYdtxVgE8faUsay8+I8yQ8/VV
a5xxwnYufqeQ6FrOjXnFg8pVe0E3YuA6oGkbtWnHg1qHMLt1JzgLR50vcx0jLCjOZfIlOsSih9W9
thFZUYneW3s91UvgOq1/y6xEugGI7jx152AjlswzTBcNdgwQckt3GYJQFxOP9Vaqsn7L5A8svva7
0ttPECPDWxTjBJ90bf8QNb2yk+M22/tjql/CQMUTQyrn1zRMfyM6zH5zcIgd/EHSdehYWP/e8JPZ
amMXXKqiaW7FstBkhodhAS5x2UFTl1KkBsmG0ZYXJaUuHmSyvB6coruI/cVuGDytMY2cMEADTpMs
nuxI5vGS7ZNbAKwDX7UmvQIdwiDCwBhN6+Rxgw9afTGCLtlWlNack4yiCm3U55NloyymOt48WtkQ
7QtQxkdHj4w9YY/i4EzzcMiqcdxLclQeM63A2Mfvo1PS+CCeBss+JeWE12tNkCTqEn8Tt62MA4Nc
b2ynGCl0BboMAKq/kp8o12lsdTcf2hPcYLSDPHFQA1V9/zR3WP1g7jw+RwZ45E53+y4kKBUU8ktD
DnoVjrL2Oto2LG+4p294z/RuFU3j2ceHCgR1nnrVFEaQsODH8W6i4MNP5+9JY699/MjeyV43cG2i
pdZ+jp7Qkv6OTHn+LiXadwK/lJcbAYHywFY3WcvL2R/0bb+cwY7x70ATW2LxMDKhMicgnUhMvhfo
EtVO/+agNWAKmA1H2KjjtcZIfaHxz0DX6rNjTB0oZH4BzIzKXdYogGSA942XGFoLg/Jxl+tS9OxL
jnWxFKpphRF8qPeU3Bn+sOvTYXrXTeZOihI82wW/FGXKC7AB8vgeIQBcB+XQ78RRapzsa21QDrml
DB6xxOJARVDMVHVRBhsOhhx+63416RNARLGLWPuj0Vx6ROPfPffdx0zwCfmA+3lEW1XZ1KGRwFtl
OAZejLLFyrGVutcOA8vD6MsZ+AouSQZvm7jlQKXHsgnRzllPbYHP5bKp6hNFS7pR7MWmn9aKS3Vi
7GLyQJGcaTEpWBZqHuL3VOpTeRydpMLBgjWxuO8j1kQbTuPs3ahIlIYcNdb/47gZYFRJgfp/nVts
/vHRFj4Ce0ZC7h9t90PE549ROR+y9L2ZwvCZZ67vFrFl7FWf2oo+155kx/K32hBKqznn32w5RXw1
q2IntsRBuuY8tV3mnA1D2oEumi9O11BS2ObtWz9alasNVvCtDaRnCoqcn7qibHKbxwEc8FWg5GrE
DkB5uyz+TTDjATpI/L2K6pjXTtO+L3b3q8ToyjNx7qMMxP1MoUB1zpUq3IAznd1El6vzvUP0MsD6
Zz8dS56itVZy94pEBufm5QziELHjfbM3R8u1hpqc5X8+5K9TS2NCvZDqv6ZoVAFmLh9yP4HYTAd5
R/IrPnj2IFmnbgwwIMI6FMcXqQ8pIVGtqw7J8Zqay9NXKVAY6KH91UalL5ZKqb2zCBWcLRnjklgG
9f+1ubTh1D2co2Uh2pBgKmt80ciCLL33DrGfaKtqOdvoA64AYrM1tXwdgYXxungivF/V3yMKF5xC
rj+UYKL8rS+nV6tk0l5Pjf+Uz3nvIRXrb2oXQ8O0xuzB1oCqxEDczpPRD7sCVS0ExwjNPrZVeyN1
YIIsT/HBkqNLnsrVJmOue5Vh7RIxIHqdGrVEYL3IXvh24YqYt/2WmBBQjFnXP/EUffeb1PxRGv5B
JpAZQMKhrimpE4bSL0XZmuD7CDKQ0Oh+j5Nz8vO8+KE18TdJJ0rN0xIBPaohw+hxw9JBLRggPbM5
G178emhgmjOBEL2jFZbHMKMUUPTmWHie/H5uXNEbp2GG5yVMOdE7tWZ6qSX9M1nORMYjf0jr6kn0
xbpNzAnQEmPy6KFsZekS4yTEemDM0YNYEws5Cz5mVa729yaxhhtq6MX4+Hwdde+VrczaxiSiXNFm
NSG4Sbuh7hQ46Oq+3/1z5CE7N3phHvxZZd85xpWKSqSnMXFKUkQ+yRMlVY6O3SlHmToqatYjZZvO
oGJEh1iMNtSglbTsU0vSVG3uxyi+9KOcS8h2/znNH7sYVkwNmTj5/Ww9Nh2r3ppK7+u8ottPYz7i
jz1nU5JW2GHpnmY6FIItp5eGmhJBKlj/OFB0fH2k+IJhJvsbR9dfv9o08Q3uHz45Cbegb3Xyvglb
73/9m+57/3Ne5WcWwG34+g7LVRBrf3zZ5ct9fSfR8/WhXZk9xIBdKRXfGq0tH4tlN7GDr9eEecSq
6BGLSVx+sarbHeiG4btDRugsdcOG0QZ2amNzbpKoWtUYWAQRpWZBk38zimaCoYemsZf3ZujPW8vp
fiHLnbwUsKIc/ejVBOtI3cSPwoEP5gzdPkzbn3XmOxvGTEcbhGlUqZGnmNOCsnV+mBIW2XHnSjUP
ckCzOjh82yHG2OBuZdfJK/PMHUV4L3rTO27Pzw6ux/Rc+xXi4u5FCUZORpkfROzk0svNyYqpv6xQ
PRHQWadEtwpd/RYWw0ki6zkVWCJOIBjKJeFXSCQdEup9d9QRM011kmMkKbe6TaSrHDPlLfEzulb+
UWcsgr3c0jSMPWVSaXL+alMwcXHnYsj296MCInleVoNcwjdVuooOatC+tTMVV1XbU8o5PzXVU5Pq
w3VgINRaNSz0nCn5MCMZAV4W80WCF6nEZAWHHGwPqs6C7NCO7kipqe6gNzTSS6+MOIAtiyn1b/VA
HX9WHK1gMFD9syiIFq+oMRs3agFrTLTlEBi2My5rBEz/betmBhIgTdVthYteYRv+Q7YswFE4pVVd
WxNcU9rCxRkZw1znZRGlWrmzJ2tyxSZPEO0aQ6OgYKj5arq3N6b+FhmtdhBNtlSpcMnGGbvQpliL
NrHQVF8lTQSzUezyRwfEPG1qvj5YNBtqQX53KvK9+GDR5oeDazqt5rVTTcZ6+ZKiM0rk/GiYAAiX
JoOw+sWyJG8IwvhWlOuCguBrqyjRjZz57zGq/P2gaGdA5OlpxKzqKhb2DOsfrJWxubelU59j4gaZ
P5GlWKKk0dfwvO4OiZEYV4L9xtexXWSu58LH/ShsG1y0bCZtforH0GyU9vZrG4ekalMXqb5C50t/
WBrqcRk8x439MDuMDvq5IldUdfrVcRLpwYiOwbKhRfE/i9GoPzqilodJT5dpIfU+uP8hzLjvNyZQ
jtKZR684kSUXJt4V0RXDu+5SFpP3dUfNZRSgNW5dqMjNQ1FnwU0nSHZT4+Kp9IPxKHYTC4Zkqost
ULkTm2JfBcq6Z1Qox8VRoo2KipSShOTMHG5cOXLgXNNcc65wueeDpnWfgV9DCVnaVSvrcZKKXT+2
qfwXu0HA3JO5D89iD0Z+VzlStGM0c/8VU9TupMAxrxSLWlccxKq1Etp4GYyzdRUdSgvcUy5JzohN
0QEwRb9UKQNGnDckyLFhSypZ01Z9xPM36Y3Tfd+Q2ClmZo21TdUq3tgTiglwluGtpBrCw54lWWsW
ZLSV1Vb+RnM0yOHwW26gnqOb3jbUhmoJ8YOReKitpZgKLV4mYsHYZcYtCzdPdR4ZbZQBdngSZiH+
QurzAQ//s7Zswtd7y1u8/PDWcNDfLdYqPubQB7GGXXNG/vrQLlVC3SJhFGtiMQih5LJgUotwUjSC
ru22jkrGe4wBvhTTc/glvFp03jLD7vpdVmfCLC2z2KXw4b5gjEypg9jORNVDr2dv+lJ41C2VNPXy
FfAmovLIFPVHRgXYDRokQQG4uwexUKt2nDE4qhf+xn9W1dT5ESUqDIwmB/souvt+pkJUrMZgZ0D+
JzFpDsD5JO2g7H1dMXvCgiSBMxLbJilEcRW/uoG9HJeozBb2CXYHVJhRvqCvpUmTKLHrfk2d/tOH
FpEW1XbE/sszlKcAX8dD0fXvFpf1GGEHtmkV/TOcdGc9LqrahNMUzpEnTrYWf+/9aos18R8ghxWu
9YBrJeGSdpQ71auTQN+1GLUdTK0o9yaThKSKa1eSu+2gmy8pf7VhjFToU9Qh8x/mFlBqxuQ2QPpZ
Mry4poh5KUrLF8W1tfyzxFoGtGFdgQXhvdsrhwayRVCZJLq0EhJfko6nPy4MJcpcN9NpQChaykqS
Mp94PwG3KjR+6FkorTXjVAz1eGhCc/haaHo0Hnx1uXLZ9JkpanWg5Lc6OHkFdFys5rbTK2uxKqxX
xZpYJJZfoXZyoGEs2vlisWMptYoCHQYd/+uNVTpWvo8yQABLjejyZ4qF+IPvm12mQZZR8M30lxqm
edEoistRiJpTsdrOBLzyzJq8+39G3Kf3TbHmKAP2VhTw8vAu4ASy0BbZ331hdHq47XTjmCzae3Ef
iEW0bA6kODZz1JxEU+kbmDsENqMRYWvQC0cDU+r5//ZF8ZgqTY37qJZTA7ZUjX2tWp067BMgXxTJ
c00XPkSlY2MgFmIzjqAQK5H0u2ZIORwxhmzdubF6XFGkeDxaduFp2HS1xTi5QYa1bog/tSfbFbMY
Vfa3xH5+Oun4rJQLWJfxCL6xBYZzlNJPpM7XatZTN5qcs6IKXRhlJErnMjyZaGHOgd+tyLc37jBl
l0zhFZE7leE5UFaPctWueGSUpNCJLJZVtwc3sExtZ/lG9b26mwcchEwbT1rrra3bfKOThEHF3vV4
sTTBJmoxotRzV+oz8iPIBD1euDw04gddVczVpEzS2pdabGF6dQP7Hzzd/KLp6T4vS+J3WBJFjf5R
DRWehVO6Ab8UrQ0K/Yq2O4VBLbu8HKlMDovCayjICLsT4Ff0JDEpXUkm9RrEBFWopVoBZYs2Q7V4
RLcaKlxCFCSnV3OpDvgb241XgqhobGKN/fi7sbgwdu9glcLxc++cgimJVxEGW34ey3BNsSiNFMLV
vQz4Vouh42OaWfW/Y5+KbBkl1WqcDXvrw7qRynbXqiEXAQ5dpJtcaT2kVrwZdHQxw6tjL6FLjCAZ
jzU/LV7dy7NFUWDHWOY+T7aaNFEILKH37wZpy4hiXpF//GTwHK7tifr9UjIT2ETIdOyZsadObY4N
Hg35Jn94kDvTLrFvIwikHRlP+YSYFvcMGwcGOecfXVKlS818FwAMtgNbxmur02FOUfUUSr9bH2+Z
ejwvd5Aam+05DedfBp2rvOFFWTHJliz/UqjdjyqDjqTyE10pQ49Z0zSQbwwtHHPkWPcIiJ6KpMEB
16ROjApuLyWcoOkUhc+JnK7MdkGKwFp2R7V983lfeFBeXXyZ8QfNSOHYfJZZORFMiLlfocqZIHoZ
566SNlnQ+LcJ4vpc2d/LFFe9QA6+Tb20aW0mgoPSe8sAsDe18IhWbmM44U8JDqtbjHgTK+P87lQE
LAhAKtIvC4tEuEZatNcUInlOLN8gLtgrbUo9P+yfJ8XeYISLfCREiiXpMtlWZkhS8iOplG4zV2Pn
TWFabiT7NZTy3DXizF/XaU58ps83hikVpznkhENLZDBSlIdgjFvQlNO+k78x8w9XzmT1665+ahKs
Wmv8uojnr02n/FDaHjwLgCRbw/S47V9R5GrAjuJwhYtn5jIaVFYz/FXXwTDVbacxc2Mr3Bm6JLs9
yC4z1l8BiVU6IkkwXynjo0r28hj3FRtiqKx0O0ULDPqmt8Dpv/lBVQN1Kn7G8/usJsDX0vAH4tzM
a9QXLBRfevSSZF2gpQ5HB2Tqkttox872iLWNU2cRMkMEbPrqb8I3IEzMj3gwLsVI0j51TrrKbpky
nDWZ0T/P9Hjd4zrcls3JnzsMZPNpiz2vibtsHu6m7zhnE69+TvLuU+kwlJfb6arHjPy7ecH1FgQC
sUYn0afzhM6BTHZohgEbBtwTq7roAILF33oukluXmAJLmrQvRwZZoa5Uq3bLtZe91CLgj6XAUSs3
dWb4N7wN2zWpnXg1VtaLOWaelnc8CCQwtGn6jsd96ikOCe+mbiO3abI39KIUObbMocckwi8J9aZZ
YyS8+MSijB7XjZS+AvO/gU6z3eatNyHQVVFC3f2wtyP1ZyElP7NI/dFUGmaBNWR+mTkUEe5tPnTT
xs5IFkQKWnY7RUcUTsG7QhR0zID9DVPxJMfVpVoCVfm0JGJ/aY2F9cLAFw6Ryja97sK9q9ejZC7l
zuVDH8ZuVJhESxahbhWM+0LhpZChETKB98F64alpBqtY2ddZ9GAhxHDLtLhkSfE706x9VZnfmoiJ
16hfQzvNPF1OdwhViAf5LX4tg09dvT0cWtzMAlDVXoUCfd1pMUSeoU88U8KNXpXayZWMfPR8Tfph
QzYK/R4heqStdUyl1NYyt9NYP2PzRho607dEAbbGTCQzzF/yUd7ouHpv7NBEP4xmJTK4zaTi3ZGL
+NCvgtBeGGKPvRZCG09fp7lNPfgzz2E9/yhG800tpltvrtTMrDZmMJ5n0JyJCXmuwX9SMc1zAcba
Lho4g4VKRk1v9onvI9M2t0MkeXaE1/3HFJWfTpA+m2V3Gk00jfLwGrbprkGDk4zcE3HbbECygabp
TyHgQARtgNHq1PCSkhm4VHtaze8TqryR7qqmGAjiTjDj4EMDDcC7IjA+p3b8xJs6c61UemlsQDZt
pH40WfJjAKenVeMH9WW/kO2ii9W2cx/tOz17nigjX6Vy8Vh2wMsjOEx9gqKa6/GkYyK2LUgDoPnT
iB0185YEJDC1Zh903Q1PIzwEbeLjQ2v9avQGNAVvWDy2sXrPdZC/AJRdSR+wvJRzsE3pSW3zWwKa
x1XmwVjrjrMdTWf/kTUA+qAN7YvRaOHtJ4jlJ+QRIT6auLEfMcUoLtQNI+GzwKar/CJLn8gOUeHW
+CFn7SmRh/eOL8XU7y1ChAHpM311aunIk+8JcVnpdp3FpQ8uCs70haFu23jYjYW/aXbNkG8aLgsP
CWb+5A5Hl9xexPh/AAVslZeIKNWuxU9NbjAWG51TUsD67LSEfEq+GSJ+vYPt/0pTLJQT9Gn5WL+Z
XXtSnfba2ekKP4db2QafRsa8kRIyrBuG9MOiph4+adGvSM3g8qBj/Tlzb5ARABufM2yolYERzbi2
NRmBcbfVmWfsHWbLRXbBerRmHBDJxKr4uXRvZktQeU7t0YXD85DGY+NWFkRAWUdwpGXBc2Gmv8p2
rN2sTQevcjocIyk6rEN538vOo6UxiJxCyNl50B+1hlF22fmfXcvvbu7UjQnM22r6s0b0DnJK4oG4
M6WUbGjlgxJFOwVy9w0GIUKngBCaRuyw7jUussVlxPJk5oGuZF6nWg4F/7bt9vGQedlTk8GI6hNJ
3qgazIamjh4xgG992Pa84BhJ3pyf8th1JwUQGbMxY2f77bOkT2A3ne5TbyGNT1KE7qX7rBtnE/Qg
RZsIj2IncbyUEEFNgiNFGO/lssSPh0FYpcerKiAi0MlyRsQ62WVzb+8xmXyzIuA9vMG7vvyptIyN
p4GfZwFfJ45OulTgMDfAUIy5XaroUeHx41GdhKoJ/545qk5BVPzGZDR0daUjraS9+I2NUUn+XYFc
Z881VRIKjmB+ZOPPmZ+7oDqaDBaDNr/0DklD/EVAXZ0pIHplrP1qk7RYGcHiFaGOPyaDGUBi9+PF
dnjVmJOX2N3iMMjb3MRAKm7gqFZviVrx6xhWZj3LD0afjQzG08TVbcZgZopuI4h+98Sz26NRLIQs
Y4T3Ng4vRjGsFdUYGVhhmhFZsB3M7ioNY7mPpOSqBQzI8aTNVSPfakSmqmoeGNCG/ZYiba0xM4+A
0IsZBt/hW8FOTdDshUrFL4CbRvpN0O9bVCR739RGnIFbspWXrARjBuJed1PUtrvZCGqvgYjpDPEq
no1z3TloU7tfhnTAavkUYcyaE4QG+Ij2LinXlDJe417XN3JefQBZOHT5DPG5WBDNn5WOcfXoKBTr
F+FLqVuMhNBA2QQJ3EoOGHcWEZhJJOi5vUW0ZGANaQ2r2KS4x5yoCjG+xR0IyH6Y8Gw31Y2uTc+q
bJ6qmF9gyBVOdEwlyEr+Miy/99IW4nC2DhVzG5nj5zweUM68pChSXXxBqnWmcJ2wEr9QiYFsZGa+
blKr1E5LCN54kyDzLdq2FfSQd7U5SsrGxPDIdQzpSS/0TQ/gdnlIFS4cVEqhJgTU24Uuh/tHwoNN
0o6gAz/6UPuumtK08dUeWDIlpBANmZ6mKXg7RoSGw91fSNQOMDDBNjGkfoUxfhuFMJIS7bdmtrlr
joT7DahJPDcJIRrgBVX5FtmyClXO8hJcTl3J4S6xDPUbAZdfeCiXxz4ha62SuJ+wKkpU5RFgX+Yh
laGAUvsfus5ryVFlW9dPRATe3Aohr1K5rqruG6Jc45PEm6ffH/Tcq9eeJ86NQqAUKpUgGTl+p23V
rLSWNwQJPeKtrgPsu9netPCl1cbx4Gi9Sx2QSh+ruQb3lPYt1SrsqNuzknC2lbW5aXL5I80FciT7
hDHmdi6pn4fWI9WXJsXGzuP9QOI4rp3znQ2FXZpfk+Z9ymJOtxDZJKdp9+CI4afTDJ84iR7mafJt
XftVjomFW/KARS/ii3CsLfxJBuGDg6jSfOoz56FrXGQZaXHt3Q4ApVIBsr2fqdWSaF8Yz2H72Jkq
Vt14iJIgRuKO6oTbMRbX3DIvpmZz6UYteU7gGLXq3CSrjr4UwzZO1HsCR37oPamYXid2UTw9xqHV
wwV0HgBUCHBJQzyb5zfXe3RtBZKIvnjxFe3ot21KgU2BiX1dtE31cjvhYkvM+aavO/CGeK9IcRX5
D2zzPMDO8MA56dcyNoIx1ViJ9RpD9UQEim4bvntqIgw7afrBXSAb3OvgnAgnGCr1TclzoJZO34cj
nntjSBhejg1a5XR+1LefcQX13jKO1BeNyCkwBmdjUVWy+hpuanakkrZwHc5JqUo8Xyt7m48hDyH3
FD+EmysqQ/NdN/2anPgtBqecpq7wlR5vwNTTp6MzvZZmkgehvs9NAGmBDhUNahTY5MCUZveWiWjp
ULPyD1N+Nc+ufW4IYCW1RqeVvDplnyIinezsxzhy97ZI9d7JgZKjt1tgwgZ4OCYk2nM8PJS/ZEhG
RhbLuzaKdwZBIjtvGs8y0z9yBcFunOL8vvgNVe0njKQfAOLlToGjsqm44gNPcVgbelxKw9DciWnn
4QI8TbTb4XNV2zCLcGcrkQVWKBFyUK20QfuXh/RCkuSrDPOL6iiYmqeSZKHQAnpKmkOMwcYG0pKz
qUv9azCwncp/aLYj9lGp/XI05eDMI/0TDzaPIb/KEqtT/Lq/8Jt5p6IedpUe381YDuPsm2U+abC4
EMy3OibC9X7kbsqliOBQvEOJgfrd/ybf8i70iFhOmKM0gs6L3nnxtPE81ZiR4DNHlrxR3/rafBf8
WFiiPCSZp++VJXI5ltMlt1Rc3xPR7ZKEdZpK7S/l8MI1Cg0EUv0yHdpBHU173gcK3kUY38ZHYoV+
ZJqubEnA2r8gJA03QxXCHvryxtfKNV7pbT87RUe1CTHVmmGcEV2NdOKcZx7LVKao0KDg5dqEZEuv
t6qh1/xUbf1XpcGlKuBM0LB9LPnnbcRgPCh5RsvQNN56cEstGvot6T+Ln4oXXWLLfI5m+6DlFOhm
RCgfsxMVAE57rGFdHe/WqjMgGuMkTMPq3oujB/nNxBuC/AwoK8e4f8hNVmp2jZ4mHYhFMdW3uCao
YdJL8qCGZwxI8x0crvvU6S/ACgj9lPzOzKN2yyLwMizOrZPxpL1Hwn13uualUTkxM+uF7Isn3RZb
MyKnkAhgXMAJkp1OTc3VgqwLhvihMdS3rrU+FKenrwzTrTHIrktVmjEp939nTgwUE/2x6u6yCh9w
JgBocIt5s/YzXBavrhJdZpwKsdS+ZLo907hrPmU17ipHecmJJN44sTH4Q0nhrVqwGULOFqqYTpQe
UnFT3VhmfirD9kOYSCjibsaUEvpT3T05uXk2CrvxdaWjphLQ71UMqsdUUbbmks/beVqAFJwo+rT8
jIv4gHHFqU7inZpZX7Fb06eqQQFJUiVKMdnrk7zLbAJF6yo/yp7I1E6VAazw90xroIvqJHRbSZBm
AM9pC/8tFBgHWwF/wrmLb04iIAkPF6Fo+DvZWrxB9BgOxmPYIqEIw9+zUJ51ooRGu4yflewXnonC
mnVfiVTYWIN+N+E9tjVa7dPp2qPuJU/lALKOAvCrDZd/dpz/mrT+NRPoqklbwP2q5Dsnw92UDdcy
hZ4XRu+UEO8Eq8Ybp+x3lpx+dXLR5ancyJXCgxE4l3iP67DtqM2XTuW4B8WLt8ZEa1ZNdALgdboJ
8S/PIpEia8SlyIlTKq3Hwh1MEHTl5xwNF7XCQtoTV50p3HTcfVuWrl8MmNyJNkiG5C3Ja9P/XVny
0zLyj1BKuJZ6+VDg1tg6BZOLXZO2ZLXY451nMQQh+fGwnNBqa/KMzuhJV3rI6Sh/UVkcpgFbwphs
0DRVaep1oudshHM+m8ZWBVPFgytCCyIGX/XbeUxJSkyy3Rw5ZxSU77ZZ/crn+dbj8wWsZl+5Ql7t
DLc2pdt6ooSD6UZ7vU59Z+ggHCukRaXzHeKlE661876yjMDC3oD7j0YeZe67OldXP6v9gUwHXPSh
gY9uh8k6X0oa3uPo0Lxx6KdsDCo6zmJxNfKXzsy2BKje13H7FvdA4MspOE9ETEEsUXeRzYmCfuJu
zsM9HfG30Gnv6NzeQozyWSWgQ8srLSCF6JybxVMb6z+L0TZZ6MWUteipXA+XJ7PlxiiSp5UqEKk0
ZWgeywOrsSdCtd9km36y+n1GBdoesc0nU3kOt+he3ix5qWX4k/IAPkZMiRLSqL8oADm1RthKN1lZ
4Bb6AZYRbb10MigZqoh8SOVSOlK5Y635Ohb0dufO2ZGXLbalZQ+s6UdvV8xY0cxmnh1EfRWlAkDA
AQI3Uz5Z924mtBBmErqHcVbQTRZYVhKSFY1udOqTgUUjzglg+4ovU4vY4snaT02hnZQcBKtCiQAS
4bBQc2MVeYa2nyavOiKPSzb1RAbTqBnFozI1mMY7WbNfN//sw4Y+5bps8nDrIOHAiF/q3Ktawsad
oiTLYEl/Gt9cM8GMmwAL2xknv/KmY+kgSUfk9Mumj6yZ8E8do1MOfJ/drFGodmZIpw8Te5Y2L3Ne
N/ueCr0euIf1NQ3IpH0iX/i9a/NF2cXdZ1aGo6n13t4JfztkdvpTrr3DI+Ne00B3S1UzIuc4/6l0
GKqWBqW9PWjfoXC5aKiwizD8MFKz82kRuVtsA0zPwMRZFXwnm2nJrU7JsJRssXKOHTh8ofMZe/pn
30DfnpiEwy484sSMQTodq9bTX70M029rJyflWi0flywIjGFDnxpwvvfcF/zzsD0UJEvMwu+n9DKr
9mMhbzI1+02aD08iAn3OXfdYS5OWpnPLdNTkjvtVjxYm/lF1P1n5Q7pAB55S0DYc67OpRoPf1AZX
hEcKPKqyE/kYYltF1QiG324prgcua+MoepNAHYvV28GIYhOzCZgdqo0jgeZIPFEzw8GhMaqD1JK3
Ou3fxmIJWhzTfh8axe8hmZtri9NGRHtbtVgpG5HHDXYywAcMI/Bi9S2ZnKsX/dYbA0y2Jg/NZcEp
E1cwPaZPxfASGgnuQi5rtDgyog0S683Y4uUwlqPveilrZ8caNmCq+zRRtdfMY7bGO5bVLS2WsSAf
SkvOZkf3xe7NO9bYz7ZavDaFmwdKbSYQLaI3PEaQsLv6HjWT6kP0YBpcSIcOsUN0DmlSdf7S9gx6
HbG6zm+sL2jrrBAMaWXZniBT3qWfDbCwnera7zNK/mKgVRn2gCtYqCBxB3Ef2pE1nELukity189s
W0PR1D9rOYaAqoHlS19KaFU0rCz5laUV3i9iOOQTfWYtt7yjbh7bou02UwQw1cw0nxwne+9o8nG3
KZWNgPTQ5GV8jNJ+KaD1nxYSlw3dygi7k7G+V4sCYEW3PsoFegp/VXRYfC1TqF3bS0PPEppsfYqQ
BnYUIw+hzVkpSpqdnYrupL/r0df5cFRk4AkLl/QJ2MNeEmu6io5fMncDeBknDM4I2b6OcamgvNuM
ddY9VGSmbxvijRZD/jN9+WtkVX7e0bcZcdTQBtqa1FLymPYVjh/cEeLKDP2qS9RrO6i7gppyMzko
p5OZxHJTvXnSNPam2lU7HCKPc5U6GzsTQawT2DJH3ByiyGzOA/32zIXgnmbjiy0gmartD1Azfn8x
Q/2hIxsmTXrKS9rqrFvxqU1tolf6HV4MuEhUIrm0DvhpVdO0l8aoIIrFDzL3imBuDW7GQ/OGRU8g
rKX+LJHGzf3RyphJ86R8EfZsHBy9hM1sltPJbBZMqIZOQ/wGHD4nq6lrc/LE0W4EZsxpoQwmAuyG
RiAXGsss23op8rrwHU2EPpYrAi4nqleZ+kS2CQyglkvylo98RDZxCRt5bfmmaS55CtXFMtPX1uZ/
G2qtfUiTDAITlz0yn5fa5htXFh+JnohOTGQzrQHJ2G7/ankWxOKsuGD1OZ6j8kGlhcIZJTYhv0oQ
Zw12303Nco/P1uS0I2ikB3WmynLAegLblaWfRv3BZOFOvHBBxGpnij1gsYFHzM7rr2VMeAta2XfV
NtvHQg+DPp1ejQHVZe/0P5oQrSc0oHovCKJhim5vYzIzSPltkhJEWyf6kIbdbR23O0VgqDQOPR1j
lGiibW7LL/yb+RdN6X2vdgrh0y4KmN4ldkMgTKgkfFqdDp1O2EhHwqbgTLZC7Na4kFD9y6s5tUw3
o9CPGJWUM2WFxTlnSu1rjKx3Vf/dj/MX1jOEW2AUblX3c2OrOOOE9KHDd8y3eLep2zs1R0EBZIh7
TYPIhL6HMvR3AxizTYpPGvdBEys/vdp0g06rCVxLsvIK8ucE+eySjmeC6QB7+apGpcM6B3EvFSvr
2j3GPqaPJ0a25bZ9TI1wOtmhCrbB0scUUHKcqBx3Cl7w8JCfWiVXd7V7j8cFhaE6vfSjdpgbla7w
WP9oexARe2h9PRKNPw6eRqGYz/z10TVu2p+5DURm/Nb75N5ltc8imLti349QjVgOdCMAdOwp1OyH
Gt34LSKPRCkJsybcaTs0yldd9j+NiFyvPLxmHdxKs/saXBr6MqUFD7vyuaUpQN6bh++vsGl+GD/6
kOVhintDgEDnXVnUa7EznUeH6IIiTR8UU+Keb02ccrMsNyVUlK3Ws+ZzFk/8Ropv1Rg+2l6lYrGH
g8bcs19Mt4cy/4C7QXol7qfgvayMdad+5BulnFVxSvvFyvcxFriQDbeZkh4KlUDnOjTuq8ZLT2XD
uW1U24h/8maSHvRAQHCt8qwgbofhTrqBAXt2644maRvd+zSVN+6wKVWwsTEl8rm6FPBA5G5KF8Fu
y7qD0DYI8rP8ShFZsVRIn3TVC/24ovUal1bCMxoneVR2N2GjzFU+6bUPv5ToAPqqYu1k3vUNMNs8
ik/HWbxZTJZGdQOxrudX0dR5H3lzc0uWB4vuWwGT9rTusvOKKCM6DzKz+bbNEkETjocC+iOcXJ25
lGB1V/Fw8a/7aSsr5uFQas9pl6ScB+prg73EVtN1x4+Mg2vb1tacvdcoiU1UbvS0y6YYgjpkIVMM
6CDSTT2W1bEam+fekfNeT40k6Ov8boQyBnYMOmfUebXn4iHY2O0yfIRHsFqQOEo45lhU+thU0B0O
jLrp7nrpPuaCf6iY800htfqu9VpJhvfO5abvSjxZWuANXMdudTjR5KfN2Mbjx9BpuIg7wPJpp70Y
NsxC2fySFU4uKLoohYrAq51bASK2lbPZ+BStQYh0sAdixTNnCdoYvtN62oZ23xJfeMrqbtxh/A1z
Mbzz5uga2axVWJbtMl3G/qBk9GO04aSRP0CRM34z5WIe5bj3mlE/VF1GG8aOXvIJ/NPkvhThIF0r
0++R/OA0NLS7xDL6bSuKaKfkJCNUmvvbseBoFu3L2PbhxsQG2Xcm1XeaifnZmL/M0T3UBjHZ6W/H
5gSdi/yzGtHWqk5L7acQYiSm6DwY8kedQaZoObn05hkdx9mrYfhEYRyESY2LR6dvHM/8XBQnFOK4
kzSebvih7lx0mNc5+EvQR/bRg/JzQqj4Q1tixiOpgLaX/AMc86vJEVuiIyppvu7G0MXUJs2fPRuc
WnfIKMIL5GSX0603QA8sM/wZ38NAYVbxw2EOOh3qfl9fpy7L99AyjlMf3ogLQfpCLyLTRqg6DseM
pum1ENZ3PY9X0+xuVKnYFsfnLGQEZ6cCIajZZWbH2b1UZ+AoNzuNTcrZpqBzYhwqqz1qIznoxfik
TLN27eAC6fCAd2VyKGpK3NYzvvXM6DbCbl6Vsp3pc2XcDPi/6SgzK0hPtRufW7A0em7vutm2F42w
2DR2p53Stt62mUvfM2POluQhx5nBj5jry3qPrdIRziS38kzV0ffLX7lNnFg4GiROK9+R1b1nZvbR
1vHM2a/vh4rfxUwILyRvfWfPza/IoAmZpoucPgVBM8h40ks38k0syugwgNha/Jv7ut9BfGKGPaVt
+oPf/9H5qGXtbSP6BbRpafo3nrpRBpZVVvQ9NuNjozvfMm9f3al5AoUIfT1V8Ml3CM7ycJSqQpYD
prawd8BRFVKDbRNKNpEH7qYr5oolvwrq7ITGGaO0Dy0cXL8S8MQWNEu0yPNZqeVbYneO/Whj/nCa
jGnvcAWJqNwXTNyhrbwZXfIbczNB57ka96UKrQ35e1x/C6d5JWeKbrQob5W500LunMzpuCt7h8Ls
cT8WH3rmwk0fg85NoNSppiSXAd2pXOJnlAmCXah9Ofo3gKYbxLN3HaGkbYWGNQLU66RS4fR68Wm0
Zm2TJvFVlgqplUZxsVGrZaIq9u1kqQG0OYvqYvA7Ye+1YYxwG5MVESzVo86BcVjj8s/MU82iNELR
SbpjjPDaq1pm+P0k0++4rBbTqfZoCIXvTSqnadPFobxlEbZkoE3DizbH3pnOhj82ZI+7VqIFoyOe
Y1nfGx1BENhU82ck26GA6+rSLUfvbV3tjKVQBVzuJ5NKcJWRXfDUe4D+jenfKEGsRkCMkXAnmFP7
qlVkMMhbO6vaWRT9bhBKtK0yijLZHEqhUbfSE05Ewq83isCN52tSMAGFcSUCVbanyCW4PVKJXYBx
pHlKE3i5gly5f8vHOqj7hhKgje4VjaJ/EOVXBKBXpYRRepGSbJVJf7fb6maq7aHw8iloNerdvM1s
+kEGYqEcR5ZwuG8j40Oa58hg1iQn0AEO++3BcShNC5l7732TkfJO88us3BcQlP1IDByalrPBojSO
KCPGSL8hWLnFg3pLhg62h3aUUV7sNNoDdmHfj7q3UHkoR2VFkOIE11XW+mszJs8wLClH8aGy2h6h
hrDvxGw8hUb6aDKn7Fyn22f1vPekdgq5kyMW9bsSgIxoyiBN6UaS2Jkm9UavRmMLjZItN6LYkfBi
moKuOVrupIz3U6/tnLalKqHZ6JFZsJFKfjHH+itM+6+sAatI541WPeZV13HRIPkLyzc9tr+S0fru
+hK/fn1rqLncY34PXjZhrFCxarfjD1qyAPZS1DTPlJtRzs+x5bykznhQdeNYxZSqSqtfsN9B7mHC
0em4IVqN220uvzVTCSpVcsPAGqL3zJ1VcYdVh49aYBuYfZiGSQ5bdqSp+2A7dOLytnydQ29bT7O5
j1vth0cOa1V5P+NuYcQn8UUZIFJAtCMFohgvVkHuaanT4C7cHyoubl1Y3jA86mFe9U9VTy+mjRDD
lo59RThGoF0oHwuEDBtvni6i87bJbJGixBAQk4uBTwowq7uz3PrRsIr3uiGrTFEdvPYhpKn9s2fS
XjY8ZAWW+zS0GgWbtWXKBYHGIwEarvkjI6ATuQn2YpZRvwu12yqwVCtSQ8dEv9maQ2YovoEpPfdO
hofllgcu8DqLzNqYsUCbjtQnrKyHymjurHp0fbBGlt2E1m2UyrjPO7sJBJyewYX5OLZnvQMNjoBT
auUTJweiHumtboYaB0l4qbrDTzuAl+e5xrrUOdKCZ25MNMl9bd53WvdSqLTAcEVaFOl7BWF349kU
JRSKA2qVBQbETyrBdkKNJpoDVL9h86tytV1Xm5fOcfBDkSRDZszZGFo4JQ3Nrr0O0myvWpl0VxoQ
M7DeoBygjwybRpHjsWhM+ZiaSvbIsnp5vu4oG/SP+BRx27RDvCDDONL82lKb/T8vM1AZ+4BYw+q2
7oIOAA5hmT//HiQdopR53B0Da27kI32Y6hG62JNUMe9YdxnEu95Vnnr4M2AZlRNguuOvjbd/D0Qj
HZX+oCvHdRxk6/FhrIivX466PqAtOcQIKoGt+cvWfY3dtD4MOwsbl//dlyeur2Hqc1tH4N01wXZJ
aWhb2XAzx/6fB9Z2D64phtO/9pvUBljpDABa/zteq2xcLMwLOKl+93d3TrTaXQTDaD3ouj8vJ6Kn
YuuetchO6lV4n5Lp+VyFEKdKObSnddP2ymzJgJuDZEy7Z6+O8rNe0UsU0dBx52jdBzIQ/Bz5TesL
Z7wOKpPv+tap9ho/gqx3XDfT3Ev3CBvM7Z8DR+FwIauQptnysXWO61ym/Rm6fpTryVdQF/O6ftKQ
ENk4h25EQ4LhQ1cVB5bTir9uJihPr4On/ygqhb9DVW9GpTVP63E03kkro64u64EsAamvEl64W19t
U8uf4PSiqsnLh/XByqt6l9VcWlhlxbHf2SVeF0PR+OvLMJrLBz4wOdRkMDOLL2OKZI5hXQFq/T1O
1kwj6wGxp0mh79rWSG602ONdOYz5PRD8whyQ8gGLOmdbRkn/mGGpuW1wVXia6sr2Q9Q3z9RetR8N
dv7S0n3jurOG13jGz87JLedNjJbY5EpX/jJr+U2oLHLJWry6fVp8jlIgG0yNLzFDZM/d8nc7UlEU
YCogHKXfq5KJY1bvw5GKZlNf6FZByS1woTHtFPoB0cSUOz2j53Ifg4V8A0ScjXauvvLaeXBg+H8k
Q/rTFXH9rrImoHprvJ862O0mS/Npl8iIaBRPqx4Ik8dXM3eYgpbA5XVflEkklbNC8dNX1cP6ghZp
DpNEKIN1c32hTmgOpVGuUO5wqD/jZDQGNhSz7brZLgcoHd0N+tHFUe8/n0HWcwl9GhzNGqoy9ufa
UXeKoeFCvIxZj++BCe7Hyur//KnrC6IJu71owLTWIevxR0WF59/H4P1lBZ8NRfph7jPiIoFAb6QF
FYeuslIiQWV85TJTglYZ0ydMDBK/1qz2V5Erd7olhwiM+GF2w/h3VVjvELy918HWXSKQW2Szg5PT
VfGqsyJK4+zog7tj8dpz/Rc6uLjRvw1h/2aVWLnEVoB6gB9ozuYH4Uj752jrpR9Fw/zoaUm58+wC
u52i6U+w+909qc3hjVjTZmtUmfoCozDFMCm+r9TsUcy6fmfIAqMFwx6AJsACuyyu7jhxAIqiMrvL
WDrtDbwWrllm5vuuwiUlFwBcRTZM18wy2r0hYBUIE/C/M7XiqnWTvsfZJrpqnm7vuVCcS5YhBCiZ
cLnKTgLSyV4i7T8YVho/UI1Q0mmO/RnlJ3wl7K+WdfimaaPpcR2aWLNCV+Z/h45986+hBjLnR5WM
733fWsy+XfYEeyq9kH22H0K8TXFbpp2x7qPhue8rOcTBQFzoVtYqqF84PBR6Q7JyGs6BnszDw/pA
vKzjG9hJ7NZNbRmn9ShxI0Nae8nURnB3Si8bV5/oqCfV+Od9cUpT2dXD+gQI/jWT5odRFZ1+uP73
rfSwvUGnxGrQPZSkqMCxHBADo0t4MHAV3kLaGYN131C64QPVPRx9HDfBhBi37nMGYztM2DOtW0Mc
FndYlB3WrfVA6NO8Q0p6HnRmjrE+WKYVEtzMNfR3H3zOGijX1o/df8aBf2x1rO1u6y7puQJLt/pQ
1kSoj3neblV9gF1BA6XdKanJb0ccZBygRkSPqcwZvSy9uTncFiACLDvpTWb+n+2mqjHgo4/7Z+S6
iXE+rabl4e8h1hdKK2pvNpA6ntMuNjBDc9PCST2sjXuh5PwRnJj/n52RZasHRaPFv75xHbg+rC+g
QwUOXt48zxL6eObZx2hZgFZxbdz19H9uUVFBa8E18BddwwaQxyrvdYlRhTWjxyk7AEfDEd9CL72H
JEJ441X009f9heM9YfehPnlLuVtVyGKUuGO8KM+lxBXKmkibDidRBev+LmZFNHTyFRTHwZxoJF41
BbosLCJntXhQzo3D2bRZn7YTyaVi7LEyt5TzuqtOM15dt/88Xff+fb33EK7lhfL7X/vXzX/ts3RX
OxZVFgwuPVRyr6ZzrE//PKhq85B0fNfZhC9exI71pqWID1SZyV+Adl+WKe13xREvraa1R9M2zL2r
pXHgFQauH3jAv5ilBnyGwkPoLvNppOHLVOfJK4mXhBozYcLKUILGmM4uLlvhlBpbWOHMf2K8m6qq
+J4kpp5do79FVqPCIC1dVuyDchpeD7rWYyuqAt1v1MGIDmEhWFq3SLtcvXiXnvaTfHLlEcPs8ix0
bAYTZ4aQMHa7qpD5a68Cok1Kru0UJFy/7NDnAEXQvfZ1JE9aVec7FYHYseyi4sWdpiPNSPGuDUaJ
6ikMz0Xcp4+hGf1eP27WXX7BaixvTln0d2EEyjAub1j+DhiUYFop3EBhR+YeO8mPFEvS6/pgiLG7
VmYHvdZysThQWKVXECSvhp6Y42Ydg5ZzeQpNGw2cef5n8z+HWIcXUr4WRV4e/h46N6AFm0rfBl2F
NGAc5yO+Ld7duiUyBGhOj+39upnWsFigpx4Ht7lzAATbY0MHBHaYmvhlpdSvUw+umgqz+unM4NbJ
mDfvZV68QvMYPolovnbUo99NbyPJEhEJ9uW8KV1kAhuFhfzSjvYi9C3FCEPGjcxFbl+gE2/RKS/m
cqVT4TCna3KTEC29Xzf/vpDlSkEOMjzLnnb3LXlRemLEDQypL64dV96ukVB8h9FujrHRndat9WEd
Yi3j1s1qUReZQ0S/rHUeklFVjsJF11WgUmeV3mOioCO+2ibLy+uYWglVP8/pidaWxRhuq58s6ZXT
n7foWu7XemTd/gzmd7rTSJawast5QDDEQf7zGX/eP4RFzZnFZzRQCs6jbIed38LDfoyyQjyGy5Ij
UWu4Ov/Z5zZdu81ogUHdwRIO5Yp+X6uue6n0tL6gZXllTWw9q8iq8Buz72XjYCmbwid3OBEv64sW
rvZbeCDyoEp4gm1vyL1w4LvmrRH9SMLSCWSPOYKejuiokHcSntMjdRsL+3nOYdl4ZaR878DXwm/R
U5IadWs9FxwrgCCbXUbLiLcyzREQwRR4opsZjBzr3rAM62muQxqnjs4KE5Eda3NM3Q2zTTfrq44B
0jm1TngBnsdgNEnyO9nY9Z0DYw0IvU4+Kqc41SK1XmpDOmgqIuxA5iJ5lQoNhGWA83/fCZba0FR3
4w/4In/eaTNj+XJq9HuwJTruTpU/DzkKJQw8k4c0DPGN0toSiCR39sNk6+eUewR0mKID0U7LC/Nb
u58K1bkz+f8ETpYZD2VO/F2iKs7zuFgW4ce7qSrT3TddOE+bYslg6JxJuwJ15jQucd1adgkY/Fe5
PPwZ19ZmSbaF8s871lfaaSIheTBDIggRt4NxBzASu0fb6OInaeNZkWD0Fqyb6wMDTMfuHqnsFxUQ
xkN/B6z7GKCZtAPpgAzH0OtMkmn76GyLvL4O8VAEWZG3L3qSfq4/tWb8Tqwh/ko5V2mmTwRdLO9x
sSo6m8t7coeeQp2azctsLPDBEH6b4s97hJdrG90t/nlPZcNLyXJxRlLlnbV28s5AnuBbgw4gUaUi
2mXcG2rSsHlJrC/9+ylFsLFVumSXj1XREVJgouMjVXfT8O1xeSZHfYowYdhYqsujWHb8fWjzhABg
WK/PM0LaoBtJXG+S0biUQs+CxEqVV0Tyt4Gz8MtK+nuzGYxXdAsCWLz5f4aGRXdbS1czHu+ll/wz
9F9HNWeVjPWyymgjvuu1MH6oYS2fo/6/NpL+Xett/c8rmvdfr/z7PdKTw76pQ0goc9WTLN6oI/dY
FP8AoqoZrE8zDUOAZHmQXorDpHtT8e0619myXlufCjxoFTJV/+/edRtn+Po0G7SsvUk5CSs6Ixkx
9zlQ8QlUXjmt+xG+0zxdd2rF6OKLvIwG9PPEZh3V2VpnHdYBzbp3fbo+VK4FVuZ06UbinPHP+PWV
SYt+dV4dnyfm+fuIS+OQjzTmtKIS96HQxP36jCr0pQVMPf3dP4aRdnANgPv1rf93LGzTf8a2ePdu
8DjosB12o+v6YGH0yXlUmIFTFXiXtB3a7/Xp3zHNBNzx7zHry7ZqYdbSEyyTQDOMnhXM389CtCr9
6eWprsD4Wp+tD03EvQt6Urz5u6/X3am6/t3O7DnbpQU+ZuubkTji1PSv49CuBKRpGpvpygUj+69j
UDg5vphGFX6NRKuFXV/vJfcYGYj7SI3FfZVPDhrx0Nh6k1789wuHtsfA7+9eaRjOFqTV2K5vXB+w
Vhb3zaFeRq47mgF+mP0/jJ3ZcpzYuq1fZUVdH/ae9MwTe+0LZa9s1GRKsn1DWLKKvu95+vOBa5Ut
qcI+EQ6FScgUggTm/P8xvsGQY4NPIyFp5mmk3XgkDKG4mhexMmWbSoe0NC9qBpZRBa/mYV4MrGDJ
A1K75FLTbqPEuMwvdwHs1togQy4c0uGpUmn1MoWwd/NaxRQ3JGmOdwRlG+cqHb9/tIyNZt+FTQ5P
iTfR8RhWcIWYj067pcbQBDNT0U8duUpPmksyyce9Naa9ZRjmr+kk9U8/9nb+yIi9TSoAzQUu/c1M
Qk94XKzrzEMXPcHSv9PRJ576j8Wi8nGiSSQ089p5xdjH3Nnn5Vikn2M1Trfz0pAUe26VWHxidSVD
xrrYAoPgFrZbv6yoZ6/6yh6QMvnJwgVUcMoYChGd5Jq0H0rwWfPW399o6z7a6cKZcj2CW1Opglv0
Zh5Ti+4uIv/iAEB+3yi98yQ0fv0ge1xHUt4WbfRQTS+nEp9NGdFOr5vIeeprPVxQiA8O89raCsnE
GKJHT0U9XRtE7PSd4jyVmMbWaRn26/ldmtZRjmzC8CSVWD6O4WH+lY7SigOkVzqA069yw5BGbpkq
m3lxiIbPI7mzMKyq/FJ57mr+lbKmN6aOJF83baw9GrjGosA51rFOx0MIzMUEWR1JyraPXWHSewlV
y0UXapyHITbADf29ulfQMPx4yziOAzdREPsmj1bdxHXit2fPb9ozQUuUDmPEoa7HIsgbAmS64euP
LdTGfehCPT7O25N6Um30FqPlvFhOHzh1cafPmt/TlYm5gCkiN1I3N3UzlDd9it+eAQBS+1LhahVA
Mhvd8r75d43fZt/IcErQCXpT1oCB23asHYz+XfhgWtWz1JX0W+RqyF+s4pOumcWqhkx4oBppHfNR
LchAkvaXUCmW86aFQ59P64RzP8Zkww0i4Elilt39mMv2av59FibFuLWKr26OVFEpegZjSmTuK0yV
qyywnCeEA8d50zrUPreOwIOoWSo7RUVn/hsytysWNvOo//wNEXOo739DljCmmv+GEtfQQ5AWz8h3
27VbRMY6FtG4RRyQLDXAHg/zYltG6VLzhfZg1NVfa0fp6T8tikgrtjSNkjVuZ/okuhI+CnLSl2IQ
5QkxfLcr1Kjagk2GI6oE8dKGm/dpGNonJNDGn061r2JlfK0LbhNAyEMM5bx7lG55qqhnZg3AhU5P
v3ZJ4W/gZSXg7+IuP1CZIzJq+t+7xQbIMzHDRr1gHsDWRdENuCOIgXbrxDrFqr5yeyU40DZyFjF1
19X8euFoaIEwOqcH3cxWWd0RGeE1vEOXAcEvsne+f0C3022DVC11itezbXEwDLSg01IReqh4snL4
vrItfXVVli1EgmnFvMm8VrZatqeBAEU/pEEFCWwdl555NKhvHq3px7zox521HwmXnJfm1+ct1IT+
EU0fGzJ1GmJ9n97bZWQc+Way9km9WcwAdpyuDzmg/3PgIZisVHQWMwjdHqsHSzrRmXa6//31PLYX
japVX6Bt4DZvv0Eb5xmG/OXOyw1364EO2jh+nJ6jjiZHrYj2m96JBQDo5quA2rQE46ieQKeSgNbE
wbovlOqxFOqDV0YdSB2CsoZUPpkhGSqhakeHJi86MkD0AWr/4N0yx8CMnXp32Mq7g67V1p05/TA0
dItmdjeEgTURxZojEsw9/j+0lqURlTttZFjxY/umqoK1qJmyza/Nb2t9VPhD0CSbeXFeIYLyFWy9
ef1jMxsllV1lyQ3mTesuLtzqxmmVxY8NIMswNAuHlx8fU+l2salHTH3zm+YVTRP0yyj2XSwXfND8
mlqnPWHXQbKbF9vMtdZpkKOGEGTjSM98cpjS7TuJCGBerIbBX0GqEdt50Y6yh5p21y1mKveMQ31d
1Y35lA8eBjZ5r/ahcaR1AYLfE38iwxKbsMyZ0syvzT+CIK0OeK6wLbOtGDN97Y5lvqvb9DNaYKzn
0tWWqnDC+25IzVtDe26oLWCcIa5iB8YMy+u0Miuz6F4YgVgKukOr+bXvK9z8sz5o6n5eAqVo3sr0
ed58fiUwVbFj0Prz54RxJlBF1MqqtNsWI2ldffbwUH3/DCYXyLWL8TPmF2dRSjrTIa1/dboBBfBe
zz+WXPf70nyv6qFc/FjXvln6+33zTe7vLef30XPqzlpHr3q6Af695fffN62bgDv/8D7Ze6gfvW7n
dUN0xNkYHc3IvW+Sod2CY4mOP16f//f9taKnYdahbGDzHy+nJXf6q3m5GtuX2EOYTz7D0U3M7Dj/
b/5RFQNMFS1uCBD7zwpXFUH/07JhB9tMeMl12JFD+f1jfnxCWynDSg0ndt/0+fOP+bMYFLRXf/zr
v//3f176/+u9ZrdZPHhZ+i/circZPK3q339Y6h//yr+/vPv27z9s1I3Skoaj6UJgIjVVi/UvX++D
1GNr9f+kovbdsM/liwg10/rSuz1+hWnq1S7LohYPJrruhwEDGv+fJ2vUxWR/o1kRTnGkF5/dacjs
T8PoZBpQYzO7SEp/19E81k61tuUBg7x23mT+4SSFs0hL9L7FlRJ0koEKIQHx2gsj41SOpv79RzKq
J4Nb6zW9YY41tCTjhCo/3yiq11z92G5eQc+NAM0sAJmcBxRFzXRbpE53NNOkP87/0//+37QF5JSU
YRy6U5+pydHV1F0dNNldHiCldY3hpyWZip3py2H96yNvyvdH3jZ0yzIcaeqOremO8/bIB+aAjs8L
7G8lMa5HS0uyU9eI+ES6xfR/3NsV/Y3plWJlDiSTIdvoQYdMP/56OSwl2MCico8Kzc1lYggT4E1f
3cnALkEo8FrvWiZyUtH6uPr+s5w35UsRlw3pM/5jgVz/JqAb/ii0xziqmwcd09R9hJZ7ftVp6vCo
ulgM58VYpanS6wrw/Ok9Jt6DlRdXJeb9xnxEaxEvRjuN9/PaNIt++vw+/+nzFV3suqbEaOmqpJ66
bg2so2qPVJ9/faCl/uFAW6rge24bjorlyzDeHujGSR0GrF76SkWkgxfD8ZuPsJdIDqoJygJjH7S8
+Rj/WN1lYFGrNL3+vp1fNTiF4Yhe+8ZYHijr4IeN+MIl1tAQmjm92DqTfnj+r+sa039t7a+tctN6
bQvGXYWXyx3MKn3VOvX4ta6vhop6+EhAzFokWrNrEsO5mK56O69PmOVQMddynJyudSrBGy+q1hm/
ulV06akxX7gHvPvAGPnBvZA6QsNFH8MtHc3+trVt/9B0+XFeAhI43P71entLzjMEvjZP3atWh/yI
zEVfusaPTXhrbaTf36opRrkcGZ9ssxCVhw86BIR90N8Lt7gMvaoS8NZSS3Lq6W/xlE+2vRoaU3wW
0P+3iIWs74vWEJxSPKxn3SEkKMjMhMBU3v1Pnzq9vdRhIcxfjf9+c/ur5tvhS5YPZeD59bvF/71k
Cf/+Z3rP39u8fcf/HoOXMqsQCfxyq81rdvqavFbvN3rzyfz2v/Zu+bX++mZhldZBPdw1r+Vw/1o1
cf2f2/i05f/vyn+9zp9yGfLXf//xkjW0Rfk0OC3pH3+tmm77qs018PdjYvr8v1ZOf8C//3jE3/61
bj684/VrVU9vFv+l6bhEpWma3MAEj4zudV5jWf9lGqTkarbjCAf2xh//SkGf+f/+Q1H1/xK2phpS
sy1b13XJ7a7CpjOt0/hAQ6rSkapu2lAR5R//+dv/eoR9P2n//EjT3z7SHIfLXE6PNMPSEDBY1nTj
/emRJunJi5IZN/V0BDx0XxKQKUGCppiBLPRVb8tOD6TZaSfVwirETCgGiTIS/qy6cNIkI+0hiW5T
FzlSpsqLZsXrOIRkhM4LySfPCOaKqQTuFbdbNUThX4kgus5Taykb8lw6AvhWMIZeyrjBkzVidvVc
/fGnU/IPT+5/+DM1IWyVCwYpF5Fn757cfWBJKk1IfTKD5lAWJsEy+7NsaA2AU6JpO1GgRleYe02i
RPXCbGf2IXuopmJVtxAvOB3HsmOWopBp2hKQVhfABRxyxoFL9ps0tBmBKEhrPWnf9xXeCryQPnyZ
4Sms7ZUXVN5e1HJc00tae6r+8Os/kLP+89BkOo/o8AxsfarhYF/Q3p3HvqisEJRKfRZYptAV1zDu
qLZEjoepzNDDlVYmHfULwztq3ZlnPml4bm5TIqpWlYlaGBj4EVJJ/VCb+paB6pWmdpA5S/wav9nV
6Vj/GEX9tavSsFVTVW1JMN3br1xb6mHWVHlzxnuGeUJDKxzQeFv0Xke6jkKXSIuZipvJqdN45FFV
TNYaBa+FMeqUob2eh/XwjBVGjS377jc7Z3/YObiGXJaabVua0LR3A42ob2Iacdl4dj2IbHo00nkc
jOgQmHem6rs7G8z0UlakW4V80RYkzFn0bg6dYzGL1p8Hww1u1VQezQAxeur269/s38eDpzu6Lmxh
EYwkDOvd/olBGXqr9NSz4VXY86Tz1NpwYhI6YXuCo+7ijqlXzVgNtLWRE39j5xC84P5U0K71OEyO
qY9yPEDrgpot/80IWZvO3dtzq9McNHRTMyF0cwN7e24bYcFmGWPtbEcFChFSrtfIOPDNNxLsFBW+
rlGzKRZ5UxLicjEwq0NIHLBHB3GoXzVF7lHpcFA3ZO4Qr4wXkGLqnUSLtFBdNPu/PpofLxpurZJD
6aDhkZjs3u6t7YcpMr9WP9dgyPdh7geriFw+o7HC+9H8gu2O9oiA5Vunsbn69e+23460pstAl5De
bGRKFmwMZ7oz/3TnTUOdwYGha2fZ6+XaEJ1KiSfZlK4Lby2EYZn3lCj0MTY/+REC2pL69FWpZuEy
JJz8KGWN0tXOxRUDcFEHEKCAgPDsrxa6VUGaRItLpqW/CFzzMcZGvnAS66E3gdzJFn+JPWFMWoSY
aBCyeweUTdV98tSq3oL4jK/btHh0bP+l8xSbOBCmu/6E6MvIGHyAFfWCqmcVhPVwQhkx7GSufDGk
SC4tzC8RZ8od31JE7bm+4IC+RBV+9aGxbuva2A5tfI6JH6X/4ksMUkJbFi5qIaumq1pGOnyrCVSu
+kvXJL2KOMFoYWiT3dEjuEyxlXCZ6VMFNOtux9J377Avjbcx0RZJ4BW/u94+fEWkqknHRunk8Afo
81n86SxBmnL83GnsMxQtuQrpdl6ptVPhdBYpEL9HlI9bp83LcxCr1+TJGDuq6gsnJJQkdNLbtOmT
nWYr5ZUWXWq4HmdB5Jdn4QD89ddJ/fAgZzwgbN0wTJ5y0ny/o6qtdDoXv30WTYBWI9xGpGWsaHSH
n1AgimWLtpoBAHKKFC03LYr+N9e++uHal6qJVVRnH3Qeh5r59gttCeyQviPcc9f6KFB1EtscopQo
dEASM2w6ZHWD0b0NoeQaGKKCtnK/j1HfDFF/nqGrH27f0z44liQNzdJ1TXt/UXHrBCeTKTzhcgN1
KQ1Cx023fl27kJd6SYMvuS5CKvta4TSrsSNsvEsSjRYV4LJhcFNIdpWxsuh1mi2V8Kz0d78+UyYD
u7f3SPZRCkfV4C0InUfN2+ME37DOyD8yz8ilaaKBp2xTGPV4b/ddXfc7UEGY6qA7l5FrQFjybMgN
kDFjVTnwebirEsw6WHGTQ4h9Aueumt4l2H2BLRrKtYtsUreUm6gAjgcSOli0YxgTomF/DUVtnWwx
cncY/B5Le94h7A3TL5AYzwZ8AwuWwLUz/YheFAGtxGhzbSItm1tSM++AsVHW+5S7RnhTATlMBwpa
YwElykXWucEyc+PVeGC8WB0XTkE+TUknCbM68JaixSSt/+47N32n3jxvpOowVLYdTAg2377pJvvT
5SmkoYixcuU5sJqvRRrWq6Erq7VBGOKSZKd1TmOCakjJAcVUOjUnfK5S9Jiapwis2fUmKDznJAvl
N48W++ONQ3ME3zaQTcIyUU283TPFziy7gsN9aYByYZ9M8ntKmausI/K36xRSRSJnGVYCGn8kIanS
otlTOYn2sWK/1jEBEMiF2r0LKR0zTpfhz/H9oz8Ej8JLx1vfygks0D6HWpTe1q5ugTshIVj1QIJ0
YZDulKjw7SVEXzJHkriigsfTvnVHuA14F5JUtqc4BbpRmSodEbM4u07gbYEmVNu+I5kD7bJcmpBb
KB6Ze9gO8N/Db5pfZmDOBMplpW2XhakAr7Is/dbJ2/tYlfYdT6idrlN9nKulVnRTkDV2CGLTOgQF
DDDL1ddV5miLxo/FjlwhkCRU7k5Bg6yf6HiQNzejURjX0OjOvuOpG7I72n1nZ2dFVjBloYoWK78x
x1POPZWOn4OSlVCVJkBITHbUb24piLo/fMeYgjE/I91YY8L1viSiw1lFlWlJwnyylyj1DdCWlbbg
sJwCV/JQ0ODaVlpm3MamCWtYUR71nBEMEOV0FWndYUiNknOEvykhQfIkK8gXY4h5mKLWoi48D7F8
U6+JvwMyogXMwgxAW6GqXoK4YXg+nYCscxiceHQWiQQkqqNqu+U4oNjW9BDFclad3RiarVc28GMC
6zptdDROJaMpMBbDtYf0DNBYeuB5O+EbSRfyHAmEIHs2xuQaOU+/SFX7zgqGaIf7Pdw19TVMvy9U
XomKVlIUcfXJRntyD+rqitSqFXMdvx80rH3xDilmRcsTarFOgOqxx5KVO8OOCWN/bZX6c+snw4Xy
7bUVfctijL08yfyTDRMhTq2tX+A4Lr0x3aZFhk0sCnEIdZm1wMwh7nn6Qv33lcfegE8ThAwHMJtA
i/PwGFlgLraZ1A4qU/27MsxbAlT053mJSKthU2IlAh8ulX3WGqTd+FISNjx8MsHdHwFTZ6DhvYAG
uA91Kpd9vAn6vjtJv9h5VlwinG+DDQkPCZ7OqtiO9XBO6IHAXibAB9kG9bsRzoly4zuxXNhgb0m5
ypZFxU0bFdcWjE6GfxwwfkOtuAE3iN2sumqEfQVQYSOq58F0mr3oe4ZLbpNfkRa/j3SA5F0+QmOe
bJ5hDyzQQxEN4hALr9DWlHFvoaHRgc5IOjAkLDITLmdPhsp+GovFg34CKRXA4G2ApARQ6/r+RlT4
vF3k6xR0zy4T76vUCLINFWcyFy0Y+hKSyg2zHXwvUX2tG2Fw7U9mdNLJN9Ihb1PrvvUgMx5IcEPQ
6baPoDvMA1oiRKHldDrc4lsbOsmtAYF44wc6MNk0lDfzD7Xgk+OyPjV1DbIOC86e/MglSdsLnC8q
UQGpkb2OQ33y1xrVzVXeBAUAEaKZ1eLGL7VmJYja3uYw3LW+3YvpR8SJ0Vz1voCoeOPIYIddosEz
cYh96CI41XYppbStSs7MASYBgGVbfVSCQH1IoFCvo1hbaINrbdLGtK5l0AxXrRfdmHrH961rV9xP
wpU/FOrRi16ABxn7rrc1jigcNIUwlgPRTNF1YDjPIV+SOw9P8VXnPEe9igCH/zDae4Cm4+0qYDOT
q17ZNnHyOfFKdadWjr3zKv+mkhFYlm7MzIWRKfnGiJoKY3pn38WaKaBg6f22qAD8mzEOcdOVyq0d
wsYwmjK4tlKrXLpqbq3bCWkok1Bs9DivbnLQHgTOgtb0YBTgTPRvaqvXd5linr1eC1BceOHJ8OAb
ATCIrvISXnQ5+Pm10g/lpfK5cFTfTjjOq8qymwMIGOtgpV98J7SReBb2KsSjcCXc5JUhnnHd9aZx
p7gl+x5G+p6mITZDPeDuRgbpCrmhXLsiPQSGXhyJh2l33sRhyTIQ4Q3YgoMy6sGdcGB4R3jjV3hU
gk2eiPBYGua9nFgM6kAS81hVn1Ov1iE7Tj4K5dWhWMuchrjFARr3Ygz6iL6tXV//etymf3yiU4mj
C2EzAaea9H7q7WVFyb5byjmZWjxhu3XT+pDkbomICqzIoBvXbsyNwu6Vl9HxtaXErZ5GXPdT2sA2
LzeeUcSrLmF0zOyd6N4w/9zZ/r1aKV9bGa2MRnsit5AQIhTvCuosmD9tuqUPSmKmCIyV2hkvvRF6
u1Bt4nWSo+h3w+QuA7vAUJs8gk6t1AXWJmO1b1WtPvz6CHyc3UuOgM2glTEXcyFjOkI/jbZCQQU6
5957gUe0SiISFATyXk8pmfF4xDanXK+VTF1wui61JwEVosvqZOlZLGKLzciaKf+kiV2Zzn2nVZ9a
zujCEwhYsLYsfr23/3S+pkKEATHCsjQqHW/3tvd1ywgb27ukZauehDDsa1lTerTynoveUiHDecM2
QOiz7zLJoJWOfFGR3GwOQFcAia+5Gtx97lYKGN3+Swm3ZOtjmN3mKZic+HkYo2ZLpMrO8aN8E2c2
/JGymaKJ0OEn0y91vFi/Gz0Cc7D7XA2Wlz/A6r6SA6AghocFxAZD3Ic6UEarx8nVuttBps7x10fC
/jgzMyh8UmU2LFOnSPiuzmGpYxxafhdcskJfd2323CQKolN9YQVef/Aa1Tq42VPeR/VDVYzhaoBU
yhfKRbzlB49R4gJrz79VhRVv85Zv5KiDf7NziEb2aO4LW95kZmxvHS+1F+6At82zbJJESExAYU53
tBj/pOQwJZ85BMa6UHBNK892bZEc/ElrVVA55UEB4Kj0de16IJF0foroRf1Y9HWII0Q9UfsEdtaS
Mo/qvbTCpxF62LUVZ9cMUTLyXWvtoacPCH1WWgtfhYMtNde5ZLn7Z15VLQyAPriL5Ga0BuvV5cZ7
RfaM4S3zilQSwCU3qSqaDcHkiH5k9Oo3GrUFC1rXkNS/Kf6o4h9OCUV8zRAad2WqUO/qeOQaaFoS
NPmlDDU46GGzNDWeN5rSi2NZazvG7CP47axfDRn88ag1v6Hx6g5QI7qDWi0rnkP30AyYZ+EYm5DZ
YL3s0trjSv1s+oZFSofNXLL1dyho9QfEBnuyqs3bLqqrbWBzuSZcCEejCIhFvoVbr+/CoM73nSPx
DzQhye3ak6EGr6pj5J9NrPHzr3alhVR1aJ5L3PiCErlOFON9VAzhpk4Z4QK8ia54TDFLjfVoqSgu
SRZZi7bFypcYzod90cL3wLTubPNcZIR/Fft5AsDNO9rbpGyaoi3vKsSXYVTMIHUiebkj7ufpBY5X
/xpwUrsfDEJ8tDo8YE4mJ6oZ781crVaAGQntCEOQZ6ZCT5vkvdTpbzvt2SCOHdjvp8GEnl0B0MSQ
r3vHLMkubeBVG6ZsWClK7PyJ6u0LHOiMhpN9nBZPTsaOByM8WUls1GRMVi+lNqyS+k9LG9P9KMHI
/fqiVeXHio5JD4j+j+SZ87HU65ul2tSizC4CIlIrdSwZMtvZAvmvTfgUEln1MRmN8qi4D6g9BSyu
DkYPtAXTStNbOynKi1ETTZaoX8Km1Wk9DNfCLrNTlAb63quybRxZ5QMyhiuT7/gTQezpMcpw2COk
x9zdQQptOWQr4LKgFWIlRauMjZTiyLiEA0PMzjCS5O2V97BlzwmabI0O/r6MSSqzXMNmNtCvibfI
b7wo3XpAS689v7VXqK32tGOSiwBGjpf3pASOfiZI0Vpz583r3j11uWfChXfhZxg3iqJan3wfIURl
qVfgF5hhpQN/4fgZi/pwCwVtZ3okyCS22lxILFjo7bjP4KHfapPKJvPkFtiJkKX43CbZMivkV5ye
5qMDSWzTMQOtI8E0os+vAWZr0Oz5Rqle+xw6tM+uJJk7zNcuGVzr51TWW8hR2y7S+j2yju6oJRP/
vCCJDM9stIsr+iYAZGkFeUN0ySINs2A7UdVNOmSNfs47x/9kklZQl2Z6a9kh8EJvm7WhAkVVrdZe
SlygFdfykNhpS6BJRG4abaMDSgRcu02VbsAHob4nVoW+4rJQspteTZv9GBGqZYClsfqsOXiAN46d
O5Ar5QTd0qo75UicCz7K2ABOqFXaTWsX49rJdIiNY/0UYGK864GkruJUHbYJ5bpdS+oY092ouzdS
rsxQWeG27b4Z2p1DMR9Oe/ci/dfCFsld3Q9ibU0iTSVC++MAW8NBMM0qpjYf4n5wLOXXkf4V/NXQ
PFY1Q+vGZKpLQcZE9W56qzLXsHFImmrQ1PBWGkrMLSXs7jKrg0INtR3EECZ90Bu9xn3ACskubYPH
CurlDSnv6xF9xCULuuw2T7TPeWPmR6wn5p4qM8KZITRv6rYadyCJW39gaJ2E2VfEIydfAcCnBu51
6Qn15tdX8lzJf1ukohmikrFBypMqP2gqPM7B0IcTQi33h70KsPscQm670sEfbVBdfmksTVlLD82E
apHZY6lPVaqCEaJc/pnpQrOXIMlPvaiX2JBxW42a/qS6NFEMP1tZbavtUDPLpU7G+IpUFu5gU0Wl
bpwpyoBzYbgAze1oPOk9sX1wYqzqMoRGeohHPzswxSc5kefsAx3bcu/GubjGH+8vVXCLS8fr+qkr
+jAmQXhjCtMn+0J6zJ0hgiQA7owhIoYGkuk+oQgIQM4LyUOhqVeYpAXABiV4tYIvYwUHg9FpFSTm
sgi4rDzNbqlwuOem7g+9XbUXht20GJrohRlTtBNU3A+pKI11UeGZcwdFvzaR1gKLs8td11nDoRmL
+5K7wx2NzZXTlOopQv5xV1SVvLIbHSDl9MRRxHD+9Smd68jvTykDKUubJwLO+7mAX7mYuCxwZobQ
N7PzhfhaDzJwcE476YMos76aZDT1bh6SBooylghV9QJ6YJ1YoGDycpqpVEzs21Lb2w2hE7p2dEKf
zBEqCRRCOB2/3mf1Y63UNB36TJL+prCpQL8dD3uegfs2t+uLU+TTkDd7zQiQuSRAmsvXbDD57ojK
3AyylmCHs24Hjhcdk9p/wTKrwi7tkhOV9/2vd0v+w27xdBOM0dkty5xHSj9NKnIviwFZdd2lohzO
bHoTV4JAY4xpm07xQ0Avwwawb3mo/JEaVWnuZdHuGaPvU2dsN5pS3ojOKA/kQVASwmJbF+XCBGSx
4FauHygQenQfkKer9R7bP+7qGrRqJcmlxerm7ymOTmxKQt/CXkoKQsiqbXGS5Z5uFAbAMDtiJ4nP
ijA2uAyuOkxetyl+WDhl/sGLxBfPz+566fnQhCbIL8xeCF8ZkebejnnqNfOpAXIw0YqZBRVyrMN6
7cVIA6nfAqgRMVla+9EvleMo42WbRPmhLwE8to5LUcRXvWIpmvSTYujJbcp1sqhy7bXxg2EjB/fk
Nrp24lUfv6B10zGcuNWQcFGuonXtM+hfuNQtjwUqzisf9tTWHZpXMcn9zdEZIHx14XWK4AqIuWKt
/DwndikbSVKy/XUXMkp3IiTUs9eFg2M2zVOM+JUgG/c3tXz9/ZCYnjESBtU0bQ30M43Zt9/PhomP
8Iehv5gVICMvXQ/8Vbd6aD7og1MSvlbnyAICa1FGaX0K2mBrD1ZwicMAg4pByp8KMqM1XeOTiTuY
1q0MC/VkVi+OPTZHm8y7K8NpHzpHrS9+R7nMrawz3VZItX2twg7GoJ5hi77hwXn69Zdcm3o6P98v
pr9NR+9gogQy6I+/6wZkNDwbkYw9GD8vXdVatEmE2pyG9M+aaepjQDW0I1Kj7ZRDiZ57S7HkWGCL
2g4D4OWy8o113xrnQIT6CpNxv2a6d5Y6Emar23KPYXjjyN8UPGatw7udpo9nI12yLUP7UPi2CJ+y
bKUQl7Is1pXJtzgzMPVooCOiGMpbMhhbFNjggaDE9DY412GqKSfiziNwEvQwN+EMHkYfa9XSIkro
yi5B/Vc1naoqhWZr4LTofH2h+Xp26EaWPKlCXbpEEWT1zjWr38y79Pe1fM4DI1CaRrZhCu3DTJgm
2BCoozNe1MawN06hvBYGeCtPWYVQuPdQyM+oYnBqFCXqiiLQoYuXu0i0sPq6mjM3dMVS67bYNCHY
ShvOlNLgOSrK597rbznxFE81rKrBFLHSFpw3d/CfRyU5kM8BYbNKvsSBLBhNQ/3tDZWxlgnty28+
F8NvOhfqdEN/d/4kbetpyj9ZtvV3BZAkC3InjnVxiYXqLQiEOKkEnulxwWUyHJLeeHVdIsIEjY81
13TNCDV4JGXgi+/rT3gQDw6sJamCnA80SAm/07J8KCdxMqQlVC56vmG2Yb/bP53+f457XL04zrnS
jGDTVu1nQdNV1to3RwdvLqAWExbxpaWnh+F6yZi/BBkbdsa3XJokE5ffCFDUl0EWMmSGvYUFJ/lN
J+/Ds97UrOnSdUzajMzXZ1X4Tw+otAokpOBIXFS4qipoP5tMCsXRM6LYSUkA7I1TmCCQWtDUzjEC
2Hx5bSiFzHmzb61vPg95dgiYHq3g+sLl65dWl6dL/XM0WOr213cajt2Hs86DVDLMtE3Gm8773bXN
kBz6XNcuw1iWSwPK894R48kbAohHwNWuat1B0FfZeCPdcjeKMdn3mtKtQlEMi9Sxs2tS2cMlviL3
qigN46DkNuBAfMovKEuY4i1EZDMJRaa4C9QoAclhelv9uRI5xCAygbeZDxaJuByUGhP8x/M8RCc1
GQ+WTONtr9nxSTLqvHJTOlsuOmbqGGsFVvon0Yi1r38lNZmnXJOespaH89DW6x7qwAuoS25BlPVV
xdzQZqEVqZLSTYeUDMRopRQSQmpOOE9+1XnRJwJMH/qmyZeqx3NbsZya61Y88ocpUBzL2x4lEzoA
N1o6xjkKvat8zCMoVs1wpM2lmDdOpaODI9SKNCh/r7kWsCxzbxk08LoRAUUeuM99SvoWTforOrKg
7iacod4wf6GntckKYjRIdG8VKk24hRZ1YJJwqZyzANNTpirFrpfdXRHZd3mvcy8M4nqDATW/Umpi
XlSlJBgTXF5c80BDDz0s/h91Z7LcNpZt7SdCBfpmSlKiSPW01VATBClI6PseT3+/TdetynT+kRl3
+A8s2xJFAgfn7H6tFXqftpP6D7mClFMPAGtvO8j0YK1QvCzRYjLDgycA4YZ+710Rf7RaCJMMii9O
6yIAYsW3ERU8CNnw8zEUOj+rzkCoh8bTSI/uIWcM6Wpy9Rpeh+qnNjfhISyYfV+csYQTJT9oZE3w
upe3oe+hEWAaVCTSkEIfPc7nemIMKQV/XHdZRAeZGHYyNGYGipDgR+Rc/2Gzy/jsn02c63q2QbiA
EcHFer/5VT23NEUrrPSFAtmX36rG/WU4KtX2Ye1P63ToKDg1mYFBp91ea1Cbq/Cb27B5btzB1J/C
qb0JJ+OmnPPkW/4RhcpGD+fmKV18dIVsm0WHpWwNwS51l8lRbmGqS67qiSnLzlY2kX5I9Gr7i36o
wpdk49Rv2wEbj3lLHkAM67sq0jbo+KR3BJFvVdrp9zSHAzwhu8lhRqt229fJ6vMbLzmiwuM8WUXj
PIV6uSuc8BslReVtatwXL6I4MbMewqqX3l3eEUg4Y87wg2f5uE97qc7O1qM2M6NUlGq6HvQ5fKCh
nq8YShlQi3LCTQ4J6GOuvhl+qT34oCohz5Hn714lg13v0whRoTqKdzB3vpb6uc11/WUhfrSqrr6N
6/4jHRwbg2xMuz4SCcwMQcYL9ihskUXUEhRwKlRQaqdoH5ryADKw+EGtoEKTAtqkOGnGT42BYPgS
m9tZi+eHNmd2jZzleXSN+HpYPOO68prnpvTVvWVbDCyMU/IPptL9SzDA3nFw74wMMU2Jn2Rz/cGw
I74zOlY/1C8+JCrr1EbI08gVh94A1GcNcp4jsMTVEGf19cgPUQbt/dtxHPZ+TJXLKo9On0V3CxSf
Ny3zJjD3RD/qFLR61h0usWdXwBSSLs5+wp7p5Khv9lDRJM1jeMCXk+1mQPxn/6nUe6HZTaZDPXj3
SevtERZtH/x4Ng+JNwI90Q2yc0IV2C2QJWae112brX7IEXXaDJAn3NWO4TzHemk8p7uij8L7fIHc
GXlU/X4kOFinfZVd90otgiUF2n/GfEezVse66dM2qjT0CkNTo/swVcfaamogoR4wVeYCGRRSI/qD
Ydl2r3qjXE9JNe7gKnvOUw863GFR6KyibcsIOOpNAFbvFr2/BUCTBEMXf9EzU266BOBd5/NIYYIw
Nzj27iocOvcK0oRpo/ip+U9e+y9u0PW4Zdt1GOI1kID57eGCj3Yz3EgJQCm9ibxkhkPwpkiybYLc
JyPpWXPtC3I2bhsNS9v+sEIDGsoeocZoeR1BgrbG7Wj21V6d0C1RHeiTPchclwI9Qcarb2yP2UpY
XFa51q9oh/5T9PaX3YmGu6XjyEH2y0zyb+kQvAejMvfx8NIUubfu7X66h0ttl0M+tDGndO15rcVF
ZsU6B106pYRDKeNQN0NXgP8ctX3mWN9/b2+Nvyyq5zhABWjakKCZJPt/PjF+CXXvQFX+RYVdYGrq
+ckE17nKGuPdrtRoZ9SjulEm6DaYyLlFmRWiLyCUe0ZoEOeYcO1p95XExxA8jGmzYQsfpLo+kvCD
jKPS7Z0yOPZuF5JO8Mpqy5R1G11NaiQel3HBOq6LDXJKUDj1CmIhuatuQrdiHTSKVkzqTppTP13u
+v8EfPn/CK9C2PWHp/pXvMpX8bX0X9npj4iVy+/8QqwolvcvBtccfKnKU1YdKWf+gqwojvEvur6c
Joe5A8+xLdztvzErmvUvhxDZ8XSINjh5Nuet/QVZUf9FnYxhegAYnqSTKoH+/wGyov/Z51vAaAxA
A9SMXNc2SWt+8/mgR/oREegFVHvt3pnObak3+UMO7VKOiuZj3y/ZY55Uh0I9dxj+ez8r/RVUO8Tj
iTU+WchJ4tHdu4ZQRqWdg1KUDeWxn/3UfcQrfQ2ifsBRAei88pEa7XRweuggovUflv3pVx72x1lV
yW7+m51RivNsAnSm5PlLp63++1mqQ79mvg1SCcZRtwM62ldpiQx4CdxplUTMNAwLGrR//6H6n62K
hY9nQliVyXPGZC0akH8+wdQ+Wlu11XmzjGb8AOBRairRsvJtAKYNRfPHdI6voFXJ7/By/RX++L2p
+v65TWYKKpW/VhMK/pCtrjMW8SXS4cR1YZ9Fk2R4Ls3ZvWIsZ7NwGbBujcVhosPy9/egyV7609Jx
Eza1FNNhihaKnN/RPDUcGo0Z1TQ1bOQOmEV0dSZZ5AskCUySA6lbzbGpI+aqaCvPbvoHPS3uStvL
7xVvye+pACR3YfX5B2jjoIGkJzxZz/mQ7yFyzm/GOU43C0bs2mKw5PbyJakVKLp6r94PzjA9eElI
M7Ocy3M0fY0KLk8pfKTLBmO59sbGRrO6IQ6XL11u3I2qydxzhBQNBBvKq5JElMFnvb6fuzRYXGoK
C9Qz22F2qmPh6lfzSnHr+EWtzfHgEMVqy6FfyuFzQFVpnbDdHwuHEiZ755HJP+OkTdUpQ/RobTa6
8jMezO860pZHddKrqxhsAI2u0X+oU5xxG2Ww7NrNcfAL593tkNDSqlFZhUPq7+PUT6+WeHYfQiji
HvwCOv7Q73uazXN5Ew4US1WYojd9Xxi3bgk9n2os822aQQHTD+6hyM3brrfSO6tCL6G7arW8uSvm
In0bI8jjVG0TLWggDzCCofjRtbeXL1k5dZDoAQWFcr29vXyxYFu7VRIA0hxh+WrVBlqlZNoOyi0z
Woi3Rg/9PiV0EnP5Eg9M0v73v4piHCyXYqmvJDltIzu7q9oSSt7QvS/yeNwhfLQbcltj82b6M3Q8
8Kt3U7kz7WL5UZuoNcbDV9ffxSog0owBMQXiVzYD5DAtitV6Z4+vdYZwvIve3Y72W/vYzn55F+mI
Q6S0N9KshqYxDt8sCtPK4Ix3odYmD2D/wgdRsWqdI8N4jH5NzVvK+ME+HJjZq1+yulQOmQH9QQIA
+6tA3dJNv+Z/qL//Bo27WARB/tF6kNIr0/N/tghzieVTVOZGuwphx0TpGSctjGM7ZCsUA/x9V2bH
1IvDPSMe14YuCifTnF8DnrmCbd9nJDL1b/SIWU7AftGa7L7bjqnv3WW6hopLieiTBl/hBkA8mshR
O+5rxJBXeT8uz8Jluo6gLD74Lgo9ZdI8lhHs3tAiTv9gNf5q+RjCYHzLZJjXBTUpvuuP0X4D6jmt
lYryHfSVV+Yy2/vLl7pnUMQHaEZsEj4R02YrwlZkw4q+OxBnNe5RnVzzGTte3jtx5zD22hprKDfj
l6yrlVVq+MbKbSlRR7px0zjZsp2zakZz3TT+wWf8hm/gYQGZ07B9KuBsbsH6zWlA4RNRU/TSzQQr
y46KKSOt1pLfTEuRrIYx+zKiRNv0TfbOnIS9sozpKhoU524sWmUftn4Jb3yIcleCdKiSmUhEtVP9
D0XWv7gYrlEglhQdyan+4p/tZqJCoVEIDW3wApS1I9pwWM2/9wJ/Lm7+WgkD42My+m/iCn57nG3S
TSZHKEXpx3qHQya+UiN07jFKJjet+2BPvZIg6D/I3v+HyzZ/89lERJwTGdkRwK6FE/rzHrJLcthC
n6vN4MbZHoLS8JG2ttXRL/KnR3qT9r7vGviNs0i5Gi3jrJuzgboTQKGQDA/2rFevHfpDM8Bya+Tj
q5Yozd4DgbVCxsy/bZsCjvFGZG2icsukh3EwJzN+7CpIdmKPqYN6UCnNgOLEQ70nYW2sZmNp4bRp
1ZsYhBQo/LnfL2n2zTnajyYJuKVGzGZ4/e7yPyr6q7Yf80cFGZuHoUT8WtKyYSl//v1i/YZIslgs
kmtTd8FBgEMkZfjzYrGDQ2Vp6nzTGQBsiiiG22WJ19B+maibo8q0MHbP4FUyXuewdO4aSwiA0Z3/
v18HcRanxQWZhPOTpOYPaX7hLFqM08wZP1JrMut1Q2nhMUQshUHgbjVMqvUM+uetW0zo2Z3qEZDb
uPmHi/gtaLWBgtiEXCyJpTlEWL9lcwM9G6abq3yjOjWTzpNW7ccsjte6VywP0QKpDVTq6saoGnPV
js1hxNtdXbrt9FuKG2WJKtTB0p/WMDRbQFjDPxRDCDxZhj/Eo7+ukCaV5V7i/t+HBD2nmVCJSfNN
kTTkjjinWUsTFTIrxvFSivSDET2mTQzKYMiWqwtPyH/JQpzF1leQvFXb2Y/R7ngdZ2jTxzyOtqMJ
LGfI4HrKheYR2d/lZswNuCBD7amPOqHfa+d9manTGv7qcg2h6Yfly2wM9PU/bG7ftev4Xc+hi+9V
0JFjhgrW1Jnboq6jKxiuquuq92Y4Fjp1jV4BlbKWpqXjuNFj6NjGdeNKA8Ep64Nixi0qDE6/n/0M
isFWY5jaKhHvXrrtNKIhjdlAOa4o1uS5HHTGsG/yIQW0NxYZgoWRssoYsArnB+ZO+RJpBtM59boq
0c4ksqj3pqbVVzM8xuS4+pdfgQ/QB8TJWmAyoRkX1RroT7OaG3L0qUn3Y6OUh7D0P2LYzL4KX6fn
vDyMNTWG3qeTZBRMEMluDXNnuA59YpYxQ4EhUo9ojqCiLV8YVrjOs8RjIJK4fizS+cqKQ0Tfzfln
2Mf9NtYRGEpT/cmFOJBO68rmeD41YSuySYxAuc0QXi8ODMnzVA/XF6Ow5Lqx1S3IOwxle5kcm2V8
DG51uM+r7sEQcRavibUbFaqiodD7+6JorL0d9oc5LntwfnP/OVP9ttN8O80QgqEq+8D0ofbC7O26
QU54Uqr2yck0IGdmAz9ZFj/VtWkhJAFuwFLTDwrNJqaiR52aDtDfH8sLJvG3TU+RBWIZm8EI3byU
CP9gG7q2600murJNyJk6wQ//c5g9pLzZjyBopo26FCMYPWRoXW8Mt57vIPLlgmqykka9SRvlO9Fe
ItRSnaZYXkLM2vXcjZTpe/Bnw1C/hi2cdChBn8Opa3fOVAQ5x/6fTNyf6zKYWplx9ji4umRG6u9+
CXBASqUowsRZKJJM/k9vQBAzqfRo3cBXdlNpS3O75JoZhDNYnmROdfAzS3lLYrFxx/YazV0wRv9k
el1S89+tCg0olo46K5PYVAF+iy5h2Y3U2tCHtdmWZ8tHSt6wEKrwdskCMXtsnWC+W4HR+VFN3s9k
/CEvGbXy7NXlnQ6AoIr1QO2TM0ggZEI9EBblWYnyX3+8+bt0O5Tuvtkx67xZAmvQT0adn1FM+WqG
5VtRkErTsoesoqO4VBvGUO7l1+12/FbM7mOwD7ltved+eZY/JgKmMRXqBVTgyvNhoUrPSxQFnasH
elNeQXGzg1D13NfLyZn0ALGule5Fh2VevqEbPcO9dBKxZ+QRtV4P5C3RofyGRO1n4e2MLr/JCoUq
WX5GtiuQ+6R8ebL7JVDyiBmQK/huQBQNL/ISL9MD+buM1ROzD09KCmTASM5Jdjek6bvGj2IlJ2rm
5y0T2uXyxghcEBV8v6AKX1c/wpAprakNA8PKziR6t/aCnq3LT9spPZe+D75+OSQMgCYxAhRMpZ3M
Wg28Ofoh0LE2mr4bKw1XseMcE9sHXaI8ml4cSMLrZ8kZw7Gr4uFaiaaT3E2ue2dTt67mBTogro8h
SNzNsUpJJhDMDlxd2S+gIGF1PntmGMhjWtwwuGYs6XtR269Fid9mbZc2xmvffMUdArQPUGM/2MpC
RzgJRlvwAtWTLLg8GLdafg40ZnAeAR4o0M3x2yk+aKHQsFi+waudozn7YQFWNfmRtuiBPDfKnI8G
OB55OBWs1KHyA7bmb9kllw3mm2u/rh9lZWXzqdiAuDh1Ib/NBkuc7Gwby108w9tdqEFURoFpzYHj
s1Q16wctUFA71p6xnK2TFmcGeb8HNAJhRD87+lp1iqOs6OXp5UMSoJgewHyymtTlWVZBdqe63Cxe
86bMLlCmbGOl8cs4PxaeFnil9+ImN2acBP1YnuWEaFl+LrQwGDTzwIjFYH3L6prV+AH33XfN02JK
NzAYLh2a/gYN2jNwo5McyYl+Kf28xzaJDzQGvxqOogLDljbD3opi4eytAJceZGVkP46KjRgTtR/+
D9PDWYUbqzKO/qJ8yfOWPTku0WFW6D6ZTJfTefDt8iwvl+tk7O8zmd1DWnwDYDpHxXSKLBvi9eJc
h8gtLeZDbKfnzIsC+TvWp2/iuXNEj9Q07qPl3arZplNXnOVP4fbfuTHe++jWRuMUoKr57Ycmg97x
tanZqJ9MgWLaZ9mxxlTfgtpCPeOX7cha/ST/pg/YW+3eRaREjqFcpHxbDtJlUdGdKWJuwpk31CMi
ZizZ1fa/T53e6y95yXGpj5Fa7DIIGBi9PfucBNVVrzU72tVGeQY8cpLFhPqCQ40UZOE8Z+oYtM5w
o0b5Vj6wTOiWNMvOr8drOtVfspJKzaqhyp00x6hja6VslW7Jz4b4Z7gy5d+m2t4P2bixWraQR8s6
7NYj5kd+t8AEOUsYhB7FUDTh5HuRl2+s2rqr2RfyAOWz5VFMubUzzObGfCZ0eJfV0SvzDCVn0JYR
UZpNkR8qVp+HxQnQ+jHQWba8u8sAJ8kZsdmOjMh8eGqFcqdWP7RUSC6WXLYNd65T1rTC+Yd84hSr
6yYenuX7VsKekZVxM0xds60nlAY/B7Qv9Ca+8dBBo+uYrsSsyXaPQ32PdtfVxS6lnL5q7L+NmsZM
7j7jHwMfBWNzBNyhzTsqvIx/g1D9msfhs8zs8+xZDxpFVwuDMoZTgPhGoCvWEXG62BmDkkME72/Q
6QkTWv1NYnufSC8Cmr7tFzbrvASTuwQqpsdr042WdA/N7Bw9vzgvLbMIqHs1unptRHT3iuzcKmqA
bMgZQZ8rdYCxPkLGsCqfZPdebkDcnWKEj4gMrmVhijEM7pkkCsRChuP4bWCxrNxf253yIGf63wZS
Ewc1FQX4hukaPeDgsl9YaXkTz+IRkDOvqMysIai/Ej8EA9KnIo+iSQI4O8695R/kkQxoe81McafO
5cPlEMhSu5n5mbCjpx/1cJKrkke09P5RHBc6NGDaPAgAf32gpkSvtbNhNHc0cHOQmYfd8qZpT5cP
Fh8llx41zSuoPLEFcorEnGjgXIW1JkaVrPSWU77MN1Ydb+WkMPv/nC6QfXNH8rPBbrAx02lauh96
e5aDBrnii96f5HzLpTXpQNFV3cs2kd9ylyWQTyvq8L439Y2Y2tq+NovxHbWjy22ORnrqQOpxLWJ0
zX78SMvuprCTG098A7qgYTzuMzlJnDC5jd5wj5q/jbXxWx4SUAsa4Grz4clCLt/jyP+jpAF+AIS/
sOhuaU9dUR/xGoTR8aF3nbcse0TY5cw0zLnunCMtwNdY3Rsah5xZO96vVhF+HHdZoSJOqr/44Xvq
mBeXKUbAqB7nWftgWOYUooS5mjUVXuEbsFsnq8/OxZCdySWo2hXnrNMCuSzDPSC28qbGGGO+5cfR
3u2jbc3mFb9qyl3oOp3mKnsO5Yk5E/rXM1PVc/QOoZ7EKZ3l3i2TsklS3GRYncWG9IV7JKXaKf20
lafjs+2qWXnOouVbx//MnGilWnZ5NV67GiSe2BrZ9ITjAeCUaxGhSs0SoRcdF0wE5jvHydJ4Tv2u
Q6ZU7Kb4SvFZKNY+DiYBHWGJhIyXE9Sp3/BzPekoPV6CmmE2nqyamYaCIiPIqy9nxGW63tr0m1tx
NuL55B0t/2Ms9Jep6D7kzZOhJMWlTYnv7sSRj5r/Waf9dlbbnQRFtVd+zRbnWnG3qmlsK+4izZdA
ggSkh5+yDtDDPN9MVLhl58khk4OjkVyllOJc41EOl97FG6Yi7xiVZ1z4HGJRLu/ADpQ1k32LyEAB
nLB5icXRyFmQVwxEH4x73Q69t5HrkFeOdIZBFj7Kjoeicp84y7Uc1JzzIiss99kmtANQu2yZOIGZ
8ghlh3g2Mf6t3X85n26mni6hSJJbL3H+JkGZHFx5nM08f0TZtTwxWaRR/fW5RQEq3HSugA9SqUoC
WQv5W65JWaZVbZtP8tkw4wXu5H+WzDm0zgdotF9r2/j6D0igVo2zfLdFdKA6A1/aAsSN3aCn5DDL
JbZpeN+59zmu67pzN7Ex3MutMysYyHNDrZHBoxkQmxqkrRr0LVR91wC+z2lVXi4WJNJh1s2V3Itc
3MVullZ7T9mKpHL5RgcyAE38kZQISHfL4+X4VlkUaLn202SiqyOLEEcrJkCsRoZOBvQXXXyCzxmS
tHvxtn1UnZOyilewYx2VKt4PGJA+ZGPgcs14+ekA5i1DnAF6FFPqPHam8pnF/tEoVoNaP7luvZLT
u4zZOeeIWpa5ZoTqTv4tucakLK9xftsnapCYHGYxFHN9W2bKuxxuiX5VP9mnhrKSTxLTNbUEKuKu
TP0EfPIGEN5uhL1/5YecsIWoVS0ASIZ3uVl8xUn7ORL9Qfp3ow3trpn9z0LFJCCqDiQbAqwwOdd2
81nEyXkAzddNISp840kJCbms8VZ6TlMUHxIAoysUhYMZdgEG5X7SBOIYilx46T5mnrtHnvwaSfWA
N7IhvCgcRtsQGUdEKujISQZiOHsIf5T1uKqIk+UDLB4vgzqrfmoPWMSglfdc2gGOk/Lmf1/kmfNL
MqWMsf+60suLbOe1MKtXGwmaTuxBxH17vMiN05/yTZMIscvoE/fXnTcHdWMd+5iAIGofGcVmrM46
xjp2mlQn9yNKAgCa3fGkpeZZ7j6cEIlxzWe5hjrLv2LiWWu+ARH/Jr9SpkRPav1p9BYjWuFrmVvH
rnJv5766AjCLIY5vwzq58oU0YCle/Jppw9I7NNyvaU5B003fEL8g6PUuFy7Lk0NpCkUEzEUasBHW
DK3CQNYszgv2swoeYbmbaN5l9fQtPy/6eUd7/FreoERLaoUi06ka6y/ffQUz9CZvKq9zh/67Lg4J
NbFGSe7KkJ2y2P7ngK2t6nPmu89dvARhTKJHKqHEz7zjXaXSk6QZ6DC/1GvDwWTwqFHDTYJdNOZp
N5eocRb9t0fiQwDCSGCNqpN2al9GP/osiYxKMz7HjbL1XXVr44wgBQu8Ov2Y7KuLTzLtJRC/PU3N
a2keldwFKFxBc0cAwS6PiNmmLA9iY18b/vvSOWcoDoNlVJGjqi5hB6qu7tR8yPmVnFyCqtHJEQBB
KzuzApi6nulkwM1BOu85r4v7qaAQ7Sf1oRffKt6y1PyPFCLW8AMijTQLxD70XXbTafouArBkXVys
+FGG/vQmmAkR7TkJktSlIsHoLFaOUzykWqCr7WsW3sE8H8QpOrdLvb2cShMGCNt/ke+Lhx30dwkQ
JDiwVfWjMYQOIdAwWEpHQjNba/pv97KAejoHhsEIb5pco3v/afj2+3Kr06hDo5ngkmhY/paXJo9K
aqDdkj/MQ3xOSbL+9yd2Mb1q6iFzYM53ONHTz37QDm05Ey5Oh7blwKPYXLbLqSKGrhP3h5kCdi/x
CFZxbjtyXz7DnLNt2Ax0PVeaVnzAQxNoSnoOe/aSfP50o7blSa4oG57mcH5zeUXGK+QeaohCDQeF
8bw+J90QRNGq4Ec2L1ki+zy+UL19Hr9simehQirtxGfX9t5hvC6JFlgn+a5cyZwCV9Nel0iB4XK4
kw/O618X6NXLNmrzDaTrp3YxgrzsHgFpo2swB02ifII/CxJtvJmqdDtFymdLYVWPkE8Y1W+5TlkQ
oGz7tu+v5DbUuTi7bs/pvJP7X6CgEUveSwgofsPRcdkQ2bloH7jNnRQnJJ6XCkTmdmsIVp5k22lk
ExNmHIvuF9npEgGK5TcV4JbjtPPH4UNMvD9l39qdbD7mwgJ7soI6pcwYJw+yKSTGpBH1ad3ovXMU
v1YN46nPCfCGHpIi8O/Vnu5gIFFnlOPQ2+EArQSwp/EkL5dtahfhzqMeKLUUcUa603wgvSn1L2uY
o5V4IMN6ifzldeAtFvaoWjlHCDvWJlEpxR4yB54Yd+MU6tah2CinV+5YyjWmku9jRdmKz5TvX2pY
OClGue/SB2tQQFlQxSAWkvBEknApE+ZNcmcTaeIT7+ZsxWz76ZIP/ydwDVUYtlLvh76oJ/loyGWP
NqxGKUFMRQRRLqd2qO7onYEiigKVTM0nY4ttdgxcPs3wwbjTceluk85C+4MnO8xs9wFnaLY72cOe
hQsq8GJp+6QqUzBaEYXcGX/urUw3fCgpRZTltGbS9DG05tNkcr5l3yeUMRZ1NbTaaerHtVbkjKLM
Qca3JzlpOGMjZ3h2bu9kl/row3Zq8Si7U06znIZm+sJx/hTTIJsQJeoNkMvLjrNn7SWtTvJKK60v
5wg2Q+IUpPCKc0o5L1c0HAagMIQ/VrbvXfuOvkul2FdR/RPrX9rJ86gb62KYvt2qgNWi/5bvV/O8
Cu3oh3gBZQY9Vx3lV1AX+OngJZjPOcv/o54UnL9VxDMAxz/YUqGBU/EtLe/czrjcaalAJTZOd3J+
4BEP4to4w9oD9qW7rbX5RDsiYJQLQlrkZ3g7jmI5YdqGe0eAb5n+Dg7NBq3mqN2DmJV4Kc5GOQQF
Q62zFSGkgSJTclY6NRjViGIqDCwYDa1WPiF3PETzt2/j2Cb7WXYn5FMXe6XE9bUNZZCYCCa0AzkU
co5z8DDV4iPTvJIFd+ZfzymhGiXP1Vf0z3xbhvtqTI/ycWM0BxrXLWtumI9syzfZI/JaVUFi13uX
R54m0zFOme1pPxKevKwFsnGm1r7KG1t8bhGGP/ovKz5qg/I5dbdm+lmU/dNgeUe5E+bYvnQKC2H8
XUQeYoGUdOP58kZahJRvm1571fyk1eAsWKPJaD8ue6ZW7mYasHJn/mwEYvs1VDMrkBUxqhmdvYWC
/hJmXsyI1rHqKbgn9zPq6vPlY+b6da6pOlMQ5F3kXQlmn4ClgQWOsAwsCtx+MBn8AOd4RnR4pbpw
OFD2lLhD4hi/dt76ZCv/ZVQkoC0QMDG0i4caVeT8Xg/tjVjgnMcetVheVic03O2U61sxhXJl7Dpq
YO2T0jdH0xu/Jc3VlmJbtu3uYnJnh6TeLN4c5+KBpaxRVwTnafMBFE2yS8lfiLA+fTu77xMkuSVr
vCR3hFxMu8WVEiR+xNxgFJQESTQ6+cT2ByPk+OLpO0RSxlUb+EggM4kdojY2LpedEUNLNR16ib3K
z6W+cylVShVzmZgHUd/mRjsx2wU8G3/EnbLnF0yng/yXQhMDxcUtbapqDy7MaD9TXHHDU5TaVWsv
t8NkrTu8W2mlmzJ17xz2Mbn2MUcBz1SpLHNh7JOeR0SJ8b4GVTc47uWTpAgFneU8gQYxqqNvnP5T
RXWI+uIy3pjmcndZC3gmvtJZue01a90SEQ+JfpLkz67iaxSsb2QBE1W79BMSECuVgQ8hEjbcDtU7
Z9NU03VTqK8WyBYSNPCZl0QtiZq9jx/xav+SyScE1S2Si05n3NqVd3kulyScVjNKbs+S9ft1AtmC
FtBT27WGA0d+/SGVAd5aPmHpi90C0dFUuV9SgJ+Iy1WVOej2LA9U6sD2gDhtOV3nkskwBfOJOGCQ
jGtvVq+YPkLAh/ofJqOgguhspNlhtBrBPtfY6dsEAVmpNFyqDAkQ8kKB14Ht7fo2yOnsSy2cg1/Q
yKVQEIlFLWojYL7rB+AS8D8TUe90SUuVOH3qU06l+tLF5ntu+Z8jtoHc6tMdXvvZfTWI9pE/v/xG
CNtEONYHcMZfKdsHROveV/0r3SE0jJu12U4P8vSZOgwGzzt44Q+CPWlXERWxBUC2nieLqQ/nLeQk
ZRNKwhqlSixHqXtH4rXIbF8c9pLq/no1++vKnsZb6PwCB2c4QTDKrCyesDQ3eYb+r+97xwxh4yYd
76Ye0DHq9iQ9Z6moyvYakuVUVDHTYwi8E4/JNWRybMer0WzfjZwfE+jbfU297N0Yktd8hgQvtZ/8
MvuakINVOWEK60Vat2WseF/O/UvJ3iNJk1YVSDqmKLPt5dH2UDGyN2GgBA+u0U6mPCSplqP/bDQi
L9eEdXi5lyZVU+snKSZIwTHXm2vovfaSIBQmdDiLeQX1NJuv+5QyIaLuxwXEFbUWiUIYN9/Cy7Cd
SHd6tn2zkTeUqopUW6R1oSjlTTnNNxVlb+mvSDl0iop7Azo+8P0ry1kepTIC/O/M7AaKjLbOMJB2
L6YCtNiuMsDY4GEWvIXfm1vmTXct3kashrxGTBAt+Y0CM05ZXc1GSoqpssfGF10IRQaULdjniWHf
VqJsarhXaR/upQDiastp7LyzRYraaP6TVGLkmo3IOU/0QpbevJITBwnD5UTmFqcz1HeWr3zKgsp7
xNG15VGTJkmWQrvVO9cozu36pn+5GAvpt+jNbZWa77Kf/2P0psp/iMNw7XTuFr7mGyYdfpkcG+fh
4YLycSEJ2km1PpdJ0vZDw0GKRZS/bXN4C6sbaQLVXnpOITZPdOocJBBm/61xyEYl/YK0dXauUUK7
kfMEK2Lwq+IHPNBOIViwzllJzZPrllvRVaapkFglL5WakpgxF0pgx1GuFwMpaep1EpNKKikZ59RZ
uxSNPEnk0sr6VR6d42Jf+zOWmgr4Et9AaraXENTuoSVpp1v5t8THlxqTrTPB0Pxq8elteSwmavL5
lB0mF61qzJ9cWSeFDMgsmXed7hbyZLkN8TNpvvOm5ii9xEt7A6PSyGAQJyEnTEO38gw4md81QNYw
wqRnjxf3E4FSkhfpfv/I7txclsSs00s37WL1I8/a5iYpAtyG7DrHnk+MAwWMWgdVG58jBSB2mEC/
aT8u+bQWB1fi4OTn2Vie5hvxMLqC9vWjPM2LIcKUXBoeU3g7jP1VSBglP2POIYDiEFSK/dj71a52
xu3l+zxYec6yX2TfFO6VMqQ/FfMN1qYPrOrXf3aSHA6PTszcH/XcvvVCWJyJ7eS3oJY+yR0MJXr3
BrF8ekbfSZYzvgICvr/crf/QedWHb9Zf8UhLSD7d17sHN2JqiMRI6bCbtnoYMuWn/GwetZPAnbL6
XC8sryWroxUxv0js2aZP8qH/w9R5LLmtRNn2ixABb6Yg6G05lpkgSlIJ3rsEvv6tpPp2v4Eolidh
Mo/ZZ23cYYOq7s/ykFjs0HUP9p8fhIRJclkGLp5IvEYvolzMe0Ej+XiXSWdvGKB4XPRuvYaA86WY
83dO0C87RDIkGCPGQZ2jZkSrx33AK5L3hPzlcrEvHaoL3fRkMPTqQgNkLjUgl2MelZeqT94nTmwH
JZ23/0UrTJ3R5yovDlF9gt+LL8MaeWwXhXFSZ3gGms7QqT+P2b+TwckGJ6TXv+Vpt5p/16OqJSsx
dM/y2nxsc2NXf3jau6yPy9VDro9IFp5DarhyFZQV/MfVLuut8zS8p+pFdpTkVGQZf8mlVa62MsGT
/8Ov2AhEEWAcDiqlX1nbfdTfvVKsel3dacuH3B7/Kz2LDVNfv2dcah0tQ91V/ZKaCAaw/3aR9SeL
ZphnCSgsfjNbPVK1y/+22elv32R/VPZF4fQ92inosTh4FgB+4R68cnojWpc3uEwj9Yoxo47sQjZf
5Sceso/iLQyz+6NO3FGwSgePsju2vGx5Rtp85mx/g8lMbepteouQLzDZ/R6RdY4Vnvzu0mYVZGcm
xFPN+QxVlx40HXAuA0eey5JtOtdo0BgQxoz2jLqSNh61GFlXqNNx28Pzxi3B0dGRDAZRir2VJYqO
+6DKixfP+pLxc0lKI0sAMt3ZLJp3nIkhM52bdSBCqAmmK7LpZpnfAJC+lc6/VU6m5T1EqLJwbl5P
n0Bh4ZKF5Ece3+2xE/jw2u5nNOPTqJdrmdoTBmxaWl6zWX7KJMGDAUcx5FWdxkubWUGJnepP1Yk7
bN3nsOFdGPRZ0bEAGGDk29hYhbIr2T1LesyRav5RBsroRRc01XKWHXxMAD5bzf6lt8+LU7zL3UiG
aW3vnvocQ4T4WUTWXUb4siODFfwFPNKqDim/sHmFsoZsBAzGPbZPuZ/FghBQcGFO4qHWiEWyh329
yjHVkJHiYymRco2M5RZxfodtI8SoR7iYs1CbIZPjeXaQV7PsCsgDJGMJtwjiqPgtG4OzObyH5ufj
Qor3ZqXfk0k71jhFj4r5GTckL/wtjlZkLe/yqpn06L2Y/jUU5S+A33QWVruWzZwonr4sMX6axVbu
YVI1INUDcgeX/2Y4aX3dv+DMu8Y29CB3cDWnrkLPqDP6Z7e6y1Bcfqu8K+X5jQrvpiXWo1BkqMld
zBoMZmZ1C+sbR3R5HGW0LrOlZYioArzJZo0bc33KfR+NJttY+zRTHXhoh+TyYHnlasEMqGpS5lrJ
kYlhIpaSJFXxq9BgGrNwL6r6+MLihnct/JE/J+9vNaPQXPebIdWCtHeZPRB/ZPT3WHKEoJKhQqRr
HmmW/DWKw8+U4ZPG36xS7WVo3mUWptf8GuJ5Nd7YefnxWEmMnGVeapsWTLHUVFzkFvvf33Uw7cWM
3HUjSFqU/2QgL9+Upis33R4egfzjk/KymZPiUnl14LA2yqMg0yM7tHwvUa7ymMsrUB7kJf3SDPNN
NqalJkK2xqKsfutgXTlBnDi/wsL9/Nfdo8Ylm0a1CzBYg6ri/LYBkoLFeFxTj449AhrZaq2idju1
ze4RNcjLXwbB1rWZ/UTT77LDJQVKMgjN6/5j/JDJExnAF2nZ46S3OSXnbCWM9qZb3IPy7NTy0GCJ
iCYaHjzHT2azj+NlptnvGKajtUkTb/fYPmSaNZvqd1HgVUaUyl0IOPFPZXSHudDWc53+mtDhj/1w
kZuA3Ay66q6rPfA4VDEyI7PNp1CtHnoyeevocvWVATcytEPRaFuLoLslfJbhqjyQUohi59MX1rcl
3VFZL2ymiMLxk1KyKBNlf8qC/mOJh7L26iTP2ua/7eW/rUb+Lzv8InN9kAqim08zMX/Tm7/k3xnK
7Bs3HFpe8iN5Grsue6MAJ+P6SEsoWVG759AmpekD9g0M46LTZZJXqOwWQ8Q+DnO/A3jHNsHikDT1
u2HvpEwsly0XueXKS65Ncuhq9lrmOpNnUnmVBbqsvxvt+r+79SFzkdcEcTpwBb+P8xeZbMpbQQZq
Sp5+k/nKIE/GtbIbKhvEBgsPyIGLbPLKtnLt7ll/vhen+ZTv3Om6IAtjBqcIV7PxG42Y7PJKOcNj
A4Sy/CcJu7WOp8Sj6yHL0bLT4TEiljzWCNmosZLydcyvcvPSye7kwmVY4qAvaNMb2Wdh1ZJdmUXR
Tgsc2b6GujrEt6mDZzyFD6GTZeR/ZEbmWc1Tk3e+1HF0wj02MXYCgn53IxUAeReYDpAJjr68xORJ
EVHpm/Ja4h6Tb70U2ReFOnnTyhX5nxigH4K0ts6PbEuuVwL321xhwLv7F8yAwyGgN7etogXy+pLr
qpRelaUtfL2I3vVYPz6KRhxUu+3OWjQFZm1/VXdZBvn/s6g0d/dl5GxkkZ+p/ABfm6Msmct+RJxS
8FziwyLKQ0XuIcuIsrIpC5+y2qf16ntl+tavFGRI1bx15ousGCKh/ZztiSPvPARhkwypCuXJq2Gu
FN35cX0ScsG0xGysvDEp+jYNcIbYmWRsV6reIeqrR2InD1mfcvUV3DupMT3iNxmzyQPmqUdM7CmQ
qH/kv8cqAJWCQX/9CQTvryw3X6UrrVwiLIVKJhUi5jXiOkCQA8zw39GWP1qm0W/3S8aB8sU9REKL
cZ3bzdD2fmV/mEn82tMd7fq3h9JPSuWsZZfnyfaRYvIqE06yLBpHZvVWZOwvcsdvCtjYxV7+iUIu
VnI/6gn8PmTyLc9cTA7F2N6LF38t2r88NpG5LONbSaz7oOwOj8IU9xE6aFIt20cnd9VdsWd8fCcF
DlKOIYPGh1ojxLE4W570CsUsCIMx9O5SVyW/T27uRv5ViOH9UUfgUzlXc5bXR9m+6eAGNDaIig4b
NRlbZV5zNSI18BaWKN361/7AAMdPcu9F9MtfqQ9ePP0bnNxLMoAaJXodPHVfRwUWDtYfKQBLh/Lb
gEzF6ib/yP/eqk1VH1OBMMasrm2uruSLsz06GCTu8jRY9pqM9ZHhyjtF3jHuACSfQojcEGLV+jS8
a2ga70ZdsK43O7nUyFaL3CTkYU5G5SCWei1li1Lw59YucwrxRp5cgLmHwggR/Ba/dMNE0Ov9lv9n
s7EP22xdZcsfuSZRpFvogsOVuE0G4BDuHbk5yV8hdYS6V12aeFr9pzab8OKZFB2F5z819Eh/GagV
Y0Ldj9eL78Iz/0zLdWzKd/l+5Qpnu6s5VD/kriDVY0bvrtJywL4WWRaCls7S33QEGjJqtbTpNRNv
/1a6/zmfjx0j5BuzGaHChFMSTn/yhEvFhtxA5AGHA8sxLlaPb35sOHSa1joQHbmQymuh7NeKOf2S
Z0hqiR96N16g2SQ+zAk/yZqTFIrJIFm212hAJZ75IVuVchE12+kpS/5S0O+b9lX25WRpPdW1b4ZS
72lzkP1M2WE1qbWZc4KVtbXGCGefi4Tqe78qqvGLhfOv7GBgabyZaqSsVPBkf1AGd8bUYxqRnWUT
28DYWv6+XkkCp7WPkXDeq/AuGx8QSr8x4qCaLtZTMh8hqH1GzfjXFPlHCuRB80gByW/k6450ljB6
KlrfUjZRN/kUYwb+rzEMLOcbAd4vwPSywcWQMpILrF4YG7hJkYHsE8n/K8fdzbG9i0rjIXRIC3Ls
CNZX6wxXwzZe8amK92pX+qIq2l1RdfnNMJk9r2gxfMyl+tQ1yfQ3ttsVLEfEi32zoIYc3RcjntON
ZUzlSTD0dfRKR2yQXMQvpotFdOmF4y+ABuvHj3fLfB5QDHyKQVlWXpGFtz7BSMfEyHtf6kZ0YWQ2
WjNwWdwzqrO+4y3N32XXD/P4N1HNn1SPxns5qm4QurCq9DGz91m5KIBCDP22FBiBYcIkPlnWGUzn
Bbu0YaymsihHkT+MWt68OCMxb+Nm1lFLYwiSmlJuCorSL+qko43s7OK3zaX++HE64Lem7IvPTsvw
uRdKdyvSotgxBjnvIxCaFztXjKASr40F8sCeKL4gWrD8uEiDfCifLY15Vi2uFmze3TVzgyBQoiHI
KSH3NdbHWT6VfjnpQPpaQ7m3i7dpsnznNP180pE4DsqY+lrfq9sWGTHSlr/tILLA6WysJXMGlxgf
Wy16NgXOnFBdKPd24xHStq8atQyhFG9wth2/WobB7+pVU3q/yhYfNXPxfsdFAmMPS4F0CqpON4LS
4ABYWvcWavnbqEzHDhVw2sefhTrfw1r5MWEoY2PTA6udb6KrDL/FsxmB72aweOcKWAVeUMm0I07P
XmXVPth9Jh3KZGvHNU7xqtcFqfsdZRYuhPVMOJlCCSUPChfi5MYbSj83GuRUsgnbFTfhlrhqaR/9
qBfr2KwCR2fuC+7+tmAI2lcWdUQTkV07LX0r455ONZdGhmnApLO14rbkaw1qAKcbbg03NDMNg/9j
V16xCkN9WjVF9NSruMvb09OgQ+f3qsZfAPvjo+65e22mVioGt/Nn0xnkIDlzGU3cBxgc33XIyovp
+FrYlj709j+N9BNkJu4At+FKSk3eM6lyaPmlj92TaNpd65qXRaNsjEAwY/TAN0dF2RXxsgSLuymL
4hbFJWaA45G+6LTXkzMNuGmlTk3uq33BfBzlJZwvaBUYAr8EsuupHbAZHMWVhu4delHEMN2OIeW7
QWli61WQEULsVzQ7R2BYGOxhfxsNKzPQZG8DiuE8sj+NkTjUbdothx6j1EgL5nDWVnmzA2Ea0WCP
023NWS2G5VdsoKZHELsXSvSrp6XP94xUA8KUWKWA/CAqGfuA19DLmyE+CnOrm1Rh+qXM1rYeb/Gx
YWZqnko0pYRCzfRiL8mRUu3vKJq6g6Zf0kixdyO0K5J2a81OykXewDtgWFxfm564Nc3irUVI3wHI
aJvn8ar3dNjJzANQY9p1eACvgQpc9VH50UuPUbpWXy/Wc1OqqF8TO4I0pfw14/6Xi9FNVDNa/3iw
8nTXAcNdWJtaz+kCXIYs6ejayt/HLVY0KrcQflexihvSnAmocWn0NRn9Qdeng9pnYtX2ixKYpYXk
M503meZxHJVoNcextorN38GQsTpMYsFqqYurlbBwDtTHnrcAHjByVGrBTIsX5vJaq07BdqzPlNT0
ZjeM07nyZimWmA+JMdwjS7tppvIOWPZZtZKVFy0fnbugHo8zH8PylZJUnZ9VVblK9LZDvtfYvm1F
OezG2MDzCdK5Ui01zkiFG4wVkCqlilZ6hTGvpfXp2hlzGi9luhaLFWG56ljXOtUBaTQ5UHSCTUcd
75NVxThBdOausZnkhBW5rcGjB3l57Qt35xpwvoYlWdYAbI5m2XbrFgekTcVUC5OgUdBAe7lyWY9L
ufbqztu06Iw2Iqtf5im+pLrxlWcA8K2s2pQKlMGeiRpHr8O9An+yhCRbNgpswQGouZWFKm4ImCW4
xaool1emHu1Tp8QfCHaWINHgGLvh5AsbT0anaRoaey5q0G7yHUipo2p2K9PNv/paG3fCLfD5G5rr
GH+XeB5s66o0A6F7G2AGdPbVjQtCSbVQ4KQMElwXG46yNvqRjBabzrsJxDfALpiOrfSTW2OmkE9+
TpnaSqqgdig2ZXnqL9lE3c6PehXqRZxu+oVlsh61fVzYOMVxOH0zRq9UpvuxCYOYW8s3xouI3C8m
G8VqNgzOrI3nmIMfhIUBPCZRdFdSg/Sk3CWeznwfhoQpEOPUYqFJoJGtUPD6lRreF9OtAne2L44j
Gsry7tXigs3G0d7ArcbTK/mYhtdxGVl4Q13bFZr6ydzjxHgDlAPNfQHz+0Ptot6BGNewI+NwZsX0
3BeFtSPTLJwYPtkCimouAPt440phKhuhVtUwjNLbq2wCRqWa7goePdR8iYR2dOFstNJWsOggsoAQ
cnZKD2B/nW1yhoFhxdVm0I43JYWxL0L5F2N3Z1Tta2ODo+qYiGYSClOD1PTWXsi5VkTONVxgKZAo
BNnWZG4tjWuFWIOtG4+0BYcgXxicFyV9tqVTh6Kxqhs4fTnejI0BGyGbRXHou+5vPGTLymwme9vb
JL+94jkYmpinjmLECj3Onqpn7vMOSi7WBaPG0rrCnpmCDnNX+c8sFH9p1V9d16krr+23djpKx6iB
ohYKSltL3SAv1LMhU0GEpZmAV6gJeKeToW66PnlRFwiaLfk8b3KSGw1RGTKrlTaMK7cO16k9vSoW
vMpm4san6kIilCy/8yldp4Nxk0JJ1HBrTUvPUJK/ID6Ba9JQV2SwzdQkB3hvEaR7efK3cLx9adW9
n+J7G2YFwuRwylbFLCMds1knTZJviOSVVY9wtuvYJ02GGpYx+uMomBvkc7aCdZL5knugZ4yVSu9m
itB50b5T8xW7FLCEX9/aBbfypTA8pqifeS23JhqblTETo7js8pXeX4mfgQU5LiOU/XNDNzM/dAgE
AJVj9QbGvvbKjeH96seGjoNW10GpBx12VZXwMEBdqs/RcEKUS2hdhwz3cSyVcs8pVtQJDvXwkSVA
RpyaXAmEgj8vzdqyuvrkNTtHqfW1UpbcI8K6uYVZ7CtG5NOhuHSj+7fp2r8hSQANq/Q8IVjD8ZUH
L0y+SZBoGndTkGIi4TMiR0lV6VpqqND4dlbJ3BwqXqLuOBMboat3t7ao6Mb9x1Kxend1A9FZO82K
SvPZxc0vaa8hwyvQBccXfVB/cHlcQ6xOfZzbGFDHR7gWWufXlsldwCSjUZeENW6Gs1hX+1Ha4zCq
wx7N2+49rEMcM+qnbiSWsgprDLTO/TM/T6n6UtBxgP8zblp8g8Bz6sdlYw1du7V6L1pjV+NX1Tgx
piA4A46+q3tuoVgHhOnYIl8x6YyGYXIWhnlY96x5eq9n45AX3skbuOdLoyLeJCnwx7p2/dpsbsWE
ZCbDEGEVaUz0tq52qRx137lFcY4GXB9d/QDHeqAzdi1MM7A02mRxBHM9HNvVMHXHYqxvtQbHu1Mg
FvO9kZ7u03GIKKBssakgMYkWssTS3Q620a/yP0xSA8zpMYhXLGUTLpW5TfUKXwvaNCIzhlUUOTte
F5V3TTmPfHqdVK04a43Y5JokAYxAlFO3pcCqGdzNGL8GpZftGbtkmR2SQ2o49a5i6iuvKbZi1Bc0
mtquLZ0mla4fipjNLmousCN/5hjKqcCBYovx6ErjVvgavdQIpkFRT3Y7TNtYxsYitrogBijy6QhQ
Br0S/2RhhdVxk7+nXdsidG/FqZAPjw87x80IEqrXuLBo7KaFcXCVktR9USnyzONWVWqgW6mhbk2v
sZ+81lZXJbgDiJm6/fT4nFqaP6AHaN3aeJBpZVyi9Lad+uh2C08bDGeOjA+GmBgcki7RTTzXnGup
2dGqFwg0Q7W2r4YaBmmb7ktlEi8YrIoXIO38moY+2ZydKgaW6DdH//MAmyk72kibNUN5zxm/DFv9
AysT/WBFShw8PoybLFlx7VR+l1YdDbHBeMPlOxjqOfxg0iDZKElarkIlbFZTxqA3KsvxiJ3geHw8
cxrFrf1wiHAZGqclwI3Y3WdDiYTem/bkN7hczr2OipJn2bAoG5fwLdAQUyxVhIGENQ97CpqHLjSW
uzfb8U4Z1R6/q9B4B227KdxGC1y0uiQ4lrjpg5Fu2nrZmGoRBgs7833IUGGr4SR+EiRmijP7s1NW
17Cl6WgU2yYV9rPwGpTz2qDtrLG4JoObrjlW6R5gcn9OazPbTLg0+nVrfXotzfZWU739AoWsa5o+
UKJFA0cLV7mZmmJHmW7V6klGQMaVllS9cXLSgp3LnS3mdRN1HQuneu8K8URY5kTtzm1g3K5YUVyY
88XRdQXIulF9EYq4TJUbPrVJeZsAtL3UKdwUxVVfzaH+biWfWNXSjsm00r/aVWdpPpS0v6ngToEs
FhY+BqbplpMwByTMGFPmo3vQR2BlZivy89yxeprVMxgKc5NZi7aD/ea99W5ziqTvJyJKdYu7iQFj
1zN3it1V78y92HOlXvWarMwT3q3zrnmfWy9t9cftYnffqaXKmHi4/HsIW/PcWtFnYsLsSQGpYTtU
nSP5UVHkeDHECz1DjeaWplvWmjtCPZPpFf7DDAo+c7hqlviWR3l7D4dnN5vm97T4miIqB6ne1CfT
iJBcWcOZwsSTmkfTuaNVTL6FbU6yRJoUE/a/dHIsygmyNaRMmy7vPm0j946Cg32t0llcXSs/qJ3W
Mu1uzQdwsQnjF722LWK9e0ohXRBaqcmO7sgYLEO3nE3M4NbcnBa5rL6cm3Eyj11CWs6Leo4TZhTi
KPtuXGrOTtwaF+S66S5sG2U/NyWN5gRPJTNdlEvLZYP5B56UTmK773ZaHyp3XVV28ROm9qlKjf7P
qNtXdGzq76wqXloRu8yEuPfWZoaJPfcLlHX7zaLzQ014+bIrN/G9xXA/xfSTOz0lASpqa5K8JlmZ
QofGkqTfIZUxPXTqt7o1aGPU2idEXEYRY0Zhz9GcDk/YgLEamp3xBZkwW8V9G1/izJpuosnIavpQ
/0rhO/oTbEsCRugKiiniUz/2QC6Kqd/MIjTXumGNh1pd1Ce1xoMKT1X9KfVSoFCLdVPKNLubSAm2
aCYxJiwUarV7a9DiXRmlGBZgPeWeyFi28zgnN6s9GhruMiWytcnKxEtKdPnslkQT+TR/wOroN7TI
2+1SzhPv0u12wiS+JB1wLgb1r0Pu5N2WsTb1OUwNxonrLnoRpveSphl7UGNph9lbqjfLqxyC59ED
H8yH3SRCMksmWwxoSutOhzgNGwaXOiOt+6MlH3RF6Y56FuPy4KlbrzDVs10l2jmPGPxpKSR3S9+e
LccYBLDiZgJqXb8ijfOzxRo/K4qIQSwUXaI/Ae8PGG1a+P2sXB3PlcQb3WvUxSNJ+tOsJ/Y9bEV0
c5v0jaLMfY6T5tI4ZviU5cValGH8FnlAFsNplwzeGc/I5LcU3moAIYcEsLuTtg4VjKELDH7HNqpt
pmiSyjLXZcz0/SIWd4srFmdfEd3TmMf23gmlrZXnWO/WMlmryBjUg0OJ7b1sSekz2hYsPwSVWcD4
8GcuxPI3g5fWVNHfBKAlVaQ+uzMds55m96sXCGGmMDtxvLKL1rXZBQfuo9U0CgQ+dV31ZXHKO6MM
LMhIRyqTeBormnI0ypqxwcR4hTT/FqYlyR1Wc76+kK+oqjqeS5FuxFBOt6xxx9skooPSzcspry2i
x8SqN73TsTxF2nOVxPbVZE2/0pG2rlgPN2tQyeeYvkBVIUhoS+PNWG4aovdnq1tG4iPHXusCs15m
2xfmz+Aqql6hHZsid9acFXddK4PzbDGXkLhL/FSBQkoWXYd1pS3rMBHLax5ZRHZRfYlcbzlr7B04
VoUtQtopf85odmDQWRyNic7b3CR4/1ZhoFS56eMVBZXABLVR4873fw/YLpVHPW3DAJgDF3TbVGcP
bDch8pRtu0qtCKt6bhANAbBDHm/6Cheds7SkUFX+lgkFvnGDZa+M+ywGSSFytOupy8md8dyzgCX6
EX5aGyvyNk5JsNeTE1+qTPWJ0+3rHHXq0zinBwRd1QF2tnUCoz/KP+wkVU3jkmdqHlZnHQHRvgOk
Hpl9dGQSSTloyAX/PXt8ropmvBUzhWBafmGRDypcA0SR9afuGOWmUhvEgUOZnhNFtYaDjn3eSkys
cUMtyLbkVxYFw3jXUw+V43TavoQ/hYxrSdb0JdNTqNgaavaWmmi7pBePwpKbtGCsGmzMo/ZDbdN8
l7mWulYN2LWcmHnnjQYVwKgWgT5PlKPrZL6G1CVtX7FwDzP1/piZyssgBBNONo4Heo1mW9EqqhpV
f6L83J0yW/BsIPIco1gNRtvBkUg+OIaJclHP8pVuNe4TQFpC5iZU8EZWnCdVfq5XxxebQkTOtrpv
TM+9tnaOR0KYj3ujcqybpmAcQenw6qkrBz3lyWu9q5El2kbMhGVYOmVPRdwkJzsub61ZZU99kwQ5
Wfp1TIttmbqYmi94qVvxtBbYJnCRMAzJ4KzA+UAhBSg9YuRxJHM3Uuyd1Ko9F3rYsNmyFNG6Vcj3
Cr1e5V7zjVd39NmUFOWdKLKPiWU4d9qefk7qyyXJtOpS2c4hhLZ70M3up6gUdEpx2NAeMLzwLDBx
Kq0GowGdfCHBDWLo1JiRMM5hqdf7Sc2sP1ZNXSD1qv5mgqhSNKgpnR2P+zTT4IKUzMxDN02OibM8
DUwRM9SMJxyd62FnUnI+Rq4e4YIVAyeiuLoep9Y7zJa7bHMVdpbVubM/GPSjLHXyYBi5BowALQQN
Zq2H2EIMpI3zbhFUGBKj33UU07cavhLoq/PspFn2dqlwQAqNut5lXUINWXP2SwsRYDDnZ9egZ2B3
0MnQnt0Vy7kC40dUbI5wZrPp2VC10+DlNjENZc0RVOnW7o2/gy72kJ3zrcZ97SM0ya+55XxMXAHl
jhlXcXCI/Xxjjo1dE5KvEQQdjQe+tb9FYQz5NHMXLIEMLVj0cRObgL2SIZk/ipytphCju+ea8BEB
Wm+26uxCV5+DbrGaTauGg04OGypBJIlhel+ERw/np2tjN+WVbXze5Bm6obR79twOzyek4lQ4yv7N
S7MOrF0tjv/3QBSHqNlV8EcsqepjOT6cigpH1sczc2KwIrbBaHm8Qg2gx9JeFOZWpha3cwP+rkNl
/1rhXH1NknEXF20HIJJOyGiA48Nlqb1MZryK0FO+E+e8hLGJGllh56uaUN9o4ZKzxNAUW+Hq2wVa
FSuXxwO3/NE1zRBaMp8aKXgdRKI/D4kobiw3pzCLvaPaGUUQJlq/TWzx7TnJtIPrguEgXbqtg/nb
KQ6TraJ47ZbKgQp6OnPvcE3fxxT4oFrn0xqrn/TZiug7eEPaUpNzmIu0GQlpCnqFgzpDGR3i+WUZ
+pMl6h/dmLSrHQf2NNdrk2LMrXXyQM9zC0fNIrwopAxxGrETMoTZTFrM9Z2o/uM27TWTGiDYgE1V
9KAs0lTZKSL9GVS1pk7i3qLItQEz/G6V2sNstx6px8XHkILrVa0ULqVk/mmj4d7FzvAmPN5pxPm7
l3Tr/NHGT1HVskvuKdllIkcmnh3Hc+PsVS36KV0JFYav7pvcMGw7k9ueyctwtHHjYVvCyzj2oaH5
bsxwRmaDF8JSbCFd56GrkCTEM650uDpMWWx/UGismCQ2w62Fonuoy2kXO1RUcdjIV5WOCqPWw7+O
axxMgy4AgfK7fBKpSrXBdXIms8T2lmnzQpwL7A4DTUh38YIwM44uyRzTw8/16t8zTWoSKqMMfRaD
WPPTyBrXltCWVSMvPFZKahJee3l89Hjoks7ZogKeKSnl0e3/vlAT2fjamPS7xu0TDEdrRh8sTX+J
W5yThOHdHh8ZVd8Hat1n28eHnnDqUz2rf+C3hk9qYsgxebhWIAazMKk/cjvSuRNEuEnkh3XM0JIy
NTets6szkxGXqUjvqadNv9tp+LQGI3ztKktslbQxdhRS4he2deQ4TY0RRETZgrZCbc4YgWPxfouX
Sf8aHfIb29PXrmHrp7HGgzPWKi4xJStO3lKaG7CP6eyQJtaWg4dPHa2ipIsuqVCVPe7bKE/AgAUV
/qsBuBJGSQuCrdZmX5lH4tlRYyjGpmVJLRQPCxwVjlEZbwZMxE8KNXcqnR07ozVX98zGd53h/Qh0
FJ5/u1lR5i3q/J88qxYK5JjpPvJ7aN/Za4T8CE/eA04sRKvsbcVumZj0mZbwZtHKoPgEIHJasAKb
Zm8NIyxm2SP0EtgyHU0Zfz2ePT63jPUBd+35hA+VvYkbmkt2Ct5aiyrW9OWY0MTRsYyJbt5IDKTg
MXSN2Ru4ZFyxpeuW5u087fLF8C5hVhkvFmqipYjbG20w/WWC7x1MUemASsfEPGoSPVqlPbzOvKiW
02wLGLiOk6wLOZsbjw4xo/yCaZjeZtT0z1B1xoPHJNNBkQ+PDx/P8mpCUE/it2oXy7gIVpgTZxoD
smnvFIt9AEGCmB6fCgSkPItmSm71YNIG5lNJRIWbdqq6seayPlE7NvYFWV41HTX3ki1Rd0Xk0V0f
z+Z4VHfjYNLRajA2xXmuNFPtXHgZ0lsL/iv1vByLjyocn6saTmhKqcuHVD0+ixQXztC1r42FY1VH
A62SJo2z7azztFqujTf3x6lRoYiL+Ez7dFwaTKxJhbej9Op5GCK7GqXUZUifowSJmeICWjS0OrnF
hZH6LhVymD6zCLwMt42xnXQfOw9Ae9BD2QEIWUxdrNwB464+S/SLazKIpTI6oRfNSyofiB0hjaFn
IB/LAG6rXqA1TMALY2Z2YdCvKVSxU4NUDwICC6Pdt4Hl6sNXi98Ayr8WQFkiaP+nY3xmlEnZQnfQ
g9H8f0Sd13Kkytptn4gIILG3mHIqI+9uiO7eLTwkiefpz6je+8R/sRRLaoVaXQXJZ8acs/PeeG+H
vdFWVYw7qQcdoFzge42s1/uflgYGsQ1T3chZu31qmOqzYJBDqoOWX93BWN+SCdNhrVWfWNFXp9kF
3UNhWOKG/egqQz351MeUPgx9KmpBZ8x31qijnbZa9+K1U8OU6m3VvSWa1SbPsPnlrTTuQ+RGWV9t
2sZM9BgoVTxtm6F7LguRPUhL/aiq/MOYUT0zMF/CdlnkTRqCSGh9RJrME/9W1HA2TDEKzIJ8fy/n
Fb56nILZKRBUrakfj2hp3nlAYj+e9gVUVue+V+rFM6qjWFX9xyxQ7smxZHi0ln8QqSP+WpT94tci
PY5r04Y172Q4iUTFBCFoQ9AxidXZxC0lzq9budAHJMupL9P/FSDVvRTpu3bF4YmUDO05xQIEgfc6
XBN9Wr8BSNh4r+dyspiS8wS7VBz/kW26bojv8nrdZrFepWk/Vjlbcei3Sy7sbD9tfINejc6etOY5
cKRcPw26PIDXXEWO5dokV836e5EaO1VX/rO94N5XCiISCuiMV0FrZQ7dsq/NicV1WncTSt3UZ7bR
OhH+q0j8VZccXKP4nTYWrsZkynxtCZJynOdvciawyEak/Ko12Qex4es9pLu7Z5SvO5pdcf3v/1kT
hWFiXvn9uOJ7W/tQVb5EG9FbR3IltA9fIuhwvOR5TaFRoJGa07ABT7oWLp1Olz13nXQePeOznM3s
+d9XGu8bctY4K4lkL6nlI5EALfp8t32cPJ9ldq6J3b8/yAYLjySydI7OVqRPySmb0hJLfZ0rpK87
hvfqoUo0PIgGa3kqNlsFNhjv0WVZ+YQWgBtr2hImZf4YDuBOf1bzgSxbH1A3y4+DPtL0OylRDe6G
DsTDo1NX1g0/e/U0qfyboUYTuBpj726hIenVYh31tOneau1o5+P6IJ380Ddo0Bg+J6NzHXq/e1AQ
YnHJm/S+zG9QV0+512x/Z7Z95dbiqNCD3m5Zb15IRjcviWWZQTs6+a5w8PBIyGXRkKhNQrLpU60f
bU6xvlt58trOunvrTXN5J0YXTMhoXzF3gIrXrGM35j+tnZXfRt3cLyt24FPNtttkElejYjnUjp5x
pn2x7r44fWc/AQBROKXmX/LtiQVMqnWX6Ti06VA4LGgosuAR3aA3Ot0KasbkYv2U78IJC9zDeVRJ
7zxX5aef2OmTCYbZj0b/MpCRvOsyzT2a7va6OIa4YjszBHqBxJ34ATOC8Lcwc3aYgSseT3YmiKES
fPrva/8+jDgV7bTN7VHdTqE0N0KJG3sa94urqp2/UNiC7jQP/2bEleHBARRFt7vvcVjqbE/sQ8rT
uB2mwv4cVzZ2I4gDxI5fHBbS3QO9PerSSt663BNPBVYYhK6/Jps5P5dW+qM8E5WkRyRF68T3/zrL
cC+4CWUv3CT5zrNGLfr3qVrMIhrrOd1RZxm3BiqraFlgjAkupv8+eC+LUMRZFBnhGKVtvbCCGeLO
1gnZ2WwYmpVAZx6smMsx/5ElOxMMEokXZHRRWZRELZP0QORzoE+ow4hDRq0JQnKdU5x/RAEeuSAy
JdfeJ7QFk7MNFxKvFg9rob0MW5hYfXPzFQVbSUOx27gV8DVhq1piwmQmSxJD9PP6uFr7kvejG/c+
peaEaewLPkMeQ2u/fJlsq7364/DRm7910naJwRj8s86+6kgP1QZOXUFG+5l90PDRDbmxrAumVg8Y
gPa0Kv+/WHCppS4AbVVD661Vf6e2T5nuZcNxKgV8H83a90rcmzXc94HCBstVJOuMlsc8mIHorS37
eAQBe3TwHsek2CWgZWX7rmX6WSc23eqa7tm8f/AK7IEQOld7HjJ3betgnZuxSA4IVbVQW2g+5yxz
EV4l4tB7h7FYYAj9fH6i0vJoQAz3eV3NR7/z/ZNkhIPFQFsnTPjHBascOYT//uTf1+ZZBbmNMXq9
ZqRS3j/kFstwDgwMmJgVjfb1/z7MRcEhsVCidiqqHKM92vOKvG8zozyphzd0zsaFU53e+f71omNf
VRfS+O+3daRxO1aXvVtmW12kWXj/+7YhHSLDNvNTpdnLIdW9LoI7YIIi3Pk4QtM8jxNJDWOHoP/+
2ZIM5nOJr1zUSdOP+3/fcf/QZjjFpRjxbiih4k7Xl9Pq/fy3/P3vx7pAiwecmzKZ+SplZfFvdr4g
ovULOb7GxS6Y4xJcHyBBzfacT9577Ux06zr/sKppcYrERBEMwN4LXDaCwbp1ieN9Nk2eHIXst6i9
fzq5JdU+ve9VyzrzhVDbB9dCmWjoctp7OvrQ2koOKRzuXmqe/Uhsthlmki1svcoboMv6s3l5pHde
9WfxxNtmNzdtmMcHXJbE27LBFPayGekmJ/FWe4xB9NXm09rEa7Kz//enhmFQri/t30RvTDL+2uYs
Rfzvk6VbzLM2NxbxdwksoF2Z2U7M+n3DZWEBmBMhkLfJsSLXPKa45zlCotWRPKv/m9uQSx6UuU87
Z8o2ViMnWTOOxm3b/HfJc+mUStu4ubhN3v7939af9KZPrv++0iUsCTHUPps4Ul2k7XW7lbMysIfJ
uSyGWx2p9R9J3Skv3NXlpfv3wfL8h8z4+fdllWA31M4jAYlNDBtOrpEjvRgxrEcmrWmz48SxDEEg
6syp3G6Va4wHB/1b3DsWqbNLFs5TN+4lp/uLVuUd14X5rBpiYV1Bkn3maXGa3OTkK7iGBpDYba8K
ZW2c0LAHohqRRQ16pIsS1RlyfEA2oiDvHz6U/YltNdV2L7SwmGS301EYnVdzObQ6gt/lhXApEVYD
PgxUzOttSbf5Yerrs0smx0Ob0zoZtKVCb6IqocGyjHtLVW9Qqsw9MqPMn7ZiGU+KdZks+vE2UyKt
pcm5S3yJZhta5I+aHVc181WtUv5+dmnhfS8zdmN/b6wGh5pRmud1MuoblIlx1gcbB+dOw+kDCMd7
ce5JBPZFVEP/yDX7YtNYHNkpo8eofgp88rS5upok9VzyVF3XnuVJmmFtsPq/dRIXdvfEkB2kev64
jVWorayYCeP+cGm7joNCEDYBp0ysEt99b6hicph5EmpqNyus+ixCasItaRXsXTee2sm1n1l8HnML
3GF22V619bPruvObX7+MjXGvBnMYY+NRSa9ChZxklMPjs46RKs5ZFm5S6fwlDGqbWekrzxaDPM0a
v3i99tsdLsgJTgKu/QTbTuNMw1tWKaLMpWaJY+cq9sg5jcziPuCi2KnM+ZGt+kdtbgSE0vPLhaEH
eG7QrPkA+6yLEA+XgoRJKw9nSa7F0lDErnxXWtABWxYhxJgIDlFX1LgXWjgdy9duqxTB3kbU+dp8
8jE4Cip6950s/DtkhkdfDwzhQ+O4vYUKp9Cu3egOoXR12tB0frUtba/q4akfygdvts4YX8y7FeMv
fZh6sNX0s3G5QNaGZrWUcF5bQ4kz3VuH4tYszxPDJcAbaUAsORtgSPpmVfMbi/n8iEHyN31V6rTV
ru55g1XKDJvkmhytVDOHZQ5CSEgYJtYbDiO/iq6evyyQVH/KDdYnvGtqhenLBDMonYyqSGk1zmaQ
RtbYlqEkzdkVyP8TC7rO0ORzXwvOI0fFlV3+YuLDjmN4kbglhDPVZLRmqYz82pEYtBkXpNhe2GN5
FLjJjFBbveDHZEatDmYEDc9JsKB4sCqx38wUEj27j/Y8MutVWwDc4OfdcDKFFfc6EI8XejlBnCUu
cKLpPgh2shlyQu1id79jQX4ZyPagWgFFI2di160+aa1N8WrY3EWIj45GKUomLRtTHGU/yPkX8z7+
LitfbjZBbgVwBCd+vTehLUJSCk3oM/PXDIsbu6nHvLGz7i/Sq8mOgiAQ5sKzWALDY6u9JWyxhtH4
Ji5nDlnAHQVkbahJ192xHIyHZjjk2q8km84Ay8XJtk5jxnio2y38pMD1Z3koxoxgF/HX3ZIKiKzN
2DkHaqRgH1whIjJD3HBSdQGoJmncJ8ouCKXrpA1v69I4cc+qIVjl0IaFlSPHTNBYJ1jtsQB/l2bV
H03ffnEr+QYr+kROEE1gNkajh+mRLw/W/a9w6HrbFWS4ImiD95u4cbP86k1nfihY49C0801qMvd5
Erg1iCLDQjrXMHeNj37mpm2Q4pCKjhxG0D0aiflGrFO/1zzXo3L7otwx9vLq5p217x2qrSLbwUkA
v2hyIErbHSIizg5NPavQ2HgINhVcP9l+rE04m9M8Deuyvrtw+7zc2AvPDAgjToop+EmN0dz5lapI
rZB7e85/d0l3ZOt1WqV2GFV/D9jurrJH6uDqHHPIEoGc+zPU8U4sqblf1u5WIJgMdMvOzlUxnETr
AwnmAws1AGJoiXsNkD4VpmXtYX4Mp5d7y8idoK+H4ugKLvupIKRcKBZWaLHBqgeZkJcN3RUY+j0H
WZ93ibUgJx/EpcwFuKunv1nqc6g7rMtKmzXI1F0BztgoLiwiiy2NSMq9CTbmJHSKU8OFMYlpRSZR
8iRzJ5dFGAirQprVgJrslAr1+6/btL7PEQRZPyc5QQzykgp/t2y5EY5d+VlOPdo7Cw4u76ZjylU4
QjMTbVHh/r/Vz2rVvqXlXPRydS5eD/3XsnwKZnt+Re8w7LPpNx1IfyBnug2yqsmfKnadeIIzBOWJ
01mYNPZJt/ON6YE8HiKU4Zulyy9OcLQOF8FJSl/GioVFn/Uf1bA99ic0wCuykc10eHnNsjtMUl41
aNUQzp0E4dL7ZVhrbGzls0kScUp64qnznLPq1YU938Vis3U0FuPLUYJoBmrpoWE5sNbNuee0L5IU
tx32qNMAjlsNDu4P6WLvJojlyC/IKCbfhaS9X8p/TrvEi+gHCFmqHW23+tprYkuYQ/9Azhcx4CT9
HKsc3/F6xrOVUjpxN2YbYvyYZthOl1WwFFVDkBDMazXnYccjSttKtu1Du3dx2arW/kYdux/MFmzj
LmdfO34FcKxgbrFNcTzFBGGjrQHF1IceccDQ/+2suxm7OjX+8gBaxQ4LXwdJ9+du/mu2ui9d6fTY
l5THCTmfVm8v2ejZZJ+q45gWkeTk3ZwgV9uju6B32p61bTPRJ/mXzXF+CjOBWTIRxQyarUIFJ+zu
mU7AYBQry++ssvBh0ifKpC49tKXfRkbDiAyE9sH+u25MLqXbMRYz7IPQnWfy/P7OrtuegLkeEUjV
8Uh0NzefnWsPRHFnL7zx5TZimjKMX4slAMswXUn9JrBF8WaohW00JyFAP2HngqVSYb+uC0Z/vjtF
WPIwDOAeKTwez4uV5dFAaqY3n1Es7aGrN5hAakN/8F/TevrPzBom8Ib/aOSznzRiTlKzzA+tg1VT
sRGMhHt+VX3lfn8yC2Zo5vhuQmIGy1q89T2E9Cit9xJf7TD98cwsXvGdoa45Z8wPp2a6lOZwEL7y
otFEN1KXzDw6OgP8LH9rSu2GWd7Gartnch22Xo/KxfsE1F6CheqaRXrY45PKwKmxLhUVcZv5JjYj
zJN1BCcH6XPONWU3XFv74Kskv5Gi3WlfEx1taLTuGOQbuSOSMHktc1mBSe1qZ5U6zjL56JbUDYdJ
VXFlKlpGkbIuWTTKHJXBeI2HXAjx0Pw37nfYoqIYZGRlWoMqxhdBsmjnTW/bcNr6akeoL3mahe/u
Bz0ZQLbTs17fGeF1CeWi38iWsDoeW2/raPyIhImDWz7btv+d2zi+9VV9rQjI5Jgiu0B3T2zL22M9
6OrBLzBGINh8b+Wzv1+x/bpytRPpJhgUw85PM2NhErXYtK4JGSIbfGjrZdb7xIPOL+cn368QcZEB
0rSnpTFInG3NJ6XSz8lbCD9QMo9AsdH46oUT5yPGjqkxH+Sifo/W3cHYxKoCg4DAKZffm4LL9waS
hAv6NwNt31qqF9pRsUtzl3Q1ZChaZ6xxxlZ6YCgZy9F/1O8BalpJM+4xTy17OxhXhMq8AhffYRnY
mFzRW8tYulwu8L5dgDnytF+s2d/x1qEU0YLZxFoJ8ZsMrLTZKx1Uuy5QkzQa3g/8kQUie1b8HAAX
VrbF5+Q4zy6Jhp0gdVMmjBxyB2hl2B40t+O3kPMjEOTHZJ10j8tZbNsnCeng8XZ+anDAU177PHvl
yW4sHDkEkzvbGnf2Qn5VUrKrhlnl+exZRy7UZ1LSeYML8kezak8EknPSCeCbrM3YeXQ+nKjdg6bT
pg96Fyw2AqHhBIDjRCRLFYxzyivnw8hRZmnhVOcg3zgFeLp9kJXa56wFWbkFer3VACnOHxt6lcQK
46g30zv2+jt/ST47CsfGxw+t5RzxjDcn4VIUixtCHCN7z/R4bdvPtfIucNJxbXvYTKRmdkotmq3U
CxdXP8xucSP583Ww6wVNof0h5HRYO+OaieEjp3Xhmaof1mLYVdW+1qp3w7AGuMjNCExkjBLIdW7E
FhoytWgJvTYoPEmHAH3FYFLtSHH6O3n1ac0Y2mrLGq+4YNbqh3j3o5NPZSxUcVv84Uuv9Qqu+DdL
cWQMFHwxvAyaex1FP6YRhXdnuJvqNpqYUheBzDR1KBItRsTHOCsl46rykzddZP4RM/M0bI0lFqtF
Rqg5UFv2fqh7Yr7T+vc2qPjy9eQXoTi3pfe9fbNkr6mDTrtF3DdsVWSZfyrVsQBccRXh5WhiQL2A
h9GCPreq9Cmek3Q+FKdmWfWHRjQjb+kEMkSx4qPG7T3tc3WRq4EL7ofEymNjcadwQQqJG0vz0ZjW
W58meJ8zFMo81DuW8bq5uCa7imgQVeK3Ur9oSUr5WjfHNEnPhr4x31rYHVpyxz3bMKvecO4iw5eT
OYvRYnTD+EED9OHN5hKl0jo6rvG0GOJxKG3vriLa+xqqjLZ5Bbzx0FC1D/rUsupY92nVMSFdaf7c
xnteN38PaXvIM5KGFK9d6g2PXqWdNTe75TjsOmnyQTeBUny4c/pYNzqSA6tEOZ2bHZugSp5HkbUx
mJUKW9Sa83rXGXg9hGN6NToi94RUMqYPDv3FgF9wGD8NclcxSToMyV0nJDiHiEIOPLPIXvMUB5Ft
vLkV6tU+GYajwSAz7vFLjyCd/JOp17gxNfXNzf4atibi3ND7g2kvy5F8bifCAOPUMRt8SXzvHT76
ZK7dfMH8yLoDUjOwnPFQTDjzpDJhVCHW0Fv0Y82hz2wCxc9/3NnyAjqKP003HM1WnImxlluVBbXS
B1CUA6NR+OaSYasxI9Al+jzM+6Z84FpnMP028Lecli296AZ2Jh7VbL1+CkZ8ONXwoDDx1eIvm765
4e7yNP/WaNULj5dPU67P9C+xwIAMW5fHlItraMSTj9CFkqOmQWK/Zhgm8IbQ/1SJfcFH8Krbl8o7
5GRmkftSY4Of8Sjqf4x+xUCl/ODRyzk0lOccAqAftV02WTi/Y29gDF3ET/yS6S8U9q8yl68kRL5q
pomXkVeAO43EDVFc80w3DbahOo3v4h/9HP95kC2ZLIisvGYImrc6y/y96XkcI4KUbE0PSppZWA6D
Y8t49XzBWmTAQBN1GMWgCpAegD7YxUIn9F3ld9lMixmt283kWyaUy6uGbEUUJISk5spfXA47sxeS
qmHea/rUo0TyethdulouLgr6TP71mAeGWuvtTdgpznuSMSq34xjrWbc2COAM07GuevueVsXXoHt/
JHQh8O0amxuIPazMY1POHoqGIeUg1R/rNfa7aBnsMUoSr0ASg+2Z7W9HXPA3xiGIvdf1j5zubNGw
fY4VSqjcPqUsDR7wSZBTMQGNmHMwLt/mBIcmRzOPO8U2lazxaBBFFvkmVqZUrAjOg9U3nTP7pTrs
mIIFtZOKaNDLsBATZ9pAbuqiw4PVakEvVj0bSrkHvMEDeNgs7kT5Aaf9yk9ugrvEDtpkY0ZeDzu0
zS/d6H9kHQo2e9QnegLkhaVupbty/pu7rH2ARuifKECH2YqLFmnfP24DqXjrlvgOoLiasOOMmEKv
916jrLIPuSk7LAorDUvxRuVlBn7mPtlZnYW+zaC/B8AltGg9wJlCLZmYK7lUSPMqdkjrjWipknev
onVDTlS76RMw4yfpmcz/XOY2LsdUZlpOUCbfaNDOK+r4YHLzFTW8fiHx+821i3jO3MM9gRQu2jql
vpoikw28cps8LHVQr+0+udogaJViXKIJh159emly1ps4K3XBYTcLiaZt7nYiRwOfbaRUrSypK8c+
aohydkWXoMzJBxVnypvopOS3PptTXM/1s5WIOGvN5cnfzKtFARok17RkZYj4i1tJ+0rc3t3lvflu
Mn2LXZD1RKN6pasmxli4CkWUE/U83q1pW6Mh0x58fWHTyoK5z5dhnzY2VSIkKzjaHFYtTieyzWMn
MU/WYGD+AsOO8gn5tmi3F7OfXil2OGtIZWeuwwhocULNquiTlepJDkanXThE/QzFT7cBmPirPMhE
fhvm4EZVCbZnet2H3hYPJS9JqI/pUQ7uA6utWzOi3/IYXlX4l/07HcbFYc7qtpDh/nPdV+/LVzv8
uFXlAEc377iqKF5kgr0cp5aASfyWCa9LCijCetJYQgc3C39mqunfdb39PCGTeMS0AE8Mv/uubLmH
gjhb5CINRumftIxn+1w3tFGEnvBA22lUgbu+QbyX5x8jm6/o3iA4LWIbEJhrq92zS5KPtBUxjkQ4
+3oSk4dNfOhatQZbB85gPY/o1IMRfidk4X3xVMZsyd559Txjmq10kO8+wA/kmCwrcy5D8FvlNePL
+ZLDWV1Ki9ZWGaiWvHuivWk/dZYqYr09GFL8Tv3iJonivvbm9pBuCJwGtUG8+AiJBk6XUltYBmf5
E5cZ+TOYNXFarCVmHDNTiKesrsnwgyC7cDY2sLPYi010+/V2teD0XjZv+eMxDfxlJEQuO/kV50Sc
Y8bM3M1+Shc2+wfAwstUTk2kr3r91M3orv0UOwme6qekF3Ok+r7Zdf62Hc0xyx/mhQtLH63XBiI9
ElyC5yynz9vQxCCkD9FlsAbV2ldILiqIWnvPOlIONXMdowzrhLOwtVjR/3xgibMvNTuJhzI2J8/c
eZ79p2gt+5Z9dwJBZZ9TB7mTFQmXZ3LRFNyAGeSx5zu7rUn+jravXQVBEdTcRv+sawQE4Up3Npvc
eLOQ8Ec0id+GLMRO2QUFnUrfVWWGTeL0xLnP9bVkcBOxfKnOpcQprUKnFGk6+iwcqAP93tLPqanO
W+49bk01h6Kt3aOjF5SLTAkSWJ1IGI75nqn1BICU/9ak0YVVCWczuOpqV128Id8XICFBazR2YACP
N+38mubyDSFGfWSzdmr1rT5qosYRbI0XMb1VnjQom2EGmvYLmwbc4N2clnduflr47iqznpO1fFqw
70pElGjYKhS8SgN9EjUt5l945+783vmxFTOKpaxjEEqqY+19Qat7hf142FL/MMzVcuDtDdPCfknM
tA0t/W5qYn2bCsKbuwGDkmYKgazSg0ZC0d525T6Zu9va1d9LPhhELjGUd/MR8V3+y81lfkhdfCwW
Jqrxkm+PSFBruuTifq73+IBovOdj3iShbTIMngc8h/LswZixGMgRXDp9aYJ2ejo52txxvKvAUk1G
BCfGtXpC/Gta5cjfUzzax5fZ5x/uDfIyFDBUy3PeOpd0Nnbc9nRKs/tSZHgGDncmqEqIhdKLZCe0
kTAQ5oRb1fpUTsdVl8V+3HDLEk2z17PlcSrHyKCimuXqsLFABK4Q9srl1cea6w5wkGxYOO/gYNyS
THWB3Jq9qyGiTdY1j4SzcPtL/cH447DaCF1FLBv0Er0oyTaxnoidvqBdSS1eazYZj6gLIneGBDQM
vlMmP5rK5JHA1sceT5zRp0suWg1QF49QHadNs1gibRPfzuz/AVnX2Ns5zzJpfsrOPs2VPYeWktzm
Kxpgq11fPVtMO1GjeWpwpYHuZymSnJSbJ29Nv+wnf0V0MZBLYW03mxrkoZgZn/E4h8NbzLCa8qO5
Gn2I95cRGG7HE2uYzwQt31cP6gRffW3yxtz17fiVG3hpTp6lx4hb2HNaSg/kHUSUC94gKOojMuUO
gNnKtW4Ot/Y/XeV92kNo+uMKXxI4I+YjkpiJHaZn59kw1jMVRY3L0kM3U9prQ1RozhPG9P/pvemb
Z2iOMXWaMc/g5BEGVViRMZRuWw2gm5Kod4fpiAb40uLOhxKFdTYPzVBPUZrhwo1VitYy3muw9Cl8
ljFUVoHX8gr6CwCRw2wNVjjMOkTKAJcYs+t2zRC8Gm9l+VEDoF7GxDhtCZGDEGxp3BQ6DHQX116r
fZv2+rA4fwiINrB6Rou9YRkb1xPLbl/R+M1yi/05YcfYH/w7f+o02i89wf7ENTQzxAzdDzPvZnYz
YU9ymYNaM3+yOfvD+GI82Hr9R7gdOECF1xFM7n3g0XFpDY9djyPIQJhj6PpAioxDeYwhJFfIH6Mm
F5TvM5Lyhc1t5AJsLw1pRX7LfYa+6CASUR6wm82idLL/sHwZYAbdneUbB9cfmeKYybTzYqo7xOcr
LzQP0S2yivpD05Ypstp23a0wRTgjlRpHk+34YV7XnIguMvrRfjasOT2gjZ72tTxZfXrAdgnrCbfe
M0b88M0KxYfrokrAMKpa5dWZDY5H297ZTvbN8gc3vOwC0sWk+wN+j393Q69VTMOHbNLv1tZ+IXsR
WNHCFNk6Xiq4WWEYph61Dt+aQVNzjPPQiLFU3nbpvjPrMhyHEpzRUFHnak+cx+cCVTHc2He9Jdju
ZyNeruN+UCN3hpbIk7i7ERTisa4nP5SzVVzd/bgUzy57E+54c9vPvAIOFqi9wVBg2OazpnH5tnix
mqtuXayheK0b5uBlp94F49Rj11Qvs9McAf1Ynn8wejdOwGMYHozKjBakTBwIOep5a4UGM3HSMSz0
98GyrV95UqS3BlVpYYia9ihnR4UQfnCGPWk4bDgxwQkwVWKIcZ+VL/5TgnQ0TDu7D+PBavVYehIf
1OlY1/hY5G35vZZ3J6jNO2qJn0VzRXh1zYDCkM3Kmq6PHfKcxt7U0W9K+tOF3/Ouz0BeiuO7fRig
SQaMSV3jqFkdkiMNUbuaFKQAAxmrpxYn3r3B1wDPoLq41U5ZxprnORhwv269dhIowQKBU2CIBKGP
SYXZW4zqDi6nD5WQvxOsOxWowqOygOumuXpdmcsevQlOSQ2lCBrF1rGWJD0R7NvN8/I0M23r+848
DllB/5a7HD0DRra1dvJ191UaID88i7YT2NPHhuVXXjtVmIDnIMXA6tEZOPNy+nP6WsFphfLS633+
bfVfQ1YfvU8ZWkKrRVRQH5tlPxdaa+5qo+FgLPz8YHT901QsPgZ064odEXXqkPzlyBZHOHsKAsWP
LujpCJOdIQHdSE/wATCkxVi8H88UKdUNahaU3OwiDAuQbTM8XW0uQmV1e98w0DjkJ39lIl2WzXO6
4leFx94HOGvCXZm8j4k6Cy50ig2y3xHQ8XgD9LCMMUIsbQbFZAN6jydR9hpWMbMZgggVe7W1f/0x
f3EFs96k8hm6TOm5bbOodDV1adiXOFrzbayI97oiCVGtmWdMOCgeoMlaOZEHXqQ0Mrhi7SasFANj
tk9i051wQr8ZVdPg4zhRvDAktQ9UcyVd6M7KqyzallxyDk7UVqYdCI5WJs6MUpx5ODFI+vaHtjvm
CqFquXoeDdYJpShO+x5KfNuqQmcZHx3JmLD38oucKJTqnJlWuxBa4/mPRTmLY9nRw0hk0Nbo4mni
3K0uMOYxi+5LF97VWtZxZ8IrGNV6mHQSStzsKZ/fi238bF1EucnA9S97QIPeQLpzj7OdLu0IPtga
lP5csg82O6g2a56TJdejrR+PzLD9hG5zGMijN+bxZuLoRGD9KixcpNbJwerGwXO+L0S46SsOyAoJ
r0VL29N4Rj5wJHVLUGn8DBwIEWt5BDulxtlNp5ci8ZIjk3GTqrhXuIPNT5lGptQyeSHkXpDL5Cmt
5F75CAuXlqAeseh4H3C+K4WfuIv/wrpWZYQ9E2PHTF1Jdo4rIe4mCZSZpfddu/+PszNbjhtJsvar
lNX1oAdrAPhtui9yYTLBnZQoiTcwkqKw7zue/v/A6pmhUETmWJp1WZeKVEQgItwjwv34OQZ6mqib
DezOQJRIngc+KCaTvGZaXLQxEQ0faGsWG1dwD05hC4DhfnGFuwTHBVF6Ic5BAN9ZYere9AIh3byp
v2Q8sWW1vwTjZ5xXnodINdIHY9BuQIfh1EfQO5XgFm6SmdB17VfumURqJf21uLFtiaII96yQIVOq
NWxPIhWHsFGzQ5wWRq48Id0QQHHttxdZVWurXulfiPh0aOPgRMzKv+wjddxHHs6Hgol4SiF+bST3
CVjXzleoc7aE5J711OmjB/LVFv5FF+qPttaLc5ELx1elclNNjE1pKvOcJ1Wmoj1wVtlufCaESdUI
MFXecNvCrZ2xUQUIAc5LCKagBrMNqPii/n4dpzxVeASRqh+vbcuQriihQQA8JX1oTbd86rIRHArk
XRBpjk9Cel8W1S3SYbcSs7kJBXwrpRZuJHu6GvIZfZ2vcW1fyr5D4jt4lYku8/yuKKFpotdWQuze
1gvWSM/PU82TVrpdPZF47oD38nSJVbBZRLo6q4IbjzIZySSs2Y9aeNN2SC3oqbGtilY+6+otWW4A
h2PdcHc3VzDrciEz0i9hz8He5IG9EWzoMCGgnyDmZpOtSbkjb+s2fBCZy0s64XZtPo6w3TSUg+wL
r38bu7pm8Tlmv0YmVWgmfPJeZiMxzbNkNVLgxKUOtA4v0PR8JAZingsj/aUhPUf6MYEDSHSAz5Kt
ZNivXAzu2kKCCsjH/4FFeSPsRcDKS9U7IxqJi1lCu8w4AzjA3VWUAIVPENookTjRBVBrlYvASpjl
fRkgDkXObbwQbvwTdbkLyhSAe8OM+g3V+VdKhNp9rQptp+XDykqNx8SKxRrGg70JXbAZSNdhmu8H
lXBlhHr9APyuS2rxQrLpl+5pt2j5ZNARJI+KyJKNnFnNbZx31U4Btb0yVE51eLASzIpcTk0KnG16
YwLBJbQnkPwQ3SqUeFd5ELhtLAY8muIq6niQmLIB7h9cVlAq+S5ETXwA4A616bdAUhzh1z/8AcQr
kfZ4a2VC4pLlEsDEbaremdxpFcYdUbgGonS6W7eqChIxvR3gygGhENxHBgKYiOCuqw76EFKlqRIS
zXR5GeR190WjRKoa9rEW/gKUtzY76UJVsWXLfx1KhGVxrorev/g7t22IhVniDcBVcC5n0k8D9ZKt
VlOGSgFP5TXfROQ/IenOA4V6jRVqR0gWJdRAdBdjmt7bSfUT2DNRMGoxgGSmCeFOlTS6PFLCryML
QPKPLb1KTQUuwkLsJRYlpNJ/dC0AjOmTkcpPcv/Ypnm49lNe1WorTwxg47lXFBe+4E3cTJEzNDki
kEdJ15O8lNu9j45OK1tU4ZBshRAC/wjrohdSXN233Jh55q5GxMizX5oWXUYQ/lEaG4VkqLcCUVrT
bmH5IFwhJvVjRaYmgwseGl5AgjQET4sKVm+XhEUAE0YSFLxXYb30EzqLKAcfE8ha07x4EHLGvXB0
IVKQ3C1F6zdcHNozJbyGf8exK7R1CsGdQiQDl4GKxaJAAoY2kB9VEu29jjpYSZO35aDcx+Aymash
PisrAlIhyfggJbjOUxQJMT+kIgKiosCghrJNp3gHEjgALi+SlESJRRUL91991aQmz+e+2AVDIOCN
gxHVj7wvcMKRAy31emNbKH82lURiOoLED0KoLjDQJC2AcBgKl4AGGjpD5DGAEWAehO3BiYz6j1w1
ncTtQlTXVE7XnBIoV4DOosZkqkC9B09LjQsBfj3VH8HzWfCL3IKvB5nsZ0ggRPbemNyrEDJnpm9A
bZrVdyA3bVBVCb5fJ5EHb1rngxLSSnDHQUjYmRj/tTuOOxwVPJFFbKxlSDRQLB7PkP4DawFOGsrZ
V263+saSxhIem6egUd9C+D02UqX+CLnXUhIOJnb0IDpys1WuDO2l153xeKM6dmSiPbWdFF0ssQ39
7rYJ7B9B5oxa7GjVAJB2InYkOknEFfREir/GGi6DLoHJJyNOHxC6iNsGattCGDtd2hRsU0upeFrG
taMANwaEH+/MGCffUHG5Cqi4W1kUphnc2MkLmOAe/OYx0QRJsWnqmtCjklpLb6Ck826kXvvZxPVF
Do50Z4ZafJ6YT71M/lTvDG1v5Nm1CTPlnp4mne8fQ9vkDwC47aj2d0WgwbQHJyqitPUVPKxcCKMo
2Faa/C1sLBMUbvXql+QT8DNg5ozqMex5PCSJYXPsYlhuejNKNvHmPLnzEDcM4mHdceF0kBCnXEsf
TNKjIEw7k3oHtXiRQMaAdKDqOID5IQhekkyDctZ2q80gUUjIIqdwT8ILhRgN4Mp626WoM8qJ+T3i
qAZY2YGMG3ayLkX3IdVBA8jonSJg/WmjbF3ho88I9f8I6twiomFeR3AJlkbHSQyji8YToDaNfl/I
oQKJMCgJt+HfFGAIo+nnLDh6wy6MrsK4H2E/2jc+ZqUm/tmomgTLfeM64UTaDRVnns7zIo5iquXi
Gy3Piosw9u6qAYJG1UfVME+4/TTpT3ModhUXK79Ryb66vX4BFP3GTXNz3ZfkgAkVUERkVPZKMsm/
5mXT3QYkImTul0qX+3eoxrZoe0JLWlbStqBcgtXEyRTNtawEcPL31IFd9FVindkyRJOQy4B6EX62
T/3cgaTd3GZ6nK/1XJH2nqa89bLUffFVyNVQbdLghnAI0eRnUodPG9ZK0N3GWo9qVOqhVQAKwy2l
lZRAClZ2IDqkadB+R51ZJCc7EEfhRlgipLQDfjhBAGI0Yd7HU7bkVklATXHZzndaMtzbXupXCIy0
Gwjo7Gs/lPeGAm7WN9JbwjdvIPD19ZDhrcnSN2eRBqRPcaVb16MIyx3GizLVImd6fxNRb78o3AAu
ZU2D20ICWhUNUb4VKhdeKXopUOhoUPzx7C8ySZhNiLKpZU3SA0bz0wiAK08qfGP77MPksOKu/B2u
LkUAbuufSVFB2J99J++DzE4yDqScKBC0/hLo0ImdS5BUBKb5Q0MlYdIlGFk9pv1WyMO3GmUWPPk9
5CWrpEF5dxJlmURDQhv1w0Lh26SNAJEw/XnSKXsXJ5t+YfpHFv2t7RH7moallTCAZfW1p6IsCuwk
qe7jrHc8NJUmav9Cm8B4yYuRX6lR9GjK6vOkFzMJXoytz3p2JMzUn7m+ttX+eSK5n/7oZ92N4rrv
XPo8wl8mYRegICvVrW/etTV7FEGzJryxAqggUYUxO3RUvP4JcupJuSlVhl99rHwDgaV71VWC4KjS
Fj/YZ++D6fsHPfaor5J2jQ3ZMlts+tEkSRDJ4cskiKDpPg8Z4wxgy0a37dfRMJkIyOST6s1KZDh0
pgLjvwTFBGTDcZReTSNvPPm5y/XzqgvOJx2UFCUYPe+ecDkwcXYCYix6Iva7i9ThfNIOgD/sQeof
pl+cBhIjLzD9GqRyK9ms731Vu4kBT0qt+2OayEk7pAryt7YNr3WwrCpaCJP+QauCzCEqDwkcLNWC
bIB2JyGn9N8Caa1bXyk2iido0IiAaaatSYehHtRdplfvgUZPff/PDRIL04+mxepad4PBkCaqX6vq
bBrlpJ7TQlUF3x9MTc1m2lyTsoYVZy9WcOd3VC0gUlPCDrRKQYXFbXg+SSBOYpaTjkap2I7Z5NtR
QQN4EnSkoncVU4pDNfakgzTJkLoxKT+vW01qEJOUw7RfJnEoKoIA+GgP0++pyJtM2zGrjQfN4/Ce
JD1qREn8JLvIQZhMv+DCOMwlNxrjxwAZFL/QoGYbnlWANZTE309CeA28bQ/Tv8CQ9N4gQUCimd+n
PzaoZU37f9Iy9bduLZ1JIbwiCK5UiJ9P8qWZ2HeEJgd0WFxLedYD/SIelG2WI/k16TAwKdzPV1LQ
PUAFtZGh7XcReqBq9jUvCDtRWSoq89WXeGPqlvHDQhGitPNvpLYLFZZs37+BDu2Z0vkXoXU/SxRE
XPbVqKP7R8BQ4f8LS3lRkTeLo+YnRE4vWs6EjgmZSCW+NlP3NWlhYhoA06MCggjznQAjrtbqSzvJ
u8WjjJqDflmg8zt9mOwCU0DVmZqjd3Hf4dxtqey2jBcLuQjevS+TjGwrJCLa9l4YMU+W7HYSy5x+
Z9JvefdhNQySbS+RnGUwf/7xn//6r/987f+f95ZRcATvbVr967/482uWD+gE+vXsj//6kiX87/3v
/M/v/P43/nUVvAIDz37V89+aOvqfv0TD/+5481w///aHbVoH9XDXvJXD/RvKNvV7Bwxx+s3/6w//
eHtv5cuQv/3zz9esSSkUun/zgiz9898/2v/855+qobzPwV9TMLX/7x9ePyf8vcfgrU6fk7/9jbfn
qv7nn4ps/wOQtGLommHaiqyIP//o3v76ifoPRdeFTiBdporSNv/8A7WJ2qdH7R+arZq6rOrgKjXT
sv/8g1TM9CPrH7rCf7V11TRtQ1dk9c///vLfFud/F+sPBLtuM/Lq1T//1P/8I/9rCacPk1QFnRlL
EQpd56/P99Ae8UvKf9DnkJFN60kpEQaHVEoatPMPk/Dvrj42bSw0zfd+bDoPe8nNpLR36pCajqBQ
7tGzuAkqInqHO1ga+9Txh7EjJK3JBcAIRIFjKrciyvKKIJL+2se/beP/y/CnXj+0nrW5PADYaZ0g
0/OtRcRq02SmfCb1nb057QO037tAwCAQ7ghoY5AlByDuVpfs3eGmp/X7bF3V35vuoqDtXXhzHZh4
ZJXDM6iqXaPIJoorScd7OUwEZbsQc6bRaV8js1U/Tphdl64J3rpxoIS6qmSV9Ir5/fDXLGwl2fq9
aQVaWR73JqVGpjkAQenk4k71SUCHAu2Hw30s7CZ5ZglDHvQt+ElqH9E0uAuVwT23qDY/spsWWldw
JB8np7coq0wHKiuTsZtwrbeFrf46PPBpEj5bavn3plU1yWMq2qDpsX10inCRayukMjMVSeU7KsCe
TRBWJM9IPo2Xh/uc1vTvfRr2bEHIb2tmZVRISgzwYcNr5XDXex3g9bKt/LmTlP1QQdOWEzY63OHn
82dMLvLj/AUg2IXXabUTmRbVbZpho7tCrVh6ZPNOTunvHyTkmbPyYr32ZSlrHELTD25eXBZYPpKO
IGRH8+nwNywslDzzV3k+wp/vscNM4ANIGsCBDut/7T62FgphjedzSENNRv2yEj0f7vLzaRPy9N8/
ODHf7GyRU93gKFBKpmtusmW64ZgLL05rf+bBrKYtYafxyTYVcr2bEjm8VHnpHm59yexnTkwd6pJA
LaMvDPUqlbQbygWB6TXDkUVXpmF+tuozqxQxGkKDq9dOQzyA9BniGW0TOZJiECwrd3lZ32pl/lzF
zTo1pa9jJ+8BF8DoEJ0d/sKlLTGz3TyipilQU9yCaV91+OVzAeCJ2MZtOHa/SgP8YgOz/SmdGfbM
QQc16Dk3kmtHl6t8m6sdYoqydllCE+t2pUEYYC9UkR45gT7feoY9sygYasmNyfQWCFILWQeuTyBl
ddLWMOyZLcXoWUSNnFCTkcAtY9SK2ET5IP1oOuTZD0/X57vPsGe2U1PHFwwRu2/MzTuUvX+iOgx+
VzEeDre/NEEz21HjYsg7z6wcL3ApjkhTvfPPyKZHPw+3P0303zc3NFm/277ueZ4/mkPpJPlPHk5n
I1on40hRY785rYOZ9dRhpeqAHEunkast2ahtKnHTaJNLL033h7tYmCNrZh9ZnmedFvANpg2+qQtg
Nx5P20HmzBoMP4fcHQkhB458B5jTbSJsdpPmnDRyc3ZCjmYNA28clI5CYoq3EyAb88i8L2xMc34W
AhMcFZGWjoGoWJIlj3BT7OCjOXJMLcy5OTPcvBygQfPy0ul93dzC9VjsGuRktqfNy8xwc8K/ftEz
L5qlwHE2bppQPT/c9MKGt2cbvhN5UVk6F1CE7b/BxPUtjex1b5Hk0sByHu5jYXLs2Z4v+yhC+ZwT
I0+6LxY1niF6CqftSHu22bumC0t0RmrHbinGbMZNoSIalXhHHPLCtpmekh/vAtDLpbTPVU0fmBJu
/j8QhLtGDKM9bfzWbMv7pj09mrij2YjUXAH+k8jjp9qFp1KKedL0W7Ot3yhu3NehV0HUuBvIf6tE
zw+3vDQ7s11vAMzkaFRLB+xdHN1HqOG4wTGLXdiZ1mzTp4qpgfuXsNii2sXDsFd1JHNLitak5Iin
XBr/tGE/3PR64g5SSNmGA8o5XMWy/qPOwf252rfD87P0CbPTCgXgckhK4FOoYt4EYXaJSswuBD7d
lPHXk7owZ58AitwqJ0SdM/oaRLwQ/IWKBSsBgqk2ms2HO1kwYHP2HYYw41oTrDMci0/+kN2FWXl2
uOmFJTBn/geUWwYHo8dhRXIzaknDiXvKw09rfOZ4csTgK2vym9IIpyjloZRrEPvYHm59aVZmrseq
TJiIclaXof8sUkS2EFp5PaltMfM7A9yWSN5kJQl27oBWL16q3N8cbnthysXM5VAqBA1HHFaOSYC8
NhGbB8ExUoVxuPnJrXxyhRIzdyOqXCFsFzMtpnYP68JlNyG2836iHN4JJb863M3SV0w298F2c0tS
+tzkKtI3WUGFXSfHyjrP0FU605Ftuj7cy8Iai6n3D71Iah5UcWmUjks9e0t+qYt/HG55wTeIqccP
LdteNOR9xSpUOYwXdg6dbCNCgoztTYA+0uFOloY/M1wPtva6ryfMeuqjZxA/DG112o1HzAy3G209
tBPcs4AErARtidNp8iN7aNqKn+2hmeFmYT8mvSsVTiDdJsF5UVOS1n7t48eif4q0+sjZuzQ7MwNO
bEPxxoA7IYxf5OTbiPRqrj6eNPXGzII51xtq1nFskKhuVevcKI+9wBeGbczst4JrNrJLWoannlJE
EA7G3eExK0tNz2w3L9KhyQa3cCw4pHrjXTPl1oNrYZVRqweqA6aTMxjPE+0hb7Szohu3umlSg5md
Hx7BglUbM6uWW032RA9xdQy9+FZF26d5yhsmEwkmw/x6uJMF0zNmRm2XRW2KkAkckR1tNBDmQlnJ
oP8Ky90c7mLpO6YJ/mDdSQWpcW7bhVMGBcRJzXpSCmyb04I8hjGz66jC5dWUJsK/8FZnjtF9bb23
wyNfmpyZXcujqORsZOQ6DHiFHp1rlrTTo4Gc3GkhfGNKEH2cHL0Bbp1mZunUhQ5UcqLrKkAvHB7/
0haeGTUBASh4Al5ist0ne68JVHjtgnZ3uPWFddVnVk002HZRQWHiUa4U7luoAMI7LRlg6DPDltS2
73yIpxzZsLd6nJ3VUn/ErhZmRZ8ZdhSatWyaGHadGiB6s2sjGo482pemZGayUQXess9F4ZBxQIvz
h1GVMNHeHp7vpXFPnX6wI6XzGtMvmO+qg/lMK3dTucfhphc2uj4zUdXUPE0OmJKg/QqiMdcnmKcN
MqE50sHSxMyMVG7wWDnss4478WsCPemKq4ESx8PDX5qZmZ0WegrZ8sBmsQtrXXrRZQ+6/rSmZ/YZ
UOqchkJj4EWq3ZvwPQOpbPojrS9Ny8xAlQg4mmrpuEZduR5CWEI1+UsFsuzw4Kcd/cnVQZtZKMRW
/ug1BDm1vjXB68mS+jLABwKjDiKzP+WxTCPKj/JSP20htJnVlqPrIyyZYFpC2Vh69VKowP4Pf8w0
6M8+Zm628F9R+NJx/fS0xxQOmRXxz69x0QIldp+UoHrSRrjgUGHbHu5wYVdpM2MuGkUSpRUUTlbm
qB5AA3x0nhbsTZuZ8hBOiVS43xzFk3e+FJ+jzHdBueSZHYgjGbaFraXNTDopA1sB14JJq1e1qZ+L
mFKrRDo7PDdLrc/smZhYYyLFwrHVxVD9CLNOblRSUSslVCmmP62TmVl3Wdm5fV0VTovM2Ar5vTtz
0B8QSS+ObKmlFZ4bd6mja4YYhaOMIdC0IKIePIEp4LThz4y7pFrW1ZK8cIQSAW6lXJwzTQGf3RxZ
hIVdpM7MG43zvjd9rK2wW0ctsj2MKgDXgTtLRXzkIxamSJ1ZNOHWSG1HrhBQQsoqiE6vCHbpmKPd
cdIszbP+MKkNGllzDnpKwENOz5Up4AVstYfD7S98wDz171a5W0RpXThD5VP/WT6byD6cNnZ15pIQ
UFapemWD8riE9AECJjQCg+q0kavTsn847yW3MpFnwEmMNnqOgXJTU515eFKWds7M/7hNDjLaDjnV
em3neg4M0haBA1Vxt4c7WPAP6rQaH8YOesPuwhrLqqCEJfC07SpodcPsxOZn7qeXlFL15KR0OqOK
Sa3qkU+lVUm92VAFb4c/YWHjqDPvEwZ+CCZxALes97BD6oiqIjZrnNj6zPVYqmsnlKAWTh4JCvmr
O0moJ57C6szxDGMt1EaJcf3CfslRXIbwcDiy5RdmRZn5nMCPpQze6cLpevEW1S5CEk1+YtszXyO3
DVUvglXNEWBDQrVDUWurako13p20pHOIDoTqvp+Cj3eowzhXKTgxfe2043aOgytqq0tVG2ev9ul5
Y+XfoN3bZZX07aSRT9i/j/aEcgtw0wyDJa9wPRqGk4nxSFxswRcokwl/MNVMA1DrKx6TkiQXxgAz
tQra17Mc2Ok3h0e/cA99D7F86MJHsIuS+bKkxlqJiusR6tvivFNS6p1G+FrkHeTWFgze0Kz3R75q
YZ/O8TgCcF9Rkyl0LHi+6kzfwxF2f/hrlpqeTViNCkEejWnhIB0IFJl4ut2d+ICc423SNog1qRy5
M0Dp4IunMP011YueNvCZ16xyyqQik0cYJMDoVVZbPXQfDze9sInAkv62iewmhalG6bgra7B+W9TV
Up/poIP7MA7N9nAfS/M+c5mxnvTgA036UL3bIO1u0jQ6EkB/h9F98riQZy4z1pErb2FCdZoKqV91
2DeVz7aJN0Xgf5WC/qFTcqfNlYfOgKZMRu37pG96BxZ9sIzGgxsZRD2uuit+dTZ812GpdevDjU8b
8pOPUmaLIoVhCbv+lJJE9QqfCok8hqBpoXXErhdWfQ5KtBADsNWSu1VSDI/g3C6gL6A8unvJ2vq0
pIMyW5hQU/ukzYl+u0MZhtBABzVllVZxe3iK3u+xf58j4NC/b1wuEXo6TqGDQPT7Nkd7u/UtAJZQ
9fuQTm0EwffzVE0aWASsa9DZUCS76F+N9lqresSRw20S2E8lAqYaRYBSQCoprTbxmP5UsoqaoPGH
NZjnKvxRme2v07xCjpRiYcU+O/wF0+H42QfMDk2ICQz4g4gKofWx8hSTD7lUuh+qiVCxLm278MjZ
udTP7K4bFKpSKtNt1DZRgoR5qkolqEWsq6iUakgd4c0JJHFkYy11Nm24D2ahK+ieItXFqlPuCPTb
msooN2PL2VfX+0qXvzV2eOQu/Llb0edIsGKiI9FKuXDQ374o/eKmtaUfh9fmcwPU5wiwZqyV1DNp
epDlTZqYm16Rb+vKO+kg0u2ZP4+tEt03Cy4aK2oe7Vi5U9tjZ9znlq3PoTASRIxd7XJU2KK4KoPy
SxLqX6XGgk7gWOR7qYuZO4diP2o1dCoRBpQp74W3N0Q7o7HV2zo+FgRZWtuZ96goRkMcliOj7oMd
yO993BS7w2u70PQcDZMFlWX2NaFeMUZbOcquW6N4ONz0wraZ42D6sarDUIlydNwNn5LU4KZL+w3K
wkdMeWnoM1OuLbJZ9sjQdeIGmtJsLYicThv6zHCluvZzy8JwywJdVeq37by7Rmv8SEBzaeTTjH3w
C1Y+INSocUxrjfzV1+XLUURHDpqF7WhNXX5oOrNbfHULHxUk1k9tnJ37lNhaffgly/TH0yZnZq91
r3ZhNF2S2srdaUFZrPTcP+9H88i+WfqE2XlvGBks6FFJOIvj6MzI+vrJrboa1okEjpUI7qbD37G0
CjPLVVyDYqCSI8ev0n3XNtdQhhy5ti9t/ZnBJlox1q1X5E5WaJeWh/aVanzVXP3mpJHPMZstbM+a
PXKICSP3NqVqwO3hmcbZ4dY/f+boc8imnveiRlAFj5Y3X9DS2LY19OPwMiBhYqwgAz1yYi1M0hy/
yT1V0YLQyB3RpA8DRNLwV+7iRD5yJ11qftpeHyzBh6/FB+lRgImJflJkfun12royZO3I9lnYpubM
iM0GhT2vY5tCHXnhNf19h9QW0bmtSOrt4ZVY2KFzJJgpxW0GOyNneg8hEfqYiaUcWeTpYvjJfWuO
/wqFHUN5R8yvlKCAMdr+MjTUR8mX7qiz3ymZcu4hr1B7p+Hm9DkorIN1GWqagZc/se+0bO6yRDqv
LHVbFFA3HJ6uheuWOTPotGpg/fBwqyGMS7GQzsM2eDLdZuN143dbQidF1oLN4b6WdtfMwkWg5qPc
sPpSWu0Qer235RhST//Isbxgg3OwWAvnWWsHXFwqBcmgyPsOudZ+LGpkf6Q7xWtPs5E5bgz9ZyGM
hnc6dJkdRBt9Q9F/8tqZyWnBMH0OHQtiyXcR80TzvHRXnWc8GR3sNIfXYME8xMzCO1SxEFAEC4i4
R2usJFlEUK6oXn8s4LNg4nOomN1POne5njuVLsFzEGzLWru39PA8HMsjJ8XCnp1jxroEpUCcEwHU
LkDse9griXlR+423sTrbgpg+uix85Uh0b2nCZie3HxvokXE4oeAB52TTOyYMVofXYmmq1N+9Lfgb
TYrh/HUqPw6gnBkdNUbVp8yvtE7zj/jDBaMTMwOH6qMStdlDr4H0DYSfa8VDx8U79gZdan5m02jM
FzqS0uBM3PrMbJKfvHUsUoHjkYvNwvTP8WOj2aIrAKui06TGhQSTaBAm54enf2HocwAZIXjJSAub
uG2gfEdG4peKOt0gtGPpraWhz+7anhgaMPm4b4Fw63pMkUcoc18c2TxLrc8MuZRHIx7ksHRaBYU3
O7xVZen58MQsNT1N2IdbgDY0klYIzgQv4+SX7AoRQ8AKRwa+NO1Trx9aj+10bCNS9U7h90gXuHBU
u/doaX49bfDa783DXK5pqpB4QXXDV/jP4RdqH09rem6vqqqmgJwRHsvhwUN+MGqt7WlNz6w0tMgY
QwPPUU/649qstWLFdxyDay0s6Lx6VPUFpIpVhvw5zKE8zZyx0I88yxZWcx61RsnZKJqMphUQxxpi
w7YmoTp5rIhr4UyXZ6vp54EOfqi192Wvfoc76G6gVGHlmSbkb/KjIYXdaeeiMfNjtpQjORB3+Bk4
Y6jmeKsl89vhtV2YojlYri8T6PskPHBYK6sKCQo1lraRdsRYFw6ROVourgsY6msPL6YMjxV6kVaA
OIEn35A8O7Lvlz5g5sgUOMT6WsUfkHz9GWk+bIM+lHXi7PD8LOxOffqyDw6hBB7hDhKBcBvmPhF4
955lHNmd7/HuT67s+vRJH9pWi7BAY4V3t19F0YuV1SHSr5Na4VgCIpLVag2JIcoHeXnthq2yiYeQ
UvSiPzMavdkd/r6FDAMiHr8PQuElblOpWzgpjGplJz2LRrknl3qBzuyuJEQcZ/ITMm9XE7pszPTv
h/td2hkz24HhQtWTlsecp9757pcM/TsruWvlYwGfBdvUZ+7Q1BtbCVvOTy9tn8dUQ0LQje6FXqFa
HL6ahXnsIF3afzPnaHsKunPw+RGRbHYtHKJVL9Y96kOH52mp+Znpmx71SbZg/xkuLK3J1s2t+04p
vh1ufWEV5kA8P61KAK2AsWTJQ4NEvg21aOc2xYVQT4zYzqF3lgW3v4IHI/6PhoXaaNqOhFm+jjsv
RotIT44Y6sJEadNG+GBMnoGoup2SWCWYdVlV3baJgn0uNUcycQt+YA66Q+4lbrQCTFMQ1AjUJWeD
0I9c9ZaanrkBV25D04PQyZmEDQZ4b00IEw6v79KkzIybe1Kqjj27JzbHc3MS1NaNdWQceWwuDXxm
w4lqeGkuTUtrBxmagBJyPwFUiIfHvtT6zIJtBYeYp3gIaoIRCFAvwKwd8bxL235ms4SZY4oWyfuP
hS10+KLb8UmFiah91GPuerDgo0Rw+CsW/NA8AY1yXeCpamHvA78nExe/RXH4DI33jWQ035vCvD/c
zcJkybMvCt1mTIVJN/qkL2GcCQRaD7e8tIVmDsjVegi7AxbZzsPbujP39ljCO+ge2fzvcI5PDsE5
WNC3BUBj1yZoiNR8YIV7FBYuE929HDJ12/rDnSpraNZ1V4WbrGsfuVwjuNBH79qtOBFD6+7wZy5M
4BxPiHhZrY4KOSsTDUUYEC+hlDjS9MJum6PxOGGhTa34wkRUW1sbL3xFdXpFeTSjcnPa6KeuPzg/
sw6a2ChZJGsiv+604aEGIHDaDlBn/slDKa/rfD1zctmH/1uU960Wim/u0B054xZsZA7Ko/gtUe3e
RFdYS7WVOlTQ7HqXrgzDK7gA0nHbw7NkMRufbbWZvyI0FgyDQn4pMdEI7WSlvlP8bICETmnyamVp
okTWUveT7yUSRUccwNLqz9xY4JbAC1vgekM3qamF51zlqTYwr8ymPi17oM6Mv27S3LMb4u5dy8fU
GisvkLc6svxLljFzAJCFB25VkatMO6H98mW5AXDeNScmbebAPUWjLtEkO+SEyLF+rXQKIDPQz6cZ
hjJthQ+G0Ut5H48tme5WHf0LXpjSJkJk4cjULGzcObhO0fxOhTo3d3pi31Lu76N40wl3VdYD9XbR
aWmVOcaOOHTYCYXQcWPWxdcKZflNoaNKiq5jdKzMUnmHj35iHHO4XWpAYglhduag9Tbu4iaPH0eA
FZNaWbj23EDfmnHP9uopiL0EnptvJV83XiTJdAn529AXQdm4Riyx2sJ+iWyRYSbrSIV1tk4hZi0S
W912faZtelkrNnrbviW6H+1iGEL3JbiNVSDG5pFYIEKWcY/4qOTXSEp1A9q2PhTlppUG54hCxBdo
E4wbASfTZvDQZu2TIJkUB7K9VIEnkpSmX6lq2ZyFZVys+7iFfDkuh1UNIyjE77a0r+KsPh/0LEGT
PbVXJc+vddVCuG8F3qtnjSkqYWa9M0vJRzQOiRurRUAqQ2huM44NotRD/r2Ek/Dc0JPyGp3lcOs3
fb2mbN1f93nmr0iFDSsONXWbaG58l5bdcKEaZrWppCLb9sKGutf2H8MKRuVS1TUWVHXXaMo+pAk1
m3Kll2eyTlcIlcAA61b9Ciecwc+ra2vDL70NWkboLaaGuRvC9kVurfHeRf5oQ6YY2iDT0LZaof/0
LAuYRGkH132uVAge6sH3HMW+Xe9l6lVhIEQLIbe7NuVecoogiC6obbZ3oaV/UYf2l1ugE9dpan2h
oSex6gspP8skyqNyCVG9ziTFIMO691Vo3LdLO4bzX4KFPgjletXUpreVWr/aeLYaHjG4hcvIHA6n
yHoAJJSAjtTsYg12d6tYGeGRTPvnjUOv/LuvMEbyrrGS2vtM5GjVbGC3WNndj8Nnz+deVJsTy4Vh
31ltBV2riYdD6IRrvgJp1ZF5WWp9clAf3Jxeu1JsJqG51wu52lgNdFSj38cnOSCW+vfWIZKGXtou
0R8IDCTifNe7N+FyO/fzLDqSyPj8lNTmYKcemn4Rm7nYJ1Lo7w0JPdJUgqksLIJxLWB1P/FTpgn8
MFF2Iak6D3RjH8LvjHrJtnGlddGeGAyYA4pTNGf1RBlTp6MUMkUiUZLlyzTIjjxC3+GXnznp2Q2m
gnHcJAMeOVkkVQ/y/+fsS5btxJlun4gIBEjAFNgNp3Hv8nFNCDdlBBKNAAnQ0/9rf3EHLsoc4u6B
IxxnILQlZSqVuXItCHM8RL7j5YFpJWx6iB+h6xE+Eh16XyEq6T/WZbh+JUqbbysP+2yAUzg4cjer
+NNUvH+vZLXMJpjhXPPVgFWeNw/QKM88MP/xpU7XCsofsE+gDg7CqL1k2RbTKcG9PMRQn861TJwv
+k0EHcqP3kfQ+Kuv0OQKEvcuN4BX379/GBhFJ1MN+FDv4Canb0efp6g/Hyzbny01+E9bUUEqhuxE
nLs1j943tPU+IAtID7zMn80o2DYVtR0ataEnE+ez/jaYF7f5NsV90lc/73FiwbZPgZRikKbs43yq
vkGANemgs/D6yH/2vcEWFl/Ucx+z4lYEGE+z9wgO4cS09zHe+ls8YtyquufW0Hxo2cnr/mbFJeqP
2BD+vKEgNf73caniKJpHMrHcjj20fL6z+dc9S+JvGbmCQrs+aKFYPmEPM8HEuwD85ZBFHA8O+p8P
i7+l5QodJIagMAzN6Kq4NKaALnb/OM7jR10fGO3O2myxiKtva3XTR8y1B9UqREuQRenA43DXAm3h
iGXLqoDamUKaYz5DEfqRogdlGOmH14ffWZ4tJReJ0FTlCgyv+/lcm8fgBpHWaHS5CyjgR7fv/nYV
zabuI6CBaM5X0HOKFWFrFIQ/e/AJQHvzDOX2IikkP2qy+LOFgVXp358bvLAmrY6x28usM7SmdRBL
GsEgMkF7574Vux2D337RuNYQrmhgZ673fgo+y1LkRH2w7XDf5R1tbr95BvqXQvE3b/2fCtI7hQP9
zuDz65PfO6sbOy4DVRNbrTRfCQiro1pDPosER++rvdE3T/Q+dFB+0Bhd2BCCYtaLUhe+9MAS9kbf
XFkOMsijN+OoLpw+QZjiS2eDgzXfGXqLTJwCHvCxgZPoulZ9c9bSmHQea2c837XsW2yimGY1LobQ
vALO9Uxl1Z7nmwjT66PvBEz+FpJoecQqlzuI98TfHbewKpJUPljb4Yp88aVWkAwR7Y8ohqbu4OWa
Qe5VOAdB7d7abSw8kgYgGg8f90gVJIthXcoiKM+8/tv2Rt8YdAxprJqQiOZzWUc8aQLojScOIF+/
7hv/9t3frBlN3CG6uIcgh1p2huRsWh6ym90W4L+xo7/FKsqOoKu3k27ezSXELiB22IDi3obZAInw
+2a/MecV3Q0z+uFcnCusOkLSxYsP3Nzewm9tmYhFtqjw56qoP1vlflTN0Ym57d2fFmZjyE3Lpei5
sXmle/hOCHF6Ns6auD3yQzsf2MIQmW/6KbQRFF0htznHaOZbG/33WEUHMcXe+Jt8m2gGY1XDbT7d
CtlQYCvxBRVFZ6DW64Mgd2f9twjEVtSL59fhkkPm9pm1zWmM3YOhdw7mFoC48p6iHmqXHCmXdAqC
VPEqRRdTEqn+INm9N/vbyv1mVrZwRDAUC2YP2uVkXuNPbLkPNOZvsYctEnZRifxXvtCen7hqhzMP
kNMWsxNlr9vVzgZvSYrWAL0rUNHTUM4K34HYJKugLW2K+8i1fba54tGtHHMHkgK5dsE6BYXHlhcH
HmFvbzcegcUzGXG3zzlSjidvDr7VcXmxbvimWNuX1xdnb283nqEDPqR0K0jPSDI8RXK5dPo+YhOf
bTxD4fWofY2OzlFPyKAGm0fUZqW2B6dyZ1u3SEZke/VYGW5ysnxp5dsg8BKHvnt9VfbG3viEDrHo
EpJC5xaM0S7A6UTPZ3v4uttZdLrJfdXBinwzADE4MvP8QaFv9TIO0XTfE2ZLdic7v1l87kIUeQjD
zIugBe7PR8zFe1Pf+AKpER5UtdH5SMXZUc1jOZODuG1v0W+f/M3NsDqA/nxXmhzoiws6V3IeMjj9
6cCY9obf2KnxVRlQ1ZlcNaNMguYHKk8PDVF/vX5k9hZmY6tQgFRy1QxeJgwu0xRk4Vx+eH3oHTew
JbaLYhP1RYXTuAQd8KOcrcgB/iWGT8AwRAeLvzf9jbHSpSbT4BKdN5T2YBqXkIGOoyV7/RfsjL6F
7DWqBnW8u+i8ap0Ptp7PlWDf7xt6Y6ohWFEW6tY6NxaaNH34EEG57PWhd07MFkhH+9ZoPFR0PuHt
sNDyPGq0PsojPrS94W9//+28jzVfl9nBvRQMCnUdR11Bk/JtQX3ovunfNuO38YmsC/Rs9jqPaQVS
wSj1TTa05en10XcOZbAxp3aSE+RTY5077AoAShsTyGcDDVsf9TbtLc/GoLxWBtBjmuGDK4i1Qo6l
X3AmKx9FJJSeDPv4+u/YO5qbC3CBgJHbxVrntQVd8eCfZXvE1Lc39Mamah3E3EKtPY9Fn6IgdnaH
o6z9ztBbFFxhIYHtdcGUDyFr/4IAEFTuF4Svd63JFgDHmApxhzhTvkJKInOjAEQUCwRa7xt9c/uF
3NS6phVuv5qkMvLPoqze3zf07bD+duR9N4hmf8ayzBO7+PH4BLLc8+tD7xzHLc9cFzQ3fQ1nzF1h
UwXdm8CfTr2mB8a6t6G3v/82cytMQfyZTzn7OzInv7tz2I2VhnhGxr0E0QMxDoSl63zRxefXF+Tm
YP/w8PM39hmHdVgxZFVyEb7YBiDScYLUr0Xq3mbFyCBVzA9+xN7Sb0zUDxbjcom1KSfaZ8VS9blr
HHLtzb2+2N+YarMwyD3JcMyHmn4O1PA88flvkGUcPWLjPy/WFjIme6nAk71OObpBr8pAgRpaqVlM
UAd3xEcX7QSQUxYXBQnoAxveWbQtOswbZz8GOeKYL42XCy3ehP5wDrsjtaQdELa/hYhxHtaVKZsp
h4542qoBCPxPDOLoLtIuJP7Yu9BRXoaMSpG4bntghP+raP3h0P2HyG3xodLD6ykPdJGNJTsvSiEV
M1xHO504tLF1ZZMiUk9toQ6+ubeQt7//ZplsioYIst5jXkYm6f0qhdY9W+8jAfO3QDIKFgVo9GKb
CgBQBsFOYKM6vW6gexPf2P68ruBxY/UIHKcXXF1HFpkamikLRXukAXJz2X/ajq0PcFrUbUH4A7rE
2n+YgV//1o4R5On1ZJR38uvCsMRXqBbcd6q3PDwx+MILyKipnPq/ygZ69goC3vK+phV/W7BlIxuL
qsboJhy6bCoAbp4i96gWsOMwt5g3d+1m9E702GobfQEPvUiaeEoVq98rri6RMzwtgXsXvs7f8tY1
oMB2IiPHvHVsf9ZKs9St6/u4QPwtAE4409KwASYBEQM3oSyaT1Gl7xM09LcAOCB51qkOoyGXUGhx
ujAHXfiZs6FNauj51jFcpSUA+fSFPjhVO5fvFhQ3S9JVFkzNecSGR6evn1Zz9KjdG3obkUR+BFqH
DkOvUSYh++VBpPEu+97C35AKxQUFOFfuzy/EBmkBvJPlR7xBexPfBCTuEkFlwI1gCyTOCrZkI1fZ
6xPfG3rjmNamu8lqWJU3XVm+eK7k4KmR7vf7Rt9c5Z3uHBBNw4gVqYHVk9dyOUJ+70x8i4SoB16W
cSnB/954UxZ05XIiYE87WJa9K3ULhehvTXO+BbiwAx4P0tMpCYFbDpK+uBTxg4Qurfq+kOocrON9
r/4tOqKaG8hqu0sNiBdBmalo5fxXM9rGOYjc9opZW5AE7KooRsBr8lC91JOTe6X3KPv+OnpA3DTN
x1lFUH73XkC/9Ey1TjSqKn60HFjI3n5trm5eNXYwQRVeTachA9QV+uoXTvPhroO2bdVcQXGjoT/G
rhTq8UsVJ3X1676RNwbiTlWgAG0013GV8Rn8XCRDl117EBfsxKLb/g6AhYawpKW5LsGEzCBIC0iR
BOypYDIhbHyo5NvpqAdpJwbZNnl00UggCIl1ly3Yc6iqz4Blv/do/en1ldobf2Pscp5HD/Anc62G
9VPj+ed+Dj/0Tvz/FNT/P5WnvS3AMnYgudGPWCta6BhU7+KN7tHqBB6U6z0/wNuCLH3IwAXzEuNg
Wm2yzhk/eBLCFYOSB0/i20Xz3xDN26r1NgU3jlxCfZ0m+qby3qLl6TEgKi3mg5Lxn7fA20Ith6Zv
x7X1zdWRfUpqnt2KT+jRO3Ahe/O/ffa38JtwtTrArOtrDFi1K3M0WSVaPvXhwfT/7CO8/xDLDaQx
AVvN1UW1T4513rnzAVxmb+iNGVMJokXezTC0SD2SlpxATpG9fmx2HkLeFsPVo+zkca7M1W/ad4qO
n5UYT2Nzs+ayU2kXeN8W0vCsv6HplLyvFOhtEV5xAHz9qDtz5XY5R6R/q4g9cKd752hjyqYRSCYA
9omDSp69spQpD9BvRoeX15fsz27P2yK7gJswSO0Zc2VsPS+mT/X6t6F4oTrOw8ymEzDaOFj8oF9v
Z++3SK+wdatOcWGu82jTEvHfpIq7CtbeFuU1Di5oYAS2vi31iXc+qJOUPamBHfWI7OzEFublmBqq
264016CandNaNw+rsOwEtYufr2/F3gc2Ng1FGoN+8MZcLXeyxXkx7Q+fewemsbfyt7//5jDcaOqQ
Osbg2qnBJC+ARSCn1+f95+eut0VzFQNZVSgwtNv/BBF+YtHkcGscUPGPeDx6Ju44vK1W8KAVFCxA
JnStkedIGqd9LlBUHlz6bSDuwa2zt0abjJpC8xUdlhZHqHZT3avM4+uBv/7zK9fbygTX1C0Nwb9r
7HP0pw0fu8CkxnnyIu9aBu3JmvtyAd4W51UFMVL2E0zMt8G5c6GdKmn5pZ+OSp07G7HFebXNOoIn
l+OUlt6bkc3JqN7r0Ed8dISs3vvCJhOu2i72xu62DWuY1Qj4BR2TMHaTUh0Vg3dMLbx9+ndr0H7d
1TO2o0H6b138K5nGR70c4Sf3ht9Ychcgn0lQVL0ujkATr03M+IORo+z13ugbUx5IbBzR1LgS7JvW
WEikD8mClqTXrXlv9M31LD3TecZx9NVhLLW+nzC6JGZuDgxhx1ls2eZcNayQ3IUX7RVdUuWEH9H2
dF6Jfc+bPm9J9OP1n7H3nY0tx2XNBCnxM+J4+B5Gzod4ts9erJ6gK5NS3R/ESXtndXM9hxKKR53E
Z8DzT6L3oWcSFT4v0T+v/4qd4bcoL0m4ZS6oha6B3yWGvpX0pTIPbX0Qiu3s9ZZkbio5o9OCkxQ1
RTJWw40PIS3HIyvb8adbfJfbMz6MbaSvxU2kI5LrmDYi8E6vr83e5Dc2zCPBwO2IN0LJWAdYffcp
tPHbMYirg6O6N/3bh39zErfHfzgPmD66WC+LdS4zQsj75r4xYRJ63hIyhueHp74OAc8mzRcgP49I
CvfWxv/31H3tT2j19/W1d0L3XEa99wyVPoVeSXKk6rDT7+8x79/fiCcbAbmKxkM16tsuFFb1b3kf
6yKlxMjio6xJHV17Mcz8wiJPoTezc5R75qFb8nMBroAla1gvpgfhiJADPhcvRTIJHtwZstHNMlOJ
e9DMcsRdKH/ohXzgI97A0HL8ftc2bpUhjXBo0UCW9Wr75qsN/Cfaoq/S3leq8OhmhU3nBzz0xHit
lUSiq/8OhqTnOaruM6AtgMbaRokIoPBrzaIJ/NjlDxHUp2B2jy6qHQPasl11blktFrpp18VA8jUI
bI88b3l0k+yMvkXPaKO6cVJY/Jl5CzDgLU00ofch8b0t4ZVGjQaqb5h7QfmLO825PziX10/N3sQ3
8Y3xKstNUAxX7ZVZgOADhPd3ZS69LTYnRoBMyIQTY5z3Va1lGlMUBl6f9k4IuyW5cude0gqkEVdK
vG9Sf2zpmCPrcy6FOUeVjwLgEdh/x3ttmawMNhT9zlJf6zhoH2MIYP0DiYNoTloy3qeL4f2HsNJQ
Ztp2Ga+sVadSiBVO61C2YmeHtxjPyLjRUMfjeCUxZMxm6uQCC5e9vg87g28RnlVTUsjVzeNVuPo0
Rygi2nKIDjZ5Jx2wZatkpa95Uwxw6i2/2LZA1MHapwE9L2ldFk+RpR2Yq4I30nXv46FF8/y/7xEw
aLgNcHb/e7BAYaLquumbqsV9XaDeFvdZ1w0XxG3Ha4n9zqta8adyxZ3TFWY+sLqd87qVONbxDHpe
8PUDwvC54mUSl/1F6KMgbWe/t5AyghSJO7l0vEYtOE/ndvxRmP6omWwnTN6yq/kVVLNl74E9oG5S
yv6qZ/CTygy8CLz79vp53VmdYBOJI0pwWqvwiSIO/+Ie+wn1nr/CAFLa942/CcHLqSd9azE+WZYH
2ukLaGEfPH0fwsnbYsrYIrqOgv3pWhJsba8diNyU4nsLLv8Dm9txrFtcWcMCb3Bnf7xWs2iSgNY/
PPRdBJ66iHpMwzbu0ODO7tuNLbva5M92qPpghGAMCtU332ecjABu+fpm7BzWLbtaocDME4IT8hqV
VYXAmUO/TaujeG5v9NsR+y0i54PfoTkdK9VqB/JeNmv64b7cz1bNlHVODcYCTDyu5KVgLUgM2UHS
c8cA/E0w7nZLxdbJjtdg/lugNW0yCa/uLMVs8WZ0AbAERAXjVaJjv2mfwCESLgcT31vujeXWLhc9
CzG2chl906K9BdG5dxSr7LieLbisjnXk+p4erwNzRJ9I2RnQafTjU1ivdU4qXjyjc43fh2bwtlgz
D9y3UT9O43X060tUes++f9RgvLPBW1BZTHu1VgqxhJVNlwZT96aI1ncNaBsOXNzORmxRZWoIIeI4
IZ4QwXSZjMnK1rvcZbD/gY4RiTYyiaFB2f4gKz9rluaA5GJv1htrLUBiYI1vsOJOzJ8Ll1VnXzrs
YOI7kcoWInZDcYPQ1W0RBjlvylK9QBr1S6mRRzURefA69mVsxUsTTdF91uBtzNg2QTwQpdormI1c
L9GRFjRpKBNHJ3TvGG2ee9RZ25rKvr16Xv3Qjt5LOMxnXq+fXt/pHXvbAq2ayRtUIdR4XZtToJwE
EKhHsjYpvppE5ij1+T+00x8qq1uMFa/HeFSkUdfSAYeW/Lnw4UPZQwG2n9JujZ9L8igDN3ODz2X0
SZD2BBLUrJA6C/vvayOeIifIagCJ10Otjp0fvsVldYLoCi/Q5YpMQC8Sx59qJ6uFpWC/DobGpt3I
yfSJRoU8woFG/yO9/sMy/Aeu1Sj0Boq4v7bo0ww+QauZP0SLpNMTXttF/3EOiVd/GktRVX7iesMq
66RF2V6ShFKGaSXwT+MwJQVYlts84NLFNvlRF35oeDHHNwkeXT2M63LD+43S1H+j51lHFxkRPzqB
DIqihYI0U/TUjaqdzsIFffuJzMpVv1ArA7WcG0x1B03MIgYzVUkdJNpn9Fukq1ui9kH8qSyvBR/L
6Lx2rfuj4k63IHWqfXb1odsBjqKh0ZCCRm2mSbpl8MvM9sjmQtyuC7qPEOo2v+wCupekmmuLXg53
1CvEbkfV/fRdUk4Yht8eFNqv+uoRrQ0yemzA9L9+1GYuu48gyl71FY3WUfukVyVNyozEs5ArMMa/
60VflO8KW4/iJDo06aSijFuWgsv/RrHr9k2QSaEC84got7cXVNcqPCFvbulvUO2Efhr7BZonTFf6
S0L1YOrP0Fg1XytQxbt5SxsLsUTdo5KFXlsNEY6iR8/3CJ7zMF1maqOETaxtzww0WfKx8CKKDxYq
oAlRAVhtOilAD2bXKmjTylucKqtlV/cZEuu8SaIIufC0VAULcxlbt79Efkf4hZN4ZFmMhSsSjkhq
PdWyqIuMama7NOJR1V81gEJFnxjIbZYPI0Da0VmvUwEIQO9HbQb07GBSpdbpidKZeomaqj5MyoFU
313QyAKyUYf2qe5Qic0Kr/HIR09LiMQXc9XpJIhb2QOr6gA9V2kaki/h0oXuP77Tmyp16ja2mRzD
Ojiv7cCjBI4dJIJ0sbZIu7ZDoxcV4eidKK2Yl7ZN5OOEsnkpUmMGu6aL5SVPppCi72NoYxye0ReC
ZZErYvNptSEPk2oB1gfdLTQewMNOeXDqmZ7stXdX5aVN4/H6XauB4k/Acq3MJWznGaTbYtDtJ4cp
OckEoCpXXi1xZfeWrDFfwBwHQG73T1jFQ5xNAMStp6pmENogC9oOwYvKOUlEV+qPJGoFSyPVLWHW
rIzVZ7BuWDeZhnKlbymfod+VCog42BPoRWfdJXJoZ5m3pR+FZwe0H9FD2zjoOy5il4GloK3w/1Wi
GyUfVybcsyva/gukWD8yRU628GM8LdxAPYbSNPzzFMnyE5kD/t26Uy9epj5qZH+qp0V24jSPJpDv
K1bI9hcqBISdQEnhRTpBQ5zPHpbJB4FU0pqS8jYV4IPvQcY5uXOMzv9ak6eeuYG5iJlR+hQ1k5CQ
dRQAWDNspP08Sqcxb0uwXZaXqhFN8csrob6qsBx+U/4coaygMosk0JIKPhog1xqCcqAEeNE8FBOF
8CT69Q09N9Zf+FcrBqGe4G2jOg0ojurHbhBwxiiSleuLE7Oy+sAEzPK0cvTqPDdhHYtLowdPnOlk
xCzSafIl0NMrHQOE/FSAww8MbLOfVU24qotcZdOA8Zyg3bvpeTgnfji08glZ0xKcYFFY+icP8ios
U5bG7Ll2nPnbyGmoUExWLmrVJX1Cx1DPcOw+eGBAXGHbLd4uQcKLNbH+8NaWYEOsxvfCGWJ7qiEa
+bVCxzpNWcvY9G7xO/pzZu6IXufVcgHil3aqr6W3gvw2o0Gd+gCE/yUC4w4pI8xLWgVNwjCuwHxb
4NLrwkhA+LJq/As6r2KZUx1CvAK3wne9VM8Ck61zrgn/1vQ9qZIqEAQ2UTvyBQKpwiarcau3tB5/
4pPiO1l9/sPr3b5934mIgVrLMkhrgAXHDU+OBQvow1RF2qYIW8maTX29iPfSF27/Zi0rq9OJMDIk
RSEVCL67iJXPzUL9MzT92kTH7jPYrXFxhguz5imAIN9wqfp1bHkiJmeaz5D/KdVz2w0EizXj7kpt
DeWkRHVE+UkMpg6dcDEWcdravnKhuoqenKRl3VikqlwB3hi0LpuHPliH9dEXk+kT14YamqhokorP
s9+J9hI30llTj1Y0TrkTeeCWRJi/PLidT55XXyyojYKDgaUz4kIKySziTScF0hNcA5XL9OO4lCBC
9YK5wygccgPK+GMI2r1Vy7wpBdxgXCBjlKkR12DKgG2NnqvGUTgUdsVSBKy2QcLKjg1fe6tV9RKu
vKMJvBqtzz0ZcAfFeva6bLSSiLT1Yzl8kKV11ZMtGapuDtQGPbQ5opHsqXZtcZN6LKL6pJyurxNf
hmWVaSu0n1fog4AuLEC8bx2XFySlgeetF8eroiLlfevUFwWSVJJ0wD+7X4KIma8ULrsHu2SvlrSb
WxJkK4WneGd403WnyrYdeehoU9CL9WQPWNEczCnefIRkHBAbkkSTt8p04b3TXAHcWmuVgANbN8/u
OmuTNtoAmmoGSMKCFnSeXpwx1h1OBwuWJ9JHsQZPMrYWRUVwGX4z4UgdngGGYvz3JcPTI4F0QOxf
lsXS66gRrXydpD8WCai2GxcE9g2r0DLctpdlKILlDZRRwNwUtb32szYig0oNqIrmd2sBoYOknGKs
KC1Af/XeaZe2futb3NY4ZI3Ua8rJPMvU9MMyXTrwNvKHIQQPTsamtsX9WvfrksFxVeuLBFTSSV0C
VFeKc9SAJ7s0aOBqFZPFFSTH8LWoVkk/AxCipHkzNMOcqCiApYXVNBfP1DBAI9DsBcD+ACuSaTR4
3vRN9Etk3zUgymEZ7JMP6BJtphV0q7rvHxEnO95p8AbABmDf8i+0E4H1hIp5FHkQT4V+koG/Nu8s
rl/nlzuNQEfQhtY3wQcJfLJSUBtOyBSgSGQdx5CHYCRjDIjDiOY5zMb+0q2PbDGpCq/CHoeRPbN+
lNWJWAg4vQ0bcMOdRYcTg4QX6cu0ckBHDWorZ66zClBompiCmr8Bb6zdrCZuFZ5lZdj6AZ3qfpDZ
tRUmJWZBl3QLDsMqrWLIZJ11OFQy4XYenZMMhaaPC6/QSUILCOZmootVnKzc60g6a+0t2axi7CiC
qYbdEBTdcNYODd7rZvWXZ9WVY3mRQd3qS99PFme+XYvpRHBfN1B8r1ya9CUKRBfRLDLICjGt5Ysj
Ji9M1m6CZERoG/cLBfRtOlchnbsTGPY5ElahUC009uapewxL0OAGTU0fkW4d/UsM5EKZr3XbBJ+9
tVwy49u3y4QF6TzIyuoimN7MFYAHuEdt89OHjg9Uh9qqh1iYWbxufJzAdh6cC7iINz6DJndiifTc
qxNAzeyM0obQD5UBKQ3iRHeiGa4s8dGOxMSPqL7OTRJ7U0yyaa1tfVo8o0iKu5+DvxeBU3Pyq6WX
b8CJLMNLNFEUOus+6KpLtRZy/VtCVBAEgnZy6FvIO64GTLfxUkJkcJq9XM1hO0AErummcwT97uCt
47EZYrzjvP6jWuODXamy7IoXwwhfu5AQl1sdO92QeK1fPfm0dDEBlwTnxljQC0FdNioAz+4bdhJo
EC9S3DFTcZp631YJBAwi7zyPPIKDtUH4j8dDwiEFORXuiffwEskIAEeTuiGf3BNda1ALNWMcfJXN
4HwvFILEZK3DzkmXGKSfj4WAano2I4h/QszpXsBFjTNutZhOYgpB2B8WAviAaKogvOEqlyQx4eGS
BAMHS26vl8V7aAsdfuIjNGKeo4VDy5xEUsVvSsRWklw4LhLnQ9HjwQXRQmXesSDkN0Qp8b9UWkig
k0TTvqXSCaYf2oZLmUQiYCxr4KXdK1L4AZiRAJNGNCBJdeoLA7VxgNrgGqANPeE+hsnwBIBMT6UO
Kpl4oDWthCs0KDLnVte+TEWMkCiJEAd9qKHq7oFRWYhvFBHzS8TFHF/xahlkKmU/B5di9ebnUZvh
XTeLzrnAu4/QOw1v58xIM4eXMmQuz5ao5uUl6rp+hk8qFX0jSteMb2IaxOGZzHpd38fDIIJvbcnH
nwts5NdqHNA2zziFoChfl3JO1epHfTYWYAi59APQVU9Kh0xcfEw/fkvdlb4Jlt6HU6y0/8Htivnb
ZKulvZgxDPD+4sgcZBFIk0jWItfVnkWv2/Is2YJHB7UWxFtu5YQkXaPYzrmyQ9SmYVX15HM7VJY8
+3qBMFSHq4WDY7mnfVrWM0447s321m7J0KyddRJMfIk767I9B6IJxmwYmlieQ78dqzdd2RUiA3MQ
60+M1KS4uhBpap7HidyuLXBo+Y/N4PnrJx9o+jUHzmIln7xSqfEnX8dVfa6kGMMTlA7YfMGDwWNv
EcC08a+hopgloPLEX5N6XSx7yzyNp/8sue0/1q7ovxOIcnl/L4pN/qPDVRh/7dapmxEQ4lmaUlm7
8SkuOx48hLOLm1V20H5LO8edwZ3cWgKSKactSfDOiR33Gx6NeJy3Son4VI+tqx7Bu6rdSw0QlDgv
dcDsjYJSq6urSTVAHw1aAHi6t2RIHbQs1mB3sSx4JgqtKlfrLd34pl/wRsfjkTb9ebVi1sgzsHCC
FiLTIoMUnXDyZiotlCsmzr9Yq9SS9X4MkLeeAKhMPTaS/k0EL+llhR+E9MPSuk6f4u6YZkjANq1+
F+panfAf8MsYnzXiXEQViX/hSUbnUxtKqq6OGwEuo2ZD5IcFT9EZb4Ol4LmRJKQCmZPVmc4+aPri
Fx8OtRLJ2N8CtSgcGi/hcvX/6SF5OuSqczybN3BEaDF32rhakzBoRgPZ57YXJumEWud/6pmAe8lf
6v7DBC7wby2xPtIZfOE2GWnAfxpeR801YKX7WdTQOk8d4xYgZCArHsCdhh9Baj60gCrgUzLrFteE
pxHE5dFf/QA2x1z2FHSX7uTz6BIK5/8Yu7IlSXUs+Stj950eIbRhNt0PQOxLRuRSmVkvWC1ZgNg3
sXz9eJB3uurm9HSNWRqWBISCIIR05MfdD0XMFkYF+6RQA5Z6FZb5OtATiWUC/AEUzxbDSjGyz1YX
p/yrmmsABJOpeyyBuxkZqj6lY7IClGKX3pjlfPqNgPL/SFV9lATi+lKdhCWUSig2tpUyr4M6sY3f
SsrhokGrS1HOYqNc53fVK/8PEPmjZ35jV3ZJ8qbajlheBbAghZB57P5MKP3nX5Qs7T/+C/vfympq
kijuPuz+47HM8fdft/f885y/vuMfm7fy/CV/az+e9Jf3oN0/Pzf40n35y86q6JJuuvZvzXT/1vZZ
t7QfvZW3M/+/B//jbWnlcare/v7Ht7IvultrUVIWf/x5aPf9738sjIb//LX9Pw/evsDf/3h9y9/+
9/lvX9ru739w9jdosxyiqFJcMnoDTIe32xFG/2bDXpZIiFcdjsgd0DUWcV389z9s92/Q4zt4i6RC
EXGzLGvLfjmEd1GXcFe6NqBLFxng/7muyztU+v5T4D78uf8f8Ny/lEnRtWj4ls/9iahKx8H6l1Ou
qCNt2C5/VNagb01OIQaJeQdhMkKQHtGciDaWZSenCCTGWMf+NFaYacKJ+xU3v2McLp3u4yUITNsO
cZXNnY/1AlFp7c9LUG2yNbUlAjuK+1VtZHrv2FgLO5blzfncgRVdAAJMqjMC0yRwwq7c0KKwVjpU
OyhVEX3a8jcZzL8+m+/359eLuz1JvyRJQZ+uR6MNLO9BswUZP8oALDTpunSTIqi06XxL8v46u8Nv
BoUPcsbbJ6PXOdyhNmos2e5HIWhEAaeCfu56CWQrHoVq/E4kJt2IJCUeBvgLA0ILpHg6CxREPSXq
+2Tx5LnIIfqGIOR3hVqWejZ//ZkoIDgGfZoilNofGWJh3ao4N4OL0KyuD0Wl76coanxe5LHPLGAB
g0qnwxxFhxThxKnOabNPZR2AofyDJ1X9nNXaawkZfJgp0QAFC2K/Nz3WygymfJwTD1Zizi6XVho4
pR5XA+7RhWXsN+TiD9LX9xuL1ILj4Pa6jvjI07UlDIaBcrlIDZBHUH70qkoTs2vg0LhGeYdo69rt
AEwMPlsaCa9gRGkL0Ap+k3384Nj+52UImFWDn4ox4COVxsINMCp2XYAi3aEDynKhIfF13qG2oMPP
ncOBCOlsF6YqWbf5OmzyyEdE8ruiz//qQjDKoPgFwFmH4df9axfPRDMgVrJdr6vEAwoypacZdRUD
mIO3AF/T8GS0feyz6XnWveOxVk+bQUdQmdul+/Dvs2lLPuuvnYxxbkuMa4IzLj8OR73VkXawscZL
KZ75esaaQHHtVeNY3xWyiXx3MM9FAgulAq5/62HWZF009lvqDJbfzsgrDIDgvKmJ8g2qwxQrBGwK
gJBwvs5VEYS/s/Be2EgfLlgIyggK1GIopR9N1PtKFHrolPJgJzDfgBZyYA6/G2bgTQyGbce6Ni+V
01UHhlJ8B3NBSDE+zrW1425lXaMxMmsk1PJLlQh3w2nXIVeHJI9h5p7HtL2b4hjPc9kESdZNG2hF
pIcICjjOnKlLHbVno0cQpFg6rbA2rk7j7CRe1fRsBRRAHsauO06km+C72GKyH3J7VXWmWJN5eOut
Rh7b3D6OVmR7mvXZBjhVoAdq9jWnF9aUybbm4qDq4W0ew2KPm6nvsjSx/DLKWiysBoH1KxZd/74b
LOzHv9xV+zYZSHRGxbAs+l/dILNVouBj6rkaP7mdOoBFK7ouUqRGAOQbH4pQlEk0U4tbDuHPlA9H
GF/Jo9GROhY0hlcY3ROW87USUmCNR6wgzm3toRjMeJ2mc9271ibRyLvFVeSxnhyAr1g/OucxtA1C
o95t14BpPnVu89obi2Og0AdC8+fcisd1FUXr0HRgRvG83c12HiTfeaPKJz428zqyojlQcRbt2VAf
K91++ve3Z6mX8eH22FSByQSmkpLqo0MJSgABwIjrm/8Rv4N7YXtuO9yKvrArH0Z+zuPUzFCLUScQ
ZYKb2MXZynZYd2C1vJYVkx5FuuU3JKWFWfXhqsCRxQwOxJ244qO8oqJApcxAAWkBCLiTxg3qaO5X
fVWER9u16QolidL1XL2mSUZQh6ErVsnorKPJjk6iKV+VnApUxkaH5unZgpeFn4LLCFWLmvxEDmYF
dQjqH5FGHSXTxqOEHIZ2PKhqknd0MK8Rn3ovC5VzdsNkBFAraZBHo1pZSYz70szXemiecuSEowRJ
Qf672vYLzfWXO8AwZXMs8gXDLSBMsg8jqW51CaQNRRIxq/dHQrONAxI4GOGV1w6k9oqOfDdW7x6Q
Hty0qEi2hXn7cyLjQ8zgLTiJg6MHC/mIvsfzqJ1oy2o2XsqJgvGR2jzg0jl1NSoIlSJmW5nE8y2z
TNcc60AwTe/CwiXHGYv+5X0TKz7bOVN73ZLPokgunU7sAx3stxxF/TZDT+OdhlWaN5P2E0ciIrBp
4R7dCP61rTuH+6Yjniqc9mBMm3o6Qk67ByI61CiFOuvoHvio2WfoCh5SC+OlzuCu0NZVf8inwqt1
QbZVNKNkBc8UkCzr5TePwY0x9cvtdhwbVcFdTBdSMRs+gB8oHqQtmrofHY5RIv+ub0W6wjqvfSdB
AgULK7HNE5fdIbNEN8OEMgXd0KXbPFXzb2LEf/E8YgrAWIWgCKGR/MieSdAdk4HfwNz4QEaWHtxw
ekEepYfJi+JekqkMrpRj5vd1Rb2MpFsROz9mPvFH7jRkJ39bD+ZjtHbrii7kjtwWDnqj+7ErJkb1
zLJLFGVt4hxZefolxwTih0kzXkwPemrWM7JhbJIeXHxyH2AeLAdahDuNzdkhcd1zUzbJxubU2RkE
MJ4YCmhdK1p6TFbJxhrAlW7yVm7qMbwifxUFU3ptywjAyb//nSlbmPZ//aWRa8IiBQ8XxR3+yJYP
eYZUXw3wenJFcVVMeQmww52T0Hk/Oq70JzGPsEmXyp+qDPXjZVNtkh6w79Q6+QYGjOiA0rygRphz
KmUq1s5wyORRNhnzUQ1X3mP5sDaZVd4hUS+vjHXWMRmqQPQVdG5Zf87maguVYLWuYusqYjN6jdtf
ZcL1airT6j7hCmV7FbJgfTl6s1XGT7O2tlPtFsfCESh7lGVdYDNrnYTVdydkYB8A8/CKvuSBUtoc
dQSUUHHM8Rxl3kQ8iJd5YPcT6/UPTYMq/jK1TH0TbQIED/qJveTWqa/j4nGi7Yr3RXhT/pwYhpE9
uhn3gHPEq5yUzclVOYqCSRS5cC36/n2R3kbH2TFCYQma3qqT5dPkZ6YUft047amRL7Qx0Tqqm8ZL
w+w86Aa2tm6FGnOTi/Umi1C6RDG/tez4rq5RxLjqqAi40+rD4NzVVfYG8jtK2s05piGbfMLQ6MXR
eN/Ba/Yl7gHBseQcjVXslyLNdm01faqGcvL6qEx3dWo/3GrmuTRgNG9OMSvABKesCZoqzEErYCjN
PnMPmdPiEYo1DeLTox0yfZGybLaFQFY36m1xhJMbGDNJW3uOO8Pu/lYK0mn5d9WqFsXzUBugMepr
FY7sEJaBY6TxuymPL9q22lWGkns7UXYByjF4oRhw7+wsBeK0LSEnL9XYbhpRrFg2aA84W7lG9bnk
mqHq3lVpMF2Qz9o4eci2yqnKT8TNc78MR74nrrOLkPC+YLZMPXskw640TYsyetReJ0MfrxMykJMR
0VunG2vrdiO6Po3MfZ5U/T3cEVzPjjMk3mLqgUlkzmPJmrNG5MOS07KRM8/BqnO/l662UAfQLXdw
yRGrpMsujc0i5CHCk8STiIR0W6DsLt0OkravOZOferBhnCyB/W9hJ8cYK29k7yyvA+vqFXSGJ4An
+jG3OpTVJTsXXpgbrC36/QCU7oiEHQxSUI/kkObqVeXO7b0y/trbUTB0R8vlBpVYAUKnhn2jY4zM
kMXgCj61q7mqkmNNyymwIqRtOphO6Y7tgOaOwJipWs3CbXx3xPOpMAqFoXLhbNZyH3wftg9n63HS
8XAAxCJ9QRoSzE0BdJfO15t97yFuQGgnjVi3YFU8RiDhHkhkqSP86kDbrupDMudmPXQxgOXSBqiP
RcNOF8NjF43lOWpgnSgYAHqMEu0qH0ClEe6cIBloV/DBj2HwQFDNQg3RsXJGsXK5o5GOwZU5aYa1
DIR7q6mr6b4Rwz0MauIgt4gbQJujAeVnMJdR096lE/dIlYlg7BXfV+532uEpzZxpBuHLTs8QO+GD
YoWKHRESWT0sw90SqUDIBz8PLLnxuBN5LkEaX8kRbuXydgFsnEBZibJhNaLohE8GUKvqQg0nt6lg
qzgk1ynp6X1cX+dEPMNCaTqihyQP8tZr7GbbIBfrCd5Uj0PodAedwC5g7J5IXM3fJK9fBQyrnuBY
OthheRkwOLedNd4jRO88GynDTQQiz8mtamywhCUxpE1ERRkIT8o6NYiyT1mt4n2dZhdGOrXpe4Uy
A9k8r5sUngEIyOl52RAHplWglgNNj03rw+gOtRWxoEJPn2cJNwDkyceqP1fgKHpNgjEyYSR+SGV5
diAh2gCf82fY+x1zo/cp65MzB3YNnsc+BbCxurlSvUI2gCyXo75SC0wz0qbVUctm200h3dK+qQ94
zskOWoJhN9BrIvv4WIdZtzZydO+nFKqGsneAZxTmK5I9W+U+qKY2P6DdZJlF4Z5mwk2tMCl1yIfv
RRNfMt25DyLuxQEsuCMUnl+bvkRGH5mfGY/GWFTuCrBEh8GuOmVuhgiPvuWmD3el40LnmkfTvamb
rzQu9HG45Tr7iHxJcpt9akMrDKgTOihFV5ugQyByBNkoX1UFnw96BAWkALm66tLkLFmT7qJmzDyB
EpuHhCJB4AwoChuiMOgphCHYlkbie5a782GkyAG5yPatp8mVQS9IBqpPssI8C3+njFmnslL6NIXh
aTCQWdoW6Ec1HoMCXQ5mikgoWA1bYenHD2o21MvxOO607XzOSFw+kBZYpEnUuOIUqUcWCuXNRdwf
uCXWhavVuq3sS9WWIIzdHr9iSqVf9O23SUWf58w4XjMcWgmAurOCUj1UVWqjwCrGESQ51gpkSDWm
HAQEa6v6EHUnky+oDDzvaGGNvi7UVTl6Wk3FTB7S+Q5MMg6acqnXKFNTr3p4Fa+7ogYNb8j0Y+w0
W2QLg55wuePo6agQIPL1CELOOqc3gk+EaDka9OgXppjhSBZjbBzt0Ufytl8jAdHeK822VbZuhFN8
z7j+nOvBR6nW8r4FQScgVD3rNnEPNrO/Ych6i2qWbMawTjeqnp+BGodrWSRqHVq1V49Irlh9Fj52
FnnMw4eGa/nQi8Q9dm6ZgZOVYPHQVhsnQT1bUafTWvEeqTywiIdqpjtMahH4NTkixyGePDATQh/B
VYFBmec/+r51N8YujxJFura8Q6kp9LgR9l4VfWxAnQOt4Aiu0WPSYPVu4jRcwUE63WKOGVekCpHi
ybr6LnXtLkAhQYl8jgVLKqPrZxm7nxvaNV4zy+oMiw8V5KHAgs9EYFuWFabxaWArHoOUgAoboT+7
HRwaTbGPOvxAzDHJijiQ+eRjte5Km3l59YYuzjdtMsVbJnWzpqhpCxqrtapjZ0I5ayyOx7ioTw1v
kRulzX1O3F00dPmV5cjopjYeHxe+hGWso0edlsrX0EZt0tSyvbnLkbYHEewSySAxMnqMjETwkCX3
SbplVVTdIX0KymZKYz8X4MaCKei86jp0vaGrtx1it+0yPkF+WHttCIbAWBQIbtqQ3C8biZIcyFcK
v0PI6tsWR74tZXwpvwtbQKTvTrIEKcq22KchQ8egLQqzzD2G7cb5fqP3ejpzxweQM8cHFYMOOzfR
RWu+SedEIahq1Qm0eK9Oa09iJSnpCaKpHbJlctPccBGbD2pv0fwUz8zZk7FBGEQrFdRZeyIYv66g
E1/LnjaBIzE3U9nP9y7snzHSVA2IcKM+cacHiaTM5nUOFGsPlYGCQqo4WIbmdyJFpSkyJvVrdisn
icpryJk7fM2sPnlqJpjrlJVNPWeEUxOF0vw67ZGKcHahjNwjGyUW+upzFFXmoY8nuQLjJd6Ymb9a
Ln6FLjT3/Rw5L2B1gt9JpxWfC+MDPLEe6kyVqPEz0d0kyicL5Xn3OvFSjnHIA9EMhFqkUzesvPEb
QYQE/5uc7NGwjejZd9ty5Mm5bQYkBTYVkS+p3oZORA4Wjw7Mzeh+hNs2u1nd8VXLq9Ar5tHLTKMk
pvfauiNtHK8tUDy8VnfgScXm7lbh6H0D4sYU2G4JH2q9t+NG3/2yycJ+o8sczhjEwJa4I+F66pv2
VMDg9xQ7YFjhZxGWeEL1dnWAE0t6mML689RmFMSu+rOaXDdAOrb3XKeIH60irHaudVsjzq6FiNER
mGyq6QD6BEZIyfpVgt4KV9+UHTskTGPiXMVUEVTATtVqrLl7Bar0iWEGXc06LfxyBLmmmOOi9MEH
IUEoRb4iGUUMghLa6N6J+FyHvY+gRiIrrl9MN9FjrSkqFib2Jlcg05c1uPRl8t3VYfwJydhuLfPC
Q/q4P5pMAB1tVPIETguq1bP23DtIzBqSdfegEgI4S+5x85VnK6I26ETVhXXUx0Sdnpe9kfAokODE
4ycT9jYpsaDoRByImnqtCTCGGAjutkQ5X3Q1VuCNR3pjhXUNmhCk8X2b71IQlR7a+SYqVEkdoPDB
dMglghMS4fZwO3oQIYio3Vj8UJyP+6Sdpivp85XsOTv3XTVfYXOCAuKsGgEXuiuwwEXpI14HK7+L
bnQ8c9dlUX5ntaiL3PZq2IEovylQie+uGYnlNQ4RF2uwAOAW+b6TbnEXogf3gvcni2tzqtyJHkyD
yoxZmax11BXbWSlzbGr7NFNQxhvT2KfxVvx2WFujA2OLHrOo7EaEVC6sLAFl6oNbpOGGd/xTDjLe
IDUszCIYj5QhPJ0wcuoAJHFnbdqoByCQfAHrujw3jK1I0dUXBHl73sz8DoFyeR1YiKyZ+w2hHnnC
girQgoe7YST6oDKlPWIDZBinmQdiZlhSNNwNmFVCIYRkjZ/bIPsgfIyOtgEHv6nZvAcHbvZyicit
g0/mEYOEWkHBUHgNJqe1Q5v6oZi58Kyel19Bw15Tu5drpyydAzxDQfQanW8U3cJjURg9T+VbaYYk
yKWMjmFvlReEaijW5YLaCMi0CQwrsrVNpmw1gd/9kFHbuotZtZnyH8Qoc6mdQVxp2U2oAxu3nk4z
cQVBxjMgkN6N4H5uVQ3coGZleiWgKe5mBW7HPCIKMF2jbl97eEjBUZIGLdcjX9kjE+dlwRMDet5b
ECuMwvlsy6jbOXHeYuLE2o/Vzlq6Hb9mgjuHytYvyiLlNi+B98x9g0V+0yCo64r5pMIcj4ho85Vb
Q0EkrZ6AcpDn901dhhdrfCNlLx6n28btDlEEk/VlJ6LRPUFy9WzbsXhsAYLCe0JM+2VXdtQNJjLp
zbILOtxtfgnbYGlMEN4fdNmCB35rtpJC3Sk3OyIJJB6XN8B0uUFa8H2HduG5Bzvmbjl7kkhMzGkb
Hd4vo0cxZQzS/WbZXf7jEZxLl8bez7u9I6qHcj9ndAB40IgjBqR4Jxp6HApK/clNc6DBrIIbfqf8
hgE8JlR+nniqA+BDDijZyvFVdcztzAI3abIeu6Rep3E9XJeXxtD6Aj7LfFr2gKPEvl1lBQr94Hxp
ZRyxEms2y26o2njT0AlIzO1oomyB0cMBA+nWbk+L9ISH6cdykKjcuiRTul2OLS/Bpwuox/y47MAQ
e490SX15P7sCJjvJaXq/ThkjLUIlnMSXo7lxm9WQRfZ6aax2Mem3cWmC5WilQ0xR1SC85Sh4ZtlZ
5NPz8mVtqLLvoa0KjN1hPGIgL4Wibh6Wd4YFuWgAAHfLnsD6B5FLOB+WdsLulhlyinG7HE2RsVwn
SWetlqND6eAAZSEeZtwK2o7kEJUE1oK3W4FFUHHn1P37l+O5aR/iKX4/9n7+NASw8tX3y+mJRZ9J
56bn5VhMLHwVKez9crDNXBPUJmfvv4FsiL22nKZ5vw7IL+C1AS+b9+vImJmPdqnT98+C805zAUb+
/mvmsAt4BCdrorQ+a1E6qzKl9PRzY+VY24L9e4tau+OH15ddMMEqaFnDl/i2DF7O/3Baa83UVyHH
GqUWcvI+nBNaBdh/RuyW15dWfjYwjom9D1u6+fmSuq20f+62U1SsFJbmvlla/9nA0l4DG0zkC+vp
vYVfzslgHHsyk7809fOaQFRTkwd8ApYWTEGr9s8b8vMc4Xb1jszAJ0lbbgcxnl2X5kerGGA+F/Zd
flTLJtMg4S+HYhA+j1YCkrBGGtr/ec7y37JZTllO/rm7/AdKzVnEYLItZywvffw4sXzSjYu7a3q+
Ws755RJ+Nv3LJWpR30QxqFL1/uK/+uif1740yab4C00Sa/0v215O+fnRpojaw+xellf+5RX88i2G
OsPqKsdC4Zemfzluq7GH84pmvt2W3xGsDTeNcP7UVogxE/AlD3HY5U/5yGzfKuFxuxwtES0FcZg2
m2W3s4ZmHWUlWy0npzNWKPUtKHebongSqRPuijIu/eVkuDrrY51HjbccpZ1tzmVHPi1v1cOkr1bS
bZdjE4iiD8Y8Le9bNiMsjExamodlb0izPVRg9uW9pdm8MtPp89ISvGWNZ7eaHd6bcjBvOa4hf36B
lk8BzQFBgkWVPzmOtFaQcur10i6mYALxk4C19e0LgEFodlaIMW05ahIXfJUbXJ+b+jSKoX0MS5BZ
2tmarvHoQDo8t2pbtIJcnLFpfQRf5dcRa3MLuOUbn6y3DOzqp2GwEctTSGsKJ2tOpDZhAFBDPIeV
c11OZW2zR3Wy+VUAe4B38WRDGFR0e3uG9bYJc/5gorHxlB7Lt6Tflz3PvwurlN6Qdum9i0B+I5BX
2OV8SC8ui+ebDcT0BYTIYGnfNuGXKsqiTzIybJWBdnyMWq2OwomBTvdN/pxY7uPSPMDIbTG75WfU
fYyCGKnYu8zM0V6kHWQPVphDUAZa8dJs+E3fYrW56q5OVTjbFGoxvyV5Wvrt1N4hSmGntpqjhyRz
1TZUYewD0tClPxf8UqYMuE9lRQ8msZNdCiwIvFGcjIxC/KDC4r6A0+kJBdaH+4acJLQ1UIFkxUth
WQQQBagHYO/kL7XVXyeGUArOpM5Vlu51eVmwNloMgVbL7hAh9VvDG+0cKWo93Rztl9ep08t9NUUC
SYaCIxYenPCRtZ9nt2I7ObXh1cUsd5OHFN86qzpIkQ3PI8i+a+UWatdDJ3O1YgQvBdRf31gNiDZy
6fOoRL0uRB7ts2icr1Eaje9t0ESgrHHhPpOKF2tMMilsAHh3TQibkPhDG5Ac7lAlt96MbqXA5ufg
efdjHq7TsP0hIWGIHloCuJdWmY3sDS+RubJkuS1lcYGqpjv83GBi6Q5wmAQCtrxoYTnz579ADstd
iQiaznm2h1ABjDE6HEPjwhRorOrbVrTDMUZG5jiX3bjtu+a8nLNssNgejst/y2k0R2Y4kMT5lM96
Bn0f71oOvDf1c395iy5QRT2+GVz8+nk/m+wgodo6ufkekxlJfTk9kCKqHuA7s06xNHk2iiQnKIuN
hwJQ8TMnPfps5sarDqayzzppxwCUWJj6U3lI7UnOFgADCM/JXF3DGJie0w0niAGq6zjodEeKosJ6
noibyiGODhZ1L3nYh3fgiPzgdp0mG7eU58RBkiCqaeolN4Rg2RQwihSWAVP5pplTmZusG1ZBSSg7
OO40MYw8UzWYTd5Bj2Ak0EboKCD9gBDbRzURs9M1qndlMMo7wBnaw1Q8HK2BgeE1w7PEzgR51Q30
eQN8cqFTQSScTfVjNQm5T+gQBjYeKp+Cc8dya0tN+AwJ9hC42oSfQMA55qoTXweht2VenOMkbL8C
5tga5DL3oMtCe2Yg8/ZGrFGDWk/PRMAbNOrJDrpfv8zKwe/afkOb8bHqW68YjbWqiIZIITwwEyVr
MTH4D/OQetRkPVKV8CUz0JGADYyEBnnQAiQtp2UpYvJYB2n8CRX7ygM4+C2QD+DTZsSDB13Jy2Cw
XnRzJ9phBAPxDuvzG5DljUM0eFij8J0sVOTTHohQT/bpWKG2sCSd30PZ6U12CYW3Qe7eYvXjwFOy
LVJSbjh4ccbOT1aI5pI+jrbNVH1TU/8SwRDuivqkdIWB761DILnKeZxf5DxOfgeLlA3VpN/UvZ9E
FsYrAvFHa16zkE6BA+VskNaZ3KG47FsTYzFe9WY3lnsjM2hpxzoCMw25YdgTooa2Aw1q0nTNChRO
1L5qXBAau+9DbNaxafRLdBOeG/tzn/TDgzNWb1NpLi1l0X1EstWcswmi++TJ5dab4+bdOp/cM0wQ
2bZBgtB3BloHTyQZLehnsMwA9vfk8HydgUfpCZU/9WG+gRIDQyvw7Bh3VE3d3iWFu5NOAPAieXE4
XVF2cmMrXMWdA5x8IGsoEyfIR9M7nWJs0tMDJOzrFJisxcpHIATEbyDCDYBWgX6EOuQCSgdWP9iw
ekUlrGFPOOhXkIBAg5mjDHqYkS2QmvMAOSkAGL2nsZ2tIU052bpTq4piZREBJCShaDa2OgPj5j6b
Bz8G3hnQVo8YymuwS0p0s7iJ0N9yCFSgQeMcoqjBVYgSK2iSCouDXCNQMDCdoQgV8geDj4DXpBBr
g6I845HbMutzxth1gm82Jnwkr/UU5J1pYeffvdJmO6WYJSaIuj2J7+mwIodaJ3yG7uQ1RU9b6YlC
l2/Xr3PVFl5nxJthNtDzf26QP3yKK5GtdGStwfuWYGfqF+gtv8xdpjdTBYvfjGbNquB97mvknZCJ
Fyvw7yY4IICEl2DESasSYFobPjDHjb0oRkgNpDf0sNDaAtBHnWGWQQfvpBvw61BakwnU1gPqhnqh
kJkNgKsicPH8iGe5Fw2f7LvRYrsw4xbC6Xg1KXvDsIxFc4lfWRbuqKS2H0s7xy/LkIexufZroseN
bIn0HRQEZUm1svOzk0zuNovUiqYI+ZLmbAokW3NCvvM6uh+V+lqkDBpTsD9XlRLHplDrOhkeuWVf
w4EW/k4ngiArwB4RQD90MRJXfK4ULDP4rqTJBsIzci7BypohUtq2oC96fY9lQF/PGcAZuSW22nIj
gf3ChcHT4lpjtoVgra5WIfxu06E580GGmyJTsS946e7aqXqpCXtz8xfDmw3JxTljKJ9mOVDqtnH4
in7ZHrDs28OG4tA5iI/wbKyhwcu9GtKQABphD/y4TVzW0bFthlco+A60QUWISrKXsKjMPifdD1T6
OcFpVnmxTYI4y/WGWuJb46BTgm+TrxT9nhiY4/Vl9F0kOE1a7omz8jzmtVqx0IJ5BEW3h+apQly2
aUapPSizyi30VyqA9MZaVwV5K8bpCU/isIPfbOXZUSF33QCcPk3w7CZ1yAIeznyDh6NeR6EufFMM
Pwzdyz5zzpTi3//m7rx2I8fSrPsq8wIs0JtbMhjeyZsbQlJKtIeePCSfflZkFf42mMaggb6Z/yaR
BWVJCkbw8DN7r63Gp65YdllcLVv8c6+jysGmTvYaX/l5GvMPROtfItbf0iKb/cgov0U5ZydnyJNw
cKdv3d2mTfoRK8o9vuZ9wUaa4jQPO62fHgVQ4LQX3mZgJ24pJO9woD92bdKjOSHBqbQKx3cAFhwH
Q/9lG5Y86G7VPbUtZZmd2Z9LrLq+0tSHvHT4aJZS5+Rk5xh9GsYBpZx+yvDds9nscNknzeBjlcke
FTYdUS7SczSJs1bpNnPr255wsGYeCj9OBxDpjEIU+ElVB1jBY+pPwirKEQU3ZrCzmycsJq0u4omh
Rydi9jKMcMyw6+VUC4uZDLHBYU5pu0jjGFNGnB0IXYGl26e6byp20tEUusPUrOLOGcMhMXpfzd3X
Fu/RQ+WZP7BoNk2RG2HqWvrBTUzO5L66zB6PV8TXpyauup0RFx49mGEdLPHQUJC+hEZGY6o21cpu
tfYu96b3pEIeb5mpsVUyWDW6MyNX6JSHWotWCr7hoDEZGS668yI9yca3789VXvQP41BWvm7Pl9HU
+6uyzPQiBWW6ZllsrNQCPE/hHaubXE+yJDnfbPdJVTyX6eCFtpfDT0aJn+iaFWCWTjeN0BTBSpMT
MzOOnSy+Fy0z1pzGddCDPOj4ywrjoLNBsPQ+xD3YjkpVMe3haDTHbL5a7YQ1M3XNvZtVFev6YRM1
7k716LL6mDTHgSiinWmMAbvf9JB2ml/ntHFmlJQr0xGtr/AA2XeQJAZseVfbRcJWyuQ7W7AgqmDs
fbNUL0OKULlN7LVi5fETUQ8/usweLR2GuGXKyJ/M+uLkbnVZ+o7xRTqRGqC645rNRAjoNTqomDDC
poGfZHDJdwom99Dt+4a6LtuYqtJsFFF+qS8GJdC5wo+BEaLXUEN4ED+Yd+9wYLuB3qTzqXXNDJV2
jfHO1YkZ7xP/t94CiXJxauHaxPPa0b35MhlDxOK8izZuIX6c0b0w261fckF7sXSeCBa3RKE0OzlC
phrX3MIhak4La2vOEm9A77s44lgzP15Nk64EPbKAQ5qqb3X+PbXFFI75V6dOy5dpioOnj2tlLLU3
t8+J29CO0m20R+k18pSPSKaNg9l4yUPbgrMq8vhAqoKx6oyYp7xVeGCf9XtlTPN71DuJzrAhWsfW
VF7wKEFw4B05NOhuSthTPbt0w32sht6fFLHsMSX/WgiXOsZZHSMRu5UUXfZVDKN7ltVyNaFvZK4O
LqbEMCLHiRVJH90oIhVl2SwDbTDil9ykrqyRe/DPFoqTxRR+GhnqZrCmYdua7UFWk8dg8qttRX7Q
RmlylYlB1SJVbLRmnleO56m7pUyzlaXEDfvlotrMUrJqmdVdOitHaSrdOXZOZtfV9xVhVXlbA3G3
COZmjIAfpLKvST1Tk7LB2OWxNvqi0LpNp+VxIL3U4+fk/RrjpLGfzXhbz+7ZyCbxmN/aD1OkF4lw
OizwJ1OS523ojI4TtBWUD4bx2YGtPsI1ZTCCAdXLupXZeB11ptlGg+jI6h5aKpd3FpQAfqzRXHXu
+LiMSbLr2+oONsZ8xhTFoYSGb5toWSCizL6MU39xtaF7mKGGE+pSnwxNeVZEZeyXaZpYayFeTBe9
PRKgdakS1S9jz9tXugckKy7TY6RJuZt0bwod0zX2Js/tFBLOKst11kDu1IZKz/Zd1NwyyOm+mklN
IcQOt8E8eATkcWmo2NFeusuetE7gFIb1BcV02vae2t0jI8RvM4rABC2y6ezd0ubKQ6/GXmh51gmR
E1AfCGbBYhfasVeXr5iym80oyxfhJGLVpt3wIGo+u3Ef5KU5PPz+w7ZrJ8gBh4DqykTT7Yueg9dW
9KPW1eexMvVtbWwixFt+N0gD80NyhWRR+bmdX1Ae6YyU0ZEPptlcf/9hd0C3e4ld1eArhPvcGmtj
0O29MMiAGbR2XcztGM61VgYS5kiIkJvrZRh3WcZSyJ+VQguAhwjH2tJ39KzhiamfNuOktIf+9sec
CyNIczcOW2FFd419mfQ8XfVmDjF/1oanyGrK0KB2Ci00i1ljxE+mak7wsSr1qXWq+z4T4Zwu2vPI
k7Bpsy5M7SXZdELXn37/JyFEHMh6PgW2YsZvVEKBaJsnmg7r1BuKfS2zIlAVOrOoYPMCgaJ6VJRC
rEfLi5hVPJeyjX+lqzwTct1UWXSouu4VL0Yw9l63HdXqMHkJbWSrXfvKSi4Z8ASLVXrKePQs5y7x
NUdWGyUznjG+f3WLTDc9S6OUGefeSj9BfnD5JqQ4+LkDMTMm7dEDOKhmaC5tEiEme1gxFVNWhj4a
YVnN07abhnqVdKx8MNdsVIUHf+ek+mZB1OITqYhWYJid89RdIjyat8dnteYD8pkViUFK3aRslJI+
irMsRqsbaTtvwf60mNHBs6iQGKg82JnrQN0a9J3t1eJYtoidvDjVt12RV75Bs331UqVaN1qpBM5E
BdPXLVqlSdlNeYpIpMhNfzCGetMWhXeIIZD9b0rpf5LEI/u2HToO3VExzpia/U92xTJujLJHDxH8
FjmSH/QsLJR2henFJ12YJsrZroBZxMty5+IwG0t1QK6jnXXzFcya8MXUR2tvGeqD7g1oMJvq9PsP
UA+Ns6QnjW3jcU4nPxJ6dCG3mMt801O2UeNt0eHam2VEG0bR65zIBstWM9lwoTZ4/f2IY6hbOHBB
w3yOKHF5bsfIvGZjU0pwUVVpqXeoldaytj6kEk+vdDGTmyNAS7ILVpASkUKG9Ym5rbzGbbryVOPd
W/Ro5w3Uhmmqqesi1oeg5sPtz5O3+LzD4+63+qm43c9m1hk8zES+inBfoJok40Kh4CjMyDh1Tdtd
xM+iBbE0X6vYRr9pDOnGMvIXxg3On1p42RcloZltdR6a6bGdzWw3jma61gsGfk7RT9e4puaIc/W9
qkbzo2LnrhEZYQRT1umvdXRTHS++2kMj1F2zfutqxZ9aM71ngNCu5TzZN+2Xs1eadFV1IkUPjlAd
gdduYP7gDyoVwWBl/bu9GnBc0mx0v5gtu8EixKGxeSz1PYSDeUZ27al9mHnAyGTv6WgY+8/aEjcc
ZrUZmIjBv9EOuaFBM9KzrY6c3ncJuqbOKiwgPRhZEuwfKA/eR8FZfrMCFAYbY26PfVnp+ipjJQ1Q
pnV9/BEGc83lWpreJy+wXplzk7BxH62wgdZD/SUijI3GM0XeN0Oldl/r5bxuutoO60b9GlMOcrMD
5lYBPzsAZVoo7opXbuLpPq2MzaiKx9mx5GvXtjuOqIw1bxLd7toA8n9TKPyidQj3cD54DBPbnlaz
Gs+OyJuHePQSmFem1V2LgUl+m7eb37+xQLd/dLMsaPks3UYS0Z1qjdkxVawHT8nRjRpWFSRjIzZ2
Mv36XTfDwytXvYI2Y3ya+G7r30aJhLLZ8AY1wFQ/8Z20t0qdBpysuAEqpQhSKM5eTGg4yAl004wr
2+SlLcb5fQTtiA1/3rWTbe4HVU9f9Ua5ybiOStIO1y6NtFOiKyFLkEfkVMmDM02I5kzEilLBMCjb
Yk2TUN8Vm8LAb5KUjvHEefylHrJF8gMkz3fjZtrI265+m9myHcrZS88TMvy0NO5dxShxXFkJk5xC
CQFEFAcYUps8WqKDXigfkaf8FQXxn4YEnNKvtuqqn/6fKQH/ABb4P4QSuPn//zVJwK/6Tn6U4Mf/
5BLc4AO3/+NPloDu/cEIn0GT7TgO9owbMeBPlgDAAO/mk3Rtx3BUNBV/YwkomvOHw0NBdx2gAbZl
37xCf8EE4A794amOani2qRuG4bnmv0MT+DOV+29GHez7luOgjsAn7hiqZlv/BLnuFIcZ4CBqRIwk
BdwMogtS7Myp2zfVGMGl+2JusGRDDGKyeB37kbiewjWwrCU61C0a2UHNuevcSdtZEPqiFQWG5h7M
myHmQCMn46BBBpI/uaVqmgdEpMa4hefX6lQqifiZUdklL9qku36ROP2j2hUpTgwj19FXpVXH+rPu
xkevhsV5Ep3btgGM19QNcEUt6RZ0IhYy6VpiOugd8qFALxynXZvuyFJDjtKlmJGkRtxclU4XJFZa
3QEmsdA9D+xowsWMkfq5mLqhF6bemIe2jiR1rVY5YEsnbsZfoz6Ir6FxlddWNRkNaLlMuRErNcle
DcbX1SUC+aqGS9ubUVhb5qxt0rLNf1HUzCgSWenkQcKusULjliPTy5MS1wJlFDRFpZkKqpQsZv0y
ZHn2oKeWkm5MHX0yAfANZzywMYi4XGkX1Wg3yZdK9bqjpedOjkURTzoKIc8YYQaxOfObOS/fvDFt
GMlnSrYgE+YyHtjwpvW7u8RO8cEwqCuOEmtH/SHdjjlbg8yz/LaaGlJpYLhDA66P79/Mz7knZ/CX
mHHm4rF00Q3uJqyyi09ADPtlUXpmPa+NoSHIjCJUN6+1ZkoNY0ri6G9SmzyLZpqjf42YQEu2Yimb
aTvLrHQuESIP1Co5kX39cyG76ouRaspbNZCB4hfkoSFws5rkOdWSfhthXGaUX0+gvMw8wStnIYYd
UJktkneTKYZ2YiuaxzSYWrO2sOM8SA9tvO8mTvwSd6b9SwF99r3ExIBveSMoknjBVXGJxo4VCZ1G
CvXG0h3KqzxDrIwEVoOJU9JVuHo2S7/tmq7APenUj6YVi+5kTxrWrcbpYxGCd+zds1poJj21bfbu
2p1N75HgQ1A8U6ON5gN+TZJ6PNhh8wvlnTLmwaSg5AkaRiUmPE3DhQGXTXNLK5y44yYiwV3sB8O2
3Oe0HaMxUJuyEIccvOlrqfap82V0o5Xsq1iU2VNh/eaA4rMsDxNGg28c35rBukGfyiXy51jJo20p
ZFv/ZHGdZueObDVrpXsKGhsjr0XFNHC2npZZx9RewaH9UOaqe9OYZOD4GWajyQKr7zHGzphYi80M
XC87Kt3Y8oR2OMa2cwGK6iBk14lNVgzQL3G3V24ToGCTwwYpeWRsZns0LURtcT9eymEu5YMNraDY
Notpp4du7Opq6zrs5rjbutmgdY3YzoeJsNxlN3gEGL+bBQfXTjVqKJjYGNAhFsjWfkFdS4ovYfVC
vTqMrtlMwUMV2d3Ys8k+RPOIl6Tkuy1vSiuUCHZvOrvFahxklsGiNXOJryA13DeqmRIkLhEqMYJg
M1aEgp6MGnk/W2l6Z2pgmraLsOt3ppZS7LO4hGrKzlPqK8S+XbXivhfbaM5TSsC5J4gs8aUuMJei
riWycK4mg0mqHGPbZ6JInwjrWUZ7lQoCVVukKESJSlnXYR4lavXQqJAvkbe24wPL7kq5osioQTH1
QMJYKKWiW9sRuyQaSNd8sTsb3xFATj3ayE6vlGM7JCb6f4rYOZysCOucp1YzoRs3B922cOdInEzH
bW8NBx6/LXV4NayJN3MX0DlzHcm95VRjE305BfetgxQVPZzqbqelxvT9YMmRiDUWa/MCh4kKKhrs
wKSNa+81HIDDU5kWSntseylBv8RlxCvQ2vY1UtKlDRqpGyJEDQOwCooTd4PlYd3BOYrUyHfUYqDH
Jvpx9iFQKveFdKYHeHPskspkttMgntM8CaBb6Ux2NLtGBN+1KC4acHRvo2hG9n6KmvbHqGqtF7XT
zEfVjGFltpED5pV9ElhxjeiilY5wtPbnVCFeknUZvSLeDagWN0PQDfLc1+aWEV+lrB3VSk2uPfYE
vOOxvTjhIB0O7i6aZUlkXqsmJ7nAKgvtpgHm+7vW+E/XZP+Xqi1L04ky/NcF164rvv+r+vmv08c/
AJy0P/+/P8suxfwDfhMcJh6RsJJwVEMJ+rPu4ksuqArNg+zEmIoi62+FF+QnbOkaIAvYTrjDb0kW
f9VdfEll6sNy0IJEY9v/HsTpH/MsLdNRVdUDKGO7PBvAKPFz/p5RhIBAYVcRK37BKktaLy4EnTiu
fLa1/9uA4X/4URptEp0elwK7yi0V4O9wSIOu9NDI+VFSKQ6G1PCJ9pxFnnmNZ2BMqTikVbZpJUvo
KX7OGvPhBg8XkxLSUh40INEybn95jfqNcANoMVAZU9k2xrJr8/zg1Nm1VjJ46NXFZvX0d2/s/8C6
Mn+TpP5Wnf6+UAzxDaYjLDEs9ze/4e9++6UWcoI9EeHXHPvQVbTLMMXYPRdoUglr2rIJQKIezQtP
MsQ+zSrF8QPu5Apm817qB0zNCHsMJByYbfNk7b6bw6Sw0I2BFwJkVnocK6pbbxNn2VkoOW05bwuF
AWB9XzjZEGjqGGa6kmFN6v0W6IWvzuXM1HxGbJ28y7LRAFwwy3Dq5ICVc40F80CreyWgHhKD/Y4L
EXJ4cj8L5keje0ioqXxwSqFTA+vVGhsTi4L4X86V3xftfgaRHECbwLyL+QtYITss45tyEYifmhyc
RHnwwOd0poPCWp7aGcsXlvSL3nQtHFk8ORq45dZzPuCsgrA2gVnHGOCLlCwlbTrF1YzUDv+kyvzM
iN9sdtwABwietJsDaxzEDfGuL5N1xpTFi2WojujzNZtpadLtxzG6Y0y6KiMz9qdF2wl3hDMGLt/R
j4qRXdkQ3zFM2wLfWmGjOheyYI9eXcq53moVrlSQHyveZ5gEabLx2vzAJjRE1vUBfHvLxDUUQ/IY
Tcx6qkgPq+59BPvHFVS/XSQflbNK+uyeadxG8yYeIUCnEkTDcbKbhP6A0/GcFfQkFmplZgyR6K94
Ps6aCocRKciCo7bo7EOzxCEDrA8sM3d1XN2T0MQ2fFeyvM/09FrnvKJesgePqvg+8tjZ2vKSJvAq
iRXdlo3+Hk3eMQdzIk3tGMOv9amWeOos86lhF21YJ1GkpV+200rLBrb6sS5QlRABAvvbr4dWDdAo
vMyjSP3R5llPVswnDNCH2LbvkYJK/mHLzHMsDL/HOePO7TkykCkIONcBx0u81mMWgZ46AbsdIAvL
2xRMIIRYun5jRQPIYYDkMEnqaJPm5NpCiCpWhV5Va1bqgSJyvjNn587OqnUb9Ywvmv5t7uIvUO5x
tvy0tRe0sXzolNTcmMtLM6MW7GMs9WMzv9m9iwIE6laasc5hIs5oliUpc6iwvN2hXmosPru5ZN1m
TN+xqxz1onzpS+vg9do7+k3kRXF9FgC2/SkQXnN2y3SjZnwgCCth2qbc4fg6O7P9HrFWwGwDXH3A
VW/pDD31IguGKj/UMnqtEq6EKutX2wTmqXuPBE9selGcTEI2gkrnNi9d94Fi6LmNspWr118J3PCl
e6vc6Jo54jLM2YFU+7BiRTxr02oS2BmxQNbWjj0h/GnrY6rz5zbx7twkfY4heo2AQy1kR7HbvXoG
YoeKpddNeVz10Vaoyh35rj+FrvyMzRJCL9sPdfoMV//ecvKrk1kftllieKIW8Ru1oP3M3Y/+Zt3y
nMNimB80Il9zWew7zf1uZYOb1fpwTPBZKK0T/ZiJ/Eoywq+5ZXbq6HeRaLdarO7U3DkU7kALWrw0
jJcse1uM+bNCJQ0wJL8gtRmK+sH1tF0795uYjPS5HE46LA6HCXrH/beMRB04xqaotQWYeH6oxnjn
dcUlz5utHXXXYb7AZakw6fC5wyC9bvp4V8FX6rv0yazECoIMOzqsSFK5OrJ/5WD/GPqcOizQCJRQ
+F1drdtjR7uisFk3S341u+Tettsdu56jSKl6GxBJQmQH+Pgbavcz1tt3WBzhHLVb3BwrkDpPJJfs
XfpdCZe6r5M7xcteus/CAHPSM+YDLNSf8NTtnTbfxIbF/EZZlQtWQXyooQF0r4FCFTSevUkZ7BM5
In03te9a5BS0BPW5beoz3dehhqox2NNNhul8zLr6J97uP13D/X83V7slIf7rMi9IPn79/Uzt9q//
mqlRikFatCCNGR40zdtX/pqpGX8wxTIdj3rBMygYmMP9xefU+RKVlu3C/NF1i1Li/5V2zh/sXVTb
g1QD+OhWN/47EzWwUbfq7W9FC2M026HCA/WpqS7QQvefRmoQYAez0Wx6if5AUcXnLRv2QlcepXSf
R/SDEPK+kRcforEKmSeg+3fcTdKu9H5oz0oVbTz2tJcZc3gUtfnqlUQEvi7w8ylFdGyqF3tQB/Tp
+wHyZzCpONDavESRjVkTdP0uBxq7NRhVr+D4Cr+FG1LdTsEkbUjiUUy+7fgK7pfZh/MFoPkyz4O1
WlwOV63o1norEKp07HHMxOY7V8e0622IVxG+zDHdFuArBhT8e7OW2y736ChFlgd1tHUSjGpt3BN7
YNp+txBmEQPYH7wY9AaDlFhzQjtFFAC+ImfW4dx3HcgFBhF7VWibfjSwcNcaotdk2WtNdvbiRKXn
c15Fwo3uYu7xM0X2q8GcgiVHQZ5r6CjEwl8WNlnqVNq7VCl+yh0BJC4ryXLbW8kvFK1IMTQyhnJ5
wDT/i3UkdVdT/4rqT8JkYAOJXK6synoW8/JJ0pIqiju3yL46LRuD3OAyL4px0YEXkI6C2SqawwUF
AV00flO0uFERxWzY6p1rFe96oz4kVW7gDtevJZEASPW+E93ZuV56yB33kLY4Ahhnhmls5Y+Z3vqJ
y+Wespa9tMG46naN8G5uenKB6qpkH6ooH2Vm4nXUDwNkjoMLWpRQheQ+7YqfeBq33qysDS39saIo
DewJBzA5ZHftvDQ+Gy1n7UxF2Nj5Onb6Cwt32NhK8VlR/4Ym9ECgmliTbZjTVGp+qmUJSS4ug+BJ
oVwT+8jQYIQ17APn2cZ4SrqDS9RSOnevkBGeezk/LzKmqa6RIU3DiyGZZnai/Dbn9ImJqx3EvTwk
U74Ge4sIUGXvKzOY6LkRKI0EUWblN8UlAJeYVCOd2+7M/NuP8vyJpJ9xZcn4jFpzE3V04yOUH+fG
CpQuVi9lctutPY4XUzbPuPfs3ah4OyKPmjWu5J1WoCAkgClwOi401lqyb7Bu2PVz30pKZrDiMf07
eKiCgZd8rzyiCRo9O6JPxlu+8Nsa9lNr4Pkr0GVO6g32mDbvvA2fhZkkvp45rzDgt0M+vTajsvhF
qjx37M/XfcZKuUsU3shOYo6d7F9TvZxrIDhrbbHuMfNcoGNPfq3rx7J7t4alDtTB+QbU4tej1wdJ
zXbPKtW9LGFKJ5F4Suz4057U1ajSnsxUSK33NJjiEkOmBLyhw52xP4tEO5W18yDyvuKOay+mU/tZ
J77jwkLEGx8IkLpk83CFjfgQS4UGq67oaNKwK1OE9dBe50MfD+NGE8N7bSJX6HtxHXrvI3fHQ7tU
F1hT56prm73hlE8WtcU0Y14ouB97YQ18cJIjkR+39I7uwmx455EBsSlGG6Xmuplkvp2E2I5Dbvn6
ZO+yRAnxf0R+npDu4PGukoDW7m3O3WDRs3un1jRfR4z1+z9K94Q8OcCmYoe3H91XHS9PstouZvtr
7hkpI2yYGIn5BgYhzF3NK5aMC+8/ZpBThfyGZCIGr/quU/o7m9oHXE792VuIIACYn/SeUjtXEfRl
OpIivKlR8mQzH9uiqtDHdKUMelg0+rer8qGvqoV5ZrJ1dBDyYyq2KsM8SvKx2STd7Qer+6q3vqWG
E9OgB2IC+SDU5gKN+GnQO9vPsTn4RsJ5lpnDGYXcnkSXTa5r0BG9BBnmTOpuVD3OrnOsFtwUWtN9
xinrYLD1YDWWVT8m30IqjySDocExl6BPq/vRKHdJhGfzczFI4UJMyfWIuY9cZn6t9lXNdMbRb0Ss
yyI5L346gxF3WZVPBSp+HV8Son/nDSx8og1UalWyi/rmnvi58xCOAs4IEeIbCZQNgb2DWqu99Ev8
5WkS1oq7HJtSz29izKtTq8U60QQTuPFstdbJ9g7N5DDLL0+ak75nhNI1pZes5pqdj0vqwm7IARcO
nkmHn4h7zCGvTQpCzJqOSZ/+eGq+ixamsqKWtJDsdQo8VxqTjC6/8LtFfFvl5NrGcbqRb6UC3dWa
+ozHWfok0ez42TJmNNogX7q7xSqfMvLgAnJiiCYEDqaa5Xy0EgNLBjsWNa53ZVrp586L92Nc7VVn
eEZIElpQghbyBmFS+DjgjmXWljdPKKY/pvOj58kg0vXnZTaui5RPlZre1zfvqdeRPxfNwWzJtZj0
55IUYsAyhzR6yHgkwLGo6Wo5QpFvbVv3W0uIR0T8s2oIN4P/x7SzKvaOQz8kYMj6xAI8x5NFE6dK
v5P5UyfbHtVi2a3KRJe+OtRPaDmP3ZC9LWZHpoC9baVzsaSkLh+Np8lC1+sN5Wc7pUfyFqB3oP+x
9PQFq9CZ1fKqVjV+Zc8Ie/e7lLT9epySqDYByNHrZqcs+F0y4tcyCfvTixgLFPq7qGxmpLOpcuAO
fcdnRhnAvD0xI43Wo2xEoMkadWtJ4liXFs0rppqYN5MFu3YBz7FN0nugsOCGBnVZxePU+cuMzH7A
JxDaEJn3i7DU/RRn+nqQ/b0zMFFo1eKzmWoeqh7zmgi1436pIc+5zo12zXNWCAL1nIWMNiSJL5oi
NY547wsbNGke7SwJM4T71tJRRwURQGjYb2J5Gt+6fxBlOaK3uPmsWZK6wRCw8oJfPItLzTID7dms
hgCVEOmoxxGjkBNRyiD7TpsB3IuVhJnyLti+hZaCIqKf8hErdvnIQZxuligK7Vmo2IOAVIzKfJU4
ssFRyvXo2V8DsotVW00P85N+k7MBtW382sBiamrxXkXCp2u05qDNtqgdDnkO/zOmngiEUeNRropg
XuSPUXXfN6UqiJR2y6u0N1ERPxW9eu923PBFUxqMmgZmH2nHSHsilkRme1PQodXAEdD2LD5NYrWq
a4BfSaoRv6V51rqtZzS0yYol80ozigdsgokFQ0EdnsZ6UeFCV8QV4oEPsu7VyqbuVikyoYKNgeqZ
W04aobCFtdFynh9VeZv5O2AOqSKBWkGTsaGdDMn9YDU5N5yPpfS+zfnYZqYHcyzFjexOFfFHOWmE
aeonPJJ7W9w7Sxua7oNZ92edLKo1ZKKv2s0DSr7jzRurAbW4vXPVxCrUfWm56rzJIJn1Zpc2iOQK
r93Gjgxbtbwz5+Ux4qGXNv3WFMa5cbgRIu1S6wUzoJhtkTuZDx06XaqA9zo2vtUG3M90NQ0Zdj3H
fM2uLxvUmXc1WjPpWQ0p/lTNOOhZ8TIW+oYUz0+gGgeZaFeyJr7Uqt9WXnxFbAfHhTBFoJU+kVP3
TU83P7cWlJf7GQuTJ0xeVSKf2qpIgUIOn8sIuMh5jPLsVgRWB+Gpd2DaiIVclreyZcqVRc6xiOwQ
f9A+nw2GmTWDndsb0JPG2Nfzx1wnGwyRm1zNvxWvV3wBFb70uI0KhZAZpK5B0preSiAFwgEEEqRd
bq2KpUahWypPaI1Y4aVqwOtSw7KtjqKTP0qXaFtkb6vJm38UoNSaI168SGM84Iw5Rp/yXtOumRX/
mrzdaJc/kUzKm7r2xMqQwJHhMAzTRSt4kGHcqikpoxpOAXZqh6VwdlWq9FXR4qMaL+StLOU2iR0d
MsKnYcZVWLkZoxbb2gBdEJiD53IdwYtDBw1RKHHgATJrVJblcbS0Kyzf1q+tcW+ybF4X4/e4lNnO
6K2WWVJCPiuYHFi9vmd5yxau2iXt85PVplB87HXek2Vn5jt76rT9qHov5ZSves0dqOW6hwZaiGLD
mFMED4NEDpB9yQBNF56+g5bdLSWGU8d6aRZaLu5txtBmss9bde32zTkN6A7PY07+V5yO2zEBFplV
G0CQOwNIQABy7xn41aPhyV8y1vfwqa9TidCdpw6/1O1Ou/WAw+R7+fI0xdpRI+5RmftdK+NvzX22
R+bQHjtTneOeypLxWsQx3EY5biJQR9mvWIuBBgnGiyWO8L727kc4Vk0nHmG77JNmIX9lHTM7i8bl
E40rE1WaGVrQzzGteY3R8t88ndlS60rTbZ9IEeqbW8uWewPGNs2Ngg0L9W1JKklP/w/xnTg3BF6w
MNhSVVbmnGMWazdK6ZibYMNCao+OQsVL9S8l0X0uMoRV4drM3EO28NkLYearZpg+ypgrNFK1X7wb
8dZVKX2rdI/TB3YMaWUoWdXDVNvBBGbZLOZbnZX/UNxV9Cy9AFH/qh1J75kBrI7DTS8q7JZZcvW8
4bkKtaMxDNB0hvY09cWJ/L4C2+Wht5UGGqlxABlvQTLM4rXudrcU8xbCNLYkj8omchfPnjkFpkg2
IQo2+HcfmZLulZGlosR11OAPcvL+V6XOnsbJWduyfbJBC/qTOIpEfZNk5GKCTAIWYkreeT44dvwP
OeM5MtGuy8xZxQ3wzqyWQV9YSNMc+frTQW9aZQtE18uvGY2JVWKzA4YAWkGqPA2t2qyJCuNSjacD
csyr0ak7gdLBV9y72l9mU90xLP/MywQEGyRSMgwHDnDGwIyqe88EkKG6N47W5DQ+IYYBMc6+KaZd
63mPOsmJ8tVwDzviIDrjzcqocRBpNIjzUpIJZjW7Ehb1RX5kzIPYp/Gu0QyEF5vJZTWjgY7p9TyW
LXF3RfuD4fj2IjXt31hK5igOdmlZAaWpjgKX0IaMzJY/MKRxrLEsZAUwlLg0/bwcjdXSpm9TeRuo
tHZlmpwqvTU27DuMe3L1Klsn3zZ1+hqPircq4plDyETohWaBaM0tciybSzY7N61C7x23i2s8e3Wr
VIOgwWXh2i+mW37PYgl+pBRZ+LBPZVwUQewuXX+yeehOnZS2+VCLI+frkXTmcFW7wIR1kzZJTERC
OXCq81RE9I0xXke9P46WtqoqxnN5q9fBgCrALfvxMg/G+zSFJwGni5y98hWxGBzHUdLmhP+q98BH
w/Cza9JkS8lEETqPPT4gHxnIdEAoX6w0TdqHUo6H2pASkQyg7xbBsF4+mzMnuSZ5Q+mxynv0qMxF
f+mz/KB5T9nOb8qc/1Tx/JAh/HKvDpp+1gJVusQz1VFQjoAqBk5rYdngk6Rbvayr+yiQWvOPpEoV
ByynYwpD4iDs+dme9SfHw4Bl4ADw84TtkmM2MgfW2FHO4TYkM5AYiZrcdJnQVT4V1MsnFEf86UP3
oyLJWaPOb4C0Gj64PTg08Qw53WkARaXa61wV47p37F/D3kftWBzicNdSZyAEshoKu1VblXRQivyG
xkBsSv4oq/rXIi4/4H9QmR2yOzdsJ+SEoaZpt1EOo7RtyVXtlOZAuwFafLZJbWgXEB6JcZTrKhSg
syzVdzHoPqN0CLd2WnI0bT0WGWLM/F4Ig9Ul8m4JG38SfsDLG3dDCU6rVNa51LBElcUmVuv3YkoV
hG/GUnLEX3OUrzuExUuxuSUkMchZDHiJ0afqFsOLmLFo4aiBBLlIFNAv6KVhpzbqu1k+OPNwoIzI
y4L6fpmBiuVYlSctv8djF7QYz0ll8NG2wTjQ9BoChcqsaLEdpoD10HzfsTYvbQ79HRPmZ6Z4l8kr
cRxUVwnBsmofZVa+JSwfGUd6DuaSpclQ/lm9mWzMTKeaK1NEWgy6WSo12PlT85u2mI2pzELcc6AC
RjM+JgU5qSWX1zy6X0mmIbIxhrWwxmsae6pftoVvA2dhJXxNZXjzlHLxiFaf4lHXC/6vA8IBKp2Z
g+ZQiE+0LVK5NkTH/jqDsjNL878sKt+nDmaEZdloyCzFhc6IlZAN1lkNRrgDdKNzyTG1SnN5dYe5
Cyo5WEwo+zcpwn3npC8EJ0O7mJtfU4x3NYzZ10beuaimGFbVs2oUJ51yCpT8j6deHfoldaj4BNU/
NQh4tjZLN6CKC7RMROyFPfteVl6mwV1Lj+YotdZhGpMPOSkXTkzzGtPpiUyZNw8NNs2w8ak1vH/0
pz7UnN5VnRdkXwKKAEcnzkrGXZaqCiaFXnJCDOuDQfk01ek/N313iDNGhsLmaTSL5zd7qpT6UHRV
RXJNuCfcFRNGrL/rUX2ljL+LvvVZT2/F5D6axjnHhCtbSfNa6+7n7O6mSfvkAPFLZkLsN4m3K1X7
CVkR5MzmSf0NTZEDQoislcV0lHPzrxcj5yttsfQ9C9/Qs/8Qtn+KenzOuHZtSQQhk8MtAAc46uP0
brJarywxvUwt9Xtj0WwLk99Kc5HEO5CVK6e5irzdeV7irpMx/NbrcaOEAwGUZrUBx/mCHnOPNzI+
KWCJ4li7FA6RBqOrPnqRXyqq6sgjH370CnU9zVf8H+4arMI7Rx1zqwF+GVuy5afiRQU+gy7ukjhU
tgm5krhvpxA+RWiX3lrpIp9Qyobaq/PbubN94XpIqWz3CDDdXBMkyIiw0X+0AUb6KGB2pzl/uJmu
Z1JWryR+/OcpLl0v7SLCBTvbpvx17BD0KUHKIT9X5Pwy9Z9pVOwE8D+YgPVnQch0M332CqOr3gy/
xIzrIYEBXrSg6nJ7uNYWhxlnTN70NFFWoFAI3/A6ugI2xgQYnGOyliFYHK2yfDyfwDolQAy9M6Cm
Rg20mmcciUU0YC8U/zGIf+notySDtpFZCBpaj76S0rwRKERJz9xQOATUNFg1o+jbdPLabzkyQTK9
5wq3DLNAzTdoTgH7OU0uDM/KqH7Ige58WZdPGr9v17QHlofE1weE/qGo/82Dq6+1FsUFFzEdG+eo
uiyzBqVALodnA5kvHeSzivsXanf0YdaQKxZdhddTu1buFy5W/qwuPubewXZq5LEpZjQRTffwX0/U
MGmu5nYc2PGiYdgwP8d3QgmRJ4ANvXOK3Jjuq/Ot1orAZW6izBjZ7aFNs0+6dNrDCPHxcBUoiXXM
zkuG4cmNugyDQ3jO6+F5cNMgH1sw0BwlMS1zRHdl/wSaoFc/uSDU18pID2MP7WdqtM/IdSp4GeMn
nBDKKulechvgh1Owss+ajjMPX3JoPQaddz+UiQ+WnH3ULGDd0nCKvXlrWEZxAISxcUlVnBQhOCqE
Z1erLplNXgVxZ37v2XRJPFqxvGZGVADrhIRZoQVxi56LKTpXirHO5xj2Q/GDrmYV14Q5Smf+stM3
IzGelabT1qkzH9tygsiafS1ddAtX7UrVIJlWiGIb+12Nwm8j0wZoTNov+VzU7VlCL644qRwdjUL/
mWRGF8AkSzchAELkU6DhZgQ7blxsQfevGQdfCgl0hWPRSOgtKgrrLEcn9JGz5nQ3UOrVs3EgltP0
pyTdi9ABE11CAhd44XAjT2usEEtg4stAbeFH+bTVPfN74m1unI8mROXnFF2xq6voCa0JSXuvDMnX
up5+1ZhriI4gD7WjOWKk43/o2bFG46hA+kcaAYJa2sUYpch1G0Yb83jV/TSzVa9JYc8QB/9XQ+4M
Qgv2jekpu3lML40WnmfTlVvISz/hdXmXCL+hjUfI/DpTvW8VO0rViGilFuF3bYslkwYLuNn8WuRL
+UYz/Zo9ltQwjc9z2gWpF77mhv0GOReqRL5X7TKEVZ2zG1fVHSOehyvScP2qsp6T5fVo475fq/qn
ahsfdWu8xwRIL8ZcouqS2Vu3ynxlR0GMoAUpMA8OdMOG5jRiHyflWOU8ejzMXCYcTzpICit4F4GH
YH7drGidqriRYsz8TDUFU03iuHehrG+jypuES2qy1cw3wBatDDcpkWc0G6uXgpIsWg9W9aug3k/w
IBGZ3mxyU2xpNTLmU3FoRcZe1znL1FZLVVDi2A4FTsjODool1BTh04Vj/xgUxnQN4bSsFkm0VXjV
TmzMMr4qRqJSBqVLQxtwaqLvdYfs6CqLTFj6Z0e2yb5tSzoktPqjemQYGDbYEJeHi493rn77EV1v
OVXXpFS+otawd50mrgICRE9Qcm+/S+SwvpvAgUWw8YxJITsUpo7jF4qEXXsval7o9Ga9mHYyTRnb
ydTtTD8ddBIbA2yB/DvmqL4aes4EvZaZe63WN8iT6Zum7BiIrz90hYbkmLTPbRdWCFPOFRQwJNXU
NCFLnCYslXqxWGeC0tOtmallMZQQANrPpkK5nU2fLoXf1rH11B94TUgUV/3egEDiiuVUDt9EJaYI
gnP+TJr2kqkV6EWNLLEm3XGKNKZh3q8cML8bxDgxcrX3nQGMBNcHViwz8ae28F6hkJPs1hb2Gn7G
pQNeLCd8bkp7jlL1lJK47uoY/aoxvI6qHR0iTtHE/fJmN/EFDUamC4RK0FS3ngpUIJ/ifVLT9Zai
BxjRmBtDC0QE2JqcZC69LnSXXzsNrJDTPwvwnotWbNLBuhqh6gaREZ3AH9PPpNSm8c4FR2dvJcwy
vczEGPhNZrp+2Hn51sm999BzwdMxcDQa8p+yuuUQndRJMJrRdwyobmWXWr4mwgkVYVeUe1VPKWXj
FOWfml4Y9WwSwigus3jRe+m9NOjVX+J5BPoTEr3S1vzaRfXbCm++grlKDlKKxQX/4tUWpmLMInXd
Reeuis5lpbzRo3wnIgOlUOZ8tSDuDvXyofR6czv1HLZz61+vzUUwZe16ajXWT0LmAJ9uwgjA1SyU
M5AKjnclqARZ6d2xGqueJ+QzmTsQTLLui+IhKnr9UBElsDPjnnPTRLfLohBX6BakfRLLVY71M9AM
+azU+zYUzmGI2XncfHxSgfD4s6F/TsgPn3vZN6s+c+FWVEUTqLS40yq7hwiWSPY9EVzzsEPkjxnB
NLdBN7Q18483cExD4OZtdzBcBpguG98QMkntoZedldw2dty75aaU2uuENd3T6boMI5NKN30rIqVl
1j2Bksk+xqlYy8hkdIF/98x5qj3GERCeTnlWCIVwY+JJy3Qo9zDqX+USECM5cG0cTc5PZsgKSkQA
xlmvsC4l6WwAHBHt/T10U1Kx3Sm2/YINj6Tzyd7HKoKB5ZFj9N3T32d5WU57rSGWIpf4PKxh4PjJ
UaqiLOC+F1cvFUezatOnPkVna+vzBawhB7ieXqhRz/4SkpKVvIhFj0bBjVDdwVBNtrHZ9xz2vUNk
iABl2yvzbYWbJe93dkZTsWDTWxMgxxT6u7H1YW9igwoMvZabSDq8noQvb5KyPnc54i1DtcYN0KBr
LRiPGSFN3lktv1wCjIIyCZO9ZocbL3bDczaZcOJ1CAy9PgFXX6wKHqk+IYfRriHwvlfNbUVPmq4M
tNou71n565w/GwY2mzzmuTwtDuCUQa7KhRnvYIwXM9yiiM0dG/nKGoKSxFpOye4rV3O8zjymBKHG
GUUTPYlmy+Wk6+JnqCUi1VbA0zfZrxlPw1vBtsPL2nKm9+0+3vJ2vqht7TyVloFpNlQwRVO6LJaX
fdZTT3YIM/OB1jWAAw9nUCf3VMHOi2BDGefogrDoAGI8ean5vZ9smEzT0tVmXvhkuQajYWcBVLcN
YkV4jF6HXXnQ3wzXLvklNo7eamQhNKfQ5gDIibHbJZDObl70AYBY3BuyGxhrj0+NSwsr896FmKA8
J4Qzi+oLR5Ckq9EqDP+c7K2P8BxDQ2AdrrPPEMrhkRTBOBBd+abE+ZtSe5SAPTmBDAEVRiXssYXt
7FsErttIrWD75uQHQAHbKyKtT3+PlFSPnhuAQ8g8lCboYwsP6/IhdwmSgJik0omORz9HfQrORCko
Cc0sYNSbbnozUzdTjxMoL2rSyErHg+FPgce8G0gILPRBMU6shEeiPi5dncxr/gZ4bbVE8FI02mYY
mHq5NGROnszpuntfdSd+sWMRIEPVEbZyy1htQKdsPGB0gBts5EEjzR0XenMrM+tXJo2x0e3qB2vf
mUSI8NFU/X8Mq5VDWjExHFqPgBexiSMhjnBd/gtrGEm4zk1fV2IZxKBGkqpC6pJZd5r80g8yrcZs
rEEuM6WBX8f6TMr8HEn93gp355goseu/Y6UoTpnKcTUvhD9Onbe241jsstwAUE3oOZv1DhEKy6FV
JD40OXs1J2q0STOa3TnBM7rZXd0EyIGXOEt3x7yXrv2fGaoveUqLP8wnBAF6tQF29t08lFr9iDrn
UxcuMi+reebFo71ANhneldWgcwKtJoBUhZqkQYniCD2OtaH8XoTjXb9TsP0hWiwvedhc9Kw0Aj1s
5ImGtvCREK9JyzqYc9yiYIVhQpoRsiYkFE4CTOPS2Erhy4oNPG19EP4b1ZPJrueEIZCJ+tCAsb2Q
VbEVnk3TNUPIwU1MwxYEWAlFlLAaarfwbSqJQsvcE/kJaHzlTdr0A3uNHTgHGAGfqAi4x7ktCVjC
9TP7RTk+mXF3jdLxabRKe6UdWach5XcJQ2vzngiCTyJ3PExtflSchg44E2Xw0uE5mos9Mh7hW82Q
kW5X3QmY2CXltIvxxj3Rq36dC+M6liFG99l47Ww9X8/1RsTjvUJppzmIqO1B38cWyXiWeEti/SPK
dOKOSBZqmJTYRVLskbBlvosvPcAU9FYN7gvhNKtOGNrebMcXrRO3OXQV+AHKR9FiF2yl+z522hdC
/VfZyXeGvvco2tNLUJBvV1djdD2YXsAbU605MDrrt06Xmb6M3lVVtFfcmm89qe4sAcytDOONMYhM
pLKRBniCmEH6QSi8p6YxBma70AfKlsnUmA6nfh7bnd6RtzaNeAfRoIxrtDPjc696/6FzH7AvWO0p
GtCGEO1GKoJoho1rHaeiccgKUxiCVjSxC1xzKzgQ/1JLcQ62lv2i1/iuHApDncHIYLYbYYXNbZgq
lGdjfOWJStSBS2qPqN6XWXbZD+Nx0LmZQOXSXNLid6Wd3h0dTcrK+e6r+b92yNtj1drdVp1oOGsE
GMLmcN+FajSEaOjulvDujwb5uF9qkOfcsnhVEUGfWpuCtGYKG0SD7m1tpUs2fW4WG6XMfoCdtSuB
TYYZGik5Zk9ehU5LmCQNjfErharMbIQCo/mu5SxPUyi6K89PPQ61BcvvVrfjwTeoev04nzYY68KV
QcEGy67ZQtcGqIjNq2/kdhogRMtxWmq6CELetB1ihtJjZSEVsLNnsEgMR/WofYUcSwpP1V7NeX4b
I0uQ2sxyjMER3ZKuBmapGEdsfMZKdWgUN964G7X+wVgikFlJDNRMkUoi4X4I+6uhzO1BFs0JeXN0
ipu0I8NzubDVfp+zD6VpLp6VxAO+Zn4Ppn0sR07WRc9931vVmQWe4sotT5RsJTptYHlNw96LQoZ+
7LhKHFKYrMR6SORS9FEyy7fD+WTP0BsHjdxdRphtZlvsASlN13i0zn8fFOqoMzUXxTcLz24Kn2Oc
0y8FyRPXGJ0BhpPpPbMMcan78k3n/Oe08cMzPAYnsrxkDTFLxDDGGB3y+ozO/JaoyKW0oYl2WVsq
z2g7/sGLKI+gZMnyMCF6CEf5tCixIRZRrrX90aWFCldf2SMalr5hC3NfSWYxzscczS4chnY1Sfvs
FB9KSUpLy9mCOOqMU0VtYMOJ4gAfMXJ1bYYdnF06a0n2EO9onEik4JXoe0BzqHbKjaMKGt8ZrSdA
o1sDy9CG3jRj54napjeal9Rj0iQaQlnZHWXL5GuoymNRuM2mw5vAqe3hjs7vIjXalp596FK7C/rB
Jpcry/2BlIVtTIh2VCS7CapW2iFmb91HTTWHuo8q0q32lmocZVs5TyJ7UyqQIrNkiVM+3JAFZ5ie
JFSjhniPQOQVl6kqjpqSXvtoRjJAAGBpDj1gJOeRWWRnWnX96uXKk24Dxmwszk0gDZA30L5JJgd0
OeRTYNxEaLkcVTGuC2Z5QOjkTKVnOepP1xiHfgg59muo8A1dCclG6W9QzcfATTnVo15hy/Fce82+
WTKeTM8ZOpQtXXuO56hX1yJJ2/VcQpQlWuUNfDNRWBxuDTJquZqt71RyLlXDHdEM7ikLrT253+E2
DZgEcHPY4DbUeNwbSHHdiOxBKHzoFDGalhpta24Qn0lHiFIaBKF0tU/PwsMyO7Rm0pZVPYzxKY3J
MK7RO0NfZ3pFMqz3DUi8YA3O0cE65QeTBcr0ks49sG/Yn5q5GzsX0BF4fDrbx1rGa5GDdFQdsMS5
TTYOQx9zL4diP0WgqAbd+eHs0q5GYykjOsKzyhLpbsu6GXfYaNJ6kITjoR8u5HCsWLscy69w466c
Gh/GTPBIEOnzjRHnuq/LZgPNgWwhYaQwBPL3RAzFZnSse6Y1iPBgiKWoAzeDkBjqE6d5SqRxN5so
283oFvGXwPMZGQ+gYMqbNtqGSvZcWEiOY8VRWHu5JbMFRVN5bdDGmljF1Vg8K1QeHkKLPVcDiT2u
HT6gmJ4MiQoil2iAwEi+lilc77CytKdpTrUnByatBWloraKjXBmDlgCUFMkxpETaldMQiMwAv+wZ
L6AY+3OiYz8h9jUYU3JNKg2goTORZIhv8+Cw9cShSZhYNzyQj/PuVVg9ZgbJF7aSfkO3kJUCAGun
jdGLmrThaWBoltMoOGsQAdcwGLaqNpmrRhEdJpP60hd0ACZV0YI6bO5/jagkK27a2LE4ULf3B88b
m+3AdU4tuSjjNcDDeW+n+zZBBjM706HKCB7/+8xqs//3Wcx/cMG85CVqHIt2raXCQZWp+Zy31nBr
Q5WFv24VogwyLsVO6R9ZQ4ubuWpypmkwPOou5NzpTM8OQM8H54aZGVcYKfLmhIQRobA50C1fi5Sh
kiCGcoXj2T7T//8u50LePVlcM5GbW0/OJGC1H1UeVw84HfMuSum90dwsHxgPbDh3yGxTj3BrrwQm
JHCbB0M+UZobAJ+7ccET9Ci7e1OfA8OZ5QO9fLquMqlux5FFYvknOKQ02TlBFCPl9xQCpvK8Nwe3
uBob/7XCnC4EfDSPLEef0CSnunDTs2i1+uFdRi1fjWw4oG+ks6scnNh6yPQGtkXrMyXooqh4JEXj
crSfdF/DdWcqU/5AN2s/k6VzbpU8fygtKOlId7/cRKUtmh4nd/wRM2oB5rdyO/dFdYaaQDih1e3c
TolfenALO5U/z2jfJg2TQRJ3xcMzzWJPQme01usFUpFX7pkU3pkZp0RMvzzxnOU0Lmv6nn/PnBs4
j5huHj27YVwOYeABFSakoLBYrxHxPBLPYtW31thUOp8e5ASQYUqePSl3kCUl84o2OUcwE16b0tkQ
3Lh1RO6+mPQF71M27ErOXtsK5J1PxhcTSX5RthUkv+To+nikir2lpOXV4grpRtJxuYka9NoX/BL1
vYkOc2WmLw1ymFmdb53BfeG1CNorS77PtsvpXD8w6+oDJBM0IQbml4DiBSF66a9CDB7nGhLTATol
j3KhxKLTZDPCuHrwyt7wmyn9rewa7YPVgofRaPJ1rEV7jRZ/VLCMctoOhOEwvDAK+WiiJtrAkHCC
GWBkMxMBlFRTvc85ta2VVmMo4tA7oRe8wewffbj9dLbRFM/5vE3tCj9iU4f3kPuIXAOv2/e1CcVJ
R3KHp1WlSuDim7jMZhSzK88d6fXO1jcXlHXhDTUfAyyn0u29J4Pxv5t1kOUElhDNWUEyLlGAmSCv
LMPceLV7G4oMu4KerodjOkzhZQhBpKWS3hUZrOO+7fQVu7R1dwiQDlKN519avLNS5Ct4cN7RdWao
ZUxhj7L5HJtJY90nkMHllIOeqV95XiaQBIIwt4z8Kyyd8aEu0jzcyTHndL6foMXiaGvFUv9iG6lU
lEBDJv9pzO1WKgbcSzHl2UE3VZLWIazftYFLOlX1GgUOqmhn+FdDLjqCffXAO2CphhCDKn+Y/rXk
WW16RQOLqOanGmrjhhBKcde7CfewjLFPLA/DWRZ76SITz/IsqNpqesqYmXdgIPZx7EE1WW6KOKKt
YdsxkqfloeaSItrNDW6TOOe+cef+1uremxqBs6n1mPqpp83Q2Np9calsPXeoNyNChYPWCnDGBUi0
sXPyDYexbp8kALbHyiA8tYPxgTFmM+X2zkLt91ISfR2oRtcG5BKsRVQq12q2PH4YqRH1VJp3hS72
hg61DOq6yJ/aerhVqZg3Q3rrezR401QW99Gpop3A9Aq6rM85hqbpoXdG9nYFjjiSKu6oDZTu8gCU
FWEzSJQ7qIz8CGoIyPrysBcRKlVeslWijsJXmEIdgPW5x6mMYMQlRvRgXj8fxCgKdPA8jA1HDwrX
3XuDQltBzP1dyRbThVfkfhcr7SFlGo22drL2lA8WEVlsDWDMs60b19rGXm4o0RQhQksWcAwk3ZNa
i4fFnN03urraM7fs7lqd9EtLL9kpZdTdlX6ZpaeOEnjLQ6dqi0At8yj4e7tJRy+2lD4MX5evVrlS
7xStqP93MTR1Kfe2ZgPMWX6yUaTWwWpVb/X3k6Ohy0+Mj8Tq70cpfayezcb4+XtkjU7+VIbp69+j
JC7t5ySsDv/7ldR8uva6gKXMc5pFLW4ivURFqsJUGw+qF8rb35fw/azbQoV8u3xjEer7sO7D578f
6WjNNdec+unvEQAIwLO2AUuXizhykHl6Gkmpf/+xGykvU61z//f08EDw907NTEnEN88UaGvYt4It
kWeBNhdvJCqL7d9XzYmrS/RTxUiSlyCvKy9ovbDhMMo3g21TYMRz8/x9tc0rcDAWw6i//4vfojs4
mpv4fz9ZNjBDh8JlLLI8b+KpxTlB7kpjmJ9cZHT8wyG8//1g8HLtcxf3p79vdYc2uaYh+VfcWUhD
NG8dJsnwWuOqqstovM99Nt2McXHpAMYz7CcUtPrJYS1bZcgaZFJ5L33Nvs7snHNpPL3Man2uOXsf
VdS0O0GQtu80UEcthzWflGb1xnt/1IikBJRPWiM2RfM+Ln8pYo1ip2kRARkcNFiVIhMV1zjS1Ju0
dYhS954DjEU8yHBb9BrgO33oNyTXLPj0LMH3jtrLzl8yyC+3fOzTq1POa/aa6O4tHyz3wxCR+pok
4z4FGvNclu4lHYBBNq6T+xjxPDqdMakTdkxCXvIvZ5c/w3Io7jQ2DdRQncETxKRJLv9m4WFaRgH7
zl4sRvqyxXXzuzMOEuCQwL1fdPMdUuk2tKtua5ghLNXlnyiDGYx1o1wXHeChv1+Q9DX37JrKRwYn
bhtbol+jQddePNxCXYxp5+9DYl6iOFNe//5CF950FyGXH4X9ZIuUlLplpaypYdaFLP9TIsZHYJpu
nolZJWFgfmrKZNg6akyKerxQs0x32pFfb90MdKMBXrpuMy3/o8PFtB86C3WnoM5dljLac+ZJ4+yO
4N7O7w50ZrQqxfPfFw1HFCAxamQMU7a2+ji/o/Y/dE2Bq8xmaltWrMZV/auHtBQixxhvc6K9lrIS
F6VEER1Gw7MN6cgvK0PZVdzCTqrNtCxM5hWmte2Fp63tnJGdiAaIPB5zU294wWrJOH7ZFQAdRfu8
6dHsdGV/E2ERPTWtycXy5EBcuJtg8p65tA/0852zsOSHasv+oufzSTpYIfKhuHG+vcict6XXGABG
UbljZUSTqCYc5pvkhQzqn94r9fPYW8aO9rftl8ShAaGIOVD2tIJIhIjOCT4czegCHWY0J30CPryI
AUUbavktSknXTukIrE0SGm/JOH2NKXcOI0v85EB1FXHuXF29jFYtXtymCzjGTlhNk++QouwVBHO+
dkuQWmOJVl2MW1U1D7Ee6TDAH4aDRGh2KmvXZdWauAjVTzPT3iXLHM3CSxWADIw2nfCmm15+FZXL
6W/ufxWDFmc41vlNbSn4Iu+BdwPnkJHu9YrjRdxU4torP0hznNe2t5EZWvGEjCKjnuLEDur/WIFv
PRuW95pXYl4znc72OVnIQIH5nQzFAnQ9cOS2azdaL+/mK4ILJ8zkRW2aV+yo6u3vA+59o0vWRpjA
Xlt+bbVOWYVSGj3LI8ggOFqXF1EhodRrUnut1jcmEzej7jvf642Tzbw+d2YDXwbLSV/oy1Z7p+Ns
Y99wiJ+ikRhFUbfH6rZ3yfgkaYPwVyhrSIlKr6Lt5TW3EBM5u5sEHq/U7a2MiogDEC4pe5JvWqJV
Z7dxvF2eIVc3aM9Y5r1xB+MS9y6DX03gbmHQH0FQrhV1bblYmeIpdw5FT/uIeOf6aMZFg+ehWZjY
pbrLMJoChwgAWU13eu0ezAdprN1p+HBrLDCFAYbn79utchERqepDAGLoW4+co0i+jkoRKBTQ20gB
4B9OaEMUbZwCGIls0LX3pFkKnuLZvJEIbN6Wsgkt7I3bWH1iMHxQp/S91+zNmBkSsU9o38jPJEbO
JQ0CXRmx6yiqNl5kvWh5+lFZ2UnYc/XMsf5C2wYhOrlxIzSgCdkv3Nju0yOdcme7Tv/a6yeaEOJG
mZ9dS8Ad9iIjgLuEHgEDT+vqFw8+6252VJ66UZ6F+lYx0EJ72tF3tafhMvRAX/8+K0s09G7VvtU6
jVYaNyinWTV6plAZXjk8URBba5Fc/j6k3EYkH5M/WbdvqeMUl2wiZyL+/59VnHlrjqd7MYI1I6NN
RQPBdxTLh37AXp15yTWT3f+xdybLsTLZln6Va3dOGr1Dmd1JRBC9pAj10gRTC04PTv/09aFMq6wc
1rz+QZh+HekciQD37Xuv9a2goYT+56cLy7GZlUr64ompaxtyifa+U9vHogO+jKFsTY6ivxnpCN7W
WUwTqfRPKbqrbZVFVOs2Oi+P+b3EKp0sWQ5taLFwWsnZkkcPndgNbSqGqrRadrGU9UrCyePkXHAu
WP7ARw/6zy8hmYXYC9p+IcnUDMv4fNuyaxcd+tWmf820lENZ5hlH1px/ffT3OaTG+c6cIiLAy+H4
95JjitiySb3HTvQaW7ARIYC0GFpSmhjm36uYw/b491m/n1G+/P1/jxTMTT+o96ItqKRd7E7ZQZDU
1HbGk1t3+XtflaRh65Gkr1KUT32sH6aqT69WiXWyz6et5pvTzncQPrU0TzbjpNqgawfwwg24ahSO
YeCMUB1dLDmfcHF/OtXO+7DzS7YwkCR9TU/XTubyjTdr45V5+0lhSFgXAuubkvqM5Ph0QFVIfWZy
MMLy0KhrDNLJjVpEe9I7FW7SHKYZtWiWEaSEm2uinVe7k/FQeeJEowSba2P4VzWaAgLUHF+0JIvO
SVtZNOy84TO908hReK/p9hWZi0Ak0YwTI4b+Ms767zQXAYOqvZG1Fz2y3Gc49xmB2uV479Nc70Tk
bdDYc14crXbNLT+vm1vsaNahGhBvciBBB6Xi9EBY8qfZ7MoWAnXHmPax7hljtV6T7HXVjVC+bfpz
lbM12S4/6vxV5toyuBP2s9G4dF1e57buvppMtUCwSM7IkVwHIrGxDDRVuk+nyj4nJi0ORoAL2yp0
jmKI7mP09oe4tuXGznvz0wqfrYmRtgcBvSZSJ5AZ/W9MJ9UWVumbDt5wBZ/yxArtPiKP+jBo3XEG
HrWLB/Ps7AITovQK8YnU5h1R8Lsp4spbcUZriatyZ2J/UgxaMFMY3RvT8Re6r+GPhkhnAkmKBK5k
tGXa/Su3pzaExKUJfwp8re5fYb5yvCWT4DbFJgVdud1Ny1dm7oAQqQJkiyERhwgg2JOl4Ru0khpv
kSfLm7E27WdX+5gyp3pt0l6eGmZ2ay/uCMPAL0kQCxjAtPG5+dsR4YytPQhWc8SU5VvkJc6W6Pdm
BxYgO5G3QhmBistLQ9rGvJd24SB/Bvo8eYzwVPgS+0W/S5YE9DlMkDmRqptBprxx0yaj/zB+ziHa
KkbHNbQJNDnD5KFqQ94NJuteNRHFatpY3m4uJrkKmdFJAuBgPQJVj5CiZB3cNpHOt2MdfrK6Z/gx
QV6xsN8kmZj2CmEZaR5Lq3zmjEjPl4C1yE+2sxFHq6ZFPUNRHLNAIbiARkToXWUeiSVEWWr6DCDc
0UMNxQSuMUeBUPNXppZzXmjA57+Pxjj6HZou2mG+R84fE8TZO84i0XJTbK8DVlUDFPcydSYA80xM
XJB4Dga+3LC2yqCnh64ouaH/BlClOHFuW2eRqE7xkv4T1kogn6deFFNy/ntxOZ8EjT2RzOORfOUM
GuFpQ00YX+TpT45VI1jRjZNhuE9eORGTF4XuuUCicO5oVqE7Qe2m6pC4kvBzaj1Mcw26QC70WYse
PfRq6x4hJESvJCYXVMWnv4/0Kqu3lRd+oyC1d67o3qZCMWSvLHzEmLhO0jTiU2yE8ckZ9EVYhwvb
ZL5w0pcXRnb5aTJynyzwNSdwoKzLZ/79Z6TPfOgj8rHJ4oss5CbHWe//9ZFTPrh4No/lqA345XmZ
iC4RyaT2GK8te0/EN2cR8kz++XejfhN7kXiBWP6l0Hf2c2J2G7szv/LByI8VPZ9aWP5BqKEkMwg9
hpA3jaS7XRQcJDjIsRZqflqePK0tT3WLP1UlDE6zigGNOzYHEYFQ8ZcXXbj9SSffaZOoLF+bcM3K
OTxWIPjF2hyKG6eqOR+NcUaTi/1nKqyPv//rpzo7/X3075e/z2Vudjv4erzTYeaJVj/VZa+dHIfV
dCrRoMVNynC2tch4JBvARIObP2ICb9ey2/tIXE9/LwbS16CyoaLYJUk2mkanj2Ifw0YLkE2Zmzwx
B2INVaCwsgJssTb+TBwPYS2YSZPk9Hfx/t6hREYtEaTeyq604dJrcUSIjjffawnZ9ukwUvOWpCkh
88TQNJXVi220TBA7Xbz1wv/yMm365G27o71mXNDcYhSwpq0PjAQoUP1c+HBlvMl86BQJ91PbHYU5
w6kq7L30XPVr6ahesJYcZWFdGHXTAEdkSyvc0F7nbrZWkSqTbY1lfdvJsl/XWlc8JlVyjsWiFbPK
+n6wZBLQ2esuSzjUtm/wLLu4VHaWNcibygITw23+bhbNcMrptR1qR0R4UVo4bFZh7CujNs+zhWxU
Z9B71KvybGLOhZIxFxemmFlghCF4hpm00SpDnZjAa6FOZCiYtV+EtwZehqxnjD37iTxOEq+YkHId
osRmnY/lfOwtHGd1c9XYPQdsc9cZc4JpS2BEnL+GBK5GNhP0XtDgh8/QaA8RQasbPEpcEx03IrgP
zg6lc5PoebkHlZGyhFTj0XQ0HIEGRXy3SMXr1kQ03oftvtEtb4tfC2tBkzFs00aKLIMRZUWC8Mw1
ly1dvabpD70dEm7AgFiUmU2EwUj/ACJJ0Jv89vQXnYDgVIIr9CzdG8L/DGdwS7Hrh1cjhtwbMv3L
c+PGnszpULrWXVp5zQatgXcPr0P98yM1k6tBKNepaif3nOEexxzYbgx9InTPHG8cgYMiDmvYHuEd
Z1/FEI0Jcuz5L0uzxJ5KiIsZAj9S2wrs36l+MSv8eyP0H+mMN6YL8jev7nycc1viKcp1VjqnFo6t
u08EjjGXtBfCUtJHx2a+m2HPyMxkl5begae/4miT+sida43u9WDf9nP42kfZVebvrVU727gjFk9R
yrI8mNAAZbyUw/UlJYgYjADE25r26x2oz8exLfX7zNNXYgEl+aXMtiJ1kw9/IVgO767nnjgvk61h
+MbaHKuHatKQOLBFO1FNQyrHcKXa1yjBvDVpbb9rGThwN8G6pNpgjdCTgWbJuJvJ+hxUtWecaQW2
lf9kpvHeEAZVkHMWmr04VpR9U2Ru/Eowu6+bXSbQv/hhN2JCslnn41l/oVm7bWOFfMf0jEfDehzy
+JTTTtgzuVY7yW2s47ZHY5sLO74QM7otkkQLqPhTCx5X5frjoUpTbZ/2tgj6xhUEnWjv7E7IKu41
W8T36Ds2CjAX2xnHJSu0DjpBy7k0v3CRmyczMiC22khh4rl9C5XB7UAAtKiN8jHGD8XsWnxVifM1
DGpnLBevHAQ6Mj1nzTJu8c4RuiH0agsLYm0VDDajvDbXiYmjyWmnb6RK2tpenGvodgjelKR2jNl8
U7FM9qJud6osfx0myK2zm/w+6LOMWo2DTl0DwOppyjVF+D106zBHp2pE9f2MznXHdGdPqxNP/Ghq
zNlEtS9yszq6E6fdaaqydaMtFvQJkYnfWIC9jOyohdOWwJoNGcPxSvrttKfL9aO8bzfx773BsgEM
AtmqgFVubc+J9kNRWOBVzv1cdjcAuJp1gRF9+UYeTwAvPM0kUpVskvlnXmHFHDILPIXddHcx+inQ
YeSs41o2orFYScWlComL2kyIDVf11PjbMI/lZpIhRLVp4VDXHOMxkaMecvGrA80+T3NrnF193HZF
hAPSTos1vnYgUTiY0KbJT/TDPDglNU6Ec0H1+UtZideh12vYpo1Nk7fdsUvIbYsvAgFn/VRWeYe4
+pDZUYOfhKK8ErXH2bb2bjraSnXk3YqMbCQH9pNUhPbI30lO6d6T6IX1lqaeTQXiKm7etgMtOnWF
S5fCKTbQW93tQy0INWpbNyElxWBi0XiXwnWRJFrWPsECePv3ohOkSsDWNNsnKKD2OgplH8CFwSZR
pRlxTRnCeJESlucKf63s5JTjHmPCZ4jbv5eUUsQYVXt086tfc87BMMmy+9l57xm3Hns2qeQQYK56
2xPjrNIDPjrfBeKQN/dV5BUB3Z5Pk8r/uYqYxdebUmcSzv00kgzMfe4RKuOqzwS7YTA0kL8TOb3o
nWMFhqTuBMR1caRYx9X0ws/N2qzzg4BpAlLViDNYNmYfbkf3evRWlXKfhZJ0v/3XqtTEzcwjOfjV
7RgybFYptgr6rwl6XuhjQFd94Aq4hoYi2cQSqbvQxw8NzW3RyuoFyea4NQG4ZJmctsTVJGFjB6HK
PYQT5gvEXlr90NE1jqxAT+WN6yd3/NJhArVk8ZKx65Uo+PEnPYSj/uVIo/0sNf7BKfRInyfEKq4l
CijdG6ARKTuohH1naWmx0Wz4Bj7IUlfbJ0fm38OKYXJzNyxBChmUic0cIeeGxjSz09k/WhzCGIvL
nRwJ7qhT3s/Brt7cLGs4IOufhgZuWIu/9Ta2WPBw3VsyfREk25t5foOPVTt3eovSA/FPlpwcj0jl
NDJROBce3AnkeCbqku0s3ds5735pLTT4m5KfqHL8HYsTh5v4m1/NCLKWGXNO4/M4++Y3vEX0Q45+
X2YhjSre3hV+HfxomB/IxJRr3VVvI5gKbuSN3kvtIPWSh3rKu6fBC32INNEdOWhrly/R9Tl5tukq
TN7Akj2peTdH7SeK8b3ya7ZnX2tWtAOKbe5mSDhl/DwaenSKZ2ISeyU/J13/1OhswLuhUrAA1vjp
xmc0s2mrPAnavGWCm+Kdaskq8ZGFskOd+1IQQxhek4jnhuWCmE4NuxNSKFwVaBkRu8QJER2xIKDE
m8iL1hR2ctC0sBTWbmNd4AigODNPLCEbLbKQCmDdnBKj24qwN9ArsjmWRLiakmZJ1dpPRHBdRGZ9
WnYyrcyqF7QvtRSdVfnQadFTOtdM5fOZAZwDsqieNQaN5lPo1i/xBN16Mn/jiuMaJv11NvsfFpMX
VMvpuw2SIDXS5rGD0UcOwT0EnkeAbMZqMOwPvJlkrni0piqNPYSWuFV/xxqztZgUT+IrxyUE9tr5
4EumfBuKBsRrYx7wx/JjTzc6wH+mTdILwqR0V61GCGQEmgtA8ybK4It5ACwtqLdrl7QOez4wnoYA
rOByWW4LKZftAmzQzFbk3GWRS1XhMwLXi4Ph1Rj6eG5SNOjbsK5umKLEhzTMHwSiiuXvqotDZ5Jg
9pCCp6JMNakn/feow/CXNYSvks/zKNyJ9pfHG0z3/usvn4QFjDZUc7IdhHBuRdxzzOmCaI2Na6XH
OCKdps1Fty784aycj9SMj27nJCgeopesbF5Hl7LU8RtU9oO68OgECJJs9jb5qUxsSkrT+43vfKsI
F70i37mKS/qwvOvNTUlIzD4Ni7s5tvR1Rjt3FyU4QtDCYP4B8qhwXqdDdPLGDgaYoDTMyPxIUG3s
cymJ4ERfQ3jPgO14/GDNsbd272EAb7dKzRScWR+uE5KHNiWNotQxziYkBgvS9oLUK4oHRFcunED/
mQlguZKUgfvaLd+JTji1i13MjTvigNG5qcRlLeOUxVpC0eE1l8ng5lZu+5ZSERduoe7o6D36aXir
LOZbaAg2plQRrrQJV1XR26uZXEQgGou1e7izM4QslXbnxc0vdaHDoPLIV1qrpIZ1zchx40fQr2fv
23Bafni7em86dS4mw6DXX9x1gsxxARGfQBoLwV6b1/tClNvqRpXalyZFcY7NG+JI1Eo5nA/wll1G
4uKTmHEZjcyTViqIMdVvVMMA61PM32p+GsK3FoE1ghT2pSU+gNlAj2lCuxATgnPcbSij8hdFJ6iy
tY7bXNA3RL7JGwoWrSQej3AxkzSOWCFN1rXwwcuGJ72HNokLUq3nxietfhRq7Tl24Ib1odPdERms
gRDKH4GMDeYOkzEligxid/5GafiULs9/mOXXSidDXMTujaZ4sMlVD7TOvOEdESw7+Rw06IQGM/sA
NfBqeYcYB6XOSEcpnTOF59BgjNguSYun9YjAQNH4sDM70GWE64tk3qXxo8osIA4lXzEZXtNQstdS
H+atThwa+lh3W0fWGgTKnRNpr+QBrW0/eefMEmMCuJfVfODc8MvTw0WucSITbA2fk22yK+z3yIWZ
N3nwJhvSgjXCZMJf163viUKZdjjjksK/5LH3SqryYe7QjGadtUGI+hgV7e9Y7DpfZ1fFHwZnQHEO
Oc6m/BypD1WIARDvMA3w9hK1t51DJBQlMk1U493qsvcB2NJqbvRlpQoqicOJprO9rTkp6FaBJaRs
nE2jkGDGugEWiAxoR0PQND9zpV+nlH/XnGLWh/xi+jlyMQAniDyclxprao2sSjlM7MjBq4N+cu4R
dH75P45WsMgT8LxK8LwPysHQkG5RlpqHyhdHwBVLzvU71ld/BymrDvxcwDg0O0Ju3G491j66Avt+
8LurBrhiPabgoGyOK+H4ELrQzKGWkSkbRp8JvnCSYC8xK+/QtLScI/XpxylDk4q6QUa92nRZ+ID2
CQQcDmHMU2ulUt6gEExhwerN5If4InfLnSJwMBALfZty/isAJWJzwoaNGk8bHyMC0iMOodpHjPOd
0RJkjKr9TUVxH8WdgjdRBFVOs6LVgNPoh0Zr76XpnJ2ofLLj/p5FyYzjrYXPhkotBdbzSGGMYee+
ItzUT6ajmbcdJeJ0YZU9FwR5ORUL6JDoazMWFyufjnHONmE2NbowxTNvHebGuUZNAUAh3kSiYJRy
7XTI400GG1lt54izhj7N9JSY44dechvbJn+Kx6kac5iHxYvnswAoAOMsJlSL7hcinFt9VnctOoqB
eZ8Z5b8t6tkAvtGj7SP8R8jxaXfNlztYRGnzSCbVJnL1dmXM3HduC2MUBiHe1PuC/R7nw6fjzq96
yAMRWRpW0GZTDiNFp0lAwTSf6VOykcOXCWELby1Et9Nov9MoACDNGtfijy1YmeD/8yscK/D3kHWP
TlwjomoRVcttYfS7uL+zHHkAyLL3bfGQvVcxrdHQIcW3iIdLm2gYyXxwMJWR72ejeOvMsFzBRQuD
2eKvt0zXg9tM9WrmWbd1NMpvEp/ovphGRgF+yUS5Q8SMucYrDrSaaiAusDJ8EFEZUqy97B5kWLwm
Tc9prC5Pvd7qeMa4Nrwxuk0osEPwwbZjPFTH/nPUNc6O0oWHCcqQqtzy0Pnb0e9eazWSWuQkGXr7
U7dkvDUCjIhjvPYdoXMDpNQKw3OQmsWRbGC5KcqWE19rzxtWuHFNot3zJEkO/+sHyFTfR2HLAJGE
6E7NQ+Bb6WUhDIPVwBmSaJgPZdqSyuEEpXRxhgwoTsL8kJlhfyMHTBPtm2j6XY5HZJ8OeQtye3ZX
tjDr/VREiBGF/iWaNg5Y6rZZCoMKwmjJdnqYRg+oHZChVRRWp8KDFDqPxbcnl0IDPeC6ZYFfT2n+
PJhoTmLdataiP1SLS0mFMDmUD0qEmVw+xinTAE7KA7LKBhQgvWCaTO7jMHZQwdMB8zjkDuQCczBq
HGcmivZAkwmRc7Z9W4faa+gRPmxo6J00ZlPUIQgA4mhvKJ1DWLx3XfAgDjOlHT6icyoQuCEwudq3
E1yfs9DK4+CTgJdaISL+1sciMjSoHrXW2DZuoW+Qkm/bqd7VigTuzsqIXs1ZxyoHOUzSoTTsYnL+
xIkEMNhTLftMrKcXIge/mxLQEUJuJv0LtjVGK+HWzganobzRB8EdhMdqhTTm3RwbIIIURKiZAulr
IQMpYnFAKcAILl9DGslQuH1KdPuqD0Cf8hZ1rjDHF8uG3YhSRAOU0+aBEISy4Li76Uos3Qul25l9
Ov0Ee9JKaQNDo06NlL8RGZTPxtOeLeroUe+7B7TolV1tbHYXiBbhGZia3Kjexh9DaNw6KSDWALcB
IeuYjDhNPd9mFszTMJpuZQTOJAUGkk+XBAj1IUIPye0BhCgtX3KU5UiRnYjjeeMCJkSPa9CqutbM
4RqtJ+FN1NnWHnvssk78NjuUWj4wi66giYi3i6cA2z171RvaiZ0/VzeGI62Nw6xlU5qWWPgXA7UJ
D5qXpCRLGy4xqpOBB7oognT0oj3OOeom7WsIXbW39RbRoxE0zJKn0tZffKKoKwW+0EPvxjjvzZtr
iHeL8VIHOa6NkAckvNZkAmErcwQU9B7eFfPfZXRDl4rMFFbJSz4bzsZKxTvPs58SmK7hb7IGnXz7
lWeSwpXg+2A7CiHQCftFH/BT5Sbvssc9D3a99grOfQrRdJYqAQCO9qvXDU9hRG0KPCr1SA2JpiLc
MvUuGAVyaHJboe96tlMcXf26G7NuA+/oMMUMsXR8cly7gPyzCURejiFONjetHU2BE83gCksER02I
CVaA2kB9cXJN/6ewp3hXVOn3nGhnIZcYj1H3VgPNM3BZ9XYu9e+BjBQyc7CKwG6lN4UMzukgMkIM
6Q9Whrml8EbWHiCCUJrAsw1XQmfMoEoae+VyFe0aaRb0UnjwTvi8BJWdO4JkTDIJbg3NOXGA2DT0
o84iLgbOtKZFtrmgPLSIl3HSBzlEYjVAclyDMHr8owJMbRVEmpx27mxunRFUe8swKNARvK/zMi6I
6YuMNbRCtBZud3W5gk73BH3mthlbC0SSAZKs8hKkBunRqbe+zbmx9cal9P0xSNhbWyRPQvolFxHV
aLRhgtQtRQt+Wpv2VZBrWs1GlFs0QvCVTSWDvMavXvAtQ53QmiCplgATGkgrfZyvIdOJA1yBa+OT
B0CPQSGEpe4UyQCDNoQ1QIDNKTeSWywhzXM4agQUksdH6rcmN/lUnCqNwrOMPjUZfsE0O1mqHJ+J
wYpQz2BkZE7hT9ThWQ7gJEpJEnX8mEkmukDmMV56iMzkZiJ9kGGx89B2jBCs2RdbO9zpTtsf5TRv
5ZAnWzfKvltoWKopu0fhQy92XTISlnq6T60HaerowPuLPaNkRNnEOWYGmVDhnqod7Zui4DT7mAUL
qh+YzwkZmFp975kQ40yt+WqRfPeJIDWB5MOjZ4tVFZvT2pqnoJZ1F5TOkl+A1zi3EriioO3bSdJD
juo39pkbC2jsRg3trdblWy/ONaCf7NUloLHAbc0RS8JIkHLMTIdTIpnzmni3LdfeRP7YBkXLIjAL
CKe1Neyp9t59v4MNhVkW/pBzh/yr3ZSlL6lWc3vd2ALJMxoypym+7dNMO2/NcazfIcI96xmIogQ1
R57p80n6YMgoTw6SBvdGn2t7j4ACLCANIrCaOChns8/XYxjfZ1lOak9cXzu1gVjBg6mcBubEY1b6
UKdDXR3qMsUTOdDiKRuy7Ut3l/JMd66DrmHYF4SGoUBwd7RYw7XHUd8oXmV0NutWHewu/0VN8Mm0
5sHlm3wDIjhQR6azk/vcMy9dNAbTuqrbR8J7mGVG9V3o6P0+X+YkA3YNy6+vooi0oNGTp56nnbcx
fxjG8+yN1XKA2xfjIp9rEKZLa7iRGk2NCVmKZ7s2MxX2SDp89VZ09ivbwZpeU/g2lPETbF9r66TQ
dswJut4s86OIkUNUmr6LuCAQO/HdgYn2QJ5n2k4NWgwsFPkk/mDMeRrOFyjS3V1D4oDCdeHilL2O
szJpLCgeMVhVeMNbCCwlJO0u3+h+LY8GT8jOxmEAweahlyFK3hYjF5F9nB9JGtYjRCM9qU4Nivcu
Lr8rvQlqw3oRviTBKCHSUlKnEz90nFPi6BrEN0urk9BQKFg2PXNpVdglBrbCYnzNUvBLFPzEDGx6
rdzbVvWds+cAm2EVX9jB1d0I8epQZtmBmX3ghNmdGuRtSKeajE/a75rOXlhmBoGN7kOCMJGIM8gP
eQnLJlI0P6uOGZfLJsxRRw8wBy9dAcHpA2Rx36LZL2bfowWo7qSpCeJ4FfTQy1zV76ataGxjQl8V
9clK0iGQLC4rLUEqURjooKx9iVxvcUpAq6f7ZajiMnrmZxVB0zEMZnQzzA8RFsinrOqQ5DxSwHkK
uJaQH3pw6JpJ6190ABr0Agmg7vC7EIEc+OFPTscdSYWLk8GnI5HZQuyMPLz1NaT7Xj7nQVrLV3pj
NPKSeSsatGYy+i070Lda0p9ItMy3xKS/ZoP8TIsaxHtNwIue6Ex8J/bMnFWoJstQp+KuENuwCHrE
reXMKMacamiwswvuHIbG+so2YSbFFf3P0GCKUy0sgEE1H7WZ47TpuwOi3XibChq79XznpHV465o6
L7HlHGXVXY2edcxS7j4lKXRvGsYBoC6YW7JRN2VeUh7r5ceQGEwJh4a/G7IVv7dFYzPPUO3LBLVA
I/unafZPk8aGSrzNuq6FycmhzU7z5Ar6EDZYcsDUx5Ct+OpUCMMjAuUk8LNyZgDJkAQzm/apVOME
MSjsdVmbl0wrfjK4I7dE3gepvbQzZf2um0QVT+jeJ/upKyzjmjjSvHaEMN9AWD4jpCgO6ay5qyJK
xVM0RfvQoHVYWWtkPfO+9sbxYAwQPTwEr27XriQzazazkflzMmIooMnt4XExK6sDIkPWaIqi604v
hTh2LcmO1ibtCOxWPPbBPOiXqug/iFlepz7bKofgJ6A6xbpYpDKyem3TtIXVxd5u++/uiOKEX/hH
97exPqW7Xof66aShsTVTPPnk2GLm6veNk15Gt4lPOOPN9MMeC/TLVUUbo023rHFHzOTwCX1GnnP0
rbp629jqiLj50+klAoG+PyG8YQKEW2M3FDC9Y4c5RonMqgizd61j2EmI9MckrVfPxPEKASpe+SLu
HwxHXDoPeyCcJXIyrPIoFSCORRxwipuWpsl8TRr8Cj1SKM7U/K3jo1EzBa4Jbsxi84OJks5cgZgV
kxTiHaeTuwY/dB8bI4IeAcaZxtqc6XC1nMY5ZPH84HeYekL9gxXlXX75IoVqYLN9h3ZLBi8pLLFu
blEb2SujE3Kv2Oqchdzn+gBV/nsJxvr/AWKPU/XzP//9VXZF20z3P5Es/yPy1bb+rtPX+L+in3Lz
0X781w/ztXa6/cj5tvufqvvM5NeSFdvGP/9FLG9U/keiGN/+z0Qxw/sHIgjP8kkENG3HMAhJ/Vei
mPEPPBkWujGHxFjhWP9OFLP+IfC3Ct+3PP5z+P7/kyimOf9AZkfKrGeaS2Isfoj/l0gxGzzof0SK
ebpHXCyqBxv1seXqlklm7f+d4kr4uUJZgf7SJCwgMpZ8wd7l2D4o92tMngq7bX5ci92grCzGNDMc
EDl1TAXIR0Sgr9+BMiDiDlrMISw9Lah7a1uk56RmxAkkOOXi3AIl0W6HBPikHqRTqt2CWDXBUeXW
3o92qruwJR8nz6pWUTzVcEJn50Cuug5KZvzlANKvZ2n/hpzjTpCEoC3bKX6GrN2TMY2/PXb5Sewn
1cl9UtgM86S2aMuKLcLTZusT/7lrUh9cMCHKJ8X28VRb0SFvRu+NSeSwEZa5qwBa482fN3bFMiAs
KvAoX0gCDTIODtX2kQfxMIzUEmPUHTqteFN9L/e5ByaZE/LZE8ZCW0/pWo8WcYQ0Rc3iAkU4OygB
XQKb42082Dcp7Av0sUTL+LXJQRTdSIdaa12b5Qworw53TeWXW5pSHORL9QJBAIdWB359NolosDuk
4Y3Sd9aYjMdYwlc1XCK3apPoIIyDn2Ovv1haS++u88i2GhGZo0plTuZuXGmbD7P3Hk9dGjgEv67L
iIgwrTzkTsHePRKsHQppbA0iGAwVE6xBZOzWMThB5Orkc05Y9qPnNk7aX9IwtbF+0IgmOTCHmLel
TD45epLQUTuoMIZaA2zvE1w/XGsXbRYa3OLkLy/CZpohcdLcyq44a5mwPnPShXBUgIK3E0HCCarD
RLc2JF3PVy1arD0E0RVqfhS9nm7CBkC1U4QpPrdVp3vezZS6cHYk/Vb70BVxvAldjiWEpotdW87z
TsujV+XWO5+jUANhVCuudWuRalA2pANF72M7byP2v0WRSk3XOLQN2ooYifzg9RwG/bQ7YgQm+SAB
uS6s7KzFHUGVvY6TqtTVxehQmusj5YnGdY0N9n2Uvj41zsmO6LQxJGYZJ6wCLRvEBhoTyEQYR1ny
27T4J8O+oMezsPCtOX4oh6860r7aYU+Tsb6GJlJUvb/13WI6Ea3kAqstX6bM3yCK/sEXfsFM8xrl
xhl1HpG6JEWIGjgA/cXaGR78eloA9ek1UswWhgqL5JAVgZarazr1r0TF/mr9G3Kkuyizn0NH3hdN
8jQ489lBvCAdKKLth64nn5M1XozemzeZzhQhxnuWgvuZXELbG8RWsbr6aExWyXHO3GfOfcYKySZR
9WSeEzfgXlk26BgAOHjrc/2M+2VXsuMPmr3au51LZgNtkoSRq4D6NHNXioZcXbqonpveid6BmHYz
9PKZ8KQnsFHfdete3Rq4sC7fPKUeyH/rgLSZZ4BpOHIZYN9nDoQqhcEvao4d/2aik1s0tOVPNcL2
yHDDHhVNWygtz3a2kCrZeYUzAcxHrBdGMDk6UJQ155FUSMqOWb80s/6cjdCQYs61RHzeupqJ4y0a
5lVvoJfkkTFWhklAAFFrgZui7KxYeODwOXjMtQEuOtCQOUoUGHBUs0jynmRCZlhOas5ahy0DbysL
4n43RGS+m6E/LhE0xUGqsjkMNgmKSaFe0GcyEgTrAHhpvOCwYRHWxpe/2sWL/WRVCoy3luVRrxKL
gHwSdqIBNmlpzAXYF3+r/83SeSzHjWRR9IsQgUQm3LYK5Q29ETcIkZLgvUvg6+egYxbNGHZPSCwW
KvOZe881lxquMZ1pqaaTmJcn3Y+ER9XZqRsoOnIBXDAS/Q9+oGGy5W3As++ETOWjpEGSVfOfW/cf
Hp5/VZ5au1bg3OwJHXQQg/ljDZ1lzXlliEN68RkZYGDI8bto9KOT8suaBzadsEj/MMbgEKvi7/Y6
eY4+lzlieZ13H6r70UMyv+H4vfVAe4HbUCct5D/bGP62o9V8Zzb6kDoaju4YEXBkVeNOqeaFj4G9
B9n0sizItWlyH8OOjhEpoFf1j6Mq3tzICA9xlJFGE3XHycyYL5qn1B6r/eDVyPpdKzmWDgHLEXAo
3O0qSPD+A2dO6ktngJVvbX2omOZBYsTshn1vDSZrnon6HhG9J195pZBTVDUzAV+QGoNRhC3K1sfb
GhgZeItqEHqXsOo7DKsHdVrGf11oEk+ArBFq6BUinfiX29VnqVhJaZ37h6UOhxfkEr88hHF9BWhR
xWtUlqh/4yBiZWRlb7Jg0uPYyx6QBR13wuk1EtHQ4qDDPfK3lzjWXFX8XlKtz6xI4ucxPMeEaeVN
8TaONXHOUxNQFD+BjvgqO4Fhwu7/EHrJFAyS2BUwi9xgHHtyXSD6WadelsEgwHNuQf+Pw7lyGZKk
pYEracQ0r5i8eeykDa9/sSfKawKep03rOCAfksfJpXR2B25RQwxPuhXgZSJW4vbcNkxLgP9pbRx5
W1SASx6sJa4k1EvTjScwQglLsKCGn9byxybNAh7OxgpIy1zX55ncZZDk0c4w1HdaYDw2F2cB+jNE
24LdnVM4H4LpEtjU+G7YI7YVGkKrm6tvUBPuRpQtpYRtLFsn8uGq5vqed9Gn9phW67DPb8N3YYjp
maCQQzirne7bbeFOcjsB+Z68v0PzaRbY8Agpgq2/MK7pLnbMk9+Zzckd7BnpRf0498R/uKhRFxJM
p9w71laTbygdvzrddLi++a4kE5Sn6WJG5s4l1HsbornlTO1oS+jYvN8RwutgnntzByrxgG4hPqDC
w6A6F6cFpTEDeBFUCwNNhlHFhhSld7+vcvJbYNQsNZ5lSIao3Eb/pHyC0MbMOvrxjGKk3EcgiRK/
9M5tMM7DpxWu9nI03gFkgoNRChwLDkO/jnf0UVXuY4rABxu46nb68J/ZYZF1e4o6EWCAZao0kMPn
LmcrKZ/TNH2hPkTuJugWY3PkDXP9T9nA53En6+x4vXN2Ru7qkT6wwEamMSQfQFmccLldTMNllzKE
zTU6eu3IzEdk/t7R4ac7FHSq7uIRfK++5Kzqre2PD02CD5ak2xX0TCasRk46LPWlcZmPR0nuBbUA
WRrzbhDk6JxRFZKXMPnFsSmqF17zbapJHYzVQhYCsIlyhO2G+CO76GljtCv3Yc6v3A94zjQaGnJZ
nDbUQeoV+Y6ChE35HEcwHs7e0hqPsXF2lSX2hglDn2VsS1YTUtKug46HbuMlT79SGsNt1iwApiO2
a7i88evMLc4i/DubBncnx5fodyxlJP8Vab5ASXe25uE1TbzfLJXYhYXITQwz5tL35ImgKX6CWFa7
dYs6zuZF4/s7xqWxixFv1hkRXnMqQ2a7jXHj00yqAPg4x6Xay3dpMbS7aDa+WtvBSGtED57R9CuG
b97IiWDJurTBdZA0MJHV0ce/SizvZC4Au1jmdt8IFSDyoMpMTf9ot8m0GXQnEH5xb5Zo0CkJeEKJ
4o38mdeM34RtAwxSjAgyIH/m2A9F8pyvWp+pd/KLzJDF1sI+shRDPtqlQP0KVA5+aWMSSbmg8tR+
M+O0giPUb3BqWoiXvY8FjfxmIi2DrQkq+6ZgFsefummiFhFTyCyiYxeqSW4nnKpjQGsP6bq2HE+g
d18XeaXLYP43eoQktvVzayGKLBz1W/njJ3dKs10ibr1qNv4mCQcQEUrLxWNPYwzpHVdCzfE3gJpk
Mefy3NyMmm2vF7Ng0eQngy1iR0iGG7bQPP32MzfbDZxu7AjlE3pH52DVCHJK6DKjbPrbhK90W5/m
zKVH6Cqi3zosZ7nA0rS+6wQll6ymXHIJXYNzg9gIzoAAbvOVZUd8aGeeedsXJ2+wzIs1RG+t6GPG
YcuOhBsWA7n1UotyOfH3bDyoYaw5sgNx0TMmgmW1zsQo9MvUYwW/INIQ8hZh+3seWkkem4mr3B6f
M4OAU8gUv0c/PCJdQbgAHWWbpz04eBiARAwhZ+vm6JT2UXl1G1L/TOShG5G2A33kalSHI60c7ECz
R9fRt9AnholFoZXQHUY/M6IiZBmA72LVothzy38mg3Y+6TVWPptppovVQ69BvDokFQm3h160eFhS
n0ElP6GFvgy3rn7huXxnYJReHODZOQIYWl9w2kyV21OFkBUe+Yy/YUlfLSNDktyK27JgDShyFwYo
X1LvR9rNySaw49loDTK3pNltm3H5wK0Yn7S/uscLKIdzidgiDUNCqxsWQzEXMgOBl5qa94FDqbuE
iai3PVt0t7T2Jv+KgBHeSA8vd7BmsgHHP8U+yDcmENU9tBkfN+QrFuROvU3p8IxED7ACTqLzONIK
jw7JXjnBqCOODnAo/cvsWdFtAcAn+vk8hu7DGNkJzm40FQCd0tp7gx08PWE8vttFdlIVTmdSruUx
W0lCte7PoUZHGI8IG+K+1FvVG1aQ2/yayYTrD8Ao9MPcGq9gZFCDLJorI2xudU4qsZ2SLhP3Q3QE
V5Q/ECFubDNO001hsNeQoiIExL9JaiyeApVzjCbQAwTXllSzw2Ab9UM3py8Nr/b83xeJACdkMn3u
kuQ+4YiEiMOlPIn0BJoZQjBrDawKDsHNRCZWWL5irAS0u9Zy0f2WyD77Asd317tRfStl/2/pjP7J
cdp9NXgxOgKsLRKDZDJU9SkCyh/0CiRsnjKOGIE0EPaihsf/vhBS/ZKb3ttUVX9z0PDbhQ43qJHl
AqRwlvt/XyZAWgdUvcDpSl5MJIYUVeI0XY2lJzOcvOpN7hnjOV2/kEAvNoTUWsGsiB7D6zcE9UDQ
GDm83nlIFuz0GfAqm3qDlc3InHFPxHT6MTigqUvp1XevNpOPtRZTaYoQl4jDF+scMY9p56F7NpXR
By2M0405UGP07Lnfk8o+m7Z/FGbd/0aBgjzaNRryfdBpK9YcQWul7YsBrz4wEd3SupgLGCu4mDEM
7K/SdnaiZC+Zhdm/urIPCH6K336btds40QNWMe79isOBWMHZIsrByi7MBbA6jPm9MTr11NtcICVm
hK2VV815YJGau7BrO4a8ifOZm11ymtv3BEQOtpIQXk3fOQfPpUv671tlK4J4zUXv/vu2ha6zhx+x
HfFrgRP1ujer6JIDL5ugrHrs3rrZJrqjndvgv2/RWw8nvawGOYCKjQ3mUoDgvDaZvNVK7SHnRZ8q
pOKl28N8Fhb4RJLWX7XP7mnBybet0aUE+QDd3qUSpWz3xn1sdAD3GC3cQsrWoGS6fxz4PTAYIAsh
l6J/9SDCI60wUeT7w4v2Th734Za+ZX5CWAZOSf4turo4VIbT79zOzA8ssR8Lwo2vGelxQR0zODJJ
tYptJldDnAqi1jX9/4QoH1vHW4cxh5BcplByqHjoS8CsobYZBFWErVkDuTmQz40Tm6l3Hdvono2y
O1U28UBGvgwkCqvfWi0PWMGiM0LDcoA0lstr2aJD8loiJVwbGUuH9XNXKpfmYG4j4lSSl4pw7i/Z
Gw9oIaAkL4ipfWXcxByrQ9YxH5sjdlVNKw6paY7wsPDS9bJ0v/pieapJNfJ6wiLngrfWDMGHzir3
CHpAgQtb64Rfh0PBryf65OK7aSk1FO5bodnus2rwbHq9GAAbyrT2WRFv2y/uE8ZPhorZX1U/TlMz
/sOn/emAOJnF3dTk8zZtcs0gN25GfyAAJ3XEzZARG8gyxt3mlf8i4loZWaEpd5rs3LvTH+HY9Stu
7MfEmIltRD/JBrAjLGYwzUMep09wRo2gjDz/CCrywNvIZBM90X2Ys/cwNSyi/lCmMJZmJWmUNLac
kqGJ7zGKQ/JpjPqWOctwBil8BFxDbntsoOsKfWD0YXzL+TdVPqld54UZfsgyvYT24B5mz7/GVcSd
7ZczMritJ1yLQY2dk8ANl0JbKQdLFnW3Rk3kvhcSzrKqjj0s2aO1Uq5EfF2xRCdt6/0o0C7noXku
CDS+qqmsjllTD1u7JiepddF+ckk6zChDG2wjALuMx/LqUDa+Rnnqvdi28cCcDHuiR4WHiGcz4ULZ
Y2+wdnFUhis7GQJR5O3KP0g/qqcREfkuApm4G4YlPs4Vc9Kq/YP3eXxm00zoUWEf3W6+myaJNwVD
uJ/ajreKTaRTyHfwu/FZ+OiiDCP+bVKnfecQzTmAu9/gjqcbmsA58HOSPqEE8XtZcJzaPc73CJ6u
o3D2ZaVtB55QP75JFCoDEeMwGu0frOAXBK1M8RYGXyoFNDoRd3BZ2cxQfPjAZpgsGVcwfvinTZep
EukWokdEhvmEIVeC7k906oq/x/iOU/VeL9fEhSAVA4R+Yt+6Ah7wQVpovMnvDFF4npCl7BlKmWcV
szFFPI/McEHd2ZIm4gKsy+91W5DX5+I0lUPNRL1xThSJ1ZmeBLd/MWKFbM+VU/14pSgfwxiHfSkY
AS1ua+7Ak3gbHEhHrRnJhma4BSjP2DNrLuEaxsUULj6ywEeC0EzWJlzcD9myHTVI6X7qO2u4WkN3
ajN3CmaJhTB2rXCP4LDaCAMmQSUwzqc9I7Eirr1d1Wsk3Qppx0IwzVhEhyJz0NkJoPCNQ4yniRug
Dn/he2Gqa1Kp4xbtU54x0cZAMtMi2blRLDfTiBPFLUfY4xVixvhSj5585bfpxZ9JuUwHBgy6xv3P
xXKUEWWIFIOxcTuuKouWqXfb9gjrCxuWIsZgngnnnCm+TGvMGSu50Ki7V9GH/NwWvAB/8feR2yIJ
6uHYiYzUzmQ8yL5XW7YqH+z1yt3EVpQADL+ZJB07r3/1PNrafUIGKwHhRjd+xpZ+MUbAsxAYWCL3
TLw+flQZbtYhsh6StYANsY8kIv7KvLQ8+DreSjcrLn46B4VB3ESNAXRcyAEaWI4GLl7ivLPivYuy
dCtKKikCppiTReafcOGclQNiOLLZn+KCiKAlxpYqXLKq8pwWJUqwppW2eZcSG21nAoBMwvYY2+ZP
34nqwGL3YmaCur8rh63VNDvV9mof6mgfVwSPZqI4pcI6YGAcgiXHqASfLA+ckegoMg8LZFZEZZhJ
zwx07thv9uIgpH3XBvWqHsubGw//tO7+4fYH1mOFjNpiZ9wncbhJW+MWwm3mzTRfDeC0C5sApv3l
QRrhAwuVlvySBqPLGP2xjJp1NB5Y/DxAXGhhAlG4+9rE7rTE3XVkrA1NNr5UXVKe//vSrKGsyieO
xxvzJ5NbHCWmUZ58jtu5IMuCsIKO3BRg0tpFLS6qY2qlJeiYVd+VaLb1SNt69mQHfnjcRDURP+Vw
wyjfHCx4StsYreLmpts6OYqEXlE0DGMt4D/EkFkjtuSWrie/Wme90Bu7OX3ubOMu6Yr8g4lSc6T1
TJL0IY6z6clj91OZgAY60YKZIbCsNVGRYI8Rm2SSRtCXCK4KzZlPLWv1tfGV5R+mp5A7DslbkVG5
NX7zSSRisfF8BKKpkyW8caXeldnyaI5tt4sGyN0lQ2fB4gBxVe4SwReizvYckjP1EOLTA/qRxgWq
s7AFedU422qiJdczgI5CLQ6gd/w4yl6nGItDgGvW/oCeJUlKSaCiu1mQmjPUIXBbwrzBlGOvkDRL
7nqPdCRamlR5Q+7iNcujd5ZvjvJ2jeeTDBiXKEpdDxS+gVYkK+qbbT23RlnzyVy+G8JpPK+ctprL
DqiK+2/muj2htvyqSqR6DZc3oSpiQxTVI9LZnVfYxl5rCAxD0T+RSInKfU7Nx8myuAzlKqn6WdLi
O87EfFny+NdIzbeDq4RP1rp1Y2ft8VCTuetI5HQZBJDGJz8IQHSC741Jjl20bwmqh4C9MVbl8Hco
698d7oytb2bVTs0pwC+zl3tDkuLVZeqj5a6/GS4R5bVuzmNZ/Vv/gfRi4Eb7wSwS8Qtwy+0SPnlW
aN0Mj3wZZFvE0bZeeyiLCAu+4adoNYiSKpa3wk3twCeZigyBBv+RJVDRjKgVzem17ylK+xco2mT+
QkpPcIqus9a7t3AYWzElEdUuXb86OYxMwm4kRC+HLUxS7AbAYbpILso6jFl2OCSQYKA0JxXvAJmR
YtdWnGPJWi0MF69T46lCKbWNtXvzGdDEUwROwPXNHabOt/9+LiNvTunaA8bYQsNOsjxuCeNLvJWa
qUMsXElNoiPqqLTJtovA2ST4NW4oI14p3x77pX1pQN3lOGABwJpnLxodrLKg0zNgwfaw44Uu+2lV
htkp/uqewXMHmIlQWesIqOhdWh4henOM6FQy0K4JokOsvZnXS2IgudBOUW7C3EqqVyfOHwpt3OwR
z8fg6Y/Y9tNtclMlM2MEpY82en5GYOQ+lBYgnQU3X94xwU5bZvXuITPJvC8t8BWOf9B+8qfKl08D
viOGggGgl/815MjUUOpTxzbFV56ip1IUy6AeXrPQs7ksEXuTf0JykxM/Fgq6hcPDrQ37rxUNLxPY
sY1orWezst8dQ/Gaeqrl0D31eSJA4jSPeQETkXFah7CIC98cejwp7T00bHevu/F5AHW88fs5308o
tbfEZH5Jg7heKcDmWlZ7NzqQS/7svXbT0F14w2vh1QfVU9T2i7WjtYP6mBYnd2QWpNhdoCgbAm9y
570GTIdznptGGu+22a/ro9A5klv5brbJm/VYzQguzWblgnfNQSBPchWam2qeWIjS9cZpvuMGKImO
8ezANax/c8n+weBSIBAChEKxhz0GMQx1Py5GA5TwjNxPisMwLg4nGKNWd0RSnUROeektD79fMu2R
ut2nBE6UwDNnGsyGEeLs8gevTX5VkqS0peovgn+AUF4jOyr3oL4I3HKw7DTZI2ronca6Rtg3rj2R
US6RH0mSi4C7hw6yoMvrk6UM8D/nR9m5X5FVj6zgq5Oe1EF53p/Ynj6TQeBNNFwGz843NW55MCVm
F88EzqrSBjUnYqiGOSszmIsC/xjoMV6llkl6yUfW+arB5e0v8SFqnLdmJqd5mFBazamX7pJDFadA
Jyj7aRI7v833Db6tLU24wbH57olsuNAHI456bYQIrwxGKdhnve8zlMrdxIOFDSjeE819trrkn0I/
AfjKjM/tkrnXX5G/PKyWjkApTrlJsGfPrIpy2gXGMoKovPAivliGvxazfOgNMHAFiFuVt2yPR6pI
urwtMtWEHXz4s1SrTlvDl5iztAM6l1p7CVQa8TQzVgVD02POYafqT5KXxIG38pGZPfYj8xX2egwO
kcToLvZOs2/OJ2f03422JOG7obED0HKHFO/scKydobA8tsnwgNCclRBeWoK/GB6HkRseR8XGpf1O
XGw4Y1fhzvRPef0u+8lgMoHtLB67nE0IySeOoqNIMzonMqyvhvFB9/KU+XwI8xxfbbFPdZQ82zUC
SPxtIF71pz92n+kc/mCmDYlgN99TZ8BmHGFB8v/OhsdHtdF3pIIXaskIasVCriapBwjRY5O4KJd7
hc0sK3YHXMnOg6Dpr9TcKGUhtYGu6T6QpsOtictVzOHNamO5izRRn5EkWx7J66mBpYSbkpTzhE1C
jhMxWGb+DBCXO2UN+AuqcLqVq+22RH/ZSAQQo4FxL/ecfBcluHDYfQdewdOZVmgoJonStGCC4A3t
s1HJcdPUZKmrNhP0sHlDzm/yUi5WG1g/nHLs93Bus6R2mnuk0Okvi/wWROfOefLbDJtfEyIezCIz
7DEpvoqGXNSBVZgaPHmxrWTdOaQTunlpIyuI0JSaqIAztLebHA/wSabzSXsUiznemDW80yMWTkDa
6NeZUmPP2zRcc8FU6mwleFbMh5LQiVU8GyFnaJI1B29cTsgAWLSQMoBWgMycmeBIHqvhbICoJZzT
dq9FSqsDqOGZaQzvAXl0G1esWCwKrD3q8pQ4oWc+gbvCPeepXt6VUzwLYYmNnxcP6fpmOCGDozrP
fLTKjBEG9mBn0Q0P/lp7mWUhAAr1DMeWCQbd+iXv9XI2w73DhBflA4IYtkjbsGJWqVPmXsU6ZELv
aMAcL9wqECXLMFvX6Y4/zN7ZRSJQpGfhW5eMybYm+K6b6C7B/M1bT/lvKL/yxwEzqcX2kN1J9Ifu
hWONxRe20uRB5Ma4uVeFl370EdmHVgjTun6bB2d+iHv7CQ9BFdgLfvWuqKmlLa987weKs0jl/va/
b63B0ofenIrdf996YiG8NtJ/yrwXu8F1aNMifXe86XtdAnD9Z/I0K2W8aYvsVAcmFmz/6VNRxEnL
dU8xAC1tDh+Y0fiDCIk/GfgqPNioJmGNh1Dw+gyPCiCcHPdmGeX4PgzZhU/w/FSmYnzvlj3JnZQ0
QkwYlKaeDj5LHssZC1ePxoIP3+hC4SQ0mhlYm6CFb98n1iBNPb3iVPqpk/g1Bk29hwv73cvivDDj
aapXWOFFuNeAV1nCLX+FEI8eBrTOgZlVpXxysnVs6KOHZeoajvlOyzWVsmS73Ni4Q8kQ0LFSJ8NE
Tt/iGAsLdiFZh+UlitBWl1us5r/D5iyb3N2WWrDN5P1d6HuMiIjykpvPYWYbaW3tyVdGRdZ/Ek90
baue69wW87YhBXI7qFNWsGplPUvVtoGkgQ+w5TCnNyqPFmFIIcTe/cQ1xe6aMiUlF6lZOCFJHV3S
5Ahnm6Bt8iTk0PW7vjYDuvviYIw4A6us+cV88svIirOPpXqzmCzip8qlGYNP0BvVa2pgcyKWgG0x
UIi5fY5qdUKrfAToc8W4U2yrPvqVwLAVhP5i3YJYXKj6nsnVOUrkYxu9aAeUPqoUFzFu8wmmPDlw
jO7IHSSNqU1fulTQA3brdibiemZ+SqZvDN+mSgxAV9FrLdXfbJkJZg/zbOckZL9Y6YkiGRxQ5BQB
hQ6wYqsPLHynVuR9W734Ni3ifHSOe62WiLxJXPLaV06bYddjQGp8IFJIDztc7AGRkWxc83qfls4t
1VOzHcic6rzubz1jPNCN+zciO2U7rAmalsev2R+QI9d1E4CTQwhICHZUvjewKxizw3OQmMvMFrUz
mBBqBI9ezje6ExS8X/xi6FO6Fq4SjAg0GcuNxs2fQnmukmJNDWRtv5Qyv3ViepgWQ7JGGz4ZyP2m
WECbgCcQt2qysnVQXXPlDzOfKiz9G1DOxwjdWzvSMdizB/k/atSFAWuCEb0NqKfv0tYEJBSUbN7q
EkmcaW8qC9yQkNsyw9uuikSSsVADRO9wIrpQAvjVoxK0MlYNLdnhVoSzfGSWjlcbFaeNgGPxkmUD
0PJrqcsvba1E6YzMToDZllPee03mR2xIYEZ2Ez45RRlMuHOOpFM9zpO77nvjj0hXr5WMprNVZtj4
2+5gWSWJiQZnqCV9iTDQ/Nv2JHGZ1fDp4nXF4xaezNG5WyM/AlloGSsdEiWpNFLM51QTYG8I7DZy
Nv+hP7/CzYMfv5xK4qgDNsplgIakObeEGBN+XR1ixnz1pMCEd3Jf1dZ4Z9wQb2bJo9+HPLkJlQIa
/O1MnfGOp5yhv+EEiSwC9BAsap9mDGToWsevlnZwU5vdbwg/ioEJGk0HZtHWMnPyXlNIOiraTan8
jlE0IRWOePRlF2BBeLW9PwTYGMEAEfsQ2u6L3atr7jbpIUfltXVWE7t8s6T9PJn+DihKuGHbBnMj
h6NCv8PmdXrOoWeERKGY0bVNCkkEVQnwvHbP8Yw6jP5WbQ5LW0fclqW5w4mAnxlEIruyHEJL9GxM
/Eg5gCNWsc59WqOiOgiSnuxfhL8OjBnrpuxzN6nh0QFSek6mc5kE71js5J+cyf7WH6cvGtFWCxQs
04TB0fTzwK/MT8yPw8YabAQLWfRNV8YH1S7PpUpuxXQkBgTqqHwfq+kwYpF5izI60Rr3nEDRET2T
KJtOkx2ACVC4Uo5NXpV4fxhaRVlMGPNIIeXZSEyg3l/9npi1DLpFmg4/44zOGM0Ls+5SfGS5OXF6
kVpVl+8284siY0demxNCU3d5dOdnqLuv7jBlN2DTCD7q+qiZ7mIfiQ5o2Tjk1TQR4tCgcqj+8Sqo
9tOqPmM6uy/SvE4hqTd8GLj3e/E5zKaG3o+MlTTHQ9npnZ5shw1u9pb3UQPiHk9ISddmFw9jaxA+
oZNTBc1mO4VU8PgymfQAjyEH8ZPJBYT1MX2QKcm7noxw0mEFSQk1EsR5bu2OIXiDKCfqhhdkWAgJ
0Q5bzcHttTqM3vzpOChCygRJrHhnJvPD8Q9ee04OaT3DRwzf4EQkaty6fneKo+o5/NdGvBogCf9M
b7gsPLtBD83AKPyCLBD3lRj72+IToKOYo6OwC9bXIixUvZRLMkIYSbPNqk8we0NBSdG1hydJCA+i
KosjZdM2TnTF8cyY5JfnJkwbiJ8b9cAut0MrCwksw8TJpAw3BvsRxmnVky/fCvTzG59gLoYgV57h
nCxwpobO9Exg1zqYjc/9yMTc0/mDaXX7Gs7Wjg/3h3T3XWUOBz0lLOaN3dWq2U7kEVjDnmwaVjby
MYTNxO4/Wg1uKLUjGRnPdehCscu6l9RoPmVJkihkVi/KJ+ZJKCMbrjiTUdAolE1US/w6jEDpOuMJ
RFG2F5XkPpnxxHaje5GtrYLBbHEuLdo6xjH1ii7OygDhJ2JAY0iPbL/4RJ2V7qrZ3wy9fwcAg9mS
t0asxrtW1Zxg6xe0gNGWrTAJeDbTltkLz3BzhpMHC9mJlA09I8RxaYVIoEZVn//7wi9AI3iD+oDg
kNIltaNATvB7ZfowSXy+jbHSqWEZnEMQDWdHrPFoqqrZO8aaQn4o9z0P1t6xQtDyfXU2IVcvZNbx
P1M7Qw1EBMPGQYkTdKZhnfElUXpiFgHKjdKQSv6FTc7zlAwNgWv5/7/M67fFwo9Vex5VS2rogxvl
9wxhDZSdKd/KuWEahi6tPCFuCBhK72wT3YQwpDj7QjOw9ujHUm/+o/3Z2oXxusgu6c+nYb4mTDN7
MARtOezTuro4y3M0/0VsQIZjMr1EfnyWRJ3VBRNTnXSPi2M+pIxZFlWdEgM4VWJdbFQjbWYPW+Z1
hfgxSvvmxc0NXfadiJ9r7zB7deHT1aH1jksWQyBmJe4+7KME8o2lc3WnX/iDb5Emwbpvv4cQfo7D
6rviwjBgQbtJdQSMVe2MX0r1n8iWeJ4lBylR2nSa0T7JWZlZWCy2ufafRqviTKftrcJT4ef9oaCj
hbf96Uj5ySON5oaf2MmOJXRZzTaVB08xdUremiZb0G9F78izDmo1uuFH5K+NbI6ktDpRjjT7qcdQ
KtGKhQ4d23KT5kgJS58MhJatkVqjj5tfSEX2PsNhAUw0RQ6ueeMZ+N1KMtV36WT/eDTS0Cm3yry7
mIX4m8zHrukvPekk4EEVzhRPHeXoo6niwJEABhFusrefXvLcfJR9Dn2qgl0RUkfhpviS1XSUNasN
qq4TWhbaGURrWr6WGoX8QLnKKO1DcWfihTn1JWik3+iZ3oEhMgjEvbi1lPdjjuahVQcm0hftMIwz
6/jBiLngipYPgLAgcMdwQ9LltS/0Y1fzi2dqjjwVKn8gWufg+LTsLitheNyo22PygHIWl3B01s8x
f2BirPdreUcX+pmlGHZSBiIWXZMiezrnnXOvln2IVy5iW7jHZkZdAjybvzxm1q2m/K/vRdi6sxZ4
bvTNo/mgw/IYtuETAjb2l5KGlKEXQ7PXvnb+tr54NyP3XCZgoif2Jotff2KSWddwb1VBIUuqhJLh
68Sgcv0/F/b8UEhsk0l0LmoSc+J1UtrBToUhIS0yp+2Oi5wodQ5nWb3l5fhiDe5f09aE5XkBcbTI
zFsKVKx92B677HGZ/WtqV2xKihJ9ox+Ah3ohyeGc12vaWn2dRzAHHNYWx/6jAaFlGbyfJeeGcxkJ
xCN7ia6rUc4Vpw5Jd10h48rIsIME+uJ3yLFS2M4rs9JU6rdsvR+cxBgECa5CKMLtx06gsPTVNcNX
+qBg0AmZiauVpey2qtNHhrnXolz4GMD0SkV/atMo3jo1Y4eGMK5VeD8g36t79dev8i/L855K/l2R
5N8Dsxrpt922AN2u58cBySxgZ66iazK3fxLDcFj/JSYW+fJMdi9a9ksNiWMT0V8ZzgSusEM0aHUL
4aDGu/Mx5uUfjXmgyf2n2aivDkOBqp2uNM9oRLcchPeuIhm4NuU+KzkLvE4suykUnO9OD26svXbh
+O1a8Mw5ThorR7CAMcYEMYVKYKsSPu6DHF58nsCiqF+a1GNrZSVvzPoOMIfemR2Ra76LKXHbAsW8
RrQ/t/NLNECedWeixIXxlI7pOZcchj3vIww8nxaPtS0Qrueik29Na38TDceGztIsINC0h2bLEjhZ
3USeKQKcueG+M0Ni1cMvmOKKsZ3g00gp5FdQQyQydZs9S9rnJ1zxE3LRjHo/SKgEaxRDcUIp7To+
Q2NvK9lXAJAnIQEPwhldJurDuX4THb1yln9mscu1zB3hjryKGLWArVcSLhaYpl5mhNr9XZAul0P2
aRrnNimLGNcGDEukGF9FuXltRHvpQ5eiKCWspStPOB2x73nEpJhQIunFPqpC3+2cvKu2qM62x5ta
i/+xdx7LkTNpln2VsdqjDFosehNaMhgM6g2MEloD7g48fR+wZqy6ZzFjs58N7WcmmZl/MOD+iXvP
/ela4xdS5sCTi2xSs65M1W/MMvYm3qwOdKMnxXOSZ5dSTSewb8/aKE4seRcDx+J2oGhbINJNyGIh
v3gKH1PyKBemvmTeiyghCjGNECoHaZ7l7/s4frhmf98Qc+qUdrqBbrLjLcdosVh5jJlVlu5Mr9wV
vxk/tM6WDCldzVnbjhRcahxGaMoQq9ndvWgQlYr2jq0/zTllLaKUHhit73XRmoObv4RL1Gn8n7Ct
XzxhHXzFo5roBojMZvgIs/LVDppsNTQPWcz6rPU+Rpe/RhutAys4Lt3RYHdNy2CSCL0y578YtPhV
awX3bLOXA7+AkAuTRzj9EHGA0MxY9K7s94Z9ajvUCJbsbwFU3BKZK0nmCfnX07rkR7Zot9Ew4VXr
eCPV4VXUH1Fasj4NkVnNhgDNyi6RV7GhiUHnJiEAVx/VacOxwg3BK1BE76WBBY4ROPpVP2MTPtln
nRMJtvAc3ba35UcytNhG+D0fzAEzsfnI8ZJfL+PMUSlvkQqPc6ZYfrNvTmyJVsw7ly5f1hM7FuH7
ZgbD294hTq19cAniWU65QlBt7BrD2YQkATUlUmNwm89pjj7broJDWuXbBgmuOSBSd1z3OERozwbP
fJNReIUkbFKsh89apoY7rUjPTYDksayGu6wY3c0kQ7b37bkjaNzWeKU0p0nWfXPNIv0UWQwFsRvd
et/9ykiEMUYHTJz/1he0Kxj/30L9s3IZGtg+c/U6yBHzckmm0YgOFf0+PiSOM12g2oaRFw3lAfbT
K/tKMBE6EJtu/AwjXds7EORZRVxMApQWWpjp1DjqR8baXeKnNPYCorL0f70R5kZhkMQgc8LDw+I6
Ghj3KatfwV2yC9SDt3HIGW9EqEtN6CTBcPYhYtGMda95P9NTftL6PTfpc6E5fLQJXxgyMvdHm0Bn
EqSWmYlVMMPP2QtNY99dm7hc+mnr+XQNNqJXdjco3ylq0T8bgPkzJsFh7F0SNV49vbiB0ocsC0HZ
D3NKgK6+r0CELHOb+V2WmK91BoIpMo6eYbzlAbdKaol0Dz1l61C5YCF4M/qA/J7U3jD6hhhShoR2
K1KwrB5tgdSJwkjLnbQsIjqIrcizVeOa3fsIn4Mj7QnO9I8uu1e/L5/wuumLwtJfXN6yq3EgT7g1
jmp09QdbEE3kVKAn1NUFOUsxnf1CzSIkQ9nBrlXwUHKsPBXadNtwbuVSBg32GhK+FjJOHJIK8M07
gB/hWmjM5TUKfQVsVx881CCpQ/RVnH+T50tT3JqrFm8fWUaXuAKcBt0bk5EklQMEgGy6izugToQE
GsJiBBZQaFyfNkIosJ28aukmV4REDTCo1nEArov/Z9lzhw+Cq97ONMS9IzGmjXZFOLUKVAveyEIv
7oSnCfiAwvSP3hsFx2Qn7T2rtCdmQ9cA6aN0Ao0odtSjLrJiP3/qnIfUGT4QURiXVPQOrIZ+ExqE
cwOLgOIZeBAt9Qe38rbkehovfXaoUk0HVWG9D1iXd1lSEi8DMZ3eA2Ufm6SxVO4578PveIKrLstV
26D8YcKur+ta3Q/u9OTBf/LwZp0khMuFLBEka7jR2uw3TCrt1HrWuusG5xq4/n02uv4ybXsfl/VP
6GQlb1xcgrC0ar+60+Gu9/R9G7ezz/lsPOTSPycofmQyJocW7m08+xw69LcsDvOJiPDK3QMGgvXP
vZT9Nqr/JRLpYA1DcIDelm66GF9aazSrUnaEiIq7iqO+cfG9db26zSgGMtAnzirMPi/JpA9Hbhse
/Nng3HaV2Exu9tJwHGfOVoMpttVNN1uVOvGTcc/cOnAdTnbnMiknnF2T/l7NTswmEyeRGGJllqCm
EG2i3DNRbpXazbI0nFkUAFDcG8boq9bpPy0v+apigmTmf1WTUW7HrO3jsGOtEk/wl1HQtWFBs7pU
sXGBNHwhiIun1/ChJRXuVreLO0O/8PpqoOQSgtlR3FgtZpugBlltuOeY9OVFZ6LXN/Ijz/XFTjgg
nMEudmaVck801IzsyYqjxVlh6tSEnQjeUJZ9hXh4UPmDbTLym4xOAR4gFGGGWnUgOxj6h8ynsngT
d+4+iLVyO4byh8TzY6Fl3apsAb06U4q4y3wKUJEvuESod3xFIRHuaEAforyEKdXkYpV1V4Bup9EQ
ArVCqO8GUlOmMcn3jUnflI55TZZ6VR9Dhmj6xg8b+qbSeka56F6dwEK6hbyXx/Qp8CV6JL0GZFI2
Nfb25KPIxx8n48dLAXGo9Hqck2spXqdqlSm3wrWmtSu95vmHOfpbuG3wACp+Vgh/CCipq7xjj4nA
hO5YUD8IJFwuVBnO0Mhd6gwsMAVx68BAXds4AR+s+3QgihuY0bTAEgHWKZlIuqc/METnbYmTIqQm
dvtdkcbqRMID4Y0zybPFhkDFXwqkDn5y8RF/MCKYRdYxLfHGF/xbVcD8zhapseqrayXh1Yvw/i8o
7e/DlHqPTmvoO+MncTjVOmQASHVidElFi0Zc2FsLPdI68xW47KbL1hbrIVCI/m/O+ntyoKC4U4G1
xSc50vda3sp3PhvMQzXUj4UTFvBPgKxm/jXN2P5lCgeUyH1EwTAXqA7DdsXs4K5B579LWcLstblw
B838DpxrfKLx3U8S2zsDNkL8muAK+CUij49njWXXo9WML2RQmac8vhmOsji4eqRRVskwFIXbwF4S
2QczAeMakJG0gdCYELnMRJZN2zGayaSjPohtLSxF9rQBY3tAL2okaiVsJIVuqptI38iyEG76KRtW
tjrtEMZsMpkcpCLbPIzn8RhPbm0m2gwoDzcoHKegO48zr73MWvKR+eDWOQSeDH2r7Az/Toom4CiL
gdh2/fHvl2C8TRaDhQSNEzaBleiJwZswwTBMVHetRSQSklc7rN/6jMSlNBq2XFhgk/PeW2fzLn00
cJOJYKKicJB01QHnbV1Uw9+Io+884EjDCSh4gzjJW48aU7sRnkBkZizwx/GcwDHYh67qznZKtIDd
V6w6wGbhyDoGufjwEEPR3gQdGMTu0hmMDX0XpkdrwOKz8mTTZtYL6XVAOHqkvVpUPQvRF0zGs0d0
aWLVDeUHLklnkdy7DCRWknnvzpkkY27PX3pDp/aYY6c7eEcvaoSt1gXjnV0w1qgJ3GYNxRRbQzUj
w7JeWRVCr6iIn53AzRg/bZCjvEm/01kwk8MpJHQpFFWNkeRbv9RfwlJnUNWmW7NynSV9Zt3x0rQV
CsRJ4KngPXYIQ3YauuwJZ7cAvarGdHeNiC+17Jtj2zBnU3a2LnXoetbAUqmun3sjNPF9I0REdrpq
ECwBJdLugznXtxbY5irmZFlpz9dHSir34GVv2Ivfalerr7HH3Ea15AP6XBF+tHXrkbUR9a1MSn+b
EL+Evtf6cq3yoWWeFtRlvY/JjKhC2r7JBSPWpN5ySq0RqVybK0wM/NJE/AhhEYwq0RwXKsJMXeF6
Cuoqxf9Xv7itLOgoUmZzxZvdep9JBFxlGKHOm9N4tpJpbVdZxhvKwloVNhtRshyo3OQu6vRqG5AL
uckYZuucC6/cGCMXK4QsvdPGOWYYrPqyM3pr3TZ8W9voN7Mxzm5N2kuj9c9lg4gB/cMFlQ3Ntr1s
ShfgVFz1uzpv7TPOado/rWme0fWSVqcwYmfORGoa0e5IeBpofvT2VOE87VY/kJPg63vLL72V5fC8
6IW5qho6RV6CJ1omlp2xvh2j0NrlfXGxp4mp+H2H8x60peNfNIhY3BBzSpNt42RPjn4rPwNbDvex
YkevezsoXBNLs+Sro/zgKsdWn8Yesy+ZHb15qZgC/DZC2uBak7fMQMJB+4JLKlBnGfZP3HAYglLT
3iQKjm0W/3DpEdIT3oyBZ7bEuL0Bt8+C1KyIiFN4JoICgrqJZDdo9S+kTO2VRggr1hgcu6WJ9Phg
s98klLfcNFPVgKkcnoMibG4zwRjbajKtTPNo0Kg+EQ3HnelD40KLrYuiudeg26/dQaINJfA80jSy
DhJUUMCxd10Kwt+yu2VVZwqcGrKDLJFPCYgE37XQ2hoiuevsnzZibF/55q6z3KXmV4C4mDA3Oap7
yZ4QH2kcbuRq1oBuxrY9NBP0Pbjp1KT9nw7dEW9Fi01gCkmH1FjHwaOfkXAKnxIOKw3x8YZlYASr
bjDPg/D9nZEJhBa5CRuh69+dhIFY4CRbY2CE0aXxChAKUpqeQxFQ1zFrnaXQ58TqXNKuYmeaHONa
x6Ki/TLeO3+bm31wzchiH4Q5/xgYPsBVuesSRazKxKwHKjboYnd6rMIUqgSXHtaTvVaa2DZjrIn5
gzH2hIzNH7oe4ZxvinLrpY+GWS2hDOorzSN/nrvdY1u4Le24wPUVIROW6LzEAD1scBkJ2O0qLZQB
poh5tZHikBZqa04eDfvAxCgjZV46HjFfBTt6Eo0PbeO7hCyY7TrvvAdTMd1C53xMRtABZUg0Dny9
hd+oah/q8tlz+1OXUi9oXj2Xoq2xqMzsrFV9QPYlkgzAHcay6DH0lENn7qO+Ppg5iGa4xBpCyIVl
N7zlxzHc6DqUgimYwPN7NVwIh2agIXkKfePF8PU7qXF3VC6p9XAssp3l9zBuZLsFDo4gSYP2yK0t
1+yJnaWvgR1MAL1u+5Gcn0nOPkUdIws8DcT06VsgcY2X6AAWZkHwK9ANcuNYA2/nhGjl2dWhIKdm
kQjj2ID4O0m8+5qYUto7NCSiJhvKmYY3KXLjBoDgyt8qbyFe9hXqDYZi3Nmr2bZohczJsGzPVAEs
xbjLCARnz0kBmYm1YaUsq4VEvWw3R7yWb4mMO8xk2W/ZgrWwoToR+NCLNcv+jWtBgdd08t8KZMd9
M5w6zd53cvzFuxMs7RGQpme4h97mhE4aZ2trTHuNtGN0xBwI1bMLs3u0sZe45S7op6Odsf6U6Im2
HjyGVWjGe4mXmKRx/dluW2s3Rmq4Dl0N2x/Y4N6TVKgkbTPnqzTK3Fj7dqMWTHfWKkw9wj9o1WwG
nBHoUfZLA8Pd4LjOSXagKPoouY1h4bzNCT4OYcaBlTFoCOsfeK5k1Lmldcnl9OXh5kFqiFx3krCI
Bl/79tgtrUBq4tAKC3avfXJoBmT7NkXNkfm/OEy98xFbsIjVgE5dU6R1JAQOLEZWUXDDraJ0Nr0K
zVXXJ4/MCziX/OhAJQe0VPLqBSYv2pDABHKC6nvIpvdojDciCqAZIXvRxxqycNNfeUIR4MMRa946
zTW2I/rsVToYMxyxaw/a/MGOJmb8f5+3RKLneJjKWzf5/noGCuqOU2BM5UPk9exAHR11sTk2dwyR
4ovU250hJnHwKS8OfV+cqAU47EL+FC3fq/E0VRy6VQnEk4RJZhM9vG7NrN1NgACacW1mMa1BPqGv
R0KJVwVZDgYJo+/IFhDi49PJUHGy74fLWa8HFE2gl+cQMPtqESjCXiPZuQX7cV1l9oE68NiWVEbm
lH9PPvaRSTUvokXxx8gk4qer0a36PxVqdlEaiGMnVLKWrQg0J5wg0g4KFf0y1Zz2LKPZjBOoEvoo
8iC/LD8qLUyvtt6cmQWfMHfM71QyeC0QmceYhIxJdCPIB52CIjE6RhyB/Zxp5iaHgGSkCNYdY8nm
iDlD3fIPEPlzHcT6agIMZPpFcWxiCF4mDFhmBnKLjnfFAJLdxOj/gCQ6ZCwriCC2jpHPAN9PsnU3
MKqEcG8vpzZlgZx7ZFYOmMt0SLZ1+IP5FWZoyR6OWu6pL1uPJ7HW2UON2DnMcGvrfXRuHbAfHdCI
KmVhl0Xi0KI0WVCLsi6PgZPT9AdnASOUZZ3GkdGfvTnzWWb6dOhNiLgZQQ0TxIDNqPeswE3SMzQD
LpdCkQifEZGegLkG9RiWP+UH9oEBMdS1t5B8jvgAUXkNrNssNDPcmGKM9b1ucIlOEsVKW5Oo0GkH
Iopo4oZDggqFHWbyPY7fOalAqy4AO1XC2m3zwtmgoSHlkZjQUpbbci6BNRtZQd8N5Hi5ESqHl0EO
UEMfMKTo92Fr+PdNqn/lRRtj7LXXFjCSI/jtA0rz5BGUm4sjE2aNrNz4UcX0Ad3Y3eFCMxe6OmWi
DHZRG1WPmQfHuHMEcvPYYaXPuXZrrCS+JTZi69HECpJG7iKqvfjiVmKddMrfwh9MsPevOUDeG724
Jx7jUqFOJRAWhWFuHnVpjTdF8Rbj6byR2SAekUCuXEnSWWOW68CuWmQlxqqeUmyCJJmdAgsin80Z
jOqWm9tOdqxHubsCmMaTP8RbdrUHHdV3JVvj0JntT8RRCcAfdKdC6DkpyFPM2Y2N5TOI7RFwYBJL
tspXOq7+KsD6FdW7HqXaQhRJsQ6cunjqRfpsRjFwMd3zN2PTec8A55Z9Zn8wG2ixvKKNEPqa/tKD
ksFEoK/rF+eXxLuMhRIled+0GE7jBiAtAMAmmD5tIqm+QsJtWOfhS/SZF24MC0sIfAPK5YA3MVPi
DViocWMUSDsH7ruV7u+yeAxRDLjLntSVU5WmLyjh2KijOKW9oAixamC0maMf0zH+ssfooxnS/Owz
sCMTtsZ3zZC95TzoSDaKI/sBm412jF2k90qPsseR7F1km7iWMm6uLre8J9OXOJ/JZzWH8bVzIx68
um5Xky03Xm/KB7e3dqXuEjNoWPRNbWk9hnXEzswGujIr/8mBh2BbMbVARQkJJtty4KZ3LSMPthSk
vsUOB47LhS+AdacRL5LtvFgRediGcnZqTO5J/n10hyB7icxi3Km5/CbqDMdaVu44aFny290tdooH
BZcEZDP2dNsNlpY1ULsFQNZJESlk6u5zl9CfSfe1O+CQ8AFANtjVr0V3QB9DC2Xb0JcSJdnm5DS9
9p9l1/IwRWTjk10O6hImYAZis7iQVE/0WceiBMCNtyoCtUmRtKLek+da0w6cvkSeTjCBUL8rgpv8
lTViY3DoQKDvD9+yVtMuVbGHKdgzV8huFcJdYkuhi5AhmAnrFVblIRXBFUSxdxY6C7oizV714DNs
e22nLNY7wVCLdW3RK7e2A2GitoyjMb6hkjeZWc2h4SSJYMrfhwT33bKCdyFsBcNFym7bqOq8mjFe
VlGYGGNCf5mnFxxpAyg9+nbEFAh3smO+g5ci7gT4fBoSbhe9PusCe5TnQbkxa2l8Wql+pZifnjoV
zoiOeG02kJ6TIBhfY7d7qAYW+sZA8EJfAeDQJCF2bIKrTevp8skPHdCPhA0NZjmtfVbZ7HnEt8Ul
inJLXbrIwukc5O1DOm6Ba2DMZnH4MFoWPy6Ya4fQEO46bFuTR6637ovQZgrh99M5SgFNafUT+aHy
x2+Q/1lFbjzLtgOrZKr6gu1u3EEKYBzdORiaAc1f0giDGGOA6iOFKFWg8/wJpXqvGIw+55UOOZ7Z
sTJUeal6W2xHEblHu5rA2JuRtxuqSpws/5RTHB1kYQardJLjO86Vg5El7VOPpHjh19I5dpbnbh2v
wj4xyGbjNK61HWLTph/u1CNaAajzrNaPcPFjyn6KCc1GZ6KlHrtkabr72r1JlwwzZG/Jtm57Km1t
APgkvXOXAUdDtkeMQj6IRxIewU5yH715WffWTPmzp1vRU2PXbx3V9m3OjMzn582csKyYbTR8kLbE
Y2t/tKpiO8GtcSA0mKSmQHvF4hA//hFw/z8p+P9CCvb+j6RgyE5JVScf/xUOPH/Hv+DAtvfPwHcN
Qg9RDuiuaxv/Cw5smf8MAhi/uqcHpukz2//H/ygrwnr+4x+G/U+mvzrCHcNEBmnbAHsZhc2/Zf3T
1k3bCHwKX9P1LMv+f2EDO6bO30L85cixuP/+j394lu0xb3RsK3Bd3fU9W//vbGDVOkJitMBKNOQT
1y4yihj3IpyQtmL/NSZ1sskjHM0U9XsHDTB2L3XfiPYVBhYjIFcOWxhBr1XleHcFeohlUjJ4c74t
ZWZfRu/v3LjSfhubnB4jpneI7V/WbGa6ALeLg4BrLXhi4Ecz4obhUsuy+BoRW7NIzX5Ym0bRb8pc
GY+TCNDY1a4ANJgZj4kCXWYGNagbPuNMhZyaJnsKgw1e9+Bz8FMSZgv4wIV09h6GFIfoMYqpeDMR
fXXnKeetT4X/lLNVgPpqHEtwfm6e+E9CVvlZmyHh9vyp1XacFRD1F/P3/H1zQJLlUa8AdP19BbgJ
rB024hKjKY/Nb4QagWioAjGcmXsHZfYkkePBWDSStLk4EVc9t7HaDf0WH+AK87Ziz2+wJTL7CxZJ
74z08pwQf/WAa9d48JLyBW35b9l00dbHOXmjcFUbrau6Zd8SuyNYWQVDweFWAe3lz4XmiKWq6Npb
XvYueKko+S20RDv2jjfc3GboGfaXGA81S12qpN+1868X5U+TtNHDv74oQDFjlpCCCQk6eGEt74h4
2TjCkltdBJewhSCNUt1aZ8H0Y02oRqcoIEADQ8ya6KUljEBrm0Prukty+yTa8D2gw8arrpJL7rPS
6I1xU7iJuzYMdKqpl85kw7JGY7HzYkuhBEOOIqwYMhnGYwEvjQE6S8wONXsm+rWpFQ+Vnyc7U3fm
zBbtix12fJDY/FJwbhPeL+ZkLJOSY4apkqKjW6cpTjUtVe7sGFyVQdCD3gJCnJbiEEn9y4syRKpG
fAsbnBUiPRpqSnCo+BfPlzk8KLZoEh+nHb0PlXfOM1SV5Q/DfIYqpMR6XX5s5/hQzYy6pTKDE8lz
xPFM9oXBoMY8KTmXvapxEZpXlRAWMucTOnjPF7Muoci1jzSjAaqN8pu2et+jymQYuRmz8Z4hBfOq
cs1DqbDYnLMYjU7YMxoEqdFGdbceiKMFShK/FLZAt6Qba2sY1xYK3kQLSJ6Aw7XpHMSrccXL7JNG
vJDkjIQzntPMbXaLLr4wg4kQvJB17w24hiTREZrUfs1m7TZ+jKffvJDLeV9OgQ5H4RcKKnp8t3sk
1JrNtrypqAJUwu6OodS6gMq0Sorh2wWAYxBcaQpxwyO0CvwenH+lUewT5jHCUwvKk+WWv1CP2N64
Lbq1cWsR10MeZH+I6JAQoGq3trsEZXv443OygmafhauywVq4qC1/D3rgsfKRjrYBga42M3IVksha
d+84Ad9ISWLO5pv+4/yd5aQf3TInK6HcpUsncx+rSgZrxzR/ooZF46CwXyBA0iAiMMMCf+ww/XS+
6p5FiR4Sztawth0q9hYN58zaF8EtSFaG65MrikWl00Cdlz5ytLqEDuEU+hNM0FfEpvMOW39mHrQo
0MERwYpcaio0Cjpzls0b75FIMng3JanOdHMl0EvPqPWLI8N7xAH7Im8J3nMKYz1SSLSewPyknwz6
+XlPtKjTNGS6SpXMY4qUIULYWqX9GrbdWTTUjT3+ZukBNjam7ALM4mFAnkT+5f1ICdur9LtOrQ1d
khyF2NEiUbX4P2ydb2ZeH0ccQEbZbP0x+Iz0swuNOSLqiM0w0xMjATAq/a+iSR6gHD313ngzNYFq
I/wSRb4QsT87nmZuHDoFWhBU5TN+Vd3LuN3m0Wenpk9ArPfCbZBOcYwn4ITJUX2qNbWq6vyX5uJZ
gl7YhhYrD5qXjUZVVrrRUeuyM/3tMYvrve7L9WgzTKgo3lBnTctCd4nX/K0n5zG1/eE2KvmeGPuq
IGHB022it1nX2QUtttuCCe9YXlzMev6yGyjYtaGzX7QAe5DJLEdm7Wa7ZJrfIzge3+sBIAiDJfXj
yydFO4tzSbwGoDQJLXpnBEJQeaWl6zT07ZVw+nVMHlfczwY6T2Gj8lBqzXr1FIv4zhbTsrZ7CwnQ
yNMsw7Bf9Syfjrnd1oe6eZ30qTgOU1McMduCcxlKJhIxf7jVIE8SBsYYesI15nfEp4pTOTQ9MrAt
9va6s3XT8LVmdH+qZLN2+p5/2pSCWnHTtUgFGdeV6QCoIthCT/1DZ3QNkRTYQ0K3eU3xUyA5N1mq
JsOLFfOKiT55iWrQc1acmA+9bMyZJ8lKqfnqk9h/qOMHIGjmGgcvKWbwkBsVcxfaaNAw6GLPU3dD
9dX4lbYRkHdNRdavN8Iudvx5/K3XB62wac8zAGYyXIfhAEsIicg+qoq9E9XOUrrIOJIE9mKb19p6
6Id+mc5RvtKoSY7GoLOLxj5fenUa3pVVeQd5JFmbKVP8oPaZY0n4AK0u0iVa8XwdtBQdkRMDn6WS
8JLiOyhIV6rZo9egCXdNgr6/N4MnCV+O2FoysjWkqoXb1cvmwWV6e1eyTjjGhNwTssw5166dyXrN
fAR6fzwVHJ2kgiOsDZibLbKMDSiJ8sw16eeq6RcLOATWCW1jiGESZiTzxdhJDxoCuZ0TeowlaVMd
29Nfld0Ve93W9ygCEOdZVvtS10aCyzL29i2IwGM5aYjpqukboVh8l2sVyLpyeCHTWrurrY5o47ms
MYX3aKF3vbPtqX5iQJkxulHu6e9TP5TXovbA0tfFWrrJl4EA8+oCIl0QaVnv0OwvlCWsy0wav6Kh
BhwQc7SNIzGJXV3c8dBoAIoMWLhO9OM6fg7HMMvu+dsHQJeXQhuRb0nMaVWAwwBJB7/o6gyMFD4R
2Bilf0FwY9km3Ga7HS7OaJzGQfBEJBWUJhjCAyIbh+Wz1mFs4DMbOvUROdcpUM1dXRNo0xAVmacF
HjEfsuDRnT/8/dffh7ocI76e7FmuwnTF3i/kkDTj4wBs7QhlKT7+fep0Pk/uaBtX5kLa7D75n7/7
93X//pSkLsgj//v3/f1+O3/Pv7/yX3/ivz//+y+j9ywYm/gK/v1H/P3Xv/45ecabgYIzGnT/kuUs
cKE4plcSUIPVFJX9Q18xHOoMw7qhirOXdWGmT9ShGB6EJ59zf3bcDW70KhKrpyhI1ZsIUPuUKXz/
qorf68w0P0uhXYs86r+hYB8rOaRQmtQmT0IP8HGXL0uqA+Yq2UkQ90QNH1PGOgzvlNstwHvNQdQ6
Q3IivX4j19pLrwm/k8CYk63KL9GWL5HI9I/EbH6TMKCYyriakymXr1IrmG6aafQyv02WMf+rT1Sz
RLJpMmfWobgaZeFismQiUzi5Qh7iI94Mtepe1SLaFCnIJARS7IH8KDyXqpFb5L7eqdHGZue2tXMU
dc/EKXOdgy14tnA1M3careQI+TXcgaxJTx2d/S4rJ8yw/E9si2Rmr3pCbgiGGi7M92EUZC5DXHDs
a0A+CGMcDhwdIPtNQnlEctGOj4NFqDLVqfaEW1iDP10PLzJnWpj0YfCapIydtWgS7yT/fSXKST65
sR+x0VlUG/bZ4+2Ox4EVVG3PEhyDTqUuI3Jy+0+why7cZzzo88vvai/sU1D4CRffcubgpa4UiMzO
Hn/ASp3pNP2vasof/aArP/vQ+CyNUH+n6MsXg1Ylb2ndqQVrqPHFrEY0yKpLn9us6WfxhPWY+Wjt
I91qbjGynlWop/FDxoRlzb7Vvi87H5xE5gCB1akwxybrWNHIYitTszqPTh7tRC+KU252IL9HlR9Z
htr7LBV4v1MQ4JNAmJYGhnnEKUFngqHkxMU6bh1BRYJi19l4stfuCEFJNvHk5/cwZtFpypI1UzXa
K6vwzIfKRWzpaFX8yOOPULWJhyeEhvlS05T3HHNGLQxtaF8BdHCXy8R/Q2eDzTjLxIcvYy5sTre0
bJGCR843g6aDkbrit2vIpo3ymqUX0SweTEf4GA6k0fl1T7K90EzEEonHcMqUMbCHMMfE3FW/gRYc
SHpQ30NcU+vX/meq5W+B46HAMbBrFKw63niKIE12Sf7qR5VD7oFjPMeCmxXoevlkEfcFd0d6SAqo
SVECqocmyb2VMZTV1Y4sse6cOLo3agOIS4Mh2UaHtyF7HktlHpmwV6fpVPSe3CGXVcepiPt9nBvj
AdEBvr220onIceqjk7AbIa2oOUk5+FtF5CVudMhmU6jR90Vtu2HOZ15kFxkc62EA7xKmjyim4iGx
o55xG6W/ZrFHNwRAoLaG/tpGCEh0gRe0rx2iVCMbZJ0s6zf0JLNhemZ9tt1H3Vfisy3yG9bc9Juk
jBOVlfuD4WGrHBfghxDjsvQzrOR98pChTyX34sOanJHsdYQsnIrkykw0cXFih7/zxMFTY/EDAurO
iUL5lXnaUyQH70MZ3ncq2/qdNzWB6wWlMyNpd+MC8t1IiY2kFJ65mbQmXg2VCHbs/uhSRJDcYxhM
BvBMOATIWWu2VokfBzK2f+WSo1hiWLP++1TojXnw2+6TXF5w7X63bc1QY8miMxmBMz5LwXzWisp0
r16Y9eeg5QeR2W89LYbqkc0WI+ICA0cQCBBAWIU1nXz060I3L7Woyq0PEmz5Z2evQOEZoUdcaKZe
EYtBxUpdA/stHaqTnWVrOpcu+9QZ9V4ZOvr71MNO3TdNckXEgqB58rbozKCkh3az9vygWJtQSu+z
8IdudFkpvbljhOxc2T4EG0mAKpkLQAUIeDt5VXqM6qrfyjhEIqztM18vrwkxTglhqxetwtsC6pUo
S0Ynm47iy9U3dsI/3Q+4kDXVUgcSyrBq7ezHCZqdStrwNCj4U25eouTItPu/D14LGzWR/0nYeexG
rrRJ9IkI0Jttee/kWtoQanWLZNK7ZJJPP4fqGfwYYIDZCFfqujJF95mIE+aw6/yeJXUsXmsgNqQU
jqQx059SMeDmZGy7IxuGGswwqodBmIth15+JO7UQeXukALJRJwXsi59uwzAojXs0f0BoBLZOty5j
xfIhDZsv0nJ3aZUHZ0bC3HwQ3SjpkrXT1ycHktrdGSeEOX5I0pOpX3SCGSPZQDbAmLtkP8hNwYAg
RgKQWDE8WEY28TF1PuB38BSCxj05qlxDXHV3w07rO7Fu7qp2OAA/n5ZsNq415ag3gf4YxKStfl4b
lzaTgLEfdtRZO/zMQGh7gvtKEOL32odypsyx2ihZJYexRJ3p4RQkVgnHh1mz0vUsw11SK997H1F8
8POWNNSiB91Wf0ZTMy+2V6+aIW3YmMwXQacP27oiQ7a1iI0YBAqTDELKXbeSZh/DiFkYWZbdNRpt
Zoz+2TCjdJeOdL9ypzI9vhepRjx3CFLCrjn0pFLF6JuAztlLXfmkZM8f3JajKDoVb5pqbcjYunWy
Ku6GZcrVoDHB+Pk0s6z2CCX1xQtEtZ7md8zp3StBxPrJp9qAEAxqSx+yUzHgl3IHtq6mgTScV4h7
bFniXjS4N7pKfdTUrmtyqf/78jVnO5fGYl8zU28b2aa8BYEdngc/WKmICRUxIfHK0BDQjp7xHGp+
cYAb6rfhtrTUW19ibGE7G7DezKyFX5TVNocsBS1c3mkC5N2IpL83veFRZmwlelpU1JpyPKiQoto+
NyDQO+y/N1ED6Kmdyr2UBeHS0v10CK76FSd070pgxixTRPFuhOLyXmY1ShOMJcksWoisDrTu7F3y
3OHsIMLcuDyx9q1ilgX4MvnVMkEjRCKcXuMKeiCjQoaZZFCdNF8zltkA6atPeyBe4aqLFc76pLp0
PdSNtkjK13ZAcUzqBlK+PDgMtgeUtfb8J96YfBU6xXRTcEmkjI6OaDfUK4xL0uZzQPO27XKOxzyd
PXRRE65qyZakZ8Dk3vyyt57AC0iAsRUCAsnNaDTlKfS1Jx6pzbIY5bBXjhkd4t5+9/zqj2iq6eqR
NYNfb5OYtvZm5ObNtIDsqS6kR5K3mjXsU96YsFcs21jRIVBLmoRVpTUPA+hIdYaUPwbf0QY6YcuM
zS7AireK93g+PWhmDEzdQiFlNFN8bgGcOTcRnwWRIoux175ToIVb/DRc4Qaz7nTUWQnr3WVsK3PV
Bbm/HDPq42ry2jX3O/vszh9+/mteV631lA67jxIUN9D2SE42HDT68WfFmnNRcb86x0aOfcEROzjf
xmvneSHElHw8Cpbj5yQhK8aaV/3jYCfLFHLACm3bzHRp7xCY/rS1jYWHqJo0Ml7yvN3ZHckl1LR/
U0WB6Fod7TgG+q05AMfI0idLJ3/ScB5zWu8DTOk35Bq8hyzAdMXv9vPleETRhf+vXRLBZD+0+fWV
Fb/Z8+8a5Lx3ARqFhRbj9Ov8O7lX7POJGxWClZSi4PQRdYl+2LpFF12iQ+8B9mPEmjyipINaY9fa
W6Ismg2kwpIV665RxUc6WX9SwwObVbPvz/nysSd8bzlJq7pwk4oI1wrCfTpYcBgit3v8fOjccd+U
2Juh4RG7ak3NVWO4uRoisppySM7kOMPTAKliPpjIbasqR8pPmFPcjZgcm6q7ulnFyKhHaDJO5imW
4TWqiXZqC2srWwBENjnxZTNmOEphXbXcv8fcWZSxdbE4Ee9AVFaoz0xGJ8RfEWqdRu64w02ZuBle
70CtUNAW+yYhsGcMwfRMqSduggnewnDy/F3Tk2AVhUhtM+8rb9LoeZg510MTZsuxr5nL0LSwlyQR
VujRFk8F3O1Kih3nYI0gXrGogcSzLEuqJz+E5e/CkDqZzBo7Vy16uh1Zh7CYuV+gF3K6I/cobW10
dn+VWfy7R/zBuVq8pyJksBoW35YINSy9cXem9YSAnzgsJRgW0lvw9ofEhpGfGqaas+u1Gr5ufNPT
kM2olvyJQ+ezG61XMZdBbZzeZO+A1a+5nBz6VM2pyPgletgtEPhWfgeNkkO7BoZBnyebRaDn4Tmr
U3NLph2OfCxzDDeBJFdesvG939SX09IcoUcg7t05vnMUrYj2oYhuSf47EW68NfwWAVHNyqkfmbXK
Dus+Cii8rffSq9FKmkiPUxvDtB5AhsnRnw0lulhwv9xdx3zONlDokiUzUwRXGqf2ONwUw1erPQWT
kV1r8j2vsSY/8oJ1GETwO8cKM2geflkVkx+ts3xahlgt08zZS7PyqRH3Bif4oq4ohhUSgB0i4o1o
CP6zm/ItDXWNqXSMhS7VNObDIS6ZqvzwYgDRfol3AkXlmrveVxFTeCTzlM2IENhgw8Mo4iZssCSW
Cvgu23gkxRc9EGsLNPm5mLptQ96bRXIQFeM7cdcoGbUSIEAiGQNUwTIJMYAhBdiiy8dCzzh9WfZ3
K8tBtGoJcLoGXXDOhsOtTmWdtetQ2wx9lO88gw2fsvNr3TnpUnp4qLREsjYIJmdJDlmIls8h5Eb8
Ccde4PWrthW3iKGs9WXReujsytOAQb+IBm6LGgbOihEwjszghYA6w5drHY3sEqz9S08y+1SAZ5KT
ypd0ni63ZHU2SXzeoHeFffdNe0GkFRYhCKsX3ZuMaw3Kbp9G0SMYcn8366NLW54IMIEnDPne93oU
JYhXmuFVDcR+ND1KQ/AJmg1jgbnZucn8XwiesWziBo5zliAentGjCpTE1gipyx3G8lgq1knSKneO
4q5FbJmnjonIY5765qKds0wCI0z3Vc/uQ/Oox1AzLhnW9Ad8pf3B4aaOgEMetKmFKFi6K5Si7hGN
kLllrkWYmlIXjjRPY6H113H+kHdq71RDC/p5vKYuyHKq3XFeDBVHVC/vHhNQThxoWVXon2x42f4M
gx+jzt/nVvSWeuTfNEkHVAY+G9T1aN/3PfDoMmzxQ8rmDv1sVSb2TMLPX01SU3YNT/i0qMLVCGyd
KybaOEFV3dKBmJJRZ7TA6HhJJEZnB2fcFnd0/nRPzpelQ7PwwvzsSuyPo4tLGO+GOjWxvuNktbGM
ILOoRhwHvaErop7K8JibwBgyc1OMFTGn3XAxgmprTb7Jgz1jXOtbh9QMAnyLIbO9JHgyJ+BncVaz
u6veITXXh8lgAgFoItu4AmgF5o5oFQOAOQaRCRp+8HcqH5/KdOxRw7l/EcSyMsry3ZSKh10M346Z
87LYBKvHLAOHBmtqk+3dwg1QdJbhBU+bd03L7LuS7hv1qHhnevzu+CSgVIXmcHnbE4wfSZpzD5t0
6l3gFDFn0uR1oAIa7OZWA19hIOtqK3x/eGg14BO3ALNt0hUscAvQlHOz4sHihGGxN41g2Nci+kRh
ufHpaZn1kBslKQI4lbyz9LLkkqGoW47s+lYsXkDpmNXKK7hm2mGLs3XaTp0Rb2oJY5vLXazG0vVX
BNE2Nzbe+OLyoHrvoSusyIwK9kagx+/WGx1+/R70AjUp+Q6rZv40HuUf2/DsW8z989///PP1wiWd
1vWqgMTfIn5PP8yyD16LvH+vK4IqvE4h9uJDXtrqEnZCXfQM62HmgQH7zz/oLBD2VY5gfkySo+EJ
CwklQexuo9/bcJKspPmMuu89bbvqIjMpXwQb10XYeOn559PShSPPSRKfcs2TL4w1GTjHRnT8+Vdb
R0/vSWwzI2NqyOdld2nsUGwKW9NvKND8VSD8+Ik/2AFnHhsvHkJA9kJu9ysj6GPhCrf+NAfxEo/s
PKG77dIpxfFu4PrwGpenCUibakILsKhiCGJ+Z/61uLuz7t1AEG2/PZ9UDS5bBnn9JbGhBi38KaO3
ZvdcDpDF0l7G+yAArlApv35FPoHDo2rs9TBVzatw8UZZk26gyOBfdYQpy6Cl/3AMs3nNLZwJgrHY
6edfsZO8FU1eXXsFtFUWWAJiZjdbszVy1n5R/Rzr7ieC+PwLZeQvrZm8Z9Z0/tbSYFb8vy9w6FOf
Y1f7JKzu//wOwK/q5zAP/vMC08695//8DtzM/v0O//s7/L8v+PklYfIhsP+fv6Kzi/KI4yZniuN3
G101WGetCEWirmcPy3j5+eTng+dIhwaVWc/Ppw4iujkU9d8r4Lq1T0NB5ZknrXX8eYWWFdrOA8pA
rivf8d//hWgSk6qkOeFLhmSsk4Aan49Ng/wicG8tZsSf7/bzigRSDsmnytr9vKIJtejkWz6MtP/5
jpMRvBWVyVam59RsJCQ0OE8NM1vmZGTEpyzUOHYJBZZvduGTPyHhi0dv2oLnCJ+sSY2H3lLMYyI3
BGATh082mEQPRzXBK8MxQmO/tIAgEVRPWl5i9MauFIQA9BlxgIHXsykbnj3N0jYGOIE18SDPddA9
GRGPzVj7ja31dSCJBc0EtlygmTB9NuXYlXvv3kn/3ZhRHVOWd2StsvwjmxR837mIp/cu8iBStBF+
b65EmCAky0iHmj8Y12zFQfWTtUhywYsMif/LUGyMZvtoS3SKeQQYtory4Vgk8crB67ZONUZ2k4Gb
1Td4T7vUWYwhkziI0QZ5G4jW2/TVCopg40cILYBT3fqpXzWmuic5YA/Pkp+1dB4saqwj62KoKFhg
E54yacLCki9CLw5YvqiIPErf2/pZiRheZwid+QlPyyHYT06+V90MZ2ZcV5U0RoWdP2uTO65Vj10e
hUy350q+CC39q9tw0CR5r7T5WzlRpNKZtEude4TfDfEStbe1L9FvXjoG3ocs8y4/n5F+VR/9kdrE
Y2FiddXfSEvFB4jTdRaa2kHzQQUTMEbvl3fDu3IMxkktx5ncmbkybFA3sK3hFJoKpkUoWU5tMyP/
JhdNvIkkpuHI6thlNQ87V0yo5MoUHpZMX37GZa7fDagWTiTCx5Te+3JT6PVfCmmULMSJD8D6JhKO
nPK9Sta5W0OaH/ZDHhFmYk1ApxP1TXG4y5V8cQI0/MJm7cAEsUkruahgkSwKhuI43kl0VAR1FaNp
7ehpgrDkYYmRA9lI50fmIghCNfvNP1OR3rp0qJcWwgxoQ0SF6BiqG5MlV4bT0m/GpSIRBdwCdKlw
6C+Va1BnucGeYWYAoMV71VO2s4rza5VE5MBpDm89YRCwhLlsRlh6xDFrvUfHMNr7DrA6he0p7oNv
CpRw3bxnqb9gbdL/nubddOYRF4Jc+5hYvNwnGGfdTVBSCU/C6dj5RycAHjOgCe/cjnyDAN07Kruz
xn5sMcTqXR9UfZciujLkZU9bkpBW9exackK0Y0vnOgp0RMLkpaA2wC7ex8OiFrO5M493RjS8eyXV
Q1iMhzzRtoPBkDoilVHOi4za09YdDeOa5QlZnBBiUOeRkQTdjTViv6GUeY7jao34eKUE1IDSd9m2
EAyGOIslE1RsvdAJ/qYh67Bq8rbXV1bGEOVJlZwM8VWh4w4CfeVPzQuyFg/tRAw/5pD7Spy6Mf8F
D8S5G1TSqLcSesGhRozuSl0uxpJD3WfquSTOd0GO5jbL4q3p4/6LBqYYuCYeALrlQi/B7xoIwqoB
ILNiLP9UBZdhStN1WURcWLl/gLiZQwfjhGlj725TP5CMGB7AiRCHIxqfHGtj7QfiQQwi90ccMgsf
hqrX8EclnUCrq9VAUvzgEwfkR0HOy5I7mrsgLkPb1l55chUkWcvrxAo52u9RsdzxCi3dkiG1UYLt
RSu8ChczLZrCp4RvhV/VbG+6UcOMxPIPEgejo8vMrMfd1iiNsCCxF+044kgRh85sHezwlUYjIcJ1
wbW6FpwLE6ntbM1wCgD4TyPqZr2MbrXbnxO8tYvcqt9TE3B+SYyQLenOwK7cGs3YOVZy9nTmnmNE
z+uVnPwFZsgmzUBP9PkTqJ5iaeQIlq3C/GvnPDZIA8l5dpgL6eBmcmI/33a+3JM0C0dbnzXRAZO8
FGYCkYwBN83feYK9qtenU1iiZkniWdHT1dYCCovABZcDOKwn/ZsBG2Ix0K2wP3u2H6a3AfmwwNDE
n0sbOtMcbhRw5lZM8o3E8cZXTAUQNxjJJZnieqUaT9vEejqSMY2Pc+RoiydZjZj1NPURRnOytA4H
hhAu3yoUmwB7FsNx9GEAYIHzUmtputZwwlqV2iHBIEm1GazwNfa4tdRw2JcMNDLf/gNB41s/yZ4n
XT6xi1UbnB802fHDmUpYq6Zxbjr4Ihj0oX466uIH3o35RHKBuLwMLsxs0qM/BOkqG1Fn6eTxRkyk
8RRyPlj+jlsE99/sCvUM09kM4c+0+q3Nmm8rUsvC5ZE6R83mBkFOjRXgne80vI3ijXBGbVW5glhO
7DY8g6aVnkT3XA3viQtIYsIbTj7Yb4rMX5Ozdwp85kZwJCVi2hEP/RHico799G9IjMwS7CnD1iJs
tmFe/Q6zrzGvGbBJx1+6lto11gCZWLV/rKzBTH/LDdDU3I1GNB9w12b6KDGGK1WaGiPzfHgw9pe7
pveSZRG2EbNfA5u1OfrmPog8+dBQbN24ty3HKY1z6Ix4tI0cWeu/z3UchpXGWOfnxeZkMFH1/dO/
b6VMk5AWE/POz7/+/LixRscRpSlrS767sgZ5ZOnwNcy/ys+XggEoCOPCaPvvJxhgQtkAGrefl3gV
OmdUokQb/Py2rYcZwxmZLf18dysxxrsJuswN/PMoOIkcCAgEEEXHER7vshHun8KTf6oweIKxBrYR
Z+e46qvxT+sTBYK2lkwKjcszsrxDwJZ60RVltyh1O9h6SQCfKTdZ30WRs+y84hEVKdyE5D1ym2Kp
dNdi04l5IP0QrncySK9bVbn2G+m4XJL4vUIRnc74BHEUZA6EjFOvHSAcp8je2eH/SiL1oMdYhe6e
DYhYCp1sGpEGyVIqkwfmqvPQb+hsal4rrzraU6C92BrSPqhfdx86d1f+sdBJE8He4e3Jf8EzuCcC
5HWSPAep/9KPuQ5zN3pXbbWTTXaIbXeOeDU2lWgeVTA+ujhDbtkMn137Vio4Ofw6jSX3cnKcBWAO
9FIaUlQ9JaPDSvZY8rtlXIQUzAPW2cQO6LL65Vh0ZP3xH14HuynQ2RG6BEEBNpQ7j+VBbKTvEXJa
Jnq8b9bsMg27bun3DtpTkH5amyDzmjZlAnHJr/wHw/gPszXfIPQ1pKsRGaJMnYF//WX3zcmPmj9a
RLfvFM3HFBJfYRc+02HQZsTJhNuA4TP86mE0XXI+Nl2tq2U7iVs7efaTxwYC8IZJf59k61IRD9YX
EqKg/1tzKBP5v7y1DhsqBml17aL0NzE2qDGC5jMphnCL7jBkdGecUtxSu1Cnq3Cip7Bg6doUBvnh
xHlKSb0Y+hXI9jYmiNIdGdh149KzEomuXKxgMr9XSvuDSYYiV9fhnIQg9J1ZyFVqPpt5jUvQiVnW
erH9joZQcnaMbJ1MdIzM1oJAeFvNqk9AefChOMa1yQuxnqejIL26jZczJOCxzCAH56WCUA5DcD3C
H1siH8pWfV5owFvT4ei4OWUKG4ZlaxuXya3kKiIVbGNBPkVLq5DSkogux+TKyUzwQDDHXh7B4KBj
5h6U5POsd/jwAzrnNE6fe4P8A98snm2LhIdyfi6TQJcJxuNNU6xyPXwTDd7uRHPeXLO4MxEiapTH
1LqLnaNzdrrq4bTgEfMeRZFI7gwrj5OVvhTmtq3QTFY5wB0DUKrKznobZKfebD+xJ2DzGYZNT/D0
GVvVIse2c8PGXj2oYITjJjf8fuwWRXOTSVSeqHtPjHY3kmSfq0fczhMiD9J1rW6bjaCze9v+FvRT
M+ON8z+7QtrkWuSnxF6/04byr+/a3WocAEDxlE6fSSfSW4hGTUNFXT+ZhZiO0YSlgUaDXDWNIFnU
hZbg9DMKNnRRlRLMiDeBzKYnGS/hZO1ElFbs5cFGZ7Qme7u5p50iFm0kUWDQgtcBZoioxJcozfLo
+Fg/2sEgFYO1KbjbSN1sYzaF4yrdSBEDt2Otu8lNvz7zRN2XbfqrnAoMAREJvQ6jyGSUd00p9MpO
hm9VpBfHJyeUhTQPEdcjDCsZyayv6zkl9myk2YtoxmYHcm6VtwTp+gHe3SK8C18Vx8YKP8kCJnsD
Pz9EZ5YY3Al5VqFyXLQCSVPmGtauDNVTj0lr04UQzILRmmfW4ypNDXdVERdLZGuNKjeqWcREPt5U
6pkS8RMtQVhe8vSz6SFy1IMldhWZpTcYhZ9Ol8GiJdxsVw35R8pMuiVKcIM5TzGMF8nGaxxy7oe8
uaTcIErJfaaxdW03FFn7TFQR97IZTz0WGfxDFhuIziYOROXuqnQ8JjDvES6RazM4r+xPGQyI9L0C
/3b49wGv0cbo27vH2GgJdoZ8FYJkV7lq8iU/ayUQj+2HGVXZ1Ua0y0cCG9yATlRY7NvckS7UKbBP
M5lGjzwScROR3diAclRKI9Y+SWnDnJoHW/kIEhZaCLQVQ8uLnmRHHIALJAiLhMCSpU+OyMJyy5cp
Y0ApeWYsTK+nnXV9Tieh449LiR8Y033XGemaoGNEVzEvRev0TRlMB+Kgoxsks984uE8OcNVCsD5B
CUxdKtKjW6tzbjbwzpvyity4eNQGEmcT6tNiMIND39TleZh8mi1ZCBKmZcTuyG1R64yETzZ2g3I2
OE+JmJOLAtitcjqaCmiKHRrcQ5x025twqJk8xjwd4ouOoSV3h1PfNG9J7jlrPB9vXWKdSRY6ZIHB
CjFzwR627EGcUF2D1nupuQOt4P4FvxR2JWKnAMpVraxWuUQaVMfBm67041ATXgPjxdwpB32Yyinn
aNg4b5OSoEnXnbBDMcmO9LeI8fKiDu34VAblx7y4uCuKlmvWYbsyUpK+Q9RXrqP8tSws1E/ZeIUE
1z5jUTzCqJJoV97KjB0Ae+SGxeaM744ISSqoADjUECpiLMLrMcSHKoKAZHOv/BNKrp/ChvwEvXJt
P1taUyKQyVmnNtHaLtxuk0JG+RUONTOwZnqlmXVP05qu3uINsbyXNi2yrR1QkydDckusQlsmoJoA
INGO0wu2RwPxSKmeRgIlqXtTbe2n4znMuK1MDm6zpokortNIg4Zc0IlnLrkynfOaxr55LUTGEtTI
X42hQ1Pkub8j1e27QdAxV0wcZDJ7PKbyV2IEjPxUfYa3ylbf13Uk5h6SWonwB22hrbHmC9JoYwQy
X0e1p9Nfeuk6wLGzHdqB/B51C1NDPaiUDVTnodjVXfs3F2j/nboOt7iZr7XpQBNOo/AwRC9CZmrd
WiF/VTSfxAUQmCLz4i1Iy6u09O+WbJ+Va00tLJb0jxv3ahlX41sbcQUdfEw9dJk1uDGvf8PNbG3a
3HMPpsLezYNeEUqMabmcxLNRwKa1NeOkk7d19O1w6yc9fuZ0xgAIu912RsaGG3DcKkT7BJQjrk92
Md1n5tFrgXV107cE9LY5HUzXfQ/E1luOY6whAucr2D/dObSDF3tjM3J8mygs923v4VvJxdWsq12j
kcJHRQrrnJm4Vo3xKzJERpB4hHkhdT9yrVzphAGHtr3WOmeTemyeW3R3zRCeGa4xj7E0UDH9yB6Y
ZuvKfSy8BtR/B4/Utc7LrzqzEHztPLTwjWEMCImXNgc9f+isnWI16Ychy/ZUGS9Qg3XGWDHcq4Kk
vaD57arpDriFm9xlLOr7FPvT3k9JTMKA/Kj92d2oaXAPp+rcOSypPLLSnR4umhmXIbUql2Wc2x5S
ee3GAf3bmRxiqA2QWhne4NhHxIT+cuGUw3aaNLmCWOFTSJanqfY88gjfYs2J7iFgnZIuJKUkIwNn
7ecd6cP8oBVJitVmtBCXTeTfOB7AMqPncoabkIls/kNg3MfMcIMoKE8ivHeqz3fGHKRQ4KDnEfqd
58VX33jNS2Or7xGvMWB8K1wlpFiFwv4VYDBnTEYIWCPtm4jrl3EsH5PyvWVDYReoCvy7HZtrfxLE
fNbdc20GRIt1jvsMoeTJz9W/biWH/LWKUgBZbhaJN9jsF99tY+SsN42jsGjVGJ9TBW+bWWjGSZsQ
PVW+Iz53bpkRXxoz5Y2apu6dInaZ5vIOZ3S6EduB0QOJJ0nf4FVbXNWnkCJ+AXLl4lfJq40O+mq1
9vRq5v6CwK05tCUwn/Qq+c563/koiWRHvZEc8oL9FcOCYxPpl0gP3F9LdyRrwe3mDApimsfAOdLX
rTAMQWA0WVcBNlvEhs8WfK5Le6u7WVH1bbvVuclHytPKr/eSNRMp4qy7bVj6Mh5+tUZ9Lick0B2h
i3toMWTJtSUMjZIFTiVgfUT4Hvy6WGYOuyTHG50tDKHokU1MPvHSJRvMQleFLAHBoHrodsYCKTHT
4tZ1OjOgril3etkhnXB9qDqWmrHEYNadKjpYiQYLGF6f1RCzzRNFbJHH0iaa4k8yVd2aRJwbxFmW
Obobr9NUWSvwcvKY6MRuSh0HZqT0Q2CGD0M247HTOx6Fxln2jKtNhzg6PxMXdGn9Rq9RZBArZiza
emRt0Wr9UZhMjw2Pcuq95+3bcmjpm1uZHNqheLO9Ad215a/k1NcrgB8b1GfykuSDtjVqo1r+FMaT
Pwd+6zwDMSjbK89CQ87tw18xjkScQyCyHRndCVAcs80u1ra4d58mx5InhxP8kRMNEzqQgLMyPzMh
Al4AWntl43oh/NLFWv9oYQec7C6sTpgaqpMXTBEePmqkovDz478PkaJL0Fwycuc5W72uyfFh5EiW
5s+/I8FsN9OYvYUVUsmBBeDSBMRz9AxIUJbAgqQSwFxzzCD6Os8+0u96Wxexw0HWzAVtpOaQQGDz
moXtr4i2ISzMBigkzTw6yXZKl3lkcStRsoHKQ6d1GBgXZMDCaGCYgVJFI6w+2lpWrb2Rs0rJsl83
DWM0LgLnMArXXE0Boruh7+UBha08/HwbMFHtamwg0OeTqtntettpxD4YcY2oRrpAP2ktcscOuLJF
++gaIoqc7L2zYiBf04jGlwDwvj47UFfexwlHW32moJ75QPG7gBvCg5Yo4cBA7IBWcUkAbbqsUiIS
7C8/McftWBXPIjc+8FwS8RWMCyPRv6ywtpdE23EnOpoxj2XQSR8q1C7FmN5z6WRL26pzRsocYV25
a9Ugr+htgAbjN2crUELHKZagjt38lfZl19f8hl75Fbn8IUYXfI51f09nhtdoDcTZacUhLIOZ8zu8
2kmI7CdMT4Nlf49glJZJbF6IVCt2JcYIYA938k33ZH1Fc0W+7PPsS3gDe3jYXOiSWoZyMWYbxP5d
Oa0RnzQcjvgxk/w3Q1AyvsrvJr+00zwQBjxX1nOV+Lhr4w5PduLcB+H/xlB8L0qT+UXO/DEgIxiJ
Ts0zA9n5KLdUPV+BHSD/C1jFQDMCRjW7RL2JAXVtPIX9sHaNkORqTb/aY/G7ckj+tnLGRjDzIuFb
TLajW9k0F2Ul3VYQyrX24Cshvr62JcpdidwuddBRN5gRXR2JkBS2sbPM9p7J6IBl1qP/8S/CvfcZ
yK8Z+0lFwA6lBjk8+AYumO4DrwV3IrP82ySolABCk8VjJPP2yJz1H73YkNG4q7BRrjWESzYargXT
k3JlNa9mvyyll24GdNtEe7iPWVm0RPGfbpHaHv2wYIJgDItOl7Bo7OEVwenWCMzXkWJvbQdXmU71
LiXJvGCvgDrtGqfJc1v3yYqy/tyM1V3vWeiVFiJGi1+sAL5MAkf/RCgL3bE9lQuZ2yfYeTTBkGPW
CKJ/adTGPoIKYSNDsY0vfzK3daTd8U1vPK/d13b4AmnfWbe+BFIeujdkS8khnrE0WpSugKWtZFW+
pPYI3U/rzszFja0yPsU0PWu63JWl9xXZlFppn24dh8xeN/e+Sh1Cn2vHeys065WeU+dQHhLGMnxm
gkKP+zAFmH+J0gzdC+gpx0LPzjm6EBCtatvm5qwlT5lDuSH7dW3ae7i6zOc5GBT1ExsvtlUlYMmk
5VBwNyrJQcQnfkyZTGMokU8jJRAVBjfCsLAAJY7eK3z7S6pZNoEaEIh65v2Tox6J1z2BogFFlr2Q
5XbOBufhO5M7P+UEJ4rgbhzTgjpUX6qxr1nFhWHaqNV7sqK12ITFFIAFRvrNbWNTtv6vwQG/b+fw
GCxT71eIfZ6QaANyc9/qwUZlH+M/6I+9znMwaMPNHFKijQxq3Awjda3v3ZEJcpPfhJu8a7bub4TX
vrC0JMcAg1sREzvdgUYZA8JmVQPpy66a3wbzPE0hYA9oTtmmoI+0vjTR11TzkuA1MbyCikjZzqpo
0cYNcZyhe6mydhNiGNb6S59GakHfXZJp5wExMqcnIcmUTrpqnQzsgwgkXmoGek5QMYh2OmwpTVus
CCQvZhM85VSlY2wirH3Q/gIW3QHiOczvMSXXwPITQd2ghWtc1DTgnrhIHWZ1gIUvVIAsWrGJVfQy
TX1yRLK9TF16V0/RKDMsJ3zWeM8FTiQHhTfu4u7Z8U+9NRwb3cW2oV2kpLomqa1ICQuyNPfS1OKp
hQbd+x63tMi4kfVlIDCisi+NRTyvbON6/M0MZLgCJbI2bAWMtWlnOxCX+TlrrW1gem887/cDo9mA
LfNCrznCxgum1vcySvcQu1JYVOVOQKpEidruyonmG52rbaMi1DTvq/NHDsB/sXceS44ja5Z+lbZe
D2occIcam+4FCWoygqHFBhYSWms8/Xyoa9ZXTNud6X1v0jKrUkSQoIvzn/Od8a6ImD2VFIs6cfXr
+uG3AcTd9LVs7QbMgAIfypj7WAn91q1NOCDNo0mH46Bpz12NYx2HhueN1vw6gZ/3gMUSg1bpNzs8
DnmELOO8lJDIvD3AcTD3otbI2+G7tJ1LgDGMR/RC6pkxzERCx3fkxXfLQxdpl7SIn4Iw/fRVc8JB
/NzRe1IkFx4ZCF8zoX2XScCaifMWTEzFaDYmLpZ2RwjWh66ljoneihUUJUyzpPaigriEMxLS18jy
D2RYcYboBs96BGEfSvO9TEAN8ipjKos0zmV1Q8IIlDZW3Lu2QtKI/AtXpXe35DpO2+atmKL7aMKy
AZ31MhsTeOjkHVjGZ6bVry3EhtKSr+AoSFbJc93XF/KLaKQdnXQa9jezNNSqdlAssQhBGJOe24qn
Hg8TBbUXoms3TQ6MKoCpHMdUPvVnWEM0kTBUCft9LrW9lehXl3aIrH0n5bZvw/rJrIL7yLB+aJd4
ntxQeUnB0sxif2/bGHAHkMBr35leTCZdWNRGeuZTxdcx6sG3NuW/iU4pfGVjYDCe9EmLgeOVcg32
Lyf4XTyAiHqKHXXB+/7upO0podMxMLtjC1EAxf5W7978P6llvKFBqCH85EcD8pzHFIfrRZfcyCk9
4FVHO82Z5ltFdVtZ4zWbvwraVlkX9efKmPI1bBmGeuLc5vzWRUHr6+gRnDF9gLhZpOKLmhKDpnlO
4rFbQJrPngIE+DXIZtfT8I+Ow2KD5AmdhpCBlO+lrXtZPsYB/fG2P5woWdkCx+WIFn/LojhM3eLa
rfgw0IgHrVXzTE7pIlTUlBKz12hhbxCJ2FcuMgT/ORhkOYQ/v7QgQcirNUTKkeRL8Rb3zSnWsa9D
T8kLM19FIrq3hA3ktTlRuQJtLw7u7cArEVE0K/xEF483RJx+++iSaYyH64TWny7T3kRt2KuamBN0
y/6gXH1Pt14EOYUsAkRFMI3FNZwkI7r2fprNZ0zA3yCDj5GleBG18W7kkRub6tBSBGkE+T3r2eDZ
ZoghLrDfYADuSOTINaJl7k00PVnh+JDSfKW73TswRTwkgBxJFSAVJN2lquG+ifmeYbNo+FiHISkY
Ondvui77dXuS+LQRDRzZ1tgyz5rI4cWB+Q0m4z215UfDt4ZgW+4wSK6ayfSvbCfgyPu941NQgVmc
sUK/IsvENLy3egL1nL0SEApscgQSZhqJ6Jm1CjL+k3/n0vqJFSb3Ag2fzAzLZpdxYOV4pNYYbdB7
yLGkHY83lcSI5Xt7aPFQTTgYA7ColAb1fZNu3TnH64/h1f5x2IV0I7GOZcFize1ZbZ9IVOcXbTmO
usl3kZQMAVMTnsd1QoKNoaIRhaCBG7wHlsNoi2ToaQFWQZYLA5tWzZa7tSIm8w4+m2bAE4jgdp7b
/l0CMljOSnoDr3fScQbVXbNaPg+d6fxK/rbFv7hgWxnLxwVGEfxFG1P647lPEvDqVrCz5hhM5Oi+
JreOTZsr8dTvVivfC8zEPLT7NEwBOCjtdZoxulgjn39Tfxmj5Abvxnfg6vHGoEQ5yPmgTAQ9NZcF
nAMriqX8yHx7ILcv9lQMFitlVDjFmE+ts5L+2NGRXvA9tAqB0gRfO6ZsA1cnaX5p302xuQTMdlxv
IPsxtDoStyQ0D5KniiO4ERlxN0H4K5uAtbQkn71RKx7Hnmm74XCCGOKJEx/PmdPFp95w3tu0BIbh
etTx/Pih/mC4wS9qIpPS/DZys9+iDp9qP7ghZEe0ECG9wpQG6pCCzKCceVLj1ZAJ8yhIfosmmI8F
y8m6awjAmVM+3CnDAHOuCn3D6CTxtEmbNqWfMgrDYaIG6lyi0nN61zoU1ZBuVJ9xYa+ik5lSxotH
97bveQE6nj50kVURkUZr+luQdBx53Pm1xTrKbShFPHSYCU2vfjFsie/cxsJ97fTkCC97xogfmztZ
/sa+eYusB0CTSwjC2HYIxVPaMcROnh3Dvg9RQdnJ5isldKchUjRfuB+A0o9dMJ4oiC8wAtq3ZkUY
yKDcrS2Cp6k2lhHZOQvP01I6gnZ0nlgY0ma8hnN5W7aDR1DupQt6ryzwFg8GU/HfWo+fu0SagNvR
TtUSmXF/2aa3MmJlqGQ50wmsa9DD4g9m6p9AR3gwNXHKGLSX/WQzTS0PTK0vnasxvsBmmLT+3meQ
X1PISVmCfkpLVhG/RL3FWYfkr1n1lkIXtghnWvkjWANbad5ok4YsDCiSNVktSu3p2U0oNnUAlh+C
3Cepjboko/jcWdZPqFANHX3TF/cod9VvYZJ5nqdLP+ga4RXB927ybGf2haMqDizbXbUKpkWWf+vC
gJ1BfgTZa+oFu1SI3hIYj1ocNUd/CtJNSWH1Gpc4d+Owo64iBKiTNQ9DPzD1MwE1qE5/0F3KpvXD
bFEbxxzxNY85BMYDcAnw8GSWaQpBW0+rc69n26QF2l0LJpJ4O+mji1jfoYasCrVcGy2fbiQi7nXc
P5ideJcMANdoIG55yosp9xK81mY7HZ32AyKvvS7c8Yp7saRACmh4MqXbgX+OayE16C0cIwfjGVdo
Y5Xl4bMg97x0keHZMi5VZT7JmlXZ4Ya0jo1sDWj5NbCYTQwoaUxHzXOrA1ccOLkPlbofBhpiuMWW
qzT1v1wDpIib2HflmhfGORSLJB3V52Ged7pCrSWA8wF59NFK5K0eSfoBS/vOHlF2LdA3QVagavrd
1qDkqOizfY/t5BA0ebszVf4pI9LrpfOl4+eTLsGvTnRwRic8iw3B/n2eRxDXNPkQTK5YL0wTEQxL
lTiyF7izYTfYEgoTs92aVS6c435HfTRbgoJ4ULsXTqlbdIl3SaTEquZTm1pnnZYrlnkOT6Nof0Ys
yrOdf9dtebD00GuzIrzpS/PK7eqiuf227Fp30wXUKfXzOah1T6dWxmHwfjAGba/5Dq3loY019JV2
p9tQcXyUz3lkvc6RPu/6IGh2lcMVTn3O1mKeC2MctJTzxO2DG8inHH137Wfzu22kB0PoDieQqHlL
TI650k1bLFJWtHGaPNnxgmLDEvVboMl8l1kJ/Prl99rUQk9jbDw6TWKdsRUvwztpvVaUzOca+7dg
5u3P9EJmQfWWRsdosIMN38Zr2lfqpgyLm2bqundjVAzth04eLcmfBXQYnsxAvMdY40FeGfVxGCkV
E4Vyzw7OkAMP6X3YtNuw5htrOyO6cwrr23VgLeVqW2VPea7dhwFlyR3tyFHq28u4nLKb6jjK9mV2
SlAnldirQEHTS+iY1dxwBzOAdXM0mPuWtXmqbEpoA9qUoQdkD60RuZQuldIz62Rfx9d84d+HGpZR
nw4BeotXk1HcWFE9LIAhFiyssuY47LTJ1zf02sEExpcWmD5J0aDwfHL6TT3tfNoizbKQD7Ogu4TI
arWuWsfedsK6t9z0vo7D05C2e3wVUJlj9Yn9qfHCWEMKGVjGsZmhg2r2nWwQy9XyCBW3TulTPDGS
D9LGGCSWnm9IDt33FgWAFS4CSFANU7uIqkk3eSdImrEfRuxJ6tFoWHiMQFB21/avyXyfhzWGNZNK
A/MBUMqdiPgNTC39tU/LOCflS1QKaz8AqLL8kSPV+IlYTj/DKG7hZWcN8kTP0SDlkG4LulYkcqNO
PQatewD5YXqodVtrXuMHzMDnh5qe6LmPORiy+GU6e3pvH+Y2x54Xw3TNv8zKOrgxd5FMuMMmmT03
5Wqe5LdVFt7bnOROoX/v9zZdW2WwN7L6VqbW89jjtIhG3V6QsGunKfZay9/BoLr3KiriBzHADOZT
XA/KGxuNBXxeGvogRQ/UYq9bp248EpRPUaBT5SWxOli6gen2zR9Lf1vn6bsLqB2UAl2nJVcwIapj
JCAbosZ0630WcG3NGOoHPZadEXtt06LZzEbGjptIugo67AdLP0ut5MERaKlZJu9iwrIE4smfhNXA
85HIpxYE4yrRiwTuQ3yDq8046pl4xYJubSImpjTgtSQgIeCTIbKyV1qO3RX2NJTjvPJSg/VVSh90
BCvjsdfoMcpgD/DJiQePJUoep1bLORwB2S9j1wD+Ms0b0cXyYXD/7BhIa814j8f6AlpnpgGxeuoG
Gf5advDBrSh5ZYCt1jB9yNSf/Dj8msryHZwJQPKJFKFo03Rv6SgQOTa1McKh0ePPtqALEZXVfsyQ
5DUJ1Hus+CnLpbnCasiHC+/KaxwWwTqEE/EkoLkSQfwRnAPukMyhS1AUMKTTtaY6koK6XwRXAqma
3Rwx0HCBY1I1eS0uJubILqRzoz3++YPFNc5NT+n4Cm2sOhWsHyrD/biYKxgGUupE1AjwNPABr+GD
C/KLM6Aum+OkdfxAY8Lxz1/+9QeAsd81kY3NX/+TWH7bn7+XIfC+aQxB8iA3McAOJkU5/AxHbLIP
DS4tWZ6AAxmCcMP88AvZdz5mom0yDtP2dAyqdj5CUJqP+VC/8N7E2z9/Fc2AbICmcNQcgRTExp07
kZCRzJi2TsUZuYtNn/6X6aDFvb9HikUpidQ18lMGAVHMzDXqv0PjNLQjn3XLPcoUEITd3aVmcz+2
fUAwlN4xhtr7XnWv+HIhwfxwQvT3reEn20jRSoJtgwRnzRWnsD40Wp4RnbjIcrAlf+e/MIbB8FbB
gA/Rjr06xhjHjcS0Tfcwci5iAemPwg25r0V1vA1kzKIQSIVz9SKy3n4CdrqJ8T68R5riZyTMDyC/
uxfqkzz2GgwHmAbSep8r3do0GUzRus8R0ezyRotd7aFBsDlPi1vYz5LwPWZLRmUepquTGxZ1YOQ8
NJOIlVtP4bsvqV2zseFZFgQDot2bkr/soBBlEU3tg2uPe01gEa6C9AemH/THpHo2bA3QUoO6XkGR
fk58FL5Cl6+qCqeDkfffBY1u3MQZJqZVncLiHjd2JygsTADJUnRq3QwK2ZVKI+PdT3HhBbSUXU0+
BTfJ0GDZ18B6wMeoduNyaU4sJ71Djewv2cQu+ecf02T4becSi9VUOivTmqhjH2j+/PN/tlb52ocF
+Rgqv6hOhM9plUZ5k84d3IAP9COMmCnoVKBQO5uGiaSZQ07IeD77JBXbMFyGEhAkWB7arQq7amsY
zUNanhOXsQGJeAUutr+NjTF8sQbFkTRJ6Dv0LbKJfkwu2/ZvzYwe7ZzupHjBa0Y1rLgWOAfNW+ht
AVvMONKJRmDxx27kbcdHArsJ2ot97nGanKwIjowauHOKtvsIkcjDpgiBJYpNyqkB69QioxIu9Jl6
2nHZn/782V9/MIruibxHuTVL04Zy3p+FaR5DUVMzL0+Vg35c8pqeZa3d1nHaegI/BoFBWzLxDOtN
PmE9VM5P5lMh0c4W6wtjmVktwxyD8lORsUpENqhXLhse91gCwUPEsVuS2CB3QbMbH5lx9NDMdnAa
y9sFHD+F/XdisNDrHXLwHCI8jAo/JHR7n5lEwA2GxZmjdYtjZdDPS23gkTk+8Kq8x1Qu9D3LKwvV
giqs+u6RjRMmKtiUKAh87KzV0TH6iXfVEi+mtg+2VYiNzcHIeeQoVnug8F0GJeVwlG6w1NcDvVjD
NL8UGYMs2mbuhUtBSTRxWSq+2aW8JBq7vaxc/WFoRnWcTBoQ86DeCtxvB9GlFcVYLww2dqZrXMPE
qjm6Au4LuJBjtt4Q8Ow2qnO/qgxlZ2Y0wgMFLlOAe5mXKAfZtVXBTZJSFyHdb62cnS0NwRRRXBzN
sI/6ROBJTOZP7de39F7vrIA8XM8J2el0GsW0bDuPkXkgkIk7jJ7HwQ0f49weL9YwT09zsTTHSs+w
hocgGtNd3SEIp8hpeTrle9xfYpdF43vkzz49Rnq1dxMsWdNgHrOQcsN2sXj0Eyt5w+zSsMqTHkXr
wYRxnXWbpJo2tW9vo9B8K0LxRm8rSH08fkXj+1s/jwXJFn6AeAON3u+cdaOz6cz1eqJzGiEz8BRj
jqOEdbASlPZte7u6zhULs9aR48J1A9Q+sfoVtTUMQzNiWzKatqFZ8EXM5Zdd8tAhzQGPuPw3SD5v
o3b6f4DkdQV9/X/++//+Gv9X8FN4H+3Hv/z8+eduPrKff/vX8w+pxbD4W5D8n3/iLyR5w/1DWctu
Zti2VNKGCT/8NO2//ath/wEORkihS0sXDgbG/wDJY3n9w7Rsmx4q2waayk/+gySvSfGHBXfZdCxL
ukoo+V8hyeu6vZDi/0qSd3SHfVGArTdNsgqulMbfk+SjmrpMc+ZOb0Yz3IwMHs44cwWyLNCHjoio
6wX1RkOTWZLfH6+BGb/FbcAt3oRSC28n1MUW+9THTKPTis4EbZuG4YOxVKSnMD23SRiAHOiSQ9UI
CtAqYibEP2heQC2jc3w1gqBYaa0iEtNHBwpDGX671laWSH2zEhxAmkNI6/KmF8OLSBzi3EE4bqbJ
uhiFhHEURc42qu18G/QMLSAYMNEiDhf0XXOdDIKthbsM8VvM2qGTqqOR9Afg2TujZsl33gZROYxJ
gCDLHPaf0VCDoyNURtK9d3FUtTmxVBZbaxsxGlon1ZMe4hIBJIRfvIVvK4gVZGLtY7HeDhZdm0a8
H6b2vgqRr0PnIIEtrNsCnHxiyMbDCJWwLDEN5viF7zXD4ZEJvBetdY2cWiLgM4Fn2GdsNcPIYTpn
hO+oPCYlvHZ7OzgmWvs5Y/zfTfpdyox7wzweG/Z8b4GvP8TxTsGyvKsN7W2o6Zf1hXN1SuPJbDva
KwvtzmDCEnGF1epRMBtgxFHpLzg/U/wLRMqdZgX5tdsDcnjBfVqmvPYVX+WqspkYInqUO47fBXqQ
KYbsUHPSXdFOyr9MB4fWMXQaQoNuEGQPVTNGlC2g9DQjUpBiWkKe+WKN9TeWynIPc5fz4MQxwe5e
+F6hJXuQRGQMBsPZcBOkrUdsm5DeL5ceEorAofYAxfMsESAHEVv1IbHtOPjUp4x4P8497Uhr3c3Y
DSg1667n99agGVld1YcR4CEDp+SvgTJ8uqnYjCQpnk0mfUV4KRGwNWhO+BC0x0biuSptmGHZSOWP
cw6yebiWsXk2RZHCxYfivOxR8ey3l4ETMnFH+mMTuwSj4O4C3tlFtE5JgNDSUxrtyZLdRjQmrXcV
QqY+6fOmt5qfkDSn1wBKXAP42UMgQe+Lmhc53wTuQqpOXXvNLrtSCf4Yxpe/SQo8ySmmZbv9nWzX
g9GfQJQiNp2n1sY2sKnUOh2YaRrwINAqY+rBl7bcwU27cjfYUelNsbobTZC1s9CqV04PdLLIrhG3
G2ZsNRsyMw4FV0nPHcycRMU2lCSGfI/asfNd1wOT3uM5JA1fJuabbZmPWQdkFToGNgSD1vGy3AL/
BiMyTSamnM65IOXysSS8k0Bx9fGUMCV5a6JqOiUZlWyOoscwokih6Q+SRPhYD9+mQZumA92Yro54
M3NKIm3BzVAYDu3uzvjGRouol04ZFCOAlcgBzJ3m+5nkeNzOzzGGM/r1yExwbJhWWYNYa84AFUf1
nht+eNQmqC3dsQpewAEFmzoCm29I7vSWVA+FnB6DsjnVhXtjUYWzGrhrbR3zNYsw4aRaQoLQsjya
Luu1VOqprdL+NPdkClq7/yKfh+OgOkDV4XuwzXJXG9YKVB5mmZDzWknXGW4KSnQbVb7ooMVla+/r
2j0ibe9n/gRHLuyYlqLYrTIeLHHBBfk8mQBS6Prjgytpk92NyyFNEkdi7AVeD+Y9nMlygzV5cTVG
59YhXVa3L6kzXOyR3jDMTTWT4yHdCWEgMvYVWDybgTdjJyyfYO7C+FVn2nEkCvNO90550Ir+29Lt
rSiwpcTtiUY+ThnJ2UJ4EbM65RMszGXyyLb1A8UeA41bI/ZxwKmSUex0qKO8jSYrUYkmLGbAwaVq
d1NjQNSwbdw9gcfhHxCbL4MtrWF3WTO8MB3KPavI9oCelg6AhBJhnJtO4NAxC4dKFvp4duMOfQrL
k4/ZcwuzmwbqdvawAwNj9Z0t+fNvJenPcs0lei7da5uqAQIJ1xBo8V4TYu6hxXdfBw4fBOJuy15z
7RpA4TiTsfmzW3GtM7a6GbWsafbOHrMJ0bp7TnKr3DZGC1852jUkxGgPmX6MzrmbmvbWz507gHMZ
t0B4ktRzh0ufJ4PCBHY+REH4OlzHm+iG8qNmbRXoHHalaZvsIgb5XbsLiHLxY0lD3oPuwN7fWMxy
JlxTM/j+Gq/1Li2oTpn4DNbVmwBsRlHAsBlwjcq8v0Xm/PR5KEAEZZ8Urc+Ovovq/FMbJn9N6Cdg
s26HY5B8ERavNw2dMcsb9JaWrvSaiuIro3E/NBc/ch6O2br1T2VBd90yVc5b7RWOU4bRILP5DJm4
u5SDiBTFS2iGPmer0bcguS/dk2yI8GpVVe/gUgY3wD2Z0JVhuY3SL5N8t6dn2OV151Yb6alyInOA
MssNowizjaNJ3voZRn6mjw8tzPsiNiiW5U6wNslSh61Zkvl7UFPxalOc4jXK9R/4JK4ZaFkbUEiv
Uh8eiLJmezd6FKVUGyfIryRoWZaaBc+2kLda/diSaFfxiw6GjsWT6mM9YvbJ8G6Li6TGiwbFvdoI
BluBc9Cg5J1Ns9vY+CAxgFBbl03iOYRKQjiDAvtkJDs48ia3jvnDTLDYJHGG22dmA1Uxnq/CwYZO
1sce7SWFEdfeUKYHV2WLmALxJ7c5JASEXfUAzQzt9IRB4Vw13d4ZRr47v/M9+mN+FIvSyhyTfMtM
CKAidcp9RNeD2FjOZC1YY6TH4hnF5KR45VcFfToe5eTvLcfi5aPUFsMPx7Dvwo3FytWKgzloqzrF
uWnz96+UDe+r6uD9UqWLcGF/cKcp3QJcfA/efYrf7BEUkZKZR8wMZ5zlRQxYhpnYaxp/Q8/ASp/j
ux+seVsF3JFwatgkig6gVtfCTZdq3aE+kU7Dryw3DccQhaGdrnD916GlkFWRvp5a/2bCAduPAnKb
w5yFQZxmwfas4J7g26C0mZrvCGgGTAJ1axp42wCl95h90g8hSFVIQvB2bd/UTnvvt4Al6rhtuLBV
Dwya38y4umtCme6NhqnjPLBXmY5/NlWd3Hbml9EtaNdkYJW2M/j0JHGYzeLIImmupcArrMyl/8MZ
jphdCQXfQ2doV6IkxpTlN2GtYdhtp19Q3lzg+kI/R4P+5OMZ2dYxpSVleVv4rTrZXfvc6NQtZDRu
xzDHquExrId+b+UxhWnmtGEYxArvUM1cCnFVrbpHgr5IhaBCeNSmEkk9LyGWkJsiXtGDuwMb7Hp1
hgq+5NHH/sQAA6dy1N9A53vCpgxLUOP+S5DUQSEjxr8NbYchdBPdxaUi1bL0gAusmR3ZQUKLx8il
mLkJsURNnYZVAets5Z8DNwOItkaqPvtB+1hOC7PYKo99U24NrcS8xcuS9yaZ2PIO5MVr5Bx5F3XY
MIR9IvfKbvfq1zwPdsQJpuCKj10JjMhsfFRT8qUgbLQ19/tyir0xFM1madsiViku2Mb3rcCjL27i
obkwLFfbaTR+jHRcy6Ukkc3gPDf+OVbqBI0C/61evWiwuEuZvZtkA3da5ribqayvXYgpqS5+oSzV
vj/i105aek7HXVLjlWhq+taTDsOf4Fe2TtJTFqzMKyBNxKMjAOZp7sAjGb8coTdHaHG/fUuYL6PS
iB5LSDNC59mp6m9gUM5pcK0TXA1cNuhVq2A7OOlHCCBobeAtnnvqSovPagBbN6UyubECsQOBLBhp
+2Lf9e27beNRnHvnxEilIjrcMCGosh+/OXb0y1C499nCrI1o2Jsa2mckBXWjQ8pMUFBqfsCngPsM
zp51Eue+RUuY0LFAZioyydHEwWZy7wNNRZuip2m3CBnka8Nd0QAi6Yvpm1wEKxM1eMZIfiUn7ZGV
2hvZwRu7vDLPmNZcqmDghWoXojchLtbrRuQLUDsmbcqVxstJLa4MshquWvgchXwDK8ILrqAh0kuP
TJzXG0d0F0PM17oigRYVDaiEvHwwW2bVnH8f+8ot1xCAo61qp2s/gnkvjPyEAru3miOd4TttbrjS
xFRAQ5En98zBeKKGHrv9g2zEQ4BZih61oqaxWSd+j/XbTS+GrusbYUBxGYfHyPDfBtM9tg7mQOk7
L5PBgJ+204L3Vnz6c83GFhPGBaiZ4UFbqSnLQVayNEo2n3X67OTBl190HIQc9uoecy1e0XfMVJdZ
9r9CJDvwUfXmrXHZTseYtERHT0+9TPBj8ymAWEAZItug2/dbDHY3nVuyVRTtl5tF77FOj3B6i668
wIyBChD1uhmK8kH5Gu4f++SIe70PXrOpCA5mh+XbAKpF3QXEDzAmIv+M41RdNYsjgpn623a2ebsS
xU07YLAJ/Z6ghvuTh2wxrY7EqcI3HfDlJsuC2yLDtYThlWLuwrhEzmrm8LmJVMQEi6KLizNmw8aJ
BetAp53Jb2i7yWZsWEeLz9Nait0H9oIKZ8lj3s1nu867U6BV9IlXn5NvFxelZ9Nj0YLNYli1EXHg
ejYMfJTQ/BrNDK2wxkGDL9ivUTqdFlVCuvpzHqJzi/6n5KHjgQWpzwJ7jvJxPEwKZR6qcelR50og
go2Me+cedgpgisaPbnGjia6/mjVNVAm6xK6/mFp6WwbTSdMcdbDaqPIYE1loe/FmBLF0gUWwabP2
AwAlGBrTWUPEe9IS7cg4PD7C6KRcBf9P/gijYN9owacWJ9U6r91DwOkkBw2DYbO7p9j2e3DnaTf0
+Q2OOmQJgrnrXFFNw9eP/w6bE46Ps1CWvkqX8FfF6Ryjif3q/hggaXNpRby55i6r0Lal/RKkjlh5
oUunwPARyeA7HDmkmIKGIJmrnV9ad1VodBvLitaqI4Ag9Sbf9KH1kuYUUpVoV9teT6PLqKiVD7Cg
gEJmI5qitEYHCSMeVv3ekftZNCjEXEsG0S727vqmTfq9H1jYThn60HiKIJuEjOGqh05goWp8jnQG
xrUuSn+SxEk3k7S1Uz1c9OIEdfAukA6B/v6miyt1ygJapfIOj9lkfrU6DVmlq31VLt4bLc24o4bO
OcN4yQ2a4RIuW13RP8vBDScPI+e4fBwsItvY14/2kLvrMKq3EEmw3TjKPcVljQ8o+cw7rCRNfI61
GTBLMb2MQfDOCesLco515MbqTaQzKOgpvD7n8cAUhO+sLZhjM8CjDRYNfRx3o0GoxRaTfQYtisUN
4SlzLGPLtf6rBnIJt2Z4Eh2ZlXnKN42r+d5FBCyYMmBOU+OAKgIo8pKgRjUOJ2GUDUxRF0ApzY25
xYAcZ8Iob3q70XeoMxwXYz7QadfWtGo3h1Z23BTqZifJafJkTaanddgLmwlnWLnzMeNwT4hxOnaV
AbcYflLoZh8k8/aDrvhHZflN8unkuCVw+FBXXoFzaP3fkvL/l6Rs/tNy0svHRCn6z99Jysuf+Iuk
rMw/MB2ZEMttXSjlGki2f9GU+T/YdqRyLJdHFtnlr+Wkmm78gT1BuK6lbBO+qM3f10AToZ1U0+Uf
QggJQtPWpQ743/6viMoSTftvJWVDGiS4dbpJEbBNoetLeenXxz0Nog0tqf9Dt7WCflsLRFfBnbx6
oWt9XI+VjWyV7Nt+YRSAlOmH9DlWDKrAO7R07yERYjA13gYawlcrbt2DZh27ihswZtSAkJpst8sk
y7KdY5gF+oodiPLeJ1dXJGeS7Dec4jvdMM+qiamKKKFE30VW9/U32v71L8L4v+Rddi2ivOXLlcjy
//DNOZbOa+jyg+vQwPP331zLRAh854BbVmcsLq5C+diaszOD2TtCOdsAb+HsxWkDDTleD/X7FMwP
IbCMLCmPkBWetMHej1zfspDAPXyYJlq1/lXnxgg5FmJ/vKvNB9c42Rql0CmDpBzms8HJMb2VZXOl
mA6/hgtngTaA4jcqrPU//w6ZLfzf36Bt8qSYtq6E+Q8DAUIRAegf5DR9ZPswIjzi9sGyu8sk3WMe
qV2Z0tk0Ajn95/+u8Q+TCB4bxzIlZyzDxrglLDp3//ax8Xul02dUuitdPhdBvdNbWCGNfxrGwZP9
87xMjREEC7RPByBglIuTyPAbaSHnSzLgQ035HMO0bpmmg+t7+Odfn/Wffn3LoEYoPnyOUn//9Y0w
JgIMqPgq4Wqazfha5dMOoWxow4tJcHm05WnpxhMj7ZJRiFPUvNgcyUX9bfR4xlGTirE9xh3Y2YA4
TrrrCuswyO41aatXM4ju+K6o7mEhFv6+ZB+O5UHE3IiIJ1aTe4N4Bre8W+ll+2YwIPembjxWIYUK
VJ426P7gnb0ww7DeKBqz7RN70MY+z/a4FeAn5b3UUaSLgNQ1jFgjyl7qLLuNTWfpo9m2VD2qpTfI
ImQSvf3zF0/Zy6vzN3OmP99dhw2XVYtFgWXh71894RDbz5PBJXpDqUOLcTPkcx/aR5r4OGwXp1Z9
dkLdcdh6Mtz8Kw6pnp3UazD0t3qwlkX5mInwyRRb05wP85KICPVzmxifbRDuDUJnNaQBYK7b2lLv
CZti1GwZ9+x9tKKUax0nUNi95rYlKB5YeAmoi0/bftNa4SOluVzhcHQDN68Rtd0ZCG5Pq2v41Otk
ek3UHAJa2dDsDeRz/EPmikawR6uID/kS/hfam9M526D4dAdcLrp9KcL+Miw9gACkm3jB5adHBsYP
CY8q3LedeRaBvbdIO7sqvxNpeMiCNy2I0LWMG+obrv7/Yey8lhtH1i39RNgDlzA354IkaEVShjKl
G0SpVIJHIuGBp58P6p7duzvOnJmIDkVTYqlKIpj4zVrf4u94NFA5iprcW9hwY+XAiRBbw3aZlBoX
fegOSvYHv6PzRkGli6uny52XZUcn7SlRvSPBQh/tkPNYrvNp3LulvjZ1bVc1uE66K8DBfUxjqN7c
uj81aMVlGp97o9kNbXNuYJZZdCIuqyKMx2svlHcymU4sEHZtZAeYM7fbFBUhllLkIwpRFPIuHbQf
qXVEr+2VLE5eMi2yELIw5mOEXsJvjcPveajOzLxgJafI58wVIUiIQVR31hLvp6nCn8Aey/LcuskD
VsS70SxeO8vDyw45idlLLOVxNJy1hh5CKg8llxYg3Nn15RDgRj+GwxDkeYPsQF4TCB+qzpAMkiPU
scHH/pmq/QBRM7Kt7e+iI8RFFyTnuIy+2Bk40Rfuon2YP9qV2CJF825mL+9DUT+xN9jB3HuCBxjE
lr1z+0V3IPQH1hDrrFlUmemn2zuHmPPH9TPsv/6NCf5rbTxHlf1QCH0Xzd4uG+NPpxM7TLJbywI5
wlCJDT+AeNu9KSUuC2nRhawOGuVTc0kPHUPWH95tWk5dtyFlyD30zWtnEx0WdmdhlO+NWd3LaRlO
RRf8PxmNXvpGOI/BNQIW07RwZxCywFiZ1YiNkIt3vKt4QQFAIM96wsoY1/NuKpxLGtK/zsWdoT1X
iOKMlujdOvlow5IQYG9BJIGPn17yBp4hv96t3Vn7UBYBiW2bZoavP+sv7WTvpSo+NKZ3EG14I6qn
zMppHuIP01YPRaztUeDfQPx/pCGyRasI/Db90FNil0zg+1n4Mwq9W+V0Z0toAfGRDzWhCytfNJco
LrYdshJwyoHIEL7Sg+wKjwrcsy4DyI/ZyZ57sJxcjyWa+VK5wQi+scOfRZrggilfnAiOUr8LE2Na
ObyUGkiMIYJoUXBfBXXK+/ZWadnjcHIy7WNMeHFr+2EcwYgxcQNJehG1emoK+6X+7TigbavaRIx8
wo5t++2rl/gPWdpukphhFu59EMH5Ki/Vm0ziz1hS3ZRh9gw5rsNATYsEtm8Q3g123teoULbj/F1F
obvXbUkM58Bqyjih63+XcX7nSHHBJtJkApKcfEKYiu3M1F+yKbwVvrnT82onXfY2QKdxpUyYCZdS
wqbOSmeGpL2pf3lZnSFuLplti2xD2QKqCwmoM5nrOPdOKBLY7ynIXKoso3VooRP1aaLdRbnEuEaf
8djFzEe8/Klu2JL6U7FqTPvB1AEdm+mXAHTF0PA2NuaqrQTWjv4wZOZBa901Cyz2czTGeq4dzWXW
4ZEutiaFmfhCyxE7wq72stTB2zKcsB5nXNGpOy+wUEZ5/dqqq6fcfm3c9G6c6/NYaSey3zc61B24
S6SHty9MDPYi6uHsJ69Sm699x7rDxtmbgUqIR+Y3Zfhl08q1rnqofYzyIaue82jIxypSganXrAt/
4ryiXNWuxiRvruUHeEtOLD7TFaaBzeAllxrf5zz7AbCorU70TzKQVqWmXRInbKUYx+c/qibejy3v
MZpOnxBiQhQeE9HvZ0ttHJE/mL1/MvA39uy4VGPciWLZRHv7nqCJxNyFub9z/PTQVfNOC8ebmWNm
74pjy33gf75DG+5/d4Mm8gBpI0Q6y/tHYQulAxwTsXlMyhYxw4s3oEHrryXawLmeNyayRIJrVh15
5npvIRYPhvbB1j8G7WZjnqwi+hlUNP/rDxnNn6V28y2r+SWJJk+iuP3Hw/+6yYL/vv/Mv5/z9z/x
X+fkVw2t5av9H5+1+y0XtU7zzyct/5p/f2f+9j//dYvI528Pgu+u7qH7XU+Pv5sub/9TDvT/+8U/
ZUP/L7nR0rX93+VG55/5zyH5e2vIH/ijNbTEv3gBPZOqnWbP0m1e5D9aQ4v2j2uUussXVNi0bKWs
v5s//1+Ww9wMLZFgl7n83380hu6/luf+nx/2by8aWqg/H/+tX/pHO2FYyJssBoeGSVFPXfmPyyqa
wPtGiBdWpCuAEfelvGle3uPqHvHhMuW9qU70V3ISTt9fTGCqW2M9bRhDa+e/PjCo0c6JcMogE1q9
/usLRABpEBxy52jREe5dVEZTGln7lIP7OEfyQsbarpVieNNr29k35L5jauNhDg8CCa6hLoZqnBsZ
hdsODv1bDKj14ELg2sCfvPzHa/Xf/DpMNjJ/f58ZlqcLRxcosSybUm3Rdv1nmyM1U1mWNo+rjIDZ
eEyTEwQytAINOW5Qk2kQlg8566htAmlF2TVvuj7uiOqVA81Gep0zEW5SxFJD2r9Ki9WB56a/Aags
8VPcR21brWDXrerWX2iH+TvikWeoC8izSv1paskRx7KGBv1LNVHKYggkSTf5D/BC+zwzEdawUG/n
GdMFUkwgA5BbDfGQWljS2a3eDYye68xytjmhKetiDBQz0KSW+YoxPe5nY+frXQtwBSR2V/lBOOFm
wBsIRNiBoJPn3WnU5nwvBJGpfgXFMrUhLiRtB9EIV87MuLLIwnEFIeZWR7CCmuTsm3UA3G5aC3Yh
d1W3rwe46Znd5thxpk2aeDsvthnqLmxeGx6D1D5A4NMkd6faMCX5pBiCtISLLiZovuhsbZUYPdRp
6e7yqiS9KMT0xT+yETS+ceuxmdaizw6geFDIxGU/dGfq9htiL2722F3rtJvomCSZLgkktBA4QUGS
0CzpG656WpCjhqjEEtnMjeAqJVeimKiuJnT8oMBN1GltOW6XMLqNNDYdIQ0wF7kDIm4owi6mgFpB
o/M3sEih7GOHj0RbrjSDkSAmKswl4VOVU66MXb2n+2Ak3Gesj5E+JBXwO4Kq8I84KVZlb966qfsL
DcOKlWwaOL3KuVjI4KoN8TxUaK1VLVnrzAJS+bBk2YQaM8cw2njVeshDsaoEW1nP9FaV1fa7pArP
UTOX0KsAibIQXmtqREEDCxs1lRVoAyQFI+TvK+2sXIet+ehO2lXo2ADRCXZkVVXTnjH8xSqmIGHR
2LXOo6Emj2wr48UlYhTD6x3KbCjfXAns0l24BRQdVQ0POrQOPrbVVR6JswkXN0CVNO5sLCLETAgJ
TYEdQWGfqi4mRB5YDu8g6Ee1qn8kxKxnWXOwrWnbCuuqeXr24A6KQEhsYZVGfkXoyw40fRqUjt3/
UCPOGQSR9uQVm5RmNR0m4EQZRn9AsSWDDBRWBqy/meXCfA1n4S6C3olyxrras4E1UuafuQX/zU4x
aDUyvMewd8Dq/mhbqCuSllBXDweDSV2aleqTaAjmr0MC/M5St36Kucz8E+kXdwxIoL/4wGBhJx9L
MjpXlslOC/c7GAj/DPDpYciyEgZM8pyPLH58LqYeI2cuKIDx0Dw4A6IVj9Td9s1NurUR56dJp5nC
nchYio0gu4Vn4NjxujPBeQm+sWA2EcgWsH6u9KOsqjCwBbMKcwdKVj+amnbpLPjHLiFrYdyx4/ck
zNymQQ83e3ut01+M2EbVIZIzGWxPRNdcI6Iht8Jpwc/45iqEwhXZ0y3TTJJMbdYEsLXyDSwyig5M
k6K+C8MuGDNK6VGZv4quOpmh/sWsEEkXmzIEpjhovS3fKzrmo7D3erL4/0bqSiOMT00W/TSgiB5r
c/jVV4W/SyyBhyLi4B1KUnM9g21UykIYqWPEXkRU4anpovCk057vyYI556nlExGmw/hA7/LnV53S
AurFSmj1/WS/LG1eiIURW8xy2Ng5C28uP5KbcpqtwgQoLJb/YxFJkpBoEClazQ+Jixwof4bdPEn9
LbbWjl7wo0Y5tPVxIfb0IlD4L0ZU1dfJIhvx+/+ilHALzrmVbRCd+f2pvz64drbxWs3ZyWFCb4jy
xkuS9kwMKxR107zpDcd9V6jx+P3QxMtIRmusb78fqjp6lrnFOMkjzLqSyrzJpqjPXVJ9fD+qU1d7
tJH6mWygbi18tFU7hjphI3G07RP9A+eyh5HOL4NJ9uXRcK2SiFv+76+HhlGUx4S2YYOiNV5RP6xB
3NSnKjdJatQUrQWXIHREcZwldmnZiN9eHL2DyrBfXA+y9NgU7dlaBhROBqxCz/16n49qXKUJOTlD
PF8mvPsSk8+6cLzqFRHwm+dk8gsFBcU3VKji02QjyEih955GXcitmSjnNIH/u9MljWc8GMPO4p3C
wLWCwtRl/qfoLmNrFF/toP9iaAKBSMYxWfZRdUzHEFc8JJmQt8muI88IO6UP6876NTe1e0flTegD
WNO9XViHfuJcwSFbPRpJ9DvCOHQnWhaunXoG/Wve4hAaRphW8kmr2Xyi95jPUalFcDnNC2Kq+ODl
GjEFpeoCfzLdp9bHr5cgXXoHyrtkCyNpG585DdX7+LGscQ2LiKvJTV9LOT+OUYWkA9fdCnfpr6Fv
ftWjj7MomZgGDuzhctr4o+lGCCJzwnKloXe70W0g8OYFvynw2QH24/ushWaFRulnP3UWcbSzsR0z
Lmb8XSEGX8dEuOuKN02R7ZBEzS9eTDQ9BhizKkH77WLAgF/jNdsEmdnIaOni2RcpqnxnlaRfDxMv
P78oQ2vRCdZCO9pWI46kSGtcmZKzfdQNxsCiYoYZefcD/SPGzSLbtRouOKfKEqgu5vxYLFlg0btH
aOX9XEzAG0yocvNSqwxJ9RVnS/qOX6lN/JpHZBGa45Bia5wWplZTGMhFmbLlbn6YU8c6FmDtj7ms
KyKghtei0X40VsoMFS1GdYxFsscDlTIsZ8JPQfiIoEUpyznLTD4PQ1mhLWUPzUGOb/pSVe2FLV+4
SscvQsyeNYrIlezYX6O6wRfKUebiVznFv6Km1a7SSWL2ehV4Dze0905fveD6aO+QMHCIREdGFTWa
wzC7xCUimJjYKw6laj6NPnQGOcLQ4HXVTQA4Ndk3hlRzgB+/XdfzcB1oy3eGvsnDfgbCkySX0pZP
iRDZvss/PUgru95u3nInYhaUMnc1B5hahlfDq4vB5ggMY405d5epyF69XsHOFepKFt60DU0HkoZ7
mYfJupLJ+LOtGOPITKMRiLIg99lop209BmWE+g49IKfxw4hsYMOyt7tFBOTuGz979LmF+sRc3OdF
ztlQRE9GrkdXAiOnbWNxpU6O8i7D2evc4jTn4RMqlpS7DaMOrx3YtVCcSc9+yxwSH0OPbh2R/6sp
fCDrS/EcWbV+/f7Q5zZZ71V0yO2PypgBctiTeWt1IDNYBvyV7iXVkRfutSok+Ysh6UyG8uq7jnnP
oRvSu6zl9ao8r2faorlryyE3tImb7mTNZk8mHWGyzeD9AECK+wuMxdP3h8TF+O8lJxRQ/lmzCvuS
D+aTRTxhamoWHozCw6VRtDt7ToIqG9v7wrXVUx4LMgnGXGEpJjdjnk5i0lpi45Ek9jJFxE5GXclh
jaC5+rBjjbkxfzZk24jgp/M3WTpQthKqjaJJuQ/YK7CZq3JmzOtEG+is4BZJLtlzQQ/nUOvhxnoV
kx/W80GE/Jke/5Lbbvvsob2r0yR+i/gNkR1AlAulQvQWwzDdkNnK6Gr5qtbN+8T0pycP/Pa9AXHp
+1mw++1dp1FzRzrDTKijYttXvbyEWiYvidpmEenM3w/sUA/IwGTfEQo4/8mQn7WiyM8FmaRxejaX
T3x/tg4loMLvZynbYIrulUzm/v18x/D48vfjP54jJ2vlD4YZfH/ujy9/f+e//kwCYMiIK9ZQy7dx
w8k8oe7hwqDwqlvHPWHpcE/fD8kehsOUlXW98RaU6PdXvp8TpzNkuz+flHp/PL3ueNtqCl/u9w+p
s42b6mi688n6MVbfnytmIS+LRur7C+2TMMLoXllIYvI+C0+xWd6lC6H2+4PWVmDTLBkfBnZWKRGG
z0AQ06ckkevvRz3WlJs3AX5orXHtF2drTvqbEngmWRKuY7JGjNh1H5PE8Z6gpK8n4dkP34+MQk5r
rQ+H/fdDm/P74JQ2aWvLc/u+n56IK8kS2qeRv5hKNG/PvFOQS3uh94HP1lNz/+jOZKyloMIMnbQy
F6I9V4OsNHuVMRheGX7xXk8Sf6j1JDv7IY45edKIcZ5lMoWvjG47RvpHbzJ0heBlCFRoRvOui+hM
w7+vYvNtnB0bdXiMSrDGogAlCjOf5/yeFk9BrHLQng3YczjvZDeBPpVMuyB7NAcvXKgsOiHoqPFX
PUXDkcwujJn8K3U3C3c4nQ/9ovOSHeElDTofpSEZ7rTJIZ+5OLTkBAUtyafrstPc7WigWInLS2hp
EzL8+Fomt15GuJvDRqxVpSfYU/U3XP9fmEI5Mbvw6HbqLhM9iR3szNkBRIBtUVilg/+Ue5I9eMGR
ELXDAcQ7kURscBCZBG7bOkENJVAkCJX7QcfNdMRZ/shd5wB979Ut9E8mEh/MQoO0S3zaJ/iE7Rgd
RukFVddBu9bDO13lO62tE6zH8xTEU3aMLYNYxja5I8a230Zhd1KCJJvaddYhUZko5c3wVFvQoTJv
DBI9/fld+hikCbOBap6zPH/HpA6KNx1WCYmBfGuiFvMIWa2P19WoxOssKSI0St6uY3quqqwL8Hlc
3PGTjc9bTzgAorEziJ73EBewLuJgsHAf+cYPq9Q/0U+ukvuJZekKs+3Rj+t3w52aXV3g/czm32Yq
f5Ny/OlU9bPRjEuS1VUYHRIqqIA1dXvry+cwgYFSxaeZ0FjMBF2/Ejhge6d7ZLyc733Kb/YmFkKt
ZT3o8Ya1iUwARcRBWWLErEa1nKrB0HBVWx3BVlnyCcFM47J196lOXkZnHA3FO6RFv7Dta/Wbih/f
EzlBuvs4R0t8Cl75Tu/e5rl5y2LjpCKg01E8ndoM2fpErBfYMgyvgopeHzgFSvve10DKgqJ8zE3w
Lnpoluu6La8zemO/1D+iVr6jzTZ2umJIYITOEMxO9Jr67BiFuyR/df22uCErRWqsKQ9rxY5rtz8N
tDUn/PcIODuUVgkwAeqHVgSGG3+Ro1AizszWScfbsOpQhI7qN9MuHdATQKKkLVVQpe4PqCCwGpkO
NLY7rY3J4c6YdVu/e3TZEr8WIHAMK9mhu/+M8uwtmbr7ulHjhpP9AKMoJsHwFjO1qqahg3hSEz+P
7mwr6nkhSTQnKHDOOs7iq9m5beDq7OY8j3dS0egfJq7zbTWuq2Y6aq107vVp3uPw4HXSDSITM/PM
VfplqPqoVSXgd0fWQS7Ik0oapnASjTmW9d/64rQgjaEho6+qMVHommJgtXV6VhVw5WaKkQAoPGht
/UqkFHYb8DXFD+rcL+ULtRHSf8zDPfEI9kPV4S1PUxGEMaXxVJfaUcH7itX8ZGMPDYA/MnJTI7YG
Yh8mTctJX+jqXTfVtxpkJmuJ9jqD/WcCAP0S5w/uF1O9uvy+LSgq1gJJq+S0VO4xS0NiNpHkDLnz
OfH2Y1PsYNUhpUbMrNJLFZ3yeUmmsvbk/1wnPNabya2inSadOyG1U6IKQGh1a2wSAl2YsOn3AJ3d
XTlWX16EPjr2qbdYEFK4w9xzI+tl4OcybGKCitwEg14BdfMH/8oZPTBaqvnJClJeksLZ4Qh6ySCy
PQ32OpH2uy9M4ziUXvyQIe1324arKoGeBb1yjTxKPtTscFez1jxCJ8ExNCEpWqxVGl+uQeVUbYkA
YDhWKCvWo5nf0aiZZCSwACvTOt6Ow49CFI/wXuWr3zd33chtwxucFz0XT73P9LEryJxoZ3MVM64l
GGWoCTJAZauIHGeJbGLbjiAi+PfATa+9CzvEsEoyAGzAt3ldfUFjZnQyW9uiNr0nIIZr0xA3UWk0
yKl8nAYz2aDby4MCJDuq0ZWlMt6mQBNIV+uOrmNWLyZL2SzxwiP4PAtiqpZqp7IIM/hQagx8/I7r
tkwujB7eGz6D4aYvN3T8ycrTGnvX1l1gDazyqibn5ukyWWOrOPdADZu2B7Q2cI+cM3/vS/zlfsMx
WoDLWDvkLY3aS+rCmx4Mh0QqbbjqQt0IfYNJE2WYbML5ZWiesLyA+2FLuDUqc1XrHjE5DbcPZRxK
ZBdnXE5v+ZTFAK5kv570yQjajPLDocKf8e1qVWIeugKQw4Ae0ei5X+kGoy0qf0bUGvC0qme6VumP
qeM8N521KbiUt2OZ84aBU9zb5OSYAIID8tbOo1gCYarmNies33HJ7PAO6Az0yRmJLD9eMSXk7t4h
zp+NltZYXWe/eZY+FG/DQy2qQ4cLY+wkbbfXfDXu45IFPevsw6RSdppZ/a5l84c1E63pxeKgdVax
m3xPbmHIcgozs4s8DwFFFmurAdMfDpf7xpnASiGszxwTd0XCxZQa+skdEGE2FnTD0qZ9KPy95ri3
ooBO0vYPrTRPBNA+6YMXYQs5uGnarzWWoTB7m23s8Cp1NntPv44vxeAzDWLPqVtVHMxYC+7aOXrF
iPXSkqwlU0etW318dd0GS86sXtFyvDNk09YSLveYNyUmZweKQ/0KcM0m79RFbAyvfcqcDyaukHs0
dbIdfvkkGx3Dfnh0x0HtY7Qqe9GBMs+Xb8z0cMX8w2RRSlWjpYy/DBFvrdZepdhO1kB61oQ46jsg
QyDJSu/ZSIeINtf+gSp5vOeNFyqBTbULkTz55jZX/T6t9Ic8JEi1sDBzTl710ZmCWaJJj74YRbKa
5+bOm6PMT7anDWE+7UEv7HjnLF2+VPG5q5tH1eONGviJh/HUlxFBsDBcB50TtaqNB2fSn30AfStN
5tq650xei7BztwZak1XtsD0gH6n2R+cBE1AwRctUhai03H8pEhp93Ldb2U33if+u5dzUQvyIA+yc
Vcjyfp1myJELfFBuzvRd7+57MB+6zsykTNKCWT/hTBqXzh7n/3NLRgLOEkZSMOXHFtZZvTC7TMZ3
8fgjKxv9PGfuT8eJf1nAQTPjJJ35nWyyBxS+5prM0Ve3p6msZmOH7+Cqk3V5SAQXPF6Qa9laiK5j
5xedARFTJxlj89B8bdosWQjuaH1WiFnwUYJmGkOPm7pXcohUgMdt/UczwAUnL6DukXzA84E+mLkH
KBfd0QagSIBWZu/LPj1bxEBvw8i6MdJmDs1RD4EpwGzzK3Oqn71XP1gsoHzXw8A8PVBY722MtXuv
ojTI1XM5UlVpM9O7VDJbxET5xey42CaGSfFD6CxjYwGt+miX77VPLEOoHLhiUZVepyjcVT33ChRD
1caeaTzcMcYigKt0ZWYQT7VNp+GF7Ur9OhUMfWZ+FDVar6wY2SaBA+tJSd1IhwQdTOsNur/c0b7m
iHDThhFhxgxog08Xuht5yysAQ0T8NuSpVfA3XVR6SeJnW5MbWFP3Ww6wlrdpDStAS8+GMZanqk/2
NjVZUJqkaCiJt+XTcerprPr49+DJ9kGPTtUA6LJpDF51HBWBlqDuwxqh7DAOFCLXjf0x+i91soyO
TIQY2pLDgOi7zgyQsGb3EZP3uKksgbKfVqBd+ql4WRBIPCSuxqTAk8h4THXUMzWsMcejpKrTTddX
JSlH43NJUAPjCrESOSN8W38kqYjrNR+sQ8IkcqVTHGX0A+zOiK5QWF/micANfJ3ntK8J+1ZEaWZJ
F28LLbyTEXxmp0KEZRFME+sxWz9TYnzKlmizWjg4YknT8I2G5BaKSOKGRmxE5R1wlHhHUYEbo0ve
Q1RNhbSSo8zjY8lpTpJqd6wX3rDlgVTSZw4PF91fonVc/JLNmST+JUZoFdQI/4mSvuRef/6+fl2T
DGIWwks4y8QUgxtMZXzp1Q+sqM+TpALUJq8MAHOoXS7a55aRz8rXo4Ppux8mWZIVQpmAiK5nSXo7
/hvi18PRfkyiwTgbRaEgYR4sYAFBPbOIqXJkLFOsP84ie8jtOdzXdtRCG3M/IE8+5ynEAoIz2ATt
7ASkZ5lpd5NOXTuRhWhnN6IfDUZ7jbsJ5/QtHdjh8TtKQPZEDKAq6GpGgRowTgQI3vp3kYiLVrUf
BEdZ5LU6Fn210sl5HVnEMkXtgT7C3sXAk9wSJB8BO2VnXTv+fhAvlm7lF0QtBMWCdy+57+BK3MR9
sYt0OFQGR4WZRPPBGNQDWFQSWeZ95alkK4ihVqrl3UBUV5fCBxeOusSDQodlETGN9ZJOrjoYH0Oa
/qza+WPuHRt1q0LG2ac/aCoXDDMZPo7Tbfu85hdkIc6yaIGvJbOMWWtf6bE/LGUELLanjWOKcQ25
09rVsv+JWICBJl5MWznJhbE1iEndQg6EBa8lrg/NOQB7Gw3uuqajIRErP5cJeYwAW1g26j0hb8uH
nnsYacbRGv/E3oalhDq43c7pC7d84KED7SC5KU9DyXi6ZOMJpwwgoCSxCrjftYr1t9lxWcbX2c61
54+OSAsnPU/AFo9JDgbdik5q8PRjMexsRnXbpooggGdbV6vwpmf8AKxdf5VTc06LCY7abNJFptYW
Dt1DBJAK7A9qVsm56Y8AxxPXmg8J67vZZjE7hnss8psOsBmeNS4RjFNMFvzobYpHa6c3lbZ3o71f
uLBcoXHvzI4PQy+ffMvdeqFBwJ6nfzImAJup4wI32+cInfqWWevGIwNqrbfLy0SIMcfu1aO7487O
+EAY8xnUAyxKzbnzmhpXCmJJx6B59Ly9Pxcg4SN10LXhNWMd5dv8DENhv1tGmK+9tHzO2O/Y7B12
cVvYh7B2fmCzhAmK982xyID1qmX0bcdvNQ4rxjrXpkzj+yRmm+fDGuxo/+gQCSSDWf+IrJy82hJn
nn4onP5xnoevkqVbR08eDNHwWbskHhFHEsB65hvQnpSS9Xnmgl6QNX1fkUiM+6ZzXzrUGi4nxVCQ
G6s76bTx6DDIlyq3XSwr1hE++0aurDCUp4h0kJWLqJRgd7wPZshs11jo5v1+NKpfjpgJDyFWYT1b
Axk/Gp2B+bv2VYRB2yKAyBH7woB/E4k6AVCp3jsrIq9ibOF28jODrLgqP9eQYaGW8V1WMW69ZbBo
rjoVArkgaHXoiJvOfI6UzLvEDW4frF/lZlG8zSkMXKOfs6A0mKE6Ib5nzu+VGc7lz2FgLX0dBlm/
WYsOhZupw0CBQhbajK4RnykBVVlzCXxNDU8Gs9IcwA+WrlOt4YY3lIvoEP+434OxxYiKqASyO8jJ
JecKlnevMG9B2SU7XGBuTjJuKk9G1LwkdKYH9qSEL+sMEyI2knel8dVzrwiEdN7ywtnATCM8jko3
A3VSO+MjqEV/pbIySCKPgVHH/U/Mb4gDcH3FBlHsLBecEdmEJ8yTbnS/nEHUm8j8ALM57HMlYuBm
NhlX3cydcWh+qkYleyA4wD/6dxGK57mCR49K5BSOtO65wp7FucGdjRyyI7fEZ4+cKrd9H2aDwScy
wMghiI3x1CZF4LBWwsu2qFLugCHpiCNinJwO00OfRr2K+27tjy7eNYYv5HjiHM+qcG36PTJOcjGS
zKDMhxA+kV+5rcC2kGljXXzTjw+zUAg25SNQzPwOTtUPf4zV2ip850iUJdvlqMadaMbwaLOM2wPs
MzbyKLzlScvA4jDjKlZOFcVv5AjbSXZnexWiAfS0cBJJT+2rPa9NdCxTpicCACQm5zhoqDfWbtkd
6WxTGC+4YSydHGeGvPd5PSR3KfU6rYVNesEAKy6j5k8nC+mn3d8aCBibOddqKEIaI0rEtms1lGcz
gsIYp+nThAc+8D0ROOzT9ggHX8irKQj0zT+SogVJiCZknCa2611yphd+AFoONwMo7NawWBfonWLD
tiU1qtz0Ar74XGXnzHfvsHWse9G8KloRQiAc6TKmwQm7npp5T5zEMxpPWRC8XlmMMS0WcciBCuuY
yvFZ90Z++J7iD5/nRFGhba3e65k2UapOsIRrLf1KNf9R07LpySL+sIhbH0CW1W+INdwWuSIWBkI+
Zzww/SZbIzWzFr0TNSkTv3VfoKuNi749R1X5XtCFrXSf/nh21MD52UfQEsJ4C0nIi8JpH/X6uZv6
146cxFD54U5b8CxN+zsHasqV0qyckeWnrz06OA6eZxaTI03cCvvSysvwR4sB0oA0M5tiwgl8DZKW
SG0X7AOTbTxOV5k4Hz1OzQ23OAB8bBqpbcAB5/SN7CuiJoD4cTKtWdvXrgLErgX5ArFFo3ezxtze
emPGYgA3e+TyXQYf5K8QpE3hmc3n/OSkxkGMMzApp2LYasQkU3QsA2aKA42FT6Ll8UcTdXf48gm0
S8sLyppTTLjGPkpdWmekOFNGRSRHG40Ii3pyJh2W7ll6slP30XKsIdD19CmtOBKbSHXrmAhNQ7j2
lXfau5vAPggtk5c7KsFFzEz5dIR1lc3i+cULnTwwF8x/Rbd64pMzcQFsYTtvn7nezqwY9wu34IWD
TrTzS9tdWfJHJcWhgTUY6Ln5NWg6iUAVbjC3z9Z1JxQthO1vM88uzoxYrH02GNc+KfPtlOFtjzuV
bks7Rd3Iik4U0ec4u/12zrz9QI7rSo0yQSoRveLGfM9oNIKUcnWTaCySCQ0tKuKyXQgBW2hqXyXB
BOTh2c4KhjUTYGM6ZSaZqX2OKt6xxGeR59sxYYrEQlE352RfwAzzGusOIWRgO2G7swoDNdycLcxm
P7vwLvvsrPmYfodLjBFtQCUoQzMykmrXCHco8W12vZRhTnYKowzAJTPRsRDb8n+zd17LcSNrl30i
/AFkwt6WN6xisehE3iBISYR3CZfA08+C/vEREzFzPxeHodPR3WpVAZmf2Xtt6QRgwIHsk3/6VzIR
ZYIIx8EjON5agmQitrJuw33VVTs/AWMkbIhLuuAs9OW06CeCNU9Gfe7NO/IndH9wzj2Fv3+hlKia
lTaaq5t2SbS2oFfxqtX7Bqxm6UY0IYniJkDthfmfGSh6HRgnFbOFonHdk2MYxFrupr7DJ5SZUElD
9zbY5sHTJqaBhrlmahobyv16o8cJqITK3iuiTe2B6ZHJby0dxITMH9rD2KqncVi3CQ6OrKR3QMaA
spBzHOcy42BG1wjI3yqwFaW/tYx5gJ6KJYQvKnlyjPpgGQM77BCsq4Mz/Tk0xh37sv0csoyawmlA
ey1+hVF112iHML00W/jOL/2cAZINPts5Im0lCZig9DCEi11lE9+SDXqf2yXvtuvZ68iJvlJtcjaL
18zt4VgsWVPg5MDaJDvsW+RJEG3CRwzHthFU/3ZvXFKXqOFpHrAmQJyqNLG/cG3mXdebmwYeHq0R
FGZ9zHX60zTzmxuU475DSVAXRsa9TGcExSTH/h1ssUpiiK7S5zjEIFX22jgWRnduwVf37WAd5hJq
NJucO9ziclX2YbuXHZ72OLY/IulTfAqxK7JvSarLhsLwJiV1MVG3NtdQQLsLCw3g4dlQzcvYNz7Z
q19Qsz/s/pdbpTzcoI1ZxqT0/L6Ek18U92YivD4Si4cnpW4Mh+YSzJ8t5dWmIGt8b6Gas5h9HULt
/amFJivXX1swaXeVzJ8HWX+VKOaMhvgpbB9Mcaxmp7yeHtyCDN5NGWQRj+0j4oitN5SMP4J2p6j7
sgEYWNp5aAyHajwKidvTq1EX5NabNB68Ohn3CZbXNWl/PxalZ9CI9NhqZ68QhUxdSCpUzeRBWb/D
GfJWQk+wLKH9Fpg0I5iDRxO3tgbzq9D5czkG2UFohtUms7hizP0tlY2GLhAceZXHBjeQG/MAK3Of
BqRSxI2BEkRjVihIvcdmUoWgqfsDdWDDJXjymaPzfAwsUdCQ9LDVWWjeWpCB4N0ZqPhuuCb6grd4
+KNspCx8MCi4H0MirvfVDFcFK/3YMWqMs2sh5nojOKOrav7UHveTsp8XWyLpJQJCNWWGh4h8Y0AE
ILkMqoNhg6l3t7HXvqNkoZZySlBcJVeZn2e7nqVwTuGzIowAj948f5LwBveCP+FGoFddTc68nvsS
315BviFSlSe1ZDTkyI1zLR4I4N4qufhtMUZw+ZEvQtDf4laGA8QKE9AgVedwt5zyVbhNumohAHnd
gxxQtCRNlp982f1SbZJfG899ToXaActk9Ed8BhRlFha/25nUUo8mHp7iOB5oSx+sPGX/dzGcsNvM
bMbXacvZbhLhGrqkKGscYCYAEydvV0OAbjj0xGdTNru4Tqcd6BCge3F8mWYMxkuEOaVNzfWzak+G
I3nZYyWYU9fHKQiBOmunOAcO9yMTXACcpnEKaguowwwpAJPxVFp/4SH4miLG9wAPGOVTgvRzD4DL
OQr0UkWIwDXO63ucEPQ4MOCSA+pFNy6PAJOQqHfQIuYAaAO52qeqShaBoXOAHw5XsHhOfWo+xA4n
dBQ/xFLLNbs6d+ch09lPmnpzzsby7pbGQz8wYLd84x1SM4USe/617ulBAEmvjGzsiFUz12xRwOyD
NN7Bt6Zg5boE7L/t0MizgOF/AeKlUIWnpuPyVBEcK4MCrFSQ7IT4nDJk4JNNAFCmEZeNwfgcY7k2
5uZZWBELLGn/btk1iKKFKFdPZ6vS98KBmiwJDyn9nqsg6D/7iSYzlFv6csRhnfNbhS0GIptUtSHf
spjbOmJg4UXLRQ+PFLDezLTelIACnCmrBsOEFKK4BX1MwJXbkYRNIAg2JCRpOTEsJr4F1ijHXPoL
nGztLl3iVAPY04we3DC52JobL9a8QokP7DqKYeVw2gxT8JJZytpmpHh3MjtOOcHSbDWpfFAaMlSx
y4Z7D9mUUVvmYSRkZGUp+M86aLrVLAO4/aVYSnMyTHAHIrQEDpsMfsC4VGOslWRfNQE8s7ofX7A6
y0pE68xyun0kq79akqNo9Mkx8pvDnClxtYG8KtVtWSsX0PgmbKqMkviqCh8FpyRBy3fQ4CWHFLLR
SqX0s310Y5kxcJRQ4HvdjKzWac9Fmv8xAj9fy2jpLa04474EigGYGlXxN/6zqMMBQeYJF3I2Cr0v
tLOZGvU9ifEdAWdPUmAPvSz+IbKcWLqh+w1LlkIh7LutnRKEPnUJGdOT+CXdYZ+LiCyKih7H7Rhi
gEFQAFRR2fzbCpKStA5imZ1yKIsDQBp/BugnClmvLaOcqRdZBQCg3Rux80c5wRMz0ac8TdnEOdae
jM6dL3pWSXg/0Ccbm/9vrfq/wm54QC/+z9aqKyJb9b84q5a//z+dVRbOKg7Cxf1PhhMmKfzr/+ms
Mv/DwjIHOzmAuCOFA6r0v5urhPwPRzAzNLFA/TfI83+FbljWf7iBGxBDi+kKP7zn/7/YrPBw/a/U
DU8AJDAtpM4+EGf4H/b/5itCDgY+qK62iTEi2SD1oor66eib/rs9x3TcqshvrvgowUCvY8urr10p
sO3p4i/CnTup7FBFHWEc88h4ZJ7YwlGliF4zoUafGiLs1scy84jRHd0JA1XyxMgzAMkaJ5SAjIOP
hgrng7VkbjeUMDg3C2PlEnS57h7EmAAZI72N1dCmIzFAyeC3y1nQZeGpBenG+x//eFUdPY3uMKxI
GM8OpULElbWvFrZPslX2sUMegaUNdUuXnU4cewDE2PNvrMp0VuTj1FuzAhU5Oqmis9KPQHp/NTD6
jhVOlksZGmsRydc48uh+Pf7sbuJg7fHfMbJYp1DxA7PUuUlS5+AUZnqILONKURUfmnikq5iac2tw
vzSAn1kqvEHZZ3OSxeM28ZilsQUSoERLViUuvh+HREjqPn9XK3bBGsYbfcZfu+e9Nyv0IF2hbvBy
ezju4UdlBcS1VemJESQsagXS2WM8xiG2G0z3uSbjcR8HrrOyO2Jocm+C7RNqBn15/DIEmfyrlzmg
EyvsJwgqGhtTVlL/ybTTHY0ibW+TLratQquTAfikEds4Stinhm0qCGf/lzf02Q6em0cECte/wwmq
/QJvcsQMdrCx3IjxRXpld9ATYu/Edra1H7T4iAZ7x7EZf8x5/AgllNqdmtIkenNTZXaz6cv+2zap
qI1W/PHJvFsj/0HcXf81Zzlt+ce3LEPxuE7skbAO0MulAEylGvoXY0hfbJeRl1+MyOvrId0Ulg2H
qNHqmjYYyyGToHPL3yfT4SgfOuYd5TQx0IQz2SvtXeKCkGc0uawTzE1KXN7Jqyhzg8I99A6owIkg
nzz3SR73ZLUzfXEf8egwNvMVhmJpCvaqWDtYWBzrIJkIlkLuDfNWnwz8+TSfeJ5Kp8NmDtHD5lbZ
uxl5A/CBB28JesKvx2aLW5Y7Gp03+RmkVU3ltVmolONwKSFMbABgbLKIAtmM859mMP62heNdAxgQ
m9725GNc+XIL7uWkRZsfU/+7sTpx4dOPCIfpUgCErIrFWykWW56ON0mf2N+Y5tfaCbnMcvkSuQHc
0Zog586pmFOEMImr2GJ3Rlh8ZJqEJtVBf5gJW3XmDv8lWMotkLpr7bB9pNLeaTeaWKWq7JoV4a+p
yCuGMAF4SxiAkYraTa56BO9QGEnH8FcuUAkvpkUgLPTFI3U1I0NrI0MmBSn5r3itoNoQKDSvTBCU
jCqdE6rl/Mo075CtmJ+gTNfIGRr3PpSuIK2seiOiKtnhNDtEhA5fg2qIockjMevSpkJfkO1biqi9
NXm4GHlGhZoPvvS632F/cyBHOGXPbhOvBT28p86gX4HP22dL9aDQPK/fxAsvKweGGIOMD7t55QRG
c2qp7kKT+Zb4rEZvflCpY27tCFyCiHnDZVpOW7145HNj0YTHLsOVhgK1diKA8SMYE/SHfcToKBHR
Wy5/u3kX7qwxvHnRPJ2UZz8YSGP3hDHWB6JzPqjMgpVAVQGLoeK36sMHGq4VjWB19wGTro3AugZW
n314JpUM8NEJ2OitrnPgFsxCAlewr49QSxNPJnwAE8XG0n5M+CB/CTpAF/xuZfekC57ULk7Hgxrm
RXyAjKEfxbYhd4wxjmVAsLCb7dTrrdN2I3E5kfkMpYzReuKhSGjSA/k6lzTP7MuszF3pm90xitCp
GaCfnie785/JHeS9bYNbGczezY/rbcerymQjCzZBqIi10Ij5Q/BHDHmT7MmCv34bg65+ekK1VTyN
1SnitjuOcXFpVHnK+j57ik0GomMizb3PaGdmhf7070fpE1/CJiJEpsUz4MtHeFIRbINBgstGkbJU
wSfWiVHWOGB36NeGwiM6LSq3QNlQG/Tm2ksJSK08DydWF8cQmRTXxOh99nNw0KnzUnK6jlMtT3Xw
xeGlrpHDGrvXG28UYlvbSByiTD0bjLZX7CXRBRlsU0X/WUf9GrsbiHu6oxSdAVBX9LsGpSE5oy/W
HD8r3n1EWBoZA9qvdSALvUqY3r6xX6p5fbW+KL7qF4k/TXvxR+Z+9m1NnzWyMiA/2qSRZEpEas+8
m+a22VtGHzzkaH0OboNWr5UksCRZhe+ot0mSnYr2LOysPTB6zi8IlKivw0WlyZ5TZwhFlwH5Gg8F
3KJgyNCVuO02aIz2Nvujsy2za57F4maIBUqiHWYoubOpKil3MulrIMLJM9ls/pYH/tMdTfVkouge
oqPbGD3yf4g2bRb8VCZ0RSKJuVMN44+dZmIfJzqgXQzCjW852Tar+xvmO+ulE9PWJSeMrYO9aM/l
rbHunVAXKewzO7P2xQnS93Hkv3oC6rFXYoerMQXBwmXhxJb7jYCXUckY/HCxnSqVmA+4ZZFOEfhJ
ftyIQocGwiWHdN+xwRgqomRYnFobDwsV83OM0GBrTo7o3H0q+BUBf7yCOndJ47nK1jaO9lSDH7GX
3Fx0JML3obxgoeVMgEFS+hzKDLqzRJB/2xYPZH/kF1UTJgA1Gdymlf9xyXKwHXg4UCN/ZezPKEiw
5sEV5ISjU9pYsfnIFuYR/xNhz23G2dC2Ad+9PnUgSlMHLjNbWbrFNSSWD4yGEHnyj3FEOZg57l/T
7frz3D+1pPI8iClqUUAisC8YT+94o/JVkCAkIdn7GIqeT6Ni21skZGAV1oEx8POgM/9Wd6fKEeUB
w26yZfZYxOUz8qW/Y2jVJ9xpb5EcLnz59oqoR2fjBlfSK1KOaRnTRfK+TIO3Rrv1Opq1vvJ5IUlC
U0F3VSFAoR+ycwxMVXy34qTc5IVxzDzkr9j7MHqnxIQKTtWaceWsT0gW162rw9X0g+Y1I72NQeA0
X/KasULU7Puo3pdWhDy+cT9r7DhtYBq/xjS2gWbHPNyOeXTanKzwdBjOMjN4IaC7Noo7IkfJi7Xq
pKPyFjjBCw6d4sGwUHmHcm17PCOUHvfWMtgdtUiRu+Yy5uhJrCLeYWhFzlc+SAUrE0v9bSjbVx0Q
JSqCHGdeonEBKOu7GgM+bjPaJmn90ZK76hV/OlNZDP7Ldodxh8Vd1fYXxN7uukoJGLbhNxpzsPJY
D29V3R6osq91w2+Dh50CVz4j74/MARlkMR6GliZS5CepU0q3InLh8hFfFRWGvSuxcvhc0I9xONzY
spECXMNQYigXRmQrdOD9RwtgH5Vqss/YCvvAFrSNbDYMUIOCriSCA2Fk48Z7Y4r2EfuHPRvwdFXD
+HvUqeEfKs4TTnCc9iPZwj0zspYLdOVGHal1jULRgKd2HRWmwux6i11cVXUbrUn0VAwsoNbUcx+u
M8I4+yR9Tft8nwTAZMNFxVT3FVHK5aVu3bdkYl4UKgLdzGqRpntf2rclnp4O7hHyew7B4m58GGX3
2dtmedTW8Aa9l7oKyeC68QQGEDE9pXZA8RO7T2YATKylctn0OkRbYwbehjbvg0EozC4ve4xSZB95
FXSbyic0bTYn4s6MklCGjgQ5VFCzmd07phT7eCLbzpvwmQSEm2/LVCfM4Zfv31JnMPrLoYsKV2Te
r9qKbhmmKWLC3F+cadamMVi9YWBZh0NNXTPdmWkgNZ/rJ+zkWyYuw8r19Bs+LcLKE2fnd5a4xgv5
iTg7jOT2Xqnpq8ZnxN5HMdMnSTTRywNF0ljsCjbgvv5VGAzeB0LIXYZb60qXu4bEyVWiYA+Al8Cw
kDB1tQc3wYvSMcLqa7VJ0GiT0BhviYED5qv0gzdCb0Txh0Q2xQYyNYAS7E68Mbe0NzhVDiMhRGsE
ZQaix6tw6lc/aZsdo2jjFKeMdDPUShvoC6sE8yZnLhmVYrYPU+7du2wmn7SkDK9tpqGMUdwoO6Is
empNj9kYwTTKHR9bdt9ufWyryVvnCqmAazOoHi25waH+YxPYZZYu9VrhLKA3Pov6vS5ZGSRpMqOf
EGTOe8jsRB4j2EW+2jnxhq0/Eu4U/EQbGM46QiQOLop8Z1mUPyMoBxyNxUH5e8dHNEzORLbtGzPe
hMvHF03doZeQt8iMZdLVuu0lSxzuCST1aqg/tZk3OyAHaIOCXeM7TxXfFZR8MFgqmh5yufDGehIt
p+LsYq9iRuqO7B2bbsszjZEp6pvzpOoL72yHUK211zN7yG6a9Muowj9Wn+wtYOUbNNjoaO2C7zHN
D5xl5YtjFRj7OF+ee0l+gg9lgHuf+KTOJ2wuddXaiBjAVbK9mIa+s6psYpBlrkH8LQEaMadVeexG
ilzbJKIZcrezLkxR7VoFxBDh3z2v5V8g4tVzLrtnj4ajDmxWc5N5baoZtUZLWrnt7Z3BS3ZFWr+a
sn5PlWO9NTlibasRFE5tTqWVirMxLmImfFrQmwo+MdvXEBMtihxE9XWHzlqQLBM6Jrxn7ulYBJdC
F48QYKJjuywaAheifb8PMqNiQmmTcuP1R5sdCxfJcLNddzj6JGHAAGn9NVtmyMLh/Ehy44tROuHJ
z1xMJ5IkwIDcQA2reJGTec9uj+bFBLHL1ZKvmyFMzi3GqXU5ov31iOmwkoDGQEmoc9PKmpsn1sft
ZjTnq92Y+OV6g/lA2iMcbx3WRXFxZsertmACilUxIcL1snJAM002RjvY+3Ro77QemwYVyQY3CXr2
iLaV49g8YmW+ZTnyebbhNqFZeXePZA4SrjOHHSsIWAHf6b8/QgrvJOfGosbGAaPDu2OYycYcICEa
rriZg//eTpZxRncQspyZNknBAlknzCFmObOCgei1Yd55zF0sdrFQtHo5uZ9OS33l4MQJlmCMVOoz
cJF9jw/jYDu5WBdh2CBvmc2d8ov3fI6/FOrsXWuGF0OZ/j7FbFTFs0GxamMTcaMD9oPpkEVzdU5Y
GvGUIkjtxNVcMlatpsfEYDzZjvs6mOIGkzzeM0H+SUeMdI5j3KSpXv414/9+ZLPHMAqVBJnG9cOM
0neP5PdWdnxVxeizNUgTbNt1dUqtzZQ0P/y7gcJN23+/278f8fJOoMMjmjZERLH8Q2YfE3ptRjgU
URSvhziTJzn1kPe8ilTAKM62jcwRX8ddfWlN1lBJMttrJfXB9FtmBuhEDTd+1OKd9blYG336Kx79
P3GQiod8CE+RGJ9idTfpPnay8R8pEf1LLLnz48kH3ohbbJuhE9ml62nguPb68LWYl2spY4jUa3PX
t4WHL4QzlqUNGtKA/+wEZAepO0+4Ya85Rqg92W1wMFwfapkMI9yEwTs6wa8plj/I9yneLOOmePvX
BUs+5hlvcQY/QOPbRr3Fwn4Kt82ERQ4QEcdkSXpUPfbXfz9obH027vtAt+Zat1+BZxxnFc2vDffQ
uNyu7GCIXLC9M7/Bj0Pc/a2oiLqZq+E32UxM0WRmsraBct8vmUOBAeTQ63/kwAUa8QyuqPrJESkQ
30QAcnidQvM5yei1x1A9AC4zFJWLpWO1T4zKfmhM/22YTLjvhG2kKnj1hPEcJPOvsn/BFn4vWvsd
0eQnJjK5gp25U6q0uBLHnT9BEPqskV5hCG8eORuJSEUjBcaS8ASBpxDMXHQXoOnM6MtvUYSJesKY
Hk8DRtX+wGTuNOTzJ9tvgmDMnPgRmveF845kIm/8b9uQ8P/1tfSTL0U8GGvobB+OJAH7PZDQ6dql
xkHS6m5FKN9Kb/ob2hhx8bIGLM02QRr9AGlHIBcaN8eanplEXwsQtC2rUNRkLMTBnLsPE/m/tTex
A+vQ7owseWwdMc0hCzCxvJXqn1DwkZsK4bBp0ajY3kwcS3fKfOtQl/73EKmfLEiucfHdzPPZLZyz
yZBKOhr+0PiY2HxycZl8ZKFz1hZVe8ykcMV2dVu009Gs5ldyWraTl/Bv4ZZcaDjBUp4odxuFyYPv
ze/u2D6qAeoSk8FDGM+73FUfBg9sZjrWapJ+tUbltStc85N7my28wH3ZsKuv88zZOk382wvU+0US
wr7qmXpGY3jNpg7Bas886ds10e2iwaFJYbxcNEffdl6tCGauySSmyNoTbIInyxzPrU8Lo5vhsVgw
in4R7lT+FcXkXMlkZERXL3LqBUqEzldqFuN9jknKLHEgiuKrspqXaW6+xypbD7zLdEKks24hzRjr
otyaMwFrfkoKfUgybjJ41MU+TTRNkeU6HE01ooi0iM+pSzJggxaWYo8hkYMEl6LyLkKe/K452ZX8
HgbWgAGT4iwCfNLZX1NSPtgkgq8nemlI/msz6vdJGUMU5cMbQxurDTL6COkA59Ja9MkmaefvtMZ1
lkIoVIXe9Zm+jXkdMyg7VQidITVMcjMwBgUMPW5b1CJRa9165F+TeqXhvZcRdjwEFoOsgZ4wEsEa
XF8qBhkrR3JazFgYtx6zmrkGMTAX5qPbu59ikMeolp8Rzflcc4Ci0EpT/Yjh6OIgz8nc7InZ92NX
TYhqBuMNRCxtUXCuJ3kOg5Y+x3IeRt1eQCjFaw5MhJgjVq1Jv8eLbL4pHqCGIFQjVmJlpfMxq/r3
CpFNXJDaMA3fDFfWukDuWpnEfWgNfhg1LndsnFwH34MiWbL6RVmTTATfiJRmp2qsvWiYuzia/9qM
lJyK+7hWqEpCRMMsjthdi1vl4EfMbcKSZvOMi+ShJbABhgAls2vu7OCZbW7KFQ8lCw3QtPXU+NjE
2TsZ8w+BkR0xsV59bgHnzTTkuTSzK7LKR4u6p23r15Gwj9GZIwBuFdFZxi3uQh8vi97FNM4VQVM2
RkQrI/2OKoOZgivOkZoOVtwSSJHIFSCPP6PMnmqFUsMP0t9kFsoKvDrr1j0dyJbYn4pr/YFZ0W7w
up+MgclaM/hLa/hVLWKiiaU13AYE9QSpIETU7ufMoV0bTEMn61PPCBkpAsatTMkrprA1p/waIzBK
mvrHjqunSNk3Ut+P3WLNyg0qhmXEixygp/CHgvHR1GBhh/jgm3x9OEr1lnL+Aoil2qSNcZhoPpYw
9Hs/9V9UOGDVJbbemlENMyWwe1buQfGY0w+rUyfE3Lcwf0ma6faPeYX0QkYYDRKSqxFIfwR898OQ
XeJG7IHcGO1T1HurJLCgEDCgFjajxareswR/zxBBZEZ4Gk3/VKP9WhmjvXVGj45aPQqpUVw47ibv
AlSHeK565T66AesDsH8p9A+WKmtpDFABw3U9ZPhrc7GQYwa84DDQMoaFoy5eiDR/kIvdLiF0yTKq
T3jDatu0pD/3Bac+12ciTn2bhStw6k8RdHoRd/d+yTx1+z2nob22qVJQad9aE2+knOnXk98xWcYG
S0VsN2JH6soDohwKvoB7z45+VT6dZsfzikP3r9PIPyM9v88j25R7H/lyVtk37Dc/yJkHXtHQCi6A
8YiYnPP9aIWXjJM1gX/X1f5BzRGThPJBZME5HxBIY/2xLepTjuSu9KgucuR/yBUbe1qG6X/dNhgO
y9XVeIjtY6Y9ZcT1NJjEivqN9+J4LtNpa++SnkkFsBjnx7OXGw9ZEry6/wIJ8x8jdX5qab9WdRZt
acb2Vmuehmy8p215zPxBIFCmmM8JG4hNDuDcLC48+S811QP179PIwzxgq0jkU14KRi+TifnDujkj
bla7nansePGkCF4sOa3izvyNW3MGyWdVi0rzoUs0/p1aZ/vi3TExNMwFpmWc53o2iY4ZdiMeEFGS
/+ZBUOOgj35PavjrITTQz1o3xyBD6qRS826pdjOFFAswAL+58l89bJsrZcf4uSlCEHQwqiQwjsku
c/oJGVPR7nAP8lFOL1re+xaVyZwRJquo4Py2eUdmTEguGR+o6YfXGknxBnPOgyey5yjKryVSij40
R8oU9wEY1WcfY/FJnKw6JQjCTsZc53i8CTyCVvtY5CAgH9xRPLYYivcEvwAznt+Vob7mHqHRZKjP
tI1/53PJds/5BKPOUqhbx212tLqBKqEpntI+g8TsMEYZ/M/ge9KWv8PbR+Ja8SR0Cx4TNnLiWN71
34+yivC12ul5dBHSGR4zZMsgx7Sus3yPQxi9EFm72zZiXJFMzLQQE+2tFSyF4PrvRyjloWLLTyaw
f0sGa9r2Hce28jJ79TIOobtzfQexeF+6m77rQ7mSblvsGGJYXUuLwsptNUPrPIjkh3mGdwn7hc6S
s6aM/OtQvORT418ajGLEutoJaEIy5Mf4SNpKj562eQVvnqwKY2J/Vnbg2VHvaJAGW4wuv7qheLei
Eo9kBcW7GIxd5Cff0+ALMmsoDwoDOBpsKxKGYCy5lYSKnpkP1VQTrseoDpnbgEk5Zww4ldQ3VCXk
AwH83E3oXaFnoT8CTkQPE2Hmj7kWIQZaisnWyhlF/2inPoOMCedGJqpvH3PCoUzqgxAIckgdPqSE
/fU6AUs+sZcWEf2kkijwnOjQqLDb1YhrEHCHy+bTuPvqbxTPf9Ogmw5w8vDusdf1WF5kTpCfHLpP
coUQow+Y8VzZ0U37IAiVG9anRqdYjUPDOIPogx2hPcZCNTdT2t5J/mWkxjwhjP4OPgphNP0IIJfp
OKb6ySCCSlnOPj9yff7gVez2DbI6RvfMidNE7gnpWTki5OTpWoPh3fQnEyhs44LRYBoxE8phkcSs
3HZuQjRjFT0aZuFT/LNTjzva9wiJU+54v4s0JJOL/rC04/qlG7v8kRXshVrtQxGiuAstspcSNrjn
EDVZFjf3tHeO1kx965PltfWlvfH6MiH0E87VtA7K5MvLMExjIPK2MGEMTOAFpTMP4wURaoqnc9vh
r+zdNLmZ9RUTz2sCFsPEyLIXIBQPlZOc6+zVgA/xUgObxQBQ7iBuWe/SN2zGlYihtI84agCPoieu
P95mPPjZQ0EzdgLdBXMgONal/WkP9d8kJwrSls2BcnPjWkCDun58TDVVjN+2/pcTcJckhTXs7dxL
8FH9qhoiLYOqa1ZtuUQKZuOmEOo5wPK/Hlo+vIlYutSYPpE0DNhqvrSo8t2QDvXRGWEs1aZ5z6Pw
pfHYe/g2BkqW0+aqNdvm5sYqPo88NeRkg1HAnLSnwHR2Dd1AVJIyEX8YWLmuDnJC9q5tABhc1juf
PxBIzL3TqT9djPQcVlz+0jIN4xUjKOHQo1AkhP1cmZioY4KedgyChBUEa+wcMMHkU0/ttkNja1Kv
WLhlXTj2EabMJ03GHbPg8B01+Dpjj7Au6hubSQNOYkHOKFy1mIn01ePp2GjhPluZTykIcZW8tGk1
pkVwZy7HfGj5VTvE7QYRw2PkhxNCaXExTGp+jcEXWaXxxM6DRnyMfjdFlx3mqmVr2EYkQcuwvOGd
mLYzXkaG7J1N0hj0SuTvuwAp9zGJ5zPJ03sVhCUxGcAkAS/yBkFGMEfq0nIkQZcwE6LAGyM4EYzH
3jOW5CeOTPmonvVpmLB8GWVfHWyCkFGd8hkaBulY7ixvlWisTSCk8Zy2TYNnh311ZMbJoWtAYEyo
QspJfVedxD2aDYiTGGjHMUmfQEbTirvMXB7jGEHsiq4qrJxXwqjwL3MNC4rO34kDHrRDbfsadKdG
4OapRVPemcTkW76N8hY2fsloqH7IcjIRiePu9kGDIC+dUJm7WmRnoEJsxk3QE0VH1cCS67Pzp2aj
Jgg12LfwbbqjvBpun6D/9vub3VfptiUz/p5XGLEADZDK6pUv4dgSpjhO046RX7ozcgk+zEqjDwLq
KFOcZmZP74DmicoT7fy+kU33483OoexS968bwqEztTwz8HqeLRv3kXyLrUYDdsIy1IFUA31fiBve
8BsUGvyyOvojdQI5LqPq0YFVv2cLYXlCDrHxQzvcU0fEGxbyOI3NMgJW0+gbzpWVlFWHMDkqz6WD
oS2wMn7RFivHmZj/oq/piiY90nRvexWOR+WQTGRxjpbIjykRq/k0jno+Wbr6AdwSMA9cwILLD9c6
NAA5155TvADWIb90qNGPBsCVV+i7sDGx7lwx7+RBT6V5toB8BWa8x1t3TWcsQUx1/ucf/+OvNa7z
ZdZjvvv3d3STnveiqi8BmgYW5TlYFMnmgInUGp9PsfGjbDzXpN2BSOFHFbnqiOVn0wFcIt/dGjd+
LKuzB/7nbKHbqFdzQUVZurnYMehOeG7JtmU14NZReOwTnl3HKdDyOL8NhVRENMCIlw8PZMM2qgr/
UC//b9YOWd+gx9ZQGEHQGo7THhKMNIms9Bn9qwaQB0cyMJ9nWQQ0qnZw+ver/0LUeS03Ditb9ItY
xQQSfFUOlmw5yvPCmmAzJzDj6++iz6l7XlQej8djiySA7t57bQ6TwallPSSZx/wN2Z3glOUK/Xz0
871TZtozX/S/vwuXL8BxRgPPdPGlmmVy/mHd9npMzia1Fc3zQVBg9wx/hUuLO/5qPdVgWWhpI9hW
fP75SFUAcmRKyozqXhFKRQ8jwKaEXQ9awl85IOYl6M7kPGaS3TtM/kOBmeRB9qLf25b3FprWOY+J
KHEz5830A4eEoialqndQ5JVgCRDJUwpFtYRAuLwUS2MRSN66s1k3RZIxvTDpueOlPUOPSKRIL8DT
85UwfAfvEIW/OWLpaZV+qJxda1GEVpVtbnwVoGhXUcf5luOvJytS2hmg7XFmfCdwSx/6mjPrz0cJ
BqphsGlI44NdJ5FxB9DFObGUS1PKn+yTxwyIiWHMIC9Zklp9yJdcyJXu0mznTd2NVhwTJYlHlF4G
xC7a/MiVxvBiFX60CW0j3+RG9FfCKBPdQBI2idEGuss1QfQUfQPOgNyiceSGZMAgymQMY3jPfgeF
YmwYqrQe8byxIhQy6zjeC/1njqycpofKLy5BK2XfRicaEP1Dx6R6P7Xhh5bNqaAm3EaJ/I4q2zm2
ETCXztp38Lw2JFzmTLtMtXetRux89uHP0mvOGTzg1wGv+wWOUbDqxxZdUVWV/EUPIx0yv5O6yXn2
iuY+939IjRHvvmiri+/jG6ELSmL5KMUZmmUMtahmvq0tf82Adbx30UB9ZzSvgAS8a1/bSB/xfd5J
mNZbnRTZwa9W1fKV5G/vtBiiaIU5b2V6VfiV9vEHFND+s8sRezoSz56upkc3hiygIxxrdCexIjc2
FmKGwj49pUUO++DYk/GEApMGJfx1BSLodZ7Vmb4zQGg1fQL1rXfg2NuTQo2zDRKfEf5gf7jhuyC9
40/ScCpPRgwLcqRta4IcJsqZwtbG1ppzkn4IOb0dZEoyLdSodFtksnpsc6geZtf0f119t5X3Hkvf
fU8LxsKqQCWet6xagoODmx2stqeHRmo0eitcVAOAvNeaSEnkAfsyiv60bZzR9Ch5WkYKncqynGP5
lOSmXscGy38ie7a9DsofQtSL6s3pOc5YTk1Eue8T26fFuXw2q+2sze+oT4YnJzWAwuRYVhUpr0Dn
kl/5o+XL8U/WkR0ZZXnEuFbHT92CbsqVFdwQPdWrRoKv9GbrRQ+kQ+LbPKQT77zGawWJnvkS+TCL
4Rr8yAE6X3tjMIDgzanHdV9lMF5IDNolKrAvaVyKNQ7j7k9OTJRIdfU5NqLc8QRYEJOCitNfRwms
8i9fpv0fb4KAHk063M4KFuvQcfXmue0w39uE0ws57qPQnvdjMe/oc444e9EljbF5ZAup3lLyM89j
XRGS2vTFr7633mSoCAGc82PUG3vXK7jhWuzt8YfUYYfmR4OloXvKhrj82YHiwqrz8/rzWfaKhko3
urtu+Cts2YByML2nn5eiwSVE7PUeg5tNL18iH/7/j34+16vhPsRgsPtuemOSElyAFWQP3MZwyMrw
MiwvP5//+WhwYaSlZIztwHYxBHCbaP/zF0FqlRc3OWWzkz5QfK4zDc6NbQmPAVCoS+iuGprO3Kfx
BBSqol+bx9vZi9rr3MuAoLRAIe7Lz6Fo3FPsMpclBGzDoBDRFd5F4pfQB1/RkhVwZjs4vMnzMKSw
R5ZPkxtWXAGBMlTtJnR43UTdSt328/nE9//7FdnyUVmrDz30T5mosQfXbXL9edFFggLLlPiBK9D6
ZkrdDFiwsfkFKvVRlcFwFd48XMe++u9HMuq8TW0FPXSte9bEN9M3R85IROe00r4OZksbhyPzLo55
JDrb2Gf1BM2jI9xZJ43xgkslP3Pe3uoOSrn6ZnziHhurf5rdDC9KZm2qQlxphs7r0c8X5/hw46wV
PnXmvO+LkLYsyannxEVM1A02qgdhpnth1cNmGjizp1maXqFLrXToPnU0Bd2BTPo0YCJtQxR97cCN
ddIxb2YVTC+18VRX1q+QqTTBzdYRoqdEVfyC7nZBrlTu1sungzfqCcbteKab+Qs3YknyNmUZ5wLr
NR+Ve8PFuHFgg6CxTKNjFYfysbRh+Kj0yVDec+G1NeESRMli2UE8oZg4WbmH+z8DX6nGPH0VXlCc
LQ/SVEy3d+8bI6khWPBfscYOAAEQTKlVWRc1INrwm3JBHSPN4xPE/6BmAbweK2LzyFWu2X4lflSS
Knya4cwS+75YR8ZE5WS4HxhwgLK0qb4moekdIR+51OnYWoIUnW0z0XIos/maOGiKMnv+LTrLuplx
46wKy37Qgue3s4zfQTld+d79rTdh4dSFfePsIbcZOjJ0hTTxLcZdQ4cRTapGvfeJhwYswrOOVBmD
Pv4FYGwihcEnwbeiLJVvWQsoYvT96VKWYmCUwTTQHW9wp5oXcNa/EgNUVxCR2sGp2Nob4Vqqefgi
MQOAr5iyM/T5eSWKJMMF0ayZrTunoW3K21AvwfWc609g5pwNGFh0ElAuT9UsmnuAOjWr3e69EE13
MPE1ZNrcQ0k51zE6EIQTagvzfnoRzrHup3ELz6rfMj3Hca9IRkkcDlIWU6B9HLffsNQ/ZxlzZp2d
CmhRtnMHRpNOXpn7qqV5T5Dmg10V2dVymGHOQY8Tz28fc69rQTDykxWw4iDUetM2MvxbK8b6JEal
Vo3umULCBp6kk0LEAMpg4XGgYVS1G9nULlP30F2U2u6VMdh8zT/MzN/K0Y7PKB5qgPRbZRLoYdUv
7djPl9FW5nW0Bu8Q2vrXz5/SrHaQn+BJ9Wx97ZcvGISJu9MqFHM8Pod6wsb4Dy+unrrDOJeo5NZd
bwXrbkIbMyM4Hvp3dxFZzxlrOEMxoh/gvDpXEq8BTUzGp8ghfvhSDZuwJ9JKFjOzH34gsEr/HLhY
FKQBNpXiUFmpy1JOcEWckDJDYCK641Jd8mLqrpyBuqs3+R0PJrW7h78/rEOyucr5MQk55lI8gXl0
oLNVOrK4o3vguZN3tziXAgPCiLwirALU1g7zY3P1nbq5FrKwd14cvGVqBL3CKCCqvNe2HfaIkIvN
xPCyIoP7qVqiyzkceXvTqdTV13VHTUAvFNvJ2SnGs92QhDMHxmcyTF9SMzPuM+8jGOEppvSkY0uk
D6EAaZFj5eNg24DFhrLV5zqlWM7wpXGvrsgODQEDoD2c0G+u3AI+lgiXrVAU1hU1D7h+bx4f5nYb
6qH5+FSTB+i7x3WdRmXwFHbjq5nQLLCnRu2mnAXXMwRPXj82u6kb6Q+aWXC0QpCTSWZ+yPq1SOrm
HaMHtt3HtDS/RiOfPibZ5AeykQhxBcI71+Pw4REcuUYK7J4orrGiCz0eayJ05tLXz0ZZOM/cNNhm
xPTQm3gb4rEvTnXJoLZNGPbULauf7rweghwrvRti8HGM2XnSvf8uuNPBzZZvkevOj11f/cPLNb3z
DPLNzb03KB/XUiY/4LcT2NfK+EKziQRxv3XPYMq6pus+AjoiF3NCUxX0Zvw6enpnOgQUagQ+ewOc
MahOOt4S8Y01TQSuoFR9MZtkTwKjs21nKWg609zsEkRXRLBBAzYLfz1C1l0DxNMnRYbNndY7Pmpa
vDlAuHPF4OA6QGpiAiHzezbiE5KgIvZBTPXPJixRf5qfkNrUU0ks6ss42ej2gft5UQNVlv2uj+Oz
dG25wQ1EWZ+0xdmJ6nObdEwB3DS9+OU5nk33XVn7n2tTiBaaD/954YIQqZ1KnCMPTVIW9iNAITIS
XFphG5IS+49iUkt8+rTM5a19O6nh1jT1yzyJ5HUWNJyk7A9+aYPQark0oSr6B9QC3zLEHlMuVytI
wuLZ8b2HKFhwwmwHD+3QklZaZ++FDS3a83R2hyYnSc6jpw2U5ZQ2Sf4x2K8aq9A9tkeBUHE49w2m
/kgFzgckP/S43nTkxID8vZ3He6FhNRkyfGuj0t47cfoPr99S+5bxnbGKtaXcAe+tfefkdspfp4n5
IuYKp+oE2ltaXklZBEzMfdNyiW/qUolGOSy3QZW9ew30gMky4/tSMawHvGoPP985tk92IVEuKhR3
QcCIhWuJdtf3uq3d04vzfcJx+rJVe2nzuEUIqAr1bhRRfnNa0zvk2MG53byL1fFUW0w5jjYLCl44
e1cbfbxNh7669xlo5wojKjkK5dbSTkKvP/zM6mp8ssXfyJrEY+Omd4vp8sVkJLJy29oHLsIXkhjJ
0kgIz3525uZeZ/WT2bgSrW23GzSTbKc1fo21Y91rTVKGI8QOcxIm32TI74LhaesDdDDD+UZF1K9a
H75s4ctfUXsocWTctN1/5VWEySrDyCQsgJDY4JJcevCGku/JGJ98Bg3PfbX8sIP921UqutAXIT84
S8ad3+flfjn03qmd3nLFM9ihxiZeZLhZNATV7E93kvCMne7z1xDwLrwdgXPJdh5hwLrPvgD/V7rd
GR7r189PrYbf5P+iRYm5FVppvkYkg9yqebqQYjQe5+W2l1VTP026++vV9XxHjQxhe9wKV5EnBA7x
nnSkUOls2GjEdvvCDWZ2PiKb6tRp7zEAW+yGo0F3MFz5jRa8eUzfW129VgGFnwvfb2+x/zK248dP
BXE3WQF1ntbg0fRZxZO+Ga8ZN63dGLfBH+zHMgzcy7gkJlUmC8DoZXAlKIQ3LmfYI7uotXNFVe3p
SdBpnz8SGQdnml89YBeXVYB4XGc263UcpcMDwpViH4QGODCGP4U3Gh8qKsc1Gb39Wpvc9wZTZ6Yy
NajTNFrNy0+H5YdEktiWD0zanjA7PqdTbd0j1PskspFTKV3fvCOPfWOxR9lCjXzQ6VwtTs93I42m
u6ocuQPF/ERDPUakisM6jPOXEEbh7WcLKUI2gXio/oHqkHdGcfiiUFKt2RzYrQb0zPSzmf2AddsC
SzuYI2p/DgrRfu46VHJsopRFxFsvV01oxvCmNNRxNjFCpnAa2K/dDR2z5k10hXeJqChXJa3tu+Tp
3GIoYUeHkHPMbTffZnEOZSeZ360oSs+DIkkNmurOo7fyMpVfrqIMseIYDDPs059fZgXtbiAkQ5pX
qk91FBUFEh6Inx8nMyf243lnlrF4aBKa3E77h1WMtoZ7rwx/Af4aelMiY+TI9jnH5poG8CWFynUr
UvUksqA5T6n81CQB1Pg9RUJBVNO82GKwFYfUBEdalsWTZ3UvnWu3D7pzkR2o7J0GzfhmDPTNI1JO
J4FOlSvq3QI96FUa1K9GEuXv9BQ2NqHrv5wYcCSehPBh3gXZjBhA4J6wyb++p5r5zZTGh0FqoGSh
fJr7aDqZhfpLwk+5yrG1Tq3x1WWYPkXGTjehUqg8a9p375LDPA1YMCQ1tzRpC9EifltStPPmHhrh
Cz0x9Y0wkVESik6Zknuncd+sMjgFbzmYbWrdMb56rT0flcPDqet602SaY+QYo6xKTIwZCsgPBg+i
+OJ9l7jBq/KHF+k5Plm4v5Rv8wDpLnjp8/wlcZJql7msRXZBjz/1cjQFVs7cLGe8y+CaSV0iEREN
ep0NBAwDDYAN2tf1jfpVwwcpwhuZtu+ESjz1piy+haYv0/jlH98AF2wGQBKbpE2OTs2gxmNUSly4
DA5EZa6wpRAK0Gn/cYwgcTaNOjX+nL7avnq2XQcZiMhfOAMjlOurvxUPEDRC6yIZTd6SOodYa6fz
Y4+wgvnPgBHMj0509rPLKCg1286An2fZ9W5KYRuX0ZD9wrn4hNfCoT8KaniuUM8pq+Vwf2MFmD4t
x0AY6E3Ri6vAyyIR6y/1yIUCfYYu2SCsYc4i9yJrl7wWpxueE9flWgZsHk0IL5ApF1IoEh4ZWiDi
o4qGDIi3Rtf/6LQPX0KZX7ZsCsgeXbHBvPCmm2I8QVsI9+jqCLt1i+JSLC5YcgGDF2YHDtK5Nj7l
AQBCPeEc6Gzm3Pxr+EfL79E3j0RExL8b0IaotTLFfuSaZF1VYjOC4kVy7gd7MVnWqREcK+OZY11T
VO5OzfnE7gTo2XbYynyd/XaEla8BRuSHgmUJCghNpa2ycXX9589lM5I9TnYwZuEgvJhVDz/fiPYs
9/xp9j1N4g+aTSfK7G3mpMk1s8KnZpMOhTqWg44Ok5v84ykPLj8v3EfhBVBNtJU43ClXNRPxLkAu
Fc/GpfRLHDhDUtGVSPTWSnBL+J1/yV1QK1g+U5+jW3ocp9Q9tSzCfJniXG9UxdW1XPMB+9uqaTKI
MwHeL97ubrFV83P/55Op9ZrRt32wbDfFeUA4VJ17lzhgu9rEY1lS4LGyxEbcrntd1P/5fZjyJ9e+
yJPL0L8BUMAZaMTGNrXpVAwmXSYLlikO0RghFjqC/GoVKSUNoWKrQSkHyyS7FhpJFELRVF1/PgIz
F6EH7b5dhrbQ/Uy1ps+dXf/z7ZePwhaXUxiYF1Qo1m6uAhzKMQ2Uwaz++1ImvOOFYgPuTPsT6VlE
XDPm7aYu3lqu2q5P4uZE3CiMoQT+EaGkjLB6D6lFWyKgqgVHeJUCAOyQnHTWY6UtvRupik5lSx7n
zwuezxn/48IVm+Cy1NjsrJQjFHUgZSTIxRNtLIfZoIFImbbM6efFGp13VzbGEo2iTu6MrYH7Br+t
7DCBkpJa1UZ0ttNw7wgV7t0eYMqUD9s0dxpzKwfjKcorJoOxN548UZIa4xfH6eo0EWYVkAIrIdN/
bgnKrW8OxWJxT4wGn3uIEOxHLC/lTi2BAW4H6N4qQMA0HiMjenYMKJ084AjbfDAqnk9QD+HpBOlr
6zW7koE6Q2bsLy2Mng3HZmcFTfOt6KZ/Qs49EElckmlBmRBxsceGbC+u3Wmq63+5R3MRNbrCGLtH
brS1axzWWN9s4O6U94bXnII2eg8jMgRTBQgVtbqzsvA5ZnHcHK0yxatNKvum0KM68U75m5qrYpOi
GhkN8Rq0+ArejNAOcevY2cACVwA+aFHJmBZhgz8fVTPuHHSPy5VnyOzGWbDuvWlnlMSkRmMKT5G/
kxW2gkHKG9GaONRRvONl9w48vysWeTJ9kP4s6AfXQnMVJNFaWxbwUYR/awbAGEWXy084SL0CEqA3
wK+qU5nQ0TIYLrKiz6cpTmosQVMG+DA/502U7mxfv/1cp7H1d+0QhvvOz55AAgJBYCq8B9V2cIgQ
p2WW/J4qjMDDbfYNCKfTtvbBjZmuhSgSrHAElIYkL7h0qLsoXKIiPLB4LEZFHw1G51m0r0SbvE6R
5ax9f1SHtuNIJQzLPjDtcw9RyyrO/ZvighYkAA6aKDQ0btpMT6PtTtsxcG3oDQw04XTPXJAZNwMP
Ui6fZ7oY20ySDJs284nsRwq3EIVeDTNULJ32n48aw2KgO4T71O+WNHEiEHtCjN1mpqaSqyYiGMHh
O2Phg8NDYAPMzuU7AOhoVuEEY2zyeDbymFO+NZBU7Nc0A5PwqPwJwUONIwP97RDZWMUBI5dkOv9c
3ylCv5Ym3Vtu2c3JFtO9cu18pzLQWUVAOrTsX8ewfoGTnrIIjOZGRB3962LKyBrblkH3ZhQeRZmp
3r2pRZU/VjvuEtxgDgN2OwzjNYuhuaJuhGE24FjsHeNGc7aCKeagz7eZmDEPVGs/UfUNcdo5myoT
Vxj0ijwnQCKD8OcLWHa5hxaKh5vDCyVfE6DaN/NsY7ctkILSA+TRGK9OOrzg5iYDKXMe04ScvhyL
zswxK2fr5T4RqzHM/EtkRI92P7OxxGEExhB4g7BhoueYitYUERmAX6c7GDCx1iZHVpY8/2yaZNMs
OGuR15cSD8eJ23tLIFxzqjalQp8V5pe6oH1nRRgV8XKeIqxJ1DHtJSKS94oEiYSGNj8sCgmHmpT6
a0DHKaazUhRnDhlGZFSP096JsGzLwn1m8wI6Cb5g3feAd40Q9rxY8nvGQpxmzwpWo+lOjKUT9zwV
Z8J9u4NnuW/Iga99MmZbrDRYYLx+iyoFlpSfj89GjFKYTBt6w6Z/cPzgrwWVJsuG5mvU4ytsrn5D
iF52ynKEE22CKKoBl0EEGKqs0UHTFBLhc1j+C0Gdj13di47CraN1k6I14Tp9qvH3hOKA7Q4NgA/A
MEMAhYfhQhxiv2/Fm9IKXmazDx3/b0o0+t7rKhQZPUmM9O4UwhouYqc/016n+97UVK1LZOr/XrRk
myK4iYlGjDUmccobiRt7YwLSHTJbdj31246KaouqASt3BVNm7dD0XIM8rE6Y4kh29oKfXXjedX7x
griI50vcGDLPGzEQXQlpvzl1eUCai8OKlgo4mZSnE9xd8scXDHDnGCcOxfGhY0mtW/5ULi+NJY9p
pJq9VI+B52OzlPxyfkoImEzrgRup5xDapnvVBseiJzcpTAou3oyXPXNLdNboUWf0cvi0/T2zrIim
tv13msdx20XEeiPahtidguWten84IzX3xFyfOYJ7a+nZav3z/dAG59zHkDzGdDHdgS7eUvt0ZBrl
pK22fogRn/umCBTqrI7FP5lJm9St+y8gKGMV5/abNc9/u54GFt3jT82xd8fs8tY3jrWXKTotf2JZ
K3Dj/XwnGzEjakQAv2jLX+c0xmAYJ+1DHsADm4NuyTegtdsE3i30kG+SmvkWpBMWZ+wYlGqTt7OD
8Xfb0gNIRTdu01oTVJ+N8OQxCosB7bGeOQesKHjDs4dJakztBIMMqa1hRc9Aza9diVIuw/mxqoL4
jTYXU5nlJSrNcJdm/qvptOk2FFpxJHuVRIKe4upviK53h7AHx+XixE7seT7/vDRMErgYHEK7HPaT
l+wwVf8ai9DetaX4rLrhjYFXuR+ibMPCah7LFJ9fEXTT2TJVcBrRs4CiPVvI4s9+hXg7BQbgmzHq
bRoIx9lAtOZk07msJ0Sdc3uyW6xIbgZGA9davBod46Et8ZsSvndoEYUOOXbiOHrKs5NhTO8SJo9n
knVnmAt9WNb2bpwMsj0ajtrK8gWiQCJwI+3tOfOMp4m6AxY4a0jSfqBKRhvEvHQ9IqPj5gRImw9A
9+YEdVfMLKdcItqdDhlnT31cVDS3Aw8XqVk92mMxcW05WtIf+y7sjOZM69J+qChua6uVD4Dd8rP2
53jjBcZF6zF/DezXzEfOlaVSoAdx1GNd7tMwuqVpY931QD2U1m78LiOZcWRlmRpM4KdQVEOs8QIp
B9QLok0amxbwQ91qa6/RW8VeMa76DCMnIV6/vF5lZyv2eLcyzKgMedd5iS85afAL1Plfkzd0N0/T
C4QGuEOhvHn5+M822EYUgScEq2UPZVX/nkc7OEXT8PkX7ke67qOa/HgO2ZgDSv67ZIC9GxCsKgiK
LbJ/lKZsu6DtSXvAX2JaT/RkPgu7VYco+pIN2c65QX6HKrK1YMHjluc2SK0h2YyS8Doyn+meW1Pz
mMWiJLL+0/VA0ujEFIfRN8tdNNBozkP7tS/85Jh0MFPGiMSm/NuBHnJAH/pPY1t/mC2O4jW63e0c
fBvuXO2H2VUryxDzmmWAZRy9WgAO0kzXFfU/ukwmFVnOQCWTj0gAqhPNLAPVNC2eOrmwAdNvQMKy
zUDRnrPaRqDDdnZWwy+A66yq84Cw2KtQ/JukBFUOZupcEaO1BPXs6uZpdN91ZehrXaIYmzx3V3Dl
R+GnG3corpkizS3NsTqk82+GYsQw4vluq1weAW+v20L+g50PbzJLEMh4oPa3Q4mJlNUNZwEGowJD
wTaiXKWDs7jbvEyslIltwqhBbpDkMmynmlJtSE55gtN6noE6eENxiYqFnRkvAPNZvDiOIL/V4dp2
cYUhzAnCKwIUc5Xn9qvnD93rWKBNqDNaU1YMjVgM6C9adexyDwGcKp6ywfybd1V/KJdlO0pYrfvu
K6CRAtA1VweRbmALrEXmB9jFCraV0PlHMnbPLNl6p0C49GClrxQua1PiPI8C9QYIoF38+NUqb0P7
xR+TjaEGbyNwjmxnczqFE4cJTIXRrhXqXyPcak+3Y2NMqQOhuHMQgZr7qOlyTsO2B16z/EuusAmc
dCbdLh0EqQiEjuqyumAlyC5AvGjX8MPFnXa2skSmI3QA7COW5CJk+VfihkTtRc5fl5AEaC0t6RYD
PRi48a2hz/1BtO4XLXnQjj19eUZE1RJtlkWYxduErV3yFoNxo6Na5AHJUrg4zPZ1GmvyESoL88w8
7NsGXQyEJoElBJaFq3HtEnw3RF/TNNWPvLf81zgBOitVewKqVkZvPfMw0TRyix2mWtKd524zF0sM
GI3nzVTL25gYf/O54glOMYu7YRCu47S9GioBZ9tab3PXDlwpr0ZzYSLr5/AaG9VLNwzf7gAMk9uv
IZtwTeTSvW4iazNw0FVxgIBjdpqbUYQXOyYo1quhgsHNgLTqhjudO3/mVDYcYIhxTTyXOnbeZ1My
rMLGJT4ph89BhEm2iRY3ScfMbEf+1c0xsAa75ZXEkTO4VoBeTu9vRaBuswQSnafYFmQUMw+PItLq
wuriph0qbR72tR+aINlANmAhEbcWD/qh88S37xqbtkjQOI4kbrQhXsnhsy4df4PEZo9RWhJ2gkQM
Rzs/5xLPivlEMhzbz8X4FcghvDiBeIsaB/x8Wd67KrvWM2HtjYOtasAsSNBusOn9kB6/76wYlDvr
wqqY9Lt6Q2mIgEUReAPJeVIkhDhVWWGBHfUuoWxTnfedCfchHRJU3943MbbpY2LB1YgdYrd1fR07
zyTWlbOinj85lIDKUzf0Rpi5HcQCQNzhpjFa3LAurX1EyuvWHVF+UVsXwLVZS1BYznGLG4fRGgkq
NBIneqQrPXnWBltEZRNkbWLBzEBS9cIoLqRIbliDc/j9k8ncUrc8w1giMszNWIc/kqT9Xded4Obj
2FRoqAiqLF4hdUBWjBC2juMRSLNGC4eoLA7w7ZcRZ5Q03XC33ecUImCQPjNGVlhPfJiHBZazicQ5
x0uddSVhEpK0VMlzptp3oaJDQfNpQyTruMtMBZJaEuNF2SD98TjQqgXRzORpIFyVtvutCOSvLNa/
fNtEJKorQm5Cwi4DIlDX8WaMaspwF2Ivp03AM82LAYlhR4uYQDpi2ceGQE2A+3gikAQ0PL2w9QYD
/SvHLCNIrLUN6+HEDH5ZkCK0+DiWKhF65F5Y1UmRFAhTjaCr3K5mJDwi3xddLPb/ax5h6rrHEFpw
fHBMDinjsRmM5kmV4otI2SWPFjuGa/Z0Cmx9w45nbMw4eix1zaOHtY4ODJgTPw6Qv2pj4BTYvBSV
3ng6qM+dkpA2QxNMnN2zv/TJl99LJHB4f10XmnY+WSdZ5F+WUx9I19HbHGfUhryRYzb37dZRAMSZ
k36jagqvqChYwJMh+VU7BhveqQXf8B7k0Z24999e5x/HQcy3MLuxmPKg/TGnxrqk7qoqanFA9oIX
blkQ5jgHmxQnak2vicNQ0NTP0a4DKDfWwWeA5vm9ZpnB89utRD+6z/ge/lK8hSv+Lj7XrWnR3WT/
7zElPRYy/2151avTNnBwhkHiflcxgPp+Zw4NNojAsB7nyn1l5PinVsE9KGCA4lekqgvjID9PXZgS
wGs867HDeRNTLM8i2hK7CH4rnVok1/WRxFU8bgFzXhKgcYmnUXbg7USQ49Wcp4HU+O74aGkUuZi1
L36ton2KjaLDa1xbxaeVpU9TUdJAMY80BIhykiFirNyJ940tiruMELNyzM8cXDSJ6eELC57iyvhm
1n0ICF9c1VDr10OfPgX9Uj13RE2UFV8YWVi6EpusIkMetSRKQ+E+FiNvtI8tBhoDEh8cVUsRFGB9
UP0Zx023h/PAxqT2c60BOnFLdVOAdGt03jrOCF0ajitpAkGxkuwDEcb0DA2RVgtxxlMUhwcg2vDC
E0V/ozWajTktnB08H5Wf0ziNyEPxx8A6tgH4K8ZdBVUc2dqUVNs2Jw0FcW1+KOGsWwNnb5OyYy2q
6JhUjjoEdb/re44/GmN1kxUnROmtDh87e6yZjpjTrs4GCx8vujInnz45J4OxR4u2RrBxmyJm98Q5
7tvMgvU4YlJa7uSsxekDn1vjyPfRt1PIgkShqcXPyfqZZ4FLCl5/GBwLCVGjuXnPjfFc5GNGGnl/
iziSr/pUHmbE4Vjj/F92+LfxKMCI+sUvjIk/7nxm68viaGFOIqEJuburH61M/5vMeto0WORiU/OY
F9V3C0vOgt5OA2sbRjOCPZHQF2JkFeKUKanvIBJWjt7Zsf9kkW1BZM9wchCHV13w7XgMcsUtmd1n
Qf9jIwfwbrr8Y5Kx7vkPKv7qyF0H1+9rMk+j+NjJ6rmPfH7tsvXQI2Tl4YcrEQA3sEyEVUZ9BLWw
6eNhWHupXx/RAvyrI2xwXMsrmjuB0i9KX2VONnc1GPGmqdr46qCvbqPA/jDRau/mBG11nwXiqQLf
iSeRx9sYWwKTevwAunp2ZuH+0SaEdwf3/WNez9kZzVoALmSst7ZjcUjMMemoMTyECYc3naMFK5c4
cKdsHktmj1ZvmocqCjYI99wdQ2UoN86zCaOo6ggt8yymkSq/YfV+mOjrOVzhwcU8RJA7Fn3VVgTb
YzeQe4hsLwKLYMg5wgzUix3S8Cpmifx2sW8tsuq0/T/2zmQ5ciTLsr+SEutGCRRQTIvc2DzRSBpn
biAk3R3zDMX09XXUS6SkViXd+954SWVGRnjQzQDV9849l3kKMJkr9RB5fCGmCs9pWF/mNumtFxlM
PCcHMpMDeRjW5tsoBoeX+W1HVSa3MUYlkYTXyRbFAXkiO05qm1Fw87q4OO/NzuFrQVyBaxuzaVrB
V73+DQ7E4ndecZcvyUPqDB7/MvjzHQSpu2pqWS/I5SNauukSmEYADC2Y8+XKPfqOrjiCr63dZObA
GYtL3TfrvJDNIZo7Sq9CuiS4U3guxpdhqHAwJwtWxDqeV1VN1RNFckcPMyCTj8SnIJrg8yoyRjAA
yagjwuPUR3dTJj66usEaxfrT917gZbnb1WQnk+9ItORqPAiYPGm/Z/9pFMWnlzt/mKJyzHXmUyI4
7uRORn8jEUNp7TJL8D63NXGjL7tjuOQbPu8UH5rBquq+41qdCuOp4YjJxHqaD27nfcLmn6MgpxkG
SBP5Dc84qHm4bkSucS3VlrRrf0yk9WHVxb1sSdCTqtsyqBhXRcM1JvfTFz+OL5jbjr6HwN+rT5/K
oIiXEseJjy4P1E7AsAVNN+pRwghqcbOjgD3h0uwy0HY89+Fdy+mQQnrCZqHMy2PcBteud1zyQqC/
TPwoLJsLAjG8MyLr7PKhWwd1jTI6wnjYyCPf6PoQynHvY2kgnOo9ZuOvKuC0Al3HAKRqo/NUzsVO
ueYv3oYp07Wg3SKBavdmXltrLfDaFHi/L0qY34vrdsxXW2PPvBfXFVwRjxs7oj+MPMJIhYLpyWxj
Kn4gLGCDfT37+0hw4/IC+FGTlnoKKKezZ6dMA2S5i6Mw2/QKY09K2VaT3Rd294liEvMZR0Oq0ZCN
dmP31LGVacEFt1XsFByLhl07EKXpiJRifANaSXq8GOU5cS5W+Bg63ftCaSs+nSI4y+iDWSjbXI7N
VRFEdKh1P34/bGGL6+M0N2q3Dk3e5YVn9m8hvS0d1rOqn/TdG6GvoAmV7lWwOp4dS4l21AxM62bF
8nU0ey7ZDEGl1b7kYzceyzE5NNV43yr57hdNdRAVbR4NFZypEJQdB0W5JlnmyZlKFtw4eYTxLmvh
QpkEFkXYHYEAiHbQjHZw2kGuHXTp48zWrC/nu7ifTmzAVk3lHc0MOWJr7MaEEbYdyHnT2y1zbLPH
MRoSWsKrwFfWOhJQZM7NNcLsa+dRIM6QDmUzIcK3bGDnQb2oRTR4l3rqjuPX+zj9UFrabOo8X/bR
SHkiWyoTFcoaBMOFw5bnBcIAjLE+uGTH3ZTkUeRYpOKTEpVg018nKrQ4P2Q9dwm0ioSvEmCGJVue
5bCnBjTageN98/myVkGa/WmYyKKyDR9ywyUnR0KVn2GYsgX9VH1R32PETVai7Lb/v6Lg/6aigF6r
/62iYMUELym//rX76qr/2VTw93/2X00F1n9I05GmacI5u45jWhQB/FdTgeH8Bw/mgIyylJ7L8N52
/7upgH4D9OYO/60MpEeSz//nXx0rzvjf/wT8DRn2UFbgSFtCLdn/L00FknnNP/+qq3yOqvL469//
OB5WW8EMyQ/4zfEW9jz++5+vW1JG3b//Ef8ntdB+ZJm1VnSb0kBGxKN0wKELlqgA+sMOTzEWDo/G
XtKrF/RJmRLixe+DYkU7MNLtEANdGZNva9iHmv1wR+I8PJqTlpUCg3f6Sm3J7pfMkm/HZmKQgvBv
Zs8qCShEIIT6rtAEsPwe1SP83U+qtb8tmlCPTQfNrTpLMJJQbzIbCN6Kxl2HIcrvIYiMh2mIX2xq
kRm0URnp2+WvWZcCObZ3KFA4cyYqD4PlPNUUIRCXw+acUkpQtdwdSpE8ZzZBGkF1PTpATuugWQCa
drqj8rFF8DiH52U+O7ExX+tn2Asch5O1JlDCcT4Eohx67QbiCL4ug+9pZPnMbyVlG+pM+wTnVu75
u2bBKOvPp8GM3+TgWYBg1Vca5q8ok78td7hWCeU4sY15sROMAssRtUJY3xFHuqW+2k1L61wRGOnD
rpsf3ey1ZrTDuFa8DHGSrKy8YbyQsRei4xOnWW2cQ6z5G0B23soUNq5Vbl/VOI1nn5A3XlT3LsFI
pbz5oxPNPgpURlxn3sXVFOzpSed5CT3TVIO/d0Fim8i+c+PB/YU7UxnhLUjKbpPZuATM6S6BEWcP
yFFnGfHsuqW3SWv4BDWSjFBJdcm88ndRcLsnwOAfzJAoJZtL9zBGf1x/RpLtqgOVz8/18lQw5DlF
dAkhG/Wx+XT5GwD2smm7Qz8ASg3hROQONCxwrW/Ol3c9hmdM3iD5CSgxHweOyBLRUQ62mjq/pq66
9GQ0Np5nPysyrXvHrr+T0ZwPwD6U1qdcjhtjeMiIhW6iPpfrsi3zdRIOXJVlz/wJN3XINLDgnBwF
dce2nU8QGQQGNegb2Ea0waZpgVkQpJVdzBInfJ4tLkZiqd1dG3eczrNQrDpdtiWkyt5xGwD5U9Yb
sZwnE/HqWQWDygNzICpt8iF+rPrlThdIzC0n14wHAKfS9t0eae6pi/yjLrCAwaf9BHYNYRRNLyql
lz2u/Td68S5imGmMp85qJYnrO2X5VQZdccwAt+wSbRBz9+Ye9nWHT/6P5Qwz3/uJ3oY8Bg/Qb3PD
u/GvmuyimO7lihdxYQ/lrgrCYR34LKIjDiTuCMzh2NChdn4brY7xgBDPpuBG57Ttvh4xKTQhq4rZ
3uaYV08ILBRgdvXhpM0H09Zy05fxC6tBouiTzUTR6UKKzUDp+hBpX2i+CTyiss5+qyGllGLpvkLM
2Isa8NucURTEJ7dt7P0smzccv4wQR0RHXWVr31W3o2u1PWDLQOLiddGGEf6uDBhNLva9ERT2nqT8
w2QkCZxYiBEtV5KvEtVEUEdrEwMduzzueUXKcJ0p+tWoon1nAVXXofFWJhUTsOK59cJhS4FVVeSw
k/qXznGNrZLdR98Fr3XOZrOkoIQGy5S2exOkyAoHa+s3JN+9oN1YA0dCuwQbIk38uJDnPg0yplo+
QMqZ4GPxmvK54aFNYDRGEKK+VIi8MlHBm8EthRiQt/U6k8MnvjeRYC2f5gfVN4QSqXNnVuFcO1eM
J4mIlpmJbUEVdR3419//tA+9O/oGyNK7yWMazxfF6+hkO6PPUtnvToV9TONp3CyjTXG7ZMvSw15i
/oLa8fxNk5JTyFTenAYoaO1gZz1sFO99y1m5n0t+Ry0GblqAm3Ud4SdX/CHVehCMHJYw39i+2bOb
HlnTMuktCUyNmQY23AcDu8FD6wvG6hYjT6wD4BXkqOhmjZnMdr+UqJ/rnOorQOVwzWYHhx8bJWny
G7SmNfeoLxiy15J8lUPq69TIuoEZc+5MFy2xW/pvccIIoWVGRq+t90PPGvNng4/rlCntAHUJSajy
k9caQ9B6aC5FxsXYcvl4u0X6u8SFseOrtTyaPm+RWemGBvR5VTHv56i/IClAeFunfzjBIsSQLYK+
JOUXWfa7vAxfYi9KL4KgMzeV/tKbxnGyIwel+jOMTMKsgbOe55re0ZqdU1a2f9KIy9TcjfMx8Co0
zwEQjjWyme678rerd/sj914rwACAy0qIEdWPwMlaczncpikJI6A7jaBjRkhdsQ6o49ky1NuYZHS5
Bds/Y8s827Hz+3lhcZjLgH+eHwb4G0CBe0JPafY7s1AhFw5piXK+GT69lOBi5cLWOZqwA6TdkLAZ
wCYMfrA3hoVHJm0+Nl3z5LYPiWgnPgQnE/2amnkaUF2O0g/ffRSjYXYayFkKP5I1C0rAoj6Nti4B
NuL9bybTMGu4Z+UOEOvbD6NzdkqWgA7DHWVNZEemT1qKa6z/7IkC57kIq8+pRICABzl3FzoiqFGd
ED2iez2OXQUYm1CMptoeGsQ82r4J4iMXGln1CzxHBe1vbWJTMHAstEkN5IYDLRVRkjeDcMHsANTV
/c9ihk/50oxnFzALwQIz5zFteOQjN+jb5JU+P9rDupYQY491P2OJ7S7VvijiaU08A5l1ujwMU7wc
HFfecUb8bCq2Ta7HpJ9PTkPYz4z9jx4gexqoOM39JmM9i4J/4mtM7VCxs/iub0lgocmFu3ebdqEh
CJ1XULOrAg5EGGPtYsx6dPWt7Op9Cmd60pp5t/QzwU0/3MWj/ehWebGVpfLXNV+RGRr9jsmed8G3
T+mMcXFNex9q63rUKozt4pVG3GU1jWz2erCdVSjltXC51xpkF9pqIf4bFV98cvbkrS9L5z2MmP9a
1b6MZCdEbO2SEbPimPjcHoN1G6unwnHel4K2owKtKSABC8IaXHaYxdUoLCLnuXVY+AhJCi/6duTD
FVdEWnu22UnbsW6EdOBT2AXeU+WFDKJ7XlDVheKWLJjPQcOsvxpr8ut0bkeOY5CLZyHYzTdQ5/Yh
yHjUoVqCV6B1x3LsRif5Y0YfzxYECZdeEewcJdWBAR+XZRuditl2T97EPMF0OA6043whm8iuP5rI
+UzMDdKs6rmso/IKREs/osW1jGrPVV9PP5BAtKL6xbcSI3U+DbqSURDuy3nxd1mH0U6ORNQGSvyc
0r22WTpt0w69Pwd00C/zQ8xtvHXb4iabKjoYbIPGdgYSEZlGgxq5bSzOuV3eQOKbA66E1vlx6Ce9
+AbBNjGldyEoKEiNVTdHpJjw87F5/ftLwinJs8vhsAw8LDLsdpuixSZQ2jlvx96GH4KFbeblZExx
dZ0ru7yKPCqPisJqQz5XKnm1k0k8pDfIDixxwkrRLPnbOUH+xHIqae2H0A9e+plqpsbnemFWYbcV
IZNWEcRoMHiZZw3NJUt7I9DbX7lVnGM38a88sN8XHo77trYu0EvralTuxpa2tw3YyZ3ayJ1W49w2
9xyadhUAEKlb7Jo8GQhWzSdVkbBm70EnT7igaPYYWoFHwpdbCd9eQ3UnTD2MMH3MOSSWOXo8WobF
LZvnADtmUr9h1FMhXIQnl74mwGD4DnYxvF/X1UyR5JguBDKk325M1rq2nasHJyB0VXhQp5wzjEHc
G0WwGetoO8U8Z+pDUFm/yhZtX9EzGEd+GJetRai8l2vVAQQFbJNi94JiAwKve8vmZtiWyK9WAevs
2LDwlfE1qF3/hwNHsfWcsN3HFQe/6UD7ximLaUCaEjDIfkw/Q7/Lt0j17mmVYqTh8/+k5Wfpdnsz
Vpw1yYNtxqLdysA0dTGkYM3fHuIJXgChGv+SEgOpnMb3ppsxIPoRa5n0l+vIp4mxNU2XULAxp2h/
Fttqsm5MlZ/CsGSiGwD4sAum9cwgjz2ZhwE0n+l/wlQH3alOvsyu80RfEQfc3ntympb9ZG5tIq+6
SYKOqzajykU1vwLWjAQH1kWLzSnl7LcbWreEgoyPKZy2ruDWUu0T6mvEdGEj4L0dwq7mi1JwvaQw
jnaqgD2QW7PbQS9pPP217MfDI1a9hCmUdmc2JDDYNR/pm/3OkhANFCZ3juTFveBPDtjn1jLF3S7S
erIK83OMkUxJ8N4ZktPgrKp/YOXBLPhDmhZEhmkNl8rawQEe53viOlx1JuVPm8QIHsMuusSh89ZO
5bExg4d04ahDjnNKaPlirb8yeX+QFYj4Kof3zlKAQ6QVZWvFOZstly9ER/lUN54GXnaFhYg86JpV
wQ1lv+CC8/zyZuU+uVBjXrP0gc6jTCnjFs48Vt0UpxQrsbZk89Qa08dnYvMjmflYRcwE4BRahL4T
z1FmxSPvzg6AVOElmtv5pSnzQzaFCNKj3/TSs6gIN01C6tLKwjXvh5FY1sswTN9GytyAZhWj50jR
mdEjz6ibwd2IFxcSzHy4tnoim9GDxwHgQvwoXTst74QI0GOSv5ekozmBFtF0/jayoqHUmH/PxYJX
IiF3Z5I+2A5+enOIrqxk9mrUH8Nlpnsm8cQZ0UZDz031TQJclst35tlPFDcW+yrnuC/fDZG8STzM
VT1xPg3YCZICSwNra6DnRQg8p4iY4ytPw6ee3FPWzntRu1+Ku2AgXuyx+aUqL1vD3dFSknQHEV0X
TKLbiSLLDV2np2ViA2BOeqshXxiofkY4/5ipRNtgcLdKSJgadeLR/Weekqvjm4e0t3/iOqWlplyX
PWg/WxsaVdOMH1ZUEftdlvvAWKyLmT+5TvALHKTY20tPeJU936Qmn8w3ZiSDD3Ohhqc6X+sed6eV
Nxqu0BmMNe7j4tOUyGHT4TT8pi+cooAzO2nmByN1bvP0MBjLJ09qHtu+85QI0W/rCrmB4HXvGdMZ
TxD4K7UG8cTbvC/IRVQNRPxCqKqt77IipbR1GBPUQZRUVskKCvnOG4sF65116Ix5y5jfX6X8fHMs
R+vUIrIUBjR+ZCemTh88cj2ab8OLrPDaNNT+9QtDhMAPn1rkwqAr/rLlwXt2mH5W04m52Y+Yszuy
JFh7e+sz6MWN2sxVECHGGiXHX1LaK8wuWtr41hosVtKc4Q7Te791Py0cvWkIOmXMf6YoeZki/ygI
v8HXdKjjCC/q36FL7ngfNuHGdKcbdjsSBn4I2N8ive5X6HJKnmfFdTLC5DTAdg3RE20QyYGOiS9q
iveZ2dj3M+NjdP8X7pk44/7wiYYUsLqNoz4KbzgtfUbNgj9ewax4SYjMXbO94xLkyBcVDFzrpuGu
UotNorEQqwEO7Q0XBtQkbIkQ0c5thbmr0JXoJcv7WATVNW3BdHMTYVSeyBcgC1YEfaIoTnPeWfqz
/+lZk0mh8p0d2w9S8rKzAlKScYi1Zu6Su2X2HgKRUPzWrnCBjgdpPcpqwC01TS1soCbqKnXfRwzL
iAuaSLHCp8lub1WHIt/gyY0b8DUrf8QwHrzY2xMJJ82j7sK8ERg8U3tXdeVhbJZsjeIEn2fIBlyh
YO0L+/fSTzZcuG9vhPMb+KPYmj6jJw7Hs21f3TC+sho8tx41jGNqAI4QahJORCZTMGXgglxk1RY4
+Klp1Xe/hGh67P5PC1/DfP6aEPPiPZq8LVLtqJe5DZH70Iv2vuqtPxb31gIGamNFwbQ3tN6bAhHs
mT96I8l28SyU/k44yoYc45/PLi8AFYBx+23N1ateO/UUH4R6M1qzIhWsSgu9M/XN90rvUGuWqdbf
rSrr1fDvnlVvXE1Wr4bewUq9jUVjdbL1frbVm1qWzsG2+Lu91XtcU290pd7tmtXN0LveaGLrW+r9
L22XHiNEdsKL3g4LvSdG6411i9Vxq3fItd4mB3qv7OsNc6N3zdxIr43ePgvW0J7eRw96M01Iglrb
+lj+3VmzvPYoR5j1NnvUe+1Bb7gVq+5O77xLvf1GBuNTKf2bAeNF9PiZS8RXLRstyrtn4eJd9R6l
e61Zqi9qOhvsb2Ife6aCv2ANt3OBHrfleGYG89Szni/0nj5gYc9uhD0NZn/Sz4r+A7JcpFVa1ssU
XG4cT/wCnrwPIE+2wpEZMpKSjU/CI0e0W6WZgYbdGKfPHwVMoJVzGNiCQxVDdOqaj1yTBzWqXPdc
huIbQRxnf3OgXxNSgUkYanGP3XbrDrdyCQi3Zt2GdBPG8oX4rw3zILmpawaCGQ0TAvarPnhEqTmJ
ThMTEnQC6clypb2eULvmKpQmLPh40p60jjV5YdI76ff+sR6oFNFshgukwe+C7LnmNioADluTHCiz
YTqAOxxNefT6PdBr8oOuSkGXMDRIrbmQAkBEaFLE1MxIoumRQnMksyZKZs2W6MnVUkObWGAnHcs9
dnHM3J2O6SFoitKMSgCssmhqpQZfEWAsdOP1FK2qs6cJF+4dHTN0NsK+5l9cTcLYYaOHffV+MY9u
7Ih1Fde8EW0O8cOERmESAz/KMX4gv00FuuZtEsAbxt9/JPyFa1LqAzd2n7l0CaRw4qgy3m0aafd2
IQmN+X1350YLchNU0wV/G5CfSMH+xOnaaLNoTykM+Q/oIB9MyNC8UKrJoQyEiAw9YjhNFUUhfBH7
xuq0sPeMMtijRVNILPPg0bmEm5pQykGVZs0sGZpeIrCiQSbNNDXATdw4vhdgJ1KS4l5o/qkGhMLp
Q2PDXzZKU1IWuFQJNjVofsrXJFWjmapQ01W+5qwcgCtm6fJmMyzRyCdJLKisCTxLgWnFu1wzW56m
txzNcS2a6DI125VrygtxFLwXs/EJ/qv/xsqG4yN7pIZxfvTAxNjHfoVgY/1ffsw9gVNuR82V0bRJ
k6JmzUqgM6nps1xzaD5AWqHJNHjjBUyE1xLQWqXpNZad1LoCtPnK37cgWb/pTD9jKs8+lKbf+KLV
Z6adGwswLtSEHO6Dftf7uhxM83OVJukEHyml2boZyM7RtF2quTtujNztQfESzeQZms7LzI6/vAzD
bSHb91THKSudlqR3xdmHGvCzNOpXaerPXjiqejNAubQK7xAyqAHrmXSkxtXdOILDWQm3lZmChwFc
IbnLbsWYqiUnrqlD8MMADDH7yyNqMtGHUKwhFSEcWjJt7Deija9ZxlxTjUx5rJWrSceMlgVLGZ+R
bz6mlLp6monkWD+vPDBJ35n3Shb3qeYnA01S5pqplMCVadu9OkFwJltVC9qgR0T7ueDoPpnzhmjX
QOMNpCZzlpvryl+xO70jDd94mumsNd3ZMHzEQsqKQJOfDgjoBAragIQWHRl9eyL+kHMduzWm+hpn
/y3RJOkINWW5TBNiTZmS1ec4yBR20ASqp1nUGSjVZz1+cvYc52FVZcQBWPOrtSZZF820UuOXrEPJ
CIZZ0QFQyd/4moHFMLLONBULo424UZOyeL7KVRJBz3bDh9Q0LUDDpOnaAcw21Lxtw5OzbVR6PxKF
H9htb3LY3A5GN2WxyMKbAbrGd2cN8loQvcID7bVgfNHJoWqA+m01/lvCAQ8aCM40GjzCCDPqVXs2
6rxk4IdjOGKMZ3RcBM4LSfnwbtGssYaOE40fAx859KZYmwEyudSI8gir3GhoeQm7j0xueQJwx9ZY
sw/frOCcew08Dxp9rvTs24eGBhUjvPoXkLabO95F5Tprs47XMz/6RQPV6OAeRxvEmpok9nVJdx4D
ChyAsBlhPCqNZcca0E40qm1qaNvQ+DbHK6XfJftco91RLVeLhr1NqO9CPxEw1K49DYTbGg1foujq
RGn7aPdxD1HBWAod6saDKG81Wq5gzKN4PCmYc+EWT4I4ezBNxcrWWPqiAXUFqR51IOsJ7LqjIXbE
pKDHGmzn0vgzQ7oLjbwvGn5PoeDpLWrXuQbjMwj5aBA3BTGvNDofwtDHGqYnEFMjW/idSn3J5Y2g
sfteA/i9RvFHmHxbw/mcfqxN5jznOSq3KG4A+BtyxoGOTWi4P0ups4kyTopOFPOW5P8SOFq5ZAKG
Q88WqapC4ickBkKSA46OELDy+kl1qIB7/m9HxwyAd3Fm6+hBokMIg44jVOQSXB1Q4HF6l+vIgrHw
WiKl89dYZq44qPzEOuIQ67BDwrAKa5oNzsO4dGBplvgGBphR/eL0xSahtYkDYZbqaeRihAFJanQp
UYfGfuoXXimpv3RMstSL0FGMCkJo0OGMkJQGLZGvlY5tZOQ3UBdjuNORjpFZDcQL8/L2EOrQx9D/
5mdLpl3HQQodDMlJiMQkRVROZMTR4RFcjiCO/b7RsRIIWR6YOmrCYuu51uETV8dQlA6kxDqaInVI
ZSCtQhyDf28dYPFIsnA7IAeTAK5S0zrrsEsbTvBDPDuuoNg8VOlCRI4Dg0bgUmOOdoatjohgqLIL
hcc2PwsSho0lZ+p4+EU1SYinMPxF6SOLBM5AsmGyadvttyvMr4y8Tq6DOw4JnklHeUpuIJUO9+Sm
f7Ct2rzK/K0XD9YcjDtMmBztzJZg0CC8Xdd1jM4JKm15NtEmOXwmOlDEkZJfdMgo0HGjnvQRQy3u
lEha1xZZZaixbITucw+OR67ai8OvGgHrylWOYmU28yn3ncelVgo6C3cBaYNizaiPjnYyPTsMBN9D
47SnLsWfNvTdhiXN75FCzb9hKOiwP/UU0gwrXapQldqoghwUHte6pXZstulkCiqgvLIph4uTmm+D
N/u31ES7bZTDW+vYyc5YSzeksaPrij1/DMSwnlVFH5zpPMqZlrbMNjdxjmnc9th1TnyfZVuvey9K
7kjUzbfWaaud0bBRtcfkzrYZ+iDLgFBGC7dZyJzFGcITPvmXvkIIwtT7w2JDUqualedYzxyg2bl5
I4fGMNYaKt+6G5c6ANJm0jlGFmkGpMIR54JrxrsmMm0u9DgCDYC9Y1hX9GlUxVtvWuxteNdtYxrw
wK1JJdn5Nh+Tn7YuUd7zXDJmUrlNqHYYbNB1sW/cxxM5RxNVyCrr3P40/7J8cvl0yMcH0M+dSOz8
SBnIijYMNrG+d2zxOzJ1xD7ScxZfcXZVXMGsjCLk7E8ZD5tuMdVj72dvUZYCJnc+28aZBDKEhDki
avIUFn7yIP4q0PU/qV6fj75JtZLHftwCU1D6go5GIEZclsXHabQyCP8mWS/d0r2xQeDTaX+0Cf1P
i0XvRIwtb90W/YEengq4Y45OI0ffue6He9y/rKfwVvICxN0ad2DNjuUva3wCyz4wn4UnFqIYEdk3
fi6YAAliFeRqsxHTocXswnR/mm6K70iB17F/ka4XXGg7fYPaM1aZzaAVu2q+mWzd0tLNSGeEyZuO
VSUgN7yMgd25j5jCJ5e4GZxTmhz1CfakcjiMwR2arSis8hD17pOJfYQhKS+KzoiJwKGJlj62EjNk
c1F4n4tjTTtJicy6bKjOqKuHwcvSp7+/tA3WVIu9sIMBAXduejGLXl4yZLCumVo7dKi/hjljZsrP
Gd/g1D9auePuHHNsmdeKfSnxwRhDd82y9tTTZbUnVk0ULKjEToySvQZrXsowuzMdTnuVYnSyCoeU
n9fkj6nZDNemC8hiN9kdctJjvPA/blI40QIz8bGXbOKCz1p44a72kdBgXCoe//5imOzpxMkmP3v2
F5cZVRLiVivpQKHF0yrHYW0aCUUWipxsTukPEu+QMW8xPFQI8o5QIvU2iTH+xcGMzwguyHaC+wBX
9VNiF8geRYQbNKIVnEc/yY3C5Mo5FI+ROz5nZBepy4wos5va7EkO5m2cuDuS8SUbY7+KRcDg6Gma
jfPt6ib5hRoSSBPeOl4+qBfAmW2Vth/JPPrnfHJq0HZ18rIAv5BsruQ7y31VUUTQ81lo0WfrmLS5
ssre2S81dbQBA0fTTsaDObLalb1fcIlWwDzGcBWNHT0adKivfTCMvSUGWqqSyxAZCROi4AdEtjs5
pnAYvtAz7kv+rFTL/SmjzJZ9w8RIQOCkyBW1Ez5dPF5s1I9S0FubKpf2AhpvMsKAez44y41thkeE
z+PyrSF7Wa+poysou0QrhKVS7PwJn0dGhyS99ltLRt81v6GLUig2iJ/fhol1kmdU52mmzMxKhNw5
ZBbCJfbW1TRzW8CjdZva0TjmdXIIvPFhEpN73wgOVrWJfi4SCb91HwzIypj+Lxhv04kBQU6+DNcJ
HpkAq0EyudMGA5XDz0ap+GFiqh+UYtd5ItmUGJn16SFjJcrUqY6aJyoq25e2eWiG9pS4k79jJvwx
CdLZU5u4m4SFMlWKaHgy1upDyUZ9LqO9aTnGwctcRAcpzWN0I98k2u/NnGbutsM1UPnZHU+2VR1K
mvaUSwxhMF9rly1KZWB+w78+rCLOvsDLK6ugVCVG/AnEnAFRoaXdhdHY49Z2mc9zW4FYh7TP0dz5
JHhAFHwNJMxtyJKtHi4CWxcDLC4rpbSbPccKyKJRvDeI46t4njcyRXsQ1J1/RvNFMx/3ajNtWpJc
+XhlJbkaA/bk3Zy+Fcx0qcqy13Ra5HRn9FTMecazMqnq4gGGTHdO39FZit3IbpP11xo7Bq+anHut
q+ynrCHtPDvfnTe+1l7kb2PBMsfypn4tLXflYK4Cg+coEEvvDw7tj4R3Ky1bYbnhRrWW1AJRpFB5
aHim3WIttGvDWaOxTHeVNxcrQZYOCiLeDxQvCa9mZmz5fEvDhkm0Q56kWo5w0DwJ43tZjGojSj4f
iHdWlePbd4VX7rzMtLfFwg7E154VkQLqWfRCMsbE+DEWyFf95bftW90xqV16R5HXc73YIs9m9OFb
KLErBgmc/lZ27omdk3JeX3riTgLS0+rbhy5Fzoj+5F3MDpEG2q1MGZ4lptK1Qb3V5m++XxDbnbMM
sUcdsA1HrQsOSaqiNI3z5FbOjp50jf9MRR2fKT240l3+GoYoB5wwJn1ok/Ur2sPCnxjH2/yotHo9
UU95zia2bqF5xpbMq1R8SGRNzYMnq8esrDgXxg9l6vAHtqRvYsp2TlF9J67F6M7Z5YIjEz0733kw
d4cRuOIAscrtvW2sg5mmXxzhX8gtTPdzNNzVANi+QC6tXI+ZiSle2UNsM9pqLS4SzzJ4LaJFu+vT
8aEqcw5U5SJXbIlZWKTWQQK+sA5zQR3zY5zYEeMshu8EdQLWa4LJHz8+zo7KaKIPmDG04AVls9qD
Dv3P324O/GNrdsUt50sX8DdMMWkPSxwCpyr8fOAKa6/Qc9smGtBwMqdDslNty2Ks7hveIkE8wO0p
ezOOKLl6lxFgr+QeY9t9i2lszbqTCp6FElc+6wh20qvdo14bArjVyGv5hzsFq/hbHMrXrqV1bNFR
vZjnEecW0H0ksrcimg+DdJqdLbwezpIgwWDhiZ9RIJmEfZM+jC8Ra+m8GW6cA20omHQibkyLBMp6
sq+D84UWP6PHtbKu/AVcxRwxHX3SgOg+3ouwJyLo54oN7jdyy4KxanJqe+/Vp8NmmzIMpX+DX+zM
+eIczhWmIxNp0aE3yl9JFxAbSEK+sjQ5+RGKWzcjsqffnQglK/a3lj9Eu7xIKQRFxRUYL8wVvryk
GTZB4f6eJMG6hd9+DDQmOT71aZnuI5c/fFCM/SRwB0w16MBAY1an0gNfqjd/6Gqm72a+QTGRPgfe
vOcIdfbD4bnM+Z1NU/+FQ/O5SkeXgyLfQF6o7PMhOXk06sg5rG7rrTCjUklZ8kc59M62hgU/x0H0
SMKhPecWx+gC980mCKnYFhUGHtN+zegi8gOLxcLc5hsn4/vTcJnnC30/U7T3NFks0o0PP5nY62DW
Ohlp/rnUeNzrmmF+MsL9Fh4lD2FNBk6gx992Pa0QfHa3/iSHn3GwsKjQvmG2IZTXR9xE7x2VcjtE
1UBSacm4KC34sPJeKYqEv9jpP2SRF2cAuk1dIMJbrKHeOJJvoFy8tQxGbCMRilUU2syxQtdbLbH7
n8yd147sSHqtX0XQPVtkkAySB9JcZDJ9ZmV5d0OU2/Qu6Pn05+Pu0UAt4AjS1REwXejdU34zI36z
1rds36IWXE+jTDboZAr84eCrylkQ+NwfzEKUexdu46pf2NE0zNsidvt92LnEqShv4F6qt3ruKMx2
1m2oLAhH8eNQEw8S4ZNkkiDkUwx2iqGW33fWiIDdCsBlz1u7UchCuZ6Y+DOpy/LipFXxZnTgTcWT
cNazfIxa+7XVq2PX9gKvSABerSw+M8lykVdmn4M6rB4bcCl6pBjiQ79A9eRQWYMNYwcBGIINxbwA
UZ9HFH8+u0i0Yy7VX5bvhO28l3l4qqUO2y3MBJdKtJYa08K89ay1IIoGcyNARsIiRDf7gUcSLQRB
XI9gFa2R/cLgshiYW7CBZlY37LDUCb72bs4aRCSWCRyCac5Vx9qSd8NXE1J+sikKkF9oXBBxfWs5
3lMF1UNmSXGmrmFcVZZAEp6aCu2mipAamAVSic7tWL5pGgAVXqmrikYuE6RMUX/sM/N+roKbCtbu
qrANBM4hCqvRlT+WFzl+rENTV2OMsTvRmUWWEVr1Vt9hXIt18K+MK8h5IN/A7kXo5w3kNWzjS15E
8Dk5+e8Bro9IN1zDUwIcNtTpBpH5veem9cartJ4VILinyRnWpowo37HRbdux6u6KAtd/CxiUmwS3
jF2xq+LVyqTll5zCX4zkqQxQt6M8TLb9UEBVhPGayCP2NEhYUbZhdUQ0sKHtJtyh5sJkA1P5nXYA
rqPcx39nI7BpcMUXw9Vidb/Ko+xgETbImYaGGkA2HlinvECeIU/mQ5gk/WJUsvxaZsd8IGNbc3kM
a/aCC70UXlkSvcnY+KpkMmy8oZ58gfaKCVm7qRVeKf3S5FQQFXt5esVcPY09sRKm+SxA/G5tOdx4
kzPtqe38zlDOzm3DdZyV1wBn96axIKfpZnCcRtwNgB9XYMb2DBh00PMWOjSPXhkjPet8Wr+pw5yB
O4z0r+92TOsVoVH1ysDPyzoxjfp5h155bRGKsJDFyAQwaPFZ0jJg9bDJE6E5J1C3SD3bJYP9oGoA
uEXAnaGIfM+N6p2pcrnC7HWoYx2LIoU3BYy7KD0OkB1hThTWvQ5ADW4BWdJRJI9oDO8DPX+yqf6N
Kb5qFO1x+gF78AVyOrHRMn5g9DL7PVwjcqWW23EiF8em5HRmwOzEeXMIuy9dZtzPXvGg53AjTPAz
rpxukZD58MKIGrQFSg8ERD3IzzZKn6YhHXEY5quPAb1GZA23RcdJHpdcWoNiEVFI6Rc3oRC3hQFH
JGhRnPYO2Zwc2mS0tRqvTU8j1rlcIg5RoNvFbuIgEHn+HdRqP/Ysy+mtCc3OCJwC7dYYH2jGcAIA
ZJLZi6wmcB3AZ0qkJ6N+R0m8KxY4rA0x2XNn8qcjSHT6fAliqqCmXCLPjEcgd3zBARFdx8srOtrc
AKa18CypwbqW1ChHkYvXdvWvdBY/kw0Um7ESa50QA8Xk/fBCI8wIKpQ5xw9z2e4ZjbTgdSE8UyGD
9vgi9e2OOuo5CqszndSqSMPXeeaF7sLcjcr4V2bbB1cyP+LoAO2PblJyzwR3odM9q5HH5YK//UmP
sjsjwPYtzszt74W0ybcyEKkQSO0SWxUrBi4sFmSYfjvOSDHHlN+KiAMOQKdWunyOZU68FstCbHUE
LLBo0o4IvK8l+6ZR86K97CpGWoHn6/GhFASQZSk0dXukPf+hKU79RJv2FODRpugB6ClJ3ClV9zr9
jnr7jrEjTwlnrkyYicDC9CORH1DtQuzI8Y3rXR6hqPaMGzuSrwhJWfx4lt/VqPfsON6XQjsPFbQw
BoS3SB+g2E/TD8uyx3gownPdT1snk90yXHuwh7pf1xrhFTURJxCq8LuOz1KbDoFRL8TpGB7fRUJ7
9gmuhfoTiFNNLJTnNs/4yWkQWWgSzYsKsUzVuZDTpsx4FWci3maRdRhz86VMrAt57/eMbhY1qTgm
Kf7F4db06gneGdNxD7MtUxBiZ+INkEB9VvVmmMDYk3rtWwUwLRe1mKcY3bNcqxhOVgN1HwVLPPKT
N2xwA2fOOWmI/sgNDE85YDCbTNcT0cEBSOlm5SbiRapO35EGt7LKQcM0Av6PtJf1IAzHt4PMBT0p
6luSNxm01Ycit+Od2Qp9W4TWjQhYy42TkfmeAzk56EhIJaliD0OEOTP7rUSmFShWB9bu7ayb3iNr
vgxZsvoOhJ6tqiK61euEGM1UqWul5wONHm0ViVv4FxoUVcw/7AHzJvSAl7oqYcEN9sJT7bMTyVOf
kMPem7FrqQF1Y6tHBgBIzbrvIus9Vs6psJ0Hiox231fksKaPxgQoYAQGWRivAwNMX9mY2jQowZu0
X0BcrqE/JSXSDgH3cCF8UfwlW0crwF6xCYnjbZTROlad/jB2M2PR9i0NZOvzuXZD4ZIYwO+5nmCe
JsHM6Le+WB5ZIrmAl/nW1M7nwGpGAfndKpPpTNuZ56jEr0Lolg+xSrE0qS6TYeV+qJoXPGIDkwKC
D3+/weck2VmlGdZ+upkkoczSwxB690QF82KbzV6AWmBBdKwS+72FcUnMQfbozkBodJxDTt9cVDm9
pKmZ4lVDusqCjS0RRRLrZpTI5tmYEnW1Ctq+oHdDxhDzRsWQgIdJvyT18K4KmAqazVYM5C2hA5Bo
F0aOJJsdC8p3YI47qXZ9wh2UE+2+ihkzrxGnrYFJnGh2EdQX9nfJBh97ALnX8fcQL+rqlO2CaJt1
LcRR62O1k2H40PfkS0MB/DatjFk0fQ2H8XcpnLdqgOoUzzfU7VsGFmyK2YaDI7/3WCKoxP5gM06O
SrTXIjSwynjIcHuswybP1jTaBDZ55zjEdTF1wUNFmjEOnWVrt+Q2dw2v35rHEtF1QONXaCHS1CWp
CM7a2kPHRhQ1TsMho91fjHRCsW6vSGGf47kk7sL8sKbsvk+cAMsTf0daOG1CV54XJGgZdUAXQqzf
88bTx3TVOFlKINKi5YSA3wvkjkEud4zNcCMEb/ivbtAnnvGWQ3N01rziw6S7dwkbcEt2zGEVvgSy
ftXc+Jm2t9Kguorxzpybx3YG3Rf1j0BB94rJyoLbQflr4H2mfcItqNK9ropzYWkDQiL2KrVN0aOO
aY48UGb2k5PQgxqfJPPte5Qr6yr+0nXnvWVjgNRQ29M97syMGameklpiTtUmasSNypIPkgCIe02H
nvojpTUWJhNVNgh2PVnXIMq/oKkS2D6/zDXSj1qf7/NoYSZDXdZJIgxJ8kGDkp3TlCk4incOQJLN
HJRrSCnwJMQJCsXGI5SUxDPDzOZjIhgml5xBXa5eW0iFfmXS8UEtRTFo2WsFqGiVtvglerlsXEZn
w0b+k+dnL0T31PXeS9e7KTWstu3mPjjq1qtiDyqkRilTFVstx41guxPaAme66I7hN54CHE5j36cF
WujCY/+GFsEyYM4jbc7yifGMm/crNn3PMjpZ1XSOQnmyVJysFM854Gz2WAX+MZSmIL1YD7Gl5+Kf
Dg3UYZE8eGX52lb1xW7RkC6FX1mV3xAYN10rr8ujToiTtcaBktHPGC9cj4Gnfbg94nVU8avO826J
zbuNXPFBSXMJKkjtuhFfY77ZNpE5CtX2NQGz6VJ/r3kYai4XpKFa7AuOiGhokPmxxi+CwgY2yfEV
cBYZsDrcMf2sT+Y17C0/nPd0nF/AcN7QHEcdyvSx9qAzVvolVYZL58JxmqJ0wIfG6lexoqrfCta8
qYf2uok5O8tyi17i1m3EQ5SMTwp5HVOHmzxIyY2YhisJjT6RL6B473gomFyGFRM+v7I58U0tIVQi
n5/tgX47HB9mwgrQh+LTyNBk+1BnNgOS3dJqaIymMVgpt713POJlCHXyVqxOt3nV9bRPOhp1gibz
iLu0CW8sPdlITYm9xFdBJfMdigmsuEaJmGvJAbLhne2ENyMjMU32TyT7cl606qmtFPjX8WPxexI2
gypjNB02j5/mEo7pqTBAh5TVS0LHq6a4EuIZ44XuZRtJA+i3wNYDnIQNuRsxU5eOOBY5Lx4+BBKI
SXZQVk9NWqWQCkx7I3HOJRhKsHaSdQyNenDlnifkoCgL3CpoN40xYPGkUKCyRl91Z2HX04QXrqSD
ZMlGckmyLYIvj4QQ+UKULKVgMr4FhdoE1MmSooyafuUQNrtPy3SfF/VDUcDZqjFihYXCpxxFH9nA
/GyJ1yzToz22L51kj6xqXnLVvSX6Y6UQa9JMjwPvlm4SdMK+RTo2V432AfHiLWAqBgrJfMMduh/t
jihNvT9ns/lhRP079GI8yWn0MXvhhQQk/q4Fq0uoTITENNDzxvgRkmR+di2W7AG5mI4qngMiAnr3
F8xRZsdusbOWsj3STaKtprPZ6VgfUBJO6jkZl/4jfG7lvK+GiQw7ffA7sPGrwItuCn6L+cACw+4f
xjE9M5A/mFH/C9TmvOLqRHaLB3+I9s6Y3NgZVrCkDE4wmRCA4w5PovCmduJ9MMUrpo0XkRkP1GM/
nlY+5uhi7YSBjAzaPSYHlCd8r1GnTWx0fuowfdBaC5GVeLb1/m3onXWcV/XO0dtwr0cXleprfEws
iFV/BcaL4pXGLhHMwzXbfnCc+sSSy1hbhnH67RyNw/pXpOU9Go/4njHFL85qmfc6hFXnC69Iynys
SzaaqNLtTFUdi9RYdcujTX31HfLKqPiagNzwnAMfXqaLaL4NUoPMiU1RjiFmGdaXgflpjG5BUA7j
7QgZ/DpSw7gN1Cf22LPmNGytTPHiUO4DKNGo2OGQEZ2re4M4tzbyjsab90WIzZJcQQ26NbxJm+NW
XwLmCnQ6Xua96yzXGv29n3n+TSs9muHkx033SZLrL0uYB9Ehc8axvQ5KPx/HzQxQXcTyDb8KQGup
3fMivtgcVSCuQdS4drCMVMHEL8uXVlDSTc2bpVAtNUWPWR5xNDuWdavo7KEFrfFd0XxjnJCqiihW
pheeePCq3fSqOWovVPpDasRHHwpUWw3q/ZDzqN82eQUPUfSsygRpAjEJw123J8nt0QqtrVt8BwP8
8+Qlaa99xt+nO1SfHFFPKF1fXGZ5XdA/hPnwqywoI7F7Uz4goQ1DJ9vJONFOncpuZ7d+87xu51RB
fjCs+i2KEVsMFQtv8sQmbMjJ0mrItTM5H9H4EszpD9um+NSSmT4zETTr+WQ6+cjPVxCehF5x02qY
9c0Ph67WzoZHI0puS60P1vUmqM9cVd5WEySPoWl1SpIZSkXvzYWAgCgkCjbLmO6VzeDHiNwAlSJm
kPWzWp4ZKRD6JjEsq8Dbm3CX0mETjgM4y/qYltHFyWOIwiAe2nne6937PE7nOnKPQTTUPJ3pZhjS
b42EgJIgH7HYmDsPDDAnOLh6IFDklzkYrYyxwVtPGjoGzjVZPyaDRuZFJZH3KAYcfB3a/Kufm9Iv
x1EQo47/NBkx+VlGW60bhMjGDMV2tufoJPQcDXVAcY3NtUsQELlV5RwgLySri1PG7sFOoUslgBG4
+TxoVpOx1qVLXTvYO+BxprXW6oZ9LxlruKvC8zB4186Jr/WExNQrf/oEN5HToF4A6+czaUUR1kyw
oFLrmXUkc/6Qitob5VcL89pXeIXbhvy6Ih8xL5tDxiofwRu4jx72GmNqQPtsWxFDrZms45AKJtai
rYKjACfQpay1DBX4eY0qdWKCSEY3j3IS5fsJ4qxMiPvJVOMwdesR6nXRfpBdSv2mZQvXLNooV33l
MrwTvDwxuETpkbnTVpgL9pemvsu5ZYhg0bANrWqs4tj2zVuV7a2aMzLof8Wp/aIFJpueX3ZiE1Py
XGEGJjfAYNJDXKcOiIRvsQIdMqCAlkRAJzmBcspu12EbawzN3VdJKiRjCLRFlvke5ulHLQX6NLff
TfabDGYmh0sQbIwGuuwmmpLsobLr51qlhG/UxVNTEjkCkxQ9t+PhzaIHMxUAhp7Ru4nDRknUaJA9
V6r86KjTMpOLKuJZDiJxbwWatw0K7Qhv4n4ogDZpnFtDGVSrZhmwDJG7lwWvVM5mgkR1eNlsDsCV
XLrlCMyLhMrVMr+kINCAwdd3mROO3YXpDjgnYpCKiWiGTWFrVpOzEqxo+QnflAhZN0+ptyuT6all
oHkAPn8zzu61apsv8gkIAMQBljpdtS5KfAT9jGKw6+wXdr6CVnp+Ajc+3CNx6IpXN8jDV9DSODHm
aAfdZMOQmYQfIpUdo34qU74TBGTY3x2txsdhEPXTFVDAwPivciotFeR0UG2qE7A6QGCMwqMboOhz
c4fk7xF1kaWybQOUDqF9YmyGmc1iTKZhbrI7NtimjVpPSJWsXyynYLI6RV+I/jZuW7/8JgX9y9f4
f8Kf8vZPwk7zt3/lz19lBWYljNr/9Me/YT7lf/+6fMw/3uevH/G3Czqmsil/tf/le+1+ypuP/Kf5
z+/0l8/MV//7d+d/tB9/+cPmNwzprvtR0/1P02Xt7++Cn2N5z//u//lPP/8tpJLUf/+i/vw9LZ//
7x+3/AD/9s+bZvho4yL+C05p+ZA/cUqm+MMwHSF1HL1gkBzjHzglU/8DZAmlqmlZlissIf5BU9KE
/QfvKW1dkEbHvbIwkJo/cUqacP5geQlhCc2mbZuOYfxPeEpMhP+CU3INV/CPQ0ssBJ/V1vkG/yNO
yRnsGVGzrmGRRA5UhTNmswGy09YpkCiIsT2O5GrAQRurO23s7nRJmVFBL9wEZFFJB+U6JfviCiF6
th7z9KQwB2TKwo3eCWfvavRaYZtsmQB/5tkcnKDDEX4KEmWKH5StaUcxz+apZctNw6F3Lu3KMMiT
mIft0GCNDSpQZ02dbwyDHtIrvPdSu9ERZpJknlsE1Ca2H/RqxijHTIWX/D7K7qeJ8BGE98Wpjzjt
4BEc7L67s6VzCRoczzrHMSa/2W2uo+4JyBH0k45H/VxusnU9js0FnPjzDLnEG4mFWpZUoxlb62os
hA/xkVdfA6po6NOjVTOhmU2WeaKkORlcWDbiWI/WB4QOVroWmlFlLrOn5U3T4xLgOko2Wd/86GLw
jb4nRKeEQa1PbMdau0Uy7yWnYJTBDs3/gB14qRyKEGsSyxIYbMwz9cUCWzB3b+wCwXrCusqIBopt
AwFynOpyVU5V6Jd52+w7zSBJiYz0czXjqQH1rD+yWugT07jrR3dDAkG+jrx5U+sTccRfmWFEZ5ME
NcOo2R0HDTq5FIEaYHrhexGxTGjCIBc2SXHVmpCgW60hBTIJ0kPTGFcbUUnaiohGpiKcCSNb5t5U
TAHcyob4lLXcRkbNsMaOjkKwbC8G9dhVwJ0MG9NXW7MEyqKqvBTLm3FIH8yZRW+FnKnFB4zioP3J
ZosZNYEZQid5ghpq52g6UNnUjXeudphwWPiBEVh3rmz8xum3Gr/Si4kGcZvTvLJ6Bbodkd5ot7ga
dBKZF/3KyjBNthaYMlaG1n0SsBLtVPbgMHRedtqbphAsi1PmgdWQvcVxCVI/kRuSOFdxk4WMpOaV
lFX34PLXl5dk/c2oYWlNt3MBEnOY++niCHxPcfYTeap+NUhwWyWV+4SkSh5trDvPdhBvOjXIt3BM
MDzxWZXjQDhzjQrhX37veTCiWg/Hpo11tMgvUyDdMwV1clONiqsnEd0hQEe3wQm563hyIInf10hQ
KeFaMn+o/n3VmjdNYxEPEXl7hTxQE2H/yFCewXuCVSC5TVO0UWZOjkMl1C5DuHoTOcaRkPkHkxOM
7qL9NvQRQoC6RDZAqdbkV4saopwI3SHixCK9xH4ZZ0DitjtTP2n6HfAudPMN0lNun5OnMxPhG2Rn
TYJwWeQlz2yyYV+lrjKJncNgmiQ+LYhiFK22qU8XsjAJHnQkc4Q65sdwLPOjj6g30j7+LixcBFZh
H8KpcfaVqb8yhgv2c9ruc5xcOwCkW62zb3NVXGgo89uMg6VC4w99BploKqdt7eLNHM27mZzuS1w8
AZPDRdsvgmozBjGcyB9M2YgW5EKWoRuJXdb7aYsUDgLsM9fzl5ED7HdsYjcrewCfEpe/4nlemt/J
ecaNPprYDSZjF+fOVoyefKo8pNjO/I4laXEhooYsU4ZLhKTehsl4slDrs0QyTct5IVB2Jxir+MEw
iAfVLtbAIXhlKmSekEyQC2UXJB9jhMZ08kLeKVw0A7oLmb87x8Aq28Fi2kdR2Puqyw+RW/8SlO5X
zwQCYZOoKxs32POVV1Mx4wOnWvN7vXsxs2ATB43cYmwAwZVhFdTd4nEgrs6pLEYP+BiOC37O0Ngr
sufJN8UEwlLqDBIDTpyBiwGZ9z5JUqhCvbf3rGrJxDSmfl/VFishk0WF8eJ0UXBMmtscNcipaiPz
0Jl07y7gspBsdhayIB8adRF5R26Z2z0wcE0PUpsvqEMu2DgNf2pTnrHU3rUVXvwK3CQYFWzu5gRG
KXPsBNfPppdK23vLCh4V+qs2wJHhtMCE4KYxIirxlqQVZZTdPPAy+DWPeDfFxB1lhChgYcGy6ynx
6qdMSFW2riIZMVVnTI1KM9w3yZYIb5ka+ySIP6PcW0TLbr4uXJR9VYz6Ij9ajuvuiXYQG9OuuXjn
+OxOwG5g69MeZR5/c5axJVIIK/PUX/WyV37iJNWdTKZoWQEgJBzyE8acHjKclW4hZLH8SsH5EGVx
Z1nxa6N3rAGxfOyHAVAQGxr0rgvhr7FN1jiJ+VC5NTRw1V4bp9vmo6ZtLIjg65SllGNBhSo0b9+V
/lxHcluqBLm2xVY25ILaBNE2YiLrudpXZMz21pmK4e73m4ARmsdezy5nRjjADkTVLvWDAZyB7BsT
5MXezNy7qp0pIkTIllLh7UuY0o/W8KSXGvKW7sKLS5xFVe45Qfo7wB8sqIM+O2jk2s1BGPKo/ao4
HTFDjdk2LY2PFMe5k1XX3g12bMcaPO7Op6Vz3Vae+cpEJNragUPEucXUaVrYKRF2Ej9xC1by4zae
JfquXuFADUncEODYsJexA5fpAdXfClYUMnLwNYu0yrcLi7s9AJd0BEh72xBGukxsYQ66kX2UPXK4
/48F+P+zTP9fWYGb/1UF/v6Rf8Yff62/+YC/19/mH9gmpOd5QofpIjxooX/iTIXxB//VlC7AMYmI
2KTwLSgcQJZq7h+Cosz2bEOYAPB1A9Lpv9ffhvuHTuEuPenqlM3UA/+j+ttbgKr/gWfqGgI0KqU+
tTfLHcu0jL8W4NnseBSrlKPtgNhBZTlVVgGpjC1QH7n6NgyjO9XM/UFf8qc6G624OUsmgWBUOPjO
KqlJ0psY73ON3wcy6vBS1hy9yYtXFhyCxBljxmNt3Q+/tBCaEpl0ayy8G6QCB3cnpfGLZJ32aJEc
RP2UXuRklJtZZw3RM2nFc0JRY2pMBGH4nQevfk812nzXRVed690PPm9OiD6/PIdZNPpayeuictWj
A4S+baR56mvxYYNrIo1GCEykgbYZSfxkHG/fFdWVFuhqtdCIBRRYVEzjtBn1ZVLctGfFyvyYjBT/
KnAM/IbpyrJZVREEmPk1bL6d7pT9w4QlD4Fp9ENLHGw1q/mhf/o9tdpgTsMiitB97bZGD84PVQ/K
V+D59WAtMKh5N5bVsDXL/FO33OiU4ubWTRn7LWLL3dhzDYo6+Y50JJtIB+YbNehPhR6qe0ck2yrh
qkMhtW5cPjbPWtQ+HrgvF9ncTcNidV0lxAVUiGynaO+GzoBQsEJ1YgzubdyxJYMgyQz4QxIQuRHA
xFjNj+9VyCxgFl+0Ph3qFDe8aZdkBAz98OLlDA4t/MKg515QiyN4JG2RDTsLQg52DXJOO4cuCnnt
hiV08xTlhKa7BOvxxdncoE0L4Gh4GqiiznnAsiBWBTmNu8wdaRpIEd+hbsSAk3Qau+ncOZqutWUq
ZhP6BW+XFktdQJjDhrShkxXShZWW2uifZsIj47E7G/QBpqZtsdi61AcOMMFShmvVt9E1p3u45J4k
En5CMAleQVyHhjyyNNOvMPy+QoajO6tUxtpsQSQMXgAaLwoOFH4FWZ7yR44JHIei+5jNOfFJ9m6X
HhBQ/2jB/ehaYyXq6ravsZWQaRhHYGIA6a1dCIa72dsZce34JAp3jxHI7lPHCigImtvKk1i2rdw4
6TH8EANp6tpCaxlqaNUS9Wx6ev6IixeXbRRfuzoqHp2rgXkb3RpUkcpBo+46jXe0i6sSpYaoLiBX
JHTfUAOwKKm9J4xYpIyp8lvYYmKX2RZQh0eLNtaN79p4qHdpEC9JiF59Dou63qpa2vfdgFio8uL4
1UzHfSSe2azbd7/fxLD3Uafr+FPZMNj1ndl4yR0r0QSp0yBuxjwBYcGfclNDYJenxxzE+y1J0H9/
L3woe9I5cWb+fgfPij6wQBjH3x8EGBwyugJA0rPqoUwgit1IcutaOb89KaFzwv6UveI8tuLoXRCd
eEgMMbBSgVoDt6FGP3lGSm5vIdfg87XCBwlM7gbP5wEQ1Y8nqNKLwMnX7zVuoBWHmMApl1IZM0vA
hm1wJiJASwnlFTO2Mf03yj+8gbREfYUsF6OGczUroo6mwUYLzjqoK4qv2Gm+gGu5nHv6tKYAX6JE
8PMmpvIHPX2sg+lDKh1JqP3s9A6IFFlvRGsWcMNQaMdz8oaexvSDX8gn0A6axgxAieUCjRQSU7Nb
Y4f1baO9MaM4YFxR0MMV4ux2k2Llh3+PxMiVLtt581n0DTZswqsPA0Q2QHZiZVWdd8CY/uMWEaqR
HmdjDnN1Sk6kfJCG0rooZg0yu9DU2UQKBrN310f5B5Ai6FdWc0gpvoosek51+k7h2j+sqwo6Zgo9
gYm0W9i8qJWuk6puQamAjayxmSE1xfrbdmsRkbSM5GzL4yr3SQfRIrfB8I3TKxbCZ0wIiF6y3iH/
MN1iSQZ40ZDIN8HUDEsQpy6KM9vubrG6LVzMkm/T0PadgywaAjzrPxfSsGBUEhBqCggN9ROYuAKt
lLAiaxu72EwTchwBrHJVtIUnr3M8XEmZ2OK7197jDkzaWNjPxAGZp1SDAAnLfz+kxh3hOszfwRZW
mL2eObnov+ULWqFmR4ONVzn2mMFaY7bGWNRtuPweVN6RkFmpdYta90ZhctINdKOqjCVReBDpuGXD
G21RwgHMO1eRxrKBScqq6IZHCDPPuAfxREXwg5jR9MySuBidfEk7wcJAV76HBl7PYgMnCX15iLJ7
JGIiQFMRDc+Jx+a/qslYgrqYTfEE64GJT42p2FI9iAF3edIJZ3Q9nJ14Vb+gK0EUtzn1pJeLNZJ/
iFtW8GKE9plSpVuHcziiqsWqPAAfaCf82rYWHr1bKOPwAQjTJbNkRmlsN7avcs50+hQySCMzuvX6
wcWnv7FKAkSTPnRWJULiXWk34pLa4jl3SPvSxvqgpdjGEr04uAy9TkYGHC4SwaGo1BmVMnG03byZ
nc48mKuMW2A7a13OmlGWO9uroZkVmBTl2Rqc82A5PCU9+021HdvyHhPQsSSX8dTGfQmA2nu32vg0
RRNSrrhD/m5PWGQ5r7ZOb5xjL0UjRkzmqjWZ/0dZX24G/W0qNWh/pik3dUzukt24lq9lFEK18ZjP
ATkXPQLZaHINls/lpmWHYNU5X24o57WOQJyRl3AYlcxqiSRD32FEp9nzILrRHwoTPWqe0k5nyhFP
ciq/9ah86JQzbj2FZMBDhqTD+lyVLjcXimo6ZSNCu5fcIkoONuwYgxUgV1Y86WYshbegKwBHGDaj
fUQ2qaUSlq0NuYUx9tpgTLaAWY+y1PFdxOJHc/rytsn0W8tDPTTc2a3RvZqJzUD2VNduTb7UACeA
9lO2UJkAHSRHBQdij0Z69Bua9bQdkLSXC6IqL59KxyEoukKjEujoVWV/zIEBhAbapIYtk7JjmLCH
OeZhLhhPIkmu5M6KGEbmuXVrzgzGJGPNYVABqY3eMStgm7kjWLWimp+7IK0ulE9RhzHArDk8csR2
ehfyYIGyW+e5F7+ZTcdJvkvH3njiUtnBHxo4f69jruAWMaJgBtrEIVEhZMn49YBwbsKxEpj9waiz
z2pZfLHEYI6n+sc0CKl8ykPDP2NczsdufuzS5sbJGpQ2KOTBob+00qn38OsjUj5Y9DmnRhmcQ8mH
3VMBzPjimaCJeZ3SJRAKNHaAFul5g7gnqSU0j23Rw4vtRLPrVLxxgmA6s/lAm4uSqM8XCmi9KEyS
Qz5188GTDHMtc2PW7SGeVbUbYRhHCKIemhF3gl4m4cEM2X+pGeRov1zDerlzGuBGQJhG8nrvKUqK
x6heYqspZ6FdaLg/kkuCHOe24J5cZw2Cf9WEfOk51+8R2BMT72Mj63Hs+WPQgLmzjWTPl4Y/ZUy3
jtu72771otVsaRccCcimRXj/+01ZaDn1QPs2o1GY3SF5+P0GBRIhJWpUUFv0flVzFF6b5Y3hIs5O
JlyqutXcWRRnR3L3ENSjJlPcjDFLTkr2P/+tpu6/po4zXxaSAJj9Q9SG9qZRTLpi/VLp8LLBs5rE
hfl23G/tFsETS8t5S3JJcwc6tT2jlrmSj9LcOfFi3lUtxl0c9JTyREqH3FFG4953oedcpZzca6gi
XEUVVY5k2V27fo+n+NI3hA/PRmGi0O7Nm3q2TXxljXvJiuvvPzTAxtDAWNMuQdLMQgM9Sw9SK6EI
JHjyPs19AzAxS7pO3MvK3EpwXUgP9lSa1kGN7YKoDAs6mORzbA3tmdLw1ov4lZsST8AMs3NluV74
HIJTzsAp+EaHL9sONf2hSMEil4jy3Epe8tD0buB7MeMCTrJmnQs54hkXXnEz4Dq9ia26WafF/yXs
zJbrVLps/UQZASQkcLv6Rn1v3RCWbNOTJD08fX34P3H2OTsqqm4UlixbWizInDnnGN9gVbEb7gCS
kaedw9J1ZOA/3SJEQaMwmeQNNWF2U6HT/s+nsuFcAPZaHRIhbpDb1RRqD1gHfnM8tk+qnue7zJLW
medw77NjhGFSXmcH9q/nty8kaqBd/zPp8LVvQzvZegDNDhk0cTbolwJfa4bBbSBanlzQjEQi/FCQ
hP3gIQxvOScO25XNxkPrdOSF8mGexvE4EF8PwvqQgh3FukWhZuM/yICzHAglAc/vWsFN4mLbtDSb
52RZw10WBta14L2fpLMxa/0eFUn/UjXinpyN4M73s2ZbWWW2nWvm3vhPvGOdighMkpbPAQEgj3g+
N3T67pIl41Iod3xsgBiDzHEPiYR5Cwjhy/LCCr9Q+dtexujReB0iAs8hAnPkTR5RUQZzKJ8qj3Lf
T5u3SHjo8NEOPI5Gd2fXg+s95i38EULYz+XiJU91WcmHQb9w9v5FH1GNUmDOLE9FQiUgh67ZW0C+
n0oPZG5Uz7e2G+unOjTylvPSzd/PqgQHRMr9luYSAhiXd5sIqNgddwld/R56Ww2Udl+l6YXw+vEx
Acqz+lESVHmM5zOC17PcjS+zMpAi6bMD2k2OXlBfvTQnEBrSTpx89CG1XOZxny2woa7SOpkAy3xS
JlCHHSfZ22tjLEZQ5BtLXWqEfui8zI+eUF2c0eVThYojcezkTML4XcFWgt0v8sALm2KXRsshVkOx
i6z+aBNYgptOkElWE48y+QEalaHfRryciiPhNp4SsymS2Np7Q3wLx55IBN3MW0M1pE0zbUfmQNOC
MjvoPsOgvHaZ+4o5TlymRSPaNeh48WGxBDvFtcK6gHbYQ7EwfJatfU3DCbZlOvyM5jWpKyWKpeQ9
pP8YjxyxvvzRY/2z+2+aNsS1s/0hLNj3AHkIM/NcXvTyEZu+PWZxsG3yao+lONy0DXBNstgK8FOY
BofXslSkAgQfTUOcV1P8QTxs3QwWo5vKQX2lvC4/O3H79sJ7A0S+yn4SguHs4a4OBlDsdO+GWPXI
DqPvEzD8qrGa7EBXI86MAwzoBnYvamGSLc+0IzfJMD8vWNb2rMgx45aevm+KBxkmxyaLIzZ0eZhG
DX3sfqIhLGEI/bRybBR+RB1oA3tyhiXfY5j0Njzrt+mETzFMonFnTXeWpfrd1FPx5/SJN4PhRN4p
zICpj4XD308dITlNCA/csov7cFH3iiTD3SBj6s/WfLpyBJ9DT5stSHmnxpBRrkCNFp3z2y2TF2lP
q/KVlGdv4Rxj199eMp3mGr6/FcQvEek6yhvBrmX4UuNE19e5Y3CDJKk3zB6x2VR0xbFOESi3021U
bBOfqKoFm17pBA992o/7sTYRKtoY52GAVWviTBwP/BvMxrjO/OFuisdfwwiNScv2BxOvP2U4PbWX
scKj0KML3A4S6YdCVttHZHN5+H9NCRuoLeEfLH2k7slL8Ir8Iy9Qcs39nO5jgOlgFpsLqK8fodu7
pEKmCfM09y1o6tfFZ0VzpfqMXObqlpy2VrO8sx6Ys2dVQJiIA6cOueYutUKDP1cGN7ngubN7+3YW
3Gi5mVDauskDmRZ7K2e01i6wSxJUe7pzncMSDa/eKuEfvBF5uvUrjJChoCI9MBR/BtCaHquED1xh
h1zkk81E7LQkk4REH3/kMXKsJpEQeTUNfLpzu5wK9xQ7yGnHV0U69dlr8HGwK58gfGGtq+YCriol
AmhU4WPVGmwlzpzfb7sh/pXrcHVpMfTLB4YWdfxDSw8pOeEodWFfQhlfs6L7xBqSX9K5uIXkKFrn
S1IyWhR06GdJbuzj+0njDQ6Cfq0xp/PE6RLZVWk/x8jXwwRfoZW9uWHQHSBTXXjaTkLB/m4ihxOr
G17+86HAoeXTyqL6rG5pzhLCq3G2lTlOiURgHqOrTCOQCvGMkovhZJ7daeRyWA+7vVTTz1kH/OJV
NG1Vhwmy6Zz9vLhfQzO+N3gHmhAATiSyetWmdbuwSxBQs3ARJeJtRUg6DtUWxSRHzo5lZ8D0T32e
L/WZcmdV8KFXY45Lb6y5c7z0V8O8ykQLTipredGBSZGL4cVQ1o01msfek/M5qRhSLAjn46E8ppGz
q51q2Npj98eAL23Y3O/c8p3T+Mn1cRmCzwpQchQvRYziE5hXHakL7jaOr0BYdk4UUZbDOnqITfdV
pd5d7/S/Q8v/ObUJGmqLJMUoQi/XWPTLZIoPK4pLkGwgLEnCtLeJm79M+W6ylvWyCkQFsjtmbKm0
TLwmH3baF6+OH34NougYvDKuFV75qHLnKcQ9iiyPYWumkeUN0XkakY+aVNm3va1gtTYtKbbIOkeo
3l2GjoHsuxc79L/w+J6TDEjHlIyvsWuRGrUEFUgbGqW0QV9RTleZ+4c3+2nOFgDRrBRyIbeiwqy2
8wiKSsrqDgHENowTnsIJKgowsgqGPhq3zKIOE+HODcpynecx1xIdPU5qvrpILr3sU6JDunPRpzzW
ZNYsUZYc8+omlCQPjmmPAs5uAcO04AXqCdIvVhXM5YwOD/ZEQ2AhC0DVAQb1GBV9JaKbAI3+oa9H
8jRsHAZtAc5t7pZrsQogmV6aYzHnF1s3iMVp9etilGd2RLn1rCeFlQ51Qk/LoQt/pjUje44lDGlh
Zs45JNncYEk2GK29Ftf/6p5L3Tu0cxVyUQEDo+OULT14+sYrd5WZvnBEEf7UNO0R6Qdwg+bUptA/
5/DN+2rgipEcECUEl95k2hAATn7uPg+YC9su/WCrvurG6h7TKv+tfHu+VX+Ap25glg2HuIQ1E3pw
C6SqrqPk8afbDv4VM0AwEi3gqU9yU6kFmD0w6lP34zQeoHpIElnWgaWLyLnIFDoRo65WvEbZKvFH
tuzO+J8wFjEkAVIgfJo/tkQIqiL5Lpzd3PSGatq5HwQS4RCTTp7fT52LgGNKiABbILRz3Kh3xJQy
JGEzhSWV3QujxK6aRqzPzqciFvFCO1FcFC5vMV8dUYOzXUnZOrJ2sYWhVE9kX5XmNaSxhy5YYBhi
3WTLeoyo6Vzq+jFoHgEM/CxL/9vQc0GuuwlKBFiRZ70svmUduE9vI8DJp5FnFc4bYiCxAOfwXNgT
6/07SfnZyggGgvyRkCoGkjPTR6RoOIFbxE0C8GYwyV8pwsilLpaddnmH/GvcMyUZEvWt0WNslra5
zzxabfaik7M2GSdA5yhkr7dpX7zn1ehsm1o+Vmr5zOyrM4N/Vcn3nPs/s6q1bkU8Iap2RhZpDKK1
Hn+1/irBxgS7iiESTkTwIU+6ChH0pCwhtgWJetTBLrHoLRLUtqN0lBkH7XCAe8JBj1QKh0VWcBTO
gFj1qOh9p4O1QNuuCN8i7I+ztXx1JF3JMVSPprgQBrY+BIBSmfb5h2WsMjhGCJhqGhUb4gReARA9
uggk9l1Q/PK5l2CLXdOuF1s12VBL+yeZ4h5IQwQzhUiOlI1nX2OwTFOPqVDwETeowGukIMNEcMjg
eByk6y84m/jMPM2kvbYeSzNwNCKzlrDfbR9h7i29Z2UV00M1uz+cDIe6qIJXu4fyA+YKsYbwt3lB
L8XF/BzYXkIjFuSJHcs9Az0H7Ro6bK+kAdk3zd05DRENsDzim5ifHN0iSvNcwqh0A9+9YqqnvkhJ
2lKswRwRWJHs5h30lHuei7YiFjsl0C6HVSHCz2kho6zQZHlY0zv5S2ZLkwpQsHgjMON9aH19Y3X4
XDRVMSBj4kKL7K5zcT3EcH23o+oOzaDyQzWz79SAGuM8OaEFfwYKBPXBHR5hjjRp9GKZMjxB+UYn
BCMP1MwuNJF1rVqOcITNPrYOCKhGzc/taBcPw4ghp8DcMCSgU5Ji3kwOi1BHSAUHtfLYTuqcZeS+
ZJ79ldhUEHEF965xzkULsGxx5ukEM/LkYP0JOAcmC4bnGno4uSft6+S090M9frk9N3zfcX7TFqkY
HCfhCfgY4YbC9Y+iV+90/l/suEzvwi64pfNCAx+wFncSDGNfkw9MOOOh7QiEzcLXsnOeokwt9/XY
X7Cd4lSyfcITUeGtYgYHOtdfpp5zJqUQ2oLzWLelpppDahb1mJkTbQgCVu1HE0ze7WLsM26QQ2tB
0pgoZUg+0odiopM5tc9DtLwVMVSsIilxA3jmJY6ne7aXbJf7A2c/8ebDikAHkqwjxRyjh8TiP0GY
bMn9AGXg09Qcu0M+IqRP/RvTFu6jy3Bj2zf9PiT54sgYikSEZiAQz4MRPafWZ50A95x6UKZ8hRje
iHZeLkAwQYdU+0Dk4iKJXAiUU7+RKYXGjTXaNbnGeEjQpl+/JxW+W0xz6S4uDT0Wgakr8F+QNDI1
TcPnCdY8LfKR/JT6D2nJzHNlVexGaPzohjryuR7qGF1O4krn3PDMpFMybNGjNMc0QUNHAL2zGVBF
o5jB/Fp4zxjz1NswtZ/R0N6UdqXfK698mscftLIQiXBZyc6LncPsFDfkqsO9J+QS6N7fcRiPnWi3
QM1mcmqKChCrJdonjgBoBl1XP0YAh8C/sHEb9gpLePd6rtLHaRH2xbCBkSBlaZk8F2X0ZvedOo6J
2tr1yOpdsNh7vbhXyRoMmSuxSVjQMcWytTXeG9sgVvdIXtLQzQ4hoHA2lPqP04UQNHrrIaMlS3eo
s3eZAb9BWPc1rhVNH8bJC7mmu6Gs7i0sY+UybGVl4qtakhMpNcQf2hJCSzZupkL9IruBZYJE9UTd
GT2rrQuJc+cu2WtQIf/BuPJerkbbJhFQZWvnNnaREGVucR3m5iVHdnVULisqbzXKWoh4Wa8p95Ah
71OzPDdR8QqOSlxEAraVxpW3t7ucYU3jPpYkBujwqeFmojFo/hTuh22xxpf5w7hY9x4xMnIgQwyV
lvGs5TCZg7aEQRKafzepQF4vGoimewC5v8e4pL4NOuDQaYRNJKU6CjJYDV6N5tjDROHcFhas2Abh
yA4gPMAerR4ICkK8S29y9g9sZF9BSOxjNdSM/0b4JsWqPva4WoNor4oMuO1omegQQzg6kkbPZA1k
WdG9ENRDENdSnqUD8iCb+4d4Lj8EkQLalpy5zE6aRL97RAkYCMktC37n+jPHAkoDCCG3JvN/MNcz
oIF1uHGlYEI6md+GmJOsz7pdXVEeC5oJwIt/T2nl7Wf8loyt8MAOUM0PdELGq+7FwNt8DFfi3hIz
t+zfZqTV5K6kZH23b6GmQ8SsFwEmaeGz33/kcnxJMSXtBs2NN1mot4DYFYRyg5o7AAGmolUZ4RnB
8CR7LC1LSFYqOXStj9MyQ5dwsmmhuq1yHwACwfGNQJyP5JEqK0cwqOH9Iu5ktLkmVPBs0ibEsTbd
zKmoLr67mkVOocL85bW8FvxCv8IAE2k/TsyNydNEcI/pNIfmPVj5tV1kCLcJIDohhA+z3DAbMnec
nhnJ9Xl2sPk9Nmgjf5Fown5Zf3aNwx7gZtMucOpjGdKLHoaG+A5zNq3zYkF/2zt61qeEED1oBRPE
NOXiI4ZwsCTJn8TXvNxhIUi7UdD3rax/zOtXwXNaBudoUOgU9PyTV8XXeegAiJdk71ZmPkpbHDtE
Hrbn/OlExcQflptc3H0HKo+8yuIhqMPq1BprOsaBfIT+FRL0Jljqw1lc6hkSZ0QfnpR5G35RxWy4
dknAC2+aNrV3eix2nZXMu1Fm7Tmepu8yrqadVG4G5TKcT8ZJsp01ngc5vMcmCfdL4ZhD6rKAdssN
BtetbPr02Fsrh1E2P/zSopIhPdUUQXLKjDqi1btnlOyQ9mjf2aHnn/HK/pywEOsEn3Q7e3JrR86L
sLP7ZboRxjTbDJ/DAel6hp0FlBotrnQzQXO4RBGEH8yJ2CPj+yQldmNGSYQVYWYTojtQdCUyfGKP
hznC3MaZsSwXdROFJf+neRhm2T1NTa3PZVLCMC4N8bbVlB5kmDrHyV0SqsbMp5JZExJ9MMfu8hPV
M1u8NT9nZcxxpsA47wautQeWBBcpx/kcB1jNxlXz0JCst3Yv9xOBwzQ+Bmay0cZU1Z2Rzo2mk7TB
zTm4d21YJ+iMQYqUXIkgJJhT08Yl1Kp4EFAfyb4KCXylCULbkdgldOjptkMjsQeeTyJKCvLOsep8
B9zgacGktO8L5vNsktOsm6PnYZq1siFF5wARCNDAjl7nvnOa5uCvVFRkzofO8yPgO8530Ff6kMuD
xP/y2I0Y/bBBYSnM0WE406maB+C6AjsqQbzb3LS/Jlk80mfIT87iPGQhhHx6tHRpiubnxCQPCZV1
Vxvntzd028ZqzXGAS7MtI5zgooRp1Y/Zyaenf4IbBcZh9Mgrwrc7G65FiapcOxVwkoyn1KXVDEIJ
to0PqMJv3xarfGjA7xFVmpxWZIRwcLm2GS6xxa1O4OKvMp3v3ZTxWFk8z517CH0SN10THBtYngac
lmECzQGDc28fztukxyg92bCrY/M4ohnC3Zi+OnX15Oqg3TdtVe7HNTgmHd5AlRF0KHZjr0kyERg4
7db5HCvrUCg8kXRk072Thae5UHdlbsyucYS9c8EvS99n6iyISvY0cLhu/mCn2QSeIQSg0o9iHm/A
U46InJgPZKDIGDCqq0ikvRscO2Tg15bHIMC7hfnvGUEKBNjQICYq50uyyOm54jxFaiWdSp0+zBUE
UdR3u9hE+XfrhxxnYswwJaDpFaZgb3hqiVRds2zYsA+ubwO87rvyQefXsFslvWHTPyxL8UaUrY00
xQquFgwc2t5BT0s/ZRimO9ymLAkYBUP2lKb5Gsmlcr1Av5FHpY5JJdUxSmfzuFTlT1r3aE2yp78f
KqS1vkJaHMg625ZBnFzGCe4Ar82/idzOv/n7p78fYlPAFMoYtf7rL/716d9vxuAnA9qf//zzv3/6
17fWJSjElIu0+9df/Oub0UR1lwaCwD/fhpb5//xy/3zt778aDIdVumpgRv7/3/9f/2c05N3R7vqf
/923yVH+vy89T6EdKDpD/933/vM1gcR5Zw0cg/752t+f+q8f/fdTaHgjK+L/+Dtq6BGYz3X0v1yf
xtb9eRSYUf/v+/bP9fnna5XTPoYOUoGu825GJ/MAag3gO/5+PkedJOK2/s/frtiFm79fd3DxBoex
aMyWc7+1Q3Cm9rkLfMsnPua1UynhSp0dn/5+OnOSclyEKqI3q0FKh7s6KMobRFhreED0J0qfYI7R
j7eqD4ep8snviR0Zxle/nYqH3h6hyGNOu8qaqOERSYyLM4iYvir5EFZzaLwl/2o0nD6Slu3bJCBy
vgPijosVIVVsxKuPe2AzUUffYTyvnqEU3cFA4imcSnP2Z/jbdE4CrKwU6tJRbwlnqF090y7Nm7Hm
WJ4xPNXt1Z2I7UvjXxnDEBIYbkYfSLsG8g3qwj5NM5hpp/n0IygNrOoBebfb1P4SNMWvfqyJatYe
eLZ6ORpLpmfQR+rt5HX0g+gJndyBvZ5lbe3sFP0bXVv0nWYTZp2z7RQAmzR1niYf7iUWeNb6at0V
TXesyu4XtQ+Z2YaaAOkNaCOkF1MiPhKlvxcbnAcoRMDogiAiXGscubLqvJJJsAUyWi9T/GQMUQjc
Ww7OOHwJAwQ0I9tGOMdmQYy8FsENYM41Wg6hr0dzyMr36D6jNQhk3jYI5snWEdveH7FdqLMrl9/w
KwHuW9ZHyhFw4qGGGAROC3MCp68t4LuYnRPkemI9JoQv7/CSA/Im404HL1DwLZMgSlhob9AuRZf3
nWnukcy15KHp7b01sQf7kdefDIX63iAuYE+nKBmwG06u4r9j9IMUbSH6fCSHHT83c9/2g9yVNfXk
b3YoeTGNF6PnxQQD64NIjjH8AAjIyLIlbRMms1d8pdLJrrGqOFwBsxPp2ZH+mVTlPYbhDCI2LinK
skiiCZrcq6DzdCI99SQc+xPVB/x13e/oHaF3WjCm9OLRZBMjH6XOHfvtIWdSY43qfSYb4xZnsUcS
/ACDo2seZh8lSL+mWjS9NpvZggehYrwTM7t6FlJbsdOxyWy7Ih4PdrR8pIVzHOuuOYIhwwCmbzko
ntCDF9BIMDvVq34jRdaW1Dg5ExCsOI4aDeCuG68hyVZrkpG0nReAZy47Vkd7IiTMokQt5Gbk9sX2
iVp8QyoJbEjjF5u+RQOZp94fH88oNy5CrUpjsq8ma0ORa0GnW9BaER9R1dV37c76DL0LdievB4oe
yGzHvaeCKCp2VrBqFYGzwMxsd9+mpb1TrnNEC41LadLUrcxk96ktHwkrEweaZggGhz8dbIAtZR4K
CgNFLbTq4uIIHpkK6G5WYPgG7HVICyDcpXiRY4RrvnaKQ2pxSour6sWubeRc2r5rM8kxolnMHoVN
trMFfbAsH8PD3PIExDrYNG3ZPdS9uOPernDXmVM3tkzQpX634JHCx63vCg8meKMoemDkm33fw191
+p7sAHfvMovya/xplcy+OtKIBjE2dMsmhuwcXeHG7UwMHSejXeIn1F+Bap5qQRvGSjg7SsvsSK9w
tkdjU/4MCKowwGdffd98Qy2lUSR5ugmtyvZdBqbDZeXVIWP6eYYrV/kfPrIMvGuRPC1MzVe3zbyH
5fLd9511xGgY+/4tIQp7oxDcDoFPlguW02uUP6mVt9bTq9nR6iNVPX4A/hTBmHeX0+C6v4au+9HR
GAhGSrAMEgMrzbTrw8Y7zl16LoYC0lUx6b2X3lrIo8+oT9/wIL/nxEMQ2yYPgy3eRjl8c1j8LgY1
oXzC4hVgGHSg+gUjEvRgBMwiYhrJVXBQUx/stbqn/GZAuJR4/EVFKk8+nF1lczAqrF0uBwF8ea89
X1L7g5vpoWxt/95lepx7slUFoeO6/b3+Kr2q3t0G714VV6uggbapzVi5oT+Xm6c0J1amKYDk8JPJ
Y6vlt0mhVAZpBCKXTl+TBPslS3eyfkqCRe/J3XiuQGVaMfQYnkGwhpH32XtfU/E7tmARWejo7YLl
EVlSCmmeZAX6wxWjLoeI163foQ2FJ08KbBoDyzOHzmTmFEv7fcagjc4LN3AVI/MZaojMY4aOOulo
c6vsZQiTp0EpxKuGZVIrRAVW+zBAdJzzkgaT5TKBTW8ZvSQfuUFwI3EtO0N36+mWrMJ8H/nK21rJ
1B9rRXSBWYpnqWMkQrbzjj9KbQUiq05++2Pz2YpyHSljGsD1fWSWAO9uiF/gHDIKykdEsX3wzXyN
/pKnTsPam4LhXZfoD5A53Ocz0MIkkEB8gUrstxlAeBqQ07Upw3gfV9kZUnF/aop+b1r5CsqLnBv2
uJ2DiLSgR89nHiWG1f5xGrDnzL4LElsv04zuIvQZACD6AjfZ3eSxsU/2dKEJPG3awaZDBorXBITQ
9DZnQodrGYiGBk2o96bzngOMFUxc6vzcLJy0zNqYzPRvThecvBskY8GQ7PwkvC0SQCCd5CGdIrEj
Z6KgpZhlx86vXu1xCE555t6E2hzTdiQbpEeShxCVriNy2qDuD5Prc337c0WMuayhK2krwYqq631j
Bf5xmbtym9fNe8kTvrMk53BrGU8xDaMuccOHTEESg0HPKQRM08TJjLManImGkRweCd7f3iMYxb1H
3siRPo+qa5AmryJ96+YItLGbsC6PzdqarZadkGiRizoXpI4wCkEl9hkUiTyCaGKeVtN+jgf3RrbI
r9vMRz0TCeCG1pcpnOhK+d4CevNyRHX9BiuKu0vjV92kj7LwPtc1fqF7cgD8Ik5Isza5192Vyntm
qjJsGxkglmyZeKcNHY6IAduUR5qoLCjCo3AvGlDWCTDRmxgZBNQDOHJhyIFxkBkZomRRwRNSTKAj
g7UtQWXzpmOPceu9KanmOi8/eiq2qDn6kIFo91ZFLhHYoIMbCHXwkmaisHdTMdHmHOh/UWb34Ae7
s6nGuzzyWCumYOLA+l5IDvjT3KJBLfERLP26tPBLDHo+4dc4s79DKS/Mj7KEBUdIzTd82o8gJnmG
ptp58s8g/ombbQzpZ/1Je4jax8T+yS2Bms5/tFU7vVO9MP8NURYW8fwrY0JH2y6cXzKU7rUrUwIa
OrPvEus8cTDcewnvuyPKZxrfe5GBJPEZ9x0bi1FkpczdlKf9FYLgvKUNPaG76mVC+0lENRhLysGx
4/0ACvSAUeLD0uB63NzBgz7RVSjqfdAWeKH7iT1KAeNHY+O+nYvnRLXcMgtQMmLNfzuD+4DQBrCB
Q9BfM3hHbHc/Olr8YlF4Wr02pK/rx0e/KNG7tBkuHyJywjuEgCIuiwejw8dUDR96kc5lKCmxFLny
XliUl6mN5MqQERg+SxgKoftw7UwhyVJIvE3Z/3H86UE0i39jSVef/K5bPdT9/VJ58dEphitvjDgH
FkicuHmg1YgEHnKpD4CeLIKsIqGA6ZRFgFPKQA3CztLQQcJL5JJ2FXfbJLU2tGnMtqLU3ubDz7oF
t2jH6s3J1YPEBJF1JBYtpY72VZb/YGhBSJRoDhhny1PEblB2wzkpPZIeNQuH23T6kgcEzMZNfi/R
/17StNaXv39ySEY6Bwyv1y9Loe7iLpAHPxYAyFw769ZeO93ANhkuBBrOIZWbVwScJXqd0K9l4rtX
KRE47CT7jpDCfVOlVCojGI+kor9mO+by94NTC2BTxIuCb9hSxpaXaNjI3vlTdT1hg6beQUxa2ybA
0zwf/s3QFuZCXLm52PPc7Ctn+S0KmAEE1n3m7WjR/JofsxT5cJHSDA5mBD7rP6lzq/7Ph6yAku0o
ptUdut2L7fmvoDYg3vSExOsVp5FJ4kcWfndqap8WVLfMxOohO0/i6J47o1vbNJxD1osTRno6LQIL
CgeSeVutSZz0iRAlaxZSL8msS+2jI08D53uG27uL0p6SmdbKTCb4OmO8NAAxyMhq0jMoN/qzAXPs
LvDSXRRZLKX5mqirOyanfkgIjs1kZgpZGaMQ1/MUgdjSa1sIpc7XNNIIJ69ToTQeYYiNnOcSD/Jy
5HhoHiLWMY9qZyfdEYVJq2geeSXjTxx2OeKTTHEELtCwJ2nxnZUMaztbfVthd6/SAdOJDEn7HIbn
0B7QeaqZdD6XBRYh1dmZJqYSlN5Bf8Im2jFkOrf2cmOx8ZewDnZxkd1kso1PaUwabNJ8OzJ5oiP1
jQBRUOg279Apt9g1LerUiYV1KN6I4APIlH2U506KY9qXLRVJRVy0ZlcP+1/KcCByxa+ee20/KnST
KbjvJQh9mvqZ3mUdmzwu6recWNAWTxd6xiHY5Ezd93gAU4xS+M270qNspX9vhbezSc01rMjvwMeE
vyqS95ELJ8LiTiEkj2HrjABEojMec/dpnKsWO/rU7lxRttuCJrqe2XbSDidgzwPdL+VbNSoi1Ijo
CvRstuuU0eoypEF98ZLE7nfr3JDvu4Knso/Bx2WxNO5dqqmdlfLYbfviWQT+m00mCPkVMTeY84bE
X28rOV70mNM86+SJOfBbZA9iIwLc42uUHVqk2NUgxZAa5kgIq4Sog2VAqOVZzMkNr65u5L7RqBlZ
TOEQoDQ8WgnyfNsvDp7f/+4RGO/sMTtmMFn2pNhG+xhyny+G5iqK3mznbr4dTsUss73vWN9kXSAq
jXR+XqjwNPmJMTqUF+zz1DhqK7V1qzzls5Qz1yC+9JLNAHzSmpepAv+js4NqIwF+8uMOY0tiD7mt
CO6gqloVQVBqE5i1wpuKp27kdhxSsq9dm42yFyT7JEAQaY1sOW+LfR14QEucBcpHe8YIwFWaiaqu
S5yb6sbzu/fJGZkyNSTXmRXR0tOHDJGBDuu40631nQDvubHn0LmgNKptRexsA20mokUGEKY6x8XV
NjE50tLXR0oe1ELUXIcgN9xINu2WpXUJ/eLYg+hZUdAkb4MFKVOLp0JPhCzn2U0bNL9RGz37KiW1
Zv7DgAzaNrAL1uEHUEmf6OCZM6XeZ73yNWOYbbRf1AcTOjyKFlMQsIHkQgc5ElSV3TvhgDeT+JDt
EJRIUZp856Ydd1ITwu6lx8JFwnJQkum6eBqFLzwMgT837aOWwsc59UkVHetpObZ2fZ+EeJ2yoJsJ
E4ruOGsFJ0EXjkS4IxMxuQ0J2kUBsyKimfZy4+8kYR3kG+gfmM8hsA4g7cR0M1T0iVepK/sH13Qi
qWKXHea8D/fS2ExAKexZcMvDpD59knr2sWbe7ioOwTKof7VkUMyKgkrlkhw0jehRKwhJbc7MpCja
CBshlWgLCiqbmB4Y9HzkKPSOXV77kFLXtZHjLZMAc5aAeA6a6SFJ8i2qIgbr83AN0ORtOpldEkHp
pwla28gOmiYqK1qInBLue5WEh5oGyLlGRtU34UksyXmRoj6OPdnCc4kQhXPSDC/XLQ6TRxHqjOnv
eIygnw6kIxGPSOrXaPzbtkJBXwcM/FXT+IdgybOjsGEQ+yHiC78hm0l5bGvOs82EI2wCZD/LrI4U
7NMU2JeOizllECRL/F454n5qLm0d8na+T/Iy3LarVLh5ALf9h4ruvpcsFVE1uNuY/fhCDNtw6O32
K2J0fVhM8Cp6bT2EjnhKumtNjbYVmUL3Khu9cyY7ONnO9LE6rtN+wDzJJi1irksYNiQ0NtWH58rb
LB7QNqfyDJDw07Bvv9LXgR7YWcu9ItIUs+OaSpbt0CACaBT1W1BNmOcMaSQrBIiw5uliQYGyKKH2
eH0eglx/RNFy0hOsfNc6+8ycKDk4aFOfsuf8F3tnshy3kmXbXynL8UM9uMPRDXJQ0TfsJVISJzBS
lND3Pb6+FqjMFDPsBvlKb1qDe42kyEAEAHe4n7P32i6KfJQpes4TtMp2Hlf+CvwteQaOTc6TMa36
Kf8ZE1rJej+5o3TRM4zY++EKJQyo2RuKNAvV3biOugZ4XS2BsxaUOQJzPTneRZJSRMQ+lZMovEOQ
tcOgibU0vm7KAGUffMBuLBkGfoVoNcdf0EcTWQwgUBD09St3YB7PG/HNDMm/yB21dnjhhtrevm7t
T1j7r9qBR6FOqvhi0keU1aoHsc1ziD9Aj9jESzsMLmQ/fYLIskUSZawi/UuPGnkJeFNfkgO3Ls2Y
5nUpo4u+jViqFAVV3UF79khThCpEL56KzR0lS95VmR4DzvladeX3tjB3bYsK1JDiRhp4kD2fB26F
1AnAihZtzZoqt4ucuI3lS1H6j0gToA/2gIchMkGHYOU8bDEss5K0FCIt1m2oeDx/RZnhoh3AG1TD
9ELkKE4Cl+TkjJzwKysfL0v5ZYwcb2WBMjCcqygk2YZ0s4EgZeNlvmRkuzPHJmys4APgGW/CO8s1
91IqgP0FD/fQQGkUJwjNkdWi7X2o0FCDf03XkU8edtQUly3pm0vTrvTVdgxhHvpilDs2LFBgHwlB
I+CVW3SZIFwdgyq8ShzupAIcJPYLdS9UXQFMmsRhMNIveTbnd1Wgk/xYwUodomM8JNd+brzINuVz
lONLYnHeYgdsqnQdNpGif5oaeyuK0dm0yD4VMuo4QdyNOfOp0VW+zSfqZGbpOBtEfPHCsikV1+Ws
FglQoU4w13JwOB37uaCwhg2mIkVTAi+048P4d3puOur2xkYS+rFsEFeKXJtwRLvVNqr0577rbRSd
GgIQbbxOy3LYxpzRpUThzQaa+bpzQ2ebhdegqdLL3nZJGcYAiomzQtC2jVvoaclAWh0qy02aJxlZ
C4jQyu4g5wX/6/88c/zntyMFTCTXewodJD/l09OUDrgGAvHMZY+um1AQYz+wdB+nFmSyBNvP+pEd
PyXCRCsAKLU/MsHwU4P9ZGoe6dyxt8sZVks0fugteKg4bCmQ3GxAv5H2mM2eOFK0GxLjYX2xK6NC
alXmbkr8V0sN0XfsECgqS3KMe7QEVoAgJdJuGqsnbSV7ocR8bccG8vFePVZ6dZkrCOvkVxcrb/Tg
EjzVkgKf7hEnp1pIYy16GKfR1nk3BgvRy7uy0L500nJRQ2gzNrO6GAGQLfQ0YDIe2oOFFGcyI23d
8bCEDujvSZAIVwm+JO7ty9okcrwwjFVgpqRDaYJENhqhOD7KubjypJXiBsLIZTCo76Iav4XudD+Y
vrdRUXIROXi3wleUmGTUdWp+SnmoiTVh7Sh5gVvhISC9yFvD67UuyhadhqQ6NDXjHhJegDUaQ3hY
yn2ug08hwWzJ0+dhslmBCZr3TrwHPwNsqw1rTCDlLeSwnw16yh3A8fuaJHqhyfhz6z5lRGyCAkGo
E1N0p3NvgWlHqk0h/CEgAQKgGelEDKqDLQ+OjVcGSiCx8XFxkVr1RgaDtlHfbYUUs2w1wn6Nz5pH
uSkl/QCIBujmoFjRZKc/loF/12tW+lbQAJnsAY1V4OIW1KMWvTlQodCKjYSa7Gft3lXskFJ4IdFM
mMMSg4K/cG8HZO7rxu/oq1BeD1qUh05quFtQJ+zVMHNPE+ajPrsjrXFe9dNywsY6oPW0Sfow7WPU
jfYqk3DzTJi+OLLDZBUwXyw1VdwEVREf/MrdUCxLroK63JmztDWoyE+TGAPyrt3JGRdmZ/6XpsHB
2tIf21hd/6VQ7UukP2UGMzweM4dn7W2QE1Rjxre+PnvgEyb0tHgcycc7VprxLUwb/VB3vUkoxBiT
SEKsHZpJlknZZdTJeJ1RK+7HgUflqyrsrtb6do/p4sInHoPVao1GQDX+kYe6f9SMLGVlJ+xFNVr2
YcCYJOqoPcDMv41FVm9T3TqOjt8xZnWyFNJkJXRclISHbEtrpLuIsyhMr0uabYtqKMNDACQ+dLzP
RlSa274rGM3j6G/9DOtNotk2wXFwaiNCxxaMIISYfbiPTfPOMGusVQUb8nZAixx2/bw9HL7yPL6P
PHGbSgSPk3/oUeaw/g1xcRrFBbYQc33hS5vs1DbcqFG7yYxHU0uTfWm73O/swso8oKoszfsqo0Dj
Jk64UiiblhBnmGpZgMwjHGMgDBZHYjYXmDIGLEmQ2WASOrPgorVeAHjdx67K0YV5i9TsjdvaX3oh
3axQ9nBn/GcdTVMfwSD2y/4LAHTaIE6ypgeoLY0eCndZ9HujKb6gjfqZdl62r7xPRPJ5ywbsm/Bq
jRgH9tCuATYf95x76QUL3Za3aJWxFSmMv/pAUU1v4ZmD20vX4bpOR/IvY0pp1Ry6zvqLHnq47aW2
sOuy2HShRcS5x8xQFmTfGCNV0hEbZWaIfeRQIPAHY2f6DU/usb9sC+tKcv1oJZJymueshMwOrVnm
kkigD3T6zDE8xBlepXSIrkGnsSNr4Jv65A0OFrHSxhSv6BEbMBwowiSZxKPOHJNGiAYzRWa9N0u1
HJabegaW0hy+j7NHtPfmHjg9yTCPaYwWKGc0P3ixFZQLvFErfLLVkqwkyGsmfpaUurKAqlQS7+JV
1eOQmuUuhGSTgRrftPF4343y6+iFh9T2SX0uXGLmyxYeQJkclUouG4JFjzB98FYgUhQjLc4G+9QC
e+A3DHO7JAf4mHfuJYYWf5MzXJawqFY6iUD4ebS1JootSwzI2khnWGriMIjmYPraNheTtY1oMLLu
ZG2VuKi7Bp8NGD7TziI5JeunET6X+0RNkvsdz3c5OF8QgFpgOWgNBsZFWBBCk9J0I9O4CbmFgNC+
aF5dIjOldGMydZayewTUdReNcp3l2ZUn2CZQh7qK9R0RN+SJZEwbOKFpWkSXIrYuazlmOyWGnZfR
hmhNvEHwVS+BNcGkDgxS3DJCHLB0UsJKkfHuSENMVspsIsY561ONDrrW8UUTVGs8TT7TscDFyb2o
NWjT1aRTGY7QcsnxqvRoFA6EAa2JMkUWKS5sFG3rWlrPdVVVWxI6ysBrD634hEMeY8nkHWrBLiYO
UWRpbniRlmQSxkG1kk6wD1vnbmwbxm4Y3IyYCJlVM2wUDAY1wPpITB68ECW3EdWOeS/Gg9ArHti5
GUsHwuzadq9G+paL3uefVFuKTafl3H6gsRKNUIGRclcvfkhMd0xqC/zH0K3MLgXx5a6QduC4iLph
TecNYUDbDquc6j7NOntczd3FsasujAA4jps7N3oKp6XGp4u2HhelQN0divA2q+vH2E0AbxFSnZfe
UbdbfeORioQsukD17tZrUPobJ/cQTaBm3lEsvy/E5G7A7oz7HqREeu1m3otJqZIyAkL8KMg+EcBH
om8xAb/PxmuHm22t6elXa/rkDaKmaf5jioJHEJMEN+vwXwt2Snoa0x321W3l2DkcmxmjoFa9DEDR
e9jSLbxKVk25yA489g7oQQKdGKAJltKqHIMnUwKdqIyJ+Dmy2idIXGPrXMAMeomK8qHR1C7J9HHf
sYArO3+LZBSrQIMbOVCAa3vnAfgzxlkpBNKL2SdNTC+IZ3Ef2/0eCFd29PLPY5iURzVlt3Uj8ByQ
2r7wmmvpoMD10ACt5Ejlsuzu6B4/eDb5R1U0ssMGdxFXCkhOauD9YO8wD6nPaVoJ7HH+F5ZQwyVY
S4YRrKIh+i6rAfUkGcOEAaXGtVLextsaPFVYFeruhtCbByO24q2rlyzqi5FHRtR2z2whyhVUpRGh
P8ApgTadSTY16HTHelTT/s139RSuas9Wy7SpvHUqgH4ivtniDaG94yY0wlDlwu8ZN+CNq51W48Vy
sSdJHb4lxckQ+YJ322SEqkvLpOC5F01ZHD1vfvSW0Sqwmmdbc25BhF7UKL52IqyB/dFqpGxy7C1r
2keKHK1pvO5Ff0emwGFK4b2S9qNvFfkPZphcOU20JPJD20lWhOzzrHRl4UwcKzyGZVUnO18rFvnU
dLuyIfYibpmgY4W/mykgQJrvVkfEpIeItTEWEnPbsUAkSIJDyejSb2yPKoQB1roF5vSKu24I8UMH
ObCn5cFiwDVDCGlVmDonfVqyn9YIVKrNDZvbZVDKAlvJjwLu0SqpQ2xxKv/pyrBD9MMII0d1H5hU
PtOSx65Z05BxcJos5TO9yc+ers22CBqMtoK+WfPG5OQBAge2TYgOhrWR8HpIVzm69YXbrBxu21+v
osf9uMCGQGU0ZXXvZyYRj9aAf0TnvPvXGVSRPTtP1O7YXrHrc5qBjaW2S0FPCQYr7Sfk1maZfhVe
KfClWFivQ7XvuulTWFCGLy3v2VV4ltqyRVyGorUOdA+3Fiwg1dHiz4TTgNBwEN4ZI9sbqpZrPWFN
4MK0wUzi8TT00aHrrXUEljVLar/RONB3tsVTwA6ngmSjS6qs6N30/rpynes2gs8joND2dp/fyHHi
TqeOBfaM3JdVNREF2HoG6xae02sw4GtPm6PGpmuAFMuyphuF8fOLQ8eV72rm7QYFu6tth8I0MTwG
VxQhqXeVUPOKgvUb6AJafSzust6D5hCqXZab9G1e+BzRUmoYCmPXC5bDk19e9pTpWLSq5FZRC8my
rNv2eU95XcOR3ogCH1WOjtwoCzxOk8XmlW4EYXsr8reGiyh2bzRUI1ncPo+jR+hMbSFEJUPFSsbb
NACxRfseXysp7VXibXoIOocobO6tpPpMi68ASU9FhkcfwcVh/GWkkVRQUAlM6PNtLFjFlg5LvfiF
LRT3QBkiY0I5uah8tBSDE5b4UnnIJxka81FBs2AlXPS0ffSdPtsyJRqa3UAGm1tp+bZpRnzuBgwk
mtbbruah1utIXPBnEnTjJwTGjz473CZB4WX0tEhKgGVLvZO70AlxjNflFYZq6oPAhovKPKaTbhL6
kFyXfqXP90JzjNN2F+hxdJBgf3hjZspiVFXbicofaFK1zwyW9TnoKVGjEGqYWXWdmVjp+BMnYHWi
tdXBdFm/RoRCFWFEO4H6IfcTpZNAR39rNvjmFNXr2fofBwTGTTYL8sqIKYvU3pGgHpgo3o10IWG4
7o+sdl0YHvp3Nm3HTJ8ualv8SInYXPqVd3Bciz/zNSJoh/o6ARO/8pU1LPokyddAEKH5lQ86cGzi
rim31V7z2FfyJRc3TJaI6kg+c75jhz1OOBBNEqx3BQJ9aSNjzL1tnUlEENqAX9kll6dUI2ISCJ3L
ZEIfU+57oooXbWd8RXb2U3gZW8SRQq9BYo5W0+SIvXXlNrjLCtJqaRRWAeKaCVcFCRo1feRywDtA
S6REfrNsQABt4skwWIejiUIYuija9NF24mjvmWSFRtgboM73xTGnHEpyO0xREggm2x/oMQseKvQD
RDIzTf2rwmjqgxtXPyOu3yKoxmRR1l61DIlGqi0eB27/Oah7ZHhZMmzKpPuGbpHep7gOB63cGjCS
sBfWS4pAKDcl3QRJOSjGmbyxJKWwSdxrzWNow13QJ5QDpPwSNjqNa00Oz11qr608jqit+fjWf2qh
3S0U9XoaFIRHK8rRQUF3RzvG6K2Wqe8Yl9Kcd1WZupA5Ty+V8DQ1CyL+4uoOKj5eupoTqOc0fyhT
Lpss/dSPxCO7G9dgO1Sa1WHw84r1Yf+Pr4hVe/vt71/5/Xsnv/L6D/8Pv3fyZ6+HfP2ZlntIGP+/
X+b1BX691tlD/f4Qvw83W9ZpQX98Lv7yHZ8c6vfLEPOpktHZY3ekBqnlHW1rU9FgDh0jO/gJ3UqE
VEqUG3BCm2n+d12k2UFlyVxVn7+XPXIlsgn5aUdsFzLB+Utq8SNEv/kXfv3u6U+x0KGtnX818LHF
8oT65/e/Xsrskurr7x/OMVHAYpL9a2u9N5EIvH5V+YSC0Uak3376fQT/YPrVin8VlVLm5fvXLzUE
Tf/4q9fvR2tuEpy+wOv3xb9e+vXb119//UpGzj9f/tfL/f6nXy/3+/vff/n7jf/+2etXv/436e3a
8ftn4YTFAThcpdNLtvJDRHxPtvMLvhRWiaj49acNrMx/fP/mn15/Si85IjKqrw8DuVJbS2vyI4L5
b8iWv/qhhjG3t7uDR9WIJNx9ME5chvl/jYqBGs5fuaZzACZCx9yJ2Vu4HZZ48icQGYKXsHqMz4W6
0DznKe9ZV8XtOBCssTMqaHBR8RPNEo9BGgZMsTiFx4xyeu7RmO7QFWhW/TJOBhXumU9cpqQI0yXK
iG4g6DpLspepnT6hTjyiMQKiV9FrpzUykq+X9zCm8Jpi5HrG6KQvymbZ+47ELZTc+lBeORyaD0PS
woN3FhYtRiV27SvSudfKBl0Q1jj/Eu8KR7FA/L9wgqxZlKVS7CKv08x+hOSwSqosv66S5JED3rgD
EdVaY8RoUxByBdEGYIt+T2kI8k8Eq0tftXNZnrg6VoRlnM1NzQIyKiLl0ZPXAXruwRTmphr8O8Rc
Bg238FskpmqVZ/1rLFu3Kro1iMf7jMwIWmM9ipAxxOdb45tV5qU+ITccpoiMdI8+eF4P+tIQ44/U
rMnKjTEfWQaFkMjXPveJve3SuvnmOQ0rjZR1q9/b98G8rCURsGIh3Bjkl8nhpSZK74jcMdiVgqSW
1tuPWIzwAqc/kRjni7btMXizivTa4jIYcQAhohbL3iMa1PVAitRTD1pqTiLHNMAG6wC9aoAziHG5
bBHNFyOeXpPk9CUC9+xb6mp3eiXIy0JcucnsAUNU1fZk+cZyAfc/31gIKFClaGt6Ld+g+abfgvLe
rDzxiVYF/yWYnmPYDzQ8F5SynuNWIpY2Q2OFhn+iz6mM53EIvLXRzxu3SlsHyr5yO/IQSeegKCPK
lS4TVLqlslfkqfiPXt1xc2MBtzSTh26KZtbQ1dcmxfbr2eElZeh7B5JX4U6gCFV0OXYSQkOd8pA+
sGsQR2EWX0NFlk1XEyQZjzeysZHEFJMimTCL9yQ+EqtJBa7AZSgDL73wgyQDrb2NAprAKHQoIPTs
rHuLejLUs08xyQ9r18gRlWW06wd3Vj2ld6bSfk7EU6w0YB9LFhMenEt5OybeTWhv6woBA/uv50xQ
pAZFPSwqQM8pTLsbPVScUuqYnd4jTsfB2FCdZ+WXDjeIBsA6PdhhAluxZrkRDbWGkWaGNDYbRIaV
hTO0bH8OWXWRaNmtawTJKo66e1V9MeIwWrmsyvWkzjcqoV2cqr2eVyidEODNaI1ZGaRqerLpjvTx
pwxn7DIXQ0JmPX0ruvL08InfdFJIOErRuGnEEc91toiN8DN6CSr2BoVwr46fCwFfPEXbNZM74tL8
qsnZhxRKQS0gx3CQizvuaXL2OlqA5k5vQIRNyjroVYFIXXKltQEjcCZWxN5b+xqMgMlfQr/MMB+j
7nLuQ8fZxuZlJlyWdKJDftKFP3p6P/DN2YdPqYuYBNdiObC1a+h5CZHyngebDnGXkpuL7JqEPj09
YiLb1TMf349ArQ22suRKBaBpY1yv0+u3NZf2ajTs6cJrJ9KKJ8xByrJQ+M1fvv6vouwMEOHNj1//
qGFOzGNBUIqYdce/fjb/kTZVOyT53qFMq3zaCtWC1iz7/etvWGzmapb3F2OBXUjCZ/AG7StwH/Qv
sj3WuoFxnyQ5TbQX3ZTeOpCfd7U0Lv1a7anYMFP6gb6Cxzt5mYsODlhlMkCBxfgHmSTEFXgVd87R
yLAjTTklSiqGdJjdGOCFlBzN2qdF1a9w4Tyi2blFfh1utVkjaQSVcUxSEKxGiShCYLVtnQSfinvo
KHavizC+kb0iS5jNMItqaDyBi7Yr+FSMOhdW2nOwoYJCxzodhaVlc18NAyvj3j/EfvgItsyb/e7f
WwvmvQ+mj80seiYGOAgn0lsnH9EWUfYCpYmklKzZECJG+gtsL/gHsHSLuLK2FBAGsnnFDfEJA4AT
dVuix13Bd0D7CM6ZUbMvLesHeT073crRnJQTmZpm9bWUKbo7q9nxoiSYGybyQ5e9ygP+b7ny4/SS
c/DYdvZn3s/GN8wfUpBEbWeXZqf6dRuCMSK2OB2TXRnxBoVyV26RXJsTIdPEvSOHz+HhBARsu9Ml
xCDj0LWfnRIKmwXViLQu9FZ9sR7z5l6vUwQQyI6DXqyFQtSrvKNRTRoW+Eu3pbZhVpJygAa9NKQo
yHq/qVP8U4F7Zc8hKbQoMQMZd33Z1WtdgRd0Wk6iCpJbj67fEoq3v7JbS+IIJ2PBI2coa6gBtEYO
xtKhQBJ2wJrRCLPzcA1Qe/FP6zAZCHhyQytxR6HvbNikNAZpEVrg3ZU++pzBSi8683NlO8+uxzI1
MYO9TXVkVAj+dYO3QvQEamH/QrTtnpHzs8+h27R9/F2XYjNDARu9/p5brQ85v32I0upWZfqFk3hP
SEPhVhWo5HTPuWBjtGTLjASRPOFl2kXU96pu3/n5bePH3bp05QPSqXxleenX0eIWkSwV19X4WSQW
duT6Ejb+55x1QWuRqBU8omA4VLgAF4FNTrffASNFgPnYpOlxCJOQ21Z4R6sarprGckmssL/0YcKu
0awd1khzVYpsh7B5qvrs3hjDvW2YP7M0eqJpaWyTpjqONRc3EtbRsoG+Vl+thAK9pkOMgUibTu0D
sMHuQP6kscj0+qXRdolFSLfmshTuG0jw5F4d/bCE4SKzHFH51o7hKXbO4xh/SqikLIyu3E8ZlObe
Kfa2AE1JJVAty8G+dAbuaUG5Yj1RHll5WaaWqoh+DCWoLaF8aLwBpjRsN2jQCCO1AzbJAIBYe7Vq
NYXYtLzyC9OV3Aed061Q0C29wLkfA6fftK36pClxoQV36GnBlcABoTuGdL2I9rREkMsFzsCWnwrW
KB02LGk5ezuuWoggm65VlypRmPDMAyBO5P7OWG1nx5ahcG5n1j7uCdcipIfsWbK1ENS1sHE3RXtL
el1P4gerCricnSK6CJ81uas9ulujC1dpb9+xc4BPJy5rfwywnmdrPiR0BGgMS8txfrYCi4vHZc/C
SO4C0n7IHoNd7l6QKU7+beRRq05p/hDOR++28m80+INZArVWaEQY6dq8RDIRFVU6VKfa7A/j9J2E
w+WE/hPsB7jINsjDhSvggwRhsaoLFpWstWk1riMSIBZa1t7pkqyOkSdLh5/BQcIYVIKzoSRzrUXG
qvtFad4P0/N8RmfxMOUtLeO2+GnE1WU6zahkFp9TgY0wHahJ1/Yd+Q20XgyxdXERrK36pw9JSKfv
Qjei61bRIC4RMsIPsYttQPef1T1xYTbMr4Z9hBGGF6rJw3VuZ9/rjlxlED5rnCVXI1Gr64pMSH88
xEOKhJraPwEJNQEtEt+u6eOWrIVTrqMqv3CVu23d1+7YRWCxnPZVCPPSYRZQ/uVQ68gqmifF4x6G
ZLOlvczaH1AS+NPy0Bn0YqFDbpk0gA/WFOizgARCA7lz4Q1Q7dNbnt4F4kESwwXzjY4djdjE3GL5
xpo7XPV1+bNrcdq45gwGZVXQAoFaApIAQe4h9K4xy8MlQxKUD58nQflc5sWXfkIkM7YPta++MZ26
y65iyvHjo0AuR9XVcxhCOSFZjjHR73/g418VEeieYQxeHNw2M0Fnk+GQ02aQupZrP9vEKa4rI9il
urqZOvndplGxHILvoZSPU4cyiXYyE0RFIbjx3X2VIJ+kJ3gQJRmQqVlo28yu7/JJewLhSJNx5hUw
vfIIB7HNmU1D69YvIJ1NPk1czBzrsEUfGVrxKlSo3DPvR9UP8cYoaSHpjRA0DZ+KHr+vZg+U7ryU
Qk/mskfKLrgMyeZv//F//5XS+r+BsjmIx2q8++GHefY2ncrUSZPiRJ0JlP2vjEfC9yb8/m+RVq9/
9CvSSjiky/7KsNJev4Z7/JpaZen/ybbUlK5lSNNyDJOkqX+mVjnunHbl6rpDHrMN6k/9T1KrCM16
E1mFC1nRcpHGHKb1NiuW2ccq+8hot518yF1QVeo+T/Ajko6ojxdvPvU/7o7/yFoIFGHW1H//27/H
Yv0+Bifr7TEGGDS0NTkGiWx+9N0ob0v8Xen4KR/vnHbrJ1/fP47g7P3lh5mDcb8/3YW4H//+N/F/
VFRnRdirlkcQ5fNOW70K8CRZWnLT2qwAp0Vv3M2rmfcPqM4cb/75m+NVha63g+R4mf4pqiG20Td6
/5XPXRbSz96+cpRLDBA8d7ZeN6s2r4b2h8/5a9dG/PL+Ef49LPj3RSGr+O0RgrGzuggB1lbY2xAp
d+wiOvV+TQi/7vO/uOLnTsxJABrCyMrWC158xObInQvUWf7Kzvsfv/R87d+ccwCgdB0lZ6Zv3eAJ
U5z6Alqp/eDVSWP+qzvIOTnvHdbOeJRhvR08GIH7DAhAyD4N0FAhodyEc7cx6qxC/zxGVjmt6t7y
vfjwR5fEPhknuF30zMW/vaVJxgKvG7rNUE3f/WnKt+8f4cx1sU8GiOEQdhEm1rjDOZLvyyLzDkTd
G5/ef3U5X95faeP7l7//7V/3lDNPAG+uDcazjPhiLnsbfA3kUa/wmD253bbCU17cVKSNddPMbbxC
vZ5Gz061Q/jpaAgKjoZFrtAnS+Qs9j/4sGfG0Jy4/fbd1NbUS8Pi3dRgXwziVlv7YUYATPsGjcf7
H/ncMeafv/nEQKHYL7VFyQxAV8oP8SgOJGLcoTTUvtaawjBVU4f7YFY4c/mckxuk00s96RNCxexu
/GoIoBYkizofvPiZCcE5uTeipiWSqG3KrT5OMx6+vabaRUUC2fGfzQrO/LHenCxH8zrT8IxyW5c1
Tc3WfPQmZa/fvxLzOfire+9kPlMgMFvKzNUWc1dxq3ty2ma+bn8WssqMnUF73bt6/0jnrsLJ5BY6
pZFFntVstYr1wlysg2CVawk+t/cPcO6mOpni4oz6EK6Vdmt2gbdtbd2mdcu60fcRWfYGCFsIjcMH
5+3MwezTMUukCvWeokKGTsUoJCHwqm8a/cqFmL6Pfduj6jE62/c/2Znp1T4ZkrhWsQHTjd1Og/3c
D6O6aKWF7sAgYMloDGephtJ+yFNCd/7sgCfjsxvphNYp4xMHxiyPwdPi13c0TxpvJ+vYLkBSKHC1
giqXuDdK1x1ZxP1rqfcXj8B52PzF/WidfFSLkBi0YZq1y/XUBzqhBcdyZFNWD7b7/P4hzp3Nk/GU
jFYlpazwVATD+BBFmie1vTlZuhXtR6RHLfRCgpHuJ6sBmYKBOkvL3fuHPjPa7JPnZBM0Rk9U5Lgj
yaIcwEgDzN5RhnWSh2TKev8rWGMhb94/2JkBZ58M7dAns7qRkUW2MpwotjFOexWaJsbfP3v9kwE9
EZ3dyK5TuxKvg9jjtk+CT7x/p8//8AgnI1qEMFFIkMHGZuj697A3cCqkcUE4wR99AutkENesFcJa
h6oRUaTdScmWUkZGfXz/1c9MEdbJIDLtibytkkwgvYauNQk6UJOfJ18CqDUQNrtn0M2YMd4/mDh3
tJOHHG7NIW6EW+z5RBl8oMFo3H7T5CQn3PoW0nGUySg+J2NhRH3fonRBwxM9AiT1FCGGztjmFx09
1TRdpHXgpEQtoT+t955l09qjYi5wl0d+PsVPokcS+8FT4dx4n3/+5uE2aYNf1JVf72MtjiwqPiro
kx+Ix0Z8/lbVeFX5wRk6d6STYS9UpLsyaId9apLMSANpWHV+1KyVCj5aBp8ZcdbJ8FbgHrHp1sO+
Nl0fObVOrCFSpg/u1nMfQJ6cqiaZAHxWlNgMpNcErlLOQ5a8KjBq/OEhToZ03hA6D+l12OP4fzRT
xK35CPMT2kj9wRHOnaKTIa2XtWuOBnXC3MGATcqt3FRuV3wwv545RfO+/+3dBGyMfLFwavdpSPrj
k6ZoFHo4ghzEgUixaHm8P9rOfArz5Ckl8CfkxtiNe+UUFWgvsy4pO09a/9HNeu4AJ3MHez/TQMgC
jMmOQ5p3oWWT2EoxmqiG9fuf4dy5OpkwHGXRZusjroQ35UeudfEczGbTNLe9u/cPce5TzId+M7jJ
sWLdwHy9t4rGkWsN8fxwcHLowR/cTeLch5iP/OYIU9ZpWl4SOkh2bmWAdyrs0P/hYGSkbp9DctWN
VZWbcfM8Wd5UPSVlaek4A4PCmL5g1IcBZU9eGT4OZpAW6SXiVwEzLGvi4npAczZt3j8TZx78pvHv
7xOBbhO4hav22pQV+Tapu8rDb1IFfnkHkNU1aKsX0BY/mFXPHe5kqlBumwayCeWe8nzSrelVEphc
ASHvD1kzlPo91XLzo+fcuWtwMmnYWTDEUPQ1WDRQjEF1+uzt4WZlkYUzXoWYqB7/7CyeTB4Bltqk
nYxoX0pBPXzFf6lzk/ogLmpCrpzRuMfCEwOjev94Zz6ZOplOqq7GadpWyZ6XnidakBhy1bm6ao7c
bb3+wV187jAns4lRV5CYLbvdx12A/LTGGiCXdm/RrqX2rI3rP/s0J3OKgbAqcBrL22NjLADK5bVp
uWDhIwLf8crmvvpg4SnO3H5q/vmbUSkwyjEEC5eCPvKFKAg2UYR0PHOvy6DdEAB+aLQEVL4/n9ID
vw5fp3GRKDTffIvs3zG9bZX8oDx0bmWk5tP+5t2oNtCcsdPdnV7nL4bFzswON5YJZENvb5MUVF6e
/sTLdltkdHerHA4LjIf9gIJJeAiL4T6no/aVPOen9y/EmWlRnUxaZKMwYigq7+ik3hNRW6zTEeTf
+y9+bkpUJ1MNa2azyfUw2SciZEtKjL1K6I7j1iA7ehFpYel2K3IgRHTlTn07fgb3Eg6byFBudFvw
TEA5olLP/KrrFaXUgw2NHOYy2j1vvBQ5m6cP6ttino3+Yq+nTmapIXNtM2X07qQ2IhYXVL+ItFv6
Y343Bt1Vbk+7tpIbJZJnX+Q0tzrg+E7TfXCmzl2Gk3mLRiUZW9jvob1U/YuOiVOuSFKo1Qezx7lR
cDJbUe6MjBGnHvyWYNqVvjsdg6APd8KaS+tt434wrs98DuN0lmpL8BIS0B9qhOYJuy8MJZXU4s+e
JcbJ7OTGmpN6eRLvU0GfDsa4PdUOSm+bSZdecg2lchmllkyaP7suxsk8FSPsE5lMxL7wZg/3aM/2
FfJw0uqDC3NmvjVOpielxViAJiPd90GqiyV3tzNt2j6bDWJeiRbr8v2heO44JxOPqUWBNLqo3Fu5
RRM/TXwoGgWsuHBlxsIa//B8zffFm/ktdSKhlbXNvqAz1a3yyU/2Sab8YDI/d3edTCedVSUWJcJq
X0UBai8vIAuwFh7G8vdP0rnXP5kE/FyG46AD+nTGLNsK6785O7PdtnktCj+RAFIcJN16yGCnidsm
afvfCB0lUqTm+enPcq9SnsgCfFUgQEVz2pzW/hZ8VQCXjMESuO77ziyHkBZJeZWp72F0gOQdFXdU
fgKO1Xgr68tSBZxpPsDmugbZqr6PaohakNSQ5c1NDo3gvLtcg4Vh5DvzG0fgQktEKgjMxhRIEeA6
DNJhAGhkzXWN5DtznKm29lpN4/uhTOlzJbj5OSPL/uZyBRZayHcmdJXqxCidtvd4VRCvOirLXwjj
5NPlry89X/rOdBaRD7VVFoFNU+FiRVRSnyz2u8ihTOIJolIsGGY4O60A+JQmkPL1kAJ3oNBdLn+p
ds4sL710JDpqY9yUiO53mGuSnTyRqGYliix9//z3N9Ob+BXkOaIP7iuFjKIN9G/t9wDklJXOObfS
O4uw78xvSP1DJByBrNh3Gr6IWQecKoNvbSmzl7Ao1y4Lz4P1vWL8f2uR1RC0jMByA4hvOdLQYyBv
ul8hQa4QdPoiPCtsBEXu2WChx4VHHjD0eaN7bL4ud9PSD3DigEkCJCF18M4tpAR4dqNAe0DCWuYT
KNg6hdQtpE42nlc+AZ8czi/gz8KXHPnrbXF/+RcsdaQTKAohBtMILwJDswya+3wAWeXTBDTm2mn4
PJ/eaWPqBIrGZqMahjS+pzFy2wPk4u1EpL1tzzowxwIotSwULtcNe+qEjBKApsmUkN7DwUuB4EiB
ns383eWmOn/kvZo4EaPt+zPBt4nvuSUajnA1YLwFOFDT1DQPbVRD1wT0oDHRmiRhIcb+Pcm8mWTT
BHrrPOr0UBm4p/7EzWie7/CGp7PThORNvnIlvDAE/u7Z3xQjR2xtgJxKDyXYaSHs2b0KZOZhpCvt
tlSNc7lvvp9DANcwmGkdaAklOX5/eMtNqaECy+vby12zVAUnXswt0qd8rpMDtUEGZ1dsCOrbEmdi
slLAQh2IM1Fp4FeWEWkPtsJGdrIQdEZZ8DJQJJleVQXiTMTcdDqJUt8CpxrW/c6C2jbseQlY0koB
C1X4e+B50w3p7OWctiaC1bMPqnvUNv7HUZQWcmKvIl+uqgV12kmHfev1Uz/ex6FRhw7j9pOAZcXK
rn+pm502SlloZ9zmVPdxppPnuebQdA8Deb782xcaiDiRSiC9MxK2HO+Nn8K3Ys6QgAVbJaTPlrGu
f1wuZGFlI06E8mG9ghOwUoc5yg55IpCBCgxcGxY/Ki86XS5jqSJOoELKgU4qZMAdciVDficE8qAe
CvCGthDy2G/XFeJscCLcRhADLNbBihyWULqAkwr2l0AnRr3QK4UsdDg51/DNmPVAjGyMsDWk5xKE
Qzj2RuZLnovKW7uZWGqrc8n/lsCzjmLaFTABRrqBV9Q/RMqnXwx0uStr4UQn36t1hZCkD0WGNH2w
HhkY1CrS9rrNPvH/rQOAPa0PGVNyQJ6XieFMUgrvGLS4at1d7uv3u8GPnJkB0Tmrmk5nB2Rmksch
j3AT2Auzv/z196cEeH7//nwzBbqAQwkyUMP5kw/Plg2b8awHz60nwtlKFf7u6/9/9UZO07+lwIGA
kHwYh/soVHNw6nKhDdwSs3TKP8QFGWFSCEFwZT/DP0TAp8sS0Cvv4V2CG+MNuCxDchd7lvsf8C7Y
mnsNDrr8GYYynTcEJ8PAu4F1kOw+ITVOye9eVRLvecQjZS1hEjpO5CkHDar90idq5E+ljjPo0KE8
5hb0Hj1/9IkX0Bcq8WZz1RYdb0z/VjiCGyBoSnBOAZKPb/MOV/tgn9GVTnt/3viuICvAZlhMpckO
yLFNnvGzQ3UHQw8KB/pB9K+XR8bSuHNijPXwEtE2qr8HfgyIVTL1FbuDjA5I7MsFLNz2+dG5em+m
f66RutVrzMRoqGgcIfstsPAbR5aP9p/90abstzfD7IHBuHA2/Z/eo6Q/zU2ELBlYILU0vUfGwdCd
bU3ayl8JGAuNCzXwP78Kpj55lMBI/RDC1Hxbdk26LTIAcocJWv7LNV9qWicmlZWK8Ewx6UMCGlWW
JgZneCj5rvu4E5A80XUaTjrZgeT1cA+cWQGEZVpdtbz5kbPHCHhtCOlL6BBxnw/XGOFD17kPxiKu
ODJCkBO0dope6gdnvzFTPwaPBDbceMP1zSc47gzeV6TCNfoET5B2yla2ZgudETqxCTmHDTMggh38
qJw/9BbUfQiZrFn5/EI1XKkhaw3InFWaHUYL317Iwvv+j2dE+V/cG/hMXtXnruQQ+Yial1ZmB2DE
LHIAw4oiYx6Oyc/Xfd+ZE5Az1hxuHSVQCAV0koDIiWegitZ07Utt5MwHViBpppRDfhhj/HNbsxE8
zhoshhjJpPXIr5t2oTMzWFwDMjKCOxD2eMnYgaVpkyewAcxwf7mZ/PPYfGedC53ZkWVoH7yXNAcI
1rxB4+64JeYrRNxRmj7IMDLVB48VoCXuTAUDrQqZv03iP8HlOSmfAgaaEcyZ+Th/rkWt6I2sp5z/
qWd4uvyK8hHfhv8q5Du/wQxqTXroMhzoXuHBqmt6S5VH06s2Nb6rSuPAlYPxzaP7CLwMuxWizdJb
OPWFyXVd4SrRPF/j5ict+oNpE2gNxqj0u5t00CpZmXZLs9qJHv4ME2BdTiUs78BWPUPubHVoTUDW
VviFMevKPUfkFU90ts0BNKYG6Z95LpEabiY/UAPsaAtsnK+riqv1RIYhtAKyiO/xpAKXs1JHnyZO
pqfLY3apHk74g/+NANYOiYiWq/zZ8KA+X44G2YkKNtPr4pMryLdjhMdrKZCoZXl0w0NObyp4zny9
XIWFvnbF+DV4i3FV+uE98WfzXXYQGYDXcQabXfd9J/pFMDWLUojSDqEkBeDpfOq2fIrUdWp0P3Ci
BmCvSkQ2Du9x+aOPQcXT/wJJzZfrfr0zE/pUV4Drc4ldM5AIOPokqt9IVbf97qoCXM2kd7agILOH
uTxVc7Ol41B+IRRaqJXvL4xQVwAcw8JXjEjhO6ggpz9MlvSvUKYPv3xPBL8vV2GpCGcSKAh7wtww
aGHAIntWOJK8UtKpJ8rbtZyOhUEqne20lkyMekinAzMlQT4wvJDyLU57/cfLVVj6/rlqbzbTeuRD
M+TzfKh9OsO1ppvawwRvyHIlCi010bncN99PfA5P1rmBpTlIpvwhSMDOyHcemBM90Hegoa/t+5Yq
4mwGsPnWM+30eIA3SP6EN2V4YJImganWdQ3l/1uRiOAOtG278QAvlukxiG3w5KUBmPvXfd6ZzCnU
/nkww/5hgAeE2vIMvJtNBObvyh5jqXmc6cyaohWkVvzQZtT/qBIYWeIm30Kke9Xv/z/BZASx3xxF
7AC2CNgHTKWgUYY2YWuP0+c59c4eyVVKEiqAvRga+3EY4aPyWGcw+CxuajmNebqtRJ9VH0mNZ4nh
NsNlGvCVl+u1VKwzxaFbARoistBzIxdtL/N+2FPk7W950wAdrln9bIixN5cLW5gswpnsYmbQ1OmG
H5ACzdkGcOXqd6wCc8p5ma6IZZbKcCY8dhqVVrkGBwC0MXoTADugtn6j2xFQ8XRkK+22MN6EM+9V
O3XVxNP50HgGDnmWKQ9weU/k1yUz+a4Qkvh5CWZmTQ5pO4BWnYwV9AQKBqdmd7kzlmrg/zvhY2gV
NCEtO2QMPt0HKHBAMAKiVxV31xXgTHnGSFCaALZoyDcHiJO0lr6AjsHW5C/nu7j3Zowz5aNWlfBP
If4pasZOyI0deD4PN6COJHBNkIUvvXiLY39aFnf9qFX6NIWeXk0kWBhoruYxtMPYAhLADg0rvd9p
COYzLDtS/shYC/ra5TZcKsS5h5SBUkjpoPJgRFI8saCG7JHkrLxpIbf8eV0ZTgiw7eiJsG2Kp5BN
gfzMLG4DYUHSWLh1TkMamOuek/z/UztGZmh5MMtDF5Y2AVNcWm+nYuSGXa7Iwoh29Ys0CGLQJz12
muH+UDyl06jLQ+njgLgSvxYUFL4rSKwnYG3YbKID8j+6msBbobfel4LLEq9XtdVzvp9A8BtvcvBh
x4fQi6D5xWNsZmC5jPMQ71ZOokvjwtkNIB3A9CMR/NDIMk22IUDC3i3L4U5wQxTLsuumsCs8zIqg
irTxgwOzoKiBX1LJT9De5q/XdZgTIZISvItUGnYYZjYEcFuxBfjvUVX8vvz9pVZyIgSijh+1FGsB
1XGzR8oJtC3WsPF2biaz9iK+MOpcVWFXmhoqch4e5lm05lCMHfz9GuDaT5crsfR9JwSkWRdWsqqx
s2lG/bkIz1aHE1DRV14JuCrC2OLgAyvRAMgdZYBRLKJu2kMxkMjddRVwVv1h7KAyqkhwgnsPQYIi
oJpmn3ZNsDLtF3qZnf/+ZgtejoNsbK2jE/Lqimefk5Rsqe8Bo02SM2b5ci3O0fCd1Yadu+dNKQOR
YTX4NDplXS4B/mYTOLfADMXg2Oeiuxlytjegvv64XNxSrzsTHKYcLJ2zCKL9GqksyPxOM3o/NniW
2l8uYKnVnOW/GYYkbrM8PICPjCO27eifpoUL7KY1uFZZabRzF7/XaM4EzxsBq58ULBtQx9ETEW4u
qylqsKcEsprM2XTduxJzJnpdenBiLobw1INxAEp1YYUHl89JqZUxvND7rrQw8eJUAdKQgrpTAGGi
eUzmdlshy2/4ilyLBAabEQgXDQAgYOdkV17Cu3JDPLrAbxKIs2Nh4WS4yyBwe+wbmaylsS2MMldw
GGZej1fCQh/zuUja2wYo7/4/7Dzx+Hd5lC0MAFdy2NOGKcBnuq/QMsLeKfefM62DX3OsgaRNinxt
di6MZt+JAUziJop2ZD5AKgYE7HiG0dFoDpDZDkOd5+sqc27FNyEARimTmMtIHYeYJrXZwYOsrh5D
7P/xNDz1ogj38N3025UXt6XOcUIAMrzruSkL8YkUc3AkuoTZJNyRARS9XJ2lNnMigLWTlTBjiQ9F
QKAHzbgXfk/bSeltZ7he65mlEeCEgCSvI+T8D9kxYAHfdNkAwOoAJ05QaAdYqdzFPRTflyu01GBO
FICVHdSTHdVHuMu3gOpO7Oj5qv561ddd0SC3uDklk5cd4y4CSLsLR1BmmdTT2kK80FKuUDCsOlGa
VvJPyk6lAHKvkMg2FFBd+hGefTf9kOfd7nJllso6x7k3Q/ks67YazyQnW4zB59gAoHRXSEHb51jw
Gr4Zno4Bbd5eV9r5V7wpzYflA6UzE5+qgaUvySDVnWAcRoKpSnep7aLrzv6uajCL8KyLNz7xa6jx
jvxaaBYXcCuKw1p+BR+Ot2vik4WpQ51IAJ5Rm4XzQA71AAnmJvPhk4VcqMD224A3cm2GRu8vn9SJ
AENVU2SUTMEvvLxHt3aGL7Nu84JvxoG3vyMPBDyCVJZvwMiyfQFOyMpl2lL1nMjQ9xQAgbbLHiXG
ev8cTvAm+FbAXKU/zuD7rN2Q/90iv7M9cJV5phlG3JYm+sVXkFTA7KEnInqynoimJ8FEF/+EqipX
dzryANys4TQZ+njqywTbKdzsGiCDE0n3VT36BNDq2ky7CBEguZVRLWDJM1SZlHA5pY0n4a4y5OQm
FWU4b7Qd6QSfo57iQTiKuhTpX3C7rGG0XXN6xpPhZelOxY0m98rDj9sVsiftodQKb30DaGnTZ1ji
9GdwVul1n20ECr7agNXUq4cqmAKl99hM+UiZAkC62HdWRgZgRapV9/vynFrqIyfYwa9mLIuobh7z
wnrIV4NIaThjEWH7pp4bCgffn5cLWggVrgRxDPossX0z31nkKM8bRcE3f0rHHkL1W8tnDq763FYe
3P0ul7cQxV01Yiqmcexgfnks6UCBhw7n13bKsz/Xfd0JfGVdgc+OBN+jwEVus4uCuOu3ed2xFeHy
Ums5oQ7JnBapxJn6DXc/Ed+3ocjKmw4pg83PsYPc6hmCraD/cl1lzmPjTVyd1SglPIDNsckz+7M0
I/zkpqopf1z+/NJ1B3HCHB9SNVkyFMd0Ag402HQJcs7OEOYKhx87UxbcBtGZg5dEcPdJZrDDv+c5
4/SpjNl4lcDWJ04QTPIRPGGvrgDVTnmzbxoVJEeRePXa+fR8kH4nCrlSRRm2gDnVYfUYe8zH0bfH
9u5ZsW6C63zqBU0rbwAGb9kpC/KsaO8Mkd280sRLg93ZHbUaZ1aeM+++hvtP9MHr9Ix3F2RPrz0b
LVXOCRPZBMvQSiHDmIkQ6OMpPo4abONtXwp4crcGi5cMsud6jtRV/UVdYabfAgaEJ8/gjkNf+sMf
4Ei5B2YdXgWXR+X7TUZdaSaW3mLsewFfUMzjYZdXLXZgpBrAF7yuACdEAOlicz9tq2MVw8L2CW4U
wfikgCPIV5bXpRo4MQKgTNA2qKiPnRAgAoAWG8SPYexp//vlGixICKkrIfQsXATxpACXNgbL7E04
9t02x5NhBFvycv7kwaz7DtCJRmxg3Znt46hKzIbWXfwUFZZUWwDawRm//GPeH4HUFQ6KTk64Z+DZ
AdL44bWxxe8K9kkJrLJbuNPPwU/fTM0pnar4yuZ1AkYDeDCc52L/LkkKDZUp3OdAfcY1983lCi11
n/9v1K1zZMHCx7g52q6py1dcO+eA+sbNkG4vF3AeaP8fkKgLieQVQGxJpEa4sjLj65uY0/A19A3D
FWxQd6o6lthwtmqjYrCRV7ppqVZOJKJ8gF+Mndpj5P+1TevlcAPHgNq/8vtOIGpC7MV7EJfvTDvV
UP1nNe7PdZOmK2Hn/YWXutJiYpUH4EXfHiVHsgesOGV165eCA5xajzcBgyPV5d5ZaChXZdxnHUwh
GnQC6CyUwSVPZ53Mt2GX1t3puiKcCNRq7EsnRM6jKQbYBWKjuSsactVdGXWVl4GXgRyly+FYJTGe
rIZIDz+B9wpXNkBLzePsSUaPpR0uQfojHWBAt+kxjrZhT/u1cPL+mYi6kEejCahUKvF/V1lrP87z
RKKPPsQ1xZZ2mOPfM2si7wFr+mif8Cxo+eOI48zw9XLPvL/rxnHj37kvYhC/MJLjAynbvP4G0BqM
fjfNrCNy503YBP++rhxnNmrhx3MJy4ojKH/sU6Fn8kIC037SwH28Xi5iqaOcCalMDpHHbOtjhMf4
8kc4J419MAmQTbvLBSy0lSsFhKUkeOWJHY8M4GSkmCBB5i7VjNItl5le2Q3455Z/J1i6MkDcyBWT
btr5CBJ7VjQbYSucG+ATy/T8Dax34r+kbSnaDyqUVfWlL8ucg7Yf4rRcAYlOSnmMmpzAVy+Fb8r4
giBITQ3z6xb2gBvcwRn+xRuw12B3veyaMr/Bm5jfim2WFEMhdnnQK9hA2Yx24t4kQ9KH++vazxkD
IyVlqmBlcSwzI3ELlGZGTR9mImWy7w31+5W3xIWBEDgDYcoVyareIPIncQ0HSi/zwbJtq/rX5Xos
fN8VwvHAK4FXyehR1MX0dZwFfHPTfFyjKi2cUrDc/jsn6yEry0Lh9/uhmf8kaUmLcS+onroDKI6w
GaCc5QIc6pjX94nf2vbGnkEEdsu7KAd56apqumJOqNfAi1GsOtoKKbkQHmTwLLCtvTL1lrp6znAE
7yMl/XSktkXgLpKq+0lGA+P2wfPr61IyaXDuxTdnSh4E2SzHfkZv1X0JE5ih/5rHAuDkDPuS665q
qaukhvuaAgq7TI9908BkI69imEq0PYxcVvZQC4POVVKDXWYDQBGrY4w72/hO6krM/9WN6pqVwLNQ
gCu/TEgSmdCS9hjPYdLe26KHs+dYx0Su1GAhfLpUzDSAtW/FcTFRBTR6lrgULjbt7HUfh5qplTVg
YdPkqi+R+ReHwD6kP3IDk9BdNlQtf8oqVsK5rNNwk+sgR147yC9V6Pz3NyOryIKwwxXFdARWq4fX
NKCuMJ4cjP2Em2dYz1w1DaUzfhtalXxu8uJhCJOU3mJNRmUiTrOX677vnC4kUuxikfTkmEcVztF1
lMmf1sfL/0q3L3WJs8MYVCWtDZL+aSy6lH4zRisDazEsK79Dpbj93AH20365XJmFzZR0lhiTmVHF
MA+59QJQrPGG7acvmRfVDzY4w3co0vQ+zTY1T/Do4Yg7qby5XPDSWHDWnLDrs3oOh/E4pwE94epD
zJtMdf2t6rlZe3paKMTVbNYAFvJQJgRPTx55JToVdit92hygdIMn3uWaLMQBV7cZtw3MngbCj3NR
lwoMeFbD2BswyiuvI4SzvA0iRarDnIhjX1L4bBng9fXWs5ZWt5drcP7QOzsoV5UJvySYQaQK/Ut6
WCM2Gk54wBRGez/GQ1AS++3HuS78X5dLW+qU89/fRIFBYto0ilAkt2TsN1TBSbGRXRl8irsxHK4L
Aq4608JepI1Bo36gA6s/yyqrxYbPQResdPpSJZwgABJ2m8HrsnmAA6CB0XyXw+2+9JLvQZC2+8sN
tXBvIpxAYM9+qWE/tg9eJ4byoZxC22Zb2TEZfginIh0fAzHGOoURUWXIV9hGkiJZGRILYEIqnMAQ
TgBlzSDD32L/9NrEZfC7NBz2vCYHaMynBfmhDMVzdzHIBz3WZbgZYCD3ZRxjKjejUeweFpQCOxMS
2tvSt7PaSdi8sZXwsRC3hBM+UhuSqMuhWQriqC4+cjLHIP60shlCuklY2VRwyctpM0XbGtmxptoh
1UPxbssYPFzWRtnCKHAVoEmJTYYtw+A495rnmxS3Zo+hiHBLM9Ye/3x5GCwVch4eb+ZLyKcMzyGw
Za9CpG7zTYA8U81gkBr6w7jRJO/DtaVz6dqQO6GGSzGO7czDh94HsLzZBQPtdbADhHHiahePQDX4
MN1NBn4rFDythseIqRzHJFO2fv00y2k24QYezMgkvIFQIVZrnP2lVjivlm9aQcPmM0DKcf8g4TGG
twY8jJLoHmayHbyKvc5W8crtyFJB57+/KUjMURqUiFEPgc/7ZINBVvxACon6noEEeuXC5MpIgzzs
mnyq6odANuHPBox7dZMyar/VQR37K3N4YWFy8ZZZ0BUd7eT8UHDoiDZsxEKYhfmqIG7p+058msug
9JgW829dGoudoi7r5iaLgjDfXx75SwU4MUhaxUGK1sNDx1gaPpIkTuBll8KFDc6+l4tY6m0njiDV
NcZVkhweVHnmoA2GN79EHItxE/f5lbkj1FWIBjh+Gp+F6R/W6bh7qpXK1Q+4JPdrtIqFarjkSQnF
GYANsEyEi1uFBzqvm+b+jhDQw2Hp2siVi/WlYpzwAPW2rw04FEgHq9sQFxLIP4rqTUrBjwN5ACjb
IVnpmKUFyEVPpoXXNWPFsg8xNiHEvJaU9l1157WeF+1kF0K0uq/YkEa4eml7gEu2SRbGv+XYTuR1
jjoyPMZl3rd/Yo6UrBtT96BBbOC2TbnahmEYNI/MJsmqVGOpbc5/fxM3ADeMGgIfp0Mipk6m2xYn
NwqWuuZC9LgcHit+Xd4ldZWoM4MfkJ+N8iHUAF5suwZEhsd+kslaPy9MPObsbmxkjCd45Z28puN3
dVnbFPnXmbX7q2YdcyJH2HQt5HNTDPVMlehTb8s0PdUgmMHxeEjQUMN12zTmRJCkaSy0xnX9IPMY
Ej06tuIEcJ8KNtmYrmW3L7WWE0MGPylNFEkUEiQwQ0+yOgl3aaPgb325uf4+YbyzQXfFp8MkkjyO
YGM7TlXIyZeelRDOJbMuY7uneVL1dzHcjovv+aDD6haZ0HFW7QpwG3S/aXgzJ+WeZElcbSyppV/d
hmTqVPmAppkUfM9xMvLSjadgmvDF4xmR8JLNJ2i2HiY5ALOCzZPHEvVAjSJFuasnHQ33XQAjigGh
Jgm7fJvQEoYZZVzLudvgqcoHPi8vy1D6oLnaPmbbMGr7McOLD94f9j44ckGxAUM+6Tls4UYkoLGx
EvqDbEuJH+qprB7+UxFwmwc/rqpgD91wCmfNIobKKt0OJlH5Q9YK2O5izBAO0ac9b5UOGv663rYJ
FWIi9vywrXxODBgD3W3JfQMvvdAUBeluJygZ6jvuN8Q7RGPkTd/Ahcinh0g1zakIB5xOt8GZDf+r
G+uprbYkxtLzK+37anyUDJIXOM8VLeSLG9YAVwcTd0BRzEuX0zjEAON53jwUUon0ruitn971QQ07
Z7zZyZCO2zgmTB5qIIjzDz688prBbJA1IOQM0lAdlz+BSEhls0XuajfhPUvCKaPMtxAkVfabZyWU
c9uOF6PudhIIwKTZoC89CzoLBC0/ZQO5crNRU9+kArYq2ovU5wzPE/GaIHoh3rnK5MgCA5cg6+qE
C4vgs1/W5MVPEu9hSqY1bcR5WXlv2DvLDRS9PonmXp48y+TJ4L/sJLHdS2VyfhOHwv6KYMO18ny4
VB9ngzlPbQ6H5yg7IoeG1ze2SAMPEpcppD8UbHf9lYPLUjHnv79ZJvxxgKmMyAiyCJL8mcq6Ge88
E3A6bALBZ/NzJWQsNN05Vr0ppp+hooJMPPjI26xrn0umZbefQt1jHGI2aHC1YXPPw5u6lCar92WC
B816f7nwpTo6y0fV0aSgmiQfIz7A/vdxZp4/2Y2SfdcPj7qVJF1pzYXQ+/dN6E01RzbVZMrn6WMb
Bdq/ZwYJ9/Omh7EBTIkvV4b+jbLvDUNnEYlUJJDhU9AHIwfLfpzJSpBkcxviyorGcCP0Nki5t8G0
mdO+ZLil46G3xzkwn/5DPmKIY3Od4kkqBTOWV3DY1P0MWixLJwXjyhGxMviPMeAxXn2QPPmXNjRh
uImBP2IInojxwAGX2AHD/jlCIg2F97Lqx+9VXZYM0Pqhpf4r0l/m8dCVQtvvE8E4TnYTE2kJd7d6
FKPagM2AFJJdSzmg8XAJDoLJ7sZ+AFwM9txzoryNbkgPAxLkS9qvrcKpstlEsWB1tq89M8hpz2LY
g8R31s4N/MVH2jQe3YVdjCTu7TRWvYQxMptBVkUWKcuHP1it9Pi55p0lBiLcqamGO7+pVZ3CWSke
00cDAybwVzMcljnZTfbvNYrnJ1R/rCfW81/aK8cx3UzQQ0j7YTCxDzRQj0s94W90BZAY33qIcbip
HGCE3CF9FQ7OsdlGMGOWdlekQk/fExbB4PJ+sEaN0zbWBPIhtKhfDM86aWVlt2A4lmW0C0c4upj7
pkFST3w/yhTciR2kvoAJ7ocuRyi9gQGMSs/k8CTOD3b0E/1JViOJHizFlWbwaKp85GzL4Hoz+Ftf
eFhezlHYypeiimU23NhM98VDnJKqewHfrcayk9BZiG3iN3AaAIeiIj6cpSR2LnhYRm0SekNTxhRQ
g11Qg8Zcjwqv6nsdZvP8akPcc41bmZqADvsaT1wdzKxwDZX85khQHcgurIemfJjJHBT+toT1HXKV
/Dknv2MQmHOE7lQEJxjTjViQy0wCZ3OXwbCdw7O8ikb/i+SEZqexGfNMYAh6SKXdAjGbhmSfNh12
WDu/pci0jmHaNutNUkvC0xTOMdjBx3uEzpnjORUw4Ugg5VOMUboHMcHAJb60eKRhXy9P1KWo42zD
IjyOUr8ZxAkP86SBpY0hMPf2m9faqLU3n4Uy3BSAgQ+FDZpenPo4UuEvxrmEahl31162HzPIjtbk
+UsFOZc+E+3icAy4+Yjo4PEblTHfQH2JLMx7C87yysPvwgL71wfkTfjMxtL2ZRX4uH83Ma4Zg+AX
dBT8RaYVv5mxy0Mz+mO2QtRZul1y0cE5XshxRZ6SpygMvEPoA6ODHQRB8uosvsVRofst7u9ssasb
UWbbtqAl6JGFfQIgtvzaNbIyK4v9UsXPzf6m4j2E8yQpKnaa8or+pxhRN3jvt3tQEs1pKnr/IErM
9ssDc2GRcnMFOsx+g3A0fUkMHcOND9BmhgiRyD+Xv780Vpzl1sAfMfNYnH8857g/e7irhZo0yQe5
7XyfVFelVtC/nfqmyWIg+5k2sjtJiw3/Dm/D9MfkdX26VzXwQiurrXx/3+ImBCBG9ALUhv4kkXsd
bocp7+/TaRIvY1jiLUIH6XW54vSvmOBNfQIrxyQY/fELGT3eQQRr2mp3Pldfh/2GfbozxuKR1SAQ
zKciSIN0l0fZhIwEH5v6lbZa6HdXJ4977I7lpOtP+SibbgufddNtDCbtr/G8z7o8uBYGL3H34JCK
4W12pqfYlMO466q6xyEka9d8Ppe+fx4Ib7pBZ4Fp8qhnp6qeg2GnMQLa287PxJqN3lIrOVMddw3C
YyInJw4t0mujEYA2Tcy7F6S6+v9dbqSFlxpXJh9YvzQdzaaTiaT6g3W7x91Y0EOmCV3DQwpK5hdo
N6LHjlX+3eUil4Kpq4rnw9BXJAv0SSkhx+/wrJraZAPv20EkG6j5IGjaRwJORPds6HFBuwFMT3cv
U0B0c+TY7nOzTWMvFp/Rw/XL5V+11Jv+v73ZSz1CZVzQk1fj2E0hkWDbyLe4fb78/YXw4BLPpYpZ
iQPmdIqBBvuY9FUWwQSpA1bfVr33BKdK3CBdLmqpKs52AvconhombU8VLlbZ1uO4/sd1yCSuU3cR
Vybf5HGt5qzhJ6FFEOFVReHWICe6y/c8ldzcXlMP4qrlgSAbTTMLcup01zwjhUp+Q5rsdRdsxAUY
yzgqLVyI848F9CP9+eYiakFXiFg3fACJN0jF7nI1/q4A/38KI5ETKEibNfME2NxpjqEUj/ZQfaU+
wEjnE/VvZGZbaP4M44aaXckqvAfegVo8Kn3TT4kHHxAJ5SRuTBjFY/rKEKHvxxbiquwR1wm0h0o/
whNtTLOHMp9wDz5qkfW7vkfOWbCHYV0dDBulSOjfJw1elqYjDseDArDf2LJ/qobClP5e9Rl2yhve
ZR1MVvEOl0m7VfBiKdYGtP/+iCaunqgraFympmKvOZf/4+xKliTFse0XYQZCQrAFfIh5yilyg2VG
ZIpZQkiA9PXveK2q/ZVnmOWmzbqtOrwA6erq3DNMJHwE5DEYugPCwnT8qCDxI+YaYgo42nBr5Imh
o4S25oaT0bwCQEjVVpBpwv2ldH5zvEcsgGOtukUqWTOqF94PYa0LW1kauANsa7i7ZiCA6rHIEu7X
+zABKi5yBBck61dAdmQuqyWenM35bNcAFip/XiyXvsvpDfzrUEF+bbqwTU5f51jGAuG4Qn2Ng4S9
uUCoDw7GS79x1nVlbaLmNJnFnVJwmRG5imId/2AB8rKQBrNF5IOu+cJXy8j/Psvq+UAZ8c39xhzF
lYk5QQ7MCrgB/Pll/XdNDc+di6E+0AOxtnoOJUa+V1CahoznAHCDuS/tuBlw9MYMw6oP+OGXfu+s
sBIbVHIC3nq3kG6S7Y7ola28wCpBnnEhmHb6O6k7kB4+WA3/fTqH58KAqRL90kqv7/q0rvvf2MZb
GJWtjxP9kDJ0TSyv0w6AAMwHG9Le9XM2BR9MzC58vXOtANnAGJYIV3oOsyX9TsLG/QhjGXz786e7
sAbPLZoBEwMDyqR/tpCiX/d9x03OeSSvcOO1H4lRLnyvc7kA4oErOps6fB7oRJ+qUcqXpHZqV0e2
3rvZJY9/fphLn+n0kP/atCCjzwj59iHAobhx4xv1Ke9fUpAf2GuTGmfuybCkfVYAWqTJd0qViz+4
B1/wJw7PNQWRQXIfdATLHdzJov5bsNi4f1LLEINvNSJkZf0OpGw2LLf1xFlfVEs6pMhAXNoU01D8
w7Bez6c2c0wVkGePfD/FTVeZ3A59EO/heNOstoh6tJ84pQaTtD/bUbrU7xrRQBj/NesTALAf7OgL
y+KcmQqy+xhWOgie4YhCvo0McOxVHEMu/JD4Tf5dXTrXKCFBTyeJn5DeDTVPJ6+hEG2CTymVrP/g
q1xaeGeVD1mQC5/GvvuqIPb8OdmePQFRmjUEXUGWFpCBBHz357V3aZueQbzhKZZgMT5+rs2aImG9
rthvVsfU7v/89y98kfSs5iHWTa+9qccXF9rqc+rb7nei9fpSw9r6Lw+9c7XFUOGCWYuNPqumwUUQ
nKHpWYqNPEUdyEN/9RznWgtIXZjElES9hNnko3KxWo656mu6wiBsWf4uDzQ8J/Q7q0CprGX8PNrB
XyGScP6KuJLsGKUq2qnVtn9Xnc8Z+1Rz5mdM019aGmAyN5OqVvlSJf0HR90/DlT/0bSeM/ZhETqP
itDhK8FZV91AbyVxNVyhhKmnIkL0kSjRqAyqKweXhuGN2IJE5RAjj1FTApyj9ABsikYtok3goR4X
JtjS+jVb57pLikXjkH717QwL+gKEWmE/NfaUF7ivEPbN39cYBiusrMPQEoohY1Ybm+tTwrbO7QKC
Bcu3ccniX5WDgOCew5WF3SuymMoXLV0xQy6cjsMlLccQgsT6u9oqolWxNNCtmhx/lk3TPgmSCrPL
Py+wC3s+OdsosQ7hcesq/TqiUQS6nxAuMHo9zTBAMVRgM6l95CBU+vnn3/tvIDA8FztA65qkVtfx
cxit5nWdJle6vq5u23RNHtJOil01DB/BrReqzLnmwbo4JA0CPZ7rZt2e52wL02JQifjIPP7CyzuX
PLSr1rWpu+wZMLzf8iANo0cyU3TATpJ1X8/Z+P7n13bpSc7qZZI4Cd23615XGTWmXCfwVH+zJgz9
X/7A2TqY5iqxU+ur53iDdVA+hYj3zuGw6j5AbC5ohsJzTRJi1zOYQq/sc9ZIxtMDZBs4jnPFhybe
t4DCbX3MItr1mOR3GzR4T9T12CaHzTa2CgsSTGQNPgJzTo/1H3Xi/xHVR4QkSUfFK+CTIO1y7rN2
/IyelPIvHg7T7nrpY5W2T0QMq4JQJl3hF6+MMfwWpkE8Us9/9WHP9SBujOWG4Cb+3M813KY4SsGS
+2X5yLbywhJNzpq8LBUcrK4s+awrKMLCYjSdktea94iXLBEuh9EGBrPdR4nmF7b3uRbEpjPZenAg
n3UNlq6sR1y7tY7ThxExE3dQ1QVzHjtF/64nSs7uhA42Fe22cPZMKTJi92nEUooJLqy0i7/7PGct
URSIUEIewZ7BUe1VuaUhuGV80POnv/v7Z/saQ+a+5W5lz7pr6HssYV5SRGK1ywfl/YR9/9c6P/X+
/+rxQVAMCQM3+9uYABwo+kUvmy6aGcSUZ5ohkie6ouEgPS3FbFz6gjOPen1cU2/E058f8dLOP5dT
1MHAWIfMlh9gEpo3nzF9GOuA9tBspMH3MKjH31nta8jdRORuIIYULJ9N9iGSdaF2nqstwILnupsD
DRykHhP5jQVJ3R25zexHxN8L3SY722RzCzqSGcLhp8u6Dro9eLHM7mcngZE9zqxLxg+W+8VXeXrE
f33OWWg+Ca0A6awN+6FB2ASjy34y0MZbqq/tFDxBPyvKZFqedRW8/PkLXnq8s10WxMhQmBKsiBz+
NHQB77Ruxwc0OytsLMd49h807ReKx7n+gsz9NGCwRn/CPiXs7pGkhmVRYPWaqi0rL/Rk8mbY5rQt
B2iK/UdQ56UFcrYJIcVN2rUC2yyP4K0z3iQdGbIvLgpj/frnN3jpyc5OV7ZWItsiqd7WrWuSr2TR
tL0GZziAYDXtegFaSlg3Kr7ueQcS8d9dHs7VEuHgJQEZdn3LQp/JO+cbv/7qnGhKzCEwkfigRl44
YuhZjRHJmiH4OXRvcBpcul2ncFT+sgiZC7M8DABe3sATDrf58s/v8tLPnd7xv/YApi0eYUAueRNs
GtoDNGYiiPJwoII/JACp+W0PSoh/+7tfO/1b/OvXQLip52jz5g1oYDh9ahbfUVEGBIjJyUZmg8EG
PMgzRGp9ULEvLJVzS+26dwNkiFq/zzymQV3UQzOcODgrdIPtDgZkK3GwPxi67gepooB+pKq79Ltn
pSVDXETEGpe9jXHVLdNhHOGg9myQcpZux6EbrciKReDpT0r9bYurv3zes+JSGedr7zUYlLB0yOa9
HmUMviyUCBHbLRFWEbwDusl071uI/+3w58966WnPzvUtaWAvZLV4V1AsbUGJbIyG39OgiRCps8bp
SYiFFz4Pe6hgWPuRYv1CJaVnlYaAkZGEjY/f2h6js6sFNomigwxz9ku5BZgufmT8fumHzgqOozEA
/hBCWfj+APKlyAiie92AU5SPmrmPhIwXIMRznQXE15CL+KZ/98lMwE02w8gx1ScZyPfZXoQxtM63
U9V0/V1MOAUJ8iRscsHnP3/FC6XgXIXRm6Vace7qX10WJNkLsp1sk+RpmLLwM8baCy6w7ZC16QdL
9cI5ce7bzedUGZ5uzXu7CTPmlG/gVSL7ADnmf36eC1/tXIKR1kNAY5ynb7xxWuxZFhOTz6w2ZN+Z
NGg+eI5Lr+308/+qad089FsE04436EcaCTpVRJm8Eug+k2/dAELGoeEGRrgf/Nyl13ZWWXDDEjD9
GLtfvgG58C5jdYRQkJH3VH3k2nzpxZ0VkazVwUha0f9KBObwX7s18HXeZbW1d4maTLX78/e5UDXO
ZRRdO0/Lotr+fcjiMQ1hepwin7YIQ4RurKUb0/47lX2IdBINKuBH0stLv3pWNMKeDhDw8uW9XTSC
DfJkxKme3SyRC9pg3yCDkk6g4M5GBHtEbUbRtz8/7aXvdlZD9BppTCKS/hcuyuv6pGUiZ2jw1fBR
6b/Uzp7LLJbNgao4T9Vbmo267g+yqhqIGiOMG7oSRiF0ZnciEQuHPKIFP/zrxH1oboG1s5CVtA4q
vnyw9S487Dm7XjgyZlUzd++nTnB4pGEHV7a8ahMjHv/qdZ47fweRDhwZuHnnijt7qNeQrLiRxb0W
4Qc77dLE+dz8G8PmlssVibk5r7sw8Cf/yCkJ70ztRPdtGwhh7K7J4qzd7iHZwpGHAFPeXlNuExvs
9AQystsj1Kw1Gq6qp25jV2+4/9b50kNs9QUc6oGafIXwg4sSoKSFFlUlZo52OhVitLlXaFW2ol5d
1IPFIY1tkzKDEmI6yAwV8wM86Z9H+o+b7bn/eARfkYl1M5KGO0H77s1xD+HNzcJmlT1EcPCPg11s
UthgXROOvIirWIkkMEhaT7hcSi4wJhT5sI2SPUiE8rT6FuF9MOY59gBxffu7BRC7mNJ3TTfOOZqy
wD+v0miFWMJQas0P0Lj77Snp09HKRyUysblDZgPR20J3+O9fOxVWU/KNsZmz6YMadKF4//Pp/1W8
VxowfMRRgWFeCVw7of3B6Y6ACgf9rNrRSWVdVLR1Kr36oFm6cMqTs+o6I6DI1LHFqoIwYwz7A53M
ysEx2DBVHnbIMkLTZBlzyT3iDWbz0G8tyT7Ky/rHjfu/vjT53+MKCvgRHefs7mAObJtvszmJrl59
iCxE/RKQoaP7iWGowJ8m2iYZafK5kWo6cOSfctCjyTLS7W4FKl/V1xAfIZ6ugEpjm5tyY3WV8CUf
OKyqbNEHoebyFmwaprtHHri1HT5ylr408iRnZXyxNJOn9ybyFI6C6/qlwcWirsrUx655HSjiJ9Ic
MtIJ/16Q+g69v5cuBLv+Cjb4ehT7WY5+HI9qXebGP8ewQ4iaW8FVFs7lDP5ZUx/1HJrhJwhqhEbl
SBnCX+9BQKewGcnh9yy28csMcRpbPliMhF4sOWenBHBpGaB4W5ULiLwIkmcjVbSYIPVkfYmh01B4
LBeqqeMlwSikISpvvccQ5UCjEU5xB+RmLzLMFVvpduANW3RQ0kxxptockUjMtTswO+M1ujopwZa1
aOBnRXW5hDZaolzKVtSyqBqp+x1E+s1602fxAHZBM6VsO7a1ALu7mGmG9rvAjMM6vXer2exPmkZ+
gryuklUT5tymrNK5ga2ZBd7cu3TmBeDTiEZXvWFZCMfr4DSIt01n56coSRiPrmsd1UucrwMzbC3w
EVJT52ZE83lYBjZXr5QnRNBizaKVvG642kGyyJhdqp0AG39zJRQEwKPU0KXIBEi87DX2NlR3Q3OM
R6yNIZ+RreeQd5GFboOIJNjatD2K1feiCNO4zX5v9byGfh9vmnf7ga+t3skArnmqmIck5sMuxkp3
4FzbhlWQ7yMFuJ33DJ6l28NURzDtuhtSvYTTndkgeHPXCeslhb+DBJ/5BkrqUX5fNsgWHqB/bSeW
D1DmQbhBibCPfdim43UcbDzFySChf4uuCDy6g6ctWRA+VuIHxijKXcSX3j31qzcqusKUwaVvLqxQ
W4pmCYz4QgESg74Y9AtsvuWMYyRGsEgj3Fcy1AiVLiXM/9QLyCKpuIoZB1HhOLfQ2lf55mvHII00
7fqjchBXtXksExw3eLstFMhFt0VpfRcIgpEtBBoJd4/QvXSw0hYD6KNRsQKG4bdQoNj+xmYwsvoC
v4Ch6QvWh6Y50jpsIQ9JaeUYzc022hT+5uPEP/cJJr+3cjZWJXukREfTzuCOJ4cihh3OVq4mi0RX
4FCe8XdkBHJmVS6ugpMFVCndagqZdSoJ8qyPISjxsBbpBsCxqyXLFbQlnYfIpCZjm4OeH6a7TlJL
ftK5r/pjwFUjvreQfWafqqk9UZ1ph/y9B3jqIaE+yGKwU/KklSmoCOksu2c6ZMPyUEX4ss8pUxv/
gaKwwqxdwLmvelvgWVzpvTcLaJ/wioKRHASlluJA7fLY1Cl72ibXhO6AM7KhAPc3p8f2MA8zwH6c
RXPi06s2tBmnN1lVB+0POzg3bsctk90wXYF0loXlgulyT6E5ZQEMcmsNQ0zh2Szmt6FhE0yq0npq
lj0aD1A2kY/d+yCvMYjxKh/sCkdbSD9nlUJyS4KmudsMUWG2i6N/REBDxFWYlJP1KWBREPp6ve+R
tdg+rXCtDOOyj5cghasgjKYjnS8GeVhfMmQJzHWRDNj2Zs/gaAhAuj9ZW8Gy0A1obFR/ArFzMGNg
e1/ixpmqvSPoKsZi5VWz7lEuoOUtMMuatyBPfDc6gHsoWXw3r+0Ia85m9Zm/M70M5f3ckRGrNM2q
VX/qaE8ruNnjZiYe6bAhh1I1GDnpMmwpbdI8cdDv3qtWYEyXD9BtkRbRuSF1n4O5WjBXrsRs3UFt
Iu5ejDYAU5BeweBV0wXOjp8pvGzcPom31e5ai+pJiiWwjTAF3+AU/Slycw9Aa0Q+jclbg02s9sQi
BeOd12snavwLxNyiOCqOfIypGBK1xb+FCe20FKKfCM+NARxmQWFcGbS+CqPquVSkprCYwpQGutFr
gdeUFj5KITQzDr6QrwkTsGjPx3i101S08db7R1jwKp4UDupQdPeEt5G+7ioKw4F8EARTrCKa5jg8
wjk8gOKxJnR6YMgj6CGZ74kY39UGRPCQIcgP7lBTomyr8yqEB+4zdmilfT7WLjEY06/wiv+KIX3P
71eo0tRVC1vRBbJiHrHw24zxavNE2iHgDIj+SMdSjDzQT1kDdSJs/6XFInMNU1iu3k3dW69gBvEZ
Nm6drKBRQvTle4JkTPj0y3Qi448Whoj1tEd9hQl40qt4PMJbikRl2PQD/zzpirk9C5E8sdemliOm
8RUwDWDDjdZNtgPybeojDrqI3ndc8iY9BHFYpd89oMIBakXdh8EPQyBaCg/JKtN2PN2ieF3lcMQI
wxqfHgfoPjMTid5mn87wuBQLphc5ChZCByv4eVqfVw4ju+OQLjC5v2GmTrq7DvG68dfFMYyRdlBK
4VNB504nCNQAyq0Cbiccl/ubJNCxu1EWPfRXfFQrf0lQ8HAup26Y7mKl1gZSNpBzv6igXiq3k1Bd
rVdeJpnqS0FMZw64degozEMe4GQDpViwb02ixHq7YJxFn9pW0uwFbW6s+jyGe0uN8S1NYqhVUNVB
K8q3ZVrWKVex7eqbQEo2HkOJzfQCTLpxn42ZuxkRBDCn6nQJGgIwzpwlpm7bogF6zUjJSKoRkjOs
CNfeRSn27oz13fJe5MFCPIfrGOxOr7wdgnjH59nNn4XYWpgSr/DCPsn6mKHiM85Qou8xbULhyfFx
4VV6XY2erdGeVglJDhNcgdm1l1IGvARJvH/yKsRjjfAJnHNS2wWNSAVJ2JcRwsZuRkMAr1QAD96N
LN4ZNgSNynFEgL5cLtTpmu+lhcF4dhOwkxv5aHqLxTp0vW84ZF48Gt8bUlnzBSeLafpddPrrN9JH
Q/szEG1ftXkbD8PU78eOGNscfKcG7E0Sy4hn+8aHMX/2nY7xKjCD6rvfQkK5de2oBQofIOHBQK7S
Z7AQKYfBduQ1wrLGeqd61vbGRJNGdNvW43Te8Qnn/fvW+ICC+5eejKzaPmPsKpqWLEvLZMB4fDcC
RcxuYN/T0E/9xILpl+PMtkfTYkqT7AcTtPRzxmY7HdYtm7Kc9Jhx3Fp8lnGfoE7Pr5Nik3hcvIXT
Xs5FC/8uEP8T6tYcXbfUdxrua/MNdtvvddYBe6wiWDpMe09Z1/4c58jdwqvXrcdk1ZHYSaMEuZth
veV2EcP88qZBSpwCeaeKB2lKZ91s9wPcDyL1VGEXYUFYfGN1n1F4YfmjqdjsxjxGrmgEMwbugh7K
vArq4ucT+wh+Mrii0vl1iEQ7fdM2jeZll9aR66vc0WyUfRHXQxW9k2UbomQHv0BkMefT6EBFLMLV
LSJBUFIAcekOeHMsgbtGcwaMfSNc/lIdylByaNuu7dwNbFP9ogrSBchd2Q10gazzDmluvROHMduo
uOvrmqHZUDjDFp8j7q310yGK5nojRx3pJZgeqE1dMpWQ90o15q3aAvelc5Au/cC8AlY5pYWun6/F
qh0IV7thrlqME220hWuNbYbyjNuloGxsVUFDhGDiOMV/xr9AlqetvV6zlPrbzQc8/OSp0S1g3rgl
83OLFBizPrcRzuW6YGCJZvMxqKso/FJvfrLIcUOz0e/s1K1xdFXNXRbJXZNKgpAEOGIMgd+vIF1t
72sIQY8sYMW59eYFs4FImCPFudtWMNtwMvSPBnezhF6lpu+Zes4mCqv/PcQ+w6LRv8dReG2DFjSV
PAAxf06PyNWRsOWCQgPLtWndVi4zaKpL4UU4WvRqS81otRvw1P3X2hMdf482aUyc00nK6FjLhIRr
bqFIXR2IUUZHPM98M22fZTsOJLyGy/o4NHtDkzGOEZmD+w+Ub6peTJ+vrWOxKKxdaJbs0gTZr6ow
3KUMYblqMRAglzQdYmQPgn0VpvDwXj0ydnI2j5hClWs4jAuE0dk4x24/gLIXjLmvIFoQVxb4x5jz
Qa0DokHauI3n0jjXCF+sJ/ZoiTyzbVSHvkLTRvKuYifjVnRr/SxugSSC2/sAcb7Vr671EG6gWoNM
rfHkkGWAAHDjcHddjxXg1OS7iOH3ep8SSI4Y5Pthn2Y5br/wTv6Ga6Rl9SeUN4LeMNSWL08IikaY
UCklp6Z/aLBvE1yyetIH/ErOAK4SSDB4yOxrmy1LtQ808LgvG9w/6DUG29n6lPA+3HbpJND55zWl
EQeWJLxSE9q/BOZsB4YTp/quksgDm9zAYkTQETzP4TMGmwGMyvxLpq1akrKCi0jfHeVshwjmAhG6
jQbSozYgPyfTJ+ItQAed/MB8rQvCAm0JsrrB9MRHhhP2ttSPcD2o2XFTpM8+49aMlZK3FVun+2lm
E/2ETmbIDnh6lKBCUixh1GpRb0yeYkeC9ToJRLSWFgaQbWlUZlz8a0Y0KJr7pqtrs4+9nMgjs7UU
6T1ECPjMN2ohatbPeqORJPmU9JA+FmJeJjLcwSV3hh9UGKVTU4RW/UOczAAbyjuP8UjwW9nQuR0L
Vh2WNPFknnINVwYfHtalWuTTgEpksctVggiREgCljpMCXoeUzwWwGdrjvgkqLSCASPiHWM+L/Tox
3uHlg4zM1riw6Mb4V3RBHXgy+Imesn0VkGm8lkQ19jaFtBjA/+iX+nYmaThuucWS4OFxxLw0wn5S
A+w/fBDHcEJeeaOmd8myTd8pup187bMWkrcpD+fNVL96m23I6oBp8gQChOvjJLoDHqPdG5YojHzg
2ZDi5EpcNSKjDpY7U78jUwqhaAG4SqauVCEb9DVHCVvMTnQhWljM+usNKS1DMsoasnyOueBRRR5M
5QKcLK9+CuX4vCejn5Z7QA8rgP94TtF94yKE9qhIQh3N261e69Y1Bc4OMbCHNozXcfq0EoARUeFm
RJl2DzjnBRLZ0X3LZNzZKGI8vEbu7xjYfUTg0MPyLl2QTRjki3QeyFGf1Uud5Y6B/j8XWzJYh9sn
pu5xcwBfu46zXeChYOlKSyCxREetkVsRH61GtGBb4JmA18A5RzL3nkUGROnPyFYPFKfIIKloTB5Q
lETV3mWk3qjMRYt7z02ARUBAOqy3ARYH0jgVkdKTYeMvMmyBIjdw3g7efWhTFDJLoIDbLe0Q+08S
XhcJQACyYpfmzIZ064tNyyW7h3wnqDDSHSa63oBXxdfXQEf+CwPvb9gFAkcnfJPQRdoDWFFgQDsI
uS1QgTkF0x64RRa+TgTyjlcWuuR07wyacS06k8QwtBXO+HG6nWTVqmcg7sxcLYYn+gvhAXIrH2d0
jOY1agnYhGVfjbNXZcpRgnYj7BSH/tAQ4wFN20DBtchbiNU8HAASiB9LrRjobYWMDK6xK+404VYi
u9mP8TVyV5Gyt8wc7nBF0ySWHEdLKnq1IURmuhYQlhFc2bRpTXcwruJTf92DXSOnx8QFC39p2hS2
PhrDFDTPi+XV9Mqs3KjLMT6CQ3nBUDTn+7QbtsWWaYytuA/Cibmf8TjhKC2kiYzAtbVVlpYbRcjX
Vs4aNQ84XhtuFTrPdA2WPYdrHPAuRQLnfqUcq44UXq9wbCsAMSanfhrEmIEfvYrga5V7jzHyzxr3
98RhNUYhj8o4ClKPC4auICW8YpmgY7VblrWXIy4D2DQGgPxYYd8SmN+IcOcSuiZXFecGHg7Ka6TC
geLd8nE4IgYhrlm+bm2tXsNacVQi7DbNfq6wSOjdKTAXcOGWQ0JMhltDSBuI7zbK5NheiaGbev9j
bavID18ymUDneQwbJeKlyHAeoNIlfJhis4c/cZzVB0x2UmT9wBxHILxgaVeS4zYePMB3a+6jwyTY
Mn9pxBC7uZB933NZZo6P9Nql6+pAR0gI+xGQrlrQG8WLuhlUMy7fUuwTf9hcHcohhydoTzz+f6BK
7DrR13oucWOx20sWI2D0FTjsMiBzKqKpRkzn2i92FyyDp3cJ5r1S7knK4TmaVyO8+QpcCqZ2KmCQ
lJpv8TYkBu5Yq5zkc5MGVf9rrgY3v6bwUek+wSebNEhyk+0852mytP5TDfw5gzOlAMX+CyRl0g65
Alm5LsGywOwunwJ2itUdNUSKVyYjtBuvlwAn9bxz6JMztg+i1HizFwx/PTrI2sMVEkmcm6BR/3lS
CxKfj6i7pI0PSJ5so203L62V9BO8U8Ba3OkNLJKf0AWhIO9DlHX+maDPjbvCexN3N1PIIA7a45iL
mt+y32LxVKGV3ArN4h5hFpnMhifRC0JNMTY8Ij/cFuolz6ZGtOD6WDi442LedXOMZG3clPHHlglC
VHwjVyu63MULrO++0/TEG8X9gKTx7bjgn68PU2dXdhDUboqfdGNtZg88U806A+h2WXu6wS4o9AvF
RwBai/NncbvTcsvup7Bq+mvaRAZYlBzh6aN2BL4ew2c7L7gYlBtuQ5WHJRIuBQD4onT4hFi/KLhT
Eq3ssPOGKXEnpG0ChkkH7lvZ3rNoxEdPl07ZwyrQqvDdClQQR2Dk60kU6PpqGwNxisCquDamsmrf
4qanvzIBf9bbqk+N7Xdx0gMKK2FLkxH+ghUxVj9XWOaMvuhCOLoOeVolwOn3jqZIJM/R/zqa5CuJ
A1H0SPWtS9vjWgVdqk367ABLzQxrsh5tU+HuRJq+fnBZDKVFLqnwWYGItdPcJukiUJXUamV65Q0O
y29ynjOw6YZ6dO4OnO4E94ug2zr2AGVlNV5lKGYOYZYKrwZxbKzKllccmRwuT8xFmtHdnGpv1jxb
ZDZeU9cCys8tXPjcezTVczAUvoYHjT96DzjL7HVVTeFa2ASOLluBSQsbkj2wylWbI/h2uMgVTg12
Gg5pEkcpXJ8wdNg0VG6rHpdDvGUE4dJxNztaFcm8jb690ukyRf6R4X3LsdRmgnDlddENcjYY5h0q
CtWxgWzjBAU4kNJF96OLGX2uJ9jDbgcDw69OXWWtT/Rwhbi72QSPDc+ipXtusOw0vRHLVtn0Csuf
bABYWcKyBfFKkeNLW8ToNmIicwfJlBe3DOFCa0tzDdFd5ge8WyRWmHKYAu1lITdkgASoayLpSeEW
QgTZIUk3M90ePkaRSr61qJEB4DvTSTC9AKUPS+avq9WTwBxCzFe79EAcYby/XSbod+Cd2KxDTfIV
cS8AYAGVIGnzVlSp5/Wdm1daRyVckUyCBEGyhqb6psfUzQ0yBFMFsyskg1T/x9h5LMmtZGn6Vdru
3qsdGhjr6gWAUKklk+QGRpGEdDiEQz79fFFTM9PVsxmzsmtFI1NFBtzP+aVTpZM/99hmgmJnoDjI
Aoj3T0NMVebGRZZbzW+2Z97Gccv4QarqMI9aLIk/i4rPUedkSz5amdD2lFJxFNA3K1dKgm7noRtV
fsrnwR/vgyGc3Ox2E+sgxoNdXpGNm80z0j4Fu8MYFSMCzq4DxRI2OTt/4OrcBwnOkWAnWUjxBzFm
K6mMRCzvldtgcowCWOY0rLbNeJc1aJupQXOusp64KdhOnmU4vGGe7+rMststmYlz5MnIF2sGvhny
YWT7ywpgOuqfPVLT37LBePaLExHkvBHUVOTiAo5ULZR1uyrvw/u9knNG0XJvopEqYlS2Q510bdup
X/Avk/9h3BGn8LHye+0/GlglzrvALMuIQGnzLTMee3/0lz6td2CBFegcUOPazd567aXbmjEYuIPq
3uNfcEiQn0pDAL/OGHn2WH94oJa6O3FH7KyspYtjYU09PC/1CxZ6xzGAZMPsfe6iweudWtjhmerd
axpcd1NXYtzfpG7N6JyKsKrGOzG7mp11nyjPjReEMlN4np15lfqwl9ZSvkajnqYfGil/k7EikzWW
H9xZtD4J56YYs+0XefPcF1/lpIrFvhkLQs6te0Ok0JC9qAUyaN9455S2rL8PMusG/WQL38zLvZ2j
BFqeTMT8Wj8iX3FGAPSVYM0gDQuoUuzCG3FmIKHscLObjEXFqMbB29Zyv2tGqLjsaciWYJw+K78c
pvkY5oilsgObKGlNBBm2/tO+5lV3vzlu7eUvGmUHwWNRWJTVO8ehNd2xMYCcJdPaCt1xei6eW7zK
AeDJfddUOjY6cdxu0uawdDbyznjt0RUNB65hfFKxmvM1u+mrYTBqR+lqS9G/h9LVdns7QP1ETlwU
OZqKu/aavVakjj8K5wG8jaUhhb8kmO629Itw/zq2aijfc7gCKIYcJXnUnAnar2Vxs5gRu96LYCfp
6FsIB+2M4qC8rG/pYhMeEHo393t/Y/U+P+L9FPilft37fi0VIPnoOGcyFo1yWRRyv3xypr6sdEyJ
mbadc2HXDbfk0G7gs4S4AS7JwvK65bUXe29/86d5an4S2436MwZqL4f3ZXG4Ww86qlwy35IgcusV
nYhhjrXnawcyY/bL7BjTtN95F25r+dnWkasEEcjRtMDmNZAoYc+FBg+51j25pP7U7pdAeONu0nIk
QDF7BkMeLKZT4W28BXdiuapRb+cwQOW0vGUSU6y4oOHwEaRzFzfrNb+CsXnpogOSx9yIdGyqts5h
arvOhRALdE2n1iPNqtdttZuGfb2sQhVlHo/h3DYB39hASOBxmeg8jZ6s3OLpkQemprxscDiW49Ja
cHyTX1UB82aPCyqZ4bLIRU1cHlKHSMmiwEq7ncrdwEolV9FwHSbE4teNTcVTTXPKZ0ng3LR1aY7q
u+rvNCLRNaGAptj1qdDUHNTHiC8t3NQmzTwrFlZS1A/+kw+lm+mXPerQJJ0h920/e+90vS/PoKZu
Nz8VU4Cr9+ia2dHjeeVp69jJ8SQEUCqMbuSK6Zt8x6pAn4bqJxsInyyi6Vih4nanl3kGoAnug3ne
q/7s+KTttS8WMAwN9hbY4RL+GiS33PZWCMAD56FggnajmqWdAs3wHMz2KKpjY4RU26FQlMaBjy24
WVQqpV3kmoTuWQafM9qcscTZStoerEtQFtg9kTnQ8Q7+vOzrjwwqj++dUZ4JbeGNE2FJ7REgXUYz
jz4WHWYuP+5VswTyoSnNZoIE1TLi4bMXKD8f3gOuusFJ8c7UXCzZ4mnnAr1NlhzvTOHsfTLClLJY
lz6IbZuAKAbgAEULjfyDhjhfFJeZHYkutRyNQ67Ptli7rr4pll67/ZFVvu32X7llJthEte5W+bRP
DhNUHI7DPBjYbr9twOyMv3b18uoFILjoQHjq98elskz9RW5QycSW8GzA55KZ7IZOogurFsuhn9te
L99RihVO+80eCKXLU8TJul4BXNnTOGKuf1r2jzLXwMYqduzd0G7oKauU9CGD4KsM4VmJzOvk5IRP
5gd/8HwtvuddBkX53o1L3oaMrKM/Ia5uAC/UdimlKlDemKXjckmHOW/lF7LD4MPSZYZpiR5xvPYY
YmOLcOFm/UU6oI9b6RzaYmjtOweYEdrhgEvJdifA9TnDGl8n5D8Pg/27CaCP6neXWAX0FTUoaX7b
eiaiDRhhDUmN5eaEIf1o2UxkKaqGWdrbW29N0djfzPYCnhQPXhll8b7NqJagjgIur3sJkW87L5j3
Qjc4jy4THIIhIaeIPGVF29OXytmqOk+ChvLzLME9w8xD8nbJdHqChoIwuYx+WNt2QnpnPr9BEZot
SJ18tPWxbVHx1IA/9RLdsWFtTZOAmBDPy5VYtU57kBy7243heoLodTeLOIJk6RU3sRMpL/zw2tCO
fMQhVmQ9MNv0pUqtfVbjq2TD6sov1Sqr6LbInB6Cr3RgI+6h8aXwUs0wxRLINBmRz2tPYZcjahpp
LANeCOdiPc4w+POLPes8CGOvahEGxRQTCDvM42Z3M3lBK8LYeiIYSThTLGgOnH8FLmOdc6gDq+gv
K3Nc0YEW0K5z5n7qN7UfRkoT+348wLXtqktWoN/wuc4GFBZxbgqxqtseLqLBFZdjlJQPFA152fya
sTYzDiQjDZVifnYcuwunB94Z88DXswG6u/Oyayi3cwGmZIdJFwmyw3nbAj4/zgYYlyjGqRkHwA1X
+9abKgdJnNLe8IvSN+hB3KBJ28yHnQPNV84cPohRd/kDp4GyhJNUplROQfA4RFr7HU0EZZ13mWM5
XODkipLJH4DYQ4DYz0Qk1eEdqFMwP+6lw2n+HTLjKmwoHIm8IxlYamT+rWycMgyTGSSqfm2Q5YSa
764jeTD1d9+yophj3t7eK7RLfYPUH+ezjf6D4f6mqsJw/GG3buX8nBoKtn/39Gs0F391s7q5pUpg
EG5cEs2Wu8emFi6nUiHJgG5jC3ipfJVMzizDVCHlzZfApwr8Dh5OjBeeynz8XpSzV38Z1n7yg5hk
BMtUPCKidO4X0I/upO1MMs975dLTntJxXYyHrtVV91DsgyVqQlGRvn51LcqKQB2dRld3uo8IGE4a
pK/Z2a1Nt92N6ySHm7lvBBt5adEr8K3m/emKQzAtco3iqi47V5yWcuX1XSq+nzVpkRli/RPAD85B
mKqaPudyzfvPSq28MU+1a8NOozbJVHNEJUWAcUI2sKreiT2rmSWbTnf+Y+9ZPVtztXW2nNK1HCp1
a9lr1d7s7VyEX60uatxXUjshe085eOhuH+pdOc4La3S5hMh18XgihxuZ19+b1a+dl7VsdgsPT+OG
j5HninWEQhiD7scsXcmsXkSEG/GyTRnPReLuJDXGBEKs+RP1igTwJj1xxEsKGyTopukJIPOuCPYs
8wNEhHDCkxLMaKfdau3y616CKP0CXgadTCKihmuSC/Bwu7c1rFg0HfKqHIhND7IhOmpW4u0OutVE
z8wSrrJgWi3UD+wAXWgdiMl3ZXXp4D+KPyvW0CZEybd3xSfi7708afi5dk0EW6Mzk7gXbN4rpqyK
tHxPSMJhOMy79qZqnFqSYJzPuLkwblAdcedvfcREQrdbzmrKKtjMiUtIfxakBHooJ3Xr0Ux0cqHY
2y6MOuTGj2pe97emmZzpNDL2rOaCxnDc6KCofMr7qqAz5Z5E8+pHX4PG6fOXVe+4OG4UndjzfKo5
fOlLsvLRPCB92cqDgKthUr0OO1NMFlRj7urA3nEVbJbh19GpwcxIM+Z9c3/lBdx3kHph6Nc/l2Zf
uiemF8H7amkKXT9L8gX9lVBXhthbIiv0Mh7GdYmIOZ46t2k/6T1f5u+NzVCdso0FoTq6TgTwzS04
2Aqo2+4LvpoH8Xal8ZWHdtDPC/NunBLpiODMNiqu91Wux5ECA2KsQVRQSsd06uQ0c4F+AX7EdGaN
7iPRPbMa0pKUQEQmzSS7+naOKI8lK87UNxbhzi457HVFKtQdILqQT5HoITlVL22fARPsd3mP6t2N
3kdyl7Mi4Rc9ghPB5pLUHFvUu2zP81XdhHird0DiYh6XfIpiiAygUMNRqZN5CxDJXXRBKn8Fswy0
M8XG2upm4UsJb35sET9eL5JwKMM87SzmlYtN/Y2zHotqNat1gEC2WiKay4ZbO94JObaOrfFQ73IG
EfzxWHCTjWwgsxf8XHTLZR5b9TrMTyCjvfxN39/Iy+SHvctArf2lU/aB82SJjj0EPFm8IdNp/c5H
zOPt5viMwbHYQUuOLFOACw4XW4lQTxBn5KVNKMRaHOZtslrGTkLLxINbAJLhmAUvbO8jIQuGz1oB
2QfHqZ+29cPyAXyCuDD0vGRJGzUa+JuuBjKVEX/o6TsoZ1isrApuWZ2l60E62sRym4uuQ1a1g5Dh
tF+YglZdpF1dN5t31o5nmzfbhmw6CEGqa8jgSxbfC5deuRG/hIjCMkS248q8XyO3yd4yRdbJu2Gr
HS+b4ak3Mdq9Pjub61Uv42yYEBQe80A2Jk9J3B6RyxK3w4OkrzvYFGdZoKrDFvRW+0EGo1e8Fn2h
m2Nki5yHZwPgYj7zpgVh8hYiAjhHC6BUUhTXWFsv963hNSjoduDulU1b95c+mgb3I+8KPzy0Y0ku
ObOqLC/o/nNCKcgmqWV+5qCkGwFWYVTB/VBqAdFiz5Wdw7PUbfHTcq5ik6RvA2c8VK1nT8d2sydC
tq7UZlckTV3XvDvDPYMbj0H7YB/i9UqVsbWBgm33qI7y6egMzdY82jMv6y2M29h/eOG4FQ8hKYbb
2UM9Kx5yYrtqUrpG3/7QZdY6P67T1v5U1WFgbt0MBfV9Q/WL87PpgkWeZ3+e5dssOl1ct2LP/Vgm
Yot/Umqn+aHgizP/2C6hvwVYX/oQokf6Y7VS7ryss//HtjbPOzp+G0VPBM8X9XeRVRwbsc8Enzsw
BY1CwTpHanFiopeL+QYE0YvevMIPqigts3pTCVjLtlfIC3RXvi07ofzPCzGW1dsWOFUnDrsTVIGM
W7sZls91MVP9LVqdenrNFGGJ5xLXr9emvUPgIFVEE8DBjN9hX+T1mhDOluxtpfXFLp2i/1Xuw7Ww
xPdLW3kIBOsaSdWCfdbzj45exfCEtCMK28R318WC+UBBPU/JJoS9PhBjtyKE0AxXI2jkMNQ0HTVi
sh5N79kH1g/7w0P0oN/9rmQdRJdla0qPjLA9OKTOCRWA3AwPoGitzvqvdYBfLI91Qxz7JyUl7f7L
LwIffnLb4LfXVgmJ4xTkPG3RCa8/uilbUl2a6SRNZ14rJPL210Fsq3mcFv9JLtRq39DWsaqWJqpM
fF5Xm+W4O8NmpT5kUaQSttZ58dPFrqCkvIzs/VPVudpiughGD6FU1BczLd6sHb97vYdRHWcNUleW
IZ+F2YVI3LfswiGvW++who5v33TG8cZXYt/z7SzAtfcxbfccRBkyMfQfoyuJ8y1Y6AN0U0QUdq6T
cLSc1SQTL0n7NDgUNDQJQdNmz2MUhqhukET26iPnkP3STaHzcyiUV9zPIJHLcM5nI/eHsZkAaVOG
PTHaaeGOVfE2lFtJ5EHFM53Bgji09j0NcgV6PcqZZdq7raYBkCQ1Xh6oF7dlaJtiGB7sAanZSzwS
dL6g9hwSpOn78kuPkKSJjXfkCSVsyWDcnoIwbAbi56/yLuVVbO9J4YDJXEVXufRhvnPKRE4URWTq
d7gVQr6baiz8rwQ5NgrF/axQLcLS1hZ64YaY4gt4/KS/MTE345YC4SNPOzoF4O3TaOVCZl9CCO5r
bBEq3EnfoU+0hu7YSUR3tL6VNJN2B9Ou2vkyyxJG5pA521J/BkvJFhoXZQmjwlwDjmKSurEyLp0W
FXSOktFWvnU2uWGTubHssPG7Z7fZAd8SC61Hc2/h8pGP/JTRbvE1vFk+zboct1saJlW5n5dGcPHG
uBEi5Mh53ereTTLT67F5RB3r23/wsRZoBlBslshjyV8PquK+Zh52YAdtlc3VY+ajsh/inaz59ika
KrjqBBPeUjxgViDe37joFrpDWEskpfEK/tR0MXROUJ28bvf8B8njIiHvkZKJL3YEZHfridHIH0QY
VmP5Lfd3jzRm2+c5Ey/b5CJQC/KmW+99LN3F+E5JBNLCL7MNKYApoIGOgkOWaPwSGHTG13QK62x6
3vdMVROY/eJ09FNsgpCeC0qmvhxvMQmZ+jNaaExbj71VduagKDrK9nOHJtzt4LDY5si9773FpMaV
YhZp5BFezV/Vzt59YTM2Yo6lGQr/Jtx7RFgpca6R+t1BHY6pGtZV9jHOmiH4WgZlu78GruvlduKZ
epn7H6XOGmg5L6yE2jGz0NLxsIAzNA/Ey+BFRb1jrnHlXas+xiJ0vG9bGWTdXSO6aP1klTDjBQpe
5zoNUP0Xd6pHOvmrDLndgnj2/Hx5sqD0eBR8ZMZDFucTVj+RDkOTK75UaBfy98bk7Ejm6WxtB97v
0uPnuDpWuMXqCDwCToVmW2d1T7Ifa0S2eRn5u3rNUFAw44QZ+vuvjSVofol3z0addLfjuF3eaRR2
VZ3KMMIsUPtZ7evUx7RQ93cG2Koyv1q0PxahW1OV04K1bqV2/tjtgFY5jarOc4o7QXvG/GXcDCk3
lEzhOEAn2UKllr8ESOwcpZ0Zyt9O2bWUIeNHcFdEoABUz8ijJtneTHNl+VvijW3IUeuoelxGDI04
Vr413Vw0HhJqtDfdXW/vyDpRn6B6/O5oltz+oRocSn5PS9FEaBxG5EXg1tDzDU741Vrr97AqmuKF
tqrA+RCLYQNjYK+WeXFjtwC/758rmgxxs6B3gXtPQjQFM0YAp1cmZyEKB440t/P9/E/EAIP9YGGr
dPM7SCyKEA8SBbNz79IyN063nLyz7VzQHwXA4o5c92eAq2yKjnbUiJ8kDXrlz3AoSFJfPWsLv9cD
AIdMZpdX9JuAh7QP1giEh4CxYPsb47WwbSNiCw/p+t3zOsdLlYUGI0yzSV8f+cG3tu7WhOOut9gd
Iz3fri2SrTotDXCWl+xYOX0bZHNS00dFSYskYZxvjYRid1bwI/Hq+Eaex2LxsHb7CAz0Iy5IHZB6
vTfWm2WtZf9cV0hdrATCgR2azQgmLKGKeFqwykRTkdcpLUmEd9A+UC0q8fp1fejz62RArcpQKzgQ
YaxvavEGc6+HXIPyFrO9vnNOaPRudg7N976oq8FDTyiqro6gci0x0I4mq+NN8Hw88r3IBd6B49P/
vrpMCT0eCa1MdSdtiOQllWibSrQ9A+iphvCjyKxP2rqLyk/SgjoO1aLbyGONfTZuTU6EdFbKYf2p
rs5uwCnH60EOSrMdcRWVaIZ4C4TmNO9e6R36YGULduFtvJ41u8M9dj+ZMS+Z+Xw3QlFudMjDDJgF
nXva0N665lQ1+FcqEqK2ca1hLX3Q1SUdrSwbruKQeeRn9bugqt4EdUn5jY37qpKPPQVLdDBOuVI5
CYmUy1V28TXiMdvb415iHkBAJiEjoNRbSNluT0DZClAYeuK0Hd1SnuRdfbtbEyK/YXAKi+VM5Ml1
/Zum1Q79FMFE62cHDGk7cjSxe7v8BBmt6vq0+Wgwf0oiDTqVCAHQ/kXqAl6ZowfzFYPcADx53kFc
p1cU5hSAzoVW42dHRsXQcNBQKfQm3UFg96mEgaGCXiiDQiayavbVj2Uzevs1XHxdznvg+YLWOGtl
5oy5bgcfrX4vKnMJlyEPDnj1He4BnNBhvhxh0zSTnz2s2fJWZlSfvmVu37hvMkM3CMfC66kuxLps
VpHkvu7g5RftyzXx7GXkCSjUiuiOakAVVOMBJ3IJb9tmW8PtstkZiDOY/6AeMXD13Z030L7eXymr
UqM80y3upwr7x4bLJPKsn/WIdPbok+lXfpCH5aH2dnSDLueVa8spzqafWv2RKwjnP8rxPHd7lUGz
RrAKblHCjBd5lQP8So2YmxlReOTzHaaB+Eas44NjqzRoZzvI4rGAXG0IE12Bf36vVr/U1YWFJpTc
9x0qYBUbBcZWxVZreetyGkK/EbBgUOr5b4Myb73hhZr29qNUm6P3U20iwJ0XXtFsl4cqogwVI2Tn
tvt6j6c2mm7yHG2NzTDa775+FoAt9s3kykD+MDhApXMHANw6d9EyCBrLStsDuqW0hTPF1QTCnzKP
tKR3El1Rz8e2N4jhe9SgNoUYVJFEu3uFXEkrRWM4BpAXmuOJ4sVJj/KCd8hqg1iKaHcYkHesA5iw
tTmVEwkHLFZbaNs/sq5W4X4bGWwglBcx9iQhga7QlYIGSyc8TiUOIiygfe37K9n19Hst8cY5zi96
VcEKIK0xT9XNr6YBsEegSt5/VCdlI1bxbYBNax663eoalqvcEohDLF2q/tXx9DjoWOMLbcGrqn3o
+QPZo9CxYSi7aL7BHUv8zzGCqN+j89KKAs20jzezvYUW0JmXeDsuk2NXUTZ3wVNp8DcKs6rCTwsM
QMOEFthU27fBjoz+WqrIjqhY2HgSAyh+HPr6kY6FMLjDtRk43E/oDBGH1T1IFSS360wrgkbcjAYk
aiPUCRLYW82YIIKeuNTLsR90cMLEShvlBa97mJ0imkxyQzE2PstTJatNRIiJ/MI0h2zJmtHcecxy
Hh3k0DW8zGtteLwBNlUe3TZAhYzv/oA64FyNTSt1UkytWc0vMguGdn0rhsAexgOXkNhchI92i8di
WnhNvQdDTlOVpZ2e8eU8ZDtDGw7rLsyyZAFy2CwE7FAUc+IVKOS7xDKL2teHCb2bvfxxQUeUvifv
GgnFoTddKcQWIw5j1D/6V+1MhgYsG22iLjbpTum2zPmciycmcofUN0x9APnOl7oTTbTcO0ET9Ost
xk5vChJS/uclSqGDWRtvl2vYQ5nwxtud59URGd/TsnV129xQ00652VEBTIvyNA/D5NiJGrx+V7Hm
6FMdR1zYoRDlJmR9f0ILufXue77LMFzaRDCJUQd+KLAhXgv0zJRXYfeyslY78OnoY+EIrw5eYHvM
uY5dBLmHCVJIakkPy4Lz4E+1wB+hej7jYpSDhyq9XmRVfgtQsgcmAcBp3e8Rw2ROmuSOsKGOd1pC
gBxI7m3aW6vqinxOLW+BXqxE6NbiYEh9Fe0RUWo4dH5SgXMWbXCA1oVCbLFNttnItrxPsMenGh0r
M0GMoF1sA0JqFsjtDdC6uMnQLS/Fjc1ZkT2JzQr2FotmBZH4OUR9OH5OhGWz4Lz+Ix/k33+t/yP/
1E//K9Fg/M//4M+/uOzpZi/Mf/vjf96XvwY96j/mP64f9n/+2b9+0H++acX//vs/+ZeP4BP/8wun
P8yPf/nDoTWwxs/T57C9fI5TY/7x2fkWr//y//cv/+3zH5/lbes+//7XL83zcf1seanbv/75V5ff
f//L9olZ+ff/+vn/+ZcPPxQf971UP3/8XD7/nw/5/DGav//lOH+Tng9ldXXxOUF4LUxYPq9/Y3t/
s51AOnDrnCd+GHh//VuLdqX4+18oRv7m8z60IzfiP5a8lp+h6fnH39n231DKBFDVPtJ8tAXOX//7
m/uX38///X39G8HXT7pEQXT9fkK+zn+J1wwJE3FsK/BtH0gUIeR/D4DXkXYd5FmSTA50RD6yGjR8
dfkgaw7hsT5vSCCZeOstLYIJL8E6sq3AZ54RrnOl9ExYUd0fwsFMj5kdNMdajv0js6I+YrVUjxk6
yLitxw8zD/05nGfNah27S1Ad12J7HanWSkg9hTevmg9l0H05nVMeKGMc0sxUl8pb5kTuj3ORlS/h
bFnpqPbmHgvqM9GAURJNKKuhj2xiqKkJVOPRd0b/gHlQHhwSFZLZ+432pHpHFOUCU/V+HI2uuEP6
MOFfK7pHOKg711M3whRIfmnrvUwWYtLN7j7aRo6vTAK/OF/eu1p0F8Jm7JMisNW7HpK4YloEecp+
6AJrP9hmSNa1vd2nhjqMaZX3C1e9ymBpBIrUvVzXb6z370H2I1R/QNh+9GKrvkcxMAa9m4OD8cG+
MQMylW4c5xtMZefcWoczPS/TeQ/Ve1aLNdVt7d5ua/Bn8XP93bao5ez8eUzUlkW3mjLiWM6enTgA
7BevZWpeWa2Zq70uHNJutqoXF3z0YCZBFHg9u8dVg8vY69Df0gZAR5uUp8leyvs6gvr1J/l57ca8
gcr9JJGt45+r6czCpe4mwP2zoRfvJGX9jvTCPfUmoJQrXDACBlZ7pE7yk0BpeRn03hwAaKtLRkxA
rAZxTbLZ8le0nU1aWsp7BZa9G3vSV0p/ct4WrluQmS54D+CqnGn4SQNI/8EEyazNUQWln+lTODkH
xYwZAx0RR0fwOEf6R+Bzha/9GKQVzdrzUL+VY/u1GCN5IFrLi2cxfngSkQQSiSpBvnQMAF20sF6J
mFTXhts5Nu7eH+y59i/OYqwkap5zd7i1XYRH6Gt1qumZVktucCaX3/Ug3RO7G9sEPOPaDA8lGE/K
LlgmuHO/w4MLykhnO0b3nMX92lwYQdeT3axwMGyaMYEp3DebvqMgrIsDSEfCGZfuqOwTlyz9Pg6/
sjUaCJgV3udqb5S5o4H/UoUR6s7M/Y1nqD0jm+ZpayBNDJVdWoVPLn/C3Cp0TMOcTFHCtDBLffgI
aPGgVfHsd834wPNTvDEzPReL+30tASonhIKAwu6VHVDp4OM22DZrPKigfiMEpTpHpbzhR1APQwMF
lX30mRUeet+tY4ODjqwHA3WYeQ4O5yzA4KJpxJL9GZPluSIk9dkvhpRi6uqgkNJGsNa9MUC6+fjK
Q5fRec3B4NY0sM2tdxdNJOL7vBs9gIgEt9afRfqEldzhwJB31R5697OsE7TAOybg4SUqC7z7gAsn
JPy3iP1BqWT0BOFOsJ6e+2OgzA8gvbhzyy9IoqYjMxH+mxW5I6T9TetFVSp2H+7aKjaiDlTSGc1E
uRfVh+sr6sMidoYycI5Ww0klBa3l2aI23kx4b0jn+IYS/pY6AgLpWvfNN80DRsKbffFJ0OgIAcGe
cKj64aFx5595n/3MIf0YEMYXxBVvUpXTw5KVj5Vv/XKRdySDkph1Jl5IGZLykxEPgK3sxDbOg0Za
Cm22Kj/PpTXH8+QAabr2B0h5svtk4kUbSPZQHTGNvwBevOFScJOG9qGYufo4AnTFkePUpyC4QP7f
8hGwcTdK5m/aCHVsEPoBXNaPI4KtmCSN6smqvPEcts19zUGOQWRNsYjegDf86v2W13L4JDnxtQqe
Zk+eEONGSb1J7IaCrVNP/Z9NMrDYvMlTa50QEOBuT7BSyjhU8npY6iNdMu9Cz8/ljizH7ut/5NQE
iYmaNSlJluBZd89otE+mIsOGtGs2PpmnNlEqnOOnqA6eCeuDLrAxfCGe365OkmVIYYkH0hgcfY6C
OnvQFUkzeGkTW6NXr2Gygm6ub61mep1xH54dsKKbKcrwxbj6MeeIYnImnACHUZV/2X3vIZ9rZFSu
TmVv+ie9bMSmjIdMWitxCbQxFOW3XrThQU0RK3BH/QFITJdurMyAyw97mIHlzxjkhy1wT0JVV3e5
OBb6AvaPnTarfyCWP+jAObW8cVc4rveur57LCJUwn+mQZajCse5m8cAYyg+5fCu2+gfIMRbqwrov
85b8mehxIUbhWFvezI+5xhYWZSqbQpF0rn8Xdr6dqnz9gpUy7lRp3UQ8/qSpoU7tlk9LsTzn/vBa
zLI7kY6g0iyjzvMf/y+iJDgKJtK/y/kLS0VObzKtECRd/Znb4aEC4rzrTHe2Oaow9plHGpRwo3q0
aEzFmkG9+dDNZTYf8CUhwWq637PwylhWLFvZ9D9JOq/muK00iP4iVCFf4BVxMjNF+gUlkRRyDhfA
r98z2ger7PVaNmeAG/rrPk1yN08wbdSLdrIlv3m9aj41yRBrtLNOdLYkVxOWlMFinndvg644ER4k
5muYogjjMMIoHTp0tPXUaC+4vUgH1O0PsVG/X0wmXYUWYsNzgEDJv2XRvanSjvnMuk+Tmb5DX7Wt
jV2MK3Vm5l1fFi6WYp6Ool+MDwYbnotyMSa9ETo1uAoKfvfQpDyDmCBncxyhgYAmzKMOsi112Kiw
LnFrm4eHrm+HYF7x8dmqTvYeaC7yqNHjcFvOe8JqvbXbg6wXsDyt/jis2hBNf/YkhVWEDu4Nq/gR
Qufo5FggfVh8JtG+dGsmj1gUIqF0V50F5yDs4cMU8bKQFHB6ww2msTipcgGeN/fnLB+cIz4aH39a
MPXjzaodCprlCapzbOCUi9xk4O9O5SEpvpet7cN6qj5gU2Qcvsia5lggcbuzI4xSuVbf5rp9giLa
ea3uyoFmhFqrPpgZVhArdaubOonPRuxkTNQ0zpabJZvyeZuyq3AzOsond43HmcU9MXjJx3J6BJzw
DQKiwefosfjIgITXGZF9ZuybbweqqQsWMq5+CRP6sLbl4qHfRE6BSItFCipgrBr13azR3j8AZeXh
64uwyUDHo215i9H88O20BbkNEx9gqORvtczSa6MHqpaPmCPBSPT33VhzFb9kFAA5rjOwi2ISzAxc
Vf+KGIDbhPlMmnNymuSosuoT+PRSwRFCFE1+aV6qjmhtvcvtP+SmL7Ziy8+6l7q0+xD973c3sfwD
T6KhvLtIq8wxnD3ZufmkDPb3Dp4iTvqf5lHBYA/ka9+D3VyCtNtvd1X+0lovAtZXoKvGgOGaLcFx
fxc7WSNXh/y1d99Ounwnb1uBC8u2/Aa5PLKU5CmzvjqMAky3MuNKJ3zFx5ZmRxL5firz+QBi47Hm
ctDMY3lusGR5ijnSG5OhSBLMDyHX2NSGhB2HrUCsxhoknf6qj+oMowPullYMD9c7HsEZXD10cQSj
wGkduYJQcXqSsEgSfqc0D+AwJnYq56u2lNBKrD/gCVpMh2SVeudCzRvBjdRMI7Md9pPKP7QwzKQs
zQpUQiWeRXmgJpPC54EgguaQw7ZKj/05iaVVxb1tSW+1HTtk6OQTW/E17hRx0hWYdRvp2fr8p0R9
85B0PlW+4wW0MnA2RusT00BvW0RElSGWgRz2jCNs4jmaG2baDWQWjfC7xXyysU9G72Yv+EfxJ4Eq
9/GpwEfT8Wo0iFvcud0FycnodvJa5eYJgL+0QGLgM2sQlIBngEE9mlk5hdMgv3amsFgY8msvLWgZ
ueYTX00OVWs8dnZ/nTT1XWmVT+aAAxJ+p3oQYj7HnIO/ljzY1i/uEntEL81DClMISs4q4hR6i73z
9hDV5JV0jOeZ8M7Z1iUGWlW/JHr1H7Lb9ziMO+kuQQyUmZE32PJIeCrSoebFtMX+Snt4ALWjkHjE
MDJv8lG12shsivf1gHaos7TyW2bpbHiQAaO+Sn9bo/uTL8oN1LKvWMoLve98lDUMPIfN2Dfz8aaN
u4bcbvMvSjvtwCT0G/nIOCBsPUKz+jHsnR8Ii2qgpPNNkRiJ0ejvB53qzRr6OYQ2nsZM7Ql2kag/
YAr7zrGyBqhfabDfd5O8H72sqn+TEVJJ5CtGwLMGnoF0VlBlzgGTPJWUWfvc4fPwJ556zOb1O+kD
GbhD/YdI3rFY5oXfjacBnpUPDexvRu4vaqxZwRkzn+YFqIVkfTDcVHtZhuY2ZrB3tIL9lalzHpjp
x0zp51Hk7njsSyXerDUJ6DKenpY5/V1pb8OA5zJBrSe5eB89uM8mV1FvhT4cTAPPeoHdPuC+9+Ja
coszS6hnN2cZ7DAYR7qqcYITbWzDNiRiAZIvtwSslhQfqzZWCmNgK2B4hv/XltPrvEy/+l4NJPr3
iZg69MmqDzHi1od04xGGg4/JQDhRUjrjwRbdYdXs6SNjusJDMH+ojr4e2B99DlonBgvVWVvfyTmM
vm71wD1hpd9Njr8nkT8JxQW4PRsP3dKFOSn+YLkPA401/WzHpApqZVApaMW+MrR8grr4LWfzD7HU
P8bqHHZjXSPLzSTHZLkfSxNkq/usDAut9wqXwJW2nnNXJe/j6py3lGOd5dgvbS4Pa29sxy6xdKLH
MGCTwtCDhK0Up8bmhGk7cTO0ey5eRhOvZWd5Q3LnrVL67Tnt+KXOxgle5O7h1nicGoQQfTNH6BKA
HQyqSSwt9yrFXogV9SdkRTOsMcp4dNMNFNQf+k3zO23SPe4djm8KnZ8E3wKRJc6vqfpSDQN5mcY8
ToyzZ9cEceLqR+phEDPtxjyTJfxqzF47kBkrfNMeJh8HivSJZR3AgyaOcDziXGNoNvK6tWiLkiG8
V09vyZxkZwH1hm+AAUIxfnL607DhK5/ovlgHGcrHlEDTRjriuyN4NsacHjgMGjPMtwEbn1ZddHv9
tS9YZ3TMeyNHlohkVvHAVPvspMAW/VJYf4fVAi7BATg3XqZ0Fk8kfXwEZ26k23weasiMmbMmt8aS
HKnpYW4KVb1oI8KBVaynTuu+RBtWmmw9hy8yVj85tI+HwlEnj0neHEAZubn9zHJcG4e8Up24IV51
KgZqQc3+MU2IHcPztU+TXb8US63e+ePaKYm2SXWpmFXZ5+zB9BU+YXos7r+oBpQv4ELDkniKaO5N
Q0kfkrIGPCGfm8zB8zY1CvrMuodyLBknrdoUKZbI/KIT2QNxAYtRxnAsnc082ozEPYCvL6jFX65s
IL5s5k8ih3MzqiPqLe6/Jlodqz3Ug8QJiI/D1Mlb35XnndqQvmsfh2p+FGn9l1Md4+vRAdu1s5jN
xWumY0ysZ/Nxtpcb3vD7xWjVvYWhegdQGM8W2yTSxWaXzxr+tKzET86F0RtV95ITF8aqYgaLbh+w
bp50HqqaON6Ly2UxX2vfrJM2yGuGrFIDIZnk3N0UIj0MkazxlCF5h93U/JcroxvCsMbH2vYMhzf9
C0pDFdX1+jph9/c3NWPyAiauExuOPGJulgDY3pGSCbmzL9dS466Kf7yPJ6uySbzabpC1Zu0RAbhZ
gizqPKYgpnKVZ4ccXzN1DaOBDB5l9Twr5YnTjBYwC2OYtPxpu7JjpDgqoE845alaVLDhHt2BLbyb
lu8+twPceTXjuL3BiPfmmvP7XRs9zolYyRGyHWJ19QoiPHFFJohV1y4ws2MuhFOCqbxwYkcjcFRg
bPV1qRNOqzGfYVwawm5z/rp1fVO1bjvW81FRBivigHw2zP2vkzHrTs7uYhMB3zV/teY9bOpReExA
UEH1B1eSM6un5g+Yy6gz1v+K2f62NcK7oFtPEO8/3ELu0bAWAMTq7WlrWxlW1RlzKH/eJJE+yldG
T+ZZGmL1pdV7WM8n1phag68CuGIE9O7pBCMiC5AbAXbyMRs3IGlZDUIZUamqSTmnm9whcPNzebnT
7OQ74cHhQiiqDnFwBk3GV2QvHA+5ygVdbQWTZo4EA/9FHacz8IbK3Jmrbmem72rYFJKMW910p3+/
gNKBRQMGdilNB+tp904Ic4ymPOtP/34ZNOaZ3r8/1fWONfT+z5OjccK2/JkgL4WzRTYN+gsv9NBf
iCBWsetq02nmShL1G4cgzK2+1dnfyM6pzwHnStgof4fC6JN1r85drjcAETbXa+ivCEFU4YOGjaCs
SUjW9tHK5yxuhk4L8PDH2sK7tnC3wdZrH5ZBrJGWtS+9U313y6y/JQ4aeILeDr92L0KK22+tlnE3
QZUZGFay0eJZ1mZFCXPZ7rg2KAicLSs2M0hecMWOuKBSjmXmENrtK3UUYDQc3QxIwpWkouHs9Imu
HmX9WbEqhBadnX5Rs8kVLunFxtovA7mcaK+hm5lui6ygjBBYBcm5xP2P4Fp76oTanPVCO+Emf7ZC
XjGASIM5e5YUl9m+WM0S2m7Pmbyy21hVGG3WVjtHRB/EbBxJ0GFG3uZ42LtLt03JccWRVS6WcQZv
cQRRYkY41I8Jui+DVPXdZOp0JZhtxQ3jBjL/7OytGVpN75AYGLPHnmN5pAywu2BPcAQp9tQfulr1
sPDOcfLYW0p6mjc1Hmnn4XUeSYMhMFloEHyzxqUbnV8VDLaw58tEJzSb0KCd5DQ17Rdmkh7KMIIX
hq06MMlRseeaHitV0OEuiTGfgalJ8h5v88NK5PFdZolvzctZE/66sTsDRuOS4gtHO4gCapcxzb6r
zlQN293iKYbECGCqS1DoyhtFLK8AIxCLET79brwQLM9WTzDUuLX41Wg9TUAU3R1Gi8PPIR3lSvbI
H+sZ0kLVvGh6PYfWhlibD0w9lE5Jg1Szh7jATpW1Wohxvn83TR0DS+v4bbE/kdDtD6W7hI2S6Gee
lvd8NTJPzaB6kaeLjGp+sPqNqDu2Ba9ZNQNG8cCsQ7GNaC/vAEiyYjRmGLdpaT85TZlU3fuJ4ozh
gvUi6DXloKPxe8Pmkuuwx0eSE71fpW0eNFv5gwHjMysd+A1pGal7x9G6kKU/T+o7XRIfOnaLxUbi
XxbNPthGESU7H+FQd1x9S25eZT88DbsxXvKpecyX8WFeSe20JinVTMOT2zZNyNHsZ2RaihqUvZO0
jUrs9sX9UjFn9e96E09VDt+yYP8x+4euxmyYksn31+LMo+Ehzag4OjI6k531R4rKJZEM5LFleoJ5
QOW3Akfxtt9FWLvj2a/14TRa/XBYpHppwbh5epYngalNt0LOweQYINa1NioGbJsGpmHymDl5uG9s
BEawlfSsOhr7uY0GP1td2LQIOtn4bsMQw065kVdiBmEMAYHuKajy1mSLpkNB6R3BYG38mprmK+VC
4K3SinYSvOFciQcOzVgwpq6OOv06tmQWdQ4GQe6qjc83FFuEX4GhLXVQyjLGvYmzG1yad9sNA8Xa
KsWh2RJucs7RThUovGryXI7NGvdzYUV1ecFE3HtKpmr+QiSHaEJfHM0t+RzUK43N5YdsDPtM+WjH
MEEYD0PDdGaweYUQ7hqYPSVfp14XT7U5aKeuUf7j0sb73tXlcDVU9/Dvb+JfL55mZRgedXH8///h
3/8+9XmwrZV++/dXA67bJ8Vsn5A9bOg7Ud5hS8+G3Hr694vbvnNgPJD3yz4IVRScimbrudWLPgIX
0F9GTNQni774uGzX/KkUo+k3EPiPCQ1eIabjb3Udx0uVibeFtfjQSuvT3egdWMZcCSv35mBRYBEZ
iXfC4j6sWWn5ylV31fq12fXsoVTNK9Wb9WtmM3ZRVXkzEyRvEGalm/TYqFzuX7ZRIfPxky7WAepo
fS61aX6Fu4d+pcfqrswxyZTRp5Dkx/rLAyhf67F5BMqo4dKXw7EG8gkGlteDJGgRiMKafvdlfnQ6
46fH9QOqxzmmxAjCHRIUeSy2eNnl9E614muBUPDQFnhZFak/YK7mbrbovHdCSa6Nk2cP4PRTn0DW
fHItwwkJn0bZWhxJgs+XvssOjamOvsARFZSMUNEZTR6p3u2vAuu5n7aJGQy6EaF02qe97BVS6lsf
pK1oYiubbQ8ATRUT3gcYuLxQ3aHTJ1PXlEowoFWxqB/UCIY00CxaLN5IY9xI64mAy/szYneYDYjz
o4ZUP9fGB/cxcSXE/ic1ufM3s6adrJaIAr/tbcLE5y9IfF+TFWmDK//T8YyjKK6h+cEUbPLtam59
fgjnsUywX6t4MA4zftAD5C9fY3qs6ZnvVIu44WcwfH3NcwYce3bGuu9r0CFDAPbRINT+2Wi2Nx18
+o3jkObPavpNupSdC8R3rJrUL5NoeVBxd54HrfhTgYDBq7bsMfRv8zapNIysCtkJB89zoGGUIuJ4
j2cuNj9xbvuCqOUIGSzq+uR7oynRU3VnfrGVfYqxk1aI9ziQmWIy9+R9Z1JTh7iHqtOsDxcUP2ru
92EL535BxEwG6Y+O8bAntx7fjEajXOiC+wutXdePE3hG5kX7by5bxllZN4AGHVsYOwU23jV4hCpR
X8dZBIkYfpyZb0JdOLsDR/0P1lXK6OmfgQw8ip2Q8TLYF21jaUO1LK9WW2H7LMV0stP9rxqBgjky
lA+VreEJqBQ/1bHNkLW7EzO7IGNMs7F7dVQBKXY2B6Mpn9sNRV1RGKnkWIisTj+KDjmT4IXhOzqv
hlEOyxER43EgiB0J1D6A/d3JYAu1DMZCVJ8BAO6bixy5uWQmACdTEWvQS+7MzW9nm7TDXpVEBEE/
EE/74b9wZ/wAo7/gqUkatNh+T5nbdIrf5PZToULGsO4wnsbKjrtAKTSdsNsVECzjc2N1SsxIScTC
sk54sTrmTylmb7qv++7OA1okmVVd/2/Lvhyi67666F+6qj9y0z4sFXT7tFP+ctF0PE4MgGNgf2EM
edy27NvNkjUk4XyrnbfOMXZPaVqbNDkTI51MiTdM+XlQ7Qv2esfHqfb5jwa67z6k/F/K5BBfaNdX
XWKcmnTXB+uhcQmCXqsXFle7iXihg0TqiwlOxN78FTzxAbKiFbfpUeOkkKDre8R6f9KGClmL68aI
lTUscvOLRFv9sAFPqTho+XviIhmIBG7D3J9GqQUiMdwbduNYahz3auW/acbikBoXNbv7R1skbOoX
J3/J7ct075I03XjR6otj6n1YmYLobkHuqpKQDcyNmyhHMM4m6cbvjve1m0Pd2G5zWpXhSC6hrasv
i8hLaOb5ZWb6k5CrjkEvLHi7t6CA4OEMdzw1Qb6OEV+gWsvkZcCOxfg3qdM9FIYWDwsPJybJ5/7e
bjEO5cydh1lqh1+cHS1dur9YSCmic7p3RKD0aNbOj778Elh1Au53upezD7pQMsE1Nv9m+pouDzCB
nw1G3R5+TphoCnY7Blp5FyQaNYm4enN6k5lLNVQqs0cY/r6zrMnTqDLvwgrNFUKZJSc4ahzaikcx
LdajPqSPoCMbf2kscGAqP2nfIqKO7gXiS+PnyJ0kDvUDfRw01Wv5lSTQXxzT/C01p/fAbcIJ7tsj
9ugraZGPRopn/mU5x4vJ20ZgSvJOiNhTx08n4w+RU179+WlGDIaYRDW9+bMSw4T2ZBP72BTruG+h
Y0rfMQZ6conqeIZ1srgRgmbUr7oUdaT1AidhDUle3xhZIVuWyEFBQZLIM0V21As96nWbx3S29BPZ
/yFXLxSivNijJnGMOyRqe86zzhKAr9CPSv+LBBHj8Z5R8obI4WQjWside+PCHmTJKA66mfaMMvHT
Yzf5YZ03+cgVleWbq40L8eU+SLuqEzgjR+PwsTrdkdQB0/isO652ijJgPluu9Z9Tphx140Rv8Fvm
fePXS7aeV+4MAveeV9s6MoZyaNXxW8Ip8KQhkUL3+b1ykwDv9ex+Ta1sIqhfTPD0oggLGJ4BMH2k
atOBOMlL5gzG5FkLrTcMswBJGtOlK1o10Jal9jG5XpfK/YOJWMRdByYHqzkxYvHR2cwJxC7J6Wwm
P/Ib+4we5fbKzjfly4FELtUn2IKDO46+BfIRAU/Un2dB6eia+C1mVqTC1OFmxjhZuHeDbf66qs34
iGtzyXrDQ/pUg57ssbeQfcP7lHyJpKQfRklNtKPlm1X8kHfl/t7QmhySgPivaUDjImAQk6Al7Zhp
k4i5kpxoMHK8dVj9ZGDopssWs1NXsGMM9rleVoZmg89IO/+0K6wmk4NPIhHncTTfNbPfCn/mz+Sa
JkhTVe2DE6qDHtgk3xReWPoxJaiHdfxQFAUbcq9kwe5yteidbQ+3fVwDAgaM1tNxfdprqIWVze6S
iCokt1mEA3yfzlJiruaap9V3mkcfYEadGPMzF9v6aQHKTJWMbT2oLuNEUkB2LGbLjO7xNI+W+OpY
GwUoA6AzgV7Nl6acid6sFJermHTKpA1tLF+EcbZv+Pc3Huxg2gr1lR6v300xsMJxfwbrjPQ7ko9L
d56Yjeh6TJvVL7ywqt8P3JVrhUwAz0WbjIxL6z8UdzhBX8IABwzicVlpeBR8/C12NKtO4pmEPTlS
DveMLkqZo9ZP2J3PxkKy37W0d61i6ZrM5DKrVRvSBkE/RDmvB6us7hfBmRUKH1OH9uJrpf1eCjme
ePbhfJeUatUAHD05U9FU5w0mBgYQUIhxLYyq3zntXy1FLxOgX1AfI5nbf0YGB/FsAVSB2/CXzun8
MI3uNXWU36AaZIQfm7uEW2BE5BNLFBGP4oW7EZ6r3aKHhDn1/tY/bsXK9ROFHrfH8N9oY/pjrMvY
LG8o/ALuiE4Hh7pucYotz6gqrATsz17Xyyf4uG04ioGiUZ22msqs4n2qs0BfIRkhC9zS1aFKyUI5
pJT0q62LA37UOeiIveB2qp8VgwVVzLIJRxceXqFzKOfG9lrDgzvtvfassKYddvc5WfWzk1NwhlSJ
+tw+sdmw03Xpa621dryZDerNJs/rQHRUq9qWJcKerqJlD1j3E+SlPapIVYlhLY96mRGUvJd77Mp5
m1/g0lAz4wAVqad8DlTDkcyO5xiqVHnlHl1SocwDq6vZLxftNHSWR3cb9Ye2758AdehgTZ0nu/9F
lc5/GLtHT04Dr1QBjc/sCRCIdg1tBC24a79kY5ZRg5jq9/N0X6EMBJQBsjZL64O2wtwZBqU+4D/5
pgaUAVX+wWG1fyHOHeECGCOANgSDlGenMR5S8w8TZXx2GbUlDb4vDligmTEtdtZyw5sWwZLA3zbo
7yqrqFINV2tVzQg7YIM5KlCTmqga+SUG9Y+ibZ9cXoes4QCwQAF6sJ0sNqYxOdr2AP2SAoTkfuYg
GXTDCXeUQr2olf1kZhWzfeEqgYFLGhKWISI81QqwVItRjZavseOrdAHIlIElCBclkqXyrUFT4SyS
wy3WpkCa/a8ZM22wGBq+pmm1T6w8oLSckMBRf7FbBuuAmn6qiUlQTTC6rf5JFvZRWboPN8fSpxMB
l3RjOYb+2mwqxErwzF7lZH9kQYYPl7/i9Wz6kUV6wNbrM+VpdAdUj7U25pGy9EPA95Wc6ALydpVp
wzrPyIPqT1HnOCL6Hjok3nlsdvkj2pUQG4Ms++bY7i/qHC8pgQEqCH4KhYjnSJlDZtnPSFRP1ujE
5a6B0k8YooJS8hxOoJ413pOVE+Omenvv1jNE2AFXZ2tjQiCUNHbAzMrx3i4hbs1w7BlzeJubrB5i
00w38p+Vw0imfpliEkd1kIcGXkQoVNXynbus3ioTMpJYvSJbfzYioX7X3elr284nlAKq2wDCrMp+
UKrqJLZaDZoGRdYc8ZrUhlrGy+TgRU6pXNhrxYdph7KEsGfTPdgpaH2whJBNhiXS0r+NrnxO3XCd
1ckAUdf9ntz7RG5CHyTdMREc3H5n/XRE2OXk5pigWNXntnOdq7T2z1Zfy4NQFEgBBmdrm81iozXB
TEx4d1LDjlWEqNuYjxZMGxpteI7Zyjc8Mtgxq4JlkHkjTFkwOwNJG8tiVZI8EEvmr3KVZy5Tp2VG
doe3BHMogV23JNM5deYIqrNDGobyPcJXZmTK4QlyuHXAjxvqEEII4Gef8F3gBpmtG4Ia+coMzAxr
fk1n0IxdqRv+Up90yxKxs2pX0NiVT7XzDLYNjahPIZQZeKKgvjefwJWaIwQ9bqH7key/iXnCnk8d
nQY+o8KDrSdf+iwx5zTNNzgY7KRu76sKdKjCmtOYCoQbgDwCSGbecUuvP8ihk0E1lHNipRCgEZTH
Ga5Rw2YcfsMoymB3DJ9tOl3VZdsemmrvI4NJFl3i+IVATh2dtTob1dZSXQWZEZ4YkPSyDGdj+RnU
jBHlPbIyjl9M1p8HE0CNifZGUw13Q8pMKOIIoeuPD7UQfjGur2zu3dF0X6k/QBMjBBIToYV5lGU3
uqTu9Bh8ds3YnXIR51nJYCD5A0MAX4Ihv8Ykf8IreiVWxZtboJdnK+o/XuslWSlFL8RBM8R7TarS
u0MM06E5woW5KThSghntw88R/lSuZYUOOXFunqBr5p6uNxFMUyyf+srrVfeMpTC+9Hb5TX8mtkVp
AEIRrmdU+4yg0v6qJkyJPCS/um6a2N7JiML9jZacEeNcZb/TcQhdsBp8aP1xNKCloxp+tg5nkcq0
hQ9A/LUkfhXZBiaePf26V5dY9p7G9JKpgS0rWvaIp6vrksdjp947n5QPkEPvTsaJWyGaeCQY+kdT
tqsmUrR7bk5jvpictc+GK85oXoBQu2oJ6hUln7Ph26KuagjW4rMhSOtBdrR4x9Vzw6X5OOr7Z6Uy
33KdHhZh4cbDULeHtpBv7mAceQHZ4BbO6ImQLgZ6gsjrXG5+v8HgTDlTEeIqvJ44sudsK3NoA8NN
u9lP2URbX+FyX1rw0gTrsl1Z5kM+Jx7wWfptPYSIRuHYYy9xLZj+Wjn6g948zWsiIpaDw4aacKj7
/DVfHoW9EeZr9vxE7g3zhJyfF8k5wJDKQWMxY4DDcDUf3Wd6kV5AgAGt5Q9Y7A+kzorAKKhfKG8Z
d4LARF84EIgnyqO5sZpRl6n176ViJIfxfrYEWCwpNHzfZfmoFO/lrtvRxomJh6N9TsYn7oaN3/XV
R0d+6sAV7upm26HtqQEBU4TvtnkZU+2VHnfOLvmontdsPDLHf9W1hhuLLP5y6P/Yu/llcFiGx6l/
o34Sp9X2Vlq89eSRfLcnoMZQ4ECPjcERY8GXBViObbJy7kC4I0eoV5HUF7vo6JdJ7OdCDQEUuSc5
c2pUwKD408YBiiB8nOd4ALVMf21FTzW0M/7dTYT4vjfZOUjdelu2d1G5lZHBlfYsxIKQVjJv7p35
e63s27AI+2zqx8LWGToVKbdCbF07zntyxJhQZV4FwFH2gPMOY7rDYI6UIhZIuUBnPNkpP0rKxB1a
ccDx2kes7H3y2T3+IVFfYNq+D0yzfVHTjpFp7fNUO3xQVYMJaCMf4wjPBH3+lrY0MRfDYbMz9bK3
4x/oJ3xnaf3YmXN21KZPUeZwhdPsPevBBul4AKPSmg5JpTC7T7aHwgXZZDa3tXP7mFQ9/VxQo1Ij
g8MNo/8GTdDv7kqzWha+WpqISlNcL8Un3u6afjx/k/qbCfHOX1OKZZl5HSxmH2BUmp8ZrcgpEXvI
v46hVfJpMvOLmQJGna084ltD0du+Z12nubRqHxuOFISJt2OhgcL0XZEtL4OB+mWk01lY8n1ZlzWc
NB1qs7r/ayyV10npmfeuk3NXLzDisjbVbPYBV0lssj32ldJodT+z5o8hNbFNLcXfKoWhuw9IA3v9
pWWUCdrcUY2O6KNMAnua3wpbPpOj1kNGIxT9CNYN17oMQ+riPTDpNau+4MISh6dqyitLSe7TkNiD
BeJveaqULBJVEjGNDEk0Eqzke4zakloYHRNj17ji2rRvjZ6dZ6N2Q5ejfORQ2hIk1kA5wP1cune/
CGyk6POvGNPGOCmKJ2nU4C7wyCRkYe4YEa9n5FROiBK7BlnM5qsz5u7IISs7rnl54mecDiv/Allc
hk4tQ0vhrGOo8GsTd9oPcD0OtWqhcKn27xYWA2bDNDtsJU2POe1EIO66k+m4DQ/hyJ063W8CvpO/
IBDXxM0utkC30Km8I/IO1g1hrcTUMrGHeTtrbF31P73IMXM4/aOrucnVfYHyZDxzR4bKo0Z95yKf
5xTQFz3RFB7NwDbM5ABXZWJ5cpnTz/kQW3p14VRDIVY+PxomkmtCPiuEScawXstWpIYnY6znGLhW
6Td0e/tJpoBpUwbTWzYqpmhM2G1AkBJPD1Dw66pO9KRiIDExGjOH4A8nNFs8gsKCK1q3e34U48kd
tPWq9QqXO/s/YlE4+IV4W6mU8Yu94jLK815Y6/fq0LoAk5jcQY9yKMGs0EPVhNgQYW1VB9xXVKmN
iwjMGvl4zH85Du9b5XCmt7FoVne4PNWPyyQJeJTfi0z8QUq62pb+lJlTT5WUuzEhftQ1WD531DaM
WYq6JPK+9++XsubOsQv+o/JqfytSfWHaSWkYEJh3DBTom1RA4rPnRCPdjsrg+w2R2QqFe7DeTM6j
MCmGzDfwOpJVgsVKcuviDuvuV65SMtpEWtRIaGVYKgfwT14yAbxBMw9KlVMlCB0eqh7PtNPd0imP
7E5e9GLWwnbZf1MoRqUc7UtBsXxCg405QTN2N3P1NintyXYsRMc+edpUSGGYq6MJ6PTZds/G6CYn
iqpBJmD7va/dSioPrY50U1ZoONmm3XheX+qKl21UhK/mkd5yf9KUEhMcgYpobeYjFn425GW9gMHH
UqmpcUsq29MTWYDYoC4nN7QmtHfuPTocRBpfDh2PnOc2lnbMNvme4C/mqsqnzaEdsxIoc3//H3Xn
sSM5lmbpFxomKC/J5dBImhZurn1DuAin1ppP3x+zqjFTjZ7B9GIWXQUEMqsiPNzNjPf+4pzvkEDX
dhUzbga/4Hc20MNALcrWhoU6bGjIRn5OuA4LTwMBFhSHmcRSwoPcqqfB0HHnO3JqPMgaQ2sr6a84
MTMPgWi9Ke3AZpMRnBsj3erL3tJGHLq5gVrHZBZliWI6AIPfQciYjqx7Txi3Bq+1xtiL9HSvhzMR
OxXsQWg99E4N6ljwvyggsi3dPF0/cnRULHUDxLC5RkmpbIrgPkpodftE+tFs5u/o4zd5lV2oFlkr
ySVYDis7L8BjXMuAyVoa3YNkBscAtRvsfns/2rkvhTaZA7ik6k8krekeTwF+lKYFN8sHhKgSUEVZ
wYug4sTG+EMbrqNQa2ha8WZDZDvNwTrBnYd91ylfTZD2Jx4ezr70AQ58BMkDgulSnodQexv71t6j
z7kR+VTtwsivADv6Yxh/sG7xRzDNjiD1qlcNaWMzQNzMxNN55HLgf0Jgl/XzJ2NSZ1zA8yvhSAMa
3tLMjA/hVLF8D5BRKUl/z5d7wVI3hLTmmENuo9oqtyFaQE0drizMt+pcyltZwNRtcmufluKTeqej
FqBR7Wvzw2hIRsoypidhhY1gJnPm9vcvQaze56aTNvDSCKz1DBNvStbh4UF4WiAnw02V5zsLPLiD
ehvteeZKIiREKCr9uiz6M30l166NVlOTEVBFQUM2duuTQIPhI63MXTAyK6cgdvOEyUBlmuw0BJ96
q3T/9iT/0x79L77f7/+TL/s/d1z/i0X7/826vf1Trt7n9r+BeVv7+2XiZ/ynNfxfrNv/8zeMPski
7T7/xfDNn/mHd9vU/7JMvNEIcRVhYtG2/t27LeS/dEMXFmJ4A1GtLePP/qd3W7P+AkPDf/k46ArO
+/9l3Vbtv4is1hlecG9AMrHV/4pzW7fWdPp/OPBXX7q0fmNQHIX6H1LrU6XhQDECshet0fpDRI2q
ukqNHnELrUWhCS+QgMRXMKRRznysVnMp4aJTyFzkKRJ9z2jH6ITyQ6ebNp92V/XDcwnSAls29WnD
cEbt7WWjE1UUu6Qrr14PdOWJ7Nr4bnUmXhaAsxfuj645GUGPzG0w0EluRjBlwR5wSybOiLrDwkui
GNhmoPTQIxMrqKR9zyXLpjiWMfWwtKIbYxjblRF1g6Hgw23nQH6Xx6keXFR6o0y+6dIrDxZzuOyJ
Usos2KXDxTkJQoLnA6q6meaY2rK+LW3UNb4c9k3sBuCBgmNTMwN8qiLDYmWG2Xi5ZbWp4EORam05
WWpm3BBFMfFP9TpY3LmGJsrhimT5Y+V/vEoWDjhcaQpFFY4liLpSukj2fYiwB11Z/0KRViyLKzCP
K+pTCLha/2dBZ6I/9IhLMcGZOklwxlBS9pGAZkz0PqQAHxINSKW7GFIusRGYkMMT7RCp2wIahmC6
bcX2ycapTMpgEQr7lJkir49kGWb9XklQqO17W9Tqa6QXkdhlE64odBWGzQ+qgGaDAMwxB/qePwwg
ck6HoXKRSNfQvdagUozJ01KTA8aIEMs5HCZ8MhoLEDSUEUmtsqlPTEDBbZWvOkkD0z4J5sFihSFl
qX1WWMjEz0O6tKmHtopgFK1RMRyNlmo0L71qiupN4Eu3XUb/OYo9/OMjMqKFoIxxbBeTMmkAesxH
rBfbRac8PpM2rUesZjst3xIFh4cNiAnbI7zSRfInMeSK+l/pckRfGeY3jmSV0XaDQ1E8CrCFz6Ve
WeofjUF4hgRL7mpE62HNtRehFie6jnCQk7WEcUu8bUoaOquWZjpHEWHdzNfjCN11YgzRA/6k2fYE
9yyVcmKFVCcLKFCkGn2PlKbXGbc8T9kqs2qbHGccdrlyufR2ZSXfsGssIsYx5b1OHU8ZvO06H920
ZxPnhnDsQ/qRpgAnL/FDO2ojqfIB5zrzVqOgmd3a9MW6m5jqyOPYKRC1n0Iw0Kh02Rwu2ZbwCiyf
XQ1tzF1T0DR4QLUWvYHtZsqdZUy5TpCnh+GdDVDXn9NOICBp5R6tpZMmjUQ8OacevqNI7lVvUuZe
2goMYoTc1P1gjFuzJXCXzFXAP47Zyvpvq+ptvuExIcG7IgqDQrGpOw2lUhdjhgqENCFqSOvpQSqU
teGYtQGNbRcwZyZbAHsMHUGXnMVo2OGj3rFSZGhOOMnZDsXwKYh22KdSOffs2kb1mBmi7jx9ZRKw
fMK2jPIbu49jFX1HzFRTMD6OFuKiuFGr9XQByTa8Z4pmawcAHM2yZxxnVx9sh0gizVR6WLZPdmJd
ZnMIMdJPHbFYqlRL6SuOyj461EGTJeecfWjmGcg1xFkEZNkhUKlGgaBFGvATD0QtYF3UIFSxGKaJ
XviOZp3VfGjmxr4wQApRxBiIh1BXVM171ZpY2aj7O0gG9O1UyseUBWK8Qyo4a0+UfxI7dpGOI6ub
lpXEtgwCodwAs+jFA0ScyoYmFlFkMxSTA950iZNtodcRFxVDbcROcokL34arnh9kePiEYhgiw5VV
DmRweDxcKSO6GIksYjo7omz++4TmnWXyZSIJoQPSSXljKJYFrwrsg/KAeVok18Ic6g2o7ppSmf99
Q+yXPMPJ5jCro1FA2NRjO0IGjDyVdyOTvzGCaZIrmRYHes+2r/Uzs8Od2yx5Tl6gugblyrJp2mw9
Esw3XS3r5qbQuV9dwjpmRPlwhRUOXi2ZKZczE68H199TQeBVimm/kFA4dhHW6DQ34u5o6bI+H8mL
lmIfyMX0ExipjNBFKBZrLKl7FQGiRKetS/MVXUUrfssSIjBrkZo1pQUOYMGDZqPutAMTCQtRwcbk
VgVDsjfQjODUWXZJYfdBipSOZXzkgfVmi3UUwYFilj8XO+95LsE1hdlLmkWJhjQuYQhJGE+c4Eax
tVddhWZ7MFLysVbgFpnz0zDEb0OWLQFvn2xW+8YoF8OVKi3+UuSuU9kaJzY6EY28u/oyxjAS9rK0
ZgigK1L6q9wvmuH03I6Dg2kyiM7lBEVrC1y4Gt/DzCAzwg6JstkthZYa/jhJU3eOyB2aN8oMtn+N
V7DgzxNmrxxwHlasjCPMjycDiWw9bxh3ZB0qb8lI0DsPk1RAwCZAM3W7OC4E83KDPDrgtTKoOWWM
2gSBnNJnwAjKpv/SbIlDk4EgMdROUJMjgMNWJmMeQUWjT8lnyHshfQ98tHsav7ivrZ/AXAyDfHO8
LQVIqqIvff6RATudkdWf8iZX5H1H7MdyBIlUBc8MRAqk+VpvLLaXEn2FHqFv1Gq+phrHIvDYEIls
YublTZJnW3np6GybR1sICRPeNLWLq2qUcZeJMzH2YBoUp4p98b2qp0ExaTmIIHY07Hfo22rdms+0
+oz6nLpTjXLT6LBqLxbqiP4pi2inL9SEI1ITkgWNbT5CZjp2GEvrF+wAFXlkItTIY+YZ1B5qRMKv
U6knySGUGz5T7FPL+mJAXradGuil7g0TNvWNuXTrERwxvudyBhzsaCWJEy4bCNo/QyNvwbM6BeNr
hhJTZrGyGGI/a0ZfM8iu8syrzSrEStSC1/WJqlNlr537SkWmDILwqki1Pb7P2Kp/2V2ZE2E7iWR+
NoaO9Ix9bsQ4M0WfCPEuphSz2C8L9pU6CjiglVGlsP1qsXh+GVmtIG4v6NyAw+Eo3uIB1hKqsDkV
1QWeTTBelsjugNga2gBCjpaR/Z2Dq0WaEM9bFVZtsCFg0L4Ggl3aL5x5UXWhFNPm6aiMir58B2AJ
Rq9Txzxh0NHVI4o85JvIUxjYNBgXoLY6M4zMG0MKsPv45cQU5WCxImHJuNnhTYdvSc6XfCbhrx+n
YzvPeT18x0YZFqVvZ1E/+v9fOq//Rj2Vov9fu6rHrBw+0/jzfwdi/f1H/tFUga8ikFFAr1I1YZiq
av57U6WIv4j+MXVZMamMCZSGu/XPpkq34WGxM7d1hTGLCsGq/QcNSzf/gpZHTcElpdmqYVr/lZZK
A6T1Lz2VKatgumSh2LphWJZCacD///15j4sQeJbyP3DBm8vQVMNGTSmXmoDVHFlX24kI5wuf96ek
ZOvUp+p4qKuGHQDadT5sbjiY7Lk7+6Ipo+Rn1hBvljJlFQowM04TcRr74a2Z69grxQK+ZFqsHVwL
RlprmEar8WhhPTkWUoXKoIhVNyPe9qry9dEFYjFfckOGr6yxyO3iJwUdENEPWOlRq5DAPcXWniRr
khSqodz7Zr1Y+3oaT1nGd9CgKDEk4uD6NX2qoO/xillD2jdJ/HkBZahTZ5mElfHRlC8LXeM21oMV
E8UUSpsZ/SAmmO0/Xc7FltbMcDvlnrXURVMzN05spceZ/Vcmh3isigc9S16ID+OLZGSCqh1zLaLo
ibzvmDorFhfkqh7jd7N0oJrrsP6WHWO9xgqyc1zVUH/pJkZkiZt8hg0ygWQiWg3tU/fOnfyTyfMv
pRQ8rpxUi+oc2EjWy8QfWfCqWXfv8/yIjvlIPsoz8yBisyzrhXgI0rTMPZCSb63jyp4jxc+yjslf
A2SoSv1Bnm/qTPhcjHzaSaa3II7vTcbBW8PVwYL2zRrjTiFf6cqlqSEgQM5ljUxtxSp+8JhbDx5i
ahGBnYJmYen9VdXnZ5o3f6xeOmlpnD4LroNVPjVI9qbQfE8waGIIYw1SBqFnIvnD8sGCS+CiSINF
7Ia8eiTO5RAzVnDKOCrgHul/iA4S51qSDsoQPaZRZtMyM6OkuSKpVkiKb+VwXnsx65u0ZyFk4CbL
A+QgUcDoPS/EtqknRuC8r2Mt5J1akDsSxqgUoh6xb9Mz42PV4NZS/2Qsc/cCjfd9kTWO7uYhxstO
bCX1u6Rv5IZsz4FaOgNGtcIEuO7bHPcxNZa54HwoJqZqISuKbpgUd9anBiEoQXOxbSAzrtrnrGZf
gMGBGOJw/A5wwh/CGidbFhFzGiIKlvrqjXAwIJKWp1oYGvGkrpaHykVOSyFDZUICgAwqt2F+EB9n
y143XSgd8naAnwz8hvwfWuKs9vsJzFuGL2mUYTVZBbcFJqgPK0HWE0gzYhJZI0iss31BDA9tlbgH
jeKRmWn54SryLNP0OZ/DahuvXd9khdei6/n+QzpfDRSIb+RIxnN5L5YxYDOa/YlM5ONaLG2xvf0Q
3RLuRlAYq6UXRVWG4ZRIKgDbYFZS/a2tJpbmI+8rEtyJrCo+EJGeDWetgiSk98pG8Fu81YlGwBq0
CxHaXkJl6OAQf68RnuGzrndku1C4ksLRhgPD8EzGggf5wYym53FhfWHDPDBspB2GhfSBd+3Gb+Q9
SWHSEeHopIE9sTgSf+a2X1Wqn/ifa5dHQeWkya6yynhZk7TIZ9C/y8JG3XKUo1XIX5uSdRebYUfN
VwcG42qmu06TkXGhgolToA7tgHFSDLVfvUlEVJ/k44Fp86cytpNnRpjIWP9uF9XU3G7tG/skus9Q
Ub1YQrMwtPW0VcD9uux7OcvULNtayGdjv9MzKoMoPWlqcSNHBO+ZNFy1ZbI2s9ZZW2FmnROjmLPs
ThzbVN/pdpCeTVN4MDPrjd2ca9FTPXCI0t6zbI/AgM/FI6F8nZn0nAI0kcR3kqbZ85GtlabeCnT0
I6UVcU8ghlqLbHCYVwxvATXjk+oc3s8L+T/oDGfyQ5QEmjTzCxaDrcXGP3MSq7AuhcKxP86nKCgu
6fghjy2aDg0s0Zq5J5vpA3mBjOkD3qIgYvZWadadxW10rVsr3dHXDodZI+As0MBwd7J8AA6IUIi/
DGHJ6uFe8yIwssnxe1JDtTNtMgEgmYfZDie7vcMj9q0tOhprnslYBYkDq5Ew9JbPNNW8Q1s53IIH
O7yjVw52xKzJjhYlbm0OB8lqXtumcRNdOU1dhs6JhHE3TLHWjWgwl2y+GCXeJmg4fthDWTEXfNUF
InVf2+Gh0x00yxb3K1itydUsBWM9LESDjTtbh0sSIGlJI/U6t8lJnUC6L7LuNfqwTj6W5oK7gqcH
95FVKSkVb32o+c9ptMp9aZZs0/PkGsnWmW35jxQzZGfzH6Cb3Ch8dcb9IJ9YqV6tEhfr0rdOFcLa
MwNzb8iFuTUm5ack5AOLMLksJClitwWm5somKjQ5qlVESsm2luNrTJATa9SiZovFRjlCXwQheiXM
pHg7CRridpu+aA8pKMzFnUJwEcR5+XEObHE04m+MVp7aNrPbsAct5kzfKJTqU8fOsugronqXItvp
JM6ggPEUdJtOEaMMJkYDGhsSSRIz9D9FBOgn6XQy0VVjwzjnc1myxZd08ttC8Rl2gJxM4ugx7wvW
YhLEnWrYDkiJMf6ilMtFQZIWK7MBMDB6znDCNBtwlGC2Eq1VH5uRbpbB5mI9c9TaqGf5uwiUQjSt
86zqwog8RQ7ZvYmicRU+viLlNMbFmW6jguMA2ila6IBNSNWw2sPEubFJ0nalHBVlSmnmpkOMG71b
fhnbnhEmcNGqnpUiHDA6DiGiUFcpRuroTS+8VMCA6Rqi0KsqnI8DNEiE2uwLK0LUDfyQDmMW7OMl
Evu8sw6WzKhikpWnJml/YhXhSphjqgj0GO8jelBzQPglEsLUm5CgT4vcFyFcZN4+Yfc//cRWpsiH
gE9P/NVl8kc5zHgh06q9xYT8IsB107anRGur754xECa60mR0NX6BOF/FIXXiRzz55Lv8yLVh73oG
K1dI0Xx0u4HVUGii/STaE7OavNWznFUlynCGA5ewaUNOcjXfLevgUrdKC7poNZ5BWccbA/EQMOkL
ciGoQquMym2IsDtGoXGtjBUvycdEyufxXCXma2bPzX6RDXw7tb3OnYynWStcSelvUZF8phIv6gsJ
Hgkv7UwysfCGGA9FpXQfpt38AJMvNoEJWnwIOSLiuHSNpVW2eZx84fueWGB3ka8WUOwDsuKR3cum
a4xtT+PGuhW/GAdgSG5OLSQHwPS3nFUJfCrzOAXYIXtG8bF0WYT+PIUMHaUcHmPcLmTV1Fh1Wvbs
+D+2acwdpdmfKrZDlykWanrzoc46TFvcN7aB9BD1H4ZQkB2MaRXbfNCxZLNs+2p5/D44gWDKRi+B
fYcISXP9MWEpF+tLe6XMTWSwE9FH3T91+jmav6v8bBjXMrt9JfpXkn1a0dvY3JZcZhEPzyPZggct
uJE61vZGYqCY/hwoc4BUIQf/rsKXClCIIrwx+6nV/ahcQVPl9kZjmaqmG2AI0KTciUlDsZymfjzC
Rl+D3fkCQPBCptONeVsiaytpzLTDGuXlHQ2SgwNsX1baOYM22lrzDrkokpNhO9pvEk71RrmAEpT5
GulY8tMiewZz2NbEpLJ8hXi9CY8tNpNhVjGpWb6h1j4cfddMPjuobtQm7qAmHoPrjYycTygf2rCd
gq0ZfiWwdUflg8wCWLoPNl4yFSRWWX5Z8rm2h12tXOs7iTPU9tMNtroz1FcZnyy7VgSxs9+hAzPz
52KA8Jk3TkZ7wn56kV8HbDRNbmyEFN15p/yObWgRpuce82CadhsfwnujXkaW1km/T1Ju5vV6wLOT
P5u9tVEU3bNMnEwIPXAzFjkyll9sp5Tr6p2wTgLA0DwW0c7koqe8yYre5Ysdc2nYlUaCxkndF92y
jxeKCoq8CGeT1fHGYJBmA0KmxS1OqH/mx/quEtNx039LujjsIL2bfFdItVW4uiMh0wTNnAjjyiJg
Y1io0CVvsKGppl+ZXpeQ+IzDCRQRts6Rk+k5sD0FcAHqTeUkC7exHX7l6jrp2M8+BBq3O9JhSpWM
9Mb0QJZe1XoTobNVuUlO1kPxps6IbpC3eHZwDZWzgNwcU8gV23LxUvLTpE8F3qp8QQJhgcsBh9H6
yX4Ux9RAjpIwNHfXsX+OAcjcDwluxJcho4g8D1SfVCudtKX9wIiJg3G6lziJ57OGZTw2n8rkkI+n
mtdJL8gedRvFDQte/I0hnSkIWuF063DpOEyv+Scflsa3hmejeuJobTIwCPDJtnW60xrWCy5J5dzv
DwFaLYTXlIphRyfraxohI6e+pdNzi8W3lqucHZCiJhj/1W3DNY0prf4J442pI3Zn/89l6PGWVYRt
ScBu6SVwfezjO/Vjh65+2cA0wPa3RF4j7gu0sjUgjIDm9NSc6k/1YOFDfcxuwxUbNNN8Fb4TgmMH
g4xYNuyGOCTCeRNYR4G0FbF1Ay3IR8Nlo/1Ca4IkEirlgtbI57iOgM5tE+yByIweQOmOdef0MwkB
3mSfzXqHqss0tyLZieLYLruCGtcAo7onxWVOcbUfkgFtA7FmyjZQDoyNIWjzwVvQnH6P5U/yXl3L
eFfU7Hud4TaTvfNsQIAunnhGPAmsASo/3SuCM7krinoyx2NuP5IXvuEvC8GmpuqBj1XdfqXKdhzh
Tv7gbyEw0rEe4uxRw32UFr+QCRpgismehWemA79WD3zq0u6kk/tBbFSaParKNlNR8jndTeg8Xk7/
0bbMDeiNcGkTSrWJujc+Zwwt82Q/+exySM7W82NQ3HIWubOOTMVNiyNgL9PasuQikzSuN8n0mF9a
hC10Tenj0mMIurUjYpdjb9AQbtOZ7CovL7YgFuyr8Q12OUX0f2DabVDggLnz6WnRtFDCF41nkjA3
uI0GUJxfOeDfw8CTDceCHsvd/xmEZ0Nxrdwr5b3V3aXvNHft/B36GsUfTuOGjectmy7hC3jQ5tu2
D7W1QbYbmi5ykJrAF6IsA48NOBd0Zu0m6TATCZoB0/7kOWdFYk1e1B604qqE6B13q1gvhri4EZOH
0zldzlgsTOs6pD4qUUSOxXeX3y3jgFEJFEGjnObBrYsbirPKdmi/a+qeN0Yn8S9nR/mClidkF07h
qtDIkFu7r0f8zTwWqKBciHc9xwvvfkxWx0kUlw4Sw+eswqN2shYEDXoyDvepfTBsiEk+a0uYEw48
VYoMm8iheFNe+NF4b0ULCMtb90KCVQN1yUn0p7HcltVRTDFesW0iPWv2lqEahevQHLoYTo43Gw+x
6UcpWMBtp91yfuyQmN6DjS1Q9vNP3ri0OlbMv30kUV56hwDDcyTNfjFsl3aH/4HqVkgeT38oPbJ7
hUp/IdCM1u9sRsTZ0Ia6ZruLOCwKrDKHVDss9nZuXmxrz+MuupOqnK1hl27LlB0/2z6EXsdRuuPN
wN555/ODqMzppRv2QmeaHm3tRVWf4HVgf/Gi0Nq3Lx2vpepq6Ulf2Q6Qvrdt4WXwAGCR9iduCB5S
5hApBlVEk/ZBT93mXRaX9KPWwCqzNYJsBA5pM25XhEuLANSV5Ef8saDNAQwGs7cwJwffUZPgHDvm
a8nyYeFI5SxzwBUWgWvstPbIv2WEgl7BYsBfZrLWcsfECbpBPy8xaGKHPqSrzgHEFoIDCGdOpu94
NGb1WIPfYxKAdFdsCLLjXAOm8IvaCXQ6FJNyOOcwewlG3DQMtSh5N3gAeaSoJCrZpU8w6GxNP7d/
upnEtseG7OTSg3nHOAndKnS77jVlvaxrbEwpAXfKAlDFmc+D6prpSQbSkq8/uyRdIYJSFbXKnpt7
RvglfvDBJMO2bQHNbPIJtYXjc+tGD0l0a2RfLre5th37BGXVloN3zvbdLV39IBuyksVlNlxCZjSE
pF7CD21vWcKU0muN7DW4qvKOpcciHaLwmOi/Q7vvNYxTu5kwGVIGlIci8krlgQqdYhfb7HcMpI5Y
ZsyGsEp5o4PcbYNH7h4cTlnnMQimB2d2w2I2cqEgyPJOLo9cvhLXn3lEYzsOnzX602yfRK6UnNrX
JD2BIpGIiG/2tnVNXwP5wQUenKGeXfbwyzRMQ5e1rRTL2RA7u9tSBwzTkR9bks6yspf6A7itgJMv
eZ45vAljoUv65lGshhH5GYJHXyQ4TH2t8qZXYR3RMCpPvBZTswfwaSbPCgpo+P/S+gMpnRdCU8O6
zdMFjLnF2rnjtAZyG2pPZbonrF40PkeuGnjc2Nze4/CsSH4cnvWcctMfJJ8fqW8g3G0paKBemWBv
dJ4AL0p8g7VnzsZywwCl8tUF+NveIOBSQRB6RqfRMsjBvNxuvhj5IdJRp032zZ0r2xvkgLyJHD0Z
pxPzr3wznbInpjCcTjw3XLQ8IVQIivKtCXtTjJdwPlfqnSoWSfSjFJ4M/olZBKvKAjoL6LX+VYT7
r8ai2dwM12icPNZ/wJxSxvnXDJOigYPwVOm7+kMOH8mBZn8s6mcds2D7GPGXp9dFe1aBgDNu4PBi
curNyBDEkXEM5dq3Up8ncyfsC+UVtcnKIaGUHnc8OPFwhQJg/Qk5ies/Kieqsu/Pla9/UJ5IPGRr
pveJtzc4NOGxMaDcH7VuF2rnguYRMKR0QRLUMNSsjqWOFBm7A/McRlrhCQ6HwquceYnyKFXYQVEk
enxGjPkVe6TWHWYJTrLPgJ0dHwCyEaa+4fGKmvYOHBT6/OXvEgoCFI4Gl9QzR3Gxzbc7tN1R/oED
t+C3cZ8AVZ9gKTjxZxI7wFWBLCnKi2GfNZaQ2obP8eBDzLI7Lv5DX2zzdKfjNHnR5TMFCXWsmntm
+0Zly+/im8nv3NANaF7ZzZBPpyw1HJjLfI98d0ir1RUG74wX9QW07nSCZU7I7LJrvik6EbP81nFf
UUHiKuWZGZUDpSOhYmA5WaW08lXWmt7NVV/Rr7IO+xMkl29kT8XfFYnV3uPPeeb14b27o2S764VL
XML4Er3xxcC3dR4fD/FpVi6VoJy6ORjKZ/mFwfPBKo/M6LgTk+BaX8xvtCf5PYg3E9NPw517N3Pn
55x1C0fthZKRJqPEwk/KgEoa2E6UR6lhMWBOdIJ3hTNkUdZcPdsPh2yPcMUp+9HNgW9jG9yzVoXM
2O4BF5ud13cxtVaj7ifJ8njFUBO3vf2gMe8q0OitotYz/A6Oe3KQ2n2Yo0SlQeztdS7cLvsKsrAk
6c/UX+GyUfYtLbDtiDNkhOpNG4m53KfLhjfP1r077FXlJyMcFsWwp57JH4pfkDgs8AQMuBgIbjd6
RXDDemJgT6fApw1XkQi+JfE9eQ8sl0bQpBKmmC3WTybKfSpsXpHINYTuE/BA2Mfk9DyLgNXQKMP2
slJXszlrNgXOzNqfmutQY1hYrPVbsgIvU925uo1gCBK1pZ9P8PQ9msMrQnoH7s3OVH/71N6qenyc
EHnU/bMyJD78x28bMziyCy+8kE66GyVlNzcYgAnBqrxRv1rzfYmhKQUPS/vesJ6QzwmfqMidgqvE
IAWfqRXBlfklzMWpmF7VnXQoLQLK6dkSM3V6g11GmOV7V55gwqNmaqXhVAM0ANka6QuOHqxxQAug
4/Wkw8B8NxysDrPy1duXcTSf6mU4sg51Apky8tpkp5pCQwArZPKsKQ8ykjUNnc6IWPMxvgRQ1jor
PfT18jQFYFiU4GjgJ417j8n0vp+TU1iz+8diMxhIPqbmjjoeHNje4LCeCM4aIOYw2sgZXdL4++UF
lgb5ieF0l7vU3E+2a5tmt+/mPYQdjXUX4MN6ZSjjgKQ4INpXm5BmyGr/Gyi4B7Pp3tly52d1cI/z
/GVWmYQZhvRmR+9dtjprZls6ySHFNmV3I9gvsO3onCSQeZhWB0SXDcZh6gR5uOxhQyk/V/jdTrVO
RTOqMi7tRK22RBr/qhXGbbuSPsWPzVmLrKBz2iGmbVJAxMfTT2XlR2B4t7Jvd1ISPXezQB6JgWBT
zB9EusM0K+Rjopn0hRWPXMiJU39kHasZzkKqWLXa18wvGfOv5Y/Ij+WEn0F7JtIEl3+0SHzuh8Vn
7YT9RTGOi2BUqc24sMq5YscT/xmMlEPTSJ5TkRmelkTcJSo8aDV/FGp4C6XfJqmfSdWoIhCLFQDe
/s3Q8lvfoy8rgcPAtkZvV6vb3jZJt22Vi67KW+pE4YQkrvqwGMieWxKNlodta1fYhwrFB4wehfWy
IPVGD2g/yS4hiKakiCIEGeII/oY6ugVDZ3vmADU1AVK1yUn6i2xua2sCJZF+j3iLXMErwZKs/43K
n2jls7URDCyNoEs+eoxH2vQ506iYurhEPT/iVjbS3VKbf9IIQ/iMnKzrM3IEcbJkI1SCQQG1C5c1
26D7RF2XWc9JxQS1LiwCtimRUNsQ0Wo35O8a8TYkl7ux7+Zo71ki4MIT+X7QTUHVFb3aEajaieUR
feI802mBMUghUvdq8qqYZLDN0DCcBKmUawvWBiqcDjY48pOBznnVE+lsl4AD2O9EwX7nnYxDNaMj
8zDSnWyNuTegadSNyLWY0Y2opLUPJTX+ZEXB6IqxO0ub6mOJda4QOxzY7ZY8Xmq/qytA2zoq0x4U
qYTB2JFW4Nlar2nqF3b+XZ7o2H1n6rtUQXaIfAJTD/PsIgLaXPRJcBiYVVstgSxR+qJo5XMsLG8E
mOQwS5/gJSMyC6OeVi5gwFoiIWrL9sVK82aD9I2Yk4L3JEfvKHBnKhIf59F6GS26BbvhMat74320
Inh58pccU03MsAaw4O9TAlB7yVi4QXtMyMRdusQwyI4plOfwRqwo6mhi8fAGsjNQmdhGkBodOZGP
FgJn4r5wbAbd9GSkgBzVfP7J0FtymaaHxDJVIklMcJ1m/oNPqfDNqc4dtY38YZgrvykzaoKeGQFJ
JQYRicCsxwZYihLQyShvpmVYrswCxldI7OqmU953qtt2GV6TcTrheUamMTUfqME9s0m4i8uW5oNr
Dunii9kbj1Ou+aHNZV+CNFJHVEs9OiUC/9RLYM2/qNOw6YELm1b/vECrxfE3sVbgxQpQKkjsH2YO
FKIb4TAs+UcrPSNM3nHI/Yq42RPdSWNX1vmmtjnZlYEOLMw0tg0QmObwCQaOtW2Sq56rA8tyAXZr
YYfe4vG3YRsAp6igfgw3EmavE3gHINsMerm448y0dvDd4uxFKsSVnNRoG8yMaIB8EcHYTB7piVAf
y/zYKfPXnMTb0VjBJswAjSFklDKnF7S+vzgWYqhBodf27d1YkmNjmq07KysiVcrfRMyggJV+MIt/
4+7MdiRH0uz8KoLuWSJpZjQSGA2g8H2JfY8bIiIyk/ti3Mmn1+dVPTNV0zMNDCBdSLcdnRXuHnSz
fznnOy+dC14LlQQyVkKyMk6SmIX+1YXtJ/gWXnlDXqxjl2mxBhQv+rswx8QXAzq96nVykpctZjHP
rzAR7ixTvIUp0cDNEidcgFTWwXUV2ngz87ZZDxOPkNe4CVNzkjP87JJNjhItM2D/mpZUiJrCIoYM
tzbQSLJ665VshmIVvyl9ObWd1lzZdfO8zBUgHf/KnvBai/lCbmKwK/qMb7vyOVUJKkkNd6DrjUDz
PMaxY/mydArx4Vy+tFXFWJAxTS+hf8ZcbtJDvzYzONKODTiDhYZwEgT3FZN3BQPYLLTNDXa6JHYf
rQDwGcWrS9cdUhL0iThmxm+vVCZfiAO8HYXzHnf9J4CZY2q3e4W7AenoZhCQZ32ZnmubTa14bRQT
4CYWG8soXMYI/ndF+S407qx6Kj/6jKEkko3jmLZ3WJFWTWbQadf1MxTLH5++XX44DQbB0HkvY7zB
QRZwzdbZ65TR8pd1ti4HCeuFQi1HqoifmGbbqy4BUxd0zn04ExuDoD+lWHpK7DI/j0lHpDtyIktU
X8UQPEcujsW+uY67EFhbBVwxxFN85dlsmzGDQKgI8D0TQHgVXPLagqE8o0DFOjd/4BiAbSwY4ipF
2N1YdGvlF7f9Ao8Frz2Uq+ALEbjas7ytkqnaVGPzPV9ILokc6KHTR/aQ9+McfesswlCRM98zLoNd
csSvlk57V6VYvqEA+Zel9hroFi4KGb00TuYcnCFkGiQJhU+z6QYacQPX6zbjwlhnMTcpmaHM0X11
DlT9PY0hSXYIn1zDHKuIhhtdtP2u5OsjZdwcsOwwNW3MnVN2dwvOHNfllyrhWjvwuUyToI3z/F5F
5LmTj+PsiXVbF40/ACjBQdjraT+EsSK4N/ZRFqN24fs1yzuYLjadPE7X0rofhNiBA3mNouUnkgqX
BQsLC3RVF4rabACkGdFMq+XisSP9BNcaWw+TP6KeYUSSIWgaAv1ZTFKSoTEy1pu3iJDJ3upoN1i6
n6Es/BhViAqBd4IEXLMOtJMlw4BBhEqnRwz7sUj3hQrdtedPT0HEWqqr3a8xduIr3ZefBnHRpq0Y
VLckLWORoWVqmeW2RcgKndMNTpC3qUtEzGYoX3KiMveYR54kEMvtZFU3mBm5J823XeKe5JofwT7I
V9nIU5x6rEocomE7h5jYogjOhittr0qYVuNYjqgebH2p19jboJclAgfrbsyVaIXPvX8i4upXGOUP
i5nOuvERnaA7Xk1dvQZPDQYasXe29JdFb7cAPtM7yaQ5Z/EiVPSRlz8KvJf5VBwi8xy3VQyDzkwb
F+vprrdedMbM0nbLhauWa7sBHInBxoOeU3B/pSCqekZ/0bSvAvzAYwzhoxqhnAOvJjpjjuGjfMne
w9mekP1IavbKdtpLpM+nT9/rWk6ymRa+uyK76KQif2SFMm6jsaxXAeHlGKKvqin6UQuHP34kbBaI
st+AZd9bFk0NGm8HgE9GtSS64C70SRkIIoddyJvEI7ZhMUpnKcNXv/ZuTGczr0jRbwfPkN0B0Hfd
l7oPenTbfdK+YIOAaz3f+lCEcojKm2Vy2ZnbKUiMvVCKJ3Lq3jEz8CpCvRcp67/WOMNeKxAHNfMm
0TwPU3tuqvI9g3oyevEZadIPY3Ub4swqUnLhIpcrI5mURGp4uViPt6gPiNAwb8Knmlwyt1vl3hu0
KPQ8LE0N41v0ZzVjuFBj5+DqttJoO5MBCP5GRyihDMhVPq6Wrx6otQIVorjGsFni02RUoIaU77vl
Hur4fVzenJSMkjZE7FVnL3F5qtziPpqBb0Zasf/vMFBBhz4YdbniK1LKrYyEAvSUqy7xAElQuWZl
21C1AzMnv/tpaaZzNgXd2qlpnkFpfkwe9tIEbxG8t1NZ1SzXBUy0ihhQuxeP/TzsisUDd1Mw6+8T
8wj16Lku9DFGMT51kmVR4bZbuckF4Gq/rOyNtOpXnzQHF2kVDwTxCU4034eR7R1qH2OFzXKlMf7J
mDxk0TJvrIphUD3RQY8jzUSQ7F1vEjus1+shTdOboQ24q+KGtEbWMErMx8Hqm7M/5g6bKyskigpg
gYNApuNmWLfN9N0ZHe6QAQP2CAO2NEXdnhQIzYu2SW8svfz0QB8fQ60ODuylvdXkn0RSIHAfzSaz
SNDyBrW1HSg9ITZktHl81qYJLej5qiEA1Wq3SwOrbojNredBzcJ9FzOGiPsTJAFCVGoPHrg9mUOG
8eSUdeWDrJaDstpLHs2FSTSWezA2lz78unUWJqzR8InwsCbTJZn2cV9TKYwWYc5eVYP4Z/kwZvoc
oSq3UBjcSbyO10Ayz+RD3mSJDZWgTBBkkZRUqwqAHypcy8TR0fSs2nzvm0Ti6JiPzbgnV/3kOHQh
MUmTezUD8CM47jEoxmA7RRTcMUf6qhbTCuVtux8IlVpFk+yOVc+gzZVZ/hAH9Fo4LO0jkrQ+f47q
fh1hsKC1U0u+9/yBoNI0hkBTc2HW8sGT83gB04CqHMS61KV1LaI52PoBY4k8of9R2NS3vq32tkDX
WbnIptIly5ETu5sq0LehYMPPInyns3G+rS/Pt+FYaipC0jivsfkPlIo2RIxXxyWv8PIrcDc2W5Ww
jqR5hBydAc6QC+PXFEJh5mTb9gIkz1vnY6zd7KZuza8unB4QaCrONa6lVBXwuepMU/NCFpsX9lgO
2VN8KzmsXM/pmTjhH/AYIvt2sxnsdj7MxXQkcjI4lJpYlmExJ68P1lEPY6300R7WuqbUyXW29wb/
04Sq57BKQ3xSaAHHqAW1nwCtdDSksGUcztodyKIq6U9wn67xr1+jzAa0YHfVQQwZeb6MbzNgkRsb
arYN1tWyx/lQVeFNpBZWkRn5m25FKMcAmVHGnHq6iA+Q8/MDtiR0ABcJ7tyRIxSaD2tC+DCTeY8+
caYecUNnj+UUSEZMgm1rQ0dug2mrSNaEruwj4M3Del1OrNG8ROonxfig0MFRadl9tn2yM2O483rL
+/QE44jSlZ8COULRoBlr4SXe4sAoTtBkOj6iEg4vAcND3qJYEz37a8ZLOW72/RBQlGpGvOBJ5T5v
i2pN2jD/WyKe5skeHpNy2qPTp2rNkbzwPf4FkfiqafUvF0X6XnZ7Ipvww6fdl2cFr0HBnDB3IenU
UjwNRnyTmLXNxnJXSxs+1BQdOSMlsurkyIeIvsDg7TH++NSUXrdDgHXbIxKwoxQ9STe+NWYuN64m
X66AKAcYlY+dWgWtUXXVNtl5CLP5yplY50mx/MIZS3pbB01R9BROVV/9ikNaxJlDbxu1B5lYr8CB
UmppEnuAGG2WjtdrtMRU4qL/H4J+3zVjdEjgT1P7r7AeHSHAw5GE0LROJiYNpTzWNcu8fIwMAVxo
9Tw9rApecAgN/WKjo4/WzXcb87MhgEPgpBMFfgx3OMNiTSNjkzZaErKRsdMmZdiOWveIEzshnM8K
dhZcVBpkQinEScsEoDcRPPsuYEOSYm/kIIzZ7bRGXvxEydpNQDoCUM27DPkGW2svqIZbP5pYobBY
bUCGJZewoLIMeRxV/koe1x52aWoDo8+LsVrjNWMHPOR3ywVblTTq1WNWQanl7X08Yk7Mze2xFyME
Ktwn3qeyLx9ahY22isIzUbs/vcTOD+1mNEXGy59pVsL2koEz3+Y7MhS3oV3sgAFL1nmQ+T2GhwhX
gFJU1GkM+wkVqS/sidyYrenFQxCgmLTG0OyNVR8iHyA8xG+ePqRnWYmmu/XiQ8doT7MeXPze7JUh
x8fYOeEPhe9eLaHvIvgL0Bm3BOREDRqUEWqxPQIu6cxCQhECmNCDwllGP3tM8i9cZjvHTD5QcO+i
PQS0quhTYdCrPTYiho0lXWnq8czq8X5wpqcyWaL7wCfQdmQLjPkkYoHXvnLvR089U3JyKGdu5jKI
wh1+gXJl5ywr84ndqB9P8NZ5Dk7YQKGEtBwSnZ0cmnkoH6dqiw2hvPsdKQKRggSr/i1o8ozlehRv
BskWz4QWGGzZvo4x8/IMkSNtHHSxJe2aTToyLwgbcIa6RgKHcYDaEFg/y4QV+YWM05GQDCJ+T7B1
k8hmfcY9j6k91CEZbfKZ42Cul45WwxYb41JM+lWAksDZqaKFRpZyS+C92xSq4cFIoJMOpGqlcSTx
1NsY7mjUu2Q6WXW7QzaOuDWfWsjFwPOwC+1bqFxdRXCRWxUPjSZ/wJsRr6p5eiXdaN6xOrCfrcH2
rmXMB5YkzbLz4OqeF7YAS1Jg97AQA+fF0h5yn61CHGB6Qf8d/t+xev1/B9lwXcAY/+Of/+k/wWw8
sfgDFfnvKBu//6Ofn233P/+7Vr85SjBsdXzAGH/4u8afl594+jc8WsKB6yMcKZVw/s0S5vxmS9fF
MIaH7ILnwMn1N1OY8H7ztOtgLvMBQmncZv8VU9hfHWF/o2wAvoTj8WcnmBXhL8mj2duJUnx2BkVb
UUCEmo5WFX5njXz/02fyN0DLfyv74q5Kyg4vmYuJ7u9pHvwezG1//j2poY9WrF52ynaqu0ja1kl3
/vxMpz2AGEMV/QaTmcyselgwOBCzwG6lwMJ8NtHob+PQxvM8w854jqmAd46Q05MoEIqOqpk+09r0
N3Uj++s47V1Edsl8y5+CFjXM2fn+4/fAf+vij/s7JgnvAu/en99FExe+8fkL7xwn+gmHwUaR0rWW
wGDllgeTj/gpHMIc5+0wL+JodFG/tu3ggRRT+s7YHXKfJDf9ayOiUm7Y2Kbpd1Ew/d6h7LlAOOPm
kpGkp5KJy++2+9laonJmiUnQBgsg3z0H0I1voEMHjNYtHbT7qWI+sPG6rAQNp+ML81WgW6wGjzGk
m9h3rIfilW3y/GdtN/PDJWpRYa7x+Pi7Qm9M23jI/H3FUKcdg/wWnpEaDkq3kUX8oM/gqiAPD2rK
pBHqJIGV7mOvNdduVWKESuIluGssR54mP4TC29XL9Ei9wL5UaAIxfucT2LGjXgofvz5aGx+FIBCp
/mXu5PiYotEl2jIFSAEubcZtxa2rP2IcYMiZ2+C9dCTb3dZt9ZPTpPI6yIfivABBhOKqjdwtBaTx
q3QhHiGIG5luWr9kMbLgxb5rAhKJMTg3BAjkoZGkbzVTeh16ChtHueDsc10yrFrEGotrsTcJoX2s
qN7ck0KX/OlgE9nmiQpuZ3Y4Z/770LmTKYi+xO+Ah4GggeU2LaCaH0Ul1HteEOPY4ag+N1FdASaz
owO3YM6Ky6quo4g0ddgW+S8vwuO/rtxL8laJOWJUvHWUlst8h9jVjdiJR8jOSkOWirat9MN4k/9l
8QTe+9r2kIRhnfRKv7pFEYEJLvRsZE4UNuOpTZ3muq4MloqUDharViTP6cXeYdWQtvPIlh843FkV
dnFqvt36kr7MB4uWzmrV0auC+FomhXgfui57Em0Dfpyo802XT8jDVcfgCFcnDDOY8G+OWpJTMVsE
rHlIDFUaKxjtIOW3FSyKo2gCtmV9On/5Xt2WlzXXeJhqzEd+o/LbqHKDtyqkKPcbgjZtn4WIT8gx
tTjCtS6qizMGbe+aVitA6Zb0S4sLPPUfnNTxTtrEzrohoOMMukLdiUkx27Uhk9zV1uh8N3SEDyjr
q5LgzXSu15hQUEylPcS2cx/78p55W+dUK0od/7EZ+ircBW2Iyt3rSuu7cqLuZIErPtsyclf+CKkB
Fmx45p97X1jCYGalab5xia/YEH7owDpzFbFozOzqDwHK7hYvVvFu2zM61zA29XeTsF7hjs6bx8HI
6ODi8t9bLQleRKwye+llj/okGfnwjHZAvMXlXV0E/DcpOryVQ5mPhCxK7flqSpFQSMsvfzCnmu8s
iBN7LSlMIdhWz9UsHSyPfvPWqYQBrhNmO0714lYF/YI4sBTXOoDAA0QHrn8YD9RGaV4jOg5MTQ8Z
gmrA3JBuC3JoNibNBBqnKkVmZJkPt2i8+47KkbDMZUjOzuhlm2Zpqx+zbaabuZ/6l8hyyeAO5bgN
U6d/mfxs+oicJP1g20XxyrqNx6e6zD5851GTl4Yn0AyspryJPEhjaF0n8IKE1XQGwUTdJBh+S+Cb
fZGbtyrpxC7mj7ch+ql5S6uayPBuCN4YGWd6VeLCGtbkMqR7qrdp4zjVcAmbwrZ1hdUj2zPJa18C
AWtxliHmn7IOFpwEBTnKuAuqfaN52hbdA6cvOe5Y7ZD2pFj0Pidh0tUr7LfJE3OAUsPudliqOLpe
ztYYUYSOlGyYHmaPnXQRTGh9usKk15SrNf3Ukns/pibpkPy6dNAFwzWijosleYhCaf9i79bsrVEQ
z5LTjSbQ8mHPWRTvhBCCZTU6wOUK901eGFUbkO/jUwCnilq1ELe15QcHVDLg60u7ehpDjZGC7JKn
miO7QhhQkmsZ+t+zlUo2ueRnaRs9VNlM8jgPDRGzRd6+Lz42KU0kym425fRd2cJ+yMqZ52RhuLdT
0q3ePE8nd1GKazdkhHSCS8yB2/gX4qWajHMqpNPB5VDp2gOMxLfKil4qzaCtgYV5CIu0+cgokXmY
6VL3UBKATfDbOntfkv/EvJHR42ps7eArmTzxSchO89jKsX0bylHsi5lsjHUJlxFVkwjkOU5K/YtN
pzmJ3FMHDI8ENZY4JolFZr+2MBl9d6ORAQo/fgpaw005cMwiBc39AxkAeGtDDLpkhUh9ujRxZFC1
U3pPaFe7i2vbv7WXuDjRanVHNTpjctVIGT60Teow8FrKGf/ktPzi2nAtlhQWClXtVFyhQ1rt3ESV
O3A1w9HJAFFfMbmgdwxti5kngT3b0iN3rg+X4aaqyPch44c5fWsx/Y9dufykbqwPucezpo1tE9Eq
lfNadOhds7QuXsdmKN5cNWsOBpCOlwE2r0h2GHnLFKVNw3lHHxBb+a4aNYZzhx0mszORjy+5K2A3
ujnZ1qUP8NuNL6G/cxUfSTqj/lLedBapMccqWLI9dNzoa2q9gYk4zbqYwvkQSsJJptGu4TSXZASB
B7seMznuvFHF55is+M8CjOPKCqL2K20Xaz/W9XROLauiVRtE/2CAyDzkgInXusISk9hDNqxEm6hr
vZTZLiSigyFhXX4vKmcZH1kDBAH42WchNJCsVsGlz2wGHqrkLeJ7x4Rq1wiOJ8TmNSlL3x2TvDfB
nudrFgn7e1Lu0dgzrQd71D54kR+DxHRdXCG6rDZMTUt8kG147qCvVBB5ZLJNSKwAZdDrB1F1m6Gv
OwJJhxHl+xzsomACtT/25Q2Cnv5OWYQ6hW1vDtg3gwfpERmWVEPzVg4oUMngGI6JCwsqmKQ+wtCt
7rqs9l485RPQGvlhvCcsppxWRHgOG9FLPL2BRuyZMcP8GHy17MqQ2OjInchbiYzY12PEiI7RcXcG
W5bsII0j6nYFa1TaaRL/vC7sP3rZMsbsZ7G2kgapiwcC5joOZ3RuoQpQJwREqOAORlLPxHxk+OB5
4Y1byvAehz455QNrmqs6r4e9Wy36JJGz5Fdjbehd5wwPoOvI8A1Ur2QWXMrPmSDNTZ3mYueO2juw
R1yOriygocRlss9BzrEnaNzu1VHtQMBfUGQvUjvNOzmp1UPDzPyqqynx5niQN2EzL0e/H8lrA+Hj
oaJxgzM42YJXBCr40y8L4M6D8iPysFUZXMcidNmzRswd1oVCBimZL9e/WEF6X9L121eiz1gxUd6R
KhMo9Q5zp/zMTOwDJs5L4Jqd1X7WsMDetCAmLrZmHE9B0FPU99PZqQnBsedClKsWjjqKvjF+mmSP
lyZrU+b8Ubd1nKGF5g8shoefAOWkwhI+MyEQHWnAmIXxWSVo0QFypWs1V/re6QTyb98ONNAttx7O
GSEIHznAqTM8FzwbEj1TWs9oWT3klz1/cs3hltU3k2fk25CS+WYGArJLK12evCkPGYY1FbPcVGzS
YOn2tSFrtXENZloYYkt3nVZL+FlEAmv7gmzw280q94Y7s135xbI8WHzxWOROHqlKEqTwja6IOMZm
2aQ3re3YFbMGMjzQryzTs1fUCyAqdxhiEgLs8XlSRcQN7pn8BpsNgorRGaIbjfPzO0ewRDQvo6GH
QdrqoQodgYlJuN57YdnZs836aGN8HX7CfuJW8dpmORah9t/sCyGC0TUp0/gzy03tDSzdIRt1MHYV
uRBErk/bLLD4GjOTQbA+SbJUdRNPSHWTrM1YXRFVpMOoIicwhVSR52Q2kDd1apKR81kRIXpsMUVs
pykwj9oarXCVkYO615b68rN5uKcpcjcFkcxbVlg8hGLJ42RT5737ZjtLgY1VT6FFLEAbnSN2cnvf
OHADK+UfBnaueDUbKGy4EnwF4XXRSK3GQKIyFmR3wJEYuU4rp6pvQ2bREZxjn5JvXMIYkVlu+U8d
ox9EXdmMxxp8YCCvqnry0VilE9xg/og49BNOSRzSDbZbFsxtlGAsWcDIg5eTu6Y03bSF+pE8FKa3
947TIvBO8u5pRmdwZCDmMl2v6+OSZ111gUBjoRReTu4f9jiDAL2kAgP/PNgOGdvEIm3cRpA7DagR
+nY/nMIuGz4JyvWB41UVMIkCP4iKzYnyEPVb3Hb99aKEhu6NH12xdXojj0buB7Q8eNDi4qbs/e6c
MDJ/BaPr3bORQGndBXNI8twI4c6m7VqLWFZ7r0ip5RC1ddvKcpET9mHibMUyT48l0KytshgXRH4Z
n6sp7s9yIQS8ADfyrm1pDqhCyfexdOreL+zXTuMQj+A6pPg0Jeut9dI5I8JiUMimVu3ao5AmljZu
rcfQhSwJJ8B2+ey6ytoSxlZ+dELN7MkAU+fXDU0oym62M8cwwUiPpqoB6uGCUrCDQRHNl7QTHATb
ifr7jibHXF9AFPNuogpEHWenLKHpXggHbWNWyfSkzFEhvYBfi9r01s5Gajdp97eGKRHGaoo+BACy
/tXHWf5sN7HFPskhAtLhbnoeKjfZW3WKaNwHen4f5yqno4+d6yFuFKZ4mHFvYf1FU/ssCMH92TSD
XSHPQibjB5G2Af444j41HbzEiPHUladQutG4sWFJIGzciMa5LYCNrJG4iB88EwA9skTMB4Ck1TsH
rHW39JcYuXgJq7ugXob7PhoQchYDapmkc/UvsWTtTetdZPcWqT+t0dFtVYREpqgkv6HG9j5N1aTX
/dxkDBJok59NPKntZM9eAZUsF69F5FXj1tg1DEbaUqzHRRJFD2luO/eXNKP7kahtTt28pbSGKIkQ
cYLD/I6ghB1V7M8AJ6MoTkaU4lLSM1Jvk3Ku5vajKcJ6XHELwBxM2yjCutV0/ltDF3TnpID3NwAD
FOdgyKaItx4773wVWswAC3ou/jaIeOmbEM7tCeVSG08u2W0ho1OVsRRK+pYFyzwONYUJ6Hs4nz5u
REI2QlR3rK4rMX5k1rhsizyNT1DlAVWwEUVp4jPFeS+MlTzHl7Deqh8cFkSEC6esJSQrRJ3o5ZlD
SzBMd9oTnOz+tCAW2ZTBhN01URoGQJ5Zt37ROHvkj/4zldV4rwvaf1DuEXtpy1fpQ9paOHqbxWdA
Pw8VBgE47zaK3VgX7w5H9b6YiFfNcktufZGrVxqPnOFGkRgsKpVoX1sr4RWDoXI40JooeVLQu7lh
QogVF3jejZWUCm8uoICHKk25Vqbx97CevM7HHTGK1WGCWrwXMYqPtI5glyIPu43mXB1piqNvW/ny
lhtwdjZ8hNO24mDNkQnapIvUJv5yyuDyaDB7bTc1LSaWl8wAVFfdPN9lrL+vo1wPZCfgnpoAKDx4
rmZiRGopXnB/ymq2ZS4vtiem8mYu0KYiGucisPiuHWh0qgfPTy76UW71tOAIZ/vonzk0lkM8lOWL
GsA1LAu6MHC+7XXRlK2zHuqxD9AFd/n1zNSQPjYbthmBu0g66rC7rUcrelhSHFyZDPSRFCFqqHgB
YgsSPmKnXCXJnmV+8HMUHdLyriTKuwhdTiCOTfujY3yB0c7CcBFhvqltNv1oW8TZa4fuh2/TpXPX
X3aDYa2Dj5xE0b1uGUQQMmLtAK1HTxqQ8PABpO/y1a9K0pmUG3zmaUZADMLaCMtvpmvE7oBTUA8s
FWmH+ZyjxQrcBbZFIntojI0pQrw3uTcd/cjGeGkjk9BXWpIhSJV1QT4uoBYpdhAh+ytqdaI/m0lr
jOA9cl7bJk548vOiXEVJr16cwIjPrMrcx27oLtPSquQSYctIPJFVpVjR2yZ+lf40bXI/hT5GAxZd
p0GLnXiM4BdMcJQCBpyLxMtuu3g6fE166Iqv08gucR6eliSEd2637s0yTYSg0kORs4hzY7B0x/dE
4mNeELejPo6q28ao7mP2MRSS6DXjDEyC5A3ZBis7ECuf3P3zzgzMDJA/ZPsq4wCBxOs8A+THWJvp
d6vuqr0se7VOPLfHz5DkG4uC4AgJks7OXkjnLfLuWlcaSYCx8rhGu1VUv2YI+tGO7wyhJK4JwBS1
FJD6iteyYLlvL+ek71m3RQG8KZMSNCSM5vgK1plzDTBDsSo1Ewa6pOr9PX3P8mRyWKDIaYrnVhl/
je/AwpOfA+uPVLE3eZDj+YLYdkUGqrddYNBu7aAH41Ilaud7w3inwtjeslLrj3YCfwQjySSYhNtm
cFGCC2vHBpdo5pF4+rUsIwsOquWlm2EqcchkQzkDMo0jkN0Tj8blEnXADBNkecGZelb3RjpegYk/
D4J1Y122iEUzDgxelpCLho/OOkgxh4eAmelxngfBAhgapts66S9rsqcaEUFZv6b9Yu8Tu2s5bcrE
HMJGUVJCnDp2KXB/NnwG0zqIhJ43+0N1XNuAW8yuulBZpe7DAzVY/qMzTfaUO1o8LnpOH1XsFs8x
7NSTS6oXyuNFQlqZ9LHVtfgRNZHz1pF2EzMQiETLrd4PO0h2pFvMKp3Pv0NnxrJgbT5XybCacpuz
dza5evJZHK7p+cvvGGz0GnCv9cD7FKdgjL1nwOHhrpVxu+8Xn7ko/At5DatXbPKJJT2qF+PAZvJd
zqbYab4TDltywkqDJi92iXcXsuPgmamOtpM7kp+m4Aff8/KCn1ZCI5QTQ/jkhUN+rgNTXQflmPLc
k4+6khE1V476eedmLjlf6TSusqhcntEeg1EYJSA3EOrchnPTUt80umtvkijVX5UO6utII1uzfK71
2GYo7Lrkv8lorFGIKjz8xdQElDRo1JAatpBjjXNXdsBdFjG7R53U/reTRFl2FSSRe+dNHaI0ZB8E
lDKOxagQupvWsYpvexrqXUUY41qmQJ0pQAcOrzxfFXFjKMgo9fo6IA+uXAiTqLtBbFueKGbYWQQN
YYI6smiNvppn+iLJXuh1UJOzHA7q4tAnQ3h0eBZe8nnUP5CxBEedO+MNYV/eTkWh/WQHbnY7FYOz
VT15KFjB+uZNLaZ/Y7ePmLqSujhYimivQXCwauGA+lA5vLaUnPQe7ty5a/zsnLSpemgDMa4XTWZd
7+I6CLt4eSmg7O67SVLsOZ39EKIpplrp/M6G8TSN19ak2PgNjn9xmY/h9Ip+ukSJ3jUu553xnm2Y
Xd806QMaBSuCGuYL6VMHNQV2harR/k0XVGAdDVMYOJLW0H5MPU51VUGbXZO/A85ZsdIKIVAlkrJn
KPwNJSg4jboYNtnUhZ9UtAzi4Db1b6QsteytDOYBdBnmvRV5S4KQQQvQmYr/pxDnFgDUk/GD+rlW
fnxauiC7S0cb5wQDzeKhTrIKn3GNJIVoIfVqGk+iIojmWJ3IDcgZgdTscLYMX+2HkvpAXnmunwxX
v+8I/08nUfw/xENlYfufL7//1/Kz+fpM0s+/REzwT/5YfSubSIhAC5tNtmcHQvOTP1bfUv6GuOFf
Wai//+RfaKjOb4GtuPU86cvff/Avi2//N1LzbCZJ7IoDtuXiv7L4Fn/Nl9BscW0HwavtK+Uw3vX+
Xc7E3FNXuO1QAOAiLj1MMHSI+U6aAlqnTCm+Kwp9Z6A2rOwwPMbteBIqva0bshNnxhCwGvB45vYE
8ItRzIpd9HHpzoS10nbL+sEYnvTS6H2nwJ7liF82vbVqBiu9szNDXZ8nGJM9dXSjafrjMfxDgvAf
rNudy0L63xbVlzd34cb6DmpuJ0BfgIThzwtrgGpW1lSIqX2LZtfMN/h9aDz1Ted7n67sH0FgvIQM
nLFy6G+GFGfBbUjr9R4swc8/PRL/wYsR/JX//GKEcjjRXBko1A9+wDjxry8mZRZTB1mGlM+kb6RK
vLd+BR2jPre9woeH0s7Du0rowaadRlyjDHCqdLj2Su9XlGFTiHX4ZaPNZXbgUYQv9Sp38XeOaUyL
6wG26ygzPeYCif/Dif1X4fvppqeTw+wGXyyDcuL268umc50ogoMWEu1SqJWjl7/+47d6+Vj/9LEL
hVA98HmvNu/V9dzgr+8Upr1gDRkR8Tio8ORi2N1J+wVBT0tkNPJNKwvFCVX0P/6tf/f5Xn5rQPiF
lEIhQ0JG8uc/djozRW9RD3O9+YAjkAWmHnyJBTfVP/5FfxWL6Mvb4zuLwt12/zdl57Vbu7F22Sci
QBbz7co5KEs3hLYCcw5V5NP3oBtowP7dbrSBA8PnHG9JS2TVF+Yc0yV6Qf/HU+WWGSsNu9PX4zDs
WL3Wa6nF6sBFwg7CSI6Tp4L1//eXtIVwdL4aCe/8hH//2Zw8t7khGF7WU0LrOjY4dzv37hP3u2h9
W8IuhnX131/T+MfRMP+cKGvQPRiQmvlQ/yGOgcHJZS1hdpqodg4ZKWDCeR5GqD1VdpxMdQVzzFrV
zFdlT0bzf3/1f3mGEKmC7HZMz+ST/se55GZhkMiggIRKejiSdbWD+joT36jaEvO5dLR76Bb/W9z1
fz0w/u2LEuzDkWhZhiGcfzy4WqACMToEEzAZuc4jQJsfdpCza+pdDRBPkL//Pz9m8T/fFofH1UWh
IPisrX88Tn6AHJix7MgoBElwHF6aUEDdCQCNOj6ojFx+kSV58phNrBAQOxqZ24hE//vj/peXB9kE
cypT9z2d9+fvD1glIGK2Dv2xiSK+SGBvUF7f/TL++e+vM3+C/zgaXL4QiUaG65scD3//Oh4uJn0a
axQDyO+rDK6UG7FL2c1PcwXR1SCkvBZwx//PbfwvRy872H9+WYu/OIEFB4Np8mD9/cuyEGf1Z9Vw
7mhUNl4Z3UNNg11sXDuHVtywsbANhrs3AIKkqvjmiWTyZkU1qIfuj5bf+cRJdkkrhABFskM7+8wO
oF3I0FznQ/ENaPNZ5NEZuwBRcRj8hl5DKMEwsgzpJSZNf3Y+h968tTYOJTbk30YlblDWIPLS/qVP
Miq+8Km9m3H+WhrTm8zDD6ZSV7J/ezd9CmscWW6OX2BmP3YD+AhCJtoM57Q7A7qzzPikFz6jp92Q
1vmS4PikXYLEXOY3expAK3xF3LsqhE/lxW9Cy64+c8BaBZdKNjtUYpqR73wSIQypP7iG/RTo46Gr
xW6mJGsh5n+7uRDqdtEn7+ryZ7AwaUkHZZUKssCqR+zKp94L94aAeWyEF6vxoSa4SHHgfkEqGRMX
tq54ks1sTw18d+MAWIYqWv+xvJ65ldKexo49vd0lN8Um6juSTYgcxmuOfIY0ssZR1LFxjAIWhSNH
1z4LkA/V1XMsa3aBXnZXTl4eY5OxDJIhIH3FuLU8Fk1l2McntsfEYZj2L6mq7GrSXa5VHxJV17Kj
PADkFe7LaMgeK+uFSBHsfDKUJzYNx8Q3WwCRwW86S7Z9c+anlOXKmEDjBMwrOBb7hTIZyQe5oSAA
oNFutFWHtnk5WNIGf2GRYH1m5OtewmTwVq0TPCMEEtOETVkXzRorwSM7a3nCSM4uhhVPklRAMyw9
ONiV9kZbvLU7PztgXSITkbYswOtxlGkcQtYTBV4Q+GthE+xC/zqg+TlOqfOA5Xc8aR3gFEEKUUwl
trDtob9Nyt/zI5srjLgSy6A6dtkUv5pB/eY74T2tQUUqFW/7qMXsBYikBVjB/u6h8uWjKZ6V0rpH
8hd3IvoOPYGjyqfT0YR6tyZrPNiFSRgfHpmlaWb6kXCwFY0q+iIP3bOJZ3NwftGOLElxwMKsFEhF
n1wPr0adFvnDld0FmWzBzor7C2uJl14DzDT5trMCwYCPMnC3gqzbVRFXz4U/flu9/5ISwALe3sTg
MqS8qBRCvKtZ3LGhnHjlWpwC4HQKbI2gGIUXIHUz7Wyb6AbZaHYIYyqbthzvV7VwyZK9E34GOhOr
YUOeF0CotthkVDobsohQGLY6yY8Z1NUeRvAaZgHN55hvKXFQleG2wXh08UxyTDlvx3MsDKzIsXov
KvEQuLhbkBRNq4Deb8UaxNvU2N55ZtHu9TnPqFtXSOqt/oAqEmn1GN9TRLXHIkhvYzVY20GXYHkk
I+fOq1B3QSYvRraZCGvA4YJKZ3hvvMOMpMrciyF+01ukBU0JxVuzGrJA8NKV1j0bNH3JeFVsuzNN
b3wYhuEnsmsSuNr2w5ASVKJR9btWRMN6SnyILLwfKzsyHvxUzTNd79tX5SeROtccng7f8aJBa85U
OHy/eBkY43bQzlPYjdj6QoBYNXu+VP8iuerIQizEbFQ8tB1ZLbroLn2S2cRSRpj2AQjWgfoVwZiv
h9Z+yJwm2goNtSnHst5lDECSAvOOBhYqCcuto6tV3lUAcXThL+1B+3Cr7OYxtVmIRAH1SfMz51e3
97HgjdabyhkxF3D/g7ciqlhkBJiHS9Z2AHzfygpXHlFW3qFt/fFpjK9da/EmawaTiAHHaChwOXRK
zZg8bxsb9Z9CJb9DWyW3JhqPYmo/og9G6/cwvPDcDQs/rZ66hBwCRYflHwWpn2tCX8at7jRbVsqo
HRXfVWQh8JBjHpxDTq0HJ9cxqHDmh0XWLl29UuDhxokI0e6Db6jYp8h+Vja776WjI/aIACMw84Rh
YpuRuw5pE5Z/JUzQ/NtLLZjAj0msdUhHN7HtiF0cQFQkW4AZ5KQ9+ELTdkkI37Kv9O2Ahe0oyLI4
jGDWa3SJEuwTOqRyhf2kWnmvRR0NKMcAG/bCz3YMubAg6yPjW9N7EQgApGe8wiKpQRFy+rgZu32X
fdo6Fe5P7+dHIyiexxadg2/iYIibbABqh4HdLHgCFpHPQhz5crJiop6tOaigv/mxeSTOQ660srDY
eSy6LxyqZyW+8SZ1lwI1kajsL9espk3UDZeeIG5ms4KM74nE0epVDsHW0EhUyLTvKgEfh2jmUsjH
OsVSNDWQfduxOlpd4m68aHgao5wwtMx9bTOMImXiHA3kWDWTbn6n5WsDuGnV1jk+hRxFS52BXIsT
6yZcljvmY9wRjKzYwqE2okduXZi4bsX5PegDfD/JpZCAI0P/iGW1/bBa/2h07bNpGBWPyaq1nOhR
Js59KNKzaGD5GRmWXwDBEBzHWtMf2G28uxLkbOmClvDd7G4H3LJ10qydjDTjglsS66A3v9BkmXTp
L+PnnWW2R7qMPynGmOmUkwK97OE6O34tDyYhsgVUTekBeG1ZUGwGffyJZE4iXg8CqbVRoBapeNJE
aO/+u0oz/0f1bes0jMB7WTBYlvvPvsp3wRdlIdAxGErlFpLTPXO6YTMNROURig6Qoh/yQ9NQXygt
RKNfUQfVQIJJZB9PkqyusqALynjmFvCYlkk2dDtyL1m+Js5cphQnTwv6pWjfpr5oH/s8+pPrGSjd
6gGUCPFYWXZJxvHHUVUKxSw4MYr9nJAWEiMCzsYtNbUKunofu412qd/++8e3XPtfPgAGFj5SJwG6
DvHD36vUvvMIK288AH76jxFrsFroaGEvu59lnvzRzETtgQ0A5y3znTvU+4JFvGnRSE+6BRMwha4V
0pQvqyFC+9wO4E7xRfcZMCikkcsm97bEgP0iY++3iAuunkS7UnaQoDxTyaubGgc+LoP6Yio2QGWi
k2IhM+8l9JWhyuEYF5h7WHmF61r5c0mYeourIQKWcXHB8qyubYQz+HZEi38Zud2aHEFjJ4V3mCzg
qniukXfkxnSoymxPcnV1kM7G46RbNgzCFpOFzNJ3xTUqSnOfaOBaq6tmMK0oY3Pdt07+wLzqvZpK
bxum2SyUbGNIgggWiOvx1qxVsEpbyRvSHIYivUiPNZgl+JkU2g4lTlGEZ1JXyHQc5HSwM5J0vDj8
JVjsvUopKdTAZWRPmnrUf9A2DNxrRr9t0sFdJFqzSvk9rPNprl0a/ZSz+MQzax172b7UMKPWom4B
GfKJ4hzkydURi6/GljqOyc/JU59WJIZNWCTWOhF+vU0MARwOMP7K6fieJOXjcYq1eh8GQDyYaW2r
nIKd4j7bNlhkYab3qgIqEAE378PsomVUC7qfntOJLgPUQrEjlBL0QiqnLVCEj4atRdvvWOjilA/p
pn0EDRBqecksM2PxOIb7Al/kc5N81cBcoknA4RjVTUQtOmQ9+UZ9NKc9u91mZCGoKRNNDox1bMse
I4joo5cWAx0r+zErBu3zdECkkbnFkM6a1a7eYHhYJCbE2FBzfk3sDYbVkMMziQdEftiayWjIVLMB
23XUgkM7Gd7V4IOACe11a7sF0xmkcEFEbB1Qr3HFFxoLWjnrvPSZXeRExHf0GD+WEeCwtazkCOis
6y6sopdyDZnD2HZhv/egFbhdEB7A1uNrsFEWV2yOi9qGMKFriDKt/oMESmdFtHO7dkxB+lM9zKZK
SvwiVM9wN9CtFcOBfeNRRtSHTFbjCxsAMBAV+C0oAC+wHlYDJKGzkwGCmTIka6lSxjYp/JdZhtiF
q94jBaoUWPaVFxHQ59IzZFIeUaZCKfOUXKimCO+NRZZ7ZUqCtuk9o5RsPKdjG03l1O1NfDGLOnch
k0nr3jrwDlVIPryfz9hs0/qSDbx0swnkscjgOlvJGIAe5IY35B6tl3FrnBSCKRuQbaFrd7NKkTFP
8L0jlE6U6rOetsVHPg41Q8mrKV3vlljaxhF5ecFQfC0kEF8dWYinIxJOiGha49QDxgohNih9IInE
T+7r6ZNFl3dEp3RM0Pvt00RcOU+TPt83hFHAjBEPVTZFRLTyxrQ1TeOAUn6hKuMcjunZht1wUPIX
DU9xC8yc6jeYWXwObqEOHGGl8j+1GWADAEOJGYmwFNJkfX0i4dBE/B4nKEhA9vHAcQEuRB4S5ite
anY6Wit/RBl2XPyjIMyj+8n8atiGKq72mFhXbbVpzTB9SW2MATwT+rrr6qVrCH8f07otm4TI8yx6
ivkPvZm1KtOIwE2TaNDO7c+5iXXS7o2cwHBIR1P1TkYh3Dqh3rJx8IjlymGAoW7GdGPAb67pXqyk
+NA6/zlITL4SiMOI5CMCJuNk4lYchnOv8d6FLqe5h1QrcqzyvWj2mShnH40AhVLKb92bflDmQF60
Af3zQdeTU52yNrumIfEDWSI/c0N7lkaO7L0Ft07o61IFPaIXNAFQRPR1PYItT8YW6C2sAILYizO8
mcbT4CKy3u0AszuOXV/SlzyUVP6iOEc8BoswhXPlUjBVnB2bhsDR1TSQvOwozrhWK7d6lGk7Yald
FeTc6pJPX4w5RtqS1EVd4OSx4D/ZTJCPuedAMqsMzD2aDnUP8WCjBzqBL0pfkoBSLHDRknId6t4m
KAQPbFHYy9ygD08H2BLxJUuC8hSXQbGhwvwp0uAY9z1cd1fB9vgICAA5JyMmCaxTuz5Jf+zGuhKB
uCXtxlgQlvwDZMJaVSYJSl4we8/piS1gWXBW8qM5NeDr0+8uw2Jbu820c7L64gyNv689+04eCamw
qGNXEVmyN+T3eIQJKd4HYocXyn7oWze7SvVlBJAnpZ6+O95T7dOn5RZYM4Nt5XYkk3QhIqxydl2t
quxFSXuiKGF2kubZWxIZp7rV2XbmFsABdpVsn0iUUTRJTuzvUy/1wAt6RHf1NijpjMQYAdxl6ReU
zsFgvjd+j5AnQivpWofOIJOSmRBLlce46WHkd9rGIyZ6CsAK2EV7RdyL46PrqQMTgNC69Wg5zWUS
THcsWWI5c8qPwurdRTf0ZGTEA0AHHRWW0hHXO0l/aJidDBM4YpJ4UEmI7qiGIt74BTVyH/bkfzR0
jy7HIF6l7uAlV1WUw9oNFJiqlqq7DUbY0sJxl27uTJtqpixD7sM4I1lrTEnmnyBXEikUbFKLSgZ+
t7vMLH8pR20OsWb5ECSY9iRCG9xQaHsjtTQn+8RUIAXjvHGt1FplU3EYOoPXsU5/FOqwjUusjpOP
XznGGNKK32QPHdkqrCMAEOOsAvNJisBc472fB3Lws7Tesrcox1ZBCNh1wsrG6thd6hMolCyAaucS
/GG305qBVLEZqvFGZla8ynr160lGvyyID5OCscyKG6kZywyDVwF9vN7ws2T6GdlhvSS9NeUFiyDz
4eRguAPLlTRgBItBec5ZLiJ6q6YVw+7vvmeEPnGhXQqmggLd0IJdvu/o1tFkW3PMkvo3SNtym/rp
ESApvu7Jy/nTzOJoEUy44nXxF7zW5ik0L39Npit/AxeGj6vh7EPq/pOVO0A88Y5PHahoS4PfEDiF
Mo/G1PHSkszEyD6XBsRwpLwSTSTVaY/drXc1KCaxqa9pQB+CYIieiL9BqJzftdp3l4YiaGm002Rb
TZAUAjMbDpLjfOnrHRQTOqqwueWp6C/jhIwyz4j0KUK5RoNI4omq3KUs4j9CxyETSFVd67i8wI64
OXGQ3012hJA6Q2ejRyBAHJ+XQ8bkXzsadPVghJBApBqeQHAGauDugbyb3DMze25bIoQk/IddUAGr
LfPZgbUrHM9+bmyNaVfSHQPNcM6AdgTKHoQ5uHLeGt/YEiPd71A4mivpJtoWyYq3BszxULRuvbU6
DwSzW5MZYNWoflCsnnGE5WVkX4SqoagQJNGUzjoiAHabTQODawWcycBiNUZQqEKT6y1KzaMRT9Fm
wAR1JQ9qAC+pyw1uTOdU2k187HF+jICSFhp0iIPtsETMCE690U1qIyBmCHDj0Z9awNtTbi4qNwQL
NjTiMbP7l3qa3vJwSlAxIwhF3tYsbfw4fehHJ/QlCfLsC3y94mJY9kzRyh8rHbxXnnwFnckouMaA
kPThkZE0WC4ecDgV9gVKFkIqNb3LKtX/pESXSTgwuV+2NxonlNgKAYZOINuf/Azv48D4DemmlvTn
TDC+SQfvKyV67Zoy/AJRtNBLrXqK0SNGWsvt2IwYLMkOXjWtoy1jvygfWHGR68WsikVfcU0445ap
kdVbFOrjxirNP3lVa3/ayj/HbZb/YlwjOyfF5kSQ6T2o/bcqMMo3f1IoYzz/1hlxcYTup95MUnAw
r73aYxyA7gamUPDSZ0XqnDr4F4vWhebZu/IZWFy+j7xHFVNvxaAsdEkAzwBrs+RH2TgEMhVRxBFX
VQAqnSPdCtzoQDz3U+M+hDkzFzRqMcyRDnhXRAwmJpuAoSJbwgoWci3nGdSoiz2x0dTVY3DyKI9q
ARC9brVVqqlPOwck7EPVCwb3KyoQ0wl2p5XebZP6O3NpvgMZTVh1smYbKSa0zhSaC9Cq8bEd5qte
1mQZVgPYeS86tFp9U93Q7vSBgaHELhzKbu+R7rYlYIJ305rIfPtOJKYwTZTPeZTDjOmodjhknGWt
475qYhhSpYSrCn+XORce+oWi22CNPdz9cXC3zSw7IlMOKaQPYUlXz+7Af+0Uqj+zpaHUbEgQyVA0
G4FxHe0QxbMF45xBM5gdobZNT5iAZWL8QSofHEms/4mcHLoT0HXqzXXYIwkTiOBRN+Unh2n5wgYH
wrGbPbB7R6Xlz9kpUftkFFa96msKukIpOOiR/ccZJUj+EFWVg2eSLl5/FFa17hrsUUIo2MKoW6u2
NdYjNFea2PRzaJsPrrUaFDqrzjGfZgHiI2/0xaNM5k/1W36hNXQU4MicDnUylOtmHp6bTFMXaU5e
o4YWeRV2rNK8Mb9bPfOOyfMwtk77ztadg6/aYRmWI7c19CAtA5KF/hvuepE/RTivl2nGLNQ1vV+d
J73Pfe2lkr8kQYIrc++OSzURFrjhE66KYkzyPQGxe8weSFY7dKteTvaN3zxWNje51jBa8AH2LaPi
G11Wt5ocxMh13l69qFriS9SWrGGpA+2vkK03Tx2IMRlgeJF5++1DTFqzISZubJYGqomxKyFfzZIw
QWDVKeCzLhNfyXDQnawCzYmtsMDmxLzSOul9uyzc6mV0ah/7yQgj7YS0nABHd5XEaGttf5jZLpju
sY9tZafOnUdOjdZMxcoz+TE73bJ2opvMlUMXtjYsJtiG8rE+aMGGa/FOKeycqVMUWeoNsTt+/USX
5tHV9Q32TK574rPZHxAxnvj5b+ZwWHdlPZ7QFnzTkiOga/KL6bNHITsOLiM8cEZXfBeMOvNyT1f9
6drnImw+Y/Qe5KD6MEdDdfIYny5CLBrIhDPOEJg8joEkO/sLaQeIrR8cvqQrF0wIvyo1POGwOeVG
98pK7bMc0Q1PAZ4PhQIHSnS0acfoa7CtHanI1kK5+rea4nhVY8MijnjZVnCTkNJKOJxA2gEfCxhx
UMdyMg0iOorGFQxG5Zm65ENU/ndJRPHCDdrPNEnfU8RFhEpgqYIxq2sQuAxJ85TrWIMns3pydATI
mHrAHmbNDWfHwcpQlvb2KRTuFx5MoPIqxqsKGZQfetvbjEeNwvgNRfAY6cPZtaCq0c9xpSviTkzr
mjrmo85PP/nFa4cJa9X0AwyjaFhhGH/w9HiThEIu6tF5CRIUTB2XrD4UJfuqeY3mRz+i32E8hC5k
4JkuIj2/GzK4Y0oho8gT5Sln+E+L9VFN9c2RiuM1Ln4dYouyCIlwNkgqbV9s+lgjDwQQuEq4OvXU
/a4Di2Vd36UbDtFtOGnmQm/GkIgjEAbcB/Sk4ENJlMVwT9pqlK9qHC8+p9Epm3HX2BBn5DJCakgl
DJCKg8jFu9YQTUeNsuwRiK+q2fMy5RSzDYE3VjXUixBhP1vL8BcI1cpyXPiDhCIqr+KO8bZeXwCr
YvNqCWOXKrZERUSklVf/Vqb7nJQO2DLxGytfW/jJW9qiwPWkTyJOaD2NGUDvKeRkQ2JIqyRvI+U+
QaC2XBkGqmatNdeIx6uNVykyeIC3GrbauDzj5qSRW8LN24UgOAPWcIsJDPAStpxHYXbALc6GPQVx
aZo5TlgIDZp9sFO2HtnIZ0FTxHg7bbO1ZylmEq2LVWTv+FrIIE6T4BV18qihum/SyX2FcvBWNI9O
wJAfhsIpcjVxQsCeo4fYSFOfpez+l+3MaLDAMpaIScXaTI176OH0D+pB3/UMUpIssB8L5KrEph4M
5YnHxLOIMJL6AETvyoi+h62Ys5Grfx22HHAscJiH4UqYubbQMvhrrpweklLBi9J+uh4P49ibWFU7
u31xKy7uwPFOZoOzKnebP5NWyFU1luzxjE80QPWiojS7uLcxX2JDH+jjyH+yBsyotju6lyiAFevP
KnpiwwwPw5okIhA3AfOE2n3hT0x9/dDr3tvoZ89476qlkfffeuVg2i9fC8PG2lwiwkiKExSaYOGX
9G6FyQ/RvZZwXeGBezRRkP6d9wAQJTUgcy6mWv4K/sFT5kOVHsnFHYX8SmzDXgKi2ZWiYu3omYuk
1O9gbZ5BvDwj4L95qv3SlL/pk/LR8I0XUN7styPvJgBpwfOAD5UY5Qdovxc24s8dx0NcukfM8NvQ
Hg/VWFwCnLO+9VBAKNTmKT7lDJcnKHrNc5hhfBRKXyBAf2oqcWqV/9UxRmYV2V+cJn6IWuuIrbXm
/y2PoRUTFRVRBV+Y5HCj/RV219UPAxsoDhZrMUzWg9ApldA8BCBY4HTjucLCQtUPnia8yvzNmqJ7
b1HmT24Ap2/DvuLkYttprPxQDIh5WcZJWDN2HeF2qQrw6/ahEcirDBrHyZ8Ee7J23mDf+xb/jxfe
Q043pmstXDXmh5OUpJCKeXgEIduOZtp+wb+aCgdshZnMa3TjYAzkmyiTXblGJGZPNyvg0S2VNJ5d
RkG93/0ZsR4DmytJlJ4uZl1i6+uRMkDH3kDVihTNcu6ynJ29YuNokcBl0LAWw3tCSkNdcGJ4KK4X
xjhRXoRXU0ysWeJxWRLFiILVXeP3xdQG8xqs2SkIiBufppeURh4mIWdm2O2c8CEjJ1MjawNmHBxR
3sgs8j/jXplMEKybNuUvcde/a6l+bIH3RsV4qSb1p6xGzuPhkbTeVaUnz41PPGaLqZQK45QjtkIw
7j7O/9AISIADjhMzbiGXwcSNzI7UZSdeR417wNP4isHmbFfPjdOzGW/1tyYMHvsoOYy9Vq7KkmE6
zrh1oioCMz0oDmq4ePQuYP8ACqjJhHBsKvSyLAAjC2pHHXEJJeEWs+Zb5/hfphguds2mLkb8wj7U
fS+jmExOKy2wVpd/3CQiJC4mxaRgEoimXOHohXfUBahDbQ7ZJP50Ihr3TueuS/hdJy2qOPqXe0kK
x1rr0nxudp94zjTSyKr4YkKkRXKxNfS6voGHcciOJru59ljjsr7SXl3Fnq9vqng3sP0kcbS42GE2
PrUB5EKryGYAUPjapNe4xSMeFuJcVtl2dAbt4DqAO/2EME3VvAbI+LcxM4Ct8MpXYLxckPln5Ot4
N8LuebTNbKu1s+69bckoHsNb4Ey/mcnHDVN8w37bbeoHz+R/dTr9hqecoEUfwGZGIYyehlmB2yNi
rcwFpphHBKCgmCxxz/Ca4oMAtxsHPbkbc0wp04bd0JyI2+UocI6B5T+Nk/2OOmWX9Oqi9YD6PG0A
sEL4YfRoasuidN8iySdR7gMHUAMU0w8ExZQ6TgrCzl/xiS6jNjZgqUfRtvkrTl5bEiJ9HksGf+h8
w9XMOHUj292PXfOQ+B6+irDFzW+2uJPZSHaiYUToY7Fys+TY5Ym2qPwSUmJ/l/VQPKg8/WorgpvI
w6Drbkvs2mNxHhBxNYMID3J4ql6DSAUrhWAL3QUuy4aFyWLscERHQiW71J4Hzg25DYaDVPgvYDST
MteTZ9MnKqmL5GEIA24DCw4CfWiVdvkNRDLxHDZVXKUo7mS6x43APp5WC5De0kO23Zp8Zq1PeE3E
TsNKuC56ESy0MIc8iPcB7MSuzrVLlBFvWqIat5zgR8bNI2HmH7Zwr3gMTsiUnvCCk0OV++fe096b
nqq5D5qXav51Bpx8+0Rw8odYocZgCWMdl5DpOXvc7xguRuKMvBfT6MlrMQhc7DnrgL4aZnUPsvCB
aTU8VSbgASV6Y2rfKqg20sr0DYb0UONIm78J3Wy0dU9is4k6zbBawATMm4G0ilUxGg5+OZ8cKL94
DrXsACLCJ43ToIqo/KPsg2calZ4jlFogHvqVhdQAFlqzTb3WWorMfGOPnyw0iZ8nURSzta6O0vD2
PMbIzSPG01HExw+0Z1h7gyT51QriiwGeVpKeZVLvrAuF5FtFV7ckYdllyI9t8WJEzBYlN6jen9OO
DA5lOXN+yByuFxJwNjlUmpa7rWGcLCQPkzUNz6YyrP0Q9t8Je379zRhadC+u9gJu6hBY0e/o65wX
oTqObn13ZqhsFFUXX8BSd6bkg9F1va5zycp1kiGhHV/Qauqr7cQmSSjBDQaFtwShhUiiNw8JegXk
EAF4ntlA2UOQLrkZY90ptu0EK61V+iFpTDrVGvyJ9ds4iIe0FrJ5WPTmKo8bLhJH/4oTQEq5/C1y
hEqRQ3vMeoAKkHQfzY5/hGftKwe9PuEmgAKace0DmaEahs0lqSM2fWvefClvLjlRkvSBhWvXtwZs
9w5r/mEwK4KQIGOxzCPVxfex5XhueQlEsUt1IBuo9KDkyluPGdTHA7hsiXvLGlmsI0MTHxZSx6z0
MOTZpNSWmvdLU07UZZVaW1dpv8TPfPf2R0TKD31N9wL894draFMmNCFt9WPXvr8e2H7iiNy5tRcj
H0eC5xRjhwijI67RYLRV0RXAI/pGe/ggvezddxzqyYnliCCkV6Ms6P10a1rEArTgeGUrHnWTLLWq
GmloNFy0ykFV6mTuk5YyQnVbVE52zgAqFA8oS57iSJvXjeHCLIojv9Z05QYe/VZKpjDc12OcydkW
AEg2brUtJuSoHm55o330+CY5VVl6ZoFgMIaH3h7ful69WPau49s8WtTkedZ3q74zZmEr35ZFZone
0NMX82/bhx0FNJSSgHgEnU6kUmNK8kKsn+z62WrUW0UYF9ObtNY+G8vhPFDM58tjUkCVq7PozSQm
M3Jpo40GNfoH4nFIfiUJ9b4SVBHVObXkm0UywyLSyGXujZmMVxjME7jWVnD0wYFPxOaEor1NVn5p
Zs5PwKu9In/XbKriAZiehYOZbbs+NuZiBJRM4rADp11qbwytT1GOIdIpFSBvIyfakIzlmK3N5GTG
CXFd4Ax/sCF8iKC6WSbFk188uoOX75k8OPPmGMg7Ft7u1/eydYtmFfAUbwOqPUD4c/iz+pnq2dhb
M1Utys+o5j5M6/yiatRzJZrWpZsBaIeVvnL7CAmmwLsXOTuAN0tstztXtxcGEIlFWBvdxrxxCM2h
WJDog86lAmmHo/ATQgps9Tqo8iHtQAUPRDH2CBwcW+5SmCfbfhKIeJVchrTyXYwmEJ4BKwt4catR
QdnJ4wd7dtaxQHuyPTJvx7xttl7u3jtPF68iGUhJHCFBOvPQiwXXyYXFtExnCADyQsrLtFYb1ZMH
FqfO0a+cB8NTD0M0fSlAv5GQwzHSqk8FYAdq1LnQCFVy+0G/xtrZAduTaqP+Sn15pwznrfC0OxJP
pnENlxdQCci/Bbhk104v2K0lhsv6EmaY3g1ilikanyqwumsBTGxRuqO+jVwqjdLnHhh1pFaBZdaL
dHT3KV7wS7WlmxL3MX1GNIFliRhvfUCniQfSDsL56niv/b3eEz6dMTphPYYop6mic2Dr31gV+ICL
sbkNlsdEYZLPf014ythYZza/qL6Mpj17+12LMn+RBvmeo4CEuMb8nRCeIshj+2EHabHzORqXCWcb
haSoLp3Ds+FlXblmFkRMn4QZFACmBAuA6odQ2BDAwFo5VryuGVGtaQIldCP40G7q/fE9Bsd49eG9
660LPIDdVROl6iCUsRk7lgAJUAz6C72lUIZzV5NXMZedhYSV7Fv+g8+YbJU0JIg4I2K9kOERXWCP
DhhAKPSxydSXIcwlcG3pzQ0GDkbJTcAyz4rGJX83PyeWIklCbMhAk/y/qDuPHUmSdDu/ysWsxy9c
C+AOAYbWMlXExpGq3Fwrc/n0/LwH4HDIFQFu2ItuVKMqKzPCw+wX53xnlirB3bGInlWxoY6AV9RI
gefC8oSjDZOWLt5M9gUzZr3DbM4+AtM6nwiAP1m7Ye6AcRo/bgUkbcU8/ouazJi1jDH9UeRL4rT+
hHjAHBgbimeRGEWcKFll1kJ3biGCtrmdehW/QD7L1mapKjyqWEIBBqEAY5t1LFr23RXKXSG5XGQk
loZifrbVAH401WgbxZE5zwcZQUgvGDTn5bSkhnZCJrK9m5ybmoqSIQ7ipR5ryhHRNR1RflC4pS1u
hVqNz5C/boo9DdwSEmmxoox+0q5Nk0mvp1376caj57RmyM1xEVfqG3T8icx/qlo2gEUjVCg/xJAH
ZFObam2Ac8NyFuY9gyYU+0hCWNYwGONDCL8BlPdHbiJ57GMCF6mtvoMxqNZSeu+gPJ59YhFy1+ub
2PDgLdvis8uAise1sTCaKT8o614BVt+5CPO52bsBP6iyirSYuYuAiDTpc+EIgPoAm19PMS6Fk13a
vjM33JYm9TxZTGG0thLmqqRKyO3gkKqoozUYze4tN2O0U1548WRdbXqMcbRH2yr2iQmJz9GQmWth
mLt4JAumJvUctbK4JLK7BlJW2xDmTImRJUC0ThjfLg+UkYqYoIoJZnGCNADCyP5NNUtZ16ier8wB
hmNkJzsjJC8YvuiodsHFs8BRZTm8Dl+vzp2TE4GTEAGZZOqzN9gk8CQxCjyHTObsPHzKmqtKhpex
Mu4gQFEYrQ3Fop6pN7paP++6sDalXj/9ZHy1TOXR2c2ty4I9s/Sj1WSsci3tRRJmPcBN79EIk9FG
EsYGEdjClZRUTb/CNLIdyYX2hmFTErBtwhpvcgUudlq+/gRm+V7qyTTPublpfS/i6JZr5iV2R+7Z
BfT8jTVmb3gzWLZnzu+gN69D2Fztvl1AdEtnmjLycRXLoDTaiRXxWsNmzy0+GIlomezm2Vcc8rf1
SDlYg9pURnHTcYbnkJ+i4RudC2oCcSmIjYqgqSfuvknMt8Z0bknen4soPMYOUdpkv7T+PinbbTd9
860RP1ue38B4elaxtrTohXiPP6xmDjKr31s3f7Z1dKtEd6504ECUk5HX7VO9Pxt40JmDNzfiA768
iGIxix9aVZ3ClKmFuety+RZkbjFLOS4Bztcz3RveffYouPW5lpj/bYn3uhKwQ0id1uaLfoVczWEx
6SJ7d8a1G/KnkQ3HkFLkW9m0H6Uhrl4frNuJ0tA5hH0k2CpGeWKLvhmbF/xaxxJ8KEK715CXrm1P
7AQOMI9XfhvsYtwWwYlYvk9yWsmHfHiVdyqsZKVLa+lb2lX1jTd3Ergwa+rSV+ohwqQJZtfS4hhV
3V2b1qevZtNcREukiP+mWunehxSVts2jBxOlnqowPCQhia/JLjWUnWWRla5FmwwOofSVu004Vpeb
69ojegrqbVZvWaXtylLcNF8hrcibgiX7Eyz1ZgFUXQDJYULVaV/QeN5lZH7IFlOIvnJ8ZeMEkI8s
n5gQQz+xtp4e1vMYeEczT6igmL4wY+oTAJ6h94ej+uh027pr1m4hFgXCM8jHwG8a5qMoPsYYkosm
90HEWq6Jjkxc9m6BUysfV6x1N8JFsUCnMehvCdfwjObUnlt1wrrPeklj7dioaKRld7Y7IPOmue3A
CCis7kINHQ5j+XruIawvioDOOTr70UteMzmplFvS5O9awLY/ju9j6jHlGzdqxMJqHO7YFdblJNdR
hlvoux/0Fi9O5b4hioQIvCSXCF1RfDL545Ux7oyxBbxhHYqiug8fbhXwELBjpols9c0wJgAtcaY0
yZMojWfROafp46zHzpWm49BCGeCkxzALoULRgnhj0ENKI3gp9ORaDOolMfPrGHfrkJwQW4+O1Icn
NbWOKbFoiZEuR6u6W7bxrkWoKQz+BkLP1YZzNBn2DpdjweamDcuPmJtm0eb6S0XQgSzVS+Wavx3e
sxrZhvT0d0UpPgrrXdVSbV2nlPZM3ynNVbkzbYoQ3/pT5lyljdJfiIAdgQDhDHDU/tto6h/XXOf2
TjTNh67Kr4qOyc/UX8EIb5YTGk6/PUlbhgO5qRgjul9l0upWLOzTgHg8B4WdDPbTG6EzXR+IfCSQ
uHxVywwCQ1AdhEcuQS+2hp4cp5dQtuMxtuXdwJpb1PqLPAaedcfJ/mmJkbGKyiw93hSp9XRzDBDG
a5vBQXaajzHQbmWsMv+NF1jUbo7OjlGkcHKldXSVYk88w3oeaM6xQ5QxM6XxR5nGw9NvsRmfetyJ
SS6WvhKfDNf5zizx6Nxw44LUYWu4DNEQVtWrhdgXqtepL97aOLsHhPOqgXMdKQTnjm8RDgFLKR5Y
eqlu+V04yr7ShhfHzL9yVDOmb5XI75nJAv78JMXrNcJyIOSFze520t8WaBO1LlwlQXAIKgJCtHYP
GG3TEOMGQpfwhA0E72cU+g+Y0gtDEtyJ41PMCuF8MpskWwqyaKx8ScO7uDWh6Nl49NizV7ZNChQg
wLLILiCr3vFu7Uq0T3GGrtS7BF20YpxHIW71P64UylxY2kcJl2iIeFjioj9WoF2rZgODlKmZXJF7
e9TJcIpV74REbmma3RZQ11LmBirWlppifPhh8jCkQco26ThTCLuzguW8VKMOMUQ1Qxm5dNT0gV1v
6zFK4Y3rAUDTBTKNYH11DQ0+yHm4MRJC0aVDrsdOc5Rt25h7ILinAsfBjAEXgspsaxsHhhzM8psl
Z8AeSvnW9PfFmJytiMWp9G66Hh7HmlA+5nppQtqixrEfbaYDzOaCHkd+wKi8xrl7QkLnhibj2IFo
8mYb1NoWr+apM+IHOWzn6XnSjGAdiS3fcZwp96Hpj4UYbhmBUarfrAfjgLZ4JUJznSgtnk5w23lc
MRuqDtwunncKcswl1XCcfhgsh+u0CeYV3I8oJf+5U65uVZ+bXL3lQlGhpYg7S6bFoPgP7KUUJR4K
jDTHZ+YYWCqSP86o33jf9mnegKysN2EabarXOgqvAbLAnBBG+tQtO+QP6vyrVuXfLmdOlC3M9Bl1
MEa477VmOA9VcCbmb2Oykiya6K0F7ZOrzpYmjOEWDS8UMbeacyH6dXoS4o8/Zk9sRa+iqy82bMlI
3TkSqfNYIqLyiEoJiRKIrVquXV+uLAxey9Bh9dogXa+TBiVB0j6z6qjKalG1lnurcuR8Ye3PI2Bx
uB6dDmwWwzTulDe8YtCe5KLqLWs3oiAsdVjTeGnJMs+4HjwfkJLtCOQ9mW1dR+eLV55Be6h9+FpJ
gJFBm5CzcjnbBI2b8aZGh70mrqjd1DSsxK4MhRFcBqa7xI1m7ykonCIMlLV0pLcgnbckRaVk/Ovq
4xbw9M4ZTeRCSEYGN6g2TUc+VdjsBCymhWBWGY9juawi9TmaUX6Bt8jq6F2wBGwGX71VUf1pYHGE
pZvvOheOjI7WYgA/tNDYV6ImjEj16cNlErTFtvHqDhkKWg9sQeCySlwFsrPeZF/nO7pgZktRlaVv
bAOoZNPhISLf4skOs5Wtsj8YpvVGaApMJp7dbVrCleaqmVjrAQfDLLdd86gIhtMDLgMx+Q8q5OLd
uPFz9AlaT5yvGvaIa1FcLxhQPPy0TNgbjeMrguGr2ec/jifSjSbhWfRmpTNRQO9Sabl1ZGYJxZdA
YnhLm9ZWhz3vgBOsm6JwzjUN40L2QKPjFjvAACXKaVjvw8tRVmrvZYfa6c8qfrh9VITvlcX3LWwV
85PGEKbuz0oUdZthggaiu+FJzkncgLVzDto0/khoX93UpvRJu+pQGExgc802lyHw+1mPN99I6+Eg
VCIB63YCgkb1XEhNX9c+fV/jZ+29TPmJC4D4wHIpIkMjUt51gE2soebV2FdfBWldKpVq4zCGBO35
QUyacgFGzhsSxztUe8iTJXtdWv+dHC91IQggDNRXgk3foxLZQdiY5Kab/VZaFVn2XXQ0izGaS3sc
V11pHHi2wd4r4NkVFm+R1eyT3CBLPT6AF/6Vyh+1GR8UwqBeHCOY1LdsJ7AHwhRjOy3IrIXRT+8W
8LMFNySxzNmTL4v+iOlF8lu5VFcokqWtEJacOJi1vZUoa3a+1SZLEMJoMFM1E6kAuhfJlVPg3YmS
fesnu8SNcZEwtQkILJ+ZMf7aKJ+XIf9NHIv+bRy2NfOCv36Rt/HDUbwV+Q2fpoeoQkvbat4MyDZK
673O2fxgnlhEtXyBrzf9YeeIJc+YM82+9TlNMWbFT1sLT6HcpzaeI15Yd4YP0IBhPmUmRgvexnqp
OWIyA+rPxIiide4n5Ocq0dKjfJjHsSvw1aVTgCui5TDFwJ3YywyJOphQF5WYx5MIMgo8/rCrgvFE
/7EEaGESoswSPHTZhjKuy6ZXFUEcyRMxYb4aZIcaKQrv8iHx9G5O2gArBc/9xLQQzWrxSEPtnlNB
qixI5iACmiUPU3iSZINCzszWpsUFwNO+ak0ohw1+b6XJ6ED68tHycxxR491KvXpwX1yUJvqCK7VR
GLRAHmap746RM/d95eCXKvdwXf7WUn2ItzTT/BUpfG96nBx0lZA03/uTZTz/QW4TzOwr3xZsCqza
YjvOC42dqHAidFCW/5OzFAOhwCNnfcDXHFr/TdTl01ftbiEFdvV4qHfdaN273twOpQ5pWMbfVR5s
p4Uz6QJ7LQVR6dYMkSwS7ho+mmbR3Edm5aRJUgdghlrkJYsaWNvNKmmju1K+Qn81FlLmGunPk+hS
mZjmdAdskskRh/GNjnzKsirfDZLVNgEhPHZmGcQ0YhhvcmyFBJC63R1YZXmAS+RQhRGtWvJNDPox
VIofAZcLfhxF/2Q2L4g1GNQ/TeBfYuLZCc5D8wOxlukHOhWQhDOwbZzaHj6ysD5VhnbLg/hojtVP
lyCiCC99WmzNPD9IFVmej9po3SaRtmua6KS300gvJiMWuduCmuXHZdkWm0jzTR4YxmJIL3tIrJ3P
Y2KkzstYDi8s7S0iwXCujWx2C+MQS1a/MHQwSnTRhrwF5N9uk8MHF4vA5JugyjJInGVni64mNth/
ajo3YZOp3FBPYRfjPBDOT2Gk27RrV7lHRKhqNtfBM5G7/AHlhpAr1Z6B+ZYObKMGpkM2fzmz521u
sus7jWlxMtT03IWkoijtH4fUVVRHEQbE9FBZzVdjjxO14Cct3DPGGGsAv2j375y/5xxNaVDZ7zxy
GFKM9GmQE2KY9lqEjqT3r2GMM0wlnD4CHjNLKiaLRR9hhBwlWq1+7WvxzxhDRBxh1ZPLpz99rE0S
JW58ttv8XuXeZ0YBwVaf3Li61Z/Cy3l2zODEs15tbbU7RrwP+IrY1LPYDWeOx9afeY+vyAvh4lxb
6tIevYfbtD9KGG1J1HkhgQdkheRl5jwX44C0AQ+tyDJy99SDMi3Xs+xQ2MaFaI7feBAMIVj0w58S
FcoV8jFxdamQP/6aDfFC+GryisIiQPQ+3gNBZK2mvSE5upmRnHqgluxJNKpB9tPqYi9E9KZoxUYt
/OvgF1yc5qJP1pnxUQa8O+1Stccl/cAC5Bdsj2g//b9AMqyWyYUd+3IgKcBW3SMK94WbZjddVhsH
ln3gnDMjXTUuF6mBlzTVTo2VvlgmHhqnu5cm4yK/zs6Z6y1MuLOsAV/SHhmptLUHo9X3WqWIsFlR
aYzw8upT5tXKjZQFnPWbEfm3EFc9j+PwnnrFnpprrYQqsUj6MqtzUuw8TEt6WJMjiQ/USjlJh4AT
zVJWATeo5w3wUYwSZG/LbITzuq8lTNTM2CgMrXOR3TPEHSwXswUEHh4aw74gJhrs4MXRq0uZ8QJb
MQ9K3y6BjF1Y0qSl+u3jyaFlL1dDHV5F4LA+CY4gFgutWA22SzXuPOg63o20fzX5fMAO3uZqjxai
IkxgC9Tt4qgI3CoZfLm59c2PqFfO006zZzIAOqj837zcESL/U7flqxMCCJ7wq0bH8WwQeaGnNwKx
fnqD3jyRjAY8kV+HzF6mDotyyJMXWceXUkUDBZOWGEwlXIMig7MYkw0UKV9di1c2Mt+GmCMbGtlW
ptOQ3NffI0U/QUG0eOJZJLDEJk24v3IPf2LC+Y2CbcXl6vfmg/KR062J/jhFfGx7dQ29/2ZN9ZfJ
qknjbZi7k/iUabxXfRuRzSQp4hT+O3GXdalnOgg0NuJEK+cvjLvFRJCcj5VSzK1OTlmT6paRejvT
7eFHJ71YUh63fvaH7BraP/BE+kaDwsIIjwQVJ2BgydmwCtZo6RgQNfpByTgHzTg/OU23mwDkrtqu
CKdH6wvfkQjoDxYpL1oKxAb2wIrhIqjbiDsiiMhhg3C/cDr7HUn1syDOFArCtfFZzfV8wZZyTotv
uAnyZRbU5DBKyWw05NUVo2nhvHnoobuJffEnzsXZoxES7mfWM+Nr2XotBINZHinCPfSD7LWdEuSI
7ZuQSSxz5CQ+tS0yxwwVIpfKZEQprhVCCszknDSUiK5LbWVQSkY0Q2Aod5jX3WVg6x9xE6GMDkek
L2OxzeT4CvTg1A4ouboaf5UVjf7c8ygcRItrzeg/rCK+8zQXtfYyjghkHVH/lrH/FWrqtWnNi9VH
3tyUOengTXBtXBspMjMsUXVfqcA1yx7QngVPpeU595KUBFwbPWeMYlbxgP7yrroEsteMTXv/XcU6
PUcUDqTfdxiLTTx+lhRQXYU3HxKihgzsRm1F36ZxbziVfymL8bvqxEp1UZHV+JrmvT5+5jJZZpFh
rSyCNGZONC5UVXvT8mnTYd6dzN2Wjbg0+sg1Tdk+6DQRcBw4z2IdZhEmQmejMRs7pOH4k5TRCUbm
2jaGb+qLm5ma9MYqJXCkBazOUKqytHPnKhukWT2YH6QjcbJUi7QVzzH2bhx9U17aV02TB8J2/OkD
Iupt7SOLro3w5JxhD/I8y8bMJLS1a2/CRn1g/WsWLMIfvJP6olLpThNVvjJbAxTbrqugY1piaptx
QGja6bz3UJ0T/9IU3VelSWdVNEwHh5bZUj8cEhWHDoJYZHnma4aTJshKc8HfFqWFs9UHaKkIgS+c
vajmjUgupI1/pTbiT5qvdjs9z/hjqdFU+1wTEk4XRAbtBM1lZsZtri8sJy7WJvdX3MTlsvGh8PB0
7lSqTc12SM9Gqa5HVQ4fpXxNrw75Cau8V1e65R+K1CEEK/71BYKlSKWa8wv1mTgIgAytfNPlJMlp
To6t/FRDidmgfiH2es/XP8gBZJBX3sOiftMc7b0LGg8oC82UpTC00yN2etiOaVFR4OjFpMN6taOI
CBM7sBYWzFuu2k1l5awhi8HYJJb1U1ccT55qcMOb4PNrwlWKwia7wpxWTdcxRQTmpmU+j7BdqFG8
67n0ZlVlPhBtQmMbg0tXNRS1zlzJoWKqUaFxpBCC1eU3XzE+jcRg30igk0MlvKoUspQGO3sro2KB
jFlZEnKvEY7yNZj5C1IGBg0NvA38UqkgJ6gHDaN7GpMxdqKCfBtkmNXLOXC9D93AE2xbLh4QS98U
QXvluJ3brg5klnToOUpSMTd68yViVDErMv9DFT1pgo31G1fGRmKAIb9Gm1e+TUYOy0UtIuvNUMKP
JjnVaUFrVICtalN0nV0mQNy0IRAx7G4zAjmgVpdAj+x+mBajs3rUV1qgTXHFJrVQARSlfDMZPczg
zZ+wTRNWnTmfHWwAZB1KNpQ0OslN7fzPwXgkTX22qcX2esMf71zWMKk2ra37LSKBK1XBolTlOVA5
5aF+x3g/xrcC+4Ct7DDB/fYxV25UFc++IOMl5DHEGE/byn3gqkGxtJh7zrSPfvJ7EiPLFMiiW5Ge
ZF0O2qhWm9fc4LlNIVnNwItsHcy6xoijrtD9F4czyFSirfT5wsL2KMJGogKc/ifV2TulYfiCuedY
fdhuQAgZJC3aLOUMAgP8DtNN3WVdxtX3wjsrcaSAWE7c764Hz60W8SdavGcEwmPWivjpk8vHY8E6
dsKlWVaTc5pYP2V90zoU3nmFgzuRbABlEJ0tPb0y8+z3+8riQz2qQ7IcBhK+1DbASOh32lq1UKpA
u8NIFl16xTwwAVB2WYfZAlFrvs/d8J60KgM19O5BGa/TuqYnwWNjMvl8qZwvRVmJgtpfkGWNuJuR
UUzERix0+OFKtwQJxNIdw2iU4gDoTf23dMuOShcRRqSKl8yMtqFd/kZO9spPwyuiJosC95egDfaS
4kQS6tbj9KqZCM68zlhHvYEN0f5J86nSrR25qQmdRH/xqZXFa1HnyCXKmyPoZuO2+TVqJDv4CPDD
5cOLK/Ql1iqgFXmOM4zteB2j4MepiC3QyTa9YSN0R0vrooVfKRE2qiA1u2PS39thDZP9QCsNQzPP
/+i1ipcRjwl5lGxywXNZC1YjnxyZOyMfHk2lvLdaq7EEtbHs6lBYccnAlkbSnMTIGQPEbL6rnHqP
ra/Uhp0iK2bS6Gc0cWtG7Eppy5ijSZg6IE4MkW4w43AjNG5s/715a4VfaLl2g148eg7lscPwaKaZ
OeeaYrHAp7plkj23HeY0rgDcLaxHNfRUQkp61Ii2Zj+EeKIl2JMNosJNVWBqDdVt5nuXMGA4UbGh
yOyPdOiPXR0SrUmTuwhVApaEfQyaRpnJSlrz3iwOmGEfhol3hGC5Nx+9y4z0oq0YhFiRWIKyRunf
KkRvFzFQmDZFDFF2RIGknh2ja3Y6eehHtuT6sDd7lITg1PBNygfdJIWi0uQroxw47eWm6xkuOwI7
qBybs6q1LT4wuqDgoI/qO964i6gph0y9OUjPGnCOWke7xc/SIF2nojuEmMPstPvK612loI9lCiLX
CW0q5pHYmNgDTIhG9aD3X4nbL3FienP/JgiMXQ6W94BTWS8HB7+7azTrsbfOcHUiQhpATMQJ8jma
3QD9u7NO+U2Ucx+tK1kSMUSdw0I5esU3XsAO+yBD27IlK0QJMJaDNJ3V1vBl5d6KFfXDasaGzXP8
CCcLVIkprMBsLcerMdCSZ1XxEZTK1oKtAtL+RIHzCDBOAvUTkJeR3oVW8lSqHEtKuXEj54am+rcJ
xrPCqZ/kNclgysmMeAGFdpWZjrur4wNsN5PgEES5i3lObRg/BmFyiRSnwkqbrkuVkVthAIMgVaxk
9LhIePqpwIZ9pPDqjmTczjjjl5j+6a/bIV97SbzRcRXaHKtlYb6ZCl7DkOVUb2DnDltRzvHW4sEi
7yvSM5BkvQ4MoOcc07O3pG32eVUpMx2d/FzE2TfDlFXeuhqzBe3pofpnfZ0tKgexNd1o5iPZ6hi7
zm0BF6nEI5TGPK4qnwP2qC8ecg0/1Imzao9JnkKpMXHb5cNXgmF03tnhvOe8SdCb4etgB8BTyM4t
5DllcDI4w7NVS2WWqu95YD5TuZSpWW8H0eHW6rqtZvKCtXq7UdMCMeOQhnOmFL8tsGuIzAxJZAZy
ufX+WMF7Oe3S2JDR7EAoo16N1qRCBgDoAm0ZqwMAC//hDDakw0lEVQToLJ14OFFo/eTqNulY7ZkO
B2NgZwgtIS7GWrHHPOmTZZOCAyJvSZ2HpfhQRHUIgxEnWvjs/JbBSXpDpnAXmOspTpkVI8RrxEdl
+Sj8a5eWO8qwZg5ISdtAXae6R+YGbjwUJlxdJgIkz/m2i4pm1516U+tiO96ShIKNVWa3zorNTQaY
M1bcq+Oxe+sJzMSs7q5VoAqqoukn3O74Qlea9Aa0GBcHxcSOEw7f1Bj8oXc7ZWV5p86y543bBWfB
cjb3xdyKaXFUz4xfBjLyaiPq1j4KeMXp4P+AHs27+Nz5vKO1VfST3I1oRHxFS1pgapRRc5aUCTRx
IsTKKnhXCqrSeux+JZq3+VgCO9BqjMIIw1danKkfw1D+hqlyaHmfNkZPEx36qPEjADTzrAzaZRMg
cOxib1lwqiyQCZW5UwHb9KkuYnLuyZ96Za48ibXJa+awothk371oA/MeG+mjQbfrytJZdIV+t7Km
WzUG8B6BiD4EoMTnkSFcRyBq0DGmRoPcLFFLLZRkYVbYn4nzeIuk92CTOtfG/AQB62NM1S+68deB
zhnZNDAKyjl2n9mBaMtqEXWiWVGBjet4fM86/eablKWlUeNWig1kFS2qMNb0bn2i32J6JayDMjBm
RqO36ghpi0waNuIlkJwaEDhM9aW36rk2ZHiJHBTT4WVIqm2WQ8/R3PAclvq9qaDc0rDPTCU2wcw5
cB9i+jxhLVsP/BTbBpGC+6sjFxpjOuuTnJCZkO1X0zjfVFL9fIgoR6tR7NXT0KIL7tNAYzppXUbj
1vKliSqTXz11OmP5iHM6Y6TX8pFpVGMy6jLoa+O5HOR7oJenXBmuEe8mnzhlX5aS7BStCOeITeKs
8XASYIlvENA5Pot3VnMGUDAGBMp3JBOC5TTl6hv9ZwUcpoQylBVqC3LIfvowhTgeIOJ8IUYPybzC
NkGdM/jxUktpG+Es3EMnfxu4RXFlEnCYGMdKJU9vUF8s7N6ckPZn4ohHb6tHxa7/SJ90qGqgj0Aa
qMXKymiaQzYmdN/Ob50jZPPlV9FIFpDalVSJW6O5+7puPrGHHBwefdL0nIUxuOvKWvSZPKuudwdy
cHcT/bWkH5D4AeFZqvRqsjgy/b4nSbuFzfOpGC0u6GK8AhPY6iks0XpkYRiuCrtYZFNON1PZWq+G
ldU1727Rf7hqHi5bdJkAqV2hPQYx4RK0BaC5ZcPTIwf3gehm3lTOVfHrg94oVzZ0yx69W+iNsFNr
RIqdXhwVnWxSKjCEOg0AQaUD04ebFA3vL8CYG537vol9OmhpLyc1RziYM0PK97DiUGoYH6IMOtc9
7A8GSA1TBRxmQBT2uBhj8VUij001KvHhLXCSnTTUH5uuJVO9vdDrezV2604Pjm5H/V9U5WGQL9rQ
l8tMpTsUkzIIukWq5ZtCV36tsb8atTh6Qid1PdI4n5L3ApvVoirBJUrn6rsWp35dbq3204tolLxM
fssUU4Ehw5MSzauwI7En4SJl63R2sxgGPmJ4ra8ZJHk7woHwYqI2ytR3LppYL57DpAiWcUmK+LBC
6I6WDjvjYNQryDwdE+Lo9PeUBLKmFU2xLDUeHqtQj4QvPXs1Iikp/8F08gblf2XUXEw+gSfgJjBp
ByECe3cuxnJTlfMU9UaKBYVYrPCFyKPF3zWy33uSr7IlsA1tNhoBY3MCSSuNtVSjMzgSBrMyBchK
b7U8VQNUDgYvKnubwuQzCBBs3kKAZStNZ8EnNO7h0Vaex0571IEiae9/d3u8VYZAo6zU+plmOpkL
qsWZtLru+Ne/3EaxZi3OKd9GgYd/LwJ9Srop8WyUntCTbXkdgNcuWDO3u1qlkabnBTXVhXvPXqHg
oWI0s4KsEweyUA8FC//JWz3CJ/PGf5Iq/1/HmxxDFlV1/kf+1/SVv3EkcjsI+d/+699+9f9RCApB
CP8Tu774lJ//8ZvJUA6nz/T3H3/771X6m4WQ2f/5P7c///gbv/+fCSim/Z82yHTdgf3ueVCoyC/o
2B7+42+m8Z+EbDmOZ2mqyWrU5M/8KwHFUDXXcDx9YoJaDrjMf2WguIZq6aqte0Q0udr/VQbKXzEg
/walB9lmObZuqCbxEf9H1sC/ns64xP/OQsjVsvxNzcefQop41TGLmRfsoK4sITI+1ns+UWs5PYPO
9DSO03NZ8IBaOTwquPfLTqPNa8Ci+C3D5Eql0Ncca1ZYaXf861/EjY3Arvgc+Hwg/peX/fLP7/s/
sia95GEm63/8TdfdCWf/bz+QyT+ObdiqbREf4/5vIFHR9bUNuRncfW59AK38sIssIiK+wTf40URI
02ul8jAaJUyY83JKIN8IXU3w1FSrvlPOWVJ0KwXFyLJOa7Z/wZQib0PPD+9D0P6gqpjLEkWH0jek
JuMtrvAL3ntRdLMmVbCwMsKK9abZt2P8RNb4G3eiZyLXiYUSKEB8zSn2OTjWOVHMQab6Cyz1T6Hb
e12T16Z00w213wIPH7AYl9xT4bLT8gfWkYMMjyx9ESJIgG09lgS2MSRVjHNZBT9ai8IjUDm5J+2Q
g4iIuKdtrO5sjnXCLC4mUiMFyVEo/rB7OxH9Jic90vCXMmnSKBWIlTpuD4K/3ixETJB9NyOiJqtS
z/0YXYwcR4b2ZKgDweJoBdW3LuRVD7sPowi3NLRzQhmXEuFU/Ups8QaT9gYJ/0IN6GYM82bE+Z9Q
WruGE3lUMf4HKXbfgXlyo5uouKO7qYWUQpV+U/Pm3AziZqgMWBJ2lhAeCqReHZKvAemXQALG5+1U
gGksDgXysHzSiaUIxrQK/JgZrUpxrDMiI1HpyVi9sdY6urV4MXScD1sdCZqHFA0CyrlHmpYiURNI
1TBxbV2kax4SNhvaE4K2AmGbisANS8XGQ/BGUDsrRX3GQL5BDofRgNorPIbI5GzkcuUkm/P32OC3
KWI6RjLLsqzWgziiud3WgzP3wPFAxChO0w+jI8pj8GEj0XM8gtopzgdFORRufv0f7J3XcuRKdkX/
Rc+DCWTCv7Isiyx6/4Jg08AmkPDm67WyRwpNSL+gxzG3b3ezCsg8Z6+1/4YQifTNBOVik/GTTXMZ
EvprCf/NhAAFFxICCjsW2/uquLWJChLO/LKIDnomQkiUcCBS2BItnKrlskeyHo6IVElGcks4a0Al
pE+EzkkWNZCw63k2iUVNdDEhwohrydr0hBpjk26k7HPfanTsHDPJLxbM1jyZvfqVvgs7NvTjHF6n
rGjKhM8/IcSOGKUkTlkQq2yIV9bELKXJW0pzW6RXdJsRxWx4jTvpURHQVFlJIgOLpZ5pPViOWqTX
Hg+SUlmXfYPwuggv52S8A26z1fJMeOEzr3DWTthnLsyUj2XMnyq0n/opxTjbfxUhL+Jsped1tPF4
KEjeLovu63G6Dmr9iAozIGJQImrs2ueckKokrBqZxQLhVbau72jrvsgV3KR1sksHuQWpJ1XfvSQt
6VdaAH9nk4dNCcbuIyKyfz9PRGbN/yU0Gdq5VQ8RodqWcC31OA+SsO1E6DYnfBvVsMPeR0MkNySa
6xPR7YjqpkR2h3NDfNcdxyMtk48EQc4mH4+3+bxyQMw4qnADhUkiB1wRCF5NMtghImwTFSajdDUR
Ha6IEHdEiZOaTLFDuFgTMjZZ82YqBv62FjSS5AWGcf4ZeeoTbPyTEVTWWJLcg2vCy4SYk5w082By
zSMB5/Zv0pnIs0f0OSUCrUwWGqUxlyOTjyaElCTNG2Kp157bpanw6IhTD8SqCX/xsJUYMshbTwSv
Q5PADqs/C4FsQTC7nNUxqRVD7fyprPzXKu4fU7dilCe3oeWfF74tqK7P2QwuxWXHc5t7Mcu72gTC
o+xJEhBH5VQcS5MZp/ZzEIwT5nS5Bru+58B1NH+FsVYfcv0YTeykMRhw6rBN8LiWcvfnlkodAvFp
YuvS7IZMjJ04uzUXN9x674mQ7DjS+oTeG8LvKSH4xFoeNKF45ESHgJB8lwy3lgnN84PwCNFL/nGe
Aa+d9aA7MvYWfzgi96nJ3pPkGE0WPzepfPLKm5nDeE5cPyC2vzTLbUzTBXPmM4DaUxmzwfbwlKQ1
MzY/f00767acU0wuxFnQSNcZijXKLDrs/olrXSl0ZNWYM0bg6QNYMBvCwGTNzQOsN+jBdLkAIlQA
Ca4hE0y9SdtQ31fubcCFCIDBA2ToABoqQzaEJroL6tBg9gF8YI3+ZgFCjOHyBwvxpuv7lNUSBp60
uiGau1x4GRO8prbuyyY85cWlX3ILieTdDHQRAF8MQBj1ah2rNjuaHlFZxCfMOKdZsBiHuLtZwDgq
cA7G6/fCA++IXzJgDw/owxHZs7e3xuWR39q59XsqIZyA+POzKWQxZlQROy8WIIls3F3Eg4tsyE0r
4jfMIaGPU5xAd/0WW/FlDpLSh8G1AlHhI+ABrLSAKxKAxR6eSnCWyGAt4C0zmMtkeJcY8IWBxb2f
9G+d37yEOU+9LuDGS4Pwoe9ls1c0JG763TQ3TFTgRLeayeRUr5fwi/kGT5jayHl69RdGkROLkom6
OCJMzUvSO6eMjkLwHQeMJwbnscF6RvAe13A+ysM+zM92ieujw8ZpLAaaN9OHvFMfXqBfG/w5uip/
IzSS3lzDiH1MYEWErz9mwxl5JM1ZIFwzgbeBtyM/PyuwpBE8aQRTqsGVVmGfwHDM+z5hkE9K7Ss2
dFMJ5hSAO1Fs8rxYfNH45UJwKGW4KG0IqZ7dDwbP59SwUyEQlQSmSg1VFYBXrWBWq6SIHOwKk1kL
bs9qsCL1Wm5tJPaukHdllj5EYFsuqYoWjCt1m9efnGfc+K/fvJGDYurm6+yM9OPaoET2sg9FfVD8
Kh4vaAEyxk9hBSAbAMlqTzz5Jj20gpjNoGazT6Ez6JkFgtaCojn8M08OcBo1ckeXy7tJSbPDsEHY
WlC2gYhTANqWg7j1oG6AtZvFoG8gcINh4WZDxVngcfVfTs4QczbZ0DvbUHQYCAszpTV0XW84OxxD
Fo8L/6fmggqNad0kqH7RX8LnQf2fUoA9y5B7eXvilNdeKpC+xbB9s6H8SnC/zGB/f/k/nq+GB+wN
GbgEu7iHFAys5M618G/ZQITMy3E5GarQ8IVUXEVs8w1zaOjDavxm/eAeG7DE3vCJDqBibojFwLCL
LFCfC+ZzFytYo2f4Rs+QjqmnH4tpeea6w2lvnZ2tG9Na3hWfRVLahyVi1RxaK4hy+tGBUloLTGUC
XMkIsdkjjdFXAeCl95fANCymBMpcDZ3JiQ7PpiE2+XE4V5GhOAdwztpwnY0hPBtQz4jUXCPlS4sk
mIUn2IhIkRTOKfIHIshW0Y8HpMFpxXcyNixpC1RqT+oWsT+Ot+SLSdy1HnNqqi3rPIdlsZuH9ZfD
ydMKqFobYrUe+X3ljC1dtZjBxvKWtmd/djusSC4ejiX4dLhI7KIMGxRTpW3kqpcQiMwaesd8Gndd
yZQnyZTcKVTkWZ91W9+iokBWj91Ms/MoxbbVMTHYOf7NSvtGAehahtSdQHYZUxIhAeLl+Ors+aNf
06fKAcyQvr1hfhtD/+4zGxLY5VTEqrJ40YYSFuDCq+GGyxWCONSbilsY+Z78kWAdCxVDG9uEAzvD
H3sEiwtDJNvTiYMG0yoru3MjjR4zWe1N2vjpXmE8wgRjJfDNAU/1whDPsWGfEcw8YAdqDjQ3sOmE
j84ApX1DTBcp7PRqKGpkHPvOcNUUtIByGdY6/EtdG/4aRfOfzhDZ8i+bbSjtxfDaqSG3R8Nwuwbm
/kt1k8oqDOdNS1dNsSNh7NxQ4IXhwWNDhvuGEU8NLW43cOMQqL+1IclLkPLesOUVkPn4lzY33Lln
CHSLwZNrmHSUVJwiodS14dUtwHVi5ufekOzeisggDNmr8j1O1YfAIAt9Df0u7ZEQfsy3eDg1fFfC
WN7jpzXMfAk8bxmKfjU8vTZkfWYY+2Rp7QO6r+CCMutqV6/+EzGRU2rY/ABIf/S4RIYG2+cxg2YS
kj8yTL9n6P4hTh+EYtnkZ+V92CfidXEZmOmbSvv2bZtgV5rX+Vw68LJzx+TVG6/KBNmBI748a32Y
+/Ah6Xr/qudfXXoTKG03opubRsydnBU2WhLKRMald47Dr6y4BmPKdYgvRfd+s7YHkWVUbLLle4o4
jsf9wzK1Gc54Fsb9iFhMyxHdBdsQPWERGtEolManECBWGBEsTIgWSmNcmGbUCygYpLLcTeP2V5ax
M4TG0zAbY4N7lxp/gzQmhxClQ4vawSEz7hrXg4P0gQ3PUWq6LXTQ7PDtVyQ9ehauxDgz44yojTsC
h4RtLrXt/KONXcKoIy4mSJ6LHvVEjIJi7n8rhBSLUxzCBChmZLZ2KZBWePzMHSQWHjILy0gtvHeg
OnHt4zvgXehu+ixUe4/GC4RBvLBRY2gUGZlk77nMVbW3g4pPXFxAH5UhbR52pB6y8FKyo9haZNh4
a5SUJzR3FKmB2hk3x2wsHYXxdYzG3JFZXHM8Y/MgkviWA+BbU8jJDedNkfJ3ktQfc9GcIraSK/uB
xY1fC2MK0VcJ75CNJYjklqhEFi4TiEWYFrz5zXNqfCONMY8IFCRUP220cZIQ1gICMjLKsI22HuKS
3BhMRuMyqYzVxOP/NBjPiceKDe2Jv5AGw4Kie1pUWgL/Uro+7SjhR9n2dwjeOJ8eQMqQWRinCk/D
q8zXbBMU4s4ii/LtapdXtfjNjZLFxc2SROtDNIdXVapIYwlR7zERPvU+CfPWqF0aI3lhmcEqcnYf
E9YTT23RvaoSEyQ3HFVk59moYlKNiKJu6/cpXx6cOvgmZXborIqbYAzi4PNVuvbjxN1aLM52JS8F
mGpQHEQ6eAB+3EG/WgnNMP7646TTS2aUNqP3UcLsh5huUDNzajLyG40FpzQ6HGXEOB4Ho8yocqif
Z22DPSc2Gh3pNt9dMNx1RH26oiRw1aqjbY7IFgUJiTZbMX6wF5MR9NB5fSJSikU7ILFmJD4sNrbx
NN3FrCXdwaWCA1XWLs144QHPLDvVMM5q8AI5+IESP/uZ8QXNCaEKFF6k1I1MqJp+cyMXYjT5VRnd
UEpiCxA5u17y9pwlfPGDaOn38eL+TsJ+b6Pivi3gqSI2pxdRTP2WebnabChCCuzKhGNZD1h3MQZq
F2RcDYKBNXaTT5CZvKDTklCNXZ8pMD3xXWETBdxgp+1hkCio0uJuyPMHqyGElquWbSiu+GWYWEHq
sOcATSwrcp3nhMQDltdrQRP9XsDYQcFQwxeiZLyeWWhc6Fae0Z6hyXjrYJ6DbvyZBp4X2qZ8BUPI
vGswAW89kRnJCd+chG4F3eA19S2+L14cTNtQNA90Fp8a4eHO05wUqdbDvwHnlIS3eUTF0DhH/S5X
LhPEsHsStIFg4CHWxbAhf6Uu1awbMlqYmNCNTt2zckS/3dXc+AHOZAkOg86M9JVkNZZ027FzL1VK
lVHEloSr/4NVrC+jHDw+PObxXZnyw5G93owhojrMUJArycWSx9vFOiD38udsMwqWjjW1ez7Rfe4R
rjl5pzdslc+AOVeMTql15Nuok2A7hCOlcIG3Q418m/jEkRfbuUXDeR+W62U5xs12TW9UQIS89uW9
a+fzlkfkExfSQ22X30XsS650zL0LZKjWaZnT6kK7E9CD4+SHIhi/xEfJ3gGVF5FyFioOq081o6sw
y97ePurY9FkxL1nZQl80Ix8Tl1QMvTqWEbzy6nZIE1nIrJ/Kadg3XcRx2orHy3XGeRYOw2/Dbyyi
YmGOgSM8NsVGMT0H/GaQtvFe/SmEehbceJDebvG9B+eWOqNlml+p/4o24RLfiWQU+7bgVZqGyXOg
nYfei1GzemcRVDmqZ5f0dMT+v3gebO4uKrvm2nQMwvKqqzrEmvZ6W46Ek3XxJ9J85qsFE2vicWxI
rSviCy/cFY55IU/dGMFAew9zh4TWw5JkB1xj4iF7rBGf1aJ/dJ2fQcURi0WOF8Pfa2OTYcDlqznZ
qsCnGMhTreuHnu0bedh2FyhnxCkFAekFMdviNT72K4cxin8ucxbqm3AO7U3R2afrihftzhGYpi1p
dA51/M4bEXetFxBitOo9RkiO1fJm7dwG0ExTntFP9snmmJgvjrfNU3Pe4HSAICzCpq2i6xndBtQm
lYvs29p9EnPV7ylQ4ZhWv3jYI2YykmQ7i2GTPvTdPm6JHhbwM4d0USQaMu8UF/IyRO6xl3X+zKWD
kZis0EvK8rpiLXjo/OCOOhmC0BI+Fm8jtw7+gBmA4QbkbVctmhlNHdHYLfkx+x5FTkOKuisnqMBP
+UDlCz+1mp/iBG3H3RRHVlVwG+TgFPVNunV8cZqtYb2YspQoSaw+qQz3aPTAus1amXKF4SdZCVn0
o/OaDy92H5+wt6Iy0Wd21YwfLMSu7ZgRTUFfwI2C07yF0seL3trSlpwo2f7rCbX35N/MSY24lJcV
fRjBbtNYg9oma/mzKJ5vyYx2YuhPQq9vPsF9+nHQ0bicN4Ky+0p4CmyjeXjrKrvdF+X4vboEJll/
ErCDLOD3GG0jR/7hgsbnME3erGh6UCP/IaFiA4QAu0w7dFv2MS1ms5NE+rflUg063kC+cTTHYI3V
qZb0FA4Fp8+J6Fvc8b5vasI51YxihIcltTKsYZPiozEYsJrDTR00PbaZ9c7tA3sza5fCxNWFAPft
KzXZhHcLFBheyx8/PwWpj9234TeyWhKtq+qfmgA1qa0hEklc9J1SN9jofspMlC9BwL1CikIeJICL
Swibv/wf38KhKGW9z779wshVnQWWcPJerfKlKsZHka8/XH9EV1+NvgMpKZ7iav2ompJJjfzWGTJB
d52+C3s+dXy88Jl+BApSYoqmP4Ws9A4XL5UhEcGXdKYHyQo/wMV/SMF+z33jHvpFEHoN522vvxsB
5hEYEjcayuDCGcG2phL4IzrAIOzrknre1TqwI2FCNB9EG2uScE2BGrmUGOdN6hjVASdGIozGcpC6
pE9El19PY1nuJ7GgLYCrDxZsg6fBiU+lopG3H2wQPBynJMR/RRPdx5XLEnigOmbwdlFY9Bv4R33s
WUxnVYwtVNRnR/eoXtwq3nMmOc91f5ophfDZ0MvybsVPpWw6OlbJ+ii1vpTPW17y8SXCsZBr5W/w
EOWi2bATxJ/UE7D0Bj5rSP3FyM9Jhc6VPzJoYt+P4nHjAh/2nb21RlzItNBzgHPAlCfgSt/9rYSF
cmbEAIoyg6HHCxGxmXMnf7MTrGVqyT2Qw06LPnslVNVcOINSVMdlBBlJGouaXzOOHpYF/VLtwrsl
3ZXfi0/PfacN4i2s7dd5at/9wvldiumj6MhYQs403oiWZuSizKE8zamPig5lrS/z5M2nQFEheLxO
NDuoZSCKMPDkaKkX7Nv3ib9HG0s8zh3Akf4QwBxQ2uo1vMclE8SBrmzbkrvMDDsRDqgs3XWtbx55
YEhYT8M/KssHZnj+fq3LfOfZPNjY1LmXmiYoWxCFjspjoJudUtOLzbeRNB6GVoVUoBI1KktASBBM
igrTDCwv+CUaV2/1HAAc8wOy6+bC9kVxoK0S1TQNL04X0+kimO60nKvqHOsGRaIiK3jvdxh+zEA0
nL+hMEK+kgidu2L8lkuKfIqXFFk1iAma7ON13BcZJxhX731F5nyuq2WHRPQwjxFCRwqonDDd2UV0
GkMithrTsie9rUqgTvPiM3E5OHBqPAXmfR9Ev7GTDVsJBsIMv7vSLlPAdtZU2DlvombhJe9hOMUm
HRjeUor5OYw8+/wH/54eX5u7GvpG2j3gEa0Jhm56SqW1HPx14Y/kpsO2E5rbSkLkqLJ8vmdTPpE2
p/zALUM6ICIKDkmg71TrCRoG8MPmERenxUbqU0FxFKyixHTnVPj5nYFktU94rl/srTsv/qGIxkdZ
h++9j9lGJXuGBXuiozzyEEBDAuf8jnu40w7rqS+QCnZM+dN+8uHa03iT6eg2T7J8q4ul5unJA+uQ
9mx0sAJQN3qkkdEwfBbVBt59J9bhOs646YZO8y5ILePLd1kgr0woUjLiSM6bU1hBIkSDKEnI2L+A
rPnRCanpGeoTn08RslGj/eFt8DyaTpZgvMaygluXTs2258sNQsgipL33JfwGlnRuDz41rx2tel1L
AodOP38cFG1XC1LQsj6ECAm3GpCYrCLOBAigbmFXsWrM+RPdGRwlXpZlZdUYXtI2S0cMlSbj2t9i
SNqM6nFlioDYha5M7tv+3HBcDHnIZgQnExzwtyzB36ocuKjNIyZLHi+FibbN2n6SafAy84zFV2Fi
LLCRCF/p2Ymuu9i9gu4NyS6qS6/VtxOL202bZtGuthC05rf8PdibOkS5SuhwO7ql2hN/tcC/XuaU
ulmqii0jfNhZ2cTdkvP9GSr7wqP74nrleMlgSaC1FNI9rKG6K5RF68xS3AtmXHv+/OPJHRd9jHvq
GDr+cFmRJtvOk+Ge231GtSPzQHon/S0nrId8nOb3ZpLkmuPlHBqkuI4MIrLsPNOXvVCcbZsGbQ7w
ZLJMq3bQmX5t07RNP16016Z9uzE93BZh3eDvT8l0dE883v1bni/ouXo6vDNT5m1avfnzm6heRdM3
5+2WDykenvg3xVxGUkw7B/61hSkKL+ncy011uOtZL7x4vtumfZYW2VhVg6yWUbMF7fAN0oF3vVQv
UzTekCCJj6nYx6asvA8biAvTX26KzGdTac7hdaPpOFcRh46BLsWt290ktKAjS7OvmPdy+jcV6c5K
WXqruG5WmOKtgCJ1kX7HvonEW/2jlM81k/CU3vWWNPAyU8Te08geTm52CGlVSIPsPu/6N29I8tfG
I2gf+9OuGOmsG1OLIY4/3GXUP/DNszgy8aXjvbxcVzWOlKypr5L6rrOW+JhxSoq0Rwsxp7U9hyN0
gJV3YGjP1IKaiZOfDAeXFvqYG/ApyymmJ+ZdMVetMQjJ6Xqkvb6zqbEXptA+ny5b+u2tjKL7xFTe
s7J1XBBtF9N0F1DM21hbl/36FZYOKjoxGW4qiaSZHllY0BVpflTXbN1WtQnxrQknIELcd+dUSVz9
cryWYQUw174wqy0fCyx0aR6QuAfy3pSW/uAnXBxHh4OV96ttm9VkMmTXThiDwxbVchA2P/7U4d5C
AyM1g+V9OjUDmq5njErAD7YX0cC6xqT0M3E1iysODMVFYIftFandZK9Wj5HKmN41NZdtZ7aenHDw
ToXb/PFUy5Z89oP9iE1p62XyaUaqwPmspjKQ8o0ziClafnnWqFMuFMWDRXoNCbE3lreGAcpCYNGP
IFPXNSRKvaKEawnu5gSORxN+PKKLODlMfuZ+eUBmd5m35ZF68npqj3qOb0Ia/IRV3oZh9jZRHpsM
1iYovrBCb5ta3VUZ6AZ61F/lJC9OkO79OjgXpfj0W/ZwLZIioAnIaZqVE0dLlJjThaW9CcCqeArY
W7PQHgFjK7G+yUy9Ag++81lgs0H3DT1muIeJhdzNc/QdxvEvBu275h3P9nOVMIxLlpj392BdByQv
VVGsl0Kl584qn8sRXD1xdmWbswWJ4mdEk0d0d6x/C9pPqWmrMvRhboruwKbfMJ+rbzstbs1BZIZS
YJhIyXjX3LqRJBZaW3dLIdBB5B6iham4FuSktv+gLoeyt1pkuxi+PnCGd3fWm6gR1zKNv1TJJGlW
6kW4w2MX+p+B5d+UKM2tcWLK7r3/A+yg1xH5R6Sq5SsOxENih2ggvP4+aCkg1LZkvEYKc+fzHfQp
EGRqvpNp+Fr48TfJlBIsn1UIy86Y6P1MDeiFVq7eJAYmcpjNJkH8x8olTVWV/1txYktwgrfzlJ7E
kgW7wo8OmXtsB4+ocskGN1D3dde853Hy9o9laOdAdqPaOclM9sD3ThQEkzstqHHn/JDfjYSDlnDY
UQeZbnMnPPq6Q7YXtA+Bk6EbRoGlm1NiFVRbcQ/fQbuX23miExcQTV9K9vZJR6OsHWMXHE3MvC7o
rAlDCl9Yu4BXTHfUdu6LEM/131Tb/2cunxZNevKrHqq+XR5+eA9U/56hFI79b/G//5O6JOeVLIRb
Pv/vP/Sv6GVo/1OGEkGD7UjoRIR//x299KN/SuBFh/ksL0XP9aP/iV46/E/UFKJeCCQEb0Qq87+j
l9E/STBCckvXZaIa+P5//A20Jj/1f2UTu//1n/89qygc32QR/yeraEn+FS4RzkDy3399QhonZBrF
P4Z6mLvc9lImvZ63s/m6XpXLDLUgALbg3iKtqFkJGnSyiX4ae749UV/Gl71GtxiuYf+5Ru70BHPa
lDtFPzE3noDuT8GdtEGKGl0MdHOf4skhg8HUpD3WAcN2jgbZA3shZVIHWhADarlkRWvpf9MzQYFi
p6AzFF+98kIuPgLMBAUUwBjfAv+C+9x6XdcsFjZJMtQBvJDKnljFXJAsbegjQ1T/HKV2eVipSGX4
bOcfbK5Z1/uy59XOK3xMFb1sViSIx7Ne2hWJGz5XuuTZl1omWC1qNlIBFq4dXTz5kWprYu0r/bIq
SPpbLG5FsJF1FL3VfU6he0NIayujdqGZIY8yyjbW0T8jpNMfWAQomqpaEdl7ELERt2akqUFUiqrg
rS/c9K0OLe9PO4wgR1Ti8LblAMc1y0Y8dtF3FQUErk1ec0Hv8W71kUsUCviemYxIyvViVUJ+ZI3S
3/Vqh3d+xloF6bodfZEV1HulRHWpiWfpTQbD9EmCnVNGGS6z9TglLIn42S4AZn4m1mBX8rL49GmI
R0tMAdVlKypE/53bD4+L6y4Pue4lg0O67BZQH1oycz7X8CZ9qWCa0/FGhm1Fo07hsjCqcLIPxJpS
CnSnir2/4+UnCRj9lfXcd/BfT9UB4VF82/t1d4ant23cTU7wZ0KRsJKrybgnuusSZ1Q/u8hA8D6T
/MTAP74EidIMHC23+3Qryxu3kvfSsazYUO5YdTF8pw2j+JqsFlxx8ELXhMiADkWdwZ8p9s2c8pVf
lMeqEBnvY0Rj04Vyo+4pm3N0XsrrkTmKCainjh33e2bPdOLNPV/pSkTHKjYFYJXLZcFieoxzQzbl
spnrdoXSYreO9shli3zhNt56LNlwGqY5fiLQ6x5DUjpYDdZRzefRjxfzcUWREZS4b4AgOsbSbPs5
cHD5xe/glmweN35FYvmi6RvkRuSHRzZT3FVb7imMiE+0jMdsEmDwVtKsOb9V340Y9IYAFuwhm/TK
ApEQD5r1pt5N3sQPqJG99zASHwb0aHS7z5nkfFQcme/WeMxvSY0NC0Mp8PbLudW42SzmHYhxF667
jU6653jqcfmUNEKfGDqMD4mLILdaCqfaF00/WEfy5vpgr2l2JUiwfmiZ1e+hWyQkska5thQAefHD
rOzuga8g9U2a6Os1u+/kDznUEc0+Pgv/MGBybQxPMYy7vlwBbvl4NTuaF5Mbievkkt2Ume04HumA
fBHlkX40KvhWK/laO3u+c7EJveWhyZSxFrqsrZ4ECY0z02MRTAbwmMnYJWrOrvqs7F4DCySCdveQ
QNw0dQHXwdx5TzNs1pMMaXRYW7DH1jaYJjKjNuHci4SPp1RE+WdkV8+9jGrrYNEFQkGnvVKFLMNc
6I1q8JFewruV/Wbpi+w6zNRgJnAya3c1n+iGxZaILNRBJHHMdqx4GNzZfnR933kZo9Hai8ib3m2i
Dd++GuN6w8bcYVoaZvaxrKV/2bYjFxyi+4h9uAitNcVC5l/Fv3sQZ+Jl0SfNClTK5b4t976dJ8OW
hwq1NZ7gPC8KW39m7ZC/5XOtkPGoLr2iYSEzUbToZiL6/eRmFOpdCBfidgerxDO3ipiDHKc4Xp9r
b4BT8Z2cb09DYSNkJ2mC26EJ9HdZhe11qarhk8sCMGuZWzQZ8bTdct1I0NFh4WAGP3l3omNWHsoI
VLMLaHNv3DLCHs3vmEeQuGpQHvHFQ2kKm9JK5zVMelDZpVc0e0VRoC/n3E9+0e0hO4o9ohubdCrE
dZcw6QOrW+6mLsKrx41fX5VtF95kUyPuLXuyh33VLdXBXzQn98gS/ufKDnPYdBQWmMqekGhkz6M1
RmLCRX4vmPEfGU70TNrYaOLUX+2ZhYrEtLMlEmVfFPiKi3uEqfWZ3RwTeC376RMdX8KQQfbL3in1
vBV8SN8tTzd3EQ0OrCDJih9mFQFwhoXX/uphxFyG8FTZhAU9ticrwqofCnllsaftmYkrXyyM0W7S
jQ/OMKIpdhlCYVwL+ChfTJPtF2aH6vK+5TW8Z50yuBdex0n/IipW5x7vhabFkUsOvrSEe4xV+Rro
WWacMteVQM5+6HuCJKTlWWz5BHi5VjtzR8NrqKyIptQ+t/YRIpcbBEIIfbwWq0g82MkAaS75mM5N
kqUHV9aI5Wj3gR31PR7Ybkmigw4CWEoG1EV7tvNgyk7wKgFhFabO9WbhUb2tSA/xqembobmXbUdC
OhhZ4m8Kz+v9rT+3LZ2bVd/4234NQcd7yUZ4do1IQ0htyi4T3Xyujeb1HYVBfxUCKNEI7YJp07or
2cFwQ1V3II+KBljZQzc5EzP0WMBXdLbw2nc+UcmrXsJIvei0QhwpsI3yu06IpwPLHtnk2HDsA41Q
O9uFeGTnvF6VvE32gvhie+66jpo+3YS8JpWtiKVQZ9Z4E/aS2dqx8tr5pcv1iQ48anWoK7K7+6Yl
P6pLlbG5FgortAW4nnaK2QctNUe7DYLnoMCgN8UQea1uqmZnS2L2tkual/GVuEKhmG/slQC0xA5+
HYT9cJZNPyHnHdlE8EtaW6KlFK/Wzms5+uI4CYevTUZlHHf97nZauwcCVcM+mIV4r2Lqa+2lKR6m
PHKexTA3t8ui9d7OMRCJwa85PKwpsxVwNnSKkBeT4Am0zTVNDpEqTaAiE0l4sCxiERdkWMjIJKPn
cIZaR0KxYTAyggRFO2TDhF7Uxot/JVYhAni4Ys7nHQfS8m1gbHRatZOuRtqS/jTTWDwD7bAJG8r8
UmSey12o6TA0tu0Kj7oiJRj8wGJzNFkri9FWyR87suvPacywHDlW1eTskjgA7al5zC7HIol+dRTi
0emd6KYZmBSpqpo+NROT5bjg7fypC48mS/fvLnCiUbwhFEvUh+bb5Z4WMzJ8JHGS+45qknxTDaVz
nLIgkLsZ4QbGvjxnRNnz9eON7TOm3xbd0s3E7jtWXsWa8mv5ZNJYigSL079LrhiwLbbPi7j2c+uu
1mnKpqztGCFrLUxzjhrK90YPHVdXZ2wC4q59+9h21CFcuPWQNJsFZqDc2HY7xAdMcnQEcBtgLq9s
Bm4LL3Z6MdBtgrsvw3ejYsFpdJyKm8IfxVaXc88KLOrUV4Eo9iGSLTWTCLGYR2fexGTKnfz2ekIi
t1M5ro40dnKK2osR60FiN7DcaZM1j4GKzBKGKCPs6FCQAPY6/9n1dBtsVw/TDbt0yyo2S7Rgshqs
kjbMiuFbt4/GYLlavH696dXsHdqGA8R2HUJ2lAzE5I6sE8hq5sPlek3tf/alxWO5Hrz4TmGqr89Y
tCOW4aveJfzpv0RgNx+NJdebeKoZYFVB6QDBKiL6cCkzljFiX3j2QidEWjr7f3gdUrol50W/kyDJ
Dnxq22rj5F6IscaL7OfAW8nnCLkGD2zWalamiUypJHACgm6EAN5s+nnbY5E3bXkRhqFnDNpW4J+y
dHXWfR7GRsk9d1iiRz8lWkzHIgzF2k88IkZD8lqUxjmbrExyusIQUzxwAXLhx/OGywbSxHyTqM76
hHxPjmnaeJ9ZWAPYCzJTHwHvcGO0yIrgCEy7/sq67G/doSi/bFEqPAoKyIGjs5fXB6tlS0FqKk/Y
6zFPVOzeRM/HxhI/SS0o441dfSWthJpNWTFbGds2v4xTmv9wFjfBSx6H/VPH8/myFoX+TjhQhRd+
OPnTlUutAyHMqMjwZ5Sk51tCjljKmJml/nyddkl7CjKF3XOmthxgzN7GvuNcLqPDhJPwGpcpr6Nj
QpvPdp0sEYU5XRHcLmuEaM8dWVKw4gwGLAHSu1M8gI6oRyUXybJsL4oubPdy7N37pi/Wc0u6lUUD
9VGE3fL1Y3GUc87cvNupmq7CNhwlw8yGRwJhGxVTsonl8oBg3PvQbFX/k7oz645bx7L0H0reRYIA
CfSjYpRCs2xZ1guXbNkkOM/Tr+8vMrO7fV1p36pc1Q/16kGhiCCAg3P2/naBXg/I4jCn7S0WuvSw
ejkmgoFfeysSub4Dt04gHtSS8FLJndbDZHZQqhlfBM7V62zsH0OesSsh+o0WYO1mKkWvJz5lwoeg
yj78vGaKUDeb71eXa0ETkg5Tph89T4cfo370Pgu4M4earYDhjsPIj0vEsu0zKfd+cLYWLGdrGVhF
YMWLsxPj5D1jnUiYWDQowGSXPqXEMh+qcmIyamNGaKIPws9iaL3wNsoTZg3JEF6MFUcIWNeziDmN
K5+UFkz5NI+74Kb3Q/uNj7N7C8TcRJulzKfPUz4hNJir+nnyDMmda9dYErH8mvwR1bCAHKr0ShCg
W64p49LWGz7X8JbeZ3cdYgh95N1DisLLfeGyRrMLMzcB9gzcNgnL65jIoLmXi+6vm1B5iGxrYCLo
QS2w3DNupgndQzlYkCdhN78gbhtQMgzBjiIFQ0vru+ALCenZSg36ce0QKMwtaFUn0WmF7bJIv1KA
Fl/qLvY/ZaN+G0OOYoA8Pht4rc6y2uI8RSrNBK2C+5i4CBI2+tqz/LNo9L92VqSHemRYIUq4snnX
9YA0DffzdG1JvZkCyjQ7cfN1A/ew0uTcLxDM4aZkWb6RHJSX3F4NG6OXfMxVMb7QaOHircbsOMhz
+76Gj7tundTL553WQ3o1KVQOsfUrIOwaYAcBs4lBlZ44jA10/cYVD3IgMJH6LrM6fpcJfqBaBTA9
gzUh3EZKYpY73z90eXFOviti905bRX5zGZvjmEziUEdnoIZMwQjjQYsmvOgNQUGx9inHsjoB28IY
CPVYDCW+tqCT9kWX599JTfKApqB8hcM7f1rrBLe/TEvv2k2Zgy/qDDwjdu1JoYTcZhNUq5iTFLjj
WqAbsvVOLww7gXrM5HWjOj364ejvxyVKYNa47L3VmpdXiGi7w9INMHz8OH8H45btBfLtwzhoPKEG
tCXZKFl+D3U7empLEX8mkEVtB99ZLlvdzzAPu2w+5AuyJJ/W1IboU2sPzsiZcxGMJXlDRuN3CbTB
3icRUZ+z/FbMQCi5znrLNn5ZJctoxJr+ImtvRUZjSvkIaGCGdhY6ZIOELhQaP3lLUfT2FwmafYjH
VXYOJBmnL+xP613gQNOCeIdyVIhzEjXB0YeoTt1N4zcEwXYZ5E6hsHBBpqHSiQ3EdDeV3EvynPjm
dr0eVOM+pzPSBNG79iFYw4k2EUnp0yjUtZYWkGneg2WRfAqdycQtMDUJMjOsArIhSdk13djcBJHX
DpsYK1WyCaaSFAftUK6HKE3UuHSHFRvYFcZSJJM0H6+bzOse48JNjsZ6w71MTUBmaEkpEQfeV7+I
R26Qkxqvq9aMxSE3ZWRZTKt7H0XV+C2obXJjx1EeQ+Oqhzxc0BKEZQchuHJtf7tym+bynZ5nfqZY
18cmogwS6yKQmdT2q5gdH3L4kkVv2RmbfuP32MsuGqIzdiAyerqfRsAMbtEgzHm0WbnFfYCAy0KQ
CQi6xPgvvhdUt4immvCiDehY0dBjlKIa1LYF4kuVM1BJfVm9GlGP105bMI0MaUa5m75ww4dSh9RF
lIObDIMl+2nc7dPSqWGZ17QxoxitepwSSUZM6OfaU92+TbP0cpE0B4JgSj7QW162mTswnxQ1FS3N
oPl6IC0Ll9aS7aBmhcSF98lL0jtgRvKyOuRNosMLconKN0ox9XnxygzZfMxVnilx90n0ffAlHEeH
5szk6OUqqwNyWCdS6zV3KWee79YaZ1OHeiDbV1mXvKlZAISAeWuuQfbgJsgMmB25BOuln2dIauuA
FNSgAC8CYffRD732c2xU+izganwkxCx7d7MRbTCdsPSqZqa1Qa+IvXECPeQxNjqseYz3ZG6TV4Ha
9UYETfSStQzILgh+lseabGp+gSrikuOk0d5YKH5IzQDdTEEaXHMBiZ4cr+DkIqiBL4bOIhaS2q7g
6kEM79fYSa6bXjDDSsrYvZpxRhxpASff4izUt57fJj4hkCOlUVqa5DCopL+uptgTmFsa/wgv172h
rBiviVU1rwDOvK9ikARacZWBUhwGiF4dgruOqBEYXyIPDp7P5eZ9PST6igxanPALbJsC9ex+Mbp9
8YMsu7GVYx7xsTaXfRUz+QnVcK9gZN86evaOlafMwfe8accpFF+uyof72WbPDXw0ZvTS7rsqQ/bq
5l10HXWMq8KwrHaJq7udijWEIjr5/WMP7eRidJW9xUySISe2ZhvjETl1abS85EHefi1n6qTErfNd
C0R7C6t5vMwzzcASErS5AfFBU3IEpsyHi1+iCFIXlK4RX1Y94ghZy+wg4AnfNKywEcvH2t3WrU0f
ZzaMxxEkLfdZpdvbZgF7tPpj96VMoX3mWdW/BQYxuGzR2Hj1FN0ghNDf8lzjrJdxtHErYsl9ZK0b
jw0VmaOLIpHMhcuqCrPPIm2aqzAGC5mKeXzQBWoYJmfz1qYJvelaxwjB/ByZk58EACGnEEK+bxKy
QG1L3wHioDd9RgcF9xtkkovlIWSz0yEOoHYsXpD56m8IDc2HAS/oI4nN5RPZycXJrOhFsC8PzY6w
VEFcKLZ8TF3RyL4Ena5PSSmOdCufgpQUtQuRmWBEjd2MRNyp8iDDkfoabWl1uRSNvRO29wHDhvNK
HAyqp86P0FOxgTmPXkaHku8v7Pn2m+LUIxO84xbZHfCJO9fcovmaTCjDUyScHthy1I4boDnYb6iF
ENxHabmP114R6TYNmzITzgsCUdiVUJgtkSsB48U8UJfpWDT43pj5S9/Ia2it8bwHLL6m2xDz9bEF
Tv1CR6J86OhBbnQok/tqyM2XBlHTpo1xKdPpKRFdp7UbVBvUQ+WxW1fQoGKY29dRBe5lhcaFFkaX
PCu38ElwQzYUDaY/kpRAt6J3Hcy+dCpSBOdRf4W9WVylPvxuUYKQLctW32dlEaOFdn33kZebv1KQ
VYdFu9mhMnX+7AQLKneSfK/+lkIKSJWaDVcWPk6JqBM6UAs6gDbkfEp719sHfJOfKqq3t9A3zV74
cv5g/C4+rJHyzoZeBNmWKdo+d5vkGl3U4pGdtybZtUqapdhGWE9e0KYLca1SO92qQmiMkk11/zfV
OgvmnCY+lrOBNNQadeLwnB8KukncdoPhzjOxvBq93HmVuJlOJR/KaRzqldvcrCukpLNFWCubZccU
BeRtXJa7Lk39R1FQbG2CYeJG4iADIE1BUkcaIv2qrQQki0MqYvsCz2Go/xDOLy8W9/aOfIABiuBq
vo5T0X9kYsUbmsc+ebd99Ay4aUovcFs1Oyo0+z3qlLuiySxAYc2d+pRLg0NVpAG66CW7rAUUkKl2
KW3+xmUXWpYPu6BbKqBcOYZb5osNolV6P5Cq3OwLQMLukfhpHBRDSmSPXqv2Hqkbc8HJxbo6BU1O
IDxHv9n8fxli/w9CAiG++e14+m19y5L/OJ7+v2QgHf7ho490NUF4rtLqBzJQ8AeHrmLGrIQHxMYH
//NPMpBSQIPoM5nQZ0wduB78m3+Op6X7x/nPlfEDrU3A//uvjKfBEv2L2bQyP82m24CL6RTB1Qu5
IiOlpKnBoT7W5YcfPox/jsN/HH//6ud7f559N2WU9Ik7rnvJWBmUDSmQ5zUshuwfD9zX+X/9v3n7
f+YF0BD8OFyHs4OKt7bTvlq9CSKeb0/spsXu978+38C/+ng0woEff/oCLH4AfzjtW13UG/Ds6K4K
YHJ0pnbJ6n6bQoLUXEivF79/vX8tFVD6/Hv8IBVgiA1YbVlc/GSt98Cr9/Qo++QykPX88PuX+DM5
6f+oEZTmAf3xJQrREVzKub4v5p7KOJJkwnDbhTpz1wTi3/tW/o5t+uF90EqRdNWjdV8u+bsFzoEQ
Phxw5f3+PZx/1/+oqGAx/fk9UA+GjWQb3LM0ui8FN5/bRkXOyfVhkaIQiK+Mjse/eC+/+k7Oj/YP
74V21+L7Hca0doIXDlCYAZesXiYE0X/Bs/rVK/h/foWuCxaMV7xC2FFB0knm9rrjvK/aAyZL+gm/
/9R+sRb1T2sd97YMcO2Xe9Etw1fummj64pLm8r/5839a61EWpZCGx3IPy04/xBr7XONo7KG///V/
9Sn9tNIdXL0E2uHERelaHSuAZbA4WzirqvL3/9ZLhD8t92gKE0wpTCtmhQ225hvY5w5lK8CD8vH3
L/GLHeWMevvxaVJzMzrems57b8jugJuWvUa1iM4HPNwuz7vbYLz/917pp4XeWmcOIjNyGwuH/pTM
jtr3gdt8mBw61lm+uo+JBd5FN0vZ3e9f8hdPWHjec35YKmnkILnNknnfjxFxUC1N2iv6IO7r73/8
L56A8PznP/x4vncMwGU67TWD7MNMLC95DRTWKbKSv3jIfvUOflrsM40/cFvxRJxfxSBjimp5J0bo
pb9/B7/69n9a6Uy3nALzWnEoPWDiUGUn1uKrXxdl89jFYvmei7PTwUxTjbW3zKom/otd7Bfb/s8i
NEYWUeiU4bDnvswoGQcW6ovYR6Czq3JbkREPRKI5/f5t/uqL+mknQDvB1x8P2b7jhow1JFuIKywN
Iqe21sn171/kV1/VT/tBP3Vx1y11sSe/A+M+3RbBoAU88V98Yr84ZM6iwR+fNp3rAD2/l+1NbplI
z01yRrUCuS4uuUaN31K3IRzJnxv1F8fALx6O4KetgX6D8ae2yPZ2dVAouYVs4fSkUdLc1yk3jyN5
wDkQxtzo8clPucI///6T/MXXFfy0U3ij16O6a/N9r+dRM1un5txXZQNU5NwFiP9ibf3qZX7aHZjP
xrQAwTPRgiietOuM7yh8su/DPEHs+P1b+cVD8XcN5g9bxDyEUy1kTFFmYwTBTd6uO65Yzl8dQhTY
fP3/ovb4+5//8AoxH/vaFL7ErkU7GZAIWoGjtID+92pwIIVENMamG8SFMryhSUaguAOqHXhTO5cd
knxDLo3x0X6B7aaKeejGDv1C1MpeC4blwutv6HQn+WUY4frZNkYBjYjzKVkvhcIzdZPUBjdcaR1g
nE6ELPIT8VTMTS9wIWfNazk7RfNWwtZZSGssosW8WyWCCrFLjPKRRFC8Us0G33HxHhGqRF5GF0/V
w4zkPzj2prLhE7E5QXcPh8yawxqAVXoQsqOFCNo/HreBrcWO5Ef2kAs7Vf74JSMtxu7adZol5q8l
O1eXXa2+9dJG0eOKtkgLiMBz5WcX2ThOBNP2tdcVIJCxlH1JsR7qJ7+eY3OKkqIS73M+xN1NWNbN
ckPU8OQh2DMr2SqTW5FE4I5l1z+Vmls7924ocG/p2IGmZti4YG7PpfWYgE+NXqBcIGqBl1Z37U2L
dQiZK6NPn7leWoe1ixa1ljRS6kHCjSozdN5f8IcTOTqiG9FvKfZz/bWiOTG/9/QL9BeiVtA8bNpJ
ttMx0woJ1KbUjhObXTq3FgNVFYAPgaeIFoa281QVExLDzn7zwMXs1txpyThqoki8OBj86ytEly6f
S0BZS2/AS7T0ngLm0f3IjSNa2zfd2E49NAhj+o+tVtJ9KAtvhHk9+YrdwmAC/oBkM0fF0Jl4yDt4
2TXZfpgbaJdue13GdBnHLizPU7lqya5G37jxkUiRMLuhGR8We4IDOn7YDHcMXUMd9PhmgCjmY/gl
rO1QvZvzZHIfjq1OP9K2qP33qGRfv0KglGMkptMYRTfok6r55IxhUgn0vSanap41EZVId9pJgLVo
k+pmHr1SfBydJgienBJyAfY9m6GTxUaSdcj9wrgtojtTIErCI1nTrQq7TG9W/M/Tvm5cuz71jvYI
rSFYJEUwFuHDWfapJfgFOkfUptGhDgv6gfA6OhNsGLDF5zlrhIFdIt53muGbsXEdMrHA45sxRCQe
BiursE3PBxfGXWLho+Rzs3JiVnV5bWRejaRPJciYxk0s82l4LckwD58jtxl7hucjVUiN08/dxqZp
pxcXlj+TJNk15hNLMrX3WUdqyZXnT9mc72dL0gvyHWNSXMe9lPqJnvKy3Pox+KsnjWKo+xb4rYm+
S1EY0NBMLimxz4gY1GI0owToclCpOrFfNCim9JEYlAR9M1qSDG4SibqYWg3wa3LTyiqzx6JyJC5S
F5AOhPc8ATcB6E40wRebmTz6GDpxkO1716cVgLKhhgSgcOqZl2kx4AF7ZsXNDaoWZz2wREKShtCn
9OOtakJbn7J28urDmrhgbyo0Bu4lMbgANbSVGrny7C9OcgV9w3rAa4Ysve3rZPU+BE5PxZ2CU89J
YkLYnLBJngHXjgvac1eFgTrTyN0WUNCS+KioioVeMiZbyqMSUaDx6PhDmAJ2BqwHr9ZIAiuUgpLJ
pU1JMGtiXd4t49Dht/MwaG3dBGHZ/YRgw2zbOhfZbiwqznE7RUtwbIybt8cpaaKEpHeSnD/qcUk1
ED8390Ya4z6LZZdWsKpurCfT5rKO+4Z3uEhRRgDTCaPG4ii51/lPoBvK9LEfmUoyUA9HCXCBGZgE
2s/Yp3oAf9J7l3Vg5HMAU/VL2DIvPbqeHdTZBZUn4yFEFGm/TT4AJQ8WUYHJEYjLlDeoGTuoEtFK
5stBoa6HbRwUYbfRWLsLg+A18/QtaksTflQEKi6nKnAajVPU6jOdSbez2lb92kfXfQ778cLtlhVk
WLR0BreyFqTeXhjUVXBvHS+pCnOaio7n5bTMS+7XFKop5q2N8cQ0fTAxTCN9m1ZuIvLjOnGuAZHG
vktC4xJ5Q/ihjbF5bWrPc7t3h0hD/3kS5qyaaDBA8gTYyXktbQpOcKwU2CZWIz47Ygm72Xwr41Y3
DMC9PKVTEU5xU36AiRmJqwDgzFuSL6KadvgC/HEfxU7REpVjvCm5nBicxAfflgSRF37XOsQkueF0
IjHVr4nBqFX4ZutZz6cwdp0e57jupz2m/gU9Jlg6nvWpVpzQdQiUEgtu6e1dMCxiOzhWQmZd5xw+
9IQReBOYpYvQSFsjIkZJfkpmky4j/blsyByIYOnLztvlAV2eYzY1NaGXonGamZE+m3F6h7dNFCSr
C8/uQ0hxEt6e6qsb7BXjC47YJju1nY8li9FfJCuA0gmRbty6Z2YQyummbguFMq4f86VpVnidRO4Q
7yQj4r0r9str3UOovV+kycN9ys4HBpPA9fYa9SScnJkZP74FXhh3V4ljYb7ye4PZ/wLdWdlcOGlc
ppf+gtbsJMagcQmaCFE05lFLStq4Iqh4bk0vmE9EQzEDwPTRMV3nZDQGHzGUoTBlu/bmr3Z0R/3K
vA86NvoOkWyK3IHRPE5DCCtvADa9EZlqpm/ZwO6wHTMSwM4Qm8ncKb9tQsQM64K6XDlN+d0GpKo+
diTBm7tuJfuTQZ8lcrngLhfDJ89Eh2U9aSvxbWBGHDz3OLBbIrnLBBCnkoutcbZAkrueTNlBPBKI
1phQosouhyuN6mD9qjiePY4Cgl3Rt2WtJCZjKvPxZe0HS5IL8/1SUw7JeCAibIrh1aCiJcxp1sLd
A0dfHztQB8s+bjHxQ+yrY8ID7JDpgXo/Rqyae22AJzzwo+k9QNXE6zQ40KdT0DA/4EzukzXG2ZBW
FTIRX5fv533EXd7Zb5Pg0GUMoe/isCeVjrlMAWHIUW1AJOSA1eKANCKjFROfKWy3cwCbYivmXsmD
nzBbf0DW2gLtZKwWYq3OA9LR3DNtNyt4fL8h2aRnu1MSQfkhcgdtjgt8ZZK13EB/RAR9VqNKr63b
E5EITN6VrNsPq5Cq2pIVVha7YRJNAcxgGIP0ahxrZ9ku1l/nR7XGYBHWcW3ikz+P0dlegXufsSp0
ivEKJKoIXxhUyho+AStmE64F1WBnGAAelO0c7zIJkz7fY2PhRMatU7efQiaH7h5DoROd/MRf7C7V
aDu2pY+Wb9egcGufoprn+iZcKjt+AG5FdvJFMYm82vVlzY2L6TVWWOI6J8Rcow5seJ1kqpAnrmBF
vMvpDJxBFQKmFEqx+ujnQzF9YO7ftY/VUue0j0qTV684AUT9qbeOSj522SD6j7UziumlxqMgTqLr
u4Wfdv6KLzsIwdMdSYjZ9CnrI/096EaSWFOIEithmgjxaEHO0XyztmW/vDadWOe9GtdKnWzthc4G
PO6KnLUas/yydZjqkwlIxQ2eE9Rdf1IdL31Yh56IdmdtFYeuy6gISUAU1ncIXBEXpnigJIKjujFy
W0RVoDGqLrZ/rdWaL9528abz8wClc/iA1xhh5VB7oIqwMOcgCUe02OJ2NJT63YWUdT8cCs4okmkS
dHzhRjfAsZ/CGEhIfICqE86wj9BkvoZo4dbrhifWfyehslEO4p150t41Wiflo0L2mxwOl1/NKBiT
mJYsxirj5w/rPMnitci0IPwFGzNrETSQp04JiSrgxbU5o3Gc1fpXhXKG6BPo5pLcHEWBM39Bxqzt
VUB0NRAZv5umY8xBuO6ytVbjkStCsXylPphzAL05NxIAsm12h/Y3lPt87Aliam1E6lrqz654mCgN
ou8IiAZSXmhSqYPg2tZ+naZVFkerEblk7K5SschqnALvumtSk19Y0FMt5XoWkVRW05hn3E9rSJ0q
dyBdUPirtoyGHYSIzHfT5GVwxxZ83Mja3Ytzzfm9rUrH68+0uRmxVhVrpzlCKJjYtJmbommoKlUE
tzLUCoza4OcJyj4EbNx9JtfK5UbINiOp28nVfGTqxIIGrlN3r0hpshrTQaO8ltBzVs144fijXVAe
ypqdW4bck2hloWHKN6OjZjK6VeoQmEukWXiGACr3wnOZxD5EKblq0xZ+gFmIoWerO3RN6eaXS+uU
87V3ztO4IIZgnW8x2aSYdHvlmK3HmlBU3mUePKT4AKBidYhytqAFQ3lRNVE+b+uEfJyD0xMSybWR
0OENAc96urKMzQcue06Iyy3t3KV9UHT0cU3UK6L3aGgFuuAM2rj7hJwoDq4cUfXj65wj4btdJY7I
pyVx1/7NCHa7Sx1q37seUgLRt1nk2mnraKzm2xG/5CiRYJY63ke9WrxL16I4/45UKOhuRIUJkUkR
p+xDjZVr+KyNhY0CFbZ8t2yrzdVs/SLad1JacBLsOgRfb1aIrGiccDLBjHQiL5tQPcfD2O7lKORw
pSSMqh4YmO6mr6sdFdZ5kF8BoUgcsOcQP6TZHotvbSmEXexS1UMWT2l96dcZY60oXhbnMl4EKJAL
Qo8cSwCF14CfxZupkxcvtV5CMo87lcUmqAv6EnfV6BftlqvZgBcoEHaMTrJEIbjPEx/3dty2I3FG
k23JcPBMaJ2au7JYenGcTYVsfusSIhl/dUenJNSA0B90FTfwk3E38Uz4EZnVIKXJ44KgTc2s0E5p
kvEo4vUZ8IcEEKVZ0beoLBttUNybWiJcmnAIERKahyDZkE8S6LSnqEWXqbnfRv3nCol7eeVVKaEQ
rRWJvVuCMBbHlsx4vB0NJcobqANQdCCrHLilUNGiBIkpgxlazKM/1vdO30hcryh9h5P2tCQXrMdz
AlqGncjlhqDGtHstgjMCJWuAZO8Ntzgk1og08RC0aQ3oIyG5o75pLdjjOwiPbHGmayEu4FBx1CUO
rLG/qRYAiZ+9Ys4MzoCgnqqNXSXUm1LkTk50bZcpfx+HCHq3Ph3d5n3BO8PC5BegoSttQ4W4rNXy
eXUhMH4vlQijJzt4fYn5PdXKO0SRXXiQiZ05g23h278ZE2fdSTRNTszkCm0QkyN6uWU54mwxaj70
FUHMT6YdXa6fSb5m2cNArRjhAGqj+G4MSF3c+U3jtR+ZgOsZbWWeeCtE3aL3k52iTR8fiToF0VRF
c5+f/MxG482a1V56n3fW7Y+U0dJDVr14hMgYN+rhzDAhf4B0JNw7v8Wqt/e73Po3ETJhkp+alKzX
GcpCs505oM2pkwsuQMxXxsluFlXzF5GpgOXPU6Ok3ebw3+v54IThSJHrJF5CQFWFIS/ycEinLpEV
JlqF+EafQSM6ItmNsyw2uAKekY1W6/3gDGKDWYdipB+89SN3CtC92nfIZ4tpJNZfNMwwWkTcXD33
PZ6ojjdKRMb7oNI8ar7OQxyox3gAsQJfTw5U3OFcQbYBdUz7ErJ51FXUjLgj2l1QuUFEk2agqKb/
NAMSDrva7EGDtKS/ROgWcnWlcoydn23CYfu5kSFqVjxMwmtfFNnd44eU0qWhE8baJ9pkwAEjdiIL
BZBRmRSDD60ryiPnUSqvDN5ohrHytrSeC+cDKUd0yCAqeZYOSrm6yN2uVFEE9efYp1wDzunHpbAP
JS70PD/xyy8tybaeWhRRBjlSN5yai5iI27J86WJfq1hBhcpT6BJp66rmgCGoIBEuJOF1CM+Z8sjx
FLQ7h+zIKxdRghM9JSmK8OZtIFwSClIOigjp0jrpIHvIM4uZQcPNVG9OjwDtALAmjrgXhWuDFitM
2GiKOcigErvgKmFT18Th3YpFeyT1LW5NUdUrq/pbLqJm+S4CHtjtEiEZfc9BbTXEj/RtfpDNsNqr
paIn320ClcfQpwy4WxBvSrO4rxZMgMO3ICyK7nMkp9ge21EL+SBy0AYnTtjE+1I1VPdHmSEWK/fS
DBrZVVYM3ZX1S8X+Hoxh4AsuFI0X3FWsNiR83qiST2KoTbXswnj1vSPuaQohDre4PaqpAbVXMbpC
cBvlQar3DfG8g3hCjHQ27Mh4Kab2Yoj7bHCRTNW1L9CSEhc7vyLz9J0tUJzEifZhXpXzbmB7Lcgk
GoaJOMmgIFT55HRk8hhi5YccSxo2N2eGTdL1kZ0PCCRT99KpCVAhy9OZvTI5BFbimb8CC94A+Ypw
JF2viEE0WXIS7O59VLZSQZPNUR/QaAwbQyRMAEX3sdSGDIFKLm68T2bi7gi25si7s2zK02PnhjBG
r9YuHppPf58Z/HeDN/5HaZaYIf06yOz6rer+TODgn/8DpoHnkyAzrPN/52XokBnOP2LMPNf9Aw2T
Jt/MkxRkZ0XSP8VKQvyhXNdHf0/olWCQwcjkn2Ilz//DeJ50jR9qV3kcZf8VsZKnfjl9EX8eykHf
KqcWg9olrrlyQ0Ezg/EdSOTUlde8xlzabsdepF9J8Z5wGzvDjS8cmW/Tcm2AzFKwz8CwwzOtYInn
V1u5iD1r6KTfkDjTLXV1lfmbphQJsB1sVU6ayEv0r6A2ZV+oD/WSex8DaysQZqVfoZXNGsFIAeQb
FsC4ym9n0Yaf3Lpl48rSYOubfLw9q6qOnVyn50D5lEWmNkjOLa7cJ93C36UnE1y3Nhhw6oqov3Db
KPsawTbfuwN3yWPsTeK7E/qBz9hmcW+GNnZuc6fQj+uMSIwIg149B2vaT9u4bjri6RP4uGqo5ZOf
hL53wOLAWKS2DA7rHHV9KvqQEjEru+tUN/6DH5kMo0eKXyooZnPt+rP+RNbnTBNRB9TyE7P9+yD1
hieKA/vczFHzKqdsOgEO604jmMETWD8GyzZU01Ppl50izoEwg4uomBxYFZr50Ei4C0z/UcCFKlbc
BtVQffEBn0U7tPM9fTZQiZu0IH0W/qLcVdm43I3aKx5DBJQHo9x6L0xJWOxgPDp3ZHxdrCKA4xCV
tfdi51Y8VjT9n/0SvG5snDNrcR7rj6t25m8Y0KtTIt1kN9YCBUTi1VfFdKY+ZUj+dx1JohtPnRtM
UR7Hm4bO4CNEe3ktOe2OQK6AGnmjvCmrOt3LtO8fUH9WW80BcfDrcD35Ni6vIQ145dYpJF1MO5Tm
se1EddtL0hfwM4607XF+ZhfOxCN20WvP23OXmw/dRH7J3nP94qrOwfcRr1FcQzdvyMiUObZDX9zH
c9fVQNyo8qHF1eZymDJ5CKJZPtPxjxEHC/vqD7K/pYQbiRcg1/gco5tcZg3pkthkKAFIyvIwChTZ
O1+OgEiypHK3pDNlj2yC6Bh5Vb6jS1bTKxcZGbw+7cZ7WdnppAoTbtAiJ18ZusA9nSobXYfhgOsx
zL3DeQm8sutzawvyYovYmktWJ+Lbczdziwgf0FaO0v9CBAlYsgJH7H5tVHLZW1DrIC69b826rLRz
TDpcKNP2+EyAqBOAgCHUC3qKaXvmZQY2PeUQWMDh6+JSckXXG3grkEOBvoFZQ35AaIWqt8tqp9eF
7tpLUXvQnwhgfHe1cZ64aDUfSBhNrxuK2Y8UG+Pz5GCuyaZ8/ZbYQSOqXjGA+v756DuHHS4COEyq
PflIAp37RpMFmLJlA/08ZaQyZSr37tbUxRwbdfkt+Uj2NBESGh4CXNmYUjtN/2dNiiPNxvHY47oa
LkY1gUzgc4Pd4pklwVfplaTU91N4Q9N7ullc4W980aV34aLSy9D09L/GdmHEg/zsjRt9m29Upvv7
dBZi3+PbYjob6+64JLa7n5Ise+Ovm09DukSHEPLtRzJRW7x4WGYKhsF8ULOFb9xq77AwdGAwnQV3
widTBTBDek5UxAkG5OrYpVPBpLjI8+uxBkULAIRec5F6J8R+jHszTcHYLuMR5n5HdtT/Ju88liNH
0i77KvMC3gZ3h9yGVgwGRVJtYEySCa01nv4/MS2sOi0zy2a2/6rLuooMRgQA/8S957rTWVKwLMk9
DQiFHWlIPL+yT7OKh69ppLR88GEO7zF+zo/4KrILE5pwWwGVvZlx2pfsckdi5nh0kldRdm8j25Sz
U9qVBZ7BGeE3gGpEDE64gQGdu9X+dOlUzWPO1/WEdKdhvUUpLZst+GoZUWqoHKIpA/2F7iJvb8wu
NDBP5SsHh/2Gl0xPpSn1c64agldLRp0FVvWvcKj6S1NO8bekvCJrYmqeRcSwVdz3mZRvMzb4kul7
jVl/jX0SQkiDXZzcP9tZhZMHqaYcqmvie5gR5FwB/LF5vN22KP2vAOaq/MoaEW1weHdn053adsvY
xj6yV25PbAWVJlU6ru9mb6yvNAz5UM4Bm2fZxmdhTcNtqQLz2R+JqQbRZ+aPBemsTL39bNxNoIU2
VpKnOBTmkEFmMJbMvIL5lOepd9cLs1/UDvdGUwQvyvaLByft2OqNZnwrHNILlJ+6b2NMV7lg7xFc
7SLWBzmSag3WhnUpm9QbGZC/vhxSHkZlX8cfZRkO+1y0ROv4jAhGn7yBXJDok/UT/tEp9b5J6bd7
ydzWWEsk04/sBN37KvVwWHaR3ohq8k5mmhqbGj7HubSTYCuLDkx5WVRslhOn8I5FODrbyCFoM4D7
81kFOAy92o2epam8dQ/M4cGdTecL6wXjKZZT4lvm4/4yWW++p5ieN7JMmpXFMvoEs7m/KYLI2jSD
wiEQMnpcJCiAboL+qtOKGdltBw7w11AnKUy9KSTuJFLGd+xfgDx4tkagWRNrus0zpc60fHjZWVAm
56nAEhyMndzpgPhNu9erxHECuJCWuY7ps3bDSOCTbEX6xS4TCncQzTOXa0VXhmALXl5u9TC/mAjj
eGRg83h1vx08oythmdr93obicidDgrxc1kd72FPhpVaVegDCxXvhhZalavBiMe7HsOZV8UmhcXug
J6fVZrgMpXMW87OyZP/ccBPf4xTjqmXLWjBlQa94F5ihRUOOhfwpzivFCruo3yPukW0ds+FcMkb0
IRBPdblysHYWYFVrHa/SivWcCEV1DvOe9DURdifCIqujBPtwW/W2l6w8Y9RnFx/MsrTaHh5IQsVf
ARg4mWrEix0b83vB3nCfdsRGJXah37Qms4NN9fDCUh2veZiRnBX402EscVIvCsJerzzVXsqlqkV3
6NQ+qTG0zZ/pGK+CI4iFEmxyNTnmOrrGuMfCUcs57AKwpKZ4wmHsfIQAH8nu1to903ESSS6ma4aQ
gwkvTwh16mh3SXGrhuY5NF1xqmCS4pAWNU6QoMkhB5ssi4O68FeFaxtHMmmz7ZQqsQsEk01Wq9ZH
07lUe1j/m0s1YnNy3cw4cp7Fr1Grpsd28ihPsIK6Bwz3wU2aOv7OSQFUiLHRNwOu6EPNlFVzWM2s
566sl+Oc5OHaNrFCLwDAuOc5j5OT0do1K64keFQTEOuWcPKX3p+m/UCR8JzWVb4Ho4BbnLxIES40
WXkjnvcWc1Alyqs1d2zpz2El7DSX+jfqpPgp81Ki9iSeGkzH9nCp27xeEWivlvCbRARgxQXMFGVM
NJBRtqyrJwYzjOUZ4yfNW5j6/SqNA+NkoXofFkXW+asgHP1b2y7CZxIVpmfmgOOjMff6EbZYBIg5
IUoBjb8dbr1Uv/vY4Xaj2TxX7rCeS59QR76wFUbvRi9bVchHbEo8bkvkPuQMv0dhk7FCdqkq2sAK
NzVksdMsEHivFDa5XZPyK0KkJIdB6cIlHSDPP1h79HfO6KbfdJEQ2apMl5TGrCLaZib4tACMeavx
jK7q3h+/p6OIniIUqfQSRdPDFcH+f2cIK75pW8vDs9lY48mMLSqZCkx8vsAaipBCATzBppZQ4WEw
izZRII11oIxpzXaTFI6WaeJNYU/9pdASRkoPUBPwG5FXSG3WZHS1DmJiOK+LGq/VIZA2exjmm+DL
xo7pvDlZezTGGkKRbZPW3l2BW0Lzj1NqkTlnUZiFA+UXS9EYQUMSrIcyqC6+E6RHOw/7Sxwb8lzw
4RWs8HlNzCkwHDKtp6feSpxjNJrixP5g/swZmq/sOA3WeR0XMHGCdJ1OGfxvt07eFeKtB9eTZKlq
2Y6b3G5JC2tdNvPrMJHyzixGDtyptbH5ZWrXxdp/GnubDMG5S8U3u02GvdNJeTN60/xCNEf2PjeC
Y76YLXKtZh8GsujApjMV4mK6ToVmrx12bG7EXSvF+Gk5bnzLodZ9ugN+Uqx3AEbTxti6ZOEd7Bre
4tIntWONYKh/Gwq/3NOltI+9JHuWTLD6QsPlnMUswRhyU8zQtYW/tWoGLAuflIEdGhSL3s4ZP4aG
DFWCv8M79FPFY9vGw2cHTg1fpAiA6rsjQOsCHmDJfWxhF3ueWEGRZUwPtZBj4RMTKgDEm9l8a3QB
A37mIAFsEjAYFzaAcNUCJ/zWB0Vw50oHvZ7bFWcZB8k7zB7zwP7NvO3bMl+lOIPhDjnzHWq76qOD
I/dkyIk4ZtbVn8Bg2OzYHZVhAfVkWXs2DJlK4RFJJsRHCQ9zqizgFSNzs+UgI0ycCBziDf56fcMe
wYApO1XmcQid9lJZJRcwn415nqWQ79qQcFJcN/gowwB0U98oZFmZK26oH/tzKCzUZ9JEcNLZin9v
dJm3skitpKBW6qPqWocBrwT15ziKkOs8kOsW7cEWfUoPIngAmeIxlYuAZJ7w79bV0ipy94cJtOdz
xqlvrwyu8nph2Riv8fWSQmGXxXlqvfzWL5QDXz5uJ6aIVEyjPdtfLOOAg4AZ85kE8uM6Gpxx0TKB
v/W7kZ2yAWrw6DtyGrElFwYxshYfsseBVKJ0WULbwhnujln7NGjqub7ij7yh0WoIL0lLYzcg1tqw
yIxvI1rXSxFaPqSPrHMjEG241vm06nXqtNFdMWaiRRBBj1wYwvmBY53KBNXHAamFOkwqLPYq0O7q
uvnkLhPqe1vr9qVEc7KuEssGANFhKx15aK6suSnYuppQraKsgrJMot2M8P0G4SdEtGiCYb3AdmnW
mzYZ0dN1oqAGGzFvMv3W34ekN2Ab5zaxieztnJUNGvRgWX0HACZonXNf+UQjKCfb8SILUSl3VygJ
fmmfGR1v0bGb5A18IS7GGd3oplY830Vogdk0426+dZKySvYGmCRi0JKBPWUuMqwSqVb35KEAsp7o
QrSLS3TJY0/sx3bKJnwM2JZvwfh1Gy/y9JNCdvs8TGJ+MKwypG1z7G9GUg2HwXBZZRK+S8GcdFXw
VqEZ+WHQNHyPzK7lJKFjoy0X1wOhJIK5EsYL+idC3Yipqck6LaEE6ri5dxMYnnT0od0A7BESNSNC
xaXdTuGwiNNyTiBJ6t5d2qOV/IitiQ+uKJryudey+YpFbn6GSQwFyFVW8kmg1XRblnO7EegHH+Yi
m4jNyhOmGGbWl8fcDp2PabLFjeVAZ0JQTLQAYRJz+uHzND2GGO43Zd0OzyE+zw2AtnQL7a276TlG
v2Dc+d1SD9d4Cs+0gnwZZWjKlqBgGYhn2LORUea2ATIKKOOrnYYZFWISvIa4xg9jdY3XYhl9jyLU
+3RsSYejwjI82SokLLUuryLEeWIe3uDlV7lyn4WU5Wc82WhbhZ11D0ilQbYBhCyWWJ8rrOOIYKPN
1UANHMWpZsLDE7D75ZT337oK0TKjmbKb1j6gmae2c1JAiKOuPrsw42nQQY1kaekGTCWcHrM+90dO
jpVDCYIL2/B2GZ3OC4qG8T6zDeiracEsbKGa0rgTVkNyZd9SNbFXQG1lhp37UlWGf/TQkE6HFi3+
si7JdmanrTObSA9VQPCITONEhoSdcc9k8gfk0PTZnImA2yLwEygNIh/VpjMGLj9RVjcD4rCL7ppI
8vii5ftklDVdUGQN1UbIxObU9jMLyBvApje/YZDCwi+CLWkrd2sXqJIWZtRXioXr7H9DyVu8xSNr
yybv7W+Bjwcc5YdztLCtHyDNh5s2MhAZhJU9nycBD9zWjfmGvIBx6dz143OtzEottekalzQfQxgb
gr6Vtspf5xUyZ2CsmuDqMffn1RAGJpFCAYbplemOOam9SH9gS4ysqobm01eD2OKZLoGwgN1i6F9b
a4mG/VshZ9aeBSW6P5fJe8/kf4cfHOxoJjN0NW3fPaK3sLeqr8Nz3QBkpERPmyUhLcReTNl8V0qz
vyNmTG2isCCKyFUdUYuZPYWrrGnFPWkm82GMMzSRhPKu7dG5yniHxN+YbBtW0KqK8JAn4JGjZi4f
G2GRKpYLDByL1CmtGtlhr9duO5fkVKrskTmou0FSStBfLsQPy4kM4r09yGSGT1pAqoz2M0uYkNLw
k/xgj/6bSExNqvLUHon0tbfuaE0nkERXalbLcee6s/PujmF5yVqY7Soj020oI7ptg6yXRYvgfX/1
ZT3ITuuXORLVV1L44atm6rILgng7+Sr6sL1s2kPWml+qOke+Xnqj5IDAUrBskmS6aQGf3uPms9+G
Wuh47SCsPPS11X/PMwPZdy7Jkgqxr9J8gE91wQiT4MggYN12cf4jIRBh1wwsj6m91Vui2b0t496t
HlFXeJ9WWDoBu2TfuGd+liEOHVjKR2XHiBTld3LKUCkuA4uYmTKHXnbVoZNTX35Hakx0BBPI1M0O
KBJoe4adQMmk2AjywFAA3iHl5w/29d1qxDxkd5FQRjBUxM8tYmfIOIdaToRriBJdydgX7oscW/Fl
zrN4L8K+3fuKk7nl4VRwtdn+NtOZSZeM/u/UIClCgVCP9mvd8xoLt0d3Qz4tVAYwNu6NBAz3XRDB
A93AbfQqZryGLqIG+SLdcI9wVSVbLwziYRnmhOtk3RzSkqdkyaGmGwwEyox5ST+Kqh1iAAfACrwk
1Mmte4TRRoitbwTtpjRV+hI7dn0JjCt3Ogv99AZpJQ4fn+X/VNliXwBa3Ac5EdZdrHLyqL2x/USy
S55iTUohIwELapMtZuqfMUXaoE3PPaDeEPf8DeST0EceXKKvv00zUsHcAhvoMxfayrbs17YS7SXx
S0FVFuS7HPrShhQRwYwvHO54sA5kctTpfghMvclqSViSoapD4xr6JpUqflYNQkjq0NbbSZTkS+yw
3iN5W/k3Z6a7DCZmMhzV/TtCBdJCKCR2cYZL5JqAIN/ZtxPcoD1/04+58TJZc7xmR0NEWZJjLrJs
2G1eMHVrjQBqYXZXPG/dx/uEJLal5ZjNA8je7gyXDPEwXhXigNLsBulEs/NSlMqF4yAgcRCt8FFz
tkZkkY9XTNCixcOxhWUTHKpB2bdpASxjFq24YYTHBijTk1w2sNIXGqrpI6gNzaVhuQHldmaFhzR2
+s0QyeKIe04/FLLr5XIWRo9G0Wvyd875rEfB4mbWyofS+JkFZgIhNe6iY+NZ1gpeBsa3CYrFPp5Y
W2EosCJCuhOfzXgbJKSIO3IXoGI92naIlggJvSjvBq7Me7OLCGzFZVKkW/IjEjIpJ6G/x1Fj31Zz
Gb9kDbq4xTz6NtoJA90iDHl7ZyVgnBcimrunaBLdExYY+3GiymHJCjLrHsh2NW44CBMorNHYvjja
JRTIsZraWJshgX16iN0Do5zWWzmJE+2npkjZmCeGCFcjI+gPqjvAV6ZsfZS/ZEZdH7DCB1tk8xWg
ozHGNep7Tnk1Wf09eEDnLvTMkmAR9MPk4NaY/yF1+C6gi1Rh7gjLEXpcSALLErFZnq5af+oh+qJI
kKeA2TGxGCMJYUsDeiIzAqOcPsbQMKelqsprkghKoH7Bb+ypuhGUjTt2hP62gB0ZHCe4q9aLB4Xg
h1HOrvcwqNG1V3xz8Tf8g9ghIJaD0uKJlA70nQyko4/CGtp5J7lUSbFF+v8FL07XZ0nKC7lgTMGH
jzwPSDuW1kSdMKBJ/zKgkqOtQC5drlO+yOu+nfpwhZqEyetMJgJlSSGdj9EQZKthXReEJY0dj5AK
QN4uIMrtKvcQBPkwoLHh/UGvjyiiHTNf5CVK2E2B5eNQtIL2IpiVc6jMQVz03Eb4d0I74rGPTuO7
X7TZPZlS4U5xGD/IwCtv+rTtvXXZNxyx/Lckq/TaesP8ECMj7hgLxnN9QUlEFRjMOxQzFcv5wK3o
miCzIg/R7Z7jrruJLENRsGJyADDFgdQu3EyEL1AFvC/gOObXYPZEgXSt4LmaMgozF9D5q69gIHx2
KzIPzwqy2RreMoienjw1BBhW+h7P/cTyj0XBmYxI91ikbgv0PU9/OK7Z3hazKrGejPM2NOBbQvb0
HaASylk0+HdeeGPmWs+1hqylzNugDqyjA+DueW4nkOtqxtvDlE4csi5LWM+O/PBYdO8t61LSuF2Q
gTktzTtTV8ptNh7pj87IstcCUvFt55KjkkvdfMDl7ghpsqFAJfEQEvNa+6sQpOBdhzVvQ3YxpVzb
IIRZ0LCrY4877j5TuntoRxu6H6joA4p9iH1mQWyNrZKCnYPDVElOzW0WDi5UIZtbfUjYcbHPXIH1
dNcow4jkquX4DcY4/C1nqg/dQDJZEwZim+ZRvUGSZpJGN5GHOXTFdFZx2+EFoJRddG48rTANOiSE
0pjeJ9zVD70j0cC6iN01sjSaX006TDVeAqesdhEkwSe6QzJ6VdvoXZKIYB2rTr1R/HuXMgsVHMk8
2BEYTAQa60bZLhucF2zFhXE92cjxyheQ8uxv/mxNkHaNlrTuqHBubUC7yJaauL20pKz1J5bHLjQs
njKLSPqKPCpqI2oPsqiCAThZKZGnsCABymqN5iu6b+aGzthZHx5SpNvM5xunAW/cg6xQwxA0jJaT
5Ac8cHxzo2mtlcyJtmaQ1Yv1/3rJiIVq4/eSkZuCDiON3v9LNnL9kX/JRqT3Dyy8jrS0VoaW6j+6
EfA3jo0ohJv1P+KQf0Nu1D+u2BuDsCdlKgCq/NC/ITcSyA1yJ1d7zr/iWX7KXPlTBotp/tq0Czrj
v2Ujdd7ZHv1vdgNdkpnGzvNSU5qbPEdWP96yOoTKeV8XVqBXSI1T0aMIbjW+ExFB/ls2VtiVBkce
68J5i8+DuyoGIdd/IYGfTHZ9tCVU+FaBjBWhLkFtTgGSye8BBrrahEUCxBd46bKfZaX6VVShhCdF
gQcuozE/whS6Mg220u9JUhvVfdyPCgSfC6/R3vumx6Ab+j/Dh8+2v5ahS0RpgzAXbSfpoeF9ZZOw
EPB2HlvpZIoLZlIzpN2p3w4pguFFNIN3xYyaOW6iV9qugQguKUl0vh+NyU9vGQDkZrfTkVcbemUT
VJ+oJWtqjUUJBbNPyK+F9VbD9gMjS+h2HA5dvxzzCRAWEkDEItWiMQyjunF7GJ/fEiB91dsMG5Ic
TJ9AuOTJDMzJfAuc3pcXTlIrv3UxbXnpqlIoStuF41uWvIPfPiKJwT0RXqLJsqYz5+BU5evEx5aw
zNyGENOEQ+eTXmRCp5PHDBCJOnOnu85JxmnbsaYpTqZWabSp2AIkCE0HNyTy0YWFdT+X7hzeud1c
+zHR3xBPbwC2G4RFoC3J/VXWE4xSIQWqRXYpZpKhvkcR+8N1WddJtAae6Y1LDjZKqrrJc/mIUAhx
0FKlDukGfBM6WIMkSqcdYQJdfxGkZJbERfdlferTzMIHwVSnFsamZJmivGXTodKMl36PhBJUL95G
yaBEkMUSrmYj9POJbZOYQqRL+Gt7iKtmmozfUfnMKSlCTUKGG2cxHnTWsrJEGVzyEJZvBoslcs/K
ifewLAe8YDvLZvrHpM/05zO/xJs54Icij25QMpSNOhPrYRIO3dB8gcovBu6btU2ehvMQCzqLgmW7
mRqnLmoNQXgxmYjVaqq0yFjsXumAKAiIVOEYw8CX2M+4nt0KIGmB//GRarqjGolYqoertulFjzJR
kxhQAbebcHYsQAAnnrEMRpfYhiUlS+2zP65TIb+zaZ/yp6YrJ9PaadoY50c4MhwF8pp7Pod9KgGk
NZktxUNN6waL1w0zAihZEdZvhl25M1aohpgPuH+yGYOn2E2s9jRrDvMKXajfRI9mZkzNWeLOBCvs
WR4nNT3ESI4svyuSG8ruUN6bLpPavWu4g79PKOVQiHluiqGsYTwavXsMPOqnbsBgEC5LdhQTc6wa
78/1dtUi+Y5sxxYoE1QMY/+qKciqVTAh+Kd7tf18YEhhx85DypddbRLtWck5wOdZnpg9dflrqDoG
NBRqKvkifAedeMeAs8Rah1xqekNXGTWaEB9jMo44ggYop2U/Dmf+q8a2FyOXJNoTF/kvEeT4TIk1
EzxhWGclaeQs2W+xVSpC9nSPTptrGO9VXjp3wiD8+Ts1keMeWZxq72YEvU4+jFnjiipit8UFHtfe
tdISIkzZp6M3dY5jn4Xi+9j0RcMYyIqnY+VkYbgDlE5wSuxbUbYVMsZRso0HxrPDXjX52G0bhw3B
N4ZVVs0QEef3GeFVOLxpzGjDjdRTDQY4xYGkj41oW/S4ZueiA8EkUp9JjwgUl+zQTSkJuSiEcNZN
TU3lwRJIdGeS8sLk3LNBm84uQRVDTwJHRw9Eky2NEVGLNPN37MZDfaqY2xWUpgZMymgZY4ixbnhi
xcZOtCBpCSCIevTHvnQ1geBeRR7RqQ16eL/jqCL7wcyGhOexL/qp24x5MdsTd2MjaT00PoXwHDoj
ttvGxITqLZLCbKeLOdRhefZ7Ym3uhobMbxQM1mAPT0iTK29FfFdSrXRO6DNFXO0N5P91g3tqe2f2
SGn2fHjWZuNjnPJiFoJ3sIu7vl9dU4Fg2xDllTG0CevE+2FoHlKnCLQOU5k0YdFZLiqTiwOYgABI
xpRiJkS3YvHHTN2dXPdLXzeW4yKPR/nWhHOTbOfaMaLHOrTs4FIxuwjO8G0GfNk+qsSTNmzKWd0w
VbrKFkbj0CRGWT3zWLSoGLN6qNaRKAIEN6Q+mT9oFeisOWEna7xrvA53UoVU7kdQ54n/gyFl3t6U
9jA1R+Q+sfEwBTXV8CIspzBbhuTSoPZJna6Q2zyVnbGee8IBL5BWy5aWjxCdl9gGf0nYfFmwnp9d
9Rplxg86k/R7iqLILNdikDK/xK1SMP97VrjLBHCPQeZ7ZZHPlojSiQ8hkOh+Y/Uk9axKPRuKXPcm
sMvvWdTkza1PywXhdhYErx3B1Nnz4xx5CMOa1Aqzi8f8ITwZjW0QGVwDhHeei0lP6XEQsdXt6IE7
sbJV3BMf6qtEvBBfQdbGciir0Hu5dgjJzqAAABSPc+JKivOGqn3u49Rp1viCcmRiYQBD4SrslLmz
62slshWrXF3cQ+Ati4OBXcm/5dBunHvX88agXMV2mOHQs2dF692BTtlac+EodsuGnm78uWHWtqDy
wxuiST4bxIINYgI1M3VZq6cr+t5+fnNKJL2vDQ2E9ZYO0SyPJjO7cDMmgQPbOO8KP3ksSr8djkhn
XIOs50RVe3Yh5ZUhb0Vp+ooyoANPUPgOFm88wv0Ha4/Su6FjE3yzWT+k68HgV13FHTK/1YVUAVKc
oLLla8MUtn5N+8DHRbrgnISSzdSeOeUCK1KYk2yRNijWNzoeu/nSEMHboBJuCGU4pfyPTcCRDso+
WicOlrJjBL+xespb02/vxhbhFlvRrg8QtZkV8KYFB4OPPQeJluG1rEWZsl7zEcjPxcoHbCD/PtN6
k9BeVEpRiYAxwdLxnWIMu8K5T8ibwySLk9AnUI8nCMKJgqk7Dq0oj6dkAxXeY+M5STvP+30DINqV
62xOhEd4QeuYeC9bGjDDWqZxy0ByxUc4EFYlOpw78mjAA7F+xJQQRbsSRTzLf9IE/zdr56/wxd83
Qpf3+v3jK/0/+yZ9zz//W0Z//cl/90PqH+DoceYbEgGrVvybf+nopfyHZM92FdKzvvIs/R8dvXT+
IemhENK7Wlqm+ksmpbT+gWvUoBuiizIxTv6/6eh/1Q7RkOmf+FzCJ5uTBGB8PHV8juGVU/192LF7
HGJkIJHoLxSpe1UzCgEBvKU2eQ8nBMYDli5R6t1fPrjLP5lJf0V32teX+xmldP0zfiJ4jRYSHRDR
zQGA8QHDakAAIY6rltvl6MIkRX4G3qfO1kJP7QnSjsvJBIwgm4nKidUTmB9yr+D0QrB6Nx1yAqSg
BKBwsFhuArWRefpI/Na4jMPpKW0BBhAMxH62iO+VExT30ixjBOrGIe2i16aan/QY7ecsRlsf7iFa
s4sYgfwQCQh8qxYWuTR4p+PqyqI25y/L9fdBVqxQ8V2qqSH440oDTx+rrDs7GbG3YUMKSe5Scg4W
viwhP1iwss0oT6OftGuMpvsc3yk4TlRr5OxB0UEK8+dP94qp/dWnq37ilzH5h6xSjSgFYxY+fUWw
j+TNT5FCDUCh42GjLz16vTRcdZEkY72E7B6/FrmzJyqC3csYYDRstr0zvKM4tJaV1e1LifOyq8EU
sgxlvrRzkzTY0KhmrA/o9BIzpB1sTl6sENZMgD+Huceqa44pvCuqMQ7YR4eBDJ4fypLK2f/57V4n
DL98u9xpf8W12Zim4fR5/WHyh0uahsfYmsdFRfGMigsgu9mnS+p259nXRHhMzvBq4s9dozdGgddW
u8GON1EZPMQDXAFPfeDL8rcz+vXr4OhFF6q/lkXWIQj/eTNgP5j/5qtSV/fKL24E9ROALSk8ADPC
qMiXZKYWyYOOh1uQwFvD9O8jh3wgd3xyvPSVevDJTq7C+PC6K1iVDmKSlB6CBO8qZfZJRGbm4SiF
2OI5xf2Yd6hu58OfP+Orx+eXf+dPBLcQMgJKr5DhYwfZHK6SdJsN/eq9ial12Y7BR21x8bjFY6rj
hxlB0dJH7bMze3tZF+U1Txa7hV38DQHwd1/59f//C4oNgtgwtnZWH/qMVRMDQqv7CNHF/fnd/vZb
+WlohP/bpgap64M5lacqrU5NOw0LFustomHa9t7J22VIbUv1RkFCaMsiJMhtkarsIcjAqsZGeOsH
7bFrSH8J0mSrrZDA2zR6NdLkQapmV8TO15//2utl/qtLiOPkr5/FRBPfznAcD5b8GlmhmMGXl5G7
FOcLywqWCcq/P7+QvD6df/VK14v4L5+6xdMwyqKuwktNr3bNTKsyPiLgLcpdgG45DoZa40KhgZ6W
f37N334VPx1YPlHKOfaS6jB48wPhQ8eYtARqr5DcxcH+kUSMbWrCdr8lQbeMpngX29aGBvG+Swih
FzVSdUYWCNt7C35WYLzEFTL3pu6/e8XAyhZO3BJRYPZ3f+/vrsyfTjbbmhiZTexq2qF/xS6urkig
a1/FMpuv472PCGlui8cMLXzIc2rpmhnKDApDNyDOgPNmrYIMSJ4cVhkC5cG0MCzZx2GMPioe4MME
ZYWyw1gxHV8T1nXzNx/0bw4N+dOhMQOkGEJTk/JQ4py1inOCfbSBKaa0TX8X3M7gRGbjUKlu69u0
WYVaRtDPUAYtOkvcwmjadWiIxrh6RaTMVjhbVwSYiiLamcb43hXg1+rohJ3lQQfV33Gzr6j0X12U
8qenf46/YEKwWR1Yf4Kc0MYC+6t7mtsS700S9WdvmO01Scz+Mhy7adEjul/YQfHV+lW8SGkft5YM
4LClLtvTyl64VzMbcbkLL1MwgnyChWB7aXbU6TZNUoB5ilw0VNAkR3yDsvLmSSYBKCK2aH3ejUaG
5PbV93lovEejUawkOXpu5rCTQdxUQtb88xcmr/f3L+5G+dPR4VdJ6xYmVjawD4QXRyyS/UNme189
4VxF3p2T+oXv82jNemPWLZ2AvckRuKz+/Pq/q+H+71Hxl6dB7rZ1p7hmD0mRGkweJnKpMuojWzbh
hfjNpWcmnFOaAUddGPeJNj9KgZon6hg/OZ6ut7bJvsidiB5jXbzwuk88mhgELRLLW6LFl2YmEeaX
Nd9TOFbkus7tnTPhjYxUe3QyhJlghwAVHk02UgtiSAd6XNcCvFV5qL7VyS0HdBwi2KW+ep+VcCnj
0ItUGWoDKeZmFWQmyQ3NdZteo17xK+O+qNWw6cP6De0/+1niDC3IfwtdiDMRj9+S1HnGCfKaRvmJ
qOIdbMBTFugd2tb1iJdxU4Xm658/YfWb56386ZRzjAaTe49I0xgpgJugemx6s1qVGDsWnTbKxRiq
dqNrJp6ia/UixVq4Zo4Y4DMJk417TaEE1fLuERG2QqqVkRIZhGu/bQ815+eiBhj2N1ej+ZsCQf50
ZPYFQjiQ+f3B0MOJJfTYn3WZX0ydHpH33yaEKCErPqmsMlamCNfIHredM19cFs0zdBtP7Ssdn0fk
nvi0ftST9eHM7X0clscib3ZVBebMNRhPm7t61lvCF3mn/iHGs+NmyTYp3ibb3lc+E7bJqe+R1x1V
3Vz8LF8LdZfap47qlV9IZPyoHDwkPL3CdP3/+U39dAYzJ0ujcOg5g4WHJ7Qq7Ycq5opoZR3tJWrw
pU8KI3Fa4wwj1F1yPRorgbO1k9b8Dr8k2JnxjG49y1M0YoQ+6crNcEgBltRmaJL0Mc5/98f+pvmS
Px3jAvaBEXDGHOKMVNVl4ZHwHZGec4NryXmCFDsALOGeM3TnLM2CLivwWKrYMrhvyJyHWGeF0cWN
YoSdKI4BE5n1jdfnVzRG0bI60IS+llm6tJuvP3++9vVP+9Wz7qcqYCJGB46W9z+UndeO7FaapV9l
MPds0G6SwMwNbbiMSO9uiDwm6b3n089HVQ+mS11qTQMFQSqdcxQZwdj7N2t9qz71hjx4GwoZVsy5
OOSoK4PJbjZfS5rBx3k0e6sOaGgqK/IvRwPRVdxesi19NNvoZmzbV7NQrTUGpTQKCORCo9DdSY4M
AG667WplNgBjN4tAIDZ3VAJYnAbMkdMyH3WZ3H6Mdnw/1GXMXk/VDxUW4oOG5cppgXu5SGfxDzOy
clJ5RbA3sKVgJ/FIQjZ+KgpJLKK1l+T9AcnDh9Wx55pxYu2qpkhPeHzjK/4oFI1bLTmxJpN3KvT+
GK157nfTXufLCF37SbwNOZDYyKxjH80FCvECiaw5W3/Hw//Ls+dPdYzS5mKko21OESN2t2loL/p+
JuUIrvDiMh2O3RheGRzCevMHqdlcBe4vVuMR4JTWGz7pb29wiF9T3XidMXdrGz60Kc7FUcef6a2V
pvzNTfTHjfcvng75T6VLPePVNrOmOIE9fUMb+DksvO8QC171zviq1eTetMWbqppv8AZvS9EPYVF3
HImCXMUNILvTqul9Xypfa5Y+/teP7F91TMxr/qlYhg6OqpIUvVPWKulNWTN5r5fU4SnSqkMiMdA3
oDp6arMaPu4GhSStaj4UrXTq9DoBtreBsAGeayh3LPnSEF1T/Ddfp798w/5UOqjTag79IDe0tNvM
95yIV2NPYtJIp/Ipn5YjiANEW+I2wNpx8NCwHRGG7Jsl3d4CO+yWjASJsGVRmS2wHGx4CP/mKlH+
4nyS/9RrKluVWs2oTKdKz49t3jlqY7ozJu++H98RdPoYq72xYoLLpBXa4cPffGJ/UQHLxj9/YqVa
yjh81vkUpUo45FEoIwVEUWoxwre8SJdD2GMecCcvx4sTZRErBaKdAaQ58Fss9mvLedO40pLhb2j6
fxSx/+rJ/tOtyodvzK2iLCdyBF+0rBCuNiC1qfPlPgI5TbgucxVcvr9LlOAVJ4WW1E/gVzIkm5vh
awNCs1WJf7L2HWmGsi9hSdf/+u1S99fwr17bf77z5IZ9OyZL8o/3mU78GVEsfyurYp/4mPqDGsMh
bCk/03Q654zKBgZtOa1xlzIfmBRNPkzW1AQr27UT9SSK1FiAtVKKRwOB9iayD1IEIq/CCweT/m9g
+391tMl/uv+iQjIQM6LHUtrpxYC4TtAXCHW40k7TlR9KPnyidB5cJAsnXR++sCnsaF9952ok1xIX
Rp+iANBHExAX6A2HN4FguoXhUmqJv/uO7ofXv3p7/3TliUbaEmk2xpOqYHaw5exOaZGRpHL1i41e
TEEa34iLeGmK7RVi9EWpuexMKCZYRnh1rWY8ww78GHF5mh3F2AivrlGH8I9P/781/b9Lf3Z1X38P
/2v/bT/rBpd5nAx/yHX+3z891yX/+/Mv+affgaLn3//D3tfw9U//4KOsH1Bx/MaD/Lsfi3/86QRE
7b/y//df/o/ff/wpz2vz+3//z5/1SCI7fxoT7+o/ippUnQPhr8f/L9uP33n657ivP37TPyb/pvZv
jPtV3moFhBpWJD65f0z+DePfYGYJzcZPzb+2Ce76vwQdnfE+eBwsV2wF+EX7HfbvSiiNpQAjctUm
5JZQE9LA/jsEHU7lfz5XTU0IU9sBZKrKZs8Wf85QEkWNozAiCDbpZmdfNZ1yy8KYQqawNuXAKaaV
KTpJnC5aJS2sFHsGcB0XQSLJ+BEmPI75wvU/kQGJ3xo9Z9ubjhzb+/AF41KBpOpaIH2osAfVaWw9
LMJmDr2k+I0T6vF8ORWyQDZjrk0QK+1bYuhLuMUKbRjIAM+26G0q3cpDcLCbq6pfYNahcmXs2qsR
Ez4eXd8Aac56M8HLwl5ypqp1qlR72BmR1bjrAgWLcBJSaU0HUBF2VK5hGefRrVRoEHPj0i3IInMw
4sOHipgTCQpZeDBuzLCSKpZqNva/StuQGtQRE7U5dtfcXs+Iv1qnHn6m3VI8UgHl4YyQxFGwS9yN
xvyJDDcO02QYWXt7GJXEmYj55aDO0ynNZP0spMgO6sR6q+xsOkcpuC9ZPkWAz07RSTXKS6XZ8bWt
G/lRQrZxii028VP8o9Jk7YUFMNZQgWIKkCR5UTs4AysIhmBLbT+VTnsYhuic6aZ26fAjveKOwkfG
oA7I1+9NMW8GfIefyrC+mzy8TjwoxbVBB72wKVkmtK1sw6MDE/XGVzbS1TOEF0RH9i5rzfrdmvT5
NMgi5vad63cVyYdrKlD4mlqzLnJZmI7WPQijk57YuKtObeiQ/giQhVWigW+7RKWaIRJTe18hB8MV
8JAvsj482lLB8LTEbJtpRFoPXXKeP2eobiBo91nYxASnJ43TTU1cg03DC0rX5D5q25JQo7o4ozme
PezFmKfa5n5euEUqyfpEANYcym0C0rayzu8fGUvw9lDFdkBEDnln6GQ6rs1jo3d07tClvB53BKv+
9cnSim9sOj9Avx8zQgGuNSEDh0ZytQZGTNwhy5+W7R4dgtfDsWXCl3lzHmdP48iPm40T4wB5fjAw
5WKXqe83YrVRDGgEjZez8jgwz0DjBlA8hiWVwKNADIaLDBwHToN2PKd2baAjR+C7x5lQYD9moJ0f
+3o6dXVsMKLLLA/g56/Z2IgxFZb+EFVE7sgF7pMSR/PUZ52zbpHweWcP0dx94C1VgFNHVJXYzpvF
OKlqpwblbDqxqeHpZR3loK6gt4H2OZbjkTRN40pC/eSuCZKlumuMV2OwIDDF0E+qGlPiepfmP6t5
0bAhJD+mxZ7CIY5esgyu+6ROmLijozJ2FE25/GsVadApnCBVnu5y8zbU1kp5U4XkZwPqClIc0tAy
oQtAe6gIpk25yLTj7go7zy342iYuWNKU8ms9rM8q+jqPSLvndMdtjKKEl1o15VdsFLetnkgpb6ce
49iee9oEM/AADwugpyWRHpqmCFZgeCd70gNcF9OlyF9Kwz6mWpxhHajkYDT1ez1U8YX5SELocvLy
RRetfexTUhKCfFDTixq/Yb2XPDvfthNd5LGrc5ek4/GTiUgbWHP+2JrqTxlrjydbPBg7xLSNjXdg
QZuXvtSY+F9RgjxHRL3MSMdCCt3M7Y0hIf87+cI/SMj3ABe2FkXjdJPSHqJ2ZeeZb4cdjAAT8MYJ
Qg5xbVmObMQfWkXQRlS3d928csSzB9IbZKiWJgO9Lfi2y5U8hCqonABSJ06VEY2BQPWGo9ZRmu1c
yKgbgEs3J1nP+qNCIIhTZsVGcQvVvium1d265D3HMMbkN3rK6l86M1W5QoEeKSl0MVW6Y0SNX9yd
J+1zVcqHLDZ/d8KQXDafb3TySDVtTuV6T1aNxBn5UOfBI9K91pJ9gwQTLwFfRsYOkefxlvYeLLcn
rZdvwJEjVneQEQvl1S7seg+bJd28kE6A+UnvrqvJz/IHeL4Iu8Yueik/B7HnN/WaddgSnVqqk6CA
ptJnDP/8MMfGY1Nbups3UuZtqZrzdY3NAxSXDqi0D0wYpyYnAdV/i+OkKcZjsiKnkbM0c7BlFEyT
V/FkS2dd9NGPonIwYGQcO1nhygYLI6CV81o8G4N8NjOpv0y8PY0FaGnWlmMLiqrDiHmLB5HSJJuR
35tt71C3cWkVPYHe8HMk7hFs5dtnPzT3Q2J9plgpi4VxOyV2A2+qLK+RWhyHUtxHg6Y8xxqHlZ0U
iUOyyE81z6d37rOReLa0CSuz2Z7mzb5MODdXOxbhiL0HeAnRvThfFj8ppaekOyCNZTmSz50/1pM/
Q9T3skaasRNiugbp9I5gunBIsBjQzt2DFz8L9LsZCBAn2wgujrSJb1wHTt+Q3XQQug+XjK/AWJtc
1h04Kr23Fwe+Z4igeznZqv4qqXPvdxJGXlht9rEmg903m56bSQMEX2lC5TXA7zDSHcNTQGvKuVMZ
lUVMByulmhzAttTA5AGdFkBJZGSopEArw/0oiGBnfHtK++I5TwuT31PKQAb24S9Ly+TFSs2w4JJ7
zBM03CnvexfDtdmm6HmeIDEszCrnDHpFtmTfa96hriHY+IHpjMN0yYD+/5kjkDsPETFGSUza72oW
bjpbz/DK5GMmlT+5O9C8piR4oE8jx1ivTrjeaK7tzZ9kzSXmmcs8U0WI95jVVSIlZ5PDHK605bey
uFTCGLy53yrPiBZwUaay/+iti5L7205MbihzfSBaKT2UOQ8UGtXJs400voD3ZMkP5HjKlJOJ1Bzc
XidR4uHvKLT81BAxRn5MdQK0iwtKrg9dv7oQSfLHnjmgujbxGQPQdmH6PF7EZycG5W4EKz/naX3h
1T7UZon/q0fQjliSNdFbwwcdTHDbsZpXdzLqS2h/DIk2oBuGDQCrW++VJfGw8hGHYxXrETjYGKgj
dxHYQtmv5KRl7AvSxc51gBZS814mlhnCPpROiqT357JLTXYM82EAwedpi/rVa3PlLpF+RNGduyoE
Rx/Erld/F2Sd+1aqTjsU+zgxVIABPj4nRvcDyNYVP4AZ8L7+AhH31s1NdKjGJ61dFG9r6m8Zw7xX
TCPB0VLiIpiEMxXjkLM1Hc2AfVq1aPHMQdJdTePcauuFBDUMz26TQB5uRTwf87z9abXVpW+i0jcU
6p9EAorU9nc54x/HDBRtNA6zjYvVzFBOC6b8SON6fzQM043HEj6eROSHtDqgoFmv9E3qr4XGmV3a
z6l531dqeYebIkdGF7WHpc5G105o/P/48+c1Wj0bVpVUwUAQdpTea/j6ikI74m9W361kq9ypMj+o
bEwfN/V+AeWKz4Z79VE4NqCHuC60eYd7WWu48H1ES0wiTVlH3ImF9lx+TWQg+Rx0OyoBnjjU4mDL
wcBaSxyqVj1j7bbdFW61B6Q8v/VmaQRYL9VgFPB3yGKXLzI4To/UdmgESvsCvS5yVjoDz7T6DC8i
k18IFWeSxFwJ1S/XWhuRqr5dF+UH8v7O5YLgZJg5McwZuHGqIAzs+5ZTBuVJ1Erv4O8BCEivI4na
C15IAOfZuZNVAfbYq7CzavmtbTv8vk3D3kEjeazTf24IkVyQt5bX9cxCByNZDm3N8Bb01/vE0g+4
tlDg1uzZEStesdoQgECphuQYDz9omNRPy+JAbb66rVwLd85Ec5cl40FnKXWVc9WbdOnRZIzsEMm7
uto0PALB4MIShWgOW5+FtrpSchC84i45ZniF452opCyQ9gwLSq/y2rFn3nk8QZ1lGCqSORTw4wUM
wtOsQeZDrmFdjAaBv7w1D8KebljKHJsIkEM6J/2dLbh7qpityZQC9qr1xPTWhnOir4rywFU9PLeK
ebZw8bt4i1k8qavJHbH2fikbWjhWv9Q1MwAs85dhzhBiLWcrjhD41j/TqVvukEbEgVHNz3VmPzAE
bqF+dN3tj7/rFCUJySbVHdw6WFa6+hbXvxBo1lds9WvIHuCVtAMaB/bSEm+Q01CJONtqG8HIOtfl
q1IcrEGVPDSURgga8TfwiIwNHQ1hpGuoORHVboi6AaGS5Kz05UubGG2A8L89yRKHAyfQh41Z44bn
/ia31Y53APhDMg+YIWnmiRoTf3TNDH1QYUXx0RIPvbYpp16fQZoVwheNfVtScSC8zjegVpwVTToC
A7AQJdvjyaTxKk27CXMLqCPw7Ye1FlsA33vz+Cq/KZaqHCs5eqgb+1eRR7rfxxh4VHOUzxluPAKF
CHgRMctcIDhJC3WL+KuHxKqB1rYt9GlstGPTefVuF+pRmcJujlPoL+a7NQjlJq/4LlVc7yOQcZAr
bjkObNP6vTzupve8jMZLJHrZbaf82sBFonQncLWyutBEBeu37ReWJ3wMVfkrGyXTrWKYCtEI0QLX
1FWxYestsPI6BMNeMm+HhNA6kkiUhdADxSulHKAPKABPlg7DUufnDjuFYUjTMaKwooZYYLTKymPE
+p29PWFYCy2w3TzHaACvsCgBTaMVZDfMXntTXNxW+UXL9e+ywPcuwOIUGYLs0mCsPVbrodqUHkUO
BsF46M/UfAKN7Lx5asUXXl9zKexiys/I3EBauGVK7oeIpzCHyo2BVey0ocg4AHmEqFf57ShjAp/S
J1mXFbiwbTAoU+Ehbk5vZaO17tiX7xkZP8BqdkSHsZD1KtPCLAjThAg2O898Sc8euFueM3mcrxH6
/isGSESMq1YFtvKWFVm7P/55sLZFEF1JbZ6dMdfUa09tGcRT6WFZh7LX6yYxc7nB+fUO+v8lGqLk
bexKMLSp4Vqj9ljpSuZZ2/jYpfaOLVWITY7y1ols6xmSvYRtG4/xCszP0235Ky42j0UfVZ3S4J5V
xNmIMdqn2RyiYl+uitGqToL2GGKDpTj4Ade7Dccy337ijIfdhNZF6n22h+1Z1esg48XHhy4FlkTK
UCI3n7hy3yzrbTJoFkSffJTive51xUex8AyslZOJ5Tw2O82J0olRDQS2TbOegQ7BC7CvHXqgm2SF
4zjzstrSCJsyfZGo7g/DWJDJlVFlL+XrGHPWZrPEhIdjYJU++uIJ73vs63HfedW4cIEOZnwaMFX4
ugSoMreHR7m1lofqmNYtA6CWRJ1csQ6SfI/IvnN6UbQAnGXqSoxSLOAHJ47FL2Oxe69iqeoBAOGp
MlsJt8XWvLzPU5OfRK0QzFPcx6l8KQV8AFuW0UJKK1i10gVnTKGgtD91znbmUslXx+TEj4EDDKPF
XGsotMBCOF828uql1zgBQJiTEutllvq0sgiPZuuoj6wBklkhLbQzv+M4gfaDPZghTWCqk834Jy/9
oi0hyqgfcyYtjNDwYa8qhZ3R92lA5gPhLPEPQCwbtw84WAXOToN1+KLLzUVty1usNTilc8oR7hAv
sug2B3uD6aQ1GjhuuAUWd7o7THGYLc16JNntaIvIvINxC8owpuVqR78kVOLIKERzxoIKA8Vi92QZ
HXDhnt0GGdkPVIVmsG6zTVUvYb9DowvP4wEjw9XsNWB0uuUSjT75WkrOAtOB25ZMT2l1J8HLOjDD
af0RZn+oL/pxNAELdFp5G5eKfConh3iKsJcWMzYvYtOepHzrb7mhs1KZZFISZDU0hX2wpuqaL1Ye
qGQNuAtDA3fT+vOY6hPpiDHH6NWM7XfCHKRzLFsBAejWKQOedvrj7yJgTwoGHc9sJ77wXfWjkH6T
ppuQY6kY7lBFP/LBbF01GyOIq+srKSVb0C6mJw81iTVMGzjzxE8hqIKwUoNPWyMIAlrj0yqGpISq
LF/7VxUq2TxFHR7uHQeY8+URXbQEEhf51K/P08bYBkcMvkvM1dF2U8gRO1UZ/JjNhi2BxmmeiWxc
5mK+M0/JOI3vRdoxbIpsJiXKcixVhWSb/WnfDCKg0uW8zAibYQYGE1SI0CTHsoDI7CYbNaqE2RZR
ycuml4PDTIIFuErOBArojoYMFALuhobOYH7LIY0FKFgdMRiTN7d95UNd7Dk75cFX1hsRZKyItbwJ
ie1x0PwYZ8JjX0q9X3xOU9WFhJ3unV5zZMK5qulbZWQ9iYWjj1H3astMrAbKVb9GN6PPWwD+dvEP
skmoRfIDA+LisupszzIkDh3gVq5Hbp5yi019/Yz6/lwiJ7i0+1oHaF8pti5octmzEbIhbNMknx3b
elG1W72os6d0ivCtYtoeSIicL5to3uupQpuyTMFqSxZu/O1bxTtF1QANiQQ+rrAPtdfZuNoS9lpL
HEkDIZdRNVMMeKnplFJ8k5NZC5uwJiWFDz8jPS0HWNLo1Y9EMp9qlTZiTLcq2IqspBoyYFNmG3gX
WlZ+9BAoVYA59Qwj7TOWIP0uSVIG2sI0v67r4RK1KWri9AUrGSFdxpb4RTSiszfm8VRB7MG4jc9p
Fb6ZgaY0yah8GOU0D5s15/RJGRUiACivBEEy/Jzib6Fb4INEnAezLY8OBxCFZ6vzqEIGOe2Z3WFr
aBeGK8xDsvH3NBi9J6CNOJVss1vrd7RCYn2QGLGdc7k6ZGNl3KUixe0fCeoL9bUhsuuyReaRX9vc
pV+VgSPWnLS3xI5y+Amrt2RgBjeaBAr4ZLe7PYJGm46JUJpgzEgziZsUaokUE1fRZ8T+JlIdSD2D
I0PDzd1Y8SHdqKhT1GiJuv1u2Q8y3GiOpMowOiXCs5ItktFAf0h9P926JPpu8DKAhWYURawsrZUy
j47WEi80rJ62JqYrI3HrdeaQ+x3sZfPRmO4Mmq8Yh9hC+m9366diDoyOMXKiG984jn421Jr0kuMd
NcPMkjnnVROtuhM1XqH0NZBL7kzlOFKueDpCLsKFsu0BhXvltuvmQ5sxQkrZcF5NXjMGJL9C6GIl
EmOdKb+rVU2+lnLumZH5w7ZfMKY6Q6sGejW0rhZvulebyXssClbKdfeWDgtwOFJ3p/gsC6bHcTEr
R6Pz4zT7wbkPZnP/phlQrWNrDZRes8NplshpwOeZoT8ciPeiXRsvifEgw78glIGZT0oRiVnrLAh8
8+UFgjkP5CVX++PaRUdTpsAvClyizGALj5SvLNhxf3OXk6KMaxuKqEICM9jxZ410sSAz9ZeoLUvO
aONiqZGAOadIzoIbQOuk1Nus+XmbkxedlXPB/L4zBFLXRRxgPbqdspV0vOpG9/25Ls3X1tDKwT5f
PLXWqQl6nkpzeUgAOB2HdgZlG6Vhr3eMA2KwYLH8sjT5dFCy5Ky2MbRK8WjIlXoFtrmrgdqDUGGa
Wvr8OVYMOdDIuhPRpa4i8J9xEHHb2Dw+xJuhWN5+Z43CkGT+BUuuDuTtgI/6TYC9wAmeYF6oBgwY
GROVTpr8FodqSBiaRveCsrGDjKZJkklWjiV5qj38SDkqum29U4gNBIHOCc8luiy5pyY6geBs+FwV
CWU79ARNMbrnXKayVNXmO63kLTTt6nlrUvNYYvkLlQhAf9qX+MO70aWY/K5SbpGeyQzAxhziiN2R
NUWHQ8QZGvi5+zSRxrWTyjKKGa+bq93mSTissyg/LeDxDeIVg1RpL7hgTuRKvUEPf+r53A4Z+LVR
firzJEjgu62NdIlYTDFizrD7COVJUxPS3eSOa3XhGte5FuAFZcxWtDm08vJo2W1F82D2WCZn16Yu
PGKUb30tIreD4UTnEXEwYqVj73kABZu6AygdL44/apuY9S1h7NDJ0UdVxiFJY+98xTzNfsDQoIfZ
cGiTbgksmhdvjOBEYNP8yGQvqhYtUPceipRB0h4IClmJH6Vi+rSLCqWWTEW3sNvsm+yNjYzsFEPE
0b5nUsg4PbPBUFydD5sm/Fc58XIwN3tSumMLdj4WwaXuUktPZjK/wTA+jKS/b6N5xMl8phnOL0vX
nsgXJDQJB2dtkSImGPK4C5iLOluXm7F6O14rYQmhSmiAGMfFE/5flmGr00/AEi1+YOhjNgkgElhv
M9GJ1pL6BcYFH+Go5fZF2YeZRQPOcUyK+4rAVW2dtUA2k/WY2vHr2oML1HByFbIRmpFdHfDuPuot
jFAJhPi1iHX6uokGRZdh/JpdBb2rpL/pxhfFAkG9RIZ63oZlvaAd6+z+dwEcdS2SR1nmXkEet2ck
aHWIxzxosDdd0hhyh1zflGLK3A5sTkgKhnC4tk4SpFZPGkfOGEu5a/eNr54RU5DYy4H/euVwdwug
CznV8FRhbyjexxbAu5IMIKr04q6V2vzAEluc+028TBaQo7kbVYaI2Q89PxE6/mna1jeUuM6RB13C
JU2YUaWC4O1QWe6Z2GzTp0o8C229CXlOgnjUvSwyJ1/GrIoTAPdahkkVOi7YySrRfs+pyQnKpRpK
QvxcUn7gSmuvA3ONBEs7nalxldSYW9BgLcxIMTNSKdh4HYFS8oGlWfe5iXJ6LhgXNSVe0SotJj+O
9+enk3Cjyeo9xNnxPL1PRCi4ZFMpzthPXPgtkRU2K0HWUi8Dmm3s5jw1sESeYV68GzLdxAKl2oVr
sfEXNrjwmJ85OB44dY/5gNQVen3EWkH9YuybhSAWPuViqgPwYa/srVKuPtamVcfS2jyIBkTh2toK
mLw+B0kgnWHbrTdDNB9YEt5ALIZ6to4gsyLphDtNc4BOMiNO4sEvhXqqxptq6weCCbj97a1j6dIw
q1gznvgx82OFMXRLmv0wR67VzTNxIskRaLtNvKLh8sxDNvOsXh0DxbDfpooAQVK3YVmD9rWm8dEy
Gb6nrlLBaypEARo9bfyqgB8PnbIyFk6TubnaveqWopPDWOmza6I2vC3p2AfTjIBytGrUzB9SbG13
A7Ua4dLKHXEU0eTj+YQso+RvqEcIuWJidiSH+0dlsLrCntIFQk0Ohrz5xK4Yl0KPfiyKjihUs2HQ
ZC5kjna0bC+pwNtrQ/I0VGiE5FbGMMPsUB+gB2rlmRGdes9ewZY66HNbd2eZ0+JrusWmErpfob9X
xu6zVl86PQoGgHKhXtvBHEN/lDInxziqbwkk2O5F7Gt+CFoa6WD0Hgy/9LgJlKJH6Gptndcs0juj
kpoR6pEGtjiMdndPdBgEpyh5yHq0/xIVu+yPpeVWa82wOzHp+XmHdsnxjCPaH7KWoGmV4dOQ2zfN
bN8AqwVWY9wRmaLz4yGUhufjwm/OLzYbuJ0LRZicUj2y1zgUCatbtWZcS3DVgbCA4SE3mTDGe9Z5
gZB5iikWcogKXlvELjNvsJKmJpF8pB+KnVuyzT81JtxbemlZsN+1VfcE8prOIykKF4FN5eXaepBf
ZdFGeCN1VCQ5bJOWjT0pnfotaoIOx14wYvtx9G6l1u34Jqii1RytsU+qVaHirwBi4xeb58yPVr4e
Q1HCgWNcP8riI+uwWMRZdycky2KlpqY+kISRvjB7lOISCRrEWS8BNuwkGqpt+FkQ8FGMHkRX2e44
T/bBxLNlzmN7zlrzE5AYEnUds0u574Yt8OVSWq4u84NvHkgmAtOvBWUFtTkLoDLe5HsJ2uScIekB
aHTZaCc9WL7nXdyCaOF5gPXpKl1OZrpNNHZpXDFe1ZXNrpRjKZsUM6D/Jlh0XoygZQaOXBhJMfIp
JgXd6NSSWaIZRlmiLq866XN1essWEeSr8SLGjc2jBgu3jdolHHe3iGyY53oqa2bLLbuL6Ip0gEar
7T+AA/uYYlIwsRbePHu+jxvlzo7YRZQbn7IecRkbaovKAaSByYUB52E9TQYwd6AABRtuAizWwQjy
Lr/v2zLi0MPnJDWsWmZGYueox0qhR0hqEjkD49S30OSV+4QClxjP56T5rU7dD/K6c77tyKPH5lL2
SgeyOFuddNoNXiYPQQH5JlpJJFg2ifFgvzlzEd+SojrMMmaIid7EBZL3uuZGmCvMl7Ralw7YDt9T
iyXFiiAEzSVdD492LasXKZewZY49PWMph2Y+hWi1X5asWV3GqaBFjOhzU/nVWE0jF8yU0Jbo3GrQ
rPLfFILkUDKPcVThT3VtBYQlozYBq5ZbHwh36lMjTXet3uZhzf/ttxhLvcnkLFAxGgqpl32+BSt2
SLIkgQdW6wcj0bsqBYZnIMMjhGS614pZP7a2ALaanxkEkkcAsJ93G5OrxRqUrLGb0cn3ttnj5YG5
HKic7jECtlOjAFfNc/xbVfamLGWQtkaIEIq2Z8IoEenkAZgUuMYxsWdyPlO7Ctq6eliM+j4tVMWJ
R9nNUHPxphs1tRYcFt6ghI5ATs9a1Z+TGAtQMqmMN9bztIKE5XH5naOTApmAMqx7tTPpy0qR6qQq
3rXeQr6yivG77TE6wZF4rqYdgTkz2qt5vhgQ22jjmtiVzOkT+ISf2MBBBprNTTDdMQhocnZilhRp
bxMjgkvRG+wJEm5wEIskbjqzpiAti80TVJh9I59PhCB0x1XZPgrbOhipQHxVZpQH3Zh6Yh+8L0hE
4YMB20es1Zg7LNYUgszsiiuub8+ogd28ktJ3uKT3Shp/SdF0io0Jl/yoy1xfTEZJqnLZzFC9rBH5
S7P1UrWMi4SN8msa0NJBdcSQUnsDWtk93tH2onI6GAja6SOwAWx8j3XhwyhJPJNZkYpA7BAL3sk2
9waUTUciXlH74VeKrWUvTqXKsyv1c7CVQzdXMIRvuhTNF5Dx+WGdltdkWctzNspvfWp+yE2/+eoH
UKbe1yrlN4/Xs6qPF0kGOkuaibrDnw6V3H9MVUotry33yKpc26jZKg5ER5vx8q3M+Zc82C/Gwsew
KSz1IIGyHgDzHS14AkpZU+8MyKCrpN7nBF75/WzgKCDul8qzvK5W+aubvmOLYHtpKZIgL+qr2mrw
JBV3SeziYABhrRn/ILBXaXX48BJWufjN1Kd4itLXjtA3Z8ZNe9dsGxddbw+MLVESF1lA67/5Yh8e
1e0YMRRK72qlS0L4dfjlqolMmyG/h0d5D1qGTZeqf1okJ3CCEbS5McSYDdW14diwPpZqt++sMuiR
zC1R1J+sRKUjLuxQlJk3QKMmUKweQtYcIdQTf+iM8jjCqvOmqH+qyLsJdV/pO/Gk6Sq/omZpQI6o
tbEhwORJajvJ8YV6gNplBdWMFH5elJla7P3/kHVezalraxb9RapaimvplQwCg+MOL6pte1s5Z/36
HsK3+5y6/UKBA2AM0hfmHNOlXVr0gmEEemqyAEQDI2XppDr31qrfsc/4Kiv9BOojh8Y2sMRD0w7u
BogTx9VsqLx6ZPCV1tASUHzcpNkcWzXs8kxe/DYeH2zjEJT5l0g1Y5cG0yvdU7dVPQEWJZlaVMYn
Vfm0aJSggF3Z66IVuCIP8rqsLHewxVgl+WiUuCL0vjpWhos7dHaGFUNL9si0A55ik5CxX1pVRQe6
JUzME2vvG8zsAEHLZHlT0q58e1iVCXrHCh1XYbg6/aE+A1u1HtsD8NgQ+sDUHvxfbN/iQ4RmRwEH
xnTKzF50HySjsLAb0resFjVdGT0JS6lxOwnKIMv/cjV/Xo9VDGm8TbZA5vU9riTc/c4gGFDrn6ZB
NHCd0mcNUbM2oPv4qHiYzukeJpKvsfa0ap49DXmTEHOGS3veGXhPDvWoA7GO4ovZkV2EsArUeu5/
zGXDsGeDHcJEAnQxenEEc0Os1V5Cc18PCj06XS3ciGAwHtjnIgJlLxD2OqGYoqc1boh91NHhlcMD
hSzKhihvD+lQO3s6nk/LnV67aeawjjxKZfEvP8RwoanXDHMmR86ofu8E7EHO8JzZoyshJxobqh1t
SbEyR9wFYTCVz+m0I/IXVHEWAuRuGHS05YyshhmM5tCLwTZj3mqyGiy6fgW3H7prW6GucSzi7ILx
IyrbQ8txdHGJ93s3Ci51Kz8dgWCpcAm+s59n2XYvE4nggekeArKHnpbuq+/Hfm3JnNlLBP+pFck1
1rOGAUT6YXRsWmzORJ1WR/tkIJVlkCaovW6pNHO0a1MCxyRI6ABg2e+TJkVk0xaccIAKrfsOXBjs
ok+8m68UO7uEpJJV7XNaMcOgPKHUFCUKobGsiFCkXUMCcNAKfx+ViD27Ut9HaT15vul+1JVKto11
ipx6OAcxMxMyxopNB4psY8fYuVVF6Zn5z1NljTssuewkLyUIUGZjBhFGYhE1Z53nly7/fb4QuSxx
e5xAhjSpTxFYrXoBMd6B2XaI5GM5lQuuonxz8z45lhsbxCT/QIocIbN8U8f1Cd/hrznKwHNXskHW
Gzcn8HPA7LNl4UQ6Dm3q2o/r9Hc/m5uwEel+whxJl8VsYQpQhBKuQ/AF6czvozA97mGr7MR+mPpi
78aWs4ZureFaf6u6TEB4kj8ad5IoIclWTl7NrChZMoXrvuccIbItpTliACyMmGk4s2vpSxBGM+oR
ykS9RLdHbb1NhuIXsd5A0WYc4o37ZgdlQLUz8TGNpzXypgF5tAJVpYBDYc41WfZ2BccNQUQNuWdZ
XkRrH4HbHuK+oHdgLJS2FCN296mNMJ8VH1dccWiK9Ih60I2fc/IfSMc0fyE0vMy1k5wsOW6a4lr6
KG/t3v9JIFHHRF87Z9huj4490/FY58AlOsiyOKPXCVROEc23eO7spybgqM9YHG0hinOm78ZBunj1
mxKpXtCjnHOnk5X63qC05oee/y1ne9gOgoF06ZQeGY/ddq4Cemb/Sw72zQDzwbRe1n9j3zFXZUeF
XVT1a+nb015z+Sy0uvAmPgPbDvVW7EPibIPx0bel2AOlJI6BiIQ14KSPSlPNlvQ2ny1l/mJhOdxn
XRRt2ugCQx9+Tpuz7W3st56TMXdZ/Gbmmj/jP8NtqZpXwxMR74RiDml+3cdyiE8pTktcqWg+ZDv/
cvIMaXQ6U/kTjZv6E+bLUntHWfMnn+dHQkJzrx//xlFnwg5m6R0sm/WZaAK3yICBJT81J32dLMZ7
JF6D3DQfsDE+hwXBHsx/xMkNSvWqfNYbqq9BBJD/QGjnDljQU9/wvpHo3Lb13K2rcnoO8mmrCava
A61UnCMcRKIJbWzn/yGA6GLR026HYlS7uq2+ksnaKdRZL8k8hsQNcGzphpvhs2AwRiCCvt5ekl5/
HmwkIWPn0jEutjU1gDMYzZ8JVsftaJUvzojgRVPFa2zO/cmou0PZx9WhQgGx6uOZtiqHFqomyG5N
QrxrKqfX1FkFevbXLiPnBDn/3dLQHw/T+IetY7MtZhI8XKH/bkv0N1WbnkLdvVL/AVFjRsOKFf10
Irh7S918t7UfFy7ao+/026jA6BzOKK1V5G8VpCkxMV0y7FDshtl+CchwI38I3x+Bzxv2+TrzMAao
mER+dCYhehM5NramrUMpU2z8wHp8WzNXybmnnAGgLbN1O8uHkTTFtYrT+s1gNLx3DDPaostAmpbo
+JpHrVvp4OP3s1b8TVR2QWGAiBaeDLWli503v5l4bzd6ZG+Yu72z3Gy2fYOaHx+7DynCyOhbfOow
KzsUjVRrDYLeWtn9m8sxeoPXZzqL3DZ59iAkhJH9McIOFTh1xoopG0dPzj+55GxDDmK8Fprvr5mO
gyoRqLEo2vIDjNV3TH+2B+ibM1jzqAV1w+ckgnM/1sFFJ3Zq7BBeqBLDDFbI546gFavHwVCgRCHs
yLzYiNcSPll6nmGfh7ru1eEAW7Urb8QQ2VhZcnHswW4FLAFQmodbnC9vyMoAaSwe5qW4wEhm/TL1
6cXpeUe1TZodYWmizqGeqaPMaxMy7docwTPWoqesK4wVKscUb0+L9oRbc9g+1AhfNvpyBqv1Szix
L6b5rzcZAxGvTIhjEMiRIOl+Dm24jf3iNUPAtK+6NVkVvzssxXut5dg8u+8m7xzkMQJpiap9Eu/s
r6bR34T7Vxlsa3RgXBlqjpWFGZ+dfvanm7RL6GviGBjOzWgXIklpvxQVO/hkmWNOoRvvZ3IeNwx2
rl0k1o4Viq0B53VPzcC5l8QBu0HrGTvS32WRdPZZj2rZKZ+LbNgAbCpPGhKeDQmPF1HyR9oGx7d0
Jh8HUv5LpGqyxXrOuDULs4E4y6oqn3UysE78dLEdwjh54BBYmxHcEYBGG3uQX1mW/NZFpFNyEYmH
BI19QQiyoVygXdYidVZMg+ZZmiSAWDqOygjx7E90kyiRdEp8UNRVH732TvsZgUKFuVt8xa0L/Q0Y
GSFTmCPKX0OpSNesh2Sb+bV57CM6ptaa15ASNcsIXxOL5HQnRIyd+e0zaLSDP4H00lirKiVpCQOD
pWY35/w+OpYgR4pWJVvGfdWjQzAfBdqmNTBgo5R8TWcyIkmB3lcVRRlOMB1IK+pfMPyHjD0aUhPs
29gd0rQcb/xX2ejUT2j/PsxqCg8sqMIrElSGnRGOKDWcukoeMjn96qTugKq0nsvczW91a/9SHLD9
ln2yCpwNdHtQlCl6F9Rp4zEnI5ehIOhl07UhCSXTi9ab0I9xgqxHwdC6a39Aq+FAJdV+mAk6nZP2
l6+5BnszRuSphuY86ZqnFFEuegiXNIKpIxkKoH0TDG9w8g2vdlS1hSb+0yjYjOrQaI6ETa2ceZ53
9PC3nCaPDUFK+F6enSWDUhjlxlXYyY/a7/hExMBtB6iiJvui/ejYjNATdBNm7+O0Ux3BdBk/HT/p
CUaZ1EEkYkEIXhlsaVsyhQ42ZN5NV26ctm13GfxndglMnnSb/Y6JCJRt3A8yGot9xrK5C1FOAOVm
kzE+oWOpL2bTfLC2xgBOeC7oOgiqf2GLIuA2YqxGLHJ+kTEN05zxYqNb4nms6kvTYWVKUizbgL05
zoCfwT6Blb0pnc+KOn3tpIOxCnKMIsNniw7/VtjnBO0AE/O/yRDCV4auzEhUg9mrJIaVOgT016Et
sYrCvhAT8owiYwMvlAh1iFc7M0sm0q+ggtoZsRBWZiIoaqmZK2s+xAKVpV7hK9O2bZvv/Mm8RYq5
V4aqIWktOIMuECPsiI0KkErOpZeM8geOMDbWwnIX9Qlvcjd80QoXSc+IuyCN9Gc7NQXxgDxHWyZo
nbswOdjlGILZ4+Vw5+FWD0pdlBtuXPOo9Wn/SCiZ9TIuli0QuxXaoJPdxvkzAozsqJv0qQNapWcr
n+gAiTeieHb+hHLyf08sDTGDMBthH1jTRG1SO50uATE65KOo8k8JV0erp/Rz7i3eUqjcaTz99651
6wdh9zepWdax1oaHCZPdgd3cgrQLqDSIdN3QN7Pi6JZJ5BKjKUViA9HNv0ads64htVdEnuoaWyzi
zbA/O/VoreeRoPfZlZu+L9wjgwzSG6XdvDrATBtWOls3Gli1hTk65q6UyAnTiIV/zABKr4aDbuLy
yEyqxmqGczUyDmf0oT8dJeL1yP4b5UyxiAtmeHob3O4lqiFGd1bysy0M8TBEn1FDLf6bTQJVNIUu
AZDFFdFyk7UPgLpPUxbmXh46LiLl6YcaW1QrhbGvs55SMttXeoe9jZKoDo9N0oKIms4kfb22veul
XqKZwJ45S8uiIBlPpNeygRax2EP7qEGImZUbFPY/cwMvazrvSSpjTtEz/hQD8wYc8GNEpIChtq7I
WEUyrS3DGbcVjfdZ+iPhgTulB/BoHec9MaavQvVvrHWgFft/irrFGAhunzU2Y12Ka7lI7tOsKDft
VGkeL9M7u/Nk31tMrMhvx6wnKfXH/DPq/NpLq/CL2KV3ut5sL2Ky4Uwbs49x5gPyRw3I+swEtlJj
Jk/G5DJ0Go490gZVMK0uu/4pKoS7dofkS8kaimLciMcSHnU4YEyCRnTRXgmlri5+Fv1oGkc+okgs
GIEs1L8ReUxsVPrBbWcPJ/GAzElS+g6ROuhYavFWGieGqgZ06AjVIKdH4zQTDDZRQUNczPRTlPU6
5ab5v9eWr91vQtjOSG1Qb8XsYpe1Q44qLbIgDhTZrjATdFlpaZwLFrzQRac9FidUlqNZshu3UDy1
JuOWebR+iLnWd9noOB4uc+lBcyZDr85hyYAZIkCJLYw6gY0zN02Fvs72Q45iui9iT/k10Sz+QKh3
TiBf6fqermca2tumO5J8tTV8N/buF6afJd/X7jfVrL+QJoFps6hyNOgZK1hKqRVNBjejlkPK/Wrv
K5QLKR4JYVnT0dHQ2hZauWthpdLszdaWSo5BdWfUXlKfbX3wBnM2D+6gKAYzlpxWHGE66DDktDAB
SllFYJ40We0ik0G2GwrrRGzqKvNzPlvLBTlcyQ57wBIUXBztUGYM6cPyjDuLgGQnuqERTg+N5lTn
ypenPJgYFs6wuPAvYv9u44mDSCJYk/uJs6tR1nkctXo1g+Tpkr2eOfZxgMNz9oPcQWRiHvII+bEh
0QET64JXo/FdbYPWTfPM5dW8v673a72PdTjUB4xyy3/qfhESODtX2Cts5MQsgsiToRreBr7Q+VqG
WFMawQH/03ocOtczg+Z3Ca5kN3XHOA99rwRMTbExbBpN045V/qHwQWAfpORDZM9kOxYngU3h5O7I
np93iaE/Gr6SR6f7sGIkZUwFPiz0v3tVDRejJWjcpoRcD/P46DYM5GgZAnxIS4L7PFwtn/Od28WP
btRpsDMXOxqqR7xhFkSTYW3lWUUYJW/NmBmiKALWdGwyhyokw2ry112bZ+ucKL1xbKP1ZOinwafU
d9Op2oVlPRCzO1iPrhzhrBq+th0TRg04mpoDAvMlYxOrZGfuplHfWknbHkSeDCejCayNMwCWt4qG
oYxfCxqIxT2hBjbeRkBLkna4CBrdn5dP3xc5k80WAfdbGtIoQtsGx1iI4kgSxsoOOpe1b3UJW59p
ryKC+vvactPIbqHQ56MN+e1kLhfZ8svwDoe1bZR0UGQ2n8p8bk5UA6FIPCSzIIMEfIsMPJfU9QTo
jN0TVI9bet1rYPRm9vpT0yKuSBIXBZyj89JTSRkRh3MpOv0RIPZ2chr3oXCJMkAS4UnC3ZA7UvP0
7E5VeS7r3nqpR8i7qA/lKZVQdjpPEVt1FY1esea2QcfOLkZFjXFe4cbq2UczVmUjo8By2jEp3rlO
MFbYnMI3wileKJrbg9Yn5jMofWRYRfUpLEbeJUpxDnsMocLOMW/Esu8QJf4g1G68uIXFyXxMSK41
MXJQw0m0hwDS1mRaEgyiR/EGRQPvFFPVh1iT2s/JfbsbjJVVYUl0RsJCIRQwHSjiB+0hpF//1aqg
P8yoaxiBBeOOkWB8yHGMiCgf3hKC/XZwAB6Y6I8bhLvVk53MT7nfkWCdWdlzv6jPA8qQfWQYwSvk
sZ+tr4/bOq6ikxY3zNNrhtw8cwCRs48wxObAX2p5fG186J+hydHfkhcWsfU+y4jjFqil8G6CgE36
BFcBq3efhrknNnI96zHHUfsKkUv7hWbY3qdCGbvksWUechRJrzas8I6ZDMv1kpix5fCE6JPpDHTl
61JKzvBNViE6OKhv8IAMdXLialu25YduWD6naKQGos6tUzPPt1x2zV4vivewzee9o0fVzh97wSyb
QPY2jIOjmWry0a4RUwc8g3XLe4YEw4fI/JR43HjR03OTy35fR1Cl+RButKGatgQANmshYzARdjiH
FLBM4kqrSB6jxva9IG4QGhNzH/GWWIeBuyf/BiZzVoXTwcyZ3bt2LA+zGIkKhBRnjjgFUV0SqThV
G7RumEynreG8MzczHqVhZucpAFZILvqKbJv4ZPvCvChS3x3Zf3CvW5yjUKU744+Nml/qZelJag8+
2GHHUOWiuUlxiliefl9Uk/JPZTh+KRzna7xypCyHxqYyIWaaJDAQiFuwH7bCHU62Ve8PDymhX7s+
GywYvMuFCu1TZLC4jFD47mT8c2K3fjTRIq0CuIQUwb99lhRrkeFvL41DG1v6iTYKYE06tOmBt/op
17F7s4Igc8FBydZim6TADG1CS4sI+b0Reow8Q69R8oOTP+8SvxSs/jguGzbnUzTunKxpB6yt0dtf
3+duI2RASw6Ksa6pGjwnJDfkfs36v2th4D+Gzjzs3Sz5xYLQ2sWOidtquWjFH21InVMdMscoxKTh
5gS21E8bPQjNc0orwtsaBEBKpg+L3ZogELPdKXk1nVT36q4bz6YeEg+7XBsbwnUj3o1rMbDJR73G
3lWnqibZusA4KJBzY7Fmep7p/hbaFtYJwhQRUY1/ipmCrAwTrAul43xf9MZoHLVUP0T5ZKMCAbRm
xYiB+n5QG30BM7E93Wet3lyg/fGOjGS+A2b8n1+3ljvK+irgzJ9eCnoez0YM4DOToXOp1IEdLDuz
UJ3/uaj9viC79JgTzXJpkTtFmSS3zuweW6BxJBupbFGQ+ed/LlqSU8/WCBSGRLfCMX5OovXiaHLP
IyTWfWpP7zD80MPmcEs6d+aY26KpTqDJnRIrhZExo8qapw/8RUDUG41X1Lgw5vQP6eirc7jcVYBV
lwRIder73vcizDBNECWEQT2V/hxcEg6PqPegu49svNTyF7I5jS73m/4hsRiYhOH400mtjrhJp9hH
DOeR8bDgc/V0m45Vdsa12zB0GsM3+rpyAzlNv2Fi1XZpi3BZWG13Ij+xOEAeMh/0rC22fZI6z35G
BrVgmKjJdPo1t/Mb+QDxb2bVnsVOqwoxnGFXtY4F6afvTCvBURVG9LpwPzcV2b5bpyKMzAgjsU+g
k3kWY8zB70N4Kb67jzNKjdCyjA0T9/pcIiNbYafmmIIMEBn6nywukJy662LWu8+4gnDYx/Ij1/hI
V1oprmPV/HRrHR1XFcWPOsFmywfgNfKLHefybBvPZAk2A+c0e5Gb9TYQTmNMrqpVjMzs8oDiKvNM
9VRK+TvqAKYjUIkb7ZfqkodK0+yvueQQEvfig7hZDH32OL1kI3rkYIQaO7v8a6pCMUtMxDFpAmSd
dTNtkAbAcqA+fNGqlDymNOs+4Tyu2mmxPoRFc6mC/jegFsnGpURLImjJm0Jl11LvUHXi0+jtDBkw
+cVraSBd1kiHL1AlvfFwCScpOisZSestMZnc97yOW9nr9ptAZ8jWPleH+3eRYzDS9u3gcv9dQqFP
/VSETyTF6a9ZfLv/EJCV6Gaa80u13L/up/iFhIXlY7lDPQsmVF9mu/3+Wc2YN3YtxeF+h46Z0Wh0
unm+/+5sGV6BAuExinmjGeP+/tWJhfyN7dTT/R4c0BQ4mmKNCCKev6yktS9gMX4//2gWFgcDls73
7yKEZYbDdPx8fzg5lxdr8GvswXX7xkbq/kPxYJk3W+m3/zwHWmGKG/n9zaAPg0PdatH384+hLG0C
xsCH+1839wo1D2K68/2eBhleHbcIMbDySnw/P7eKHuNCPdxvFe2cnZHF08ItP2GNIjvEg84qd/lb
bFmRjjpM2v5+kzpErkjPUd79sWxp3yppGN8vOmiOVA3NW6iC9lHGGZou7gHUQX+eenQ695ujg8n6
/pLcb7IcL7bu3Fjfr6thsYyPVI9tcPldv2ZbVhbN9/1rOW6dKngDf2k+6vxf7j9jjJN1nkzMwPfn
n2WxfkhzpNRd0SGAkI15BiRob0oENzRpyWdUI1JkH109iZhXaR67t/stU8hzqTS6cEWGJxPVq92Q
T1q0jGFUmhuvThXcItN2r8INzFcIL8cg/EzaSF7v3zad8DGra+v7lhOIx4ip59UMhfHKJvrJhMr8
/b2GP2uYVfd9S/bNM1SW5vsns1k+G5xzvr9XDeMLRons+1Y8pa96n8XfT0ADQWWLMfj+nlM2b9Ew
uQ9Ohi4qM4tyFwbh3u3N8YoZIdhUfllh4OSmxTQexEu7J/zmr5a0zS1O3Ee0+KfULNGazO5hbg3t
QdcIhcWwIw61HbRXtq4tfcdiLRMKlZKe2dsxqKtrh+PfcwLtKKyFo8JhaF1XdXMlp07BgdGOhv7G
KEC/Rn6Xblh4+RtnYXfEzoPM2ZQTyh6RQ4YpGlTaucjcVy1gLa9E4iIDrZCMl3YM+9SdnyziObaK
5pjDtDpiNhqv7OOto5nLN3vqrIeUhPADyMX3+637RbxEStgVauFUmKNnFSOVhUuvZLGqD8pCnLTA
PuG6EOS7SfFgxn10yfJrNiDyMDG50vpuXaBWNAQuzp2BPz4ykKGUpWSK6djLkiZSa/1utY9s60FH
/jnok3F2ixSPeuDk+57l64yDl1UEZ93QbRkFMsBZ1Z0V7YM4sR7mcHJgflaQmJab9WybD5a6sjUa
LjBq6X6LwFzlGJQocLBTAGBzHozEch7qRN+7aDO9wa/cgxY6v83lqThRZz/cr90vbF6iJS/g2FLF
Mj8rIDH1OLiIgNrcX6fa6f1TSOEolr/h/qWgZefbiLrdyYhnl9TIsRrispjlzAHi7shaC+WmOKix
sK8KC1NBMeFocQ0nJAoXbFIP7x/DshjWfd0M10Rm/q4RMTr24Klh2nNRy7O8vxfu1xLFaI10xJlU
bL5B9OwHeyvjMOqRfGAffi4G0R1milrXCpDpYjK/Eu6Er7WbT7GdFMehLdiDxrjSXMgfroWZHREu
hZvhP4wj4Y2ZnPdtaqg1MVY21QyAg7Gs1Xmi0tcftYQ0GFPKX1pfQWya0VWFc40c9H6xmC8oLJKd
wDdFNdPt2b9CQuvLDEmq+uu4kCi6jmY3DjFmpS56byLkzlmbwJQNtUOJX2JqF+S2XpCq3o/2hd6W
VvqcU8HuW9JCoIbBnqHqo59RLiS4FFIRHJug1lY0Y89pW/3pM+shnOJ052Zv0CdWWedAe+ncvR8I
SNLBiakIBPWi8uT8iGUjYrNsPQTMW9jIjQ9zxjIFyZPiIO9nJ6Fn+UmEauIU8n+3YXblp39uBlYH
9LqYc5d893gc//2jxvL731+831UDaxA95HJXaMMwwPWtgQT4+yf+637vv3C/A865lFX/9e1/P+z3
dStPua9/fuzfj2DwDqm9fz/aP3d/v6Yjz6m9f/8V94e+f+9+8f0c//v5/PuRxf11+uc37n/m90Pe
v/ivP/77cf7f6/B9b//9w9/3KMCJTL2OGEgDeQUF4gi+LNhDYXgkYSn0/nUxurdIFMua+i/Jdpex
Ehj05+yTUXR3qvUuwVqF2a2sdI9qyKd5VW/QEeVpMq6OI0uvJFDF68o9fQ1mpQyRlSyyXTsHpUcc
D6j30Sw8QgS+GG325JcuLWaqfUVLI9Zk5H5rufHDl8ROymSwPBdboN53lGmTmZ4QXLFr+D2EnCXK
JotgYxhn+lpiVitskUPQ4Ulcdu7opz2oRYhQU/esUhl4c5KEnkte7ZoRLiJYQbZe4RKsq2xi4e4X
uUngaUlI+TpFBeHFg8mqhxpo4yztpsiJrnZyXCGlit6SsYE4gRL/ImqkI2hOdgaRI6SQWuk2ntjM
z/F+mroYGyDPmkHAqSpZFedTjU5RI07YqTxflj9wGSMvHpPxqCmNYY/+ntqaPA0c169zPB7w1za7
xE52swUrvOEkFcU9MnmzfWmi+GiMBfqsbMKKHKFVTNufjWWK41RekACYBwyM26StnrFYkslneDYq
0BUjvvQtTK41o9K1NasPNUfMKGsRs+HBlRvSzF3cCPVUvDxbNSXaNjSst9xGq5B3Ym8YxpMlVb5M
4F6rLM/2tsbSl0jTtWxUuU2Ehqu9kmcVgBT0qTtGO9xXjKvOneG8YR5rTkbnfras16gOlp1OwvK7
ijdlDTHB0ky1LswLtPWadHSkaVV/ZhevYqYkQz4zCeMdaUeRuTWMDo4X7DQMIuk1BjC1nRTKfKZg
+NnYarDxIzRGRejz++7Fmotk5zIoX4gil7pDc+baH2Loh53EWapogE4tJ/BqOU+mBm63sWwvHvGt
4a3pkVJI3S2OEfKXoXIfB0dPnhuJvHvAPuPTGQGlH01cfeYxxYTou81WBLY4NM3EGa8Zcky1f6fa
IsIxZkZs9vORqtQkLxn69TwzVvO1PajJ5yDIJVHPbvCKixsjq7YGvaN76HIYYAftL2v50pCVOyzl
D1a2oTgqorl/A6jpoo2tnL1gPkq+aY20su8vuj94eVoHNwO7pBzCbm9QOSmV3BDYjPu84DcsjUau
HnlxQ/spXcBDOFBJnI1ZciG3P0Qi2P3zCfczh/noTE4mh8qThhE3sK7MsrsXWdBYs1NaIqvng1ku
JMbEPlo5lM20Q5/uTPxjS8a2vtNxaDZAWc9xpDi1azofNQSi6ZgfZ4g5Rxwb+MxHPvkJUaH4F1ka
sjEw46zgk6bGVZO7hyRgLaKRxLtXY/SXOGnaeX9epvv49ybytzaJHnmaY52dUN/CpU4usRtEpyZt
nssOp4vDK4aoXqDCBFWwSL7XOO/XUuvY/NTJz7wmHzx22W2rFsa2CTC1taynyFENOTnJLaykvWra
oAHfxkQRnaE9Jcbe6TZ9xyQv9kmCIyJtp1CrD7J2sALb6Omt9qiHdnRNlqk1zmRfOa8C9jiKdrNj
QOec2QfhBmxxlA81SZdlkV/ww6PjTPWXui5mLy87DGFEaa5TM9yZfcobsxB/+zr+Hbf6D9BbaVqo
dQwzZK1DoxM47/et9ugP7q1u0PIuXrgeo/qKguO9zXmkGuQQaW/jXi2zA5sXawb3fah1GsXQYa6e
nJMwhSUrihfEg8iAjeDdDXyKNGciv8iCSlbpT6ACKkZh1iUKSl5TJ8ZWhzNsnzrFFxac+qGJ5voh
l02yr/OSQ2lrEB60PFLLfJy39yIuix1QMY7HhNwG0TRAYND9axhXPxMTnby0HQ4qZX1oMwvsobTB
lTBO3PbKeXOb6JksXz4tJHLiuraechm2cK4MppAjYsS4wbyBUHLKQJMEuWufAZkZHQ5+DivmWoW1
jrWvIqUGTH5tSVhV5fxulJ9zgdW4LQ/2VLTrPBl3fYPzDlO2vJAxm6+qqZXrJiIlBUPBNubDgOwM
48goCfwcO4fYQamdE4CS6BMkhELdaLe1Xt9q5g0H1gJbqJNrVpty77aj4Zk2e6KB6GeVHoyyQFqe
ScMjx8NlshyETHS1TWD7r24KRmXq5nMYkoyTlprXgsZd+YlGK5xG7T6y84tj3XpHjpxoLW+Ei6xM
BAqshvsxrC7qyHw6f5qdGUdX2G9VAfqPuRXbP2tm72Sjn/CN4+gQRhTD5qF5Hz9Fh1LY9aXG6/aD
1PV6EwURZXrEaFoaabvpY46CyAOHxzpu1mT4bdw5FlcAv3sjzPobrIUMLQL5sapxj0kdTMfZ4axT
m7297RIZowY59A7VuF8jztAgQPNPHZ4LpxsOCSO7lfKlc2xM8yJ7HPbJ0HSooMQZqGt8cDjMWZVu
HIaZ0awsQDIV9SENilswluWRiOgrZBa2+kJsBscJtyTO/HTqbgRLKf64yYB2ZCRErAA/l4RNcyiV
OENc2RYBqo9mtJpVENIlWiVztlESmGfhNHGzd0SLxZp4V3PdZR94kjl/dQ3fQQ4XJHQ1UcNOL3rq
g/xFJWOxV735MhJogvvR3lQSkHBZEUQVN7/zdig8pvwhpQCRdFVcfwWSYot46WNGSPtWWMhxokKW
t4l272jPxDrOjc6iVDNTpKIZUrVSJUsUNm8sOAH53zZcaJ/WODIlGn93UiLbqpjCxlYbU7zJACZq
AcRu7NBop/wD8q50tnEkjkYCUUMk+huWhd8g8oJ9GvIp6oZTbfrxXuZFDXC8w6uVoqOsNWftRs4r
Cu/UC2am58Ec1uva7fiwd4zEWsNB42xnHSLCR1Qxi01kxkQfYx+ME2PH0KcCdUKfA34I7qllb9o4
jHapai+xuehj/4e589ptnUvT9K0U6nhYYA4DVANDKlvJsmxZPiEs25tizvHq51na/xSqfkw3us56
29uWRYpcJFf8vjdIpe4iw7jRLESsAmkK57Kxg+3qD6M0t/rMgdWNBLkWmCLXF5zAh77LchY8N13+
KefQI2LttYQkQFBVQtEKoI/tY33ShgAGdeAFXtkLLX4zL5YFmY4BEb5z0UavDTlmz0iKGGQ8bE7I
sy+KUYeETZHrSQ3MWlLuQNkl2SIRs44I340MAbgCLu4yZsYShxNIjTHCnqcwVgB6iI53kEWjXLMW
+tR9Br1WLwaU+mBRO+kcj23PiMKlPxbPYYnmh6WXx8bUsqcxG4D6EgvEPCpfD4QMuxRV9EmaVo1e
0Amm32M1Sis1NZcTSgzIbNoBkt1wYKI4IjeYrgj3EeHyi7neyu3GLIJiiR7MMykzTK6n5DqJOa+p
vYEhOk3qAEy8s1COreghGsfcm3H90VlKDnIWYplJVnCEPDChF/4ybJtxGOehYp9lJa+WWKUbKKLX
a2j7ysqAVoSGOxMJqI8/Tl6XULKrfTxq7UsX2jOE5xcx3NVrjQ66gjqrOnawH3oInrkAW45OrCyK
qk62xtk2SqiJZqy6EJdxSdb3WdD2y0HPpZlOwDxMTG0WSnEGKg4YrwCq6h1EIamRXtXeAfAOqgSv
RWas9OFGrSKwF6aYnBXSAmk94gbpl99N4OhM+5yU2Xcz6T+RwC1Zxl0ifc2IEKb3ed6Q141TFXe6
HmYtqK5Zr7TBTLJBCROu2ffFAPwXbeFEzez10MvSjKbe1AwXJD5VjRQ6GmwDnKy53Vbxkzw2T5o8
HPK6IE2YiDmBFK6M0tj40fgi1tALOerL2VjD10uxLvVVQ2GGXeRelh1AgAkZ5jaeIT+6vQOVGfUe
niRyS8x/pngupfk4lzVUIkeftoKGZTmTZPA6yA+T2VVqkRvMBK9uXIIaSOfF4GfLOCOqlyHMrioy
UKv3Xs+t+T1JXxSHpIrMpGibq7mnIXw63BlALEgVXpnZ/U7Tu2MpIP33Cq6v3urrtphWCpIi2OTc
7afe7F8GdKlc4o3mUyGTiUb+8iVsyOaqoKpluztJabAok8Sfg8gehFQ+qoBmumHevuuaFrTsvYW7
1pW1Zxp4ZXQ+LKzWmatZVr7SKyPkiriJroPrkM3p6GfVDj1RbQaQaedETACqQvDpdQjAYQWA3Mq+
yoYgEgR8+J59eWAoqivt0wyi0G3wsmd1B+mmsaYFiLJrE8uCQfDjA5dcFUGA8HdUuJQdNGrPENi2
+tbv75cuNqQddhFkFVNHnnX4bqA39TZlKj1bZ5JD13xrn+vWR4Fv0dzw0T8ntSfUlSZ1Z/mIfnSv
pTOAaepQGGjNHmdj82coWWqMftZ5RFeh7wq1NydOC6x2lPvCGdItXuxHPHTVdTExfptipVRCMKjq
wAc528ueLEMsnkzt1isWRuiTj6AHTnS04MYN9YYa2oA9s/Dd1QvlExKqg+CYA2a6dp76BuYMKtTJ
KUP4IynkaBPG0QB5ye6eMQEBD+T3LwBVqIOMPCwS/VMTLYc+IrPZQp1KuXJCDTIaR+qCEFaF6A1v
5UF7BGAHtax66awhX5O1NOdQgLQPk/GiTm3jSFj7ZPttutdr/1DCwAykMTxnwARc3br7ax8xOVDG
Ksqa0BTsN+Jd8rwziYuAs5i2zJQukYy2Q6gNrzHemAsdxp4W2dnaBAzxVODWblsj0Q4VAK6PI6Sa
pQcQfc3mPqTPXUVMQ7G6YpNp6Hga9kntOnRN/Ljd9sRT3NDStDmKW9YGiku6Ihu5kny9Q5QiY3Gf
Wf12VqL2+KSBTTOQPwog7eQ+ZK1Ak/ZNJSWwg9t51wXjSp3sRaMMK80aynWvoe2DFJuBnUL0PvjD
wPKlI+uhNyyP1Y0SaegeMCO7h5s49AlBhNUusexygcoHCbUYajTQii4vkNoJwQFHLH6HGMCg6vsA
j5gMluRurWpB6l5E8gfgnFYGfdhCrYfjTUx8aG8I9kVICTDRwYWyz3o6RFW5r2TlVU8jfzEgfufW
T5I9fUiyUuADYL3GXX4bBNKs8oFm2uhR9si0eabdnHJruhgZDE+DgsIm2uep/BOjFCehxDaTwgDC
+Ij0kzyVBwKZ8Lt67QzOCQk1EVGckpgkZYheMSHzmX5nzGCi58/RSkSEB91WFnX6jsbhzPJRR/YB
qQU/irFd1ZDXBLvr0OO7APYQpcpgXZQlY2Ezy5CSWcRx0Xu+WjfrcgQ+DcqKiEetgv4A9fak3qcF
TaLZKWgre2pM0CjLmKNMKAaqE8q/ZOwDZyrnYdXsJGTpZ5IR/pRNXMyRvsohekCAyQoVfaUAdWr0
7Ra5ZHymdrnKjQGXcrXSCb50zjL1QXoqA9rNtW++RylzRvA4sxFnJZgOkfZUd4AaiJfO5ZIe12qu
sIOPuGc056YUsip4YDLzCRlSeuWU2dlyjNM91nr1Fhr85Ka1hnqsbR6mVkV0GbBUjLHT3QIbGwcf
g4EoM9DUDALbDLSH4jJb3Dcy1PkkFznzFL8LpZPIYfZQ0/oeaks9EIdM/B+wGfmKRvGchv4rirva
3J+mc14Y+ITe0VTXNICDskDVW2WOAnWugZY345nWJk9gz2svkJTPSq3W0+QMGG3gLeGryB/gW/fE
iK4jjYXBLqt+VH9ogr2SLpE7DKvoGUpJuPAAGY0zu639Z4DqtMwWX8MpLWdZB+XFv4MvucfpBrU5
+YlBeBX6gT+3pnwdtWY6Gyv/WdK0z7JF4GAC6A0PAZ3Q+w9LF/9JRkXJizZxNCkAkNt1W7XSQgUo
HUhGt0D4tAYqPx36wQczX1VCT0HSZo1loSZbyx8BuO3FFNVXPBmrALhRNmkTUP0+WQPFVmZMYRE8
AECx7IL8lRkQaPyx/mAALI6NSqtHqWNn4FuzqElhraQAfXLNIMpYMabqDLzHGtCuW6GjOKubKPca
c+ugAD1vOxwJQj1nUm+Zb1iP77TIjPYFT102B+VJhmqCLnazRDXCJDPTkxFAebFBANW7m4i7VRbE
x4zczsxq9U0zIX9lObEPLFhIXvjq4m6CHOjuUkJvrR1hW0uLO06I4BJdTAr0hS9EsnQVRb56ZKUx
yj7KXkOoHiGZkBIFI6QLObFVLTxHTDUCsOTr/qwzCLrEqq7OfWBA6JSBfu9yE0iAbSFUXx18nbVP
3gYo46Uo4egoWvUWtLK8KF/jkDSTYhTjJpVhOoALnjsRc+10RJIt6lRwFRa4cAKnQNrfAmaMb8yx
Vp093BBhYUps6quoE/nctrSfyE1NFyvFdSBO+zPoaONYaShO2t10IVmF00wCouKxV1Hg9K76RbjB
EWa8yApwU1QxT4UiJS+JgrW6+NCgAndzSGl7j73qy5TgBdKXZsn4O/VvuQUT3aGv26jizw6Akdsi
aribpGB40yRj2+has01JzTNLjd4GEtJOEF+CCaM4VZa/ZcJ4l8IC73NP6EceG0k9RvPG1+LVY6uZ
guery6bdNeCZX7URd1qH8a2XCBW2nfPqhz2pT1t6QZbFeWUwx4d7jb5NfhoDsydFRtWe8ISKzek1
bTp77cPFZIGKO04A3XJe1ejJwsJA2gcVL8R+YUPogCSBIMg3p7foVKIItbHGOoTx9Dr6lfoWKYAm
66jMCH4xz2DyFHt2EKO3lTBuaR39Uih32AelRbOoDUTM7axll4Kml9joQY5qXHzpPkR9RrAPwn0K
8qX9RiJD8ibL0AKkykWY/DNMAG8abY+YPKHs6H7XTqksfTLCO+69RG5Jas19bRr0DUR7mSyV6rJg
/FoY1rbtanlGuPIpMMtqPuS6fNEcljx5ZtElVIhDPuZAXczcA3l2vFribmE3dfGCKvMGyyt5babQ
ULXRua8yG+myOi6lyxDtc6V9A4MpHWt0DU9TzXjuOz8y80vyzMwIqRYlbG5IvAZrjstofDAty+dZ
1lurwI6TRRfmzpJAJHizGthvy+pzGlhaMfkOGaeMASifVXTLICSTnml3nAdl8EoiDFxIdIyNs3cE
c9X0j7JTkncIfVIHaBLeS4R2uzvhWbX3DxmkpXfNv6NF4RBoNDXUpppGhd/YWkxckEOtakTA8qK/
u1WkDpvKFNK/SoyqbQ4dbQjHZdffgeN2nbPQmQtc/KxdKmofrPQR3a17H8PQkKNhLgHiuNS28h4S
Z49guqz6UTfPNRi8RYXk2zyWqmEGjw0wmAEy1slSVwXav4T2NJ5bA21x35xsfF/uEIszK8S8a3DW
NNMCT+sj+fV2W4YmeO8Z4OnPRO/8A3q3pBroGNc4GL2h34DVB+t5NK3M6bm1u0+8ZcdNVlZPAD7l
LcgnmRAZq8Sqm/RliiAkzAUgV0A8u1UJ/SDSg3RX056pwughKd1KC405voTR1xQrhpt1INK0hGin
NAB6kqWxX5gERV7DJv1lFor1XVRMEZ3M+VBtlN0tm5afmejSxAUCK/3dRsqnm649aDEpkZQbkIWF
XTHaNr1AHN11+6yGhzHUZj08z7dal5pjJOt0vg0avXh7IQqQhoesjF4DHN1eq2loDhXok8EYf5iA
BDscqZpz4lVT+yRlUrkbnYaQhVY8GemgbNHTKLNCOTiouEEUK4+PH12M6wUE2QCgRX4xUzl76lWi
OX0BBSlSc2x6BH8JpeLZoGv6DhI+al2Nny1008LkLk5tlMEdtKVMGdXo4ahqTKkVu2NKFvq7vGlu
GbrJQ/EOmecDSBGa90aSrYd6oyCy7tUM97MgQV/ynltrI1yOLbG6uwhLD752rIyWNF9kXLqAUOpQ
aQe5alkKNX27aEEN9S2JdKNmGRQTYWAuGx7JCSbYxOnn7p6IBm/3m87BYlIu5oFR2+jUzgsmNF5W
5Oty6HdEQkEIjRg5jUApVLriDqoDcy7CIQXBrIY+YtDHdOvcWQGW1MoVgHautZtsRP5RefOn3iBa
g0SW46jfRcRUwLBRV4l99QDpp0WaqkeAsW/ljZh4KnfHIPaSDTtp6DDny587RNCxoTCGtaYs6pUM
lGNp9ojuFilrCYfQJI5Z2lwHzm32r33XJ8sEOQQC5ABP7ORZz0ymc0xODKehURGfSR0ASalSz+LY
+mWQZdjpCnfU0kF/QOmiu58AFpH2ZCEPHti2ZGDflbFTyVJ7MHGBmJeV17FMbFImNLIc34IyWOXV
VB9L+IJ3nwFwiOAhR0jGaawu7Ofczutvy8ZuBBUcf+bUY7YOws5lQPHJ76Yi2QMl2Ac0M3dG5xZW
HSlrmUFNSjt9D2zqrY/IxO2RNLNfyV5rU36FEKg9T4XxORB5t8esQA2oIXUAPGahmQ3rmwlZXafw
GIfCndV26s7sNvcCCkgXWgHQyB/CFWhRFwCN+9xYA5vwdKOnUuQvcmmiyGpYDrJqWnJUhnYu1ShB
o4YVYDOVsx43neUUYmTgo3266ZMiXRM7zrbpkCrL2OjSveHTxJMxpT1ZwYKMI9M0k2ej+6artVLn
VSkrJNkpWBPV+CqYlvVk6hMUnQZMip/p1R4MKxByq0SOB6i7BWzGTRu/2emxtE5jNfAsYn2uk7bF
fOjGb0L0qFJ3OGGBXP81Cb8mtOv8eZkJRHkEnxE11YWJu5RbArxj9RddmMejvwwz001jlGBY5DJQ
xWTzi3FWKUSEWTvsaOjqUvKRf6jVeuUIC5MSWVNhDbOIbGSanElFcptBZzK6Odm7NyV3UoQbCHRF
hXGfMXsJVyEznXRKkFbOpW/UY4sCQmMtk0IFeHsoGyVn7jG0BDH7ce4ja0OQrMwPlS4Q2UC0EUdA
lcbGxMFLIixk71Hn5sTFNykx7oQqzjKsQyynltWDTjyT1LYBDqrGHA9xpLgxF/KIODWC1gdocGSS
GD0Q/Z5jKdKQCGnRFLGKXyyZ4dEaKSxAmUUDmKFjk1a4M08miBoMjzTUQvD0CVGlnaObMq+a+GQ7
RY9HwUKTkVCMUZ8j74C1UpkilKjFKK3Ew+Eu8hawzdUVlJIrcqUdzxwRZj2F3gF2XvrtE/s1/G88
WI+//Wr/krXpMUfKp/77XxXhBvz77fX33/9qabblaIqiACBVDFlXtD+Z7tZ3cdP8jNV+ifPWYBE6
bfQtmi3JjIWVvUCvZfTazl7pPdxe1tgL+lERmoPzX9nd9p8sW/9/xdGFmfOfygNoT1cV1dANRTX/
ZM9dmGrspErGgII0KSIl4gGD4Z6h/rGjTp18RzWOhRzHDDsHEoosS6OCHkGII7do3Jut9IZMfrTx
B+lNDjd6mTNMZMqhQZvXBTtGgEMyVn413BKfGAE5tFkd1c+WH+1QtUzoJiG9dj4Wbo5Uf1SEgcvm
F5Xjs8lReU2M9NVq+0M6sLpQ2uyQ2bT4NEInzpdPftUPi0jCL9Vvr4D5WyTjpGyTyfo5MTL5KQmq
i9ZoI1Kb9ZOuEUFWygMh7ZLaQuDZQuXAM9IAAVeAvbvYeJEU1qQhkbdZFRhXOX3rglqB+sCsS8vG
o5NFhBYrQ5srKhEhtdBPJvm6PgFd4PQpym9p9l5K7QagGwYLsDrm0FROY57NLWY7ZTTKzF4IWiTJ
MZ0mHdLeRBhCKKbXiK1YmOAgSmPs4ywj5DugIRhDGSU9I68Qe/XyPnzT/Cmfh7DfQJzkJvOvem5H
LU2zYBZjmOnKEGyOQLp/+EAI8Xisv1DEOiSWNaAvVMmLTuvnvpGgPFMyvJqj9gymfq0HNYuQFBRP
YTgzLXWO6mheOgCYi0QL1nctNkjjKPGCNcVLFutrXW6QCvbjD4vkEbqqaNcJsi5kHAJoBorapln+
IqLUwdjJZk1m7I18ICWk99tqSDCExZ8iTo14PYiREUV5l7RO4P3X1VuX/1y7baCcim46hiKrMmsr
tn99nsIsEG3zf4FR9JXMvtP32tA+Sf9Rimo8IQe2HPy6WLexYa1LOuEE8uGywnUT0Zd2UVl3r0ir
K/zdUyc7T5IE21ouur0lB9sWZBQ5RaXxrN5HgAbtG2ZQqauT0/UUIq4wIVEI1ANA2SSnoecRUhun
JNzH5yFQlFnRGeasFcxvU9IhntoWswaUUpmSReCD/FsJYWbxuBN/2ET/0dLxjaYj+ofV9J/+/A9s
p/l+WEv/Y59//cR//PcsrJc/+f4z/an/fChRmn8c+X+GibVi6SZd8H9uY/3UZp/1Paz+gjPbZ/b9
zwbYf3z2t5s1lehvBrK5jkmESNdRhvjrH27WKBL/TXMciAiGo1qWpv+Tm7X+N0MhWG1ZbAeMb5p/
/Uudt83973/Vtb+ZHESxFU0zdFxt1H/HzdpwRE3+p37cUR1NuGVrukw4mGTSn2zSYY2YqqRE1avR
RSetWsuO8d6QOFveYTG64L6+TCO6Sc5QYysNnVoPMRaJqeeTnFVuQV5qKd+fWfHrpBecl/rOhAg7
IEL8LR0q5FQFbbGVamBlqtv4KmBLTeJufGnKbFoEUfdpJM4HpyE/47gS/BoP92j6r6nELgRSQXAv
t2qdrnWd6adZTm86JoVzhoWKVGa5bh3Za6umXUlgdFwQ3F+poIoQy3glTgccoq7zmdIAeqmxTrHV
SoQ4XS0YA8SoW/SAECdGisQDhO5Q5g9kO+hkav15tKPC65X4U/wvTNZLWRxBEgXXI0LgKQgbLzUx
17wH+7Rj39QsCDBA5oFGc5/ZySVTtHqZogaxkOt02/lgUiC3ATMnc8yBEByPylMY5efM+b4rWQiO
FjW1ukTsrrgoDhOc2EFh68sJso+yhiHQ2tUTUHHIMxylsKZkZdnJDc+rZ3u6BsgiDx35p7u/Safw
FgphJDTot44vvxGdRyymThd2Pl3RMrwR0KVXL19aJ4H+h36NURHIb+9kOIcJ3i6LOGtCwQEr5l2X
C39wX//GmhcmIQp1ZMzjlLWA/qylqPvXyIS4ZtrMfTv+pcKDbIFWeXJDoj7SIStl+beUoukaGvGN
dSVWIYBC6nv+EljdbihqIrQhIkE288ZUl56yKhdGNtHNTwPUo/pPTnYLU3wI0edbJWjHWZV1sjqT
BFxsrbL6WcljwIp6oS/lhoVxb8B/oY/1lD7s1pWGHG6gLO5hpzDbx+8MTSkip0n0K7nLb0U0v9vV
8QGbw2zr2OkdEgn5LWCWTjBjvKhQs2apQ+0rOxLIDJX64s7KrcN5tY2Z3I/mcCzKD/RQQcwl2ceg
2h+xet+lDYQFGXxKlXpK9R7BaXtsr4He2HWw7scK6ZIAjUncwtVMGLk26nfQnca3VmJs0DrpSwmV
nFhRdeoShQrV7ORmIphb48Rb3L9BXz+BJI+M/g36bIJyq3lus/BbYkQg9J18SCp8P4g1glcZSYtR
rfe9JMnzWg5mqDQDUEA00DCTaZFJOrRxuJXOqJleUYLQIRPSVRJh9QzaUa0BB2LUUsLadFHP+Jap
dnqJbEkKt7wk3QKE68jSAjpakG9NaYR4dSqqzkFJL/rl69ImHqmRhsRkyTw4Duq29JjuVI3vqZwf
Y+HjlapXcvbtwkzAwlkoM/aqfhtG35iZeY/qXLDMK56MsiknTdkySEer4k0ZwDSSmWb1NViHXoL2
1cJ5GDTMGB0D1T4rqGdl0QllTwRKK5UnGWgM2LAR6iVBBQQZM82aW6O8lgw94Tq9JrAg2RsCy9UX
H1GcRksTcVbm3toT+pntHIFTsARRPQun9r3AdVoNWxs9F20VGOE6R06nUEwbnQKs6lFqHGysf4O4
0FkgZx+1z4MnFcOa5FVDv4aV1a8IBmEmp8dQH/eTgUkhUTrbRBrL95Ntm9+xtFDTmzalp5ioZoHF
qqN237qesBzTCfwxioDntGW3VAcZ6wMiIiX8Ezg5gN/pOJPwZmUBtkzS5l4VL2ifXiU0SkVyWxmb
Vxbwz00WfyO0dFYs5Rkxl+9JRokUWXcjBWAT2+UxriJWklgPa4BAQEO0i7Hq13qqvuRyWs9y1Ui8
VmtXdd4nQMlQbMEMrQ3hQmcJEF2r8hMvrUh4g6bONzKuX6jrxlO6khQxHTJWzSCh/RBkL/DtC09K
maGqawt7NWNUnpHAvQYaqhhde1DQMnR15K3tMPtlFCZPmSGJq+yWOuIgJAxRGDWk6KZhGqdrGewQ
2omf4iBVR8wxnbQnKgNFCzWaySzkmQT1b2WZzaGcUHApE8yic2RiB31AfcJ/b1NK6uc4WEkAz+/E
fujKZ0HIu2DvWGmXWeRZKNW7EalOczKahYnGxDw20+NQRtvJoVMdDFH/bajqEghA8vBBBljc35FF
VoAMEPwhZx8gt4fmVwK0qU+XV3oEIOlZ9kyeJ/EKow7mqUWXG0bJtspxXYvx6egVG93l2mxmEGyD
+Fb7wTcYXBYSMopHtVYf0N5bZPfy3R+yY0yn16OwNRnmWtOf0SnwCpl1tV9HH4MDyaRM7HUJ4JML
KlAGkvN9q518+Wc0QHQmVFDPl8Jfvq0vHTybLbROFKudZcV00YZoPS/wfz9McPss5g1aXHVYc6GN
UrZgPbJTQme0jFHPde+nFreYmRpQeDECqTJWcbI0ESyHZW+Nzgw/xZ1gu7vqYKF0j0hKbvMIMh+V
e1D/iJRMrlzfv7uw38HXPt4RgIix7Zg1JgNkxxMgtFBE9P4sc2p6X730bVdNhbsPuQdpXjt3lEei
JltidmqAMb9mZvPGyMCqTa3eYzu4yTGe1GdbFg6VPko+sh/MVKwD5koKGK3ghsdCIVxjpNL4GGBB
UmU6kvcp7gFuAga/Sq0rEvOAexHgIB/hvOUhsPvIzuVZMRooZRT+hdXnQEAyTZe2XBGZ0oEkhQ0r
v/bVQKvEi6Fs4RdK8WM6c3A6hPy0fMC5it4qqfCzTCxjpiiStpbDcwF80+1C1sd4BYAU0syqno1q
Uoi+GMtblfYWTAsz8CKwDh4iJUZJNjcYrS/wSNhUGEY2RwB7K9mjTNYGcUGlN38Zerv791cX/72l
w3+61//EtYOM7irp3f9q+fB/bu1fdm39+S/rhn987vfSwTD+Jhum6Vi2TozFdmwWCP1P3fz9r2IL
wCzVNizZYBedWTvYT7E+UI2/2Y5DdFclByKrhub8Y+kgNhmGbtqW8e+sGTTa2b8uGjSL86qyWH8Q
lWKFQsH+eXmcWgb+JwpBQ7oc9+3jfKjdQ+ieB/d8+7h9YB/jHm4HfvB+7X7Qpbg3XHjdm+KeQ3dy
b6HYzvuqJ7axZ+l+fMie5b5DpXNTd0c6ll/NjJiA+z56z+/FLHc/cvEa3TPeFHul7rvjvr1RAvFX
7L5/v72BjfMc93Y7HG5nToM6zexceuEcEqv38eGIc3EY2WP6ynHe//is4T4Z7jv+luIdsI9inw/O
LM5BVG0eu9+9+225O7Et5/BnnZJzLPEXZU7dJ9kzRIHE/uKmAF7lT1G2t/45dp809zvm9fcbf7Re
6z59i5+968ye375bF4kJjkSyijshvrifj5vyTiFwBeaA4uvtTRT4De7HEv9PjtN78kf1FXlPvfcm
rh24rfvGpTxxRvaEYeAy7vG796rFYw+xF6MUn2zdN2aPfCSHhQhUBszOtuy36PEikVgXnvkKKIy3
/R9SjQaDq7Ysi+V05bycpecOWlwrQq88OuZuYF8X0+L9vfVQ1oJx6jYg+xmo4h1aHbAbIIkHOXMq
T/tW933qhrfWcuMLbJvdcFB308GnLAE9KXp3bvgWrREpe27uMxJi6b7cZ1fWlXRYLOnAsiDynS1q
QrjB1rI2Ag7SAIx89kUqcKMGa7/fOdMM+m9OyBsyS+mmG23VL2vv43ZwftfIj/M5cH/4f15qORjJ
RY+bJ2r/oopSl//xPbnn3+9Qo9h4O+DqxQ4nUbnO1HUI6Z66hJb8DPHCWxMi5JbcAndwl6eBfX4m
98RP2kY0e9RF91a64tSnn59AbOLHnenA8/RULo3GjZ+NJ6YHzqVbN3zhfPWo7BZVhvqletSH7+9f
z2/P30+i9nGsM1XxTn1EWwslzJhHEc+xokYDKpDcWy5OxkUE7gI4vXvm5e3AX4+LQINebBNXzCZ+
zGEmIVdKol3wU1bJQly8aEFsFzVSVFMax+Cefthwo1kD3/do17e7dzO9G9seLeKx1412frjRzvlL
fPhAYWg94tzi7B/szI28HLkz59q7US4+wLEOpSdOKz7ON78WucdP8an1xI9zMNcuPKv0o/bOt1tJ
e96pHkIqj10GDsxd4YY/mujvs3HUxzWfefq84Oj0QJzwcOPf42/Oxx/nwyJEq0T1GpjFMHGZ8M2M
y0Q5uXG0h9/tkoOMPBc6GnGmg+j7btmCSndJN0oxU3+QQgWGoJzVOeK4cy5fnPBw26WpW1wP3Xqa
sdqem0twTgfjvdqyx+QeHveOJi6Oy4HFtzgJz1l0eKKbEa9QP358iXd+v09xbvQXog48br7FxZ2X
/uwsbuxAoUU9FJWAuye+/qgPlPr3PYFL8ajwFJKOh16So/Tzd85/O/yuvVRWAiV8UFQXcbnQ6Wai
Bv/8nNb21TzC7Cfb3811oNeAO7oVq9mZuG0n9qK2nLqbiT1HAP/NDT8KWibyDqymn+plv0xXiF66
i9tNDBdUWa5FVKRHvRFX+XHj7lE4ft4Wd/rxR994Pv8cr5fT6VEaAGuPqi12ebxaRLPfT/7xubvH
lbKNqsRzvvEe34GobO8fYjda6u9acX7UAXF+Svv7YYuBihAF5RBP4EOMIrsP8VDFF1b0j6/vl2fR
PAlhuTfHPTxKTedAJavd3838dz/CgxWXB5V7IS5QXOnhZ1+4n9ft8Yf+hd7lcYMfpRVd6409HmU9
/Vwy93q9bL9+jv5MHFPh8OJEolrwuRP1naKK66B32e8/99fTWTye2fLniwvsXJ7hT8cT+ZE8BHL4
4ig/3AqepmiaXBif5xrAboiSfZieuFEc+QezNnYT7TN0j/Pr9mt5PIony2GPp+MSS3nvdPpdP8Tt
Fxt56uIi6AZ/Tl+iOxQ7n06Puld7VFBRXQN3ebkef5ZHtv141Jx4J526p27lr9M5+x5/SIKa38WT
qEzM6d3o9tW4VDpOcOQMP1/Hy2VJGX7XxcdFHqls7MnGwV0HLvg1Ts3y2z09qr8o1P/7OtMt8IDu
HhVBvPe7p39UDurBglS7e/7JPS6b+0rFISAqfrP3gdc37ttNfEw0sceNokY9PiwqPrsfnMVNvBCn
pB0dj8sjDUY8nePPVyoa3eT+LLm5P8fjZb/3InfzendfCnezubu/eveZ718vL5+f+ztb2GR4r5vP
T3hnru2in+VdC3d/Vby97fLTm7z9vJ/Nr5N3TMRzpfFx6T/ikXcuz8jy+JG4bNxe+bd/ff1kGeT+
Eud8ed1erpxls79m7uX1ut9m7pxX2+P2QuncwdPd5dfl63JMvdPlk3NSGS/XPdUsm28i91N1Xz8/
X/fX/efr89193VD98CflhezuL5ftleNdrpeEI5q8OF6oQOLty+VrS0DYI0YiSk2puKbM5egkqvja
Xz+vnxvV3X9exSFEwSkoxzlSMNut5leTcm2vxyM14Pj1c+Gwoj7+bIWGkr/YsufluBXvHjMOzDW1
s8vycqEUlOSKPKE7LvY0K47M8beX7eXIdW2v4lZtt2SnXXFirpatv8vUzygeV8obprvdX69zfh0p
AQ1U3LLrlUivy13YX7+WOIN5x+v1dc/uFxTN3Qt3Bp/Q+YXLEFf0euWKuV0Vu3NHr2ykO+D1/pMH
zy9VtHr23VIC8egeOzxKO6f4vCmuwWYDB7PF6R9lpUji9vLe7zvPCw7yKKA4DHeIYIPoxAP36ydx
G27T8usk8Z7oWkRzFO1VvKYZ0caPHJtbcREPhNpJJf05XV5fPmm/1/2mcJfsfPrccHLu9JYqI56t
uJuno+gsuLGXC72AR2mu7LFczj83vvvJzeKNx9WI1+JeiG+u8fEa0Kx79d1rPxOVpHAVT1R9mzsk
Xov/4l0QNC6Rsse7n/+XvDNLbhzJ1vRWegMowzy8YgYHzQwp4gWmkEIAARDzyKfeRm+vV9KfK7Iq
I/NWVlm1WZtds06lGCRFAg6H+3H34/+A9ribeQtvKZ74oCh25l742JCgNM9JWzdA9bB6OM9efaNi
NPwB7aV50j44qTj8z9+f91ocQ/zgy+XVRJWLJyLLm3giAigB9TOm/uAdysFtb8UfH7Kkck+2+1q4
rXd63Xz6LDdVdNyf5abfbp8FZpbhyaHi0aPEX0WnFidWvKDlnItPqmPyLgP6mVGLb5KNAPqr/gKU
cREgvZ36Qh4K8E3LBSD0/7Hek8gM+r2diPIBMKe4AOo8J3gTL7Hy9KxwTtLdmhyvrK7sCCwwwQ36
x+f1PFN9vUtbZGuHXyY+V7fzQjJRtKw30czEH0SV/v156tIN6WRv+DG4b1w7IYf/rRs7gXzFGcUh
yO78nEF6olhvfFY0RJMD/Xzk6H0whaIZVowXI2VG2tFL/Ye7en+HBhgvs+jO9iUmIVfqPeVCaLuo
mn4eYfBramsO5kA0BexgQ9YtohIxwXM/qgjlUF7X1OnZh4dFXOJuFLxpu2+idOx/BM+9SyBUXdml
DhYfXzj3JO4akrOfdYGCm3uixbYeKzncNKgJYoSIU+KI3Fu6FKZeHtciaomQCKyEH1Ejb8+5W3u0
r8pl+Pou3rx5a7y3IHfb6DHzaxqJqAvqEQGMz1O+0iI+axYjW5cKM/mjqHPxb0vJ+Jh4+vX1BDLf
wz0igltCQSrvc7m3eRDRxI0UhRft8meJOVQtLuuzaZbUBfqGfE0U9yv0TPf1dPp5g39rrVyFOIC4
S6IcomgE9FfCI5Ay3qjcV5YulOVV40H8cAzxIH5+Fvi3TvWz5FzRz4+JR8Ys8VFtJ7qWuMK3N4wS
KLGof9zdfNEbRJ9gbJGp2ceai6o8Fjg3QER5lvkV72S+qMAP8bDxAtlDX/qKoTF+VdUOrVCujsp1
saNlpSYyZbSnHeAr+NvN1/EBmkHryk/Oj/4+34/RbvQYbqACc6mkuz1xYnGDUYDiFm6fr8CmuO2u
DMV7eSD+CoL1s2FRDlGg2hMf5fFU/6hP7VF+Pvtn3j37YK4/iyuKjmmNm3I5ZARYT4up/MaiYvVF
d/xOI+k8CGg0FVDVvujIokOQrwzyFH0j0ppvKxDJ+/p2OHbReXeJihCkHt1D4ZuJmNCI6UrtcySF
I555OrC8FW/+XCloGHurnr3Lly/9E1SmJWh9fFQ8pr4iMSOiB8HtIffItTM/J0tBO3qXve/IbRAz
MlEwfsWiQaRy6OKxHOCHTVKA9Q0HEj+oTFNkmQub/dknyUnUEe/0BzZn3QU7r9h5Kk71Ealb3w7Z
x/PxRvysztoTt1fc8p/NV3Y/UOj20aRw8XYx3pd+b2KWLsVk4Gcdz1IPr1MMP7uUXRMsqYBDhXUZ
5Ibfw+k3j3O5r6BpTj52qw0iHlxtFwIZNSh9bO6LnR2P94go0GaAoGH2cmd4qo82gSfzuAavyMPU
bn4jh1bESBIhpRyOrhadPdPvg9krE83DmMGDExgioMRcjP0hohKMeRfnCt/k1er1ASZjyRTy3QDw
aLKFTSJGACXAgp3mpj7TRkIUYH3Me3ycwj3U8mkrlk++2KsiroDylHwiDaooBS2dBuLzjviWaGXR
FufBmcZZR2feX+It5v3wHLZRHlQBMaFiYlkTNXAP4pYjERQCKYle5lCKycIg5hLou/5Q35kevgZh
F/HrlUHSeJ1YZfFfwi/PkoTHW9a/objrR5Zs315eZp87LFam3OrP1BgPm8havFSJHr1sO/1eymnz
5Mw092W/Z717FLmy/Zf9ywvff9m/kJZ64SWvL+77vvVfvnw7vvil+7h/+XZk9ecZz9WtEovW/HPF
yMplpfmia/ICOJvrUSO0s48buTXRuSAY+3lko52bueqNfHHh6OylJ7Y1E8cXPwOox5798zWqxltd
5Mcq7x0xMGPxcsIiOMwa0A5V/UHNiZ970RU+6Ov8T2rw/uP9/f3+/T4mMSPe/O2/x8ePTcRLEWZ3
JzFnFPP6i0gLkmzk4l5EQoXX9xTzKHviEKQI+fPe/yKyiGJlJ2qUmhV1ypJM4kEkmDr3+Ft+kk+T
ynunYOJSHaLMQlIPCtC+PmaPTmIlotww0guECIMK5tZpexbxStDfiFVb3B6X7/UPSYrzzGO/+7v6
Hbz0qrtIr9sjXWP9gUlvAPaDyApDMxyj5lYuvf7bJeRyHsXqgV8RMLlMnsHxc1kY8IxXX0SySvRk
jY++i5wCqRpxZVQcVcH1fSFV+fel9Hvlffzs9B+fhzw14en15u71ORJLoJyK/rgHiwNs5z9COP3l
7sKvwKS/wEH9N9yAsACvaTqYob+GLx1fq9ft9X/sp/5c/e//+b+GUrx6OL9nP37dkfjHgX7HMoET
MlQNAT62ALQ/YJmERZIDrhkkExsE/9iQ+AQsyYZqOYYOvMgwgVX9jmXSTFkgj2zV+bnB8Ykr+x0S
+xOK9vvrXyGybGz8CckEYk/sfZiq6YBkEpsWv2D2YOr1oAfk/mSmJFI7eX/RTb8dTB9svo9/UghH
Oyqa7faXevsNIPfraYFt/ZMTO45iqgBiHc1W/wQWNNmo6eC1jSc21xeE+UEBArLsQ+w80KJHAaBi
Tw2tuEBaBiDoNXbtbHx2GZic86wxcx/AcF80w9MdIwJm5A/6sNMx8EbC5RvSwUF+buNanR8Kdryr
AoMOIM6TjG3gmgcWaN+l+Y6yZ4QftodV8v2lQo2s/Y65X2iiuaw3VzTAzKdim4+z0h0kS4lkjc1p
ON5mjV6Sc0FQHcGswvyKg/E3hFMM3XnCwMxytU5mCumwN1gXiBu0KF9VN84VM0n9/Drn7GqrDRaE
k3Y79/YTONAg69uv52zc9/gc44XsXjmDbrAPc3k257uLnD/nNXO6smHkZ0js14fZRDi/nlvHK3r7
Bu+8p9ZQPGdbI3FC9m2TGUVRotGCgI19C8M/xVMoRyBmbBJdNX043iCNDgAFPKkcwsk0wGFJaLax
E6yaerBiPONoslfL6dulRZeizjCaW69JvaC9IhXvco0Nl2LJd4gO36pOhYDB0r5ge443WPmt8law
Mi5aGbmnVesXJOZDlZmGtSongRiCnmm1CtshWi+ByTZvjIu9b/vDWRp3NXgzwK4YnDlMyDrmCSd2
epO2Nf1aZ/PYlgKzAX2W3gA/A6CBCdXk/5v2qQho+B8hfqYqW7JpGLZO53AEtPyXjtEN3WVaFak/
LYsBF9SXV2OfG0PoILvfnY17HbMatCg1c7lVi/PTbGb7HIVQXCLxobJuzvPsA+3w67KOWpB0507C
U3t7vp6Hl4z6qEbqGf2WHLg2Frg+wA+Uw3/kyuwbCFZZF/W+gIelq6y+UifZOo3w31Q3uZWgiX2A
9cHT7wI3n+c0sMIEo73sNogGSopFF6rZU7buO/hG0lLAOsHE90pnahpWs8Z8C3EyqUf8SpTpQZ6g
DGSawcY1rEcbNPa5u6vy2asqfOBzWmJefbMwJy0rNruGZfYu9RjmFVTpmcnuxDRAYBmmrf1aGf3u
Opc3lgoupcfQ6VrEDnAODLIORbXeZujYtl33iDgXXmvSHvn9u+t8m5+bWHPU09xnoTJWHkrbdxZd
GOLXTan2oaWvxzl70y3a/uVyl7WF3+cMj1CrOgTrW2UMNdwB4VLu6A2H/Jru/m+ag6I5xGhN1TXA
pH9sDnPZ95d6QVuwl52n1mT2DZoeUaJR2IJM/ctVqd6bmVCmrLfnFfLIWBzHhQVb3zykc9ToTB2N
9RYZxqgH23K2nQDjFTafGldt1WML6WSp2zszlZ5gEPowMA7tFaSmRvXLtW/rZ+Dy677Hrs1YjUgH
BHhBkm4zZm+0lqDqpoigEaRE7wGhuFzTo5oeXlgo0+TfSvu2RQIvrXqYAxgA9MV3NUQBez8NTbyu
04sMF7LDpqPHHqCdNMq3BgjNBCbKVSU2bs7W4MNNcF2Z7chqOE+z140XDzwQt6O9A04eF9tyPJez
t7bmAT0mujpyGGONl8VwzLT59qJNfjGwIgMhpvbXoMDnws7vCjjGF0eNauyqvFG5eB1SW+lEO22c
m7z7opvzLXqNcVO+O7blXo0aliHLIfutV4WXARi5vt9NQxsrq3TsscxCScodGzNpNYauVLr7121B
TAn+S2RQBJqY8dKxoHL8sSkUlom90LkdTmZWoTD3Mo2Eq8yIMqxicCGLNWkINU1QjYxYQjsSjS7I
6+kdUk2BVLTRKCHzLrxzRAtahQcpxsU98XAOsWxZpeuN3qvI1jRxi9vLVevDXsf+0MRY2tFjpYfv
d99CSVibCWZpnaiadurS85voYCrBIGMIQ+PYSzcnmaw2sbTn3nHcf10L1j+pBITCodjIuqqZ9p/A
DHqldsgaXcdTreonEQ81zryoEzIEC8pyafHvAvI/PaFuGBpdUEcg+88dUOo1qV2YL+jNuANdF7L0
9zVc9hBSHTvjlFrLfpuNAyKE3sqYsJbPztKHJuLKCgbirpXWwb+pgj9PYYByiCu3FUewizRbzK1+
GSI0o8wsDcbhaTGx0iq6BKNG90zwuUK/72rzgOwfFC/mVJUe9RaUfNXwh/pxGWF+GUZ4oSteKeoo
PfeWhZ3zOUCWfV+nwciGcpa9EwWCfEK0CBTaWtd3BWDEjgiuzjW5zemozs2djRjs2NgBAiXP+jXb
z53h1Wf1pBc9I7NnjiD76m16vkzFzcXAxRzNvL7C8aIzQZJn75dLF80ZlujbdJSRj78aHnzm14GZ
iWqut0PBKZkOwjdHFFkJwKPi4pdtvQtTGddY3ArsdPsC1wnbNrBg2QWEKx9CEJLRRpWeBtk8rFq+
h+m2/Js2IdrYr0O0ZpgqwqVwAWT4XZYiOuov9d8qKbj6nPo3JS3uFx1V8fTnPf5/sM75y9XQf8el
juowdaMH/fVS5wlD9F46AJz68Ye1zd+/+dvaRrX+hloWwC3bsG3btJhF/QRboV70N1mF3KCJ+/OT
jPEb2Eqy/6aJyOngswYSS7ZsVkS/LW4k528Ap2CO0ptYEammYv0nqCvO+oc2YoMDMy0dkSGTY9nQ
P8Q075c2stLt9bHtkPobL8sOaxcDN13Jg0gvPdQogGCUOD9bNgzUsYMLiMHg6jYrzpjsml717u5a
vBqoywitq9sllxx/Wdof12yAfYa88x4j6cFHhhry+2HFkswqiwtaQric56lK/2MUt5ZsX4/5Ix0X
TfYzymUQljYEWR6uc2vebinWvPlLd+6h3KH8JhvVBWfQuXQH4JlC00INpKbemVOCElietA1myWfE
Q7wZahSKECTB+lo7zde4m5Hi00DybAoKq9XV9GHpNbsh61PEs3qU62qyt/N6PQ6S8jjiDX6Wq+oB
qQgJf/it9w0daWuJlUaXL1K4TLLujtO5j9F8uAPt2uPG3gFLLc5fUBT5UFrbRsjd2K+6w2iUrWij
l/3ml9QM6cEKFPX83FblK0ppejJvfTJWwKEvOex0pLdMfRsDe1Re7Q12Wh2N5VsL8hZqWXpvbHD7
U7k5ymp9Dqkub51nHKTmnAkoor12lV8BTqjI65xLuIZmPLDu9pFtwf/BUUgw53IXNaUiJ61t7ctJ
6txpKbujXs0nqW+6cEWMMJWN547ZUjDa6RPovTUo5q+/dJp/ss61/lkDpLOxupYVXTOUT9LcLw2w
YSFznRH42EspidOpvHbYoF87xol+CGHsXXcbHEO07UYvZaG0R1fqizTOBLOzc0I8c4nVHjJbd56w
E+uaYNBHMKvXLIPMkb0p4/KEOBp231kv+82a+vmMLo1ty/fzVH+cW+BobWGXwUAWAgQ8/NfsDIGg
6fNn6XZYTf9azMrTpoxbol5yMnk2iVRwrIokPyLdHW/Mq2nu8r0smadqkSFBr4jO5UXbopp6UaOC
5ABkbtisla295LUlTLfYJTPzIrDVJvUttEcA9nYwha7mgrJEgWrIml4i2iYmnHlGDh3BCt+Svhk0
1EEtaH+FcPyZKpC9OIrcX3vyd9JYxzg/HiVZZRFqcs1mqj1PqNns8f2QmWa2KFhggVdYHdQTg/VV
ZcZgoknIZY0c46UHal+R7jSZRIDgikA5KuBTTN52RTTVVli64wI+IfWJEgNWD1UIYZN0/Hp+W+sG
3RnTrG+zNcOSuNejrFRnAavWfV1SSjhGxhfoQA9XeVXvrw4bjYSR+FLUOPsaJqh/QyWFurJ6upLx
ecoqlJfhpuiulV+2pFwQ3m7QIUbONsYrY7mVZvD0ijmEltJtiGvMfTLpRpgP64+1z51jNXT7qsCQ
JKu1s1sq2RAWKb5kuXjoGuVHo15RW1rmYzsNw8FChOdhMs+PxSfBC28wz6ktJIubHFi3DHvfc1aV
bZjrdk76yviWamekwqZ1b5vXR7mn9ZRtjXFqL8U26jd4lV/Q9ZQopIzIWzxXxeJlyFNw+vR7iXL4
Oi3Vi7rgXH+V2PvJFem+z1cS7MWhv2SNP5iixdagvqfiwqo+7FVfSGZ/wRtCC+ZOZlVTHGy+vctM
2p65jofC0VYPaxTVg38WAsMunjQcM33ZbGw/6x7TApm9pdSNSFk3BIGGtbmXeyn1ScvcmllvB7Oi
tmHbOFugORh4ZNj0oHwO9aTAU3GxnCLWBztF4c8+SJhz3y4ool1RvoCDl55w1T4fFhwOfQNeu5up
CsI4WMkikzBe2FO5XJOSbRJA7F1yLc0VuyH8V7IzfC6E6OvHy0wKpajTMzQcUsVlJa8+ArJo4VmX
C64257AzOhur+6lNFjXPgmGTpZ1i298sTRmDeoCKsQ1LF5grgh5Q0ZCt0Nj46a05UksNZnuLCnk1
GQf0Hdn4QFMnsLezgySFicCNhkCngmLl1jv2YTHYruh0sK5XdcQ5CIMF2bQKkjeI4k09Kh/mhMFj
D2XhgTalhZXElt8yZHKEeauL16TxOKX2txHHUBTtoBdeahO2AI5ViQ4zuoDwhygaDw7Kc82imsdJ
yESKbFRn6Zd9zbKltur5YKSoRRlVHyDk1OzPZl2g6oURVgHnbOjvMfsOUQTpE6r7rSuH1S1a2Ypn
BEj83CbAVBJilvU0oCkMxTwoixQ9fA39FBStUPgqs9jWCaMzgl9cLNmKdijKKL+Msa2UB70utmjE
g3BStxv9ui6s5fSwb0bF79sR3tt1XG4NBUuhixjRYMwk6Fo6SCbIij+p2YyzZIuKlLN60sitwTPK
DqhhurEzvbbOfCyvLVrVC7VgYwtwoxoPFn6Kbqc/G3ZRHVMESkN9yr4jL4JQ0VAflHqemB9orxv8
wBvtwZ5qnGylDg92oLvzMCTtPGcBa9QyqYuntnjuOo29emc07q2rNHrmRmpnuMrUtlU+Em62vX22
QrMx2T8dLt/aWhuSs9zdj86i7W3I8BODM/olz5Wu32Gsd/WvylAFszCbyvPthIsMkUffjvIM6hal
1zyBV/nk4Jy2qy9bjZsalBE4VWCS+uKYIn+Z6qQ38U9xLXt5kdUvHXuMpnKVMZy6sO2pInOjAn0s
MmRL0VyDKFhciY05QwRivrSMCgW0GanfbTMGLMBzlCel7DjD08KS27cNXQpwiu33+Yykpozq7zyq
FbJreDFYqvOINggww8ySw7xUAiJ2uivkr+OFBIZklJ2fni+XfVcyFpwbFuxYtQf5qNmB6fSFuzjb
6JWTSS6s0VBpuSrvEwteb5AtzZ8GfAHbMiPb0uRsyaCD7/WaDVVueGkxRyibNdlYeCNdKTFCTEwf
rd6dtAyY3mI9LOeFvAuWx+5W5NASi/R2qsKyoGG3KO23JdksaZiiRZcblO00NuaRv4BgdNGD7Azt
BikPROgxCUAB13Cnpgd321+/MoGBy8t0lnIsvj6rzwyI1x2SbyjSWUwlpcvl7GqKqhLivtrVZO5Q
an7KVUMKeuuyIxdNklfvX0wblY6i7EJykhthHJvFHJpUvaD/dMWkvFlI9KwtAocEusRqpdNWlle/
Ns2Gra/mFgPl6tgKd1HMj/VAOisBnqtoR6U39bDgO6qigZiXodo1h8GWusRKJ5Roz+p15+BVDyfI
mtyiaKc9a2oJCRbmeWWKdrlcDSbapM4QDRl8tFUesefUK5yJ0e1msMjSHWlMlbksLgnptE6RvNqq
hxVp4TbKlkZrpwMQwBuHnFkjkU/FxIM8jxyvk7ovFxTA1Z5UsqLloBHadXnQIIupCzNcjBUxcVFc
bUv142AxezFESDLnpvfNs/PQKAXyp+qd06llYOBPScjSH1sDClE3RzWzTb/JmfcoaWjm+W132Y7t
pp5S7DflCVtO7QfqoPfVhBmEYj7KW3c0hgub6ZtF+s0ovU3vJ8hXJnpr3HNTBsjU4rS19qniDdO4
75yMPeIzEmm1Ck5nruaQAeiAhM8V2Wdzf02n44pnzS0CR9SAcifX0rt01Y8mIs0ksc3dVZtwvL+Q
MliQLxFKjHqCTEPS5sz0rhk6FMhnuIOZ0n2UMVbLDJxOlb7XtQEWeRqRW1XqgwoayexKFOjvpfOr
pjd4H+TWu7JgvQodU0EvqjVkMBrD8AIHMJEvpQJFmxG0gMuVZdMc5B2ihibMWOiVPhkABQpi/TSW
9brLbHye8Y/flejIEweujouAvHPQcfvOGjXpUaBCUn04kJvIwvXSPuRXJBSH4ILmPa4xKrPm/Oqw
alr7DWtQsCXw52sNI5e6Bao0w51Gowkb2hoE+1CcsG9k0XM5G6Q8spBV2Y2usE0G2NxqETZq60Cp
q9nLUHPZVyDjquyA43e3W0fnkUXnSVHRUm8DqbPcfkXMi0AihlQEdGFvevCYzcBSxghZP59cDPSR
Qu8DNF1Q2l7Uc6S3zk4bVsjWnQZZNuwyoQraDDBXZ2qh6cqUySrwLzN/vyyouqNgSyi7SG8XI8N1
IT53ClF0MJMaccJUxRFARzIAJbCgbC+vEm41hiIUqNG63KauDhbD+lZmmXdRO90zF+ltWfMEqfgP
6MSDr8nXHzL6rQ7YjAwSYJfX5JoUIejEdlrJH9DjIQIDvvvXqyj1j5sxrOJtxSJRoEEQYwX1X3Yp
r7KBia/RzTgaF48Fzksd2puCc2+0UDr76RuigoO7dYSyIXvMmRVmuhyuc4UfhpgEDKO7KXbpX7YL
MDNPWzw8WVkLryyPspbh5LO8/1HW6P9H/Q8YdJZq/cu80uOPunwtp98EQIZfc0v/+Pbfc0voedC9
SR9ZbFGTX/09t6T97TMFbOqqQfZIZOB/J/LB4UP8FIafhRiNSBP/llqCyGcpjmPLqubYJqLN+n+S
WWKT+g+ZJeiebDeZpH5FxumXBb1xXXTrPBfasUjO+2433Ei3Usy2ss8MyD6qO/FSv7Fv6NqgKkNE
y+Jtpzz2dMTb9P58MwNBqo/b8xanwRpiaHW7AETDV8ofdsWhfK2SGjshx1UByIH9mfYCvrWGLAZD
cG++6puBuZuTMphjcE48X320Pf3yId1BnInWPQ5hHt4LeyydPLxo9/hlJFK8eQhcxdBvky1AND3S
d11URoW/BVLYxOaufcx2Gtip8mZATNCdjkjnJCyVQvLUN9kNhsFoe/ljrPvScQFVc3btQ3m04u5G
3bG2irqb7Yg6AYit6666OSeIeIaXmJ2PkClAPO3sXXOf3kk31WO5c26a4yXudmPcB6j4cJ1sQAbS
0YgsL03sxbXgJh5zJFHxPXBNuLWn9I5Fsbt+v+zGRA/KoOCwGtysH0kw+GkIv4D0WQRYLEDn5ANH
dj7RxuZnMfRAiTmC30Waf411t0mGMGDf+rDusEGD9yWBpB/jKWImCsKMtVugRf2eiUDUx+bXfj/g
hUC6wdd25cEKMOaK8JyLljtcYPjW8nC5z8NrhLUoqL6EmfI92QyvjMjjsciLINV74Mv82TsDzMSe
agdoLtQ+lF15h3jAm/NtjBvKQSLRnZ4Azi3+CO1gDozdcEBI85YN+zAFoFtGbSyHLDTj6WDdp7fb
YfPRPQllH/sFt/PN2+JBPlzer186TMOB8jMVVBHg8PobGNUBJpk3znFIysf2VAddsn7I4ehBRvcv
HOR8l+9ZRcZFZCTo7Aak+sPiqB8NH7ycluDfLkz2Hq07K+k5m+ORavSwgCvv6h2Opn4RnX35WY/b
HcqTz4jzAURVKSzL2TdgnvwgHvyAX3MykYohHHv2jf7ARCTSoxTkXRV09BOZ996nPSPnHdoLzOzA
k95bCco4yHTv9EgKMad6RMzsoO6qg3ls9vZDcbToAf2hSPJdvdP3w/5fjz6MMH/MIv/e14kmv/Z1
lGBLEty2fGTJfYT7DbZ0iCQotl2MBYrExfX+Nex9G7RYBthw8qxDfmDrlU4Gto53Jf+xpOdMgcHT
c7i4X1AHCLcAjJ7Au06AuHIvjWaAepbfRtVui6f9BBt2BJAnMIykowCAfrMjM8KbMLDgSgFYDYBt
+kPQh/iudvEYit7NH/wsoIREBQHnMyNyKom9S6nhPgQ/Qz0LILD8bdqRQuWAQ2wG2I57l5s17HiW
c7e7YOBnCnoyP9EUIIfjibeg874icOYOseGThASbiiDgg86BuqCJnZhtTE5TJIysXKw4eBcoSZFQ
OLCS4kIKIhwTuhBsqW/7lX8FMYlZYKQfbYi1ltt9mbg61WPiwcWsBCIqjeijhWuIMgRBaw2b1+KJ
41OvzFBBYpqBHI0waLdA8S/BmR/TIxzuOB7VncHav6tOArDZUaTtg9sCLrTwtu8ylg6PIPny07An
Ievr0dU3qTnS354JDUCQ+3QAt2tYczsFUNIJc8MT0FLAvxEpS4IsyoYwEmd/g7a8gfcVCOCfdSYg
hWzEAi2VY9A99GjkGlwBNoTiTGexElAigE1TDycsvqf4DSepuQa4jsYBP0QfOG4iLkfE+DGc9lt8
DvkSJ0ojKohPoN9B0wOFQeUJEKd9BABCdQyU2ubeEwhh2LaHPBl2nWiovhlJt+JOW+AX6wjnaxpw
FvYRCo7eI0xErgHiNijXDwQIQUxiwRCIcyK3Rl0YIDzLkPXBZyWPFL7kV/bUQCYUtxgucJ8pTqyC
CDdjMx4JJ2eAtk4s7ZFp3Ut3SzzEG+1YnEtneBJ9hA37AIgtp1FCKwTjzA1qo970pKTyaBoEdFIX
n02iPmy7Ka5ESwYZKdPE8gQFiqCPRqqYgOmB9fWG4PpyfcmTJhBA5wh/gnjAWghsMGZQtG89Gs9u
RcuTCSfddycxkh7sKxvpUR4tsUQvFi31fGNH6k7Ae/swRilw7yRDDCCW7jDykdpD7wJ+i2BPEJIF
xJowABw0Gd/0o7R3DmkgETsBgNNkRLMU7HGQxtQovuWcwqJVqdTlFlCjEV3q3j4t9zr4WozDiZzK
8QJytKLFzjS7MmbcBvuOR5u/cEc0UPAE97CnHHUkkKIyUHK8Jrn+hohgRwDIg+UGRxxiCQLLfAcJ
PnpCSixCO9CbD1fags34L0f20Xgz6b7y/Raxl+z3HpyQVylqCGsN32Hz9wstgOkKmCECD0Kh3Bvs
CT8xqo5rhZhtBlXCwOsx3sSpX/ttCFTdyzi3kmDYCEKdUQgsdk4bpWJ9ead9xja0yD47t0LEmsRx
Od/mKSIMAT+L6KkeNsFQH7D/dfvDYNBIJKKmCbJ6htSCZEughGNONULgoEdB8Q/mA3ZKkBhXgPvl
Q/7e3Iiq7nYGBa2oBqInf28Dh7mEHRVPKXOD9vYSdYyoua8Rn7DY2V/NY317ud9+rLEVDGDPreAc
rXEfEzno6mmk8DE0x1l1wkMvEUxgOnHMdlVNkEZ2y292dXjZlbts10TVdoDKm98CyzoOx+FHzjC/
hU5EZt27RAgQXU5VyFwwpiyhBLdId+WQBgbfbIk6D77kkekcnI/JR9MpwhUphjLJp5hW+AVzoTPc
g57JTEdcwkqGf3PxA9xefoejxmTHYTE6C4JXwA0Kt+N0sx5MrwhtfwyugROxIeevGMq5A4dXA6yp
gjTRgMvftLEWXYOOuUbpsam2N27SJwCKI0/kR+vUmSdWyuYBz/QgB9jgsnPDHIiUn+YxfXHPVIvt
O4H5NBNMknGfJs2J+qWh6L56OzF9qvfq3YK4LYC3k54gzLTXvunv9pN+d46oHj5bPGICl5hfzz8w
K9+bd5cI5n14wUWLhEPAsjW7lwKSWbFgdWRwO6B1eQq5hSCLpKDjOnHQhBJlcfUU0oN85cFrgF0U
l1BoDBiQYBvAx9+t3viKkiH5NxCfh/MBuybLm0ItWsI2qLn/yBvqXYyW3zlxvhkG+vLe8KI+pnAe
aCc8gRkH3QFEJrdXErNVtE+xoaMl29Rhk4gJpPN53xwOyN7Nq77u2QE7mjRAaTik8QB7L2Mh66o4
hCTXKIfPX/vFV4goPpQfpsZvC1wKGBYASwkKvaAP0RMpo+VZgQ41yKR1DX5L2x15tfmLj/+nN7pI
odKpQHJxCkBXF3ymmSwyL0Y9MFJDRcEP3EOt2R0/BsLq2Hlb45IUzJ7Ut0vC/lCQo7cVrh9b2Acp
p2Oq7KVnd2Xe2HEGHLnhhGWU8bMUrgMmKZbu1dAMu1AUY4Tmgd1l9l49VDdbFulhw+BW0HeZBBHW
Utp0GzODPuLa50OVIowUATp79IeJySoGNrCH6ogxhxtH2/VeR09joKXwMAMFvVHwq8QNIC0dMnB/
Nu4rpKnTRxFlnERUF7cZ8hxzf06yMUS3ngyPBKMfd94JalXPkC0KRUABp0+OkoouCEiCjiiKUPDv
QpWRK2Z0cSAzYRRLfIc8sS88wRtRAqCSqg/ri/HNFtdBpTN/jupgpLCTf6UgLaySFgoCkDEITqgB
B3bYPTUEfyepojXqKf41kCLxSYZfb71FBsDTYzJASfnUJdQXg9ISDF8QL4PO0HtwcqIimCM7Fjws
BlIIMKo/QmUhDAeilqvIISgzLTjgn9J8DMwYpbDlREUgmBBMXFy+QIGZSIU5uiLnmyJhy9cnSXyG
H/iKYCXsY0Ezy4P2B2sERpiF4knMKv71/Bs82V8stf8E3rCl9XzZmlY5MkllpnmB8saKmHE9eBcC
M2ymbYwhCBezK80NsJhZIW3OIpYlLzENOQmmTw5DHWlyJipXP4urOzHfWmF6MS5E6MAxKigsgpmZ
usipnNIjJswH57ZP1GBOlkhhaYZcJaMFi2Mm1cvOYLGLOcXTFmTxmKTMkRfPJGKDMhcrzPiyG444
Wez7uObX9AW39Hwc9yaaAiKI/B/2zmS5biTN0q+S1nuo4Zix6EXfeeIlL0dRGxhJkQAcg2Oenr4/
aMhSREeEVSyyrNKsLDepoChRJOD+D+d8x7vreMDmE6h7Gp6wCYPGX0MKf5gWsytN3tXv8zUg7uf7
LaPrZKC8EwvFFVBf3OPso+Xlni2h81HlQ6uxufo557nt0GtwOti7WULOh5HKcwSn/Ga5iliQU2fO
94q3AonJaShW3sH5IOCYcyVaAT2cz03w3vyNXDS7+UohG/LUU6Ly92OIZfv4zW4qVzNxQmzmS2ng
fZs9Wx2/Zy7bg8uwmasbQH1z1bwwHidsTpR1tETGutjUHGTzN4K7dKttnQ0Ywm//nNkwh4GOY4qf
CKmsa7B/a7WfiC271A6v+0LRgyMg553tqaQ5yQd2qfjJKk5c545/OsdAsMBD9qhdGB9zHiDPPsT7
cG9za3c7LubtyHlprnk56LMAt1MreduB+qfC7EShivuLgTsPDN0C/4bZEWQ31/7NbEaUl6wgcZpS
T171vN7zIWIA51guM4owvEGY1nkEq9X8TPb8/4pW6zgew82DpFJEvvPNC4TZ9DI4y+hQzQfIrpo9
RRxSFUcM3zKOEF7A67lEbKl/5hLPXJf6bLhjybjW+YLmwnDgG9dinFOcJSzu+dI5ESjL0n1BUVeY
2ARHuoK5SptPLs6xU/CWnsMbvNGcSXLX4RuUnFQp9exfv63gdv/kbUXV9ZtmWbUG0cKlgEM1T/2Z
WTV8USg6di3PQkHHXq0+Poiq4FV15i8VoAsZ9hRtzUq7N/c0l+vsJbqZTxGd5rqhzjN4baEzYQTd
zHZPFodr31vEO5aze+ZRm2Qndm6zkG8xb9lseI5Wc/Vj0klQ13GVmsyEmqM1VwPgOPhfwzuBM5Qq
TsEMEju8BJRT4TbeEtRdwtA72Fjk3qfX7KHbNcdkmzx46Bx3pG9cFzsUvMsEg+kR0z+1zqO1qvhv
zS54jjYOJQs7Ey519eA9h1fGXpzD+OQxeblyrhnf8CQa99Mt+1+e2O7gXmXE3uy7Q3hKj9M52NQb
69qGq3Tj8bvnG5r7hR81txfP/TBPjzZz8TbfaR+zk/cFK/Ub1QiXacXNhLZ0rR/mJv0rls/ZDjxf
yzixqdTpeRcZN5xY13v70J/mJ4Cf/5V3nqcHA215t2eRJvADziU4raa1GHec9mvtGD4xn+Eh5cjX
9zEtz+w2DpdfmXjSG/NDodvJeezIkOQo5LY8+je8N/wqOZPERf3v3VrughuHx8HYGlv6XyyXCVfl
fFkSH7PXrmns+HvTq/E1RKhBlBhXEO/FWm2iNQMj5giKxi3EK8tkgHvQWFXn2fCKwpWOsZ978WNC
v2ByOyWMWXoavnHbMpitaRZmt98H3k8uhxkuNKxy+kZGNhCj9pLfVe7023IHjfLefQ55p/RF/Hl+
M2mU9hrz2rlTnwsBj+swuKVB44rkzmFwQNb5oXgIaQj/+jViWf8nr9HvHFlZUthJGnnuVfBOUPTB
nz3AxKRsowfERXcOy9wrlnuruR/0+AbOHZrY5Dfadc+UuXm29/GdfaOOTNUu0xug4uv+A0PGxgRL
BRv04FHZR9cB8+O5CA9uwkN+1x2Lo9hiKf9QzDdDWocJCIDLaRnvHfqr5sQcim6ACdMexcuWWcim
2o3XKSW7c1Md3QdUbHR3sCI27jo5KE7a+JSdaiY1V1j7+REuV/qZlS/HMzARMptvjGcSO08Uc/SF
BiUhohOGnCXfbMR8e//ihav+rRsX5R678bE8+tfpnjKJYojxOWeJeW2c66O7Z4KFHZcfz9bfffsR
/K0tzp+qev89PY6oYZHQs8n4c+HvCh+F+sf//sf9S/IOqj17+e2K5sfn/1jRmOKTx1bO9y18fL4+
uxR/yH/nj2BtNHQE2uxbLCaqP1Y0pvsJBw2sRWHjb0Tky17nx4pm/hC5rBbSmW8QRt35Oyua31u4
PBMCJAh124Pja9q697s3ydD9iYjKVF3C7ENaD4MOoSOpV5gxl0Oar1UVLhUxWm7KzcxRkBMo+8t3
7g/Un+K377D7/30Fv7sSo6BJTL/iKyiLADMUqGuiJhQem/6KVHRsbl55idsvmdMsG0egcfz6X/sI
/+Yp/9N34b+hwh3PLGo1/y/dvDcvWhprb1H8otV1++tj/h+f/f05d/1PjoFnjT9SmKjcBW/Q9+ec
j7AuIFRAx4cwK9l5An4+5+YnktJYWeMNIXfk24d+PufGJ9twXCTBujCFZ/JG/g0Lr5hf4F+MEP9c
T+i/89ASvYYCFC/mzhGOOOsJSIfK1tujmAzvzpUZZOvBqcIrhQA63ufuOBFTBBo4CGR9W/o5GkTD
16xDOKWfZV9/mdqyPmfJyLg2z+6dqqO4N/OtZ80ESkF8Abm/1oKQxmJp6iI/VGGvbnRTIXLws6i5
7ZTCyoQPelh2XukekrI3wMBrKbVbNb4TTRmsDKe+L/P0S54XjEuVXpPX2wfA4RF1Rhmy9zGOvGUn
Rrrk0mSDZSZXgQe6N/Mtca2PjndIg2jEe2iYS5/QNDLdBgU0vnKqnY3f9Q0PnH/XeX1+6fgOMTGN
wupdI053SzBvveNrxlVqEs2V5M81XlMYaQkC0oVhhdQTet0/6pXlbBwvS2Buht4xypLmdYhJkO7z
1gXC0/TnMbb746CPdIRZOcKqNru1CQj8WjfTrwFStlthCZIRs9I9kg9fXZVt+eZ3E5UEUq/rsqvq
s+qn5OAGIBPC3JIcSoXNzKpwxr1nBv7bBNpcrs3en+4R/uFQaHW7LPB31vp5CGW0aY3MW9pTxZg8
iVg8jqhDutljhG8Vw9MwqyTDKLmxYzvbWc3YIjPUGNTIjn7Rw0yJfbjcxTKZllbuuzgGxmzTDxNp
t0PPEjvD5ci3FTVcZ59bW6f8LAWcjKx8SSx5r4IgXjVCEwQrpvdp4mbvbjO9N7E5bTISz9cTJvZ1
Uyl1bY0EFww5eNE0wmRtGDbBtWnzHkjxlpOGgfcpZafSmfI1hLR+xQ80X5DVEC2EjYPQUX54iata
rftSI0baJ5LPIcgH6VX+TlhzevZSRedIQClyamdY/qtO0X/DI5Iz48+LgdNL0UQv6R+cjXza97PR
0z8ZNmk/s8kBxsEvMg3ORoDHuOO4gw0x85P/eTQKSMzks3isTl3TNXU+9PNo1D+h3HAsDlObj9v+
31NpzH/SHx6Nv/OGdVHgBhHun63s8g/djd/I4QSqnsp8YbVqS4CzTZKU+9AXNjaZEXA6Du67bpBX
k8gfsLc+F2T/TRGHZYsbVkNd5HvHOOrvlNNsLRUfu0xcTWH2YMEIXxj9rdLSLW/bkgDSN1/IL47U
z6OEQDZN8xyZniPT33RNp/1A8e0r7TUnWjM0Ct4OpSGuuo3S/NJW/blz3Z01il1FWaB5BCuMTwip
jwbZIE6UQ/yVgJBUsy/idl8EzkUktVy4XbcxCIRdaCJDUtd2vDZV8xALBtI9+OGs2Gd1VS+GibTm
hoUKX1XSqCPZ8R+4iY+GUHtb+Y9hKBYy6JdElS5Nu99YnJJFOOBf4MVro4/JqZaVTzC1w/7NZVAR
ZyQziusM9WU9OWuRtNdtqe1bjTxirOhDjP4N42BmGyfhsIWMsp2bRHtUbghcymbtI9JHE1fuRwsP
JCl1Ncg1q0GVXxwrY+J7Temk/GuvSK4iHUhEMUKAzqfHXBPb0maUVaUblUGASqe7uBElmWHIESHA
Q/CHZ4yY2BTTfdxUr25gnrRI7VqTZOKi2GklinD8IaLM9lnOYLaJb/JuWniyXFM6kN9Ad6OpW2Wc
eJyOkTXskcseXL9e+m7DwpKjt5PwiLLxlIXfQkPY4+Dk9oK7lnA7CPcbL813PcyooRN3o6tIh7Ed
EgoKpHUA9j3rXe/cdUlqpcjMQ6/i58HoCeQMwU6o8lL48o580TMC3duqRW0UdXeDW770csCO1jww
cXmcnJGDMLivLfQno1V8rtr8VCHdVBHpM9ODNfmfNR3JcmhEi9py4GdJ68ZO4RK1kbPykSsQOdh2
d9lYnQnuOU1QMiTX8MLDSWwNZxLelqbUD+RVXKI4ULB9mk0ZofSJm1UozJuYqGl+lsnXKEM1lFn5
IojPY0sORBe4z4mLsnGW8yOY5HXi+XPSl6R3D44ev4ZG/Zg41dkDxlc26qVK2eMF2t6RziqbWHDI
+euwquMIAcInW0xPkIDm6iVMLcZsJBskUfJQudXSisRSy8NrXOELdJALswFQ6CYwCdDJjtnW9xBa
2Ay1wSrkswvC1redCu7jiM1ZCBJJE8/Ybxck6S3L0rpUQbUN4jLEAz/cJykqR5M4CRwA8iMpmXmH
5v2kwZzGRHXIpL2PpA8tzLUPTqVu6lb/MCT9dsO9rTR/OTjhWub605CZK90FoTAkN6apLl5kNUQi
jgc8iMcuHoqFm9EJNA4vwaCdGu5Np3fu7Ua/8urxVPvZxdQUj2go+GEbCUGkJiFvI0sNb9o6Npy2
IUlvxiw4tiFqqjK8kdrnYk5hCMRR6u6jnYxvUVnZBCZpL53mriJfHxZR72PxaG0XCkVMadEN6baI
mBWTJLOU5Ppgug8/J3pbPA/amBCoEY3bQvYXPe/fjZEVWNB47jI2qgpjUZBshK/uJumQcmxFxNzz
q3z0SW+OernWa34ONGd7PSFMfZKavgkjMFNRhF6piSIG2m2gLx2bMObOg4OY2090UWsjsPnWWF29
CMKRKWnTwPF1JZF2WoLHbBxZLWtDhOZziHli5WOYtMOtzJN70/LfyeNk11VTjHZZCa2EUNpFMAK8
KwxIB6GvfVYBMeA60BUiei9Z4z9zML6QvVEAi2EEHcUu2/qw/phch81eAZIDKMQz+dIzx2RyqMWS
c5xV0Qr1olwJN1lFfSVXQRf12zkYD1UvU2KnLpK9ZrTjovOpgUmKykhpRcZbBJqxzA3j9X/Klzmy
gav+zyuXJ5zL/1i85Mmvtcu3z/letpj2JyACvotUdI6VZQ7xs6UzrU8YhQ1qU8tyyUedhxo/Wzr6
NmodYul8AblI6DRiP+sWgRGaPx+lsjXn1Rl/Ky3CFvNk4Bdv+3cY01wJ4RxF5OrPQ/ZfVKZD6JWV
H3msiqQsX5vWtXdt09J9FVPlooYj/3AdewQ/h8SGUZPEyb7WI+3FJQt812JTorh3qlNbjvaV6BPt
RLOBx7bWQlgjvmMf2rIdr/MCZ886xa+TriqnnrAWlCFA6aycH11Ckw6i1fEo5Lk+s3/6tyQY3+0O
IAmtAi9TVSEDdeyHzI6Rtyq/WpEV/OIn8cvYte/OmD9raXjUcNbWI0aw0rsi+GUDZOS2ztWNaQ13
SRK/GxOcyzTEhQEqs8xPSeHt2oAVat8+DIW819MWgmBkn3rIKA3rvsBpV+VUXBHc+yhsb99xOnZj
eFa1zxa70L5kM1ooCsUXIYjV4j7EIeNdefzXpezFE6nW697zCTiqu5VjNQRrN9fCDljJyOKlsPqH
1nK2RJVv/N7b2JELo8NKuDbd2ywnuYfuTpPGbtTiayONT64+fo6j4Tb32PIZajPU5cbo2N70+WtK
MHGayY3W0iTGcifDDldWbOK2NRTOB5ZyemCwrOmYrTvWO0iNbZsmF8zRWyt/i80Xz/kcRdqqS7x9
amorp293jq9vpz7ENaqvDFMSTy6oN7BBKueOpx7/hH0/dA1YoOQyBP5mytuTjYhAj+JzVtRgfF2d
AKPCfh09NBvEcccyOJZxBySwY6o+oq63+Cs6i5B39MoWMllpPgxDdMpNDeu2ifBTn0D89KvEHQn2
dHdxnH3GznYbef59LNt9nU2vxVjzVMqDHxdbyxv2fTIeGG6vjFx7wTr2uSQ6L4iNyxDbuBbxiLto
j1y5p5J5jNtgRXLXNoE95mbEsMEn6+1w34YoWxnosI1vxanp4kObse7EgOcvQpmAr+k1jD8pOttG
f8CbSnHu+wTJKkI/gyZ+jgp913rshargkhpz5dyIg+0xxu8DVEaD/aYJ71bvSMrWMJj0WnhxMboR
AMRe1daeaWfuq6E/hqq80jB1k6BW+wunG6klSQNbeGn42cY73AH+GD37tVVjhLVSbcoU5EAEwYWm
B2/i8D4FNimI7i1l81VvZ89jY+2auLqXJTEIbaqeRe5u2jIlRNckWtn9knlMbKLOf26dgV4muHi6
w8LXUPg9q0Pd1tuwUnsitz6GJPtaESK50KwEpZQbfqlcxD4eTKaRULbV5FqMDpS8tFl6E1Uk5roK
8q7N6CXrza9mwNZ7qF8MNR5FEF/cvrQZA1AH4Q/G6t84y8Bno+ebyLJxXtSqO+YTkWm5Z5CAYZcP
U16eSV3ak1xG6l7Oe5HemKPBSsca5boyDRPpcBJc4RZGDsqrd3HMqb74ZDrujc5JLi0IoEvBEX6o
hJ8vKytPr4NuGk+JXh3tAu6IPoj8Uptht8zVgHrJzbONM0TNOYBjsAuBCZhox53sXA62e13XeI5F
VN4qhSFOKMTSAY+FItDy1DvxSziZh6LS5dppPW1pFSRGhbR5C5uZxyqKAlC9DYKjrCW4gxLzWno1
i+gSBBVzNpbTVXWxLKe8UmH2Zipx7c+hURQDb5Pbk91rYlLkrA+XsBqeIQU9hVpWEfeSv0pjigii
6jj74vAlEUQOurp1NFL9lWMMp63WvPhEFC88LWzXmQZdUmDvb90BJZbVE0fmXBmtROLgwcxa+Bnu
ok4Ta12EL7pfflED8t/GPKbOuCHv8zXJ6HP9bBd54e1A+KgeuZfYbD4nxBBiD+KBlm7LOz7Jajn4
ek/cN+2BKgbi1SwOX9vs84NhNvSxkcO+Xeb2roub2yxDoZWy0mmisyWtR2cYdj0N29KsfPayRvTG
OUwcpUe2DISAZNGI8EZzCsGJDXkgI+BzSTdOqvTUPTd4jNdZPR2V1FFwlX0hnnoTQZayip3Xm8i5
Ig0YFKO5vTOqa7MwBuY/NlomDQVaUcbnNqzKdRlYG21y7rH7lVdV2r8yrSDz0ONPiZ2kOtmt3b12
UkeR1wf0QrnS1+WoqCN17TFPOTx8L4kJH5zuaOrGFp9a4C9iT7BS7cATOAw/l31o9NvKL0BDt/rX
ySrmlGkfmHeGPbUzXZ7XvMODJWyxyXQTFEVcEu8Dz247lsm1b8mDbElMxri8jBvVbuxq3DlW/KFp
6boPxXPvaue41YuVY4uzrWu3bgIzKp2Mgx0oesN4IoRHor+KkrdSsWbwuwqShm2wGlTD2UmCD1Pl
YNiGbgPc74IPe2/40y7hbyW9vovgDmmngFHrgrjSB8aQ6mvd5uzghMGcI1IPagyzl8Qv2Sv6NgmC
NviFKks9JC9OrDYU5vlXU4rxPq241lJejm0wGeMBV/340ZRjhoPOjQkWqpWL5E5JLgGsf+sgKN3H
yVB0jJiid/+qwvePzVr/Dfca1jxp+6u6d6sIVv7H7j0Oo6b+tfb98Zn/rH4pYhmykUJPYKiwGY99
X2jMdTHuKEzquulS4M7buZ/Vr/mJRQfzPIPY4BmKyCf9rH6NTxTRlMYufsG/Xf0Kh7/kd9Uv7CCf
Yno2cVksXX5b/fpj23Imk1KsdTLd5Xa8hcThkHtqAzEpBuZAOeFbI1zoBmdRm6ZLxCdXZkvNkNrR
daXX1tK2tZVyjQfewsdg8LDPWjzfmgZWS0QXNXJzFr1xMhm/hB0ne6OYmLXTOWqJpcpR6uamhcZQ
FtiNHPeu4ft9ikcs1Ba8K913D1hSt8JSEEHwgHn6QdMbCGTplfKRIOgFQPJ5FCHC/FIoeaX7wWfP
KA1Kyjhbhqq5NEN3ShsAH6UeI1MrIntT1fZ00CrAQolZxM+KknyTpq46QfZy5XLyguZYTIocz86B
EhaH4JlFOsA1d21GaZVtzWmYth0+FQ1BxYmCdrGI2yG9yMHxNk3Y1PvM6qtqVeR2oC16q+XOzBnc
W/OISqKoCyKFvzZFEsogn/ljN8U45Kt73mv0+pSB+2rsq6UKm2Gdl40FMZQjvLCK5jhA57iWvXS3
eTxXQ634mkrcan5xkTkzzVFnzKpS11h2SUPI6eR5O0uXeNzqGFmQld+7+YiGPQwwqupDB61In3rk
cHG/64vyrheKMM7Gp8QS93XnUYn4oYD/APKAEepdxmWPT35ixSqK61yZz1WupRWxyAXF7DimtAQH
J44SbmuHTiFocrEeVbJ1nPrFCruEIMzqtep19J9Td9R8L93UhpFc9z0MWQNozrZvNSD4YTvsohpo
WiCdcslzcGC8hQUgH4ptGepAdgSBVlEr5WbUg+LoWxmViuO2dwU023shYboHyGdiIsdKijGmcNT8
UBRK0CNtEaOi0TGKKFOdWdtMN5VjmAvWMXhBSu1fNh34tzkkOU3+fDDwf/Ov1GK/UTXw+78fi+KT
y7EHDVm3MKN6NPk/j0XxyTLQCyB0IKJyxhX/x1DA4uyzPc5KPuSacMb4434ci3wI5hPzAghp/Pe/
ORT4zor6dSigs4VmMoFEwndQSMyiil+HAoafaw3hpXJRaqchDdRVziULiQfYp4pclGE1gpkqzhU5
8y1hjczM9nZ9cLUuvgSTtu3Yue1kDVDMdg7oJtQ5KIsTyFSxqAoHxlKqrUcLsE0YHgEzFEBI2o3P
wti1em9BNYqQMesZ5toGM9XKwvluT1exHLB5TKW38S0qdTl0b5lefTG76tWfzrK0HzttvAQFOcOu
Cew49XtCTHCi9oxGdSvZGfIcED8+x8lT4NmDfgGHRfsSf9EsfDmOtRlL8Cp9RXHTn3oU2K686E5k
blRkwblqwlVQVkfhZXgfLHXoGxxEjmjPUy/fA5/BspqgpYOWsAsTOVWqOVdJaa2h0mrLSusJvzQa
JGWGarZ826FTMJFLtBafgDdsxzh/TTRP21pal+0Gb7xN86+66uTJBIbRq75a+/1QL4SjHcd6ALL6
kBa6fg4nDxePGBl52y3J7l+HIMyBP6EvG0K8djIbl9w1q6SH+yysI0boXeUOOPHDNgc5j80oqHGS
QM5o+oppj2s+xt49V0RAj8vAPZm3xazey1hXt0xTb8SDiKsPAqKfclgW61KC7nBHivc6tj9axtmD
HNW+IqOWPQsT0pJ5FoSYfucrI93JqRULV9hQwgqE8lBVvvso/5ae6o/PkP+czOQ3v2v7rs4v2Xv9
DVn/poqxmiue7wT7f/4SEPqPr2710rz85hfo7uNmvLTv1Xj7Xrcpn8qfDzN9/p3/2Q/+4/3bn3I/
Fu//53+9qZYwev60MFb5r5XX7BD/i/OorZsq/s15NH/CjwPJ/cScEVyN4ZhsScms/Xkg+Z9slqM6
kzoYir7vzKPIH3Wa5X/S4W7b/jd84vfF688DyflkcsShWAGiMuOtzb8jPKH6mxX4v5xIeOlJ1KU+
M0HR+xxMvyvUJECayJsGuQzCJFvozM43RUdokpYRjhRkw3GAXuHZT+SrL5tgHPfhiDTBHo5BJ5ht
Os5Oparcso3FxuGbK6brX8wsskBfMMFPvZzqjuPHRUlYuDDLRFzAsJlATIXBdag7t/AJPYjWxmNr
p/eziqOJDCxxkYP3rRmg8xDiPfOq2h7emm/Gl87KLsM0EihjGN4yidvTGPYvgdfgx+jBDQ1d8gWB
C6gT+OnLI1I1+4bwaweOEcOTFjkmXBEqhSq3t0PyoAVNtSxDsTGg8aY0fIuq8z88QzQr6YRkkarr
3Grg3+XiTEkO1hWatw3Se+GbFXIcVijs7OAnQlOPdoPOxMEH0ipagmDDhxq2tRff9gDEcv8a4UW1
KXzHWfgRlBROiMht6FyL6TbVxyvHic6DnT1meYkxLUw+iwhvB5295fTlWuuwQTiS84Yd0SIVMl8K
GGoxwJulrd8NnOQrd6zIGQ/B5wXBq3A69L9Vf7ILF6WO6ZWrRm/blRbpnKVqxo411To1o2Bp947P
YBLyUp479coyoLx0kdobVKiLNKUVbeN8F/fMSnzSQbMCXB8CnfDUZJiTRzzMuimBCzXMoCjrLp3O
HhEZySmONIy9zdec1SFKfO3DnMJxIYb5cksSImpGHz6AyX4Wp/bIay09WDWMTWPJpibJ2L1EYmX7
LZ1CwEFaVUBoUq3G4D8cSsnyqeugCfqx/mBmOUjmmD4hUGIn6hzIC0xyiEajT7UdTtuurrUdl/2u
MviTbLU02P9tGGfhZsVt2nBxejNpxJUwFPMc7q7T+sNZgCNhCHubNe6tGzXIbFi8Ox7/ni4BHzDt
Qqb6fudiP9KYa7ujWy+60L14Ru5vTGjCyjTDHRXyuHA1HGd64+M0SrHJZjmKLNOje3eS98Dwx70I
y3KNqhPkglBAbeJi2TTASClRmYPwr19UTYel2qqQbQ39pjcoJiyWm8vB879kKUBUrlPx4E/yKXJr
TDYB9CYAO1OOS8Wribwyh3I1QCDcBMJK99DoloPLCK71G/NQxgaBPozvVixKLQKCDGpxDSNTn/rP
UUzkcCvBJSZKu6UkJgLKmWZbXKI2vDjLvCjlqjMLZPvz6MnrQqYlg49iIVxo3ijWYev1q9IGIlcO
i3SgaolkjW7Tre8Zai5ao7m0LUxSwRSY5S88hdh8gzQ2zzy7nenIZDeV+lpmgHZmHKbmQC9XvUY8
VNCDfU2RRwA2XSs96BZ10wdHv2gsBr8pwnoH16Q2YbLomY0C28NH3eAkYH04BsXtMFXRk6MnD5If
H5D6ONlWenxBQgfLo0HM5E/sN0vFZzjJOUys3RC6ZJK1drXVvIEQmNxT66Azt8nUQqZMEnNNccNC
NzRWo8vevPTcFuqGaa/Zrn6uU/ESQaRbSzP7mtI6rUDMoiCT9A6trxkr5qbS12pWphCipFMdIs8B
idTp12NV3tJomEs9QmiQuMFVKZ8qUOlJJbF4GdFX0wEFUdKhTSQXLDNEErbdzaBteW9o7GgKjoZF
UNIdxp5zFpmlb9qmX3kN8DwwVvHOieWjpfCNUvFkqAigr46JfAlkk4JvWhoiYazdF+fYsJcuhPaj
6sYN/8h+b9TiWg4b1HQ8ZVpNCFfFut5vumLLtfCUgmNArccGyA+qVW4OLyAIsVEaAEM8FT6VAM/A
hcWA2qLboVVEewssGMG8+Sd7DEVJji5p2cXaaiLkZVN3eblSpU+KQtFjvw9b4zAE1VH3MD/qHNKe
B8asKeSNXfZUWzn9dhqbcpE20QGQl71zc6lxAgmYdwVeA8t9EsrVtj71OO8a5FOnAKBqa/TQ67YS
wS4tE8zoDeZuWZgrL+3AbGbXlVN6K82jex+Fs6088+BplrUFuusB6ZVLoiTqx9h5sisQi2mKK0gv
c/ZeyTZO/WbTjOGpHJt4ZczKmR6RcWvat6orP/QyIuuwiXG7pfqpY4q+yEjVmAbtVdn+uApTjlJJ
3VtQC1Z2zYPktzey/fZkpQfi7A+Gzowzr2Y5DdemYctrp6wWJUjFAFZ96AKC7JuTl8j20MiRx9Uw
gBiw82saptJTkRIkkjd8AQZPDWPkBYLrcVOaIK1sjdwWqvmNv2hE88UM0cRMoxvu/RpBtjKza14H
HFqB+dEAegPbKp6jJGYmjWYwrAtEgdNalOSb+6YMlogCthQ+26QEKtuEJj6fiZvbrtE6dd3nOLbK
VdJVGBxRRC51DZZhIHGMyCjbF5MerTg4KEWaZRkAi81b/RgVz307AC7GgoeMY5vpnAytBzqhNdtV
OxkxAC6Mpql60MEwb+KcpyCK49tI5XjMtK7c2CJqMcdumyysUcwU4BpcHms2XZmoLwZaJo3thaXC
m7CU8FjYUmTtg4UYYGNGzCbc6NW0a50Wh74uCduSDVAJMRIcyxgihhkt+0Rn+kCVlWjyaQz8YYHs
dhFRRxS6YBouSEvQ7RfTToeFF7QvLghlNjWnwXPr3WARBVcCdYnn/WKzRvJCRo1xqnNN3bh1dGqU
eBor6a/tLubTWEMWXYPLY9AWDJXPZoHSE9nVMY85A/qAVY3dkHI3shSprIAzyUoxTLGhWI7D9WC0
JHM2wlh1cpVwDq5Gxea3SdWm652bpOy8ZRMzfDJHd1vCpOYH5BmbwcIlRGRCNYh03YYpWIjWiPda
5264lDRKJUfuAtd71J88J413Xd97c/DItEjgHUyxfrJDWL9xHz5CzGs3MoMU3wfjMzUMITkhNNVC
xk8TNVAdznOiIJc7TfCFxzUrPUjKRtfdhWHfbwxzfNDBSa57PSR5ubuJZ8Zeawz8cPT+89Rn3tpM
wHH6ZdFcjT0IxTQL7bUlIjbAPGCj0UyHMHY1aGtljZiP95I5HOAe5m87U2ThFQy/Y5WifnUmnL1V
VGySMMNoNaXucozmTBfNInLPic/hkIFztFRElg+U/o7jgSZCuyrrEdMyhG+H0fwyonNfGqHp3wZB
srRaJEdWHj42uf7Q6I96FoaHwd37Tc42oE+1RQoOOSdbYT8ISZKCSGjNkQyIGpkUftx7VVPBFxVu
81RowYb5B9BFzuAVLX5euHA1HP/RD/uvaIZOsL5Rwjli2w3/j7zzWHJcaZPsE0UbgAiI2JIEdeqs
ysrcwFJUQWsE1NPP4fSMWVsvxqzXs7ibK/6fRQIh/HM/rstT4hEzY7gmL5noiLB6wXrvKBREMfQP
wioPVdnTnBrx4zz0Uf8Qi4UqobbMCbLj0ipOven+xk1w7erGAEJkLJ95n+VgRUe/j16chOYbveTU
V3nojRHMks59syDdsddWjy7qytZt7JrR8spho9oMEfNJt3irq0hwOiXEjvm7pnNlPGhcj76uxweF
tsFDm9+tWCLToWBCxVIrexh5wk76fT7bkJu0zfJWljO02XTZW/ICa76DWepfkomVI4LiuYXSDLfI
UgeGStuBM5m08VLkamZ1zLoE+wHLI04sEEMJjTCB333nCl63WFfsTlwVQMSO9DOwiE9xeyz6goaT
5LJYWJH6XMhdxBQ1VEDf1U1QyZqzQWU5TdochdNg3AS8u7UGvrRkDsKeA3LIm0JIdEz+1NbJK4Nq
PzDMxQ/e/cvcGmfcMOcnP6h0qGbnn2uDPfJHiN9Dl1+9mKUvZy61xctkCkSNsirpdsxVFY7+8sca
y2kTBfQwmvpB9Ik5pNn6Glc91NMJDmW6ZOfh9i3oJD3baQSoXdVo79V+auX3INzX0glo/C35vL7Q
byobvvKW3XCyj7KdQYmW0b/bObtrh3/kILCoKACfLmoGtE188L7G6hnNDMGdag9s93kdmujoTCT4
Rc13oILfTju1JH+8s79AQGibkRub/bKkUxWWqgd8wIg7F/+4+n/MbXzKuB94Pqu5bOS9D0B2mQGm
lNeiHvMjs+crXydMqqo6lJ3DtyTVp+CGjAYenPwsVgC51YNTxs8MXxg74B+1++kTyPW/IJoPOUzD
bdFhZYf4iom35gRe1Q28BP5FEL/qkFrsWXNfMtkWSEDtItkk1o9iFEdbMS1cjH02pCbyiToSLCP4
nxvesi76JXpF5G+iMkDQ6Um9TtVZt+4gGerR1ttKts89R59dPDQPSSKDIwBq2m18tmDmthvrXZYE
ICrZrLsx5VdOfPfvPC38/5b4Hl178vfO5C87Pa02hx4PGMmSDKexbOCrN9azsfV0cbnWxj2WksoH
elBW64kgw08H0X3jT9CAZz9RG3sRfwKmOJS2sZR2iq0o539tbLkWDU+dHMwR3yyYXe8+1r55KCTU
cdsS24YFYwswpE4IcifMS5bV5fiZdyLMY7sJkXzJGEy/qECi1bWvyL17HZe3jozDunArJhiRXzrP
VaFj5p8l6eqDNzr3NgTWS9kAchjj8REm6y2/8UrlzyZlWv868UCFKoVnoeT8bfzgXij7se/Uxr1f
zTCfpYj4WePavjo+HLMlAiwrrF+wcr9ll07AQ1hTDMtZNB6FtabMcbqXjr4UjLbBd+13nAqKX2Id
WG96nDEp70PrcHLArgFy76YZ4nTDuTr7tw0+OE0Zxmexzg8GY3mdWhERHvkpuGZIZzq6SXPMlC3o
jiC5XvCjlmu6Ef7yYFzsoPYysSW6xVlaNSYbaMsMe6Ls4sSHdVXcrMpoRbLg7irQlmenas6xqprD
bHLiGj5GBdwdtFGZ4MUDSb2N+hbBgIl9Z+fvtvSAEDUJeL70VUxKHuNBvjh1uYntkq4AOdPGUOR0
VlT9Ucz9ObHAPyTz1Z9LcR/fZX7Dx6nGKrQafU1n4ntT59v79LxGg+RFH57adLXvhsXbNwEXxzjV
gITy/I6CDRi1/OaoR+3J+omTiKLX7LI4iYOTThy9RFAnZft0uLl4VJltgQBJA3eDDHVbrDnDBzlk
G44z1Pfm9N1OYAGa7iIHvCTk3re47t7ypS0wUBBEwUWw7GONE1n5mR1O1A5WnLj2SbVwKJZX5QVX
mTm/6ewDu4Vk09F3sBlbsCNDpvGT46HiF9h7AoA5f62uXeOe9luuEojKRDE+GkzFNg67szF6m7QK
HmoHq3Zlv9s43PBGrBZ5QSlE0Qq1tSZqym5RqWbGiIa1sLDi6DQHe+Gqo9DRHRjbf70Y7mg+INMT
T1zfUMSVX95Dlb5z0/ZUjPN9Od1WfbWSQB8a7lJZ9CdO+YnTKIIpNS246qzqlBEiKzz9aQpzt/ZL
v23n+WwKPjJ5oQS5c+PY3Vt5qiNsHJ4I/uY1ynMaN6Hiosf8C9GlVJpeYRuyVo785+rx0tszvuga
fiIk4a1fpfG27THieeMvJrfcF489QwAwuySh8NU/eel87lmudkUmyv3atQ+4OFiPLE7Cvg2z3o1n
quREt291hm0i4Y8WsZmLpBs3bmU/42lGkCuYAOTOvEvSHPNebr9UT5nkcar97ENPdOEJ66muAveo
FYbwKgrex7ha9oY9LqIPK+SSSNn6rLdr1xWXCfZ1xPxps2rv0wVdLM1HYIBDV+aXxzWEk1p6zmr7
RCnALl2bjdJUJ5meN3Zii89tD06LrLkdyp+SixR3k3QdGC5X6aazltDK5jMfb59Z+MRHFXArnr+C
ZaKAw/KAU7voozxLXLQ2kSicXTWy8iYeqBHh42hzp41ymXnOrKJlcKg9A62CuoxDL7I/S5/8Y3JO
nl4UP2WUvhmrNbjn3H9C+WeB/DZn9p9c5xwiV/K0vcBgN2sd7WaKWLh6Ri4htIFGLBoiyvQSNMMM
eqi9H5OWhl5VTfvA63ED5R3EADZYy8RQR/L82Y/xvg0rkNIcvVA3zfhgcTpe52of34a8BOzbnZo5
n2SetfUHWz0bP36oAm5yTetSCU5MZpslFgBmugtCRfyNONC2CazPjNHMjkcGYQJcBRU2ynJefUF/
5lSzAHTAm5Kh4rwVgLbLDbV3+CaZv0CfW9OLO+qnop7ts9IYZB+doqr+SA5VXvIskaN2uMpgjybl
ixl0yPk+P5kl+q0mVgbKUU+iypct5n1YLlaLchHTFlD1uPaa/i22sydPm3E3BUG9d13vNCXozWx0
5WXUI8fPumbXKqpz5OoPs/LvrObbavvfzhhFZ3qODNpea99eTxjRvk/WX6xfykhYSjnfSZmcTfK7
9a6WjCzcSCLayFtkkhM+joV/c5F6YSycPw2DxbqgDqD2GZxhO2aMOm2lM4qtmWG18FBdfaRWkd3a
VX34ZwGxQlSVCpeoIXPI3HtTdifeYprDRPDOx+koxoSAZ8M+jTioy1iHvrJPMvd+AKqJpKduQdho
fyY1qBJY//1pugwxn49Q7dVWGdxSAkAAOZrvtWZBSp3B3aYTG6e9/GBVBI3Symc79iBUN+ZfW3Ka
nBwn3qT+rTMW3Oi8tgd7tATFEBAv4oBURJtV4eyK12SVd7GfX4amsDni6Z8lluEYjMWhnUaOihFM
kJxFwE+s6anoOufMW34r6VR/AuSFe7341yFV2NJsz4RaYy5AGuzxE55L09LD6hV8z9VTmU/vc9d+
eGj04ncLMkFM06HPBFgwSMBr+jiKIWWliu6zKPsVl8ioJGB3kg+BBv4nNt6O4e+X3y7v8ZxxNcij
X7n3exxcju9WSn21C4xhSJ96I9twdCzUSF3dVRh5oXlDRKEXecMhj7d1cr665m+USNSVgVlBaYmb
crIzbvILixpUrylX26h7N4ljtqtj7eKyR5yW1FHFI605dmk/NYP106LXl6QCN3aVPtYZsYz1uoxE
3LpoP0f1W6/oRh1NDpTJi8mr2seYOD7ZYcjC1cTmUMHxLzsmPkM1XRTfxqsqPLLEbgHWB01q9F4L
PmVhFn/fZ63E+9Z/lLPL/cHXGDw0N5vSPk9Sr5dlis5sp6wMtzltnqb5PofcuXRvONntc6c53tpO
+iQqj7aR/BRVt9/XdTSL33yPQLFug7XEseaBNEqTu1yKZ6cs2SpYTrYu4tFMM29m3KfgZa5tc1PX
PgOStpO9fLjZcilZdNw8ObggjHVFJYzWL1PbbNpVPhb2dGwcbv+cRKVRhxzpps7dYFN77X0PoErH
f2/rz9r+K2o77CasdFpyIUV3Obl2d8Gyjr1UP9S58+WJ9XWyunI3UiIx85fbu7BiU8Ir4/1Uszzk
5UEsY/0yVD35E9zoQPfvi+Q4FWSJhxjBwyr/FcGSb9ETrungwJGJ24IIJH/UicqUprQe/DV4pwMF
eCiFUNu8l/0R683WQU15Ib+yW1HWDpQlC49vXsgloeUmp8RWP3jKTJRHeUSRa2appkafotbj2CL8
bkBIoQxcqB6sLiNn9TlbA4TM5TFj/DfpoT3lVvlrjSz/OajUc+fG8P+c4bFFJD+T18NSVPbVIfFX
iIwJeKnAf3es2dx1NSRnN7mrKlltyoCByNhn79MQeq17YGGBdlbUkigkP5O1vHb+KN8iFyHEGxnQ
93wZ5LmO3pS8RC3uHt25D34Th2vtqKtR5nHujRdqp6e5p83DqNSksd5R/AmH1cQGGdltTD5/Jar9
hyPL2tBLdCyj6S2gHiJo5N+gGvc6qPj8rR1vV5Pcx1kBcHnNTsya7Os6D+9+39zlUynDIp4/MIJd
8RVzUBEN9cPlEU3DRvFkatepDvuRsxyDBFDRUFPh2CPUlLQ0NBTLhETVoptk+kocO3lsKLbazOzo
R0Rty7KWjULQfb6lrE1W71zL4Q3NLzGXNgawng5NXsIZSjqXfm3Qm+6jChDAiyKmcE6rsFsCatia
23hVHifLjZk6/VKF+KS3+mib8q+I/JNYgNHMW+Uy4jhYFjSvUnKmaoo/4iTxvoe58SmiDAz67Qic
o+V5HZl2fb1QTO1fRM5ZrpbTuSrwSFSY/5smvZ2NlGafhLMqOFJObG87NqNHOvGwnMSYwTJz9U0c
uokpn5oSU7ac+W9jBr+y8LBbBcmdv3jPhRFdWA8xG/fQyNC0JBPzAV3SFv8qU39qa3GO3rhuaWjV
yHd5e1XlCC5NqV+RNXhIMzQUqDKVFCQQJpWe8y1bMYZpscAMimvSAP7cP9gWUB4iIbuitAMK1wwn
tr6fQiTkcKR6CALfXPApG48J7Tq144nC0U/N+d0uuwPttDMWHO5sI53irpeiwbS3KUP25iCtbyZJ
YU4QpWR0SqjKsfW91P6hyWyz6zsJpbR2r61LYQidn+XezQCy8y2eVCqPg6vbDRFfhPOR/hUR3eQE
0j5Bbh2T2lZHxaDeGH9PGWB6HwXBKaU/jxzOmxu3V5tWmu3NIM/8bGNMXD4PrnVfdqwmpCbOrPng
skcb75wffFLj5l49Vd3VKnko+U3D1CYw503xH6yFHO4jUJVanJQb35dLgJgu+ivXy/SUxkggxnLf
J5snuKPdo43yYdPmxSfvDkBww5Yy2fIJf8GPqluHZ7V6SPhYNc9/6jjdmf4Q3nDvqpNbCkgQiPE/
4qlEpZKMCKI0+65SingDcjEbe4pRC+z0BZ9Gv3V1wmNmmlvwwbDz+P3JLdSpcq1yp/R8IAbDuOJN
D866S2YkN58CFYZoyN6tDd0qIUuyoSEH7kxJkXnENIkbMsckdmkq5bvcCZlE01xEWSDOsqvTz/1T
mSR/9VOXPOh4fK1S7hdEUT94F8bt6NMOnaaY8XtPH2b3SbiC+wvPqLRh6FvOwsY1Wm9jEKS7fkYM
jZkeqCTV3B7qggl77z1xDLGnyt4Hbv4HXANipuZ4tgBz4FAN4V87f5glAjuzrass0mfjZiY0huxo
66zZuVqgOjXUqowypjhPNC0Dxkg+ahATwSzeO8060TG12jqVhcmpT54sFOzHdOKwl9uYoQBRcLdN
/qXT+jFEOEmmQH54Tmmuni843MXV52hWN1xnwDmMdNINikh/mtgkZ75eHGjfq8ZXVuiRGvkGx7kE
9pY08o/myehV8TvpuIimemp3aeP3YZyqgvWXqj88nblvrN1EoKETFvPoig6ELInfZU3TFVJFn529
4AEjFZJxQz1Qsiz7UrQ/1S2/kqm23UgC6yHddEh6ybzsI6+qNjmlXchR0dVh76IYPfRTlAF6jMjv
N8kl4BSjVR+FOZ0w9DXbIDjWmVPXEof+POxUxsXTp6g3KN7z3LdORSvBleXNSxcJxtvVBH/bwOlu
uHsmaGYb6iwjshbLK2Z84tDtT1ncfH31dxeb1yrhJMtJp97xW9hovJa7XbX10nucsvsR5mNao+F2
BSnDjDxFXqLnUbRRngOPnqMGCzF3fvFr7ZAd28kjVl14zOCTOsSfgsixkdHw05ewYs1Yo49wsGra
mbKZsqt37YDs7kUWulHQDUwq4XnlDTG7mam6e2CEyaqSDWA0ZfqytIY0c9YfuAw6R7ZCdyxDq6Pq
T6n4srhPZiinY9flbDlVn27FsCqwBNV6WBP6+BxtrH0RxysxZDx0HaQAmCjEhkE4iqn6nmc8cJ5Y
9DZWDedesiJh4jISXyrqxC2d7+sAm40sbs4IhfKYZFyuQdZ8a8qAdokageveDEXj0qMnq72NZWHT
2wuM6NvsMScCHClOwH7J80nGt8dZ3cQ4ESJlv020WW0a/Aj7dI5pZHOXaifyvxCgQLitt4RX+xWt
PJNzvT7VjHiopXQhAebLkx6wSI6XZAa9NnKBaFLvOdXyLzV3AXMs++wM52rNiFkVYtitNx/CULZc
14u4fAgq/wdDD0z76C0VdAkKI85gFXIKoge1b81p6PrgPDhIxhIHNAM6DVotmT3+aPHD4kRgG0pD
ux2novnGYjC8khk0IFPmzJ599Iabr7C5DcjjhngOIlNf+qw57fKla3ubULd7J26HkmKar2slgNzU
8N0lJ68E39jCgJ9bpbjnJ2gvcKYVT5pO+O7XW1Fq7lacbFmTK1uFfRt9pus2q4fpjr6oaKdHhrOg
GL7iaH4b/WEMnVvMqWmAl2cj0FfHMqEzzwS5C2kOerDxl0OG2vb1EyF1WEd5fV5dwo7QwfCMjBh1
muzmVq9ZpuZyz3O0HxePXhVrBJ8s+7eE3YDGqBu7R0oAoXc12GTVvLgrAnAez+gc6MszT0EOg3lg
iilTPLbD5P2Jb9TlounwAKzEQl0uNQ0pIWxpUBxm86mZ3Oy6Il94OrvydDO6z30Bq0SnYHknqqda
B037WUd9/1K3BGXFNVkpnzDZGjb4yeLmYQlK92CE+YdmRY1l1KAGSw7aeebssyX6KTuapjo9/coT
qmoUjo+WscjYrBxdYLfs6MXkx8m5QiTJH8eDteEX7PiE0lwLkWZwyUdxwx8urSjDZfxtF9Gw5ToM
RnzmEc/s1KWgUJwJBKwWxzEssZs+pYFJDsFz73XP0k4vWe7ja2dvDRXuGpRAn3UKvATc/azTd7pG
oPTwViVx8zQNDQMqG6WHmwIKS5096kgse5tx3zb1mQpKppCiVnHYCkIEzFWLnaUptG3A9eKb2KEW
dxBjU0wVz1lGkael7DvHI3PHvJwawywONeSPEaPfIfWdpzGdOhQMg4CSkIVkAbLrlkLh9S7uZLld
zA0YmrgN047iGUOtB9Jt/UydajkkVRJaeXlN5sm9x2OoqmqCOWO9TEZPV+aoJ3yVw8Z4GRkCiRrT
Zevd6gho6XFFZyAL3yI4V0cDaOfBOudqIHTK8QFHxW1MmY1hYEeYTrhfkZDlqbi9QspGUaPhEEtm
kn7p0v8dTX2zEREFha6oL1ZcvDRN/I+Gwnxbl6MT0l8JKMLgIuGHDSJn+sCl9S1EB+KcL9miLDKM
846pjqw/LUxfs0pk6MQNzkD3by/zYTfXDsjeqHjqoyo9kCFDT+AGPhTqzp//1RQmgaOi+dofBJPU
ul32XZZTXuq1CByJpou2PY/uTHdgkdYbL+DHz+pjsZTPyzgecl3Qc5J9zaqnSjBNX5seXyjn1S3r
xriT3nhu3eR3mvfRJc/urVFx7PUIWRTU7TmZp+4dxiqb2Enty2RBj+j70YVQ63y4YGOY4MJJrm8G
c4mwHHnY5TwwPqzGJBNvvAbVsfN6zS9K0aZNVbovpjNHn0AOQUxK3zI50SJgY3MxpjvHBGp0U92P
kYfHkyvEgaBi2DuSfqKc3yCwE+cCGI1335NUUj51Kb8mI2g0oib2D4nXX1oHDsnMh9xFwbTuGA6w
++q8xxHBVBfVHhp6qk4Mcw1t5kt+Mex+o8JMFw2GoGriZNx9qGiaLf7eihfW4ghJvbeldvXwOU72
vXbR+JNKHh2PKtHRQ9pTU1XvShX/qmjtoxGQbGFzGKcU/5CxaKv0APkEq33NKuDE3jxStsx/laYu
Vz/p3JuMBoWADLA9yHevLc4uHmCsX9+LZYnQKueDVamIjG2+8729ig+tN7wg3VZvjo2OjMuyD2Ly
4rl5wey4dwJKFtPCe+MJ6LdJvv7odH70Y/PT+jmzB8tKTrN/aVh377icCQW6bfKPuGSIXbvTXdZQ
HyQSbokOgzpbETgty/JtSr0zfwom5YECqcAFMB1yGL0UmM+0dTI1eRAO8zVbpZRTMmwJbpWEMHyi
OPsC60bQqAeYUy+czjNYQ14uOcvQkNj4+pTSwYfazX5fJRrnKPeMbYcitOtVO4fF7bJAJoijKrMk
r5sp6uiwJ0MVRCOviycHi9maLBRiLs1x4X042sHC8mHN50Hejw1Xb3wbt6GW/5l3NWewFb8CQ17u
0qX15XFQElWys8RabxudfiKQTpekey7Qnd0+oQJ4TYINitkxtpUMxS0up6IYn58Hp8rSl2BJYFCX
waPfOHdLO/Ns26q9riILwUhExfrYFk1yWOldw0rLvRo7A/TVOIFLJM1WrMsvgHxdOHJGY8N1cjDH
N6tE6n821FhuMCSfJ3Tvg4xal0slUYu+YU47ePXVoeKSPHWfh8bazvH8PqbrS0GD6sG1sXuLhYSF
mMivsqfTz+0dfFuVIebaTd+U0d1tzOrXdC9jF1lXjt3zbTurRWVeAXkdVvhlm8nOAFRM1ZPL/r2z
kKAZPaSXSCfivsK1d5Qjhj63+Bqo7KV6ch4IQEeA/DnGbR3lUyvgDjCrIe/MjI93HeccXVlH0Y1P
pQajxT8osmw+5sAvZmemlaIOnHPiTL/1ijtkTeMdhACKNAo2jCbHysT7vQtyNo2g3Nq1/IuVliaM
ecYw439mVBZi5XKqE9NHTHQKRp53cwUFib5HH98WOVH2KJJ46xk9AuZyuvUgvXT8Y2dNf1tvdjVP
6taK7GtfL7BzSqBbeTvwFADCQdmSdynMSBkwyKiKnbAYfK5L3+xj3NIbGDy/03mmmqnl/hXP1Uku
DTdV11H70eFtSZv4rgh6cPW2eo1SHK700sttr5wL6nqNI5SYv5vR+cSxmfNlf9/EVGzi9IAnXNHi
mV1U4L3EpOuq1btfhls1Z9YaZtrmlGAuPeL94A9X0tld0wu5awX4Yun5uCgLYpyHwuny0zCrPSRY
7LXrPB8CcFuBNptcG39DqIJ2G98+ztVoHWQ2vHrk7go0/mODV3GbxmbajBWzCc7lLBDtTidWf1ls
4xz91j1nbsbMnAPoJum0s0uYRc3aKfbdOLy4t4bxBf//XroLvwnJgLrtskM/jm94sI4xF7i1r1gi
lg7d1t4x27TFd155II2d+HeRVt0TlKPBHfudQEXeOrnFKC/Qn05kObtGjGwCdtmf+0iGS8V8csRq
QYD7vgapdeXxfarc3OEe73k7d9GUbFfOsTFMkJktfEcaLZK7uN52ntfecZzFCpERkJhkToIrYzqj
uWwMXgAYe1W7Aat1y0TmG8qJGsuPYShAdccVk3zxZPgFd9g+ieiDgIFHLRwvONL/iqWhL7aE6msI
SiUxVi/COUJJiMRD1vmnMhqbe1NCN2DSmxxiIlMJn36vvXrgOlY8s4kVYeNRoxQ3J29tzokfbYY5
+9M59oRpB1hu1i5M5pF2Saha3s4pht9DyqUEZ8TCXkItGFOT2txiqK7zRCSXCML422Ho/WbwTPna
3MmFEertII307r2Zmz1g7U6zNldoUj7GDVqRmVcAdOrpnY8sZi8TRE9sue/cM36somlOLWyszKK0
t2IInQLwwoKy7rQh3MXhkSaBDpu2TRAWV/hKh4GuoZTG2AdnC1sxF8jr1DCJYnYnzrLKfQRQ/VKJ
rtw27Yl7nc1Hmn4wPGMIM6G9BIimSEJVT74exuArfNfLJN3HRhAP8xF3F+dV4p8h9jfb9/7AyRAe
I5MQapkxPQ6Yl24WnynIHzucx1un4F3yUDxKl5VpwHYZZ9PHkHespRIHFz5fitxJ50uhHqlvd2jo
dlEBIslCVfUvVmXeOvc7TxLki3imNhKMWxDfdIv20OSko7Xuzqk1I2PFy509x1+2RXF5ndBg4RRf
YDJ4fIQ5ef2cH5gQtUhMBV1rEM83a862WXcWGQwHV3husxSUnvNugCGCYMRHXUuXteSjpsB3m5M0
wL2H4XZYlxunLsJHuqszD+A/iv++GZxLt/4ykkCJiJIOKfp+GoJyT9Lj/kb/3Zsq+AtfKDkEDtfo
dcUGkzi62A2CZqGJ0RcDeFD69Y9YqooLXwMMHsEQNXd1dm4B92gp1EIJLTWMUtI0Sft81//mtOQc
WQMB5AeY69meZdeP28huBLtcwV09DZMYS6YBSeiYW95IzozKJsgodTp+I2K5YZGQmrGLW16g+2T+
Tb+j/izWwnuaqvIUjCsV6SnSrjH51yoi7CQieXfnJytRzgnxm1gMmy1byoUnrHlAPP3tSe+P4zgP
adC+p9CdXnJP0z7FO3boc4ai9ls8EcGKUq5JUbB3mkRt01R3+ynDP64Xph5RP813XBwSrq1p6t35
kUXtYVm2hzmtqU9h447c8tSiMuzqODvmmMTnqeepzv0qdNEpd8OqkyP3s4qk6E0dw4CKVWy4FyUH
Mlrq8aIFoG/KSKaHVs70CNp+vEXvRIAdezotfXriC49vt5pQkFes76RG5gOUXV7sdSj38SLB30Kc
29aFg7FPkVutAARtZr/3d1yFa6SkL69QXiiqFGElYUjWavJXtmsNp0pUd2mOcp4rxV2xdbmM0jSO
bQEhrF1/ok7aXCrBPwoQTPZQPKgiB4SSWt3dOp3jZFnZScn6LFFYJv1BRbf3I+jsjTdVzXFlJF4K
J77ImdxSZZt6Py011qQvJzHy0JsUNcDts62blWarGuRkaVf3cVQznsjxSRn/Ws+yvkBjJLoUEYWN
2wMgUpJgOqMZQHf6NE3LnrkmbxP9x6HbZP8CgR9xNG5+ddc2uige1Sn1H4bOf2sdvwlbr6VeI77d
7HoenAxwXhSTjfLm9IU9hb+De38woiF0I8twrhLUTI8ilsala960F/lgIzBtb8GfqWzKY3fTlFT9
ErTBiiOh/HF5SN2gKHaVrbn2PSyLXTzG4kYKBMhY2tnOSdNH35pc7jP6oxfFvdaJt2EpYFpifgMO
fZxBM59jn8RAbDXfKiVUkkX+SyTa4+rlQAUnCyD0qotwjgQxjZhdXQXYcxfL/bHYvacJpWBp2V6U
VfKNCQA6lR2Xd/6Pcpt9NwAOLhjBHDiO16uK7tjG1lqbc6QwGRZLe8taYOS1rCsgFPpRsY6yaNR7
ZMnu3OjknNtc1bGJYjbWYK7KG461ded3GRRkiVp01aTGxQ4Mlm448BRzVekzReyWwLYaj8yi/Xys
nifAlYFpOc7nLvkCPT4aqcFgLEVLuOyjZOj6aq2nrvCfSgkaLMrpcBPTKYv4iR1dh2AkFcOnlWk/
VsfjkE2CrQu2djTXyzUemQdWeqa9DxB01JklbC1D8jtu24stsj2DVfarHriiIWJ21FG1T/LyiCQy
XAums0dnib7jzNvil2KoKuefuIXOURG35g6NW9ybb+52oIwby4+rfV7DuvZXl6HYON51bgG+tmBq
Y49EuYLWunPs+Y4D+K+4Sx+bBtethUq1HVq4iq6fIB+b+rFNyzs1BLgCvIpqK8c/ODXEB2vZLQSv
PaxihLg4Q83YGuZOQyqrF06oMeCqoYEsa6z6yCbVbv/njJn/H0PNzv+TQrP5W3x2pv+vKejbf/B/
4DPOf/i+5WufXLPSkKEBJvwnfMaR/2FTmsDf/k8k43+Bz7ge/8j2gewrVmKpqYb4v5QF14ZA7eFw
5Qom/zd98X8SavZt+d/Yi4AcXBlg79BwG0AXq//WG9HqdSJCqSi6ZXRWzmFdvCRNSSELxEQa7hn1
TApP5k1biUX15BfO98oYazP5XLwzvMIo6AwcRnZYg1p9KdaWAFDyEcmOFk53HvaEmMdgfhFd4F9c
UOtE5F6GaHgsFs/dBfrZkSjnkVz+F0fnsdw4sgXRL0IEvNmSBEEvyqu1QUjqFrwpFGx9/RzM8r1p
dUsiTN28mSfjDTcgps8MsgCHS1faRLcc7XvAfQhu5Jst5wle+65utD4KlphiJdk0W332nqXqqboh
QrWb2gyroslbM2i5Q22Lerpcj4mGVKx4a2gQHBGxQ8p3M4AqX8Y8JwzvrfE9czNVPTt2UcOoXQDB
Frr9YCWfNV69uE9wFnnjX/Go7LTbStkw1mTmoXHyCHNYHPW71UeL6WkvV8MTJoO/wsnpiZR3wIiT
C24AFcIyHCIDDuaJdGpCQ3fYBFhG2EOhsaYMcZ5H2HaYrIMa0OlWG05gMuvbap+P1VvvuhkRIOvS
CAR2ghUJhuHNXFjMJJM6SR2J3M6XE+Zr6tDUT0FCPA/8f1nMZnsUYIJSWkGojOszFwcrUYm2eV8/
kbKMf20aEzbjStfp7Yyyg4FTnTd92v6ZcUEPtfGtNtTvhw6UY68nPQ3LhMOWKhya6dcgib2dh+6h
aeW9890Zyuwd8x593qKiaUzrLqDGvB6qoQBXtqnXHJ5o5/Mb6HzJggPRa/FKsp/aCwvPYQs1rDV7
cmeOsV2mBr6/O73HLtHT1WJCihLTIvKUD6wYP/chz9weY8cEu1OzXuau3vqWvKQV9tDB+UrjYjjY
nTiBeiRn0I3nwJ/GbTu3jEu5dicbTDExfOawnTmPUWCMcfOUWDn1o5V/jWN5T1R6s7SMdfNDozgj
aF2WAfvuzA0pKz+SrM/bmOpXnaxZnKlvzU8eKghAu2FyMMY11XfrcPJ20nsNu2x92M+7hFDornYQ
ZwgYh7Fne5c55V8nTR9xy52ExwA+VA2JT9ioxJQo+4VGh/WD7VcyvPlxreNL4b4rU+ePFfsf1EhQ
Zy90dlEcHX2j/SJwg18g/xmM47Lkf+eO8HKB6Nn5qIoMaS9GuhKGMkvjevGZaRgKfTdmvJ0cigBH
oNY9ecHNMmR7+jfWy0kNjzLtDxp+1a3pT4hvy5vhTP22y2aKpaEVbdIpSkEabEozVqFsdPxYKWGz
Sc9+hNOne2cgGEANhbnXFvcH4rd/Blppnt3PxcvsyzhMM34FxjqDPIKQFl5VpTHxL/pOJyzzoDen
JodyZJnGsq1Six2yJx7tdN+DZ2P8W2jPGqd819RUkPYzliKDegyrlusBEWZLSdStn1LKg3vn0Z44
uiseA6kGH46MCWAFkpVoizSpuv4zRjDpWjhPGIMLEZxdDSuUQ2Cm/S0kXIZ6MS5znrs3BMBNpex3
Bw5vOEoaoLUlOTc+fne1TC9u7b8uvcAz0TjfmVLOCe9BaNmawxA4fbRB7Z7x+DqMMazZPN/OWa1P
2rnHVnvggj12wNcvAi7lacmJ+ffVsissG60cmtJGDySTGlZq/EJw1Ft2eyNJ26AT+9RM8sisSO7k
CTHigm8o8GakGPXrCEMdW4MlvIuUWsf5wKYbA1lMbXsj8rDs2axoKciZtDXFth2Kd7FeunUm3pxF
+0qw73ISwsWGXdv1p+ESj6tBD3J03anhgCRLlrzEcE4MY1uQvMXx8pISDNLdMdKa6tIMj048I3ix
FMK/X+XxvynwqIArOWMhQJLGDtBh/DTeo7Tru95rb6aReoeGqhK5OFAC5xaLpzH7W3IGHz4FROtq
KY6wdrjJOcmrF90yxN7oINnz5C7hdTK+uZgcYTQm+NOwxb6TFOIBWCHisRsBcXhsZvwFtg9bIO0U
1MmGMcIAiTFOA+WYZbPsze4zy8VIXMRa4L0O76qZ3xdh0x7vEBKbEIqGDlufSSzaNALW7RKrSI8P
U59afgeB2Is8AdS2al0NT9jWsN4S4SLR9oidfupcefndmtFsn5byu/Y576VeOd3AbTxNmXaq+Gh1
HsLKpwLBha9pfbdUp0RSOdRh54LvQWPxnwhzOJJJO+i2/SCG2L0HhvsXOXu0iEH6fNT4TaprFQfA
v0eaypuYikUmrgLGOzB6k6LojGNAJoo3IbEpJ4GdnnFdHWQz4d9dqmHnfBN5pQuQe6NW43IOcv5X
FcH7sB6Nsf4ovdnb50NwlgFRYCcgkNDyALJRX3HeESiKq+KK9OtFjtPcB6/tD01s7WTuL/tAI7AF
TCWcyWF+szPIS4JxQeciR5Q4SOvqmWhxE+WeHYkYBMPiunChfNZySkqFRJLA5+jaY/OpcQGcJ1As
iVVWD2KV5YWpHxgTTDgC4yPrgeo+BDLyArwjiVMhfy/pDwboBD+c/88F3QqBbjhZbWtGYz0cTLbh
UWemf+KuZZ/Szo+83/AIQUEI66HnwmTWwG1SkFP3dULcqEmxq+95I8uTMngLk+C+SMkNTGRn5xWC
FOr0r81TMlKL178oLN3T+gNRSAO2L+lgezTyQc+wSIDfFxvIUB/5IIkAunhA2LSJgFWYUdJdEYMJ
mMrP0TSoveWd7GHGDVunOQXtiAPOxdZAXuBkG0SmzdSY/49Ioo+X1Eqa8Y+vkbcoB9oy4rqmfXVq
kn2d6sQ6zb887/50sY4voWoIWsas2U20SmS5HZDLA5VHb03X2EchRHv2kuVktNNwQ17paXwkkKv3
1rongo8xJPLDmHhGN1mBljZWLorJE6s1qHGWEkdI+ZGRlfbdnzFHBgqGSpLkFv4HkwLVeeKPyxZN
tTZJ6TUV3UyDlZID4vpbK8/a7DaNlgmDhPyqo+kPMaBz8MgF1eGuoreDXHkxC67zoQqJJuBevxeq
SA61DHaMbDHhDP7zYJtQhsvhiDh0GHK512waGtiUQP5ANqSPXQikROGv6pQ8GVqweg5czg0KM5pA
x2VFWFojPfbO8jKOIAGSlWaFPXLJhoX3vflbsennB2RdbOuP5GdokPUrQLiuTv/hWHwNFtEpOyfG
luQDDjG3pR92JhjnJ93GkxMNJNVUhGoFYdFTd5zbh3LIqgcOZ4yrrIu3OvDsmsqL2Sr3kNXlJUgA
wJLq4AaB2WixjR7LLL1PLqQKgRSU2ak8N3gS/KpIT4okUQQIjZZqAfdUpB49w0Qu9r63hI6gbysb
+x9IgQh6OK4yXSBa2HQ0GIJcTEttHbln8OIOj6ayQY+y1DIeVfuy8J7f1t7BHOtib9UcBueODhZF
uMxd3zDlbP8KbbpPRX1JOvchIEEHT+Ym4/Yb9heOV7pihq+p8AAjp91Rs1LUOM85xjgC+Lg+fIpu
SGxRaDvxEbPg6GH67IKMB6u0aGnKUl4JcIlXla6Lj5oDbWWYv1Q8YzbOtIOi2i+sA34AO57CUpBB
NbLxPL/YbKt3bU5Dho8hHrxv2PqpiHzFUrXPlsfJY2ns0iCcZPmpSZynZOmXvUwd+9QO2KirbPom
2w022CynvdVj5kfNCnMX/rBez1g3ehjvHoAgCie6nRj7j06iSVp1b6JWetugQTRR2B1Y3HiHWbYH
ss5HLYNWZy5DsJ9SN7gWUT0m5OJkO4d5Iu51jcfHkNLdutXSk6MnpAGO47QaGzZ9YizYTziHZj4H
L3Z61yypQk2W+b4nR235bRc1eIS3SmpELYLkqLGo31QpvsMOAvzONU3qrLJyN6Q1KUtFW/SYhZ7q
6Kc3YztqkwKzjymTVUsFw9GSpIPdo1sAM3WrxRM+ZhgEK2rX/ZnYI/Z/y8FNxB5quEI9Zw2p9oul
w5wHAk1wSnx2cV5t4rKLgbQEN4I6rKLXCHjFpQaMU10ALSURxssfx1OneS0dyacVUhJZJTEWHObV
TtKJo/WtsRvpSgOHrT1nTvMO6msI127FjUKAzjEWLA4XkO4Ci8EyGFo9Y1g+ighXHc0AOgEtiM0b
fwa/KpgLdooQETW9Y7H6TjBOo0vXdpFEsVw4/fnG2avGUCgxPSm0ftPB0AJJBYxNRzoezfe9Q9vG
4Z1+DR2gBaTAA8wrDeMyXTFzkdph7/cvVaPTGFPf3U42B85fuNaBR5QmvrjqxWHoICbocPZ0gxtg
+8fWhQaeom5tRm28rRYgjKJhxUxPNli85CX3fV2dnDl5Nzui/HQDeaHLjqhM0nlT6WW1K/TyAYeF
4Pi08001RL3P4dYKHKZYvzoYsRthF4AxVGWv4F75xGWznUzvr+ZAX3UQ0am9w1JeFn+8sd+xmX9O
x+Wjj1fPd3td6navmYi4PmXolnqxg/jNz+nJG9L+ydcDpjvSOt1onRbXomm3JWgS17egcDaJi5G6
dsS7TCzoIB7F22jHcjDK7bI0MQ26Sd4W+3UTibnimdSrR3iUdoFlwMhgVXmCGZf5K6sA01L8w2Mp
3mplEPq8C/PSOpU+vJaRTSvsSI2WN4taGX/5QPpG2pXIj0FJbCDxQ3qwLBf3nrPYb1XQv7keiXpt
stSJA+OxGYDwCp+8sAZSooWkC9ei+epzRL2yngF0W0cyfjDCMRND7eWVYsyvrVroPGhwE3Rj9e76
xROPnY9pvOBA1bFuj+8eEwY/XRYcSIWeGr/64RZi4GolAwN8svVAf/j/Tzc5tnWixAXRKVAlmYmO
G2RNewXtFexKD7+PHAa+gucZwzl54rxowyN+seqiSQThWUeqZXXLYJjRmz6v/DFsnltzyjkaKj/A
bvhi6wzkqe9NmzmWSJ9wtYyxusWZxlK0tD/0gbaGqpF/DV/Q9Z4jAsmpPUw13C3Zs+Ulfv3MgyVy
RtuJMhbRRaycRwn1N5IdulSAIa+x+Zd4F4y3f2Y13opkWu49MC6ysFfHL8J6SuaLMeRnLX8ZMXuH
WWOQkbIkLsWRH9PTmqjP7QfdZRxMS7JxLcQCvt5+1IM6KjuLjc5Q/SW0NwDmy05Nh5ivWeRkcQDW
Kq6R9sVjI3BrpUGPN2yNbVfFozVVd7Dq9Pn0/AYm3ix5iv1vGgxsey0PMS2Ef1AeErHs6qmXG3q7
/I2vW39a1tAHjZPbXscwBXMk+Ne6lJkpo2u2oAYTvKmjcQrGvxn7xJvSjAOBLpqX7KsceQMqK/uM
WRrzNZRuD/UVIx++UKKfVpO/VEx4pJ0Ynpb0ahhQSR3zVas9bZcWwauSZjQoRSqjGDgIcY4e4LIg
2WxdxTNFzz1UdTO/5vFMpAPSv54Yzd6eloh7pM8NHo4LoGq2tyAwjN8RNFBMxBwaWsRB8twx06th
/MPdUdGcKE4T/6FY7Q9lB8WgUQY62pe3wOcH7bxPDFLnRXFuCfUXo+GGXe69+WZ36ARhMcMaEX8e
GA0xOBphuszmFqQSO3i1rQOq4UpzZJ6ww8YZH60YSL6da2TF/aMNqH/bWTyP7NJHGaPTqa2Pjd6u
FKnQaeBfdwaGWr9gn7KVpnwizMWk2nNxqm43pvVl0Y6KBdjRRq+bOwJmE/FcTVDhafrNAajxSWX2
G1bsk4/wSBmcfJe4elgWutQ21G2+JawHd4z0tJsjgVEq4FC7lDOy62W9jtGrA2p92Rh1gZjiPzLA
0jlgI6HYU9/tXVhKfpY1N930ziUNFw+T1j2WbR8uruFeVVxSKcUJ+uw66qibrTobMBxNMHTJdLUy
gnBiKA6uk5+MhYMkfx1d4MqZthXf03mYAy7laoz6AUD5HHvQGRSeXZV13wPldfvZ56UE5frLA4CJ
TSTdylwp4EPC3hmYEaF2WWHb2XM4yRhKVl5raHvWeKLA6iHPK7L9WeVt1Qr4RbDFmm9QbRZg0MFJ
MH15Ir6PuGr3EnEXSbjqN+OYcSjnbOJJ9ysV9coVP/tzgDPtrW0rvAju/DANIAoChwVeuowVdEo4
mcS14lPpvSFvj1d2bR+VySXqmNojRRA4kuzqbvBa5PukLQRtek9ZBdUkUCBAfevbYmC8XZR7KGaZ
7OyKK2IskquvX4dZNWcKv95QlKm5GNe9LStwfrnpMTONK+2BVMthx3J4D24sr80OFeU8RUn/rO15
YQb3kF+T+2DwXaohMfdelwjcZPgTeHd/8UQOTsGiDtmoDxtTUueseEvsSpvXlSlBnaf2dIa1xmM4
MQPspla8q8EGWmz4Dl3MirdMYJRg5fD2oGVhNTp8pG4hOTdzOd1aLTmnIxrHzN0RwRr8asbqkvDt
7LjEnvliDOd2woQxLfgfbcfECzQ7UOmtyK169anJ6kYS81m4hXbVEmK5CYAfUJT6XuX205iOqMBg
HzeiirrCCfa6Ei56khjIt1Znz2vlzbGrF9G/6rrHJsJbMXladsgw9VOzZB5qOt4WWLQ7I6NXMcbg
VrQN0Q0sVqEqaGDqJ8KurbnLBAlGzA3OBqPy3le+Oisj2fMDyauO055BVc+inGNLuHjkM+dubZUL
2mts98Rt6FrXjOUezwZpIHRIN55PZIugFSmTtxhT29ZlzR5ksb+hEO/NN3qWE818nEo53GOiXVv8
CFvCzPeAk8Q2G+Hqu72zK8mTmE02RAMFckDdsbI4FmIZFnGO0k78aIKCFnjzh4mUvP+a17ODSwW2
iZrYAyZ6cmo1428gpxefmbicrF+Nww58kunq2Oan6ZEYhlfjkVU9d+vQOgo+fdE4VyLq42np5m9t
Fk+5zdalSjUOpbiDos7WnpY+4dDZGRkp/jzYS/OjrvNht8xYCWpKZohRIoWA2s42cVeAWaxfiDUF
R926J/j9YXaaxxogzzadUdjAlIIN7NW1NOyDnikcBWPth3P+Yvqmfrw7C8dgxqyHtMueoIWdx7Jn
8rfGm8HQu21b76Nqx1+JertxylLsENN5iaEOUFYoj1YCERHSvcmDKM9J1xGiabM0OxhrUknZiumR
MOqpq91sN2GpCpmit1qBt60p5esMCWM7Md92lXXtpuEJb4m5NwvnZnY0/Nre5G47eyEwFk/6Htsi
sFvzvZuLx26EWWO17on63U/fmjiOtYiNvPfUvgv8U1vG2cH6P1aQa+CiHBSkSfB8Vv1W1V3EUW7k
0UftkeNCYEg5XSx+/dSxpHEm0wqpooCAK8WBp9y/Ek/PaJ/IMqc412KMiiknNzAo0BGgBG58x/9A
hGIA/N/J59OSNuk9664NsQgjCgQ/rtwJrF+hU3TWdrB+CmAhR/4dam0A7dE0VLLgsHWeCwyK9QFP
YXcQU/6ZGOV4Hr32BPmCi8gPfnJJrxFnnutY4fCuXMJok0vkbS650ukruMHRLBCF4fkHrZuGZo64
qRkF739RpPu25kXIUutap/25SLL2mEyB4KbQ9/gQjbeg/zvoVcDAi/PbAoGQYXH2HaB1+Zh8ZRqz
PMbCjOLUVVHz7HLT07tk8xPqnGWYUbBl/87qb278yObb8z/l8ofzUlHd3ORd9DVFqz4qXC1b3p94
maZAK6KifPdobutioq+WBR6N3miMyWbuXHRdvdcJG4PMMrAHdH/psSfQWAUEShwMxNxpr03A/U2k
jyAIWYSSXQs/Ord0Y/G8khZFkJV5IaNTRD7zQ0KWwcPgXLtfnhx/Wqf+nJ1+ABVmfrjKyvf/+sl8
GJalu+aBxfaCBqTtrKUuqtjYkvxq/xiZmh6D4qOt82YLKAJNqC3ng5nV0QJ27eQ1WZi3Rozebn4r
C2szTz0LMFcZcaz/NGa922fUkNJM9tfvOTRXLlWaZR7TwWnAfxnb1tqzHVlha2l1XYtsh8V854rj
jdV5/Sbo8j/5FzIPrkHnMTGNH6Q7fg/25zLk78lAj3Y+U63JOw8zHNys2Di5FHkcFb8RCMrlhcfJ
tmEoeB5EChMrIz1f5ReZCpA+XSqwPmk3BHR2L0nyapYFpDebTiQ//RWpW0cO4aWGtjm+wZGSKk3p
kLT7f00nn4Cw3Wqnec1HcrylXOAIiSAkZ+2fLFGBsMcyucZA0MdfOBqD0gfuefZtnmxqDA6ShjTe
Ae2Vn/FR44C8G7DykgNFpYbAbOpasZf4w8490XENxReUY/1DtTrsgvYyz7E4OSRPlQ862hAPY+us
bmU3tDSMHRy5qG9vOETY8dbG9EtQTnse9Om1B5pxNW23Dpn6OerpTXcdMxs5QgPZMirB/Ol8l6Ua
Wea0yxnzFajlisdaoM1P/dpTNUH4c8ua+05WJkuxdEENhAXhly81GuvLLN2n3gxw0yBpmOlECg4p
5cwvBbpk5zxrKBdnz4A8VC/LtgG8ac92EOL6By+XAUm1xdcQFN5jbCYTSzVGs84ty5tX6tfSe6k9
O7lK8DWnXtUP9AboxyZtrnAE7DCH6hCEBjiXmEghvm34XjMPwv/j/EZTRTY+q4a/lS6/y5S9ufwG
B0YLt+73ZdpGcVp9pxOtyXNyTGdkQpZG89WTkGNq+tTzj7J8q1CJhfmEnezCzoC415ONKOyyh9Ng
NArwOJy4Nj2QnyDlyEIFA8RiFpVvRfItAWpoHHjXN2HLJtZgS18Rzu8e4vrP5H42GHrws97wcKx8
8eeZD3W03AMN9DiKZ3xYqXnSDO21siZoU8VW0JK4H3T2dl2MPGpASsZCwIzLH4ICf/NGYz/m4q4j
dHGnUUNP8yDv6D+17/4GNezkwovW/89gtz4hK5LUk3UGjrXfAR6CCyZvHlyILUpORFKZLca/XucN
iNPKB0E9jX+DBaNcSp6dXQOrX/yb+ib39Uc5p7QIYivtnZfGurvQ3FtY2Lqd/CzLL3YmfhO/sv4s
EbRyCLttAqZm/MjHi47TVCdjmiWAfCn7JpTLa0j7rJv4A5srpnqwQXaCVPZmIE9jpwhngGbNcaJg
Jid9qEEVSH1cJDXZT+SbAq9eMaVbwBY8SAnNkxzVHOyAHrsJP0yLH3M4tRVcb//I9Xqfl+Rt8TMK
jTPaa/Ib+Qf0EqRIFMmEpA8fKUNO926zruzrjxqrYc/yRdCsR9xx67VEAGo2NuJ3EPNu6A+mOb4t
Kdc4cFL4MdJwT6yU9s5ivrGOWwEFrE/Y8yRptx8HAL9FsYc6t28SfduI+SU1i3fDgW5rM/eht8C1
Mbh3W6T7+L7ojxZFPpV1SBOrj1oBQHFdREueL8H02CP22PJPxyYjTcnIWthpBQNgfLbsJeIAwhOt
RAM0SAzdYpPPjgHAeHWJMLDRORVmG3WPS/2Ibn+32luh4VtgX0ldejC+WARzjJ7fanOorT/OBKi3
/vDFI53B4UAOsNREhK0zGtynqdO2OqcRj+9PS0C1tFOosqvl+veClQZDBE1wUInseKcbdUjdFH+U
gEndHI3iB6s8SiZZb+fLmWCBjiyEPf15SPgRUAn700hwXjM+aN3Ej4Twjxl9Mm9F3W5Ho7y4mPGp
TgFE/MrqI8wgYhjYJtxKJ+L+u64KXBTuxJEbXY6vHIDZRPJxkLToHMpAi3OzVAyZAi7QdWqesjH9
GRhI+KKXaZg3mVaci7o+4zlJzT8GfXoFmww/bIwnhrgJ5ECBQyltcd6k/WNrMTySqCEJZj9L3okv
oFFfdFF0t7YGZ6Vkwbc1m9eWa2SwjOAoe5ydhYRbUYmgO5bDuDwigI383nvrWBTlJXen7GYXQXYU
+Uiv6DesP9P5jJMvRUhsFQnU0G5tEDF1jayCIaEFDIKf3yDn3HGSEFDXtyjefLuzSKNU6RdOTGwU
nLXf3rA/yamw39KLD+CPcMkTzthOoq/BcGCpduo/akGCzK7wGrnNHLa0mNsl3G+NC8bVh19P5Q8T
Avo+EYzjKsUnLPz8BG0U8hqXeJOc5Ws5j3+LEmhl92VB8aNLcFdZ4mcYDR43XCuwAxJeTOZr3Rnn
rCJ2OeSmvyunmEwgsT9L8IKwSPi3xrLP5+JrzagqCxftpJYwzW20WfFRxmMESHaTF/WxcrXjZA4Y
R9fYOY7uCkN0lt+tdECHKXZx/Vq++8p56haiBYMxXkBts/DraU/MyTXgVj9pLCuAmfu81EFc8STx
IknWNckwXbMw2UjPemSbB4fO2s7oQq6lR+moHbPZe4ftj98AXDqOp6tWndc6z0lPD4yw3y11An5A
KwE9fo0xn8e43Q/pchoCZ+e207dEKJ5z0jR+dZfd/I+UZiDeyP+9uZUk1LlyArAhkGrecjKo0u8x
4Kg7ZA7xuoxR03Y3CYU4YTq8zlD9nSY54MNARXZgUMx0VY7Ghc17zQlz3Q8FVxYFq/+JE97M8suM
Ss+nVxwWvk4Q0cML074PpJ6oxDm22poHJ3KXBzeD4cFpv+0e08bifYmW+21eoyzDxAkuJQK7lnxX
OaYxMjC+cZNJ/gj6b19RrkzuZGBIDOpjavWvtkr3yuHS4ka3gQHA1/qrV19N1nyZyv3W13l0oiVd
9WFJlyvJckfu01j/wLJu7z3iC1UC5NHXLg7vYCuIz17KHSHi4TJko3HFPsHeuwdZ25b2e635z0IY
V5FC1CsB5jlNeacHI4gUMIIM2phjaHyUBOpEZrxXXSfPJdUoWzIGS4H+OTFwg+vY67I2eawVH04C
DdQ1H6qyNN7qFvUnfTEDzT2NJedFc2CJlCqWdCA2+OwZxOjn8zfk7hgGMOmrEddUiXKwB5EUpvDC
hql+ksOxMo9okFtHX1vqycrjawseZxRArVAvuQ4Q2HPlk61Zb1ZspicxZf0F2sIVFIQIc1BrpDi4
TTryWDs7sJtNWnBxwELMeKqWsDIx3tnFA70DWwMC5WR4bP5t0KByp1dYwvi3xfTuEDD37SIC7fJo
Ld+WCQXW1vZzSVCMR8Xkgab2qmm/8vXn2T2K7kN+ZNkT5v5yavF6koCGzw7tm565mIBndVjak00/
ldm/e+ogKUzpZ4HnLY98bEbJQOoK7FC3TziAlZ6+Nx3WzDlVIsYfnwBtDHcj+Fw4Gna2O21gbjxZ
umK3QOIDW5sE9z34czQh/TJE4lsHXFK17mWo6M8MkuWwlCax4rXrxqXNL4irHyIlCMazxXDilifR
QgdRJKGxqXxppvdWEjiLicJ2C+dWrU/a08waPLQpz64JnLj1fErIqwR18lKq4qo1DZR3r/RPzVL8
GBgyQ0uQTWNEvtVC/mnjxd2SELi53G+nziPdbWJ4D6sZdiT1zFOZ33zPui+d8xTI8iWJVdQt5tXD
AVQ3isV3n53NWLjRQLLHb06on39MTtoiiFyb/AQRExAFDp2tUofh4qqXFZCZyjJKyztxCOJuxXUd
PuNb0Xw38jI75Cjp7eaF1g68ez7KlLP+GJ+WzN/bNHpPc//UsCfjZa4M79nuX3Oj512a7TSOenIK
DnH2AlMkdOpffYgfwAiGhqvtCtfcVgXDq7HsGrQ7OIqhGjEu2ipaoDG44lnXumvAfg/25GvLW3XB
sl6gloFr4OjV/MyZDFE4QX3d6UvWRv+BCCAzItr88N2ySOCUsVcxBQAglHMayYbpo+eSK5MnV7vX
4xzpTr/X54XVFzIHsIec6asdWeS9BmSsM9HBFwCwk7nsBLsoo1VDTG9KgU7po462jw77ZzNEZvvM
k2rTQTNt8K7pNBlyDp2SIbK1JPKsVSi3cMOlh4VDRUfGliM+fwfBPLxeY8ZQP1KVTRnwQOVHr7Sd
S12y1x0KioYmLhKWn9sOnwGzl7efiw6rZdgNxAzCEQcVBZih4oje4fgXF8FiaT184VuupXWo9eKY
eyBJgomOtO7ejuVD4l5R+tk/yIuvdzC9obUoN0pYV7blcbS955GkNq7M0GVdGyO9VSlQoVGLeuJO
C3tB7KHC/Vdlxp5OBpiCbMyUTpyiKtSJzVlYQghmU0Qv3czhtHKw55T2v1IDHzs/cD5GpaovdkJS
vwCLmkNQ8hWwNBkzWvJPtu1TGcz7gU6TBtYvT0UwXjwZlfEMatvGs0GfiU9YN60J2GRp9wBbiPPl
T8a7swVnIQVeh+CaK1IxNAHbzrV3lxDwNXd3GVZFsBX1KkZYkddM4SpLF82ZqvV9AZ2xq3viiv1V
dO+Lw9ZnBcOkYhU6U3gyBUUH3SHIHaBgTrbszGQ45wNG8jZee5c646I1+Hd5cf4tC44MbX4rHf+F
FOCFSQOGevDgBaEk36PM5MRJdR5Z5+CNK2PvldafZENchHyswbf5VZmYjiy/uRcBh1UfJwmYw1Ya
uwCPZd7FmJuSXVtDhaL6KKbY3LiA595Z9fSbQZVBj/RpAs71SyNrbreOc0ANDww4UCglDce63/2z
qZJuC/Wk0aQaKoNVdeux8Tg4uf+btvKSs8gFyZu+xTa4Pw3osdAeAOR8KKM5YlegJQfBQMudEzjI
7mBL8ZiO+qVNWbFz6Sejy85nlE+UwxQwol7dkaEtoXtpIxdKsJRxogTH2Zs6VtvM1nFAmhW6HgCJ
UbHyjPW9HxSEmvFGBtV7MH4G5QcB0Y2B16QIEP+mC0/rPXFsV/i81+FyJCxxiu6jyL1QsJ4007cV
6oEBmBRluFrJPO0+sHc4mKnZhqWOz3QZDHzY/bVCaY5ld6Zd5KX00RX0DlZTL36sYahOcuLYSEIy
p/6ckSw45rn6Hm0ayYBfDUiK+WOh/L9p/+YokGCzqz2pAr4tgX39Ihpckwabq+Uvpn6ueHud3bRd
5wFNtcw3UyJC++2nUQBYp3LdZgXhdjmbuJ/Zs17LqogcVbJxmPJ9E/ybaPPiqd9zwCSuuuIzoCXF
Bau6hF86dlkWfVfEdQDiZXAwiiJcjDkCLP9Mic/3MsL2iPUDHrH/ODqP3daRLYp+UQHMYapAZclK
ThPCvraZUzHz63uxB68f0OgbLJFVJ+y99r4Kq5WM6SrTId1onZeO0YU9EAthtI5zrtjkAzmI3PFF
KMkIGa4NDkLlSW2S/RTAxQoUjjACBJzO2BAb8SQT0Vgl/M5GTnumhOIE14/Zi5VtCo4I1prag/P2
PRh86h4fnz9mspeyoSszUWFB9oF+2DEpCQ990RzyfIJH18trGGC1jcvyRIux07LiVhnhnNQxgCDJ
tpmjfAidQKxJ/Zc2XPh+GyJfl+/KPD9JB4zl6gEH2yVKSHUYzlHe74JAuw/tuA2VcaNXpRcVKAIm
DY1TdED2vKhafWWjsUEv9ZGP1VtfQWloQJvBd1+ZQ/loJ2z8Os+Yrv6TTbOxG/3J/6h82twDlQtS
gT3PZIF0COyFqiFuKSxstK1dfWt9lx6QxN4alwzwkvIGIpSjRJ9w1wAmxeaDmvloTT+OBRzSEfKC
p+cCVNlYYLl54WuF6aXAtO6OwNAaL2GDoYw4PscYpPSks1Pqh0K5sDk/qGaODdI9kn7y0YXTiHyl
PDAyeQRhynAU+2KmYkSxLmXZHXI0xoUxj1+hZfts5vC+UyzvCN5gX9+416nHetMbtyiB5B2sYuhq
WxEkP4tJaza5gfazAIw4hB5V9hlZMEqtWj8EDqeraeKcd9m+WZ1+zTJIFaa7iaOfpAQTyapAKq8j
Mumu0ZY23AOGKC1JQhoO09Yo74Uib1PZn4kIWRo0zo3r36wKO6VFiUd/FLReQ3qXEQ3b2M1ANcOA
q/ybTjE2EMMp5Dciqa57EGYDyKX3pObQXVA2JuaXk4UoLBANjiAsJz5A801nApQxENZFwG6/XpQd
qdjHuEyXOpxdF2OxrUeHQoT72uCF5Jfs0VDUlJb+swuUsxuAHub6SLSjQy42kgCI0BUYp5qlbqkP
+D79F33Ujw20GH70xovIQuQmJL5k3WblxvH5Q+3oEpCRJwhMbroaZq3+KHUHSYFxC1GSQzTZRQCF
UcQtOQ0aez9z1UsFRQKGJz//qxqSE5gGjXMZaRm3nHnVWp2KXTSCTTB2QaPamzE3t4b6PcGO3o89
szjTqXHZc1qFJD4alpfr5kFo4aNLcdQW4ewE7sIHLlLkAz6036AYV+TIOslHTF1AXuFd65t3ogqP
qgVJu2yn9DqN2CAG/zaybgmUaev47iNIsFyCCUEmSx1iKOvg7s+uw5jVizHK15GV7zpmsU+wmYTG
3QjP794RHOF6ZrATCnjXjmcNJLVhghYEJmZRvWklribUv9PUfNmznxll4563miFPVG7ppQ8QjTyk
aM2qcoJDzkTPxqY5GqZ/8IcRalLZvAPt9CJkhnVmbpgpNJuG/6ST1B2N7pECM7ynrbNvG39+GHPk
5AN1m+q4u1KxfIa02V4Mz2kemdb/XAwuLp2Q5cRHP0X6VxKCkZm3CqNrV6e38JV4yYPrv5VDQX+G
wyXAbDWoxBMZY09L3Wv/Ghf5AtasnZwskGRwkloVXCuh5DnVNe6qCZh37/NIuQcDSC2g4HJdDuOJ
MrNCWI0Yjb2f7eWtEKvAdp48I4n/YhDPCOWIj8A3m3UrXLGwNUZTjc1A0tR2xG+TfZjPBoqIudwE
08uu7nY4z8LIbnC6n340lgZAG1BB7h5rLA9wq+/byf4eneBfVsKbEBkKTW68RgN8pCI/QT9L5Yjy
b+pYpAxrNw2hk7FQckyD4S2Hu2Mf+UzYb/gzB9pc6tBWDRQ8SRK+qxoKxckC/WixuISOv1EHckRT
PQF1kloYZGdNmbVEbosrWW6zjOxMvoISps9SD1AoaVAhbDUY1nZZrTSsKWtdp9tj+btqp2ZvNtZw
c8rqaUfDM3GQRxBlSIUQ0qeihvdr6GdKiSfYN6aHj7DStqCvE6hFV2t+c348ieTikP0E87jufJov
kpiIRttEYb8smRMV2APB26XfyOAV9Gie7oi13do0wpAvg6ZmE+2EPxIlINu2j7woLqbZgscLkGeH
vCYjxbh7yVk1a33JoIw6pTS0o26RSwUD2s42Q3AP91mW7N3UPdUGBifKSV9rrqPJ9EzHypvFz9LS
zmPyqO3+7jcM+4mRIpuNk8YnfqL0xkY5qKyBxyp6lv1T2qvSGnaBY7704IjdPH51xAiVT3G2xkyT
TdVLO6iXhFqj1kOb1W/lOZxHdvBtGieAtzSpvzERIFFKgrL2m2R7smKWFiyvAV+x7J8CmYBk7dRD
i7QMOlaEBHT2FimnkYgYCjGeyol1idzEWMZEY0tff8S6fML6/oAWfdTYzSiFdiL+CFRjxZoihN3i
xO25GlVMSP5rkN6s3t7ZSbLiwtyFtf9TxEgdbHWlt+zH9ORO948gJ370ZMQsigjAsuhwSbBz2WSk
Y1umclJra5NgFOquoXD2VTz8LmCaFgU6sNF6E4yHegnTOETakHTmUdggCO2xuNSKvvXpwwqzeChG
uR8J2hgq826pycaNUWqGeoBDopoQdFvbprGZW1RFMCtpiN7AQGeo5H05A9wG9dvRdVTPKWKisClg
zgHWIOcC7uJRdeJDkKlYp7LXoGdAoWjJmf3+GzPTo1WbX1ndzBr4ddMoN8Jr1iRpfAk6bg6cLTAG
dqlWjVgFf3nGxIc7dY003KPVPQW+5OpEUabb/0KV9nLIk7vi+xCEhh3uoq1JrVOLLzviaeJg4oG/
9Ha9by1GvD2rCl4NNX9lysiDnz6iCqZY54drnXYioDMbzM5TIUyk/Ucajt+J3GgTeMm8Cv8xuNnV
enqi/P+T5B+uoxCOVzoPZRv/UavFtauapSjrvw7+n27qtxHxIKKMTamJx0Bp0cZiMwNIfLs4QEtd
ZuoHXB88NU60i9V8H8QG1XnQbX0N+nYZVN8ogiFuscKRLPdM7AAiotkVnX5jcqJJEnui9LNOe3id
SXUfiAReZKwGkz7/Ddrknaz2X5i4f84gPwwf22Jd21gwOMrr4Bz3rEHqG5hV9kosuCJsh1nA9B67
h4YnaR6dZ+q2hZzH5vMtM8U+Snv0s3xPjHuz3KQJgH/cx2Ir8BOs4lwlMC5C4ABllImyem6C/m/0
rW+dVVLdzULqQrkL9BeyYfCS+EfDBkZstDVj8fEjSoojSU8b2Cv7HHschmE+eHTsMQAmUNgR1w0m
72XPDRMzeAtNIE5vWTHs8fjh0aX5TWc+c6IcfM1E7abaOMe08GrPAl60l5LPWNdRnyBrCQKb94qh
NOuEAgvj+Eip+Mg69mEpFMGPZrMdLvaS06GPviZGoLWgREeTFyyULFVWhdOQqiT1H9tirG4qWb6y
7q5aAh/W5dLWOWIpYmWdrND9H5kLvDIWXErQGti2sI6BI3UYDwrQIUr9Veno3txtFoiFSNOtwtCk
KMXV7oF3OvGmSmE71PEtsbMn+o17UihePmIzI94shcxQsGuTRkMrbYM7L6qbTJKrKsa3ZAfNqFm2
dXWKh3gX2f9wV+5Lw7+VRpiutXmlROigH4g7CpjtVGAhC8MuhBNXIZOXG9vXPsg8wRagy60J2QUJ
IVS9zDxU9tYksAPXyhnfGmqVtPyir7pD2ijWDSDewjJrWL7+PymDbVz616n9qZEXrPrcVSmsmVyB
i2wtnF2EKTzrqDuNISGBHShtXM/oYyP/By3xUm2nDzvxv2rGambJ6gfV+BVvssTr7ePzMXQkXLp+
wtR0jEbn12ZsgU8T4SzBVQc7f82phit43pVJZEDmVK+1FTPBI0vReZYKIRj6vAnj5eRRDuxiW8PI
1iwTrTqrW5Hk6wYqT9ibFwzye0Jx2A3DRm9ZtBlMLIImXAP4e/rtGgwna2RML5NRPAcTWV2thSBB
IhMJboV9Z/JZTA3OQ6Pywaduv1csLkgIQwAa/X+a/jTjv9ydmdnVC8mTOy6rLy0mbSpJKUKLsxPl
a4QS8HsRQZbBltJNqgKxWvvEYXYrbeY1ejrundp5BvrTF/HFnWziTNA5N2wJzeLbKdmBIf/MNCKS
WcgC058r6d4bqqOb9ndDDVedU5DgyO2Y9qtMVsuW1V6u+Y+IXgNr8d2JmxOWdiwqNa+BjhYLpm7Q
CB8NF3Jf0OKTHpxlitYRPnGqY7bWr5FGaWaUTIT9BaFGMJuR5+Ov3WYi2ecWCa5gAz8V8Rkxuq5M
sJH6F7u9w9AD12PugfhonwLoAnHDBy5JZUb2pNuXuQwzlEWFUpxY8jcGy0AN1yifdm3Ipzhme5+a
t1Qchr8mXGpOtsjOz7CRBvgs9XdE4mCo2+xS6kfEN0vo8Jx8d7cdfodoPGbaazWBuJyWCmtECbpT
CvEINH5o0/hhf7ngO3c8rLRYDzPCiTqSh9wUQbbmhZLALlC52EwwxjVIy1PYWGbEaptTqSJN1bHV
u9DfS117FJxsiGJWFf6XFD4SRqd4F07zeBSBXtZ6Y+p8NC6fdN7ecId7RZit/FgEqzwgFTXF8tOc
0zxlIhOzmGTvM7nQGN2xvCptue7xc4dMnv2WSrSsE6ISUkjtD5isO5XwcrsYH1g7v5vc8giB38dD
dJnUBnT1njuXSX32ojDtsYwOhcKwDkwH+Y/LFB1dnAqfwgUrjSHRR2pgTjXPko12vl0oXpJlrybm
EVZ/jHr8k8CfUEcZnmg82ka97wv31qnXenoxTG3bt/pBQ0clTq37k2YC9Cbsu1569owogF5kIK7Q
JQLfFMPy6LAYlRtLrTAU219S07kwrlEpn6auvLcTE2LLbzdV+RGmPrAvlGxG2TL/7I8QBPbUJwmp
YvaWxM6Hzhi7tbpb6+/V4sXMtJvZ6GtHsVdyloiHWOpJnZYa3zNApDZrzwMxzrV5Frq1A0DyjzWz
lzWM2CnJDYQjMPH2UdW9VCXt0AThooTjIH+bhqlxzCIjK8djrJeeMe9Q0+CRG+jqe/zcNOU6GbsL
lfEaMWc2eLPwCzjyQtCjEcx2pEK4R5giSVUqvxwKaJVFZx29T5m6bOfcjnYI3FlI/IUAUqVTW/ZN
d0aWG8JGspiY4rMYBXFWOWkVoacqLCHGbp2noGNxltV1eBwVS9kYJkGVpRExMgtuU2uf0iF7FKP4
AKy6FLI/kCXwELSgbnCOJvjYOW688V8rjffaNI8DCrk4IEIYBNJrpXHspxKMBjsR3H0brp1t6yCM
t/xDbu2D8llyVbTkjRVdvipsltyafui6ZtnUAhOjsZUjAsqxd586UUpESYJ4JIah0NfYPbbQnyMF
OYg/xl6AUEXLjjKp/ipDvLk6W5iEQiXo95YxbVtaL7J4ocZS7oxSnjisCVBiZA/TfaW647Pxw08j
G19K5heClybUskvKhVjUYpe4JfuzbhcSqUG4Tb8oewD6IIevpChyJTFbjQsGVdXUAdYVolkbMzlK
YMk3BsXZBFAKBxwr9Lq42NVh2yNsIKLr2nfXXMXskdQuA9L0CHppr9dY5IlKI76X+57HMB9fQpF+
4aZ8B5oHOGD+0ZgVjfnEE2UZn1abYWfeZMS7Dikbt8aL2ciOpco8PMhPtRBHB8ymqn/I4N2tqGXi
7MsluzNK2oMcy1WkaJuKETVn1PSdW+plrF2PREek3UvSL33wrRnjzhRseGQ5P1LBE4ujjcg8R71G
9YSQvmasAl3Zt1JPs9OQeHjSeYzKPfOIEGlR1Ozo9U/iM8mAL1ERxOGWSAHWRYnJotgka4C1enCn
ayDakjq38F8UwlHBo5GdrVIwqs49DQlBioHrdNDZcPKjRxuZUtXMkt4IYb420AQt1EaYG0rc6Vr9
j5knmZczLofN73wAZ0Z2csSmZQAsQuNUDs0e+8kefenWQT4Qpi2PcPXiO7/o1hiAAxaEE6czvBsp
rhxyKVoMbNCYSfpllzcqf+qIqt+PjrIxeBlc+v5gq6hvjkHSCMKlLN4wykVZhDgKzDOR4loyCzKD
l4Exe4V0AJC7/hpXoECrgylfQ37rqTjG6b/Mf9rwTsPyN6JkypPirlD3RtG0C7J8Ew8ZQXov8Vjv
ky78EQL2uwGnvG3eA0PucXhqI4qYPDfBkijUJLPAMFdeQYK8JIV7Toi0Hozy6VTjsuISFAJpeaB9
BqNc884fW71cW9FHMEeFahefKy7HOYwNJ4zNZTY+bEqljPkRU/xuw5qEErAjHcTxukIsbxF+d3Ru
SwYc5NQme2uA854ZpMCxUqjr/Yhq2unyXaTyMrHu8v3fNIPt3xIoCvUNTxNZu7b8GxidmnPCK2Z6
U90nznR14Kopcq1ZxTbw/8B4cs3azKa5e2tP7776+Mt2k7XktWLmEoAFJ0FwocUqv9/d6D7EKJaB
rLcVJ4wsPvVUAfxzU8PqaSVzvWleRIKRL9nGtQQ5gfxRTXlDDdOluXN3OmqSRQiXso4UpMzZOlc4
u4zU7l/iAa+0Hmb7zs5XbLMAURtrO+9WCokxEwD+jsEZSyHH/WSBcc6GVyU5BVzJYrYE82ZYyV0g
EOqNns6ECZYOyNns1iAKQCc/5lMwsheEOo5LXcRXO/3hgsdEMUzbsf/LinwjWPV22V+lDegDSvDu
yUMvX2xy3Jy/iH2npg+oVQ5FfmtovWPlG1QvqINlaNwbM9/M8E7uRgoYeLvXGIE5t9NSJVDKCp+9
wVxovFBza2xiZRV4klsIWawmGQ+gZdRllngpIc1pFeJ76fL6G3HhBzl3/JfS2WiRdee+WTbX2mR/
HsX45tNyfIvz7k+zNHChRtOuwJ+kS/Dw6VZP/9F5Bcmyw1PBNAJdK3u2pvnUuth89oNzhlqw6bC0
He0e82DfKuewKK5VSxCzG1TvsgvJZTAz57Wrxh+1CgZkxrjE/MhdWSpeNtA2O8e8JK3p33FktPgw
+Gw1xfiY0uk3BjQTEnpxnSnKfo1LicljuJG5hqzDzos1RGCmrNEcSWemu1xTrd3AgIyBSvdPwWQO
QVipt3ZxgydUvmTpg2376LGiRDBbSWWrlXUGW+FpcriO/nfPAZihsLT/MZsupk/ZbUX1qyVg7Agj
gSjrPjVEimNOO+xnnoGzWmV8QSTpIlf+Uu29HUnLfumlQsOULy13Jy2wYYkHdcQsvyYO/o61yoiC
ljqSB7Je26B0Jg8BFSvhBmlmYSBs5GMPrENgvuNOdOKtFkPiqC4WfAmfIWRx7XmahS52o+l4qrYp
WRBwCKWENjK7Chs0ToWHmZdC6Sp7poOXmsYeJCeaYiNmdY8t3OqeKEXnpAEQExqRsBMaCeOZY/Cz
/J3MASsFkCDIT7DQn8vfGHlINMkN5tGl6f5J0XoV2IMEzVxWssqqeW5/hzxYzQwza2uEvOWKJ21q
XHRwJLkCRFwoAccxMp/BhSB70sJn01LqRPsy/Gnki6icleF8D/067u4J02A8JXtGRmTLexZkyTlk
zvIfvjxUfgrDgDjj6Va2RDJVCgOYQ9DvHM7fTO5xr6z6+hRjsmnHatGc2+kl7H4r9eD+dmDOSRzl
TVmKeFeU71kpkWBFRwK6mdLEh0aeO2Y/fvuWI0MjilyJO05RkEaVBwt7kTKKpFdfVNAUfOUNIN7C
Lj8kXk4xrrL06FJ2G1HlNcztzbBbMWxZzloClU21RatbWLeyYr6BdFwuFGb+GjGC/rkt3ZWrfoA8
AAqzCHjj2ZThMQRnuTRoWrQYTVC5bL7+f3IYZvg9zkKl2KgZVYMzG8q3VtWh7dIXRbO2oZNj6OwZ
dTaE0bfqzTI/g9pZ9cbGhT02JbwHXEjudKGRAJNX6kdL3RikWd0N3IjwuJcNBQj5VACO8CYQiOss
4zbezbm0LA9dzMeYr9iRQ8thx4iuy0Tnt1cmzN58NBnWmhH3dk1CtgICW4u1lc1HkxTv1mzg9R8u
gTeSQVpAPRoXbwUxwU76meq4GygTZXgN7WOu1Ee7poerOCvFMuw+Gj5lg0tK45Aq+f8er15rXwMT
p2sB6ctetEq9cxAT5eUbMj9mLk5z7lCQZybs/3df4YYgnxaG/gJSBPhvvMgwIPpqozHRj3ovsjY+
VWRlbOuShRMaGJpE0GtY7CwehmvTP33ABBKOWlb+5EW7S7EZ9OanjPboXra9GW8DQmknsNcDwlH0
MBBQAgglkZez/ZwfGGPlWIyKi23Liglb7TIyv2w+tZL8iXL8UohRa6dbThI6OANZt9vWeHbcyUPM
M9P9IdNEaYIElyUTe6Cc4ypmRUrkOrLLgAl9yHA7AccyxyiDKGr2dgdykT3+NCCsIpgZ1axj0l5z
kkS8wxV2hpQF80iVhqlIYygdhrgjULe5xaMI84dU5+caW6mZU4So5I92OfI/tjW81wp/hUQQkwVS
qA8SFuxOyPBKa78bYQEEGaeXXmNgWKwm5pcly52yBZmt3eFBe6wjyKxYRHLt+kTeF5WfQ0hCbJm1
Ovk2MVadnOi7wpXzJJKBqx8iMSB2qPXiZmZtjJm+qeIESxQ/KFuClUh3fR6JTRUELwZJfbJX3NXA
yCcMQFKjx+7fbFbVyGv+FXMsA3Fk5Yro0Ogctcqrf/dLvWW1ESuvAcnHPpL+R0ubdTDt7q6jRiby
k/CLDrcAk0uLDS+qWcQBpuwpWN8S0o2BuXLvkYWOTSlDz91NArDfUY0veWcgyrc3Ol9syw6Ono9R
UbkcnWE9BxZMLKw4TJBCElaVXsvuvcXI6GtniNo44xbBqfVfUaLvFeDg9lTvfKY4Otowrro1yRwT
KSLTQjGzN3iywSazw+T4/z90Fr3J0KkHgwZuZmS7Ov5jpTD+kqInZNtCIRwoMoRsqH4HfdB5ZsUK
KfAhIJm9e1Msk+o+kqSJAAUEa74aVK27zuUZ64ENgajKUm8gZ4gKWonmInhNisjTq/DF1hOq8vgj
sdBZlAZGR8x3OJhbMjlNpz1lLhMkWwrjM4ZeJSMqHnuVDNhBgmIisi33WfJwc9j4nhqb0dnLWLIw
UgCdlw3TTXvELaCAlbJna0I1cljU2bjsCxOwYYfdccrfwsl/75vxWGTaT8/j+yrwbkKRCzajlUYH
UZYvcVIbb3bVZ2tDJEfoSFQDm57nKUbgg+cfLOGMtBynFKkzyfHYghScW/WqRqrFO+zq4yExwO/q
nMhFeGqm6l6k40tFXW4afHftUVWAtKEkVUKHpGu4+wl8uknArPZN8/7HauusTDeZJ6c8I8Coqerv
0T9Y1fDZjB2Rg/6VuJAT4QXBokpZNtpsCx33F+VOQ0oPeJ9EP1Z6aM2Yk0tqGq8YRq8VjZ3B0dAX
MCrVU0fF0PBDEQnGamhrkE4R4iVRIL+FConKXf2tmTFS2QZOvrI0sHpgjEauwCaGhzUgGkXrzHse
6lAfv2pElVXFv+64+JkU1uJXGu21o8ce8Io3ON5zbgzuaabGv1n8JYrbqNyi5uzLyEtJn/IRNqjl
I7e/WxSGlVPsUqXzxnyHz0EP7hWmBhx/KzOMwQtqyzo7qQm7CXTUZYAQq2BJhGyzXM3haS4/UGUm
14hLGucUxItnymzRHRnoKeynQiSJZF32G2q8gkN+Fr07+XtfM/1v2ldd/A7G20RipQ8AyVLeG+SY
cW7Q3Pzwlu+LkIwgCB6vGb0NGQMbiZvElNEzG6U3xr3X+T95Uq2zhlplTGJvrvtDzw9qLw7NXcVt
l6fjWQeZsCh63TNS8yuObrpKD8r9GKCA1EoUDAnj8TaZCN/gghsx1Y6AiCCUVGOzJ79nLflkp8He
tCnbtIksz8gebvlQbtU5SaUy/X9FQ0pI2z1imzRHeWKhuerQLpVO/FpoB0L3lg59ggEhf2DnWCHm
qz5G/0MW+UdHDoEtsrskEFE4LPkw9zAlWuXXDLd8qsOVT6LlxCC0NKxbRzvOzhQG7XWqocUlTbX3
MaBK9TWK5XtkwueyxkXD4W2DxagI1gpWhZZfqsLaw7EhxICOk4KV5GMy3nAROy0ThY6igZwHLcAr
jAihtxm6d14Q7ULRXeIEDt64Uvw59M04S4ZZBmt5A4enE5ytmqNL7dd5gqu2XclAvPpsPrSq3BY0
xCEAKteyVzZ6ihYUOlDfXmF6h1I6hbHTNuEpMq5mXm8mlZ1TuyJPOBXhpSeAgLVrmwseFXC3NZ6+
uqGgUj86HHNF3ePt2JgNwyaQmjV3u2Z2n50xLuMNfAqubWK1XBuCL32J5uMURr6bW8ZrwhcAUX9t
yhmYxMpXuHMgENJeAryU+KTThNMmicBaZRkRQbJ+pcR3RchHcsi0mseq2c/797hjCakxfu7IkBxS
H3dCDVYGH8z0M46/bDNJaPRRfpwUtdtGf39hrPOLuQnqJwyCdZixYC/0Y4aUtDQOoZjjAnnYkJGk
XUn6wo/Z9uSpMBmDSjXGT87/OXrqhFL8o4nvfUoJgo4R78eLT89iacNLy3TASKwrvNe1CLHdWWQo
0wMlY8HSFUWG5HZsfYE2hG2plnzMsqdWUXeW7a8HUR79OH+Z7ZOJfy0hPBacZb1Ud0hoif8D9aR8
5cnIn4tIl/imR9RxHBAoAJrvXaUUigWaCYKmJjKDKy3b5K7AUl7fBghz3CkV0S2MmxiT1Cy49JCZ
nXKYVdJK+D1AEbA6epuwujpgMroRWA+xuBgD8CjsNgAIV+7Q/gtzeZ9LKxXByTL0212F/8YVLerw
ksg5LAmaZu0HzP85KAARHzTkuqQk7zhceG4AJgqfX53x/ncHGDqnmnc4h0Voh4fCRBwEGaVwjF1G
5LaJnpkeU7byTyAYjJv6kGjqvaYXGP1TkF8cSK6Dkn4RB+4ZP0N4Mepm5wztmSCDIMCehJG0542D
q8HOBl2YNu4UU5BbMxzYsx1rzBVpXUEU08gkjRsq72KX91surYutGpdGoaElKU0Z7voEHiHpnN+Q
JjZq3yxTclYmHmyoJz4K8nj2VVN7hB5sTJpIy/0h4BHeE5tLcWOml7u6l2vlM+5Je/lX6PbGxgCE
DXdnkUJKBtO4rS0wkbb8aIklaia2Na+DsnXpSTKjOoRqAY1D9yJ5jQfnLZ7zIHR3YczfD1xkw9mb
zqtPWTmo08WenTLzTofXw2G+xdYkF81FOP0qdd7DYmNMv6TmeR3bCisEwhBnv3GbP3QefoG7gReP
Un2nKFBS0EaHIG6Ssd6MCtFWdrtXCQprG/EPpuoLQKVGhHeRYAgzyCVt0dCAwVS7aNsZiGq79Nyk
1lZlGR0gW8UAciqYU1oFqly23jGfT+WRTvAIewBEZrfpDA07GJYgI0WWHy7V/CVrmRkSH4UFiT0X
fIS9yiWg/wb9jJdY6LTmliAdN37iIXR0e0vQ7c7Ao2L74cPt3U3dVeSi/XMkk6yQV5/2oIK30yU7
jflXQEWrN7emrC7Am+lG27VVw0RR1UWqjxdiJ9676SIZ1Bfar2xJwbTg1SSzDoEzdaOF5b4xGrhx
JRqFAYEs9zV6XiUptzl9SVIGP0FOZU3x42bTWzCd7Uz5NaUH+HqTRhPqsFezMwCWo1j+RqABQMh/
mdIW3LP/E0M/KeRHnn1HbN+wJ4foEbuIkGr4pAcm9NsmyJZxhe7eo5HK8UBH5WuvXoFLAVhlXYP6
SAs+7HFuuIK19S2SZtMC/VHQlQVpuzEj/mz1k5Lvs6JGx/iIwQd6ON7HnFFnxjyUOTY7P66iczEx
9BUj0b38y4bh9mdiwNbLPrUCX2lsvyk2JM3xXfq/dU7WPI2z32zd+jshgEWQJDcqyo0qVWXRBId7
Z1tvCLU8WbDmd9EQU/YWybGQ18lOb8K69474EtZLSsoLi/tF0CKMsf+S3CTBIl3griyr4CtHJqu1
ZHuUApgwYG3RL0YOKX/607jmh3RnDmh3gPZQbm8q428MiZ0rxM7CRpdpT714AKyE4idQwvrgGVnW
gnaESYS8sNh19KFw11Cfx0SUJasOJ4hbnWebm6Wqa53DLES7nGa554zw6Or4i2jFZZv1tywgpcVG
WMQCQpQe0RMblgiH1LrXObeb86Kn5nX2LeUVklR27gNICKWoPTOqtmBg9sOvXwKqbAFvREO9CrAk
tKZcKcjoFiwj4c4YHlKuXRIojPr6fxGgDHo9vMjSTVAWgiiHKLiNu5Ni7OSTRYugAE233ZW/qT8p
h+E84Aq245covSIER34qKpNxzKsfXuIOEN6PwsQt8JjZ9u4j7C7TtOmTYxTid1vZn24xw7g+CoR5
rWTvqVVrITnp9tALdwTIG9afNriewX7dgOBfc2M5hH+rLbnKYKBqnq1LGM3LevdOYsehIS+L7eUo
40NFWAf4vYND2J9q/iAH4OFBf+9SHgh90UmGkrV15Z2iPu54r8IN6QIMaOqL0f3lQkG1cTK402Bi
0Xvoz5BgwUUvL0QqNEF9sLnQK7J37X6piUsTlt7QiLNziJunBcQj0Z4Bc80xs3do9e1sD3BxFWcE
ugwHycoxYyXqnJs5NEgO/xQ9Exsz1OpLMXxmAZwzMQRnZBJkNoMqs1rpEqkWHzrClPZR2MZ8P3Qp
OXI86F1U7TaChDE11woKlm4cm9eAvwneWsbzkKHGdtUxGoIThI4jiTNtSwj7wybV9qBU0WpKZH6Z
glq5oqpb+ZOEvYHlZm3GpUsoqwop0XAMVrLMR2oV2lWCS3zlIClAv7IUbr52axTcWWri94eNNQLe
eirlBs9rAwCcE4GQS20/qMG5tcCPDVDaOLLJoyHsrvpqUN6xec/eNdWfvNrcwdaJPD/U/9gJfbVt
Hp9yqNQc+MH+P/bOpTdTJI3Sf6VV66bFLQgYqTbf/eK703bZG+S009whgIAAfv089Gik0exmP4su
dVV1tp1pviDe857zHBs8+g0db5rlXcTUCHAdd8MlA/B11eDTsIgrdZtagqom1ZesdRhzvXhM3oRP
e5wLl4heSP62lyDHskjhDF3/lmzAycln74nuhuoXvvaAm32PeeYrb/ACOGM+0ybtBddC+3iirZrP
j0AHE2tlh9T1Y8GcciYXY4eX1FHBfVhA49J6yQ81rYdbP2ic3aKX8NjMEQpGHYorEvB35s/Q47zw
w6GlgeuVCfc2dYLXXqVAEIsl2ba0UcAXc3JYKK34bbrSvmpWS9eoGX5qQJmHfqDCaXByzKOLIeUJ
rYn0VzTRkMQUMbtLfzIzu7wponkyktVDNM0tX1TAKA2T+DAKkPwDLbxnF3djtEIBxlG1uG674hr0
uSLpoCTKi2ddyoE279QZHztvosC+p/wmBfCYrtqcHYJWLfXsXpKyDk4dOLqisoKrJLswD5CTGymu
FTZZHsP+oa3ThrAv+Unuo6BnMnMPdDi86A71O7anjLuH6x8r6hBv0uxOmMW5NsMrfY3qBgSjO2S4
ZjxvIN+KTubUQLGlk6E7xAvWt6Ftz3VygiZHGoiw0cGv+48oG8Gr8sINcrCRfpJ12zDgwbbZRT4s
wyN/cOJqd9spy7rzwgMMoROivhsiPON6ok5I3Ar7B74Jh1ij3rGZLzhgrIce+CZXwITN3uCGp4V6
6IZw0O1CaGexDoUTf022goOpmSVTZS6pX3CUq+Yjw2p121nxyVm66pwEzR8zo8jj14YYFGfXfrIu
gSTkF8Rts89df1/DXt0zqiKrWeVavD5eeLU9a4g4Fn2ah9RmdZaORXplsQfzBgxO5MWvw9yQ5iwG
5lq1Bm2owsUVdVziIT5puv7Gxr+2i4BtT+qNTbzAhVXF3AwmjBDg+qalWG2FUA3SrjynZGSIfZlb
ctIEnpgZWpqi0MH8epXbM8KGRhLsKCObiAib+LmhzhCsk23PMdGX+4Rd5Um64Hcq+a5Xine4Rhj9
pf0lrHZF6YzecWr7l9AjzJZX6h66H2uDZrLhHNf+jahfeujY5zHAuInAeGxK5LUG/CKtWZ9N4t+W
gz2flEBB8kZIsXDg6U3gLUrDBWdV5bN/tQCkLgu3omAAEjEBOIVmemD3Bg51TidUOwcbaIaXvMWV
Gftx9xZwoTnZqdiZNQibDQx7RZWtpR6sbpOpuXPL1QTDkWynQ3qQxh3uR8qf77EVf/kUUp8X0BxJ
7d5WHRyXapwzolS4vDJeWWH5sPAwbPBpRdtqwcbbZ3AFaSf/Ei4nepE66+SYcFWqKNOpJLRq4EOs
ZIP1dCh/dUP1CraNzSax+TbV0yF0Dfl7mVLeYZk3N80DmO2FfYiorM3s9s5Lsz9+QR29TbYUVyvF
fv0gALIVCBV2AwRgyCQ9wWnzUhA+jCRV0S7d51gCg6fIYonmrZKFjl6zvgv2rk91cjmyjx5tynRO
mF+rrVfQo2djHaup5uJcpk1novWDu1PEx7caKG4urW8aG5ALXLKEwCoynPUYUvrZBggbQ2SbvfAf
d9DEhYCMn+OAbCxS3ya/WEC5bhDSd93AAieiw/bga/eFvlJSGZGZNsKevp3MgxiX1QFu7vplYQgr
EWqhGvGzqpPuaC23TsW4ZhRWPShNpLDp/fGGiBi+gk76X6Z9TQmdSqfPsJcloXHGk87Dvlqt4dCl
Md9mSJpbds3Nbe78TMkUXmJnCo5qkQ/OVBQXGYCytYb8xupadCCHvlXg4ZtsgeU7soDjZkyKe5jN
GRrkdUb0umkxI8S4Q+Lefk6Rvs+RLradIuCuAPVs/N+El8LN+oy3sfkuLOfLapyLl4AXDvtAnRd2
1AVeoaQQz1g/RAGfPJWEgQJrfsJU5j9G7cecuCd0PJ/wJ8y3ZGJmG1In2ORutyeJZaA+dvG+XcPr
FHJe+6E6Op4OgN3ZF35m9j6yqfUN0dl129zFijK0kZfLXrI+dz1ml7QaqLmCx5wZbMFQz3wGgW68
pAHsiwrTmsyX6ECJLGx43yJRDjjGK4qGnoSp32aF2aRBc1kf8rtFgO2yELZwpfWk/55ay0tOFo42
qYD7NwWHb2nd4AZ9D6VCWqaZdklUeYsUOW696D6jk/zaOjELyZkmuoACpbSzYSVYb8HkX6q6CYlb
Sd4FiT6CaWYUsChNn00Mcq5STLVdSEBkgLIpXcbwBm9TJGl1LCO8gvpDK+nf+g09NT2OtViquzZ0
qfcNuZjxfmp2LKAq9Pgk2ZeWsi5VnL0LZyTpW3JyZtYaF2tc+HiscrpJf6Ra/5SCLtu09gEC1/3J
nrlZWCSQ9iDXCxccWR/1lyrBpe0kfbaPmPf9Ok0Pthf8oez9Le/cPf863XLmhzQL4norK9r/Wtaz
pEjfyy4010WHTxjwBPE1eKNBGIFYF3yWhjEgh4gDMGr555r15RwqXp4kGf1YBJu2mMBVQOMgp0Ja
Pgx75r+0/UZQeizKFaA0JVSgV0TXCmstDIzogqS/F7wiBNKvGfbWmqnpqJe8SwvzMA5KH9PC/dWr
QtzWVCqAuMEICy/bRhJix/iAL/8WtLX3EidsXo0AgDz0/m+YVM656UmXT0sS3S6rDdswPIjRPZUq
9q4Cl07O17hROE+2Pv976lpmfaJeGRmgrF6BElaHFuYvibTk3m4hP1KmyY9GwdN1+992ZP2T5CPX
GgiAQdN2+CHQIbt2OrQe+Y1cY4pEtwAyPYRA8jOowszM/Sj0E1uHs0MhFhGm6JLmAPi9DNoX4z7o
WUbHXVsFBr4yjbddKFZ4m3dj4wlh06o3UGOYpKVz5o8Q85lmTS6zDEhkFaS7YIpJvBY8PcB+CQD6
9w76ySYrMzpUk6A6OOV91yr/pQthsjUAVjN37Vrn+vNPYX+kYpreke4tWgV2doP9rCvH9qJr3BK+
674SCnhuuVfeL0V2EcwOd4Dx79j80JLeYfhfQZhEMnDU93xHapaHJcANAJgbaF4gez5aATuA/nb0
mptFEKeYwa9upR04zKKlhyvaQo+NF+8DpurnNL+NegpudS71jru7at3veqrs2xkTgyNYXwo7uYUe
0V8FRC4naLFbNwHQDwaDbMpuZcjyUZTR1bGt93jCtceQiZborIGE6GUeqlUiNNAV5+IJmQdh025v
ZBDDRYQXB2w9uqjEPo8Wcws+5GHvlryJTOFdp0kX92xat60VvyvI6vhx9ksAS89Ap9qMkYXPOcMt
B4ctGiPUClrxHuQy4nDPkndj4uommh9pJkzwkazFKBKlqWIgzwuqQ/1Ok5y10vGcheXOB4mFz+uG
sAAcH2d8JwB/nrPSO/Tx/F3bljjK7DrSclX7LHJ06G0GEbBWr4cf6lXItGSoTCM+3zrAspMNOH/5
8QGHcNubCuYq2cnYbAuv+zChz4DRxIDOkg83nF94dx57hvFTMHN2mQEkmqcpf3PrDPO5hl/qjgRc
Ta+s246tIfW1E4zr4Fx2MycWpl47XJ4Dp4nuq8ndgUuUvMBnQLwaMR9gCZVP3FqSusPEBNcKg295
roZw9UZk7+mQePcSg5OyUoBtnTOfyK5BKPHMq9KEMjMfuEy9+hxDZzqHOeDdOqzMiZ3Et7YR9DGI
gKnOnWBXEO5x0v6JDSDQJECRJ8MPmgx+1Ut9I+Ph4GV8u5QP3PqDO1BDLnLcvhEWmlzNJ6uKHWKd
HgsTwZ2PR5nyNds71kN+UO4zbnccJHhgN0Vb/MYozobeiqiYq6L7ThTPaYdN1eOQ2aVBSXVBZ4MM
nCAAurIbjmEkvl3RIWOmNfz2NrqpNY25FS/qdnKX3RRQ94CaeU08rd4zPHlF1HYMASVd3WH04FoW
WfjzZBFy0BoczEIn09ThKESJ3WV8njdVvZKrivSHliPYJTkmpUXC7J1I4xrTHyW+u9bz79TUv9qJ
RbuPSh8DH29ikfgsnPHsajmZtxDS/trUahL2KQxB9Fo4/UTcKjUHvNLEe+vuph/wr7hBf3aW4KeD
4LZLFlLtCDu7JBpHuiwZVaZp2ExR6+6ZZ7Bx5lcza9g7aXMHFDIGsnAsZkHIhcwmSfcvursiWIbN
lefEO/zbprOAjp8x2afOk2PJG0U8kejcriNgtJOLxheTXfxuMAfDKXmi6xvtAbBoMmOkhDejd/iQ
aeBdotO/mzJ3ger4yw7OQbbrIy4VSgKxFmDKA/y3JFK1xC1dZO+19aRijClN1lNA6P6K4sCc/n/J
Kw+snn/N6s/ff301Q627+elPAi38/+xsleK/f05f0/9I/jS7T/35rz///WV3nxW/bLv8+Uqzz//7
F/yvklcn/E8YsEeIZOT6oU2Lyv8ueXXc/9hR4NCuGkYe5a8+9a80XOj0779ocrWReUJJyQv3GGr9
/vpX37Cr/PsvP/wPyO7IiRzBLxPCl/8vJa+eLeRf/+JKOSdNff7++y9puw7eLr69MHQjwnvC5d9/
fT7xDuj//sv5N9V0fGs5+kEL5p34OG4NDSPR9FO31awZDOrKAQLjuLNwSzX9W9UXTI7ZuADsAfmW
hpijkoaCLC6QOKkB6ug5fiXQUpyZuXCOM/lbmE0WCil3s37KbergaMP5p3gSkfkSA+MAgNBHfsHV
rvKz1PA2gAmT4g3da6Ixi7UUXOJLFZvAwuvl2e6vDjoMtiVKfUpWvnnK3G9TEU8kDY4IIc+AdKnN
jsXB8dO0Ytx0fg1E1oOP0qXiqbadbeJScEH+F4o49UAwFurDssTbUKnxngJb1qJ5dqkF5yGTEdEN
KjeJD4LaBTDHfJIeg57PsIw1n0IY9VLhw8R6gpyxbAQgusErg4MuE6zuES9am/7DDeXYANAiFt56
8v5JihBbkbxQHvfjtstwGVT5FjvNdxDhblr69Ac6yj9aue7RQCLBNHii5ypiS17dS6ChWAOi22iC
EjmGXOR155Ix25RQ8jkXoQm3ZLIYCxCZneV3XlpvHik2Mgb9wcmnS2/P+4jX5WZOzD9dKU60XxT1
nzTHU8h7CQUQsFzawxTwoooAGW7PccVKNM6ZwvVLFnk2QMDhpacSrUUT9sV5joJPHjWGq7Q4kAop
rwDQtqje/S6acY1qgsdDgme3isP3EOWag78gKJ14j7HRB9NVH7zsKel9LAviOSsNo2R82MVl/XsI
ZbaubZ5yA1DaxQU5NRUBUdDS9EyuNDEitHXgufuATQyIOHyeNX14VW5VBz1mFRoGv2lKK8QCoGIs
Se8sXn6Ko7sMz3DXYy/BpYO4iH22aPKLdtCD+BMerwDot9xjE0rdUexNS/0tRRuwBBMYRA1PpW/9
aQIUMNBv2rwRbAM7N+Yu3aQfQYa3q2fVHUfjrdLJ77pObxYqtc4DgL40juetleJ4lVPyrsqBGh0f
DKOr+NMuxukO6+lZtNNt4jYwSRowNYL1lMJqFHrjbRr0P2tOMBb+yYSHwk7iM26lOpHZaZ4Ii/HZ
/UctAWl7YmPsqtCyMOHNNu9dv8vQIqilpZk03NqExS9NkOwdz/+Ya/y5bPFbbPEwBvGBnFr+Yxej
AifIRlzDoxlwCbUD1rnAto7TDLbIz93XZI5vxkTcrJ2o1QT0rJxBzPpgcpqZk6FYqKypRwF7eCbF
sRTyzZKDs3UpcVlUh+lX3bYhiEGCjEAvyEP0NfKoW+L0EBkHQNVyi/UEfcquI7ktptxn09A6TaRt
CHdfLYgmh+W7FCgwFPgQwOFxIsx7SzOg3jchsc1+DuidXqBG+fAUqDjawPHopHOgokBtF8Udp6ag
J5OMgsD6p8q6Qz5ObOXc5vlw6V1e2n2J6uGxUbNsCK4gq0mCe8+x8dmTZ780Zx4aOeJG6xTvJAH3
fjKsRnGBB2sIn8coGo62rLmeDoR+LLjAR+PW6pKzYMpMP56ESG1chlHOffZYJ3F+deoBuIbseOJF
ebFnJDO3K0Oy8PN9VXGrIeK8jWgAHH2y6I5bn1zXnGKc4tL3PuvMjo9DQ2huWu75FK9dEOHZmyTb
XIstO33aIZNYmnHzBcBI6zcTUz+8LlED0Ung5ur0Vlbh12jTjGxF+jm2ATkAL9Ns4ZP1h8JQM9KV
WH7l3vwyxebJkYj8RULeybWo25kHPV1w92CCjX3nQYnozvOmLy/L6Z9yKfpMndz6BYKPDeUv4vr9
vTMm4wNtNQdb0yXOjHxHhwQLN2/4rgCw7McR4u8Mg4JCvhrbZdARUe8hgUQT59Q4mpdAEP9eaSwS
uBryEKxDjkHMBLKKdvJX08f9ukzAruJhMw3lcJ+zpo2XgKJhZzh16fjocr/HwMetsfNvipyhWQqU
ytnCTAa6zzOcvGMdLBCwy29Aqct5AbmYJNibItTiSlYTCwqXtx5Qf9dX+tzS5kUwCmchSC/cz/z1
oNZYpTaBhR0ixKmg9CZfp3i3Cubt8s5zUeMhwfo/uukpSb3wZPXqvpvibgXvPoUjkQTwtdBfUc/y
gs4CeY920fFDZNZXXfyScSYORRgjGOXteU3CTGtnuiXwemXxSRpDapi4jgXgzPQVHwobB9ecKf+Y
5qxPJ/pQsJ6DRc3WXSPrbDg/MBhkPNGJuvzYvfm0hg5EtSTDgozRMY9bYeUfRBRClkjDvWrlZxWJ
eROO/BTnUl0dmExFgxRL/2sEq/horS1q4q6VZX7MwgFTa3qu/PEjt36myHso/Z5qiYzQft84z0Gg
z3WJlyTvxWXIcFElfvgK0xI3HlXT45CyswjSJwl28jBUPOvUYNWpK5CG0LUNRUkbUeSsepf5FECx
f5YKCHqHVxm0X7OjS9w/dRPneL+wk8QUeAJrhCvWWZjTRm9DXse/cjIfHdq5dmHbQ+VftLmPBR+F
nFrrPIROlVHjE+SD/JwD6xg6+bHU9fDpajZVC2h4twh/ETqb9gAHgeoFaz5X4WuuPeo+w1E0jCi0
eVdc6quJtajx+B4mk9OBzV93iKOTRqAZMn8VM3pGuNyUcIyyc2Pq/maAd+E0OQgDHwOjWTC9A2i/
i6m7PI82wW004r6FltVPxjkvaf1ZoVadrVK4G79BEsn6epcomGgeaC65mPFmZhG4qfOM09UkSKeq
o+Yoj3F7CGhHY/ipvIxSkEIT0sIjvDPs8fj4x4Dlwva68BGwkyg6s1e8LJE9n3vKTeaML4fVkxc7
0QsbaDpcI0LoGbktyuewP4hiJQP1mgko70nkpJ5AorefolL/+FNS3qnI+wiXYTqOkywOU0dDCS9V
UkH6xliJf4g8TMw5ruBDl87WrUoEfcht/taNNUHFxmevD4R7m7Nh2mjuh2MczPd1bR9jUTm3iYzu
ueHvaYDFju4Q9guhYGNBlScnzacDYxinXcTaO4/g9fz3S1SDv5MN5tCM2N2JUgP/qYHaQqlZekK0
xgMgSy4dEl+WX42wWl5yBGyBZo3TokPAMOWT3wGdT+oU58E8kpgL/f4UGapKCy/bRiMiUVyBeQwW
xIw57jcOkulJ4SYD4xpfFW6Wkwyp0Sjab+RAlOYA4pCocU6LBsB0bs6NQ4uE7QENA7tz5+NDY0jB
ttYExYOF80aSwoBGsBzslvd/ThP4Vg86wXfWTidH0c5RLmwc3Aifj1khzFhVF79msGWAkLPa+559
tkf1ZMe0uQPDO5dBkF8rPIS7XR+3w1VkDsA5Sb0njWTtPZzu26yo9KEps/4aBGXCotanDtqfuoPt
Y6i1bVdA/ITCiag3j2Rt4q785BslDt3Js6ho2lts90/p5OE+WiGnPm7Da87GhdQu8jyOE+sYO8NX
D2F5FzsWnpcyPNWmtHZ20WLiNn53oxXbg4aIWGPjZemgZ+adzu8Wig88ULEDnSmsAP7Yy3FaqjcT
rY6fWt9UPcITnDuS+yAIppl7VpNbr4TTALcSCNgWU3iki4EG8DIHUeR1VxHM58mNT1Af9dYY+6PJ
kBzykTiaN5vtVE2gxKumIRQ6HX0CrtvE4hgeA25LY7pNFGEEenP36NSbCKQOFmNOD1Qp4SP4rHhl
2YMf6gTXhw402oIqWDWAL2eruehyWg4eiLoZG7QLVwAzTn+fL8wx1CmACDLOn4EiPGts/3AfLQ8l
vz/4Xunq3Li0Aa4Rek5Oo0V2x2Ivvc1jmuJ1zIxA17NqaaOL6t+ZE4FG6kCPle5CiTdWqW3eEysv
hrbY+sQ1d67O58/yPgej1yoqKe0YgxXolR55ZUflmLULsX3v5oQPXl57eMEMUj5Ald+lj03PiPkx
VvJeJSwcBsu8xh1ObFp1XyK0GrZ4c7izpooyuDDM900RnP3ZeohwtBVoZKG7Tag7Id2c7MZOcxCo
7lnWDzNzmWdFdMeRedjjZBnxMCz3hPXa4xREnNOYhSRqdizT8XkBO+yxQNilZAV3gZ6+JC6Cs3bh
cXW1T8zgNIY0u7Jj/lXlJlmHyOsQO9smmmEAqB/fck+N4JbcOQ1JNphnivhU0o/Ozpm5VLdO80G5
056hnUCacIBHxtSfVd6zHqbizio1G638x3/xuSPuzFqEZgxCbKoCti3JbVwg9U10SzpH6jSxJ9f5
y5BOlGOn2KpaMpK4yCBO8h1Mi6ABEAb9trQhUnrw1CfKLrlAr+w12igwZDCkT8GnxQmWjKEFSo31
gjH+n/g9H1/NVGKqNvweoCtVWyyAW8rDxi3Gg/bsL0DQW/kejdThORXJahO/Krv4XQruTcs6+qd/
spL/nhhIv974iLzHRjnp1DU19X3iN9FZTv3F5s3qEZTBnwHwI6geZyR9aEx8sJr40On2UxBFoZqF
BEyMx6zZe7o9RC4OrTQN5+08zl9k6XHgNuxO+XXzNPKmoZgboVBxpUUg7OHNwUgOmmNi8U39RmYp
t71uw206uK8h4cylTbiCJcvjmBdiWyTmnmIf7wxmjefFhpMNOX2nJDU9jYwuRRwpfLzkhoLmoV3Z
kt44QhuMvS/lqPw4hMXWBB13LFkY+OnARcoQ2FzBZYr8zk5SNHb0mrolZJXfTzZl91m5pcajPo2I
27RfVb+SRd2zoOLVEn1GrfXeSSij01x8j8IijdVmt2m4ThFufxMX6ldshSdPEMPWCiSxxO430l7q
WB0d61go+wTbHQQeuPH/TEuEKO1P7y30IJpIYHgv6rNXq7/AxYffsLy5drz3sAW96NT5TiKu8x5V
nZh+aInC4sBvD4YaRo6YUlPkmRZU9CYzJTXQTJzlrJCCFZmqCWbPwarY4lkFoCK3Toivo6FkDQSy
oSP5u9Tu29T592JF64WtepglAS23+6xX3m8Iz5RvYwR4GABxA4o0OuFnEZTuKcSYwxh4tMUABmke
yr3n08XXJPFW6gfk54Fra4L0zQGr83yfMlZv/X4ErmQkR2/1iu2Ktaxg6xDI9qcg60RImYtiTlRW
Pdc17A1YCcvWsMuj9zTeONysjxKhyUqidtOL8XtyVE8nDllAUaQfIFlhVREbi3GjnYhXsRA9+PFi
9mD/KWGirSZflEVueL3aZ/W7y+JMChKVC1q4hW4Hk4t/jd2h8mp/H2XGAXsfeJcVfQI/T1z1OJ5r
H9zKbI/uLkhYgEs3Y+XuV9WWA7ek0uUSWo8qUyM2lvmZ8MYOEmCe8s0s5QQkLfjd2QM0wLxZODUt
CL2E0hfoFF55HTGMeZmmZDlD5ljkR4FKgwz349rCOySCBgpp/uvG42WJ9+s69niDW2iUk5yvSElP
JkS8qXPqNAQ/ML9nH1SxkOWBdUaMCum+gwZFDRr/C7fHGJ4nZsNatd3ZNlN4APFdqGxLlysZlo6+
KCduN+7EB0jFwUs4oLCMvPO5bfeYrNzktl2a+Tz7/dPSL8NLOVjxoWg0oR+KWIZG6l+es19cOpm8
vjX4mIYrdV+8f22mTbKpdEe54T0LJ9oN/eSj8wUp3e4VQOFXsbh3PYkiNX6WbDp3Q0kNeukp/CX1
HTcKThCQ2vsaDU3XgvytKJhV/I+0EOxn6/wu9HV1EDE9VUsjfreW+xtcJWyQtTWHf7Itnfe+/Siw
9ONzL3cdDeRBFMaEYBOkMFYjx6pKHuJhlndiIizhpJgBIBCKoP2VUOFMwjh5INJlcSnICQdjF/XW
1FPZ9bzja9phVihwsNFBVQAiHPRmHrOnxkGMCdMUS51Pfq7zU7nTpHqChfbVOWz4UbbrK5QKNUWs
RxdJfAooC4HSS44eckbm0idn+fkbB+2uyEVyu0DgEhB6rmYAeDHVbCPnZfqZMus6Q5w5V8UECKEL
9+7I2dZTGGYh3oCHAeW/EFtNeC4epjXmjeJHlCqLV5PlczBQbJMx5Jy5dyCn2F9FS5LYdXxcT6yb
6WykhWoM050foM9Aa6Wgk7Pc7UP4s5QxtKUCHW6dw4wdC1RvzPop6nXHOX8oAdDSYAVaR8w7b8ZP
3y0ZmO4Q6Di75o2yyjfcdyfeYKccWCSI0TeA8OlOJkBo8mENRuNO1UV5SiEpHLEYOodSBADQKwar
MX9o8omDlf9jvvIKbNLlQSJ3+QO5x1GEb/5Cs8mQmeVYJNyDhgBZk/dokKZAtvBFweDs3/KiY5fp
NkjudAnJrr6JpqC4Mu0+Kh8zD+1s0KPnlCxj8mpG/cdr6G1oeMtAdY2xjd5ZEWVKOQNYiW09FM6+
dWVAfNz6bExi75yBi1heHWDiVfuy7d+GgoZOf0Jg18Vdjupz0FH3IRqCEEvPFbdSEoexIkKClLx1
V5Ozmgt2tibC5osnv5X8vmNygrDRSk4YYgUBlTwdQUxkw+nHWMX04Bb2mXPrwkviDrOdOcQZpZYR
EWrYPmpnHOQtWTW4cTEn0waK6ZAl9pgBPiCb9IC+/UyUg9eYIi9dCJzukgQ7AaQJ5axsLnKuxhem
kVPihZDfXWzuRuY/mmefRPTT0BuutXb+wyOiti5d41sHAhznz7xNGVhYgeAOtbFXW56t15qWreb1
dgqhsW4IauFxrIGnjqwYIU2l+GIj56GOsxkti7+bUh+OW3OThuqxGCR1PtlgbfvC+sa58FBJXpaJ
g/IRLmSMTHWY3LWYnUlFNuIk6vrXVNIX7Lt5CYjwSvN4TJcBm4eGgqr62aoHBPbQbNaXozdmr25w
iArEP7uC0VwVpNYKOA8wrAkx0bR28heXTSkSw8ZuoJF2c3mbjBQwU35dZxNop/zKp6/Z25Lemy6n
NL16LJoCmmc7fboD1zasOaAQB/s04Qam+ZXWIZqRSYnzdk4oaCmIPUeZEqegd/jqPB5MLFgqdYRl
UtfVre1WxW0+UBbgDOC0E3Tz2Iqiw4w+2HQjt5Rcz4hw5AIgd6qj1dDfvBTOAcMtwG5vPHaTe585
8S/BGUVLLI8uHXdeCkEDBbDYjE3sHqVFO+LAHEMWjnzplD/pGApbbCgoI50AbIMvipeLUFwVEiZs
tX9JoT3thz7ho4+gpGtM22QqaNRKg2+UcloHRbqjseVcj9mCVrW4Z4/BPnDmD9WPhOWzfG0+Nojt
5ob7AFkpBw12aICQ5U78xJ9wd6DdAN5mLm95A6wtU82TafENMIV9JBR9HsLc4EKbaF0gPCTFK7PF
rYjweA8Dd8QuuCYJ3oYwiZwjJ7fYAIV5q+mDdA092NrNvkrfwDYoTLy1Fw88kU7JUGqeUACJFrTN
O9jvMVpMX/rTcdE0YFU8rGNZEI/ypuXRLb3n0tOnqjlIPRhojQpSVWQ+3CB5i1S7mnLfnAh2FSux
gCOWX+2qxzkJ3rIBia1Ujt7NMgQDxD00sBkzuMuTn8B9CNobbyY2OawVz2UPwqpxuQi0mqZD8k3Z
3ibQLlx5KkvWJg5MrM1CY0gawz2AQVhy3DCtpPQVUPcKCzIh/8cT0C07R7dP6W/bT1BlFtKqvZ+A
bR/A9thiZini/oYykptaQlvlGTEtSOS6ijZtnqoT28tDs9Qv/jxSvz6N2C3KNycDqnYeS4CVBT6v
pBrIZS+dPIQ3sE2/YT+2HIMsKYOBh8uyoDLQWRlYvEQWEwyHcUj2Az97XnPZMcODv5lc77XS955g
9Rkr0lvYjxpQfLidcdm68slQdMJ4TBqGPcAurvLoAVNbaVe/Is0KyzblcHUSvzrE7extraz+sCEO
xUuoL5nD6qnpQ7646qqdZ3cv4aR/OTOOx7aF5pYqci12DKXDEu6Rg4QeEePdgVSsd0zi6bSfB9zL
yDMgFFk4VQwb6FS4Lbo3JTD81BXul8RcFDf0qXFx4I/zwfAsmqAiLA3yL2hrZHc+brg+P0LlgPqw
iPdpjsyx5VHpFPspHYDIMxJKBgUmlAxY2HLhHAku7gqg+UqhScwD+vyNTNxbx+EuKVbkehyjg6YC
ylCU7GuVfaSWuqUhCZZu0Y71oerkW1ppYvoDqGK/+FjIdPA7d8jPuc9JzewXe+PTzFLzNCbRD5VS
9DQhWdXyH4/9ZRx3j0S3biIPha8YzFM9Y5518Mp0kHXKobsWAe11cSrPtTAMwhGO6aT33uyYyUx0
cPzW19Wq29aNTVxGtnLj+tO8DVob+k3q3qUOLZLZAFs79QMSKz28BmeZMGIuwS4roIwjWe8tQxtR
EB3ypnavQUe6TTk7gOfjEaZcRcnzWOConW59xa5C9VG5NXb81vsDE5TtvWWJ4DWM7VPR/1d6MfPW
nBLvqQZaVpW+VtxH9Lx8N/RlUSzP0oxF4dts4zfpBuC5RSvqTajKL730FzOX1NNNw0+pLQrYDJeS
SBYvtmxpJIqfYXl4vHL/VAJAsO9mbwvU5fFU/E/2zqy5bWTL819lYt7hBhJLAhE9/cBVpEgtlC3J
fEFYlI193/Hp55e065ZdXVX33qfph4mwFRJXINeT5/wXo0ArGP0yG5VOMheP8O4QuhIrrfLvzRbF
7yo28ACKrFeYAMbaMRpytywavffe9gMaIYzXdLIvdVt7yyicX8swsRRjkZMGSDgOBrGDIrv+GOiY
W0oJsDnxc1JJ+AYtZqf6Ehc+yYP0o9rgSIqjNRk5lrVlUViBMZft59zCO1giirqMBWoV4fBk1hFw
IFR3SykPpORAOKCAxAJzaXKUsMPa2wpk5J04c7fQX1nzMCMBDE+AbgzPdao5Sk7vvgzzR6vrXiyH
0LsU1bC1ihiCXSP2aYCASmppR5c6Sj0wG4G5Leoi3CnFWzcEGEoZCP2h2X4aR9R/ghqJlCIhaDKi
YSea7DnvyC0A33tJ0vSbFpu35QxLJStehy4E+p5ygmqq6Yg8LPT9al2HQAuEToyBVKJLyuBdB45P
Bn8XT90ll+S+q3d7IOSxa06aTi3ujCq7jcFA3SBheSmBrbUe0h+ThLM32dJe9hOnqEh5FBKgF3Br
QffncKt7zb/HS/M5JKyyOw1SpTevU1AqSxsuAki7V9MOvG2C7pRvFTd6jg+BvgNQiV9K1mUrl2M1
wkblysRqQxoOwNo03tcCTQIXCkmZaHujmTA8zABIuxKuGQcIDxXCsR9Qbb6aK+3gJvULNncSNasq
RIqxHYcaxKaHeC0WG3iQjaBM15g+f5MZe7k5G3Rhlj6Uo7Ua0CwBjCsZepQxqDLDNcE4K4aXOlkE
syMMrzF0L7KDNA7Bazl4brhOOOmvTV0J4gRA9o2hx++AtG2RAYCdbP1W+sFuCgwOJCb30Q/o649E
F41IcJrmSOBoVM0NLX4fpIYt8OzApUjb15GxsxEW7Wx5WQkWpuxWUp+/JKXeLvMQo91ZctxzHDgU
TtpQToRI141utcEpMc9dPBeTYtNX6MkgeYDEo4fWp7CxJYdAwMp6ddNM1o4dWFutS14aU/eXSRTm
a1zBH7q8Z99h8VkLztIQbSDER9hWRalfQuNHfKtMh60Lbxz5XNTyzZoQNn2rNQnYRomc2lSDyR4L
ig52+SxG8D0DWrsWKxP3j0p1gqJfDuR+maF+QkWqZVvPx2ErXP+z2KSyfJla0kBeSxA20voGyL3D
GJinWTdg5QRIveV6kGKhwfIcsIGvC0Qwyth9Sip0QUbwBBQJlYBRFa98p7JJi963jUTQpUE6ASug
VREiY+go9zMgpfAlZ8AthowxQeCy9AlOdWGgIzGHbrf0AjLlqO0+OZQsywIVQ9KBL5kGuwc/q6yr
T0gTNqskDAl38vabLKv73GnR46nnjpTifBPXQMsnGQcHNGxzEaA/NJKzzPAwhono7B3NuDNG8RzB
jAYW5Ctbtws9u7U8Db9fZDrqMVjVfffFT8lM9OvO01Z9glqSKwssVeIzTjt3+QQ0W0O2Z0FJHiYU
22U27AsqaC1Qn7XXWa+Udk5gBvJN1RlPg/+RTFuynLx3Q+zk0Qm1nT6Z2hMdfQMA/Dkvh/e5l2vR
NZtOcJoUFWX3CjDqAvhXhkf3S2gz9CyXdmRkEByhtjSO5qExKbgLKq+LYnaVYy26T2ZdbhCQfMht
8wjXlPizkAw/511vKGwWXv6VsqB/xCqizdVxqlPmX9anypucVSdBODEJOaevBwz3SMaGOfJljFSj
zFX1xQKOZrxrrI3AMfKXYk7XuUWFYR5B7WQu9VibQ3A4v/dBu8KiAYCcwaXXs36Iq5YSuonWbVAB
qzWOidt8rViF4VHiixpGAEiDTnv0o/BbDPUAXzl3n/voyfYtMlwLu7FJ/IEOcICbt5RrtKa4A3bu
LcQgzY+DSebRCSmLiUNWYXDkV80Xo4fDZCPY6vRWdlvChBwzJ96kvYwhvG/CaV5q3NkSzA1SIJYB
aFui2m7ZpFS9kci2MCdqeQJVitBrgtU8yg43qls0A8qNpHa1dFvvnBjBe2zK5wFQleEVLzZQnsB5
n5MyW/UC3JzQ9rgpOTsk7D+ZgX8BKDLe9nPsrT3TuuDm9QRcEN1w1KOiOT+lvS13VgT8P8Bb+Wrv
hPJTk9ji2bZgAbQlHLEQdjFUGOrzhpk9weV6J5+qbTXLPCIsRaoardypsDQAwlYFUgdBwKkf9zF6
RrAzu7dRIytOqvlYqw5i8QPAjUPP1u0wrnPMFMuHAlBYArIxUotQ7VZwWd22uIHTshnK/tRpYDqo
t8NpNVCORMAfVVXQ9mOHzsdMFh/wI+ETUEPKW9tGwTJ0NN4yklhA5ZjfRTrD9AyQrCs0uPbD/NGc
0fyoB6wDfJCA0klWE/rmrISkFA2rfR8+2w3ojSn0cacwfFSAGFULqcSwKuKMu2lETStwyXmjrpEt
DBs9W0LGR5mw5g9st4ZuEDLGiGbVDedGu28/eUM4EtHASnITPNYCcoV+BtkhxcYGNVHEXGsIqUXZ
nEQMmyx0AgNQTycWQC935NKCJQWte98KbtOSWpon+KpsCEzObh4yD/gCzse0wstJUC7JQYMtAHEg
JtGlMN6rxF3UeLutSmStwty72BZAQkT5cNOdLQ7sQ4tgWQajsfis9wBA9LnZmhJxsTJolzpc6mVL
wEHSFtOrysoPjk6DCD53xcnaSbFoJJe1TDf6co6c8KZ0youjZPuhzKDk6YCcaiXLq9dYd5QuN2Ex
knIoQI5kvjnfhRkIJjlWxySeP8m6wIkbfaiseer7+C4mEsCQKkIu2F5lXufsooDwxbQ5MFl1+A4w
5yWT4g6LDcQyfCfB4yg90vj1MtOBTLqev81bj13GM3aSBWPBIRx3XU5uzMf9GL0YIcy9KicbIJF2
9/t+4xZ9tkIZpuGMJG+jvv7kDzMKUuFNIknGZWOBY7ysN+MU4hTgu/iXUPdnZEdrWXiwJSrvLZ2G
YzSSJawE8gxR+cmGDckS70dLMRevoanKkoG9K+CtCqUBY6EouUyH8WUCB7CjiuMY1Kc6OuixRX+n
Mj8iJOsP4SsACLAD5FmNEaSb3VZbLWvW1DTDwxB99mGw7cqJbASQsljzThW1ylDhGTrGXUywtwsK
Uqe6UnKZIN5ELXaxfYfKd+RHa+CD2ToUMl/Y4zEKwgfstxA9BhMDnoXAYbSw6PSpnlQl52k5JmtQ
tMGt4Ay7d43qY2/ggW52DeiqUK5LS2FNOixO22wFSpcIywe9m5jkhGaquihIwKrFF5Gdst0jQqs8
dQNk2HKkcqcBM+Xc/+okzokjAzE9Nk6G4ifl9imdAd8BQCLI87Eqy/JdOxSP6MeSyKOcP+kUYNg+
NN8W92QKCeZGxEJA7H2t8eisB5CzwCIWzkCGGWoUPHeTxHoTvwcaFWdpUx4C77AYeJh8J8ojjS3O
k6Es6KwXaJzf0nSEoGRhSNl19TIUQBgSzwj24GGfZlPjEE5r2zVQ5tEC6xxMJKJQcnRx3cPFyMpu
fIO89pitrHBwYRtlA/cV41rl4FRMqXrrRCbDLRUbfTAg5Ds29e9h3petI5dGBOyjnlOgv6gvAk7a
icTrD/qUrkc2KV1HUkWib0nwO59wN4YPg0kYNRMYKnJCtFX1SUjeA4+MbiMgtY6d6S+dOOUDNM/g
TMAJl2ztuNIajpddp+hF5RsMIGYJUL5hwKTLx1eQfAZw7hrMJO6w68ztiu2oxchtvnodyqJGiWmq
Gb4MJdjUJks/G059S43xObXAliAs9SZ7edsW6TaY22PN9maCip3Gcct2CKNV0Rm7cyqpNPq+7EiC
osACWIPsrON9auPgsc8nqpoN2Zcudd47Qn7ooyF1bPdcDT3IQyREOYMhRwpivazjal/n+qqzUEiK
4s3ctgcrwUGI9ILvdqg/YvG1zdrhyFI5coDaAeEGj02NhgW1CW9AM648qI3rWOM0GMU2CYK5eEM6
Yjk1AJory/0obXwFLKRP/bH2VuzyrxCkw0OueShk1e2uTky1EamSRw3k1n5vUbdZ+1joriAaIiGl
iRev4rY09Hs2ps9hGekD0Qlna4YTKkElp+ZUAJ3qmovohqMD3ghQnnKthDMloqbbNLrDPCNc5VyQ
r0yDlHiQHodUSTZ3Er0Hl+MQ0mQvWqFKTJRuhtD6PDZMWk3qbFAONCijHvftXHzzY9O/8XMyP3Gp
YetDrRMCt5HexvZUKNmuVdmyZIET25I2QlK4exQVReMqY92pqK6FpUaW0bX1BW5trNLwwybLtLek
Ujndoiz+1bUQV5DINJAJ4Uc1wnBy6vClHaw9a8Z9p5sw4EX71Uqjs49GyaaG3+2Lfhd44ERCxwIy
yymH9D1ZK0i1UJWyaEbjOcSSqAfcNT54IaMRmVHwBB4cAF3iNZEypxY9CEoyrYlcxg4Q3dzvH4Mq
KaEbYP+FZoS7nSRVNeRc+1Lx/jMwA40FKNrw9aPtAwzrSGdQakkDivB1uPWSMXxJJzCqVqzu6FpM
RXUYhR1QnqmV3GiGfMLrAqvjMjlN0jCW+QSHtAjCDYQEclD9PrI7wFyg9V1LulRHVS51PY0GRQ7r
1DY4V5sgfV1TQF3w9Xjta1kFLTU8kz3B4UY7BIW3j2Nsso3YILaAEEANNtjZ/VAsEWAI++PYtF+C
KDppaaPvMlDReOLy3UplltUavmhIxEq+mlzGhO9S5T6VBZ5KQf00etFW5UqhPSsANBX6KeGsGox4
2wuHE8uI7XVRRneoZIWr2Asv2HtQ+tqmppOtSDeh+WF9FTNWgZUbkmRMv+g6KjBRz1Eqmpa2UuMz
cugGpmjEnRidjS8CDwZefqgsKtCFmW2zWZ6aLsH6zoOZXczPso3nldsn3yKPWD43WKU8BfER4mM1
z8EuDbZ1sGzRKzRAPvjCV5qdqb73I6ouKZvSVNElVKsxxUCSkOMCdTVdoMdFEJ4SWJAg74gwkDgG
O78bfYk8el2BRez3gPbwzTazaFWWkux5gmmeR0Iump+FmaG7QOrCBS5ooD3bEHYv3EkeZGRnd2lh
vRKdsUYRBO6JlobHMAEkX/rjDWVH5PvcPt1yZl4Dkn5vytTAlCy5DWaC8DD6BGISdrtEQGnOKQcB
IeWgNFdbVsZ9KO1tLwQqeRkZZcbLN4TPOWlW5ikGjcLp+D0c2HrMHIiMXnDETYvy0mjomYQmIuCz
7xzCGRas5pKxntgZ/C7qVjPyCQtpINYNfrttzXfsUnY17O8hgWoi2nxbQKqLhFNtZa8hXUis3M07
T6NE16g0CVylm0bkaIbIFOGWeESmLUTRV4uaA85tCPWCQdLzEDl7HSOcBBtAA7WUgjA9aO3XAWeR
9ex9G4vGPgowrnoNliMJM5zpnEMbPndZuK/Yd9FTQOVGm98cmT+FTvheqvR61mGH6KPP4/v7uWqe
4XeQJS02nu2dS9fN9v8POXrH6FKTkPvW/ud/QH67FOVUE4a1//Xrn833v39w4375Y33lyT12XxWt
rulS3vo7i+5fffIH2+6fkPSEtP6Opff05e0Xit715d85eppjfqDoL1i7LXCqHJic30h616dsl8yh
cNDZsaUOFe8HS8+QHxwbYCwGU9KxDdOBWveDpaee4gNt3XBNQ7cV6++3G3/4Tr6jzb43xI+//1fe
ZQ/ETy2sOzh9P3P0bNt1bM8lBtGFacIXtIxfOXpoeRVWFsK/Jigx6+ENdNxDTVnCZ+vRELbw+lc7
6whxjGTv2qz3i7bKHyUQUpU/SVtxb5LMp764bUEHh9Gblb/UgX3jwj0d9PrkUYMBa4j8DWKMzLZD
ijItEeNNpJLZOuc9P6k3CVbOsXjVNQ8F1HaHg/V9aCY3+li/wTW900N3W6a7KEGE2OxOo1OSJLEI
N//98f2Xw/KXQfqXr/plLP/PGLwetMv/+G1I/DeG6Zb5kzdfp58ppuodP4av+HAlg3ouDEvds4QJ
k3Qg5/V//rcmPjiQSKWuGxY6rI5UT/0Yvpb3QZqmjvKHdCzDuQ7630im3gc1zjxJKGAw+Blwv13b
vzB8BWzZnyimUFQtKS3DELrB+JWGDQX2Z4op5CrOqUQpoOwDgh4oSeJS4s4ceQ8UDtk5q6XvPKN6
0ZkPAXkez38Q9ltPTrIiX2VGOKdgOjY9zPlNDVbf8UEd6c/RdGlJk/zUrn8y1WiOv7tUR//1UoNG
w8u+xFPU6c8NfPH53NtwcUzUGZD7LqJ/8nXC/tMvtFzPc6D5eqDgfv3CdPLxMEtJ16h2aQcoJpIc
Kb+ncBFnccgPenbT1zcR6mVWfqnLx7GFf9MfvPDQpC9tgaYhPs1k2SR1ZWPBRWcx2RxtNRGcPg/R
C/BfcBEH8DHALRAlEM+iJQHmPWhVuB7H50mryD69yOiQDZeEVxj2ZagvTvBIznblRzO6nQZGBAdY
D4u5x/CO13Sk58EDZocqfYkKsmScZrjQdLyM2WMMbIuTM+Jq4VPVbmrk+5xLP1aKLS+6Z9cGLCYu
ufMwjM8c/dRnzyEq8yR9II5tWv/C1SXjJfAfuJAaUkZIfSUqtpp2pA1S6uHdwUyQ6sCrkfp0HwI1
6y8GZDdk9Bec9pYReXguowRokhbPjvssokc31XBYildJdNGCQ8djJge1g9Tv/G92+1w4D9p84MmU
Qrs74MdaPocdkArn1p8a2E4Xl9M0D3JoJrZe69khzXHzmB4sjRPG8ByMEKGDQ05n4DCnxJ+WfnBo
q0PtIuIMkN7QnjXy4Qi4DMR9eLMM7ht6a1v1yow4JJ3h1dxidBZPl6E8qLmh2rG3gULf8I0S9KRX
UzV8Ue+wfBQsbzRaxtSxPW+FweESgbnplkqRBwj0eTIefLL95QGEfiEROHUbsHy3eRmjT4xzyYNq
MZPrKKmcDgOhO0lNs8bagaO4nQDB4X+lP7toTZTubd1e7PBRzUB1/brzlnu3ETNa8x4Q7FFfWBnP
xFMUsJATjR/5etthg2H82ealth7U9C95SfFI3+MIr746JGuWWM8RI15dF68aAj6yos84k0UHrp57
YGQycNryoDsXFokIehd5wAF9SR5OML8bHom0SlYLPjxuPnJGo12YC/QajyiBMWT1IhPLC7H8+xVD
EGX8tyXDNUx2Z4MgQRisyz+vbqaGFIpsIH8b6qxBdm/6JLyDL84acb7VcglobIasdvGhBQNnkIrj
CMhxFTFawIi1f2MijkhPxIiZ2vnBd89JerZgFPz9hapV9nei//dV2LM5iXuGcHTP/MN1hiKj6tCz
tPU4hhTNmX8jbHyWNo6CLHdWaP+Tb3SMP1v5PagIlsXeRHz1h+W0batoGBhNQOGIJ8BSgCbVYfa3
w9YvSY7G2Y1HxsNoYfZSs/BB/NgWmDn31NonCKSk664t0YCW8LFOnTr836lcdO0Z2Z46xjhuOql3
8VeE6izm6W22vL5asZuDHIrUSVOucy2EP9KCc9iiqmNSsaMHGgCtmo2eMefVATdNz17EKIMhwxiR
iOuBazTp0wwiMxWHgpyNLM/o4+CBc0Z3T6IOPiH57p9w0DKabMnbeEHqn/HrU5cFNXjZcoB3XW6Q
Y5CSQMsobYaeBeWeLHYP1NPNlmPwRd2Sag8KlS05YxMn5iB+4nukcYLYZEdcDSRnddG2fbAZGjHF
YAOeksNTk37uS2PJUJtBBfiK4wTkMB5P9LBqXXCpqr9pyljlF2kgvUuRnTkMLR5GvXoiJMumd2f1
gLos2t/gtrPqYMsTT9caNy5WBkYP9Zm+o3NUg7nluQBJoa5Hp6KvLptQZOPXwa6v6cnw3TXWXcbi
qKercuLGuC4jkbuZboxGzpzTiU/r52tX59aJXnSoBdAaDmAvEOV8cpLgeUSjcHk0asW98CrPOcYF
mIyRet51xilxCORvcH2t1xLp+QiYfgDcGjgMODCgmNxVONioD2Qr1aJsBRqap9ybanfTNJY1umFi
a0J/VdfOxVwHqM5HwgVUB2T1d0YSssG4S12Qelz9PVbaukVlOgfPhzNx2JNO+OIpWYD54pd7EjT5
+6ArgNIX1Ws12RfavkJ2R0U8mo76FwOaO6G/1feoITgAk16pX9SrqYhRquO+GKdqCMAjA0JKehKm
XgOxBUXZ4UAj0msRwj0FDQ3RH5OqhXrCANdUnFXbqPAF9Uj6inGO/vXAfTJK6ITROTspkGfnxMRS
gyOD8otf1DIxTNxAuWASyqbazG/qOz8+s/X11bYsoaDQJj2vISEWHEfGiPrg6xJHp75YDaKxaC00
qnOwStEhFskT5BXkyc4z6WzPoM5rgnFjarIYqSvkYltauE9yIMhnwbXyiLrswDvlAiFqejZHv0B1
h45wAbeJiKhavNRIS5nD6lNGYI+o/kAKwqAgBC1rnnKkmBlddp+u1MKrXlXCrVRjsYuUEQnNVqYr
NaPUyKlJsHKxEJ7UclSbzJrsAMoKqoWNDS6jn93UxLVvyHRE68+aCxKTDmNRUXeVA6crXHPFXNdZ
KegXDdfm1L3nShJ/IrmAbslJXYD6TMq4N+rzLNKNgjiNnrfBc9Wuf9MRf8KEXaBQCb8I5ArNljP5
ehst0uhM4zAz1E0gF0kAiRIeDWf411mg7qVjqKqns5QhTFfyHgMAA8CjwSH2VuueYOzR5JrBOjid
CqsF+MPizHrlB28piV4HfhqNqa6Wy1dP1PrRFd90Lb0+ofY1hpFJtYUBNWdPXFVYkQupsPmuD2q7
UysUg6vRTgWYR9UBjCPVlJo4eymYG/BZvMTWYMExdygn4HtAdq1eq8tUu1Qu9WXCnFOtC30KhzQs
k2l71TWsRIIlOCif1K2q/mJWeOwL6hvUTouwCENI9XntsTLRLlxXA9JeoueNsHjSrVTDJ4dBkpan
H1XFzGAPsRFQlmqOlJZFbaZBEutLrD1EmEoEPvBnLkq9sRu2KXNEfXscmSvOQ4vQQid2PZD5Vrq+
3Ihqa7WBWaS2Z9te6KmpzB1WuIQskbtZ0bSpK8C4MIPYL9QYU/uHIDLkKbUqzs6D5a9yjVEq540T
UA+aj0HzWsGuo9azUeNYjV3VRHSBupqJL1KLoMcCqFo+8pGFbuCZsCbSzgW7bpUh5abmT2JirN1u
1fbJF167g4ZSSye7BBnp67Kntq7vmwZepNdN2Qbrr/aZ6/rKY2qrBMoBuJZNm90orM/MO7Vfs5jx
Vi0VsL9odENtnT6IgpA5wVRm8Zuag1oDdVpf7fc8EYxnfjIuJRNCTQr1OPxd9bETszwwuUQKzIOT
rnRi03lIls8MH9xaANCrscTupb5ZhQloF4COYElhi1Y3ota1BJa2xTqm9nC+TPUOHabwEWrh+PsY
7M+Oe65DnChc3dYtgGy/BosjTJUBbT0ka3yKpNRx1JagAhHukUIaiAgCpO66baswTY0pNlv1K+3H
HWechKfgabYOavtS8/k6t6dUbc7Mr+/bqUe+uaG/1NvNfj6riavWDpwEPPStYTszTd2hXNvcLMua
GoVquafUAjSNQe8wa9hpU9aMWhUm87NNIDueVKuoByumF6MoaBmqNJIqDv59Q5kqpfWHaNV1HAOB
OWno5NDUufnyuywVci6okAYAw1DX3qj7Z4Nj7KhNt42jbV/jrbhg37LnA4sv+6DaRdU65LBlq/Gv
fteJ9q5rEw3MaushMpDF1CLZQtSEVIueCjFoVzmLFYPm72/CcP7kdM9duNIhQSg98od/uIt+NFEn
tag4K30kxl99jgw8vrZSXuM2ej3stqpFCTjUXWpqyZEo8DAifGavfla7Pi8jUinfNXnqAgIUXkhk
qPY7WROEsH6rgIazA18jJmAF4qxmiN2Y18VlDp5yPMrNvkHx4KxePjhwDQkzMvqZtlH/1Yqp4j++
SIBrlMrCmJlGBKF2WvWM2iEZX2pJHbgKFWewNFqMFfWQ2meuazCLZ5p8RAVk1N/UJ+TsgoXUgGsb
SxUEdo2+yX3WN+ekYtHrXfMyFUwSzTDq+I3whgNCvVaDUG03am9Ue+i1pb5PThWmCIi+msYS+T3A
MZ07BBfV4q42TDVw1SbZUlZTEYXaR9QGoPYNUlIAzN9ryKqVfWYhUscGNglACQsVr2OrTM6E7qCk
qP5TbIiBQzqck3vPR/fmpD6Z9UXtKr5+UCs8K41atqV1vR7UifD5oAD+oOaJeVJ7oFp/S7YfLpdg
p4DanGHTySrO27HDXev6iV1J3SO6oepBLXpSO7Hqy4FsrLortXPy9SycqvvVWslb/n7Y/tmg1YWn
xqywSDiTDP956qFHafY+nHC15LAW8U/tcGrH4FtV5Pv3X/dnB2gXNSQbgwZJjvCPB1PUMPDSjr5/
nxpnAfkXRjxDTXUBxxoVQ8KrYU9GQaDZmxPaEqzdNL1b3BNIEdKoox6tTE9ObP/faLu/v8g/axOA
dzZEM0lSXyVff24TfKDACfow3ZinKk5vg40KflQEQffTLtevU4lnqiQPP5cA/lFU+V4R+Mef/4UN
Mf9+rbRcs7C/v+QvM9y/5MG3XwslVNj88aP+B6bBDbVC/nUe/BChtNh+zZv2a/SLQOP1fd+z4d4H
NN7oIUmqQxqm61BM+Z4M9z6Qh0br0LKo/XjUUsjk/JYLlx+ENG1q2Z7jCrVB/6OUY0m0GG2XGgwJ
bDYP698SXPR+3dcYOw6pdt21yIoIyAM25aSfB1IHVcnRa/AppcjqVedMzW0nsQ4UqLkU+WOPFuNi
8NsOnBz+i2yBq8zOIDXaMOVaCxpVg0frClaZO69lmAEchBGM4g9AxFK5qZcrmSAhGsVGRSCGafNc
NKgDzP1SID4XpfmN1/VrNwvqpbCiQ8CwXmSOfe+BFkSHvcSwKuEwiSoZu9lN4M3EqJGzz7PsZbRF
soh79o16HvdJKUvC2OGI6IB+m+mDvAG5ieN0s1FSH5yhRPIYu9hCpNJYaa3lIvzWu6cgK765SA0a
xsyM7psHK0eiaMxSnwOwNi9b3xp2Xa+9Van+0ZZtdAJmsitjpTQn0QFIbLh4btEgvw6W3E2t+6kC
XwfDEsHXAtzFXlMoE1cn55cArOdwT7xQaPaw8DoABhDosNuOfdKF2o3NEh5BEDlOmbZMAwLZ/z+P
/xXBVMGe8dfTGPmtqP9VMFW94Uc1y5YfLNtFMZUtgTlqSpaEH9Ush8lt6VLVU1XZirjwHzNY4ynp
8JgwyNZIarI896OcpQnxwdMtVRvTXdtB5tT5d+pZcObVcv97dOpQ2TWgY/MEl4l0qvhjdGqY4ah3
LoITiEhcpdj9ycZ+Q0Js89sx4qhoBeF9FUXTQXC+uL7k+uP6+PW31Ksehjyr9te/wN4F999fNhaY
TBgD8nrqsesbgO2Vd14GdK+DAGJG1aeuNOUpAm87gPb+dP3hLcJWR2Qk1YuHxJu/1EhdP8RjnJ6k
Vz2SS6DmoGGCYqGDZXkIi4V1/YYqB4I+Tn2ys0SsbMDRQNs02Hwzi86rlkccLVDG+2qZwPlyz72z
Oqg8U0so4lfkr+JEJwuEArE5nQetxZ4RStqu6QJt18VzekCn/B4aY3soIFv0uVAGjXG14fSya32M
R/xp4usheA5oznpQaLTcjh/SgJhv8syT0M3dhAvvOoYIvEU2s1nFYUXsbDjbxG2DdR+U+BeNdfI0
69iHucgtrXNNYKo4OBXx0R3EZu0YaMI/FkVuHKW/jxuJiIJL8rYvWuumHFEaxXoL8wKMHSANoYu0
DtCV5lDstWBjE2+RpPoRtnm4iIdI5xByN1DmaKHtr7ErwYKxxicURbJ64bQgDS1pio0pqCf1ZbJ1
TJcwfdzMiVngpxm1030LSrcHuLelOwYNSXcb+5f1hObBskslHt0DyqlyenE6Ye9s2LPruEnXXYJm
RuSHDcD1iDyysD7pKNZj3szFJcOZwyyirVhBFBX+9rBqtlaArESZ158a/AZQFByQioK2kFu1t2lh
9XTuTU8uKs+Q5/bb6WXIjEctpMqE4jS5B/PWAZu7mt3yOBpAnKbZWw8G9EOcJ6iHJtsJKQ0wzEfh
FtsQsIGA8ZrXAb6wqLEsoJS4aKnmiTiYM6xDlDZ2FErw2gBpl2qbCH8fANBf6zapwSIHR68Lb4N8
vhhVg+iubL+Z6JCa2ESYhXe2J6yrDSTxtPlOM9p1FJnVIn5F5+SC8LmDDkzyWomjV2Zfk8TCHW6w
D20NXCxqSDAO3A/0Xqe5M1JzT3ZY37olekYRyVtfWki+YBuMhCPeEhEHfwnQNYYYIvNkxsqWQzei
C5tezhhDKEsbp6avMXP5IiaRHqbK0x+rtvqqzb6+b5M3PEHcjWPCygsy27wpjQSIloOWsm08eKUW
7QyjlzcyMCw8FapnnKfcfYKq1sYtu+2k3WYN2F8Q+yc3Yay3wvyMtrm3NYOPqEZTKsYWBSPcbmdq
KJtef4SB8LZ5VLy4Fed+mTp3U5fAk04sEz3cGNf58sukocDpISnWN0MNeSG7A7ofrQlH5LOMxGe4
sM5XiDzwm70OMYYIeBnWYy4VER0Nw9HnW80s2/ctKndAPPbCMrYI1aBDYplUblN/24yMZWG+D0wV
RjppQ0vrbwY0FlPf/BKY2a0/NE94TyRs5t577eBvKEtUliy4oasGfKdvG7deDAbZnCgQtH19C7rq
kysiTI8HeDHuCCstHG+cyKfQzXmL4xzF7yZ/itrhrgiGO99M4bVGl9kMv7B8o5BUzGtUneF0mKD7
/WBe+TmOf3U6P3al/ahTp0EBw1qVeuSQk9HR8dWQ6Ijy9Fn6sKhuw3ZgGddRyvEdf1dr7muse/Vh
9LTNkBJ2QItO1mbq5vsWXmlELjETpNnQmgH6z44FVXvcd77LcUpgMZ9AkMtmmAiO1eGFUCmXGX7z
ka2ZdDRlsSx7CvFaWyGLgmbb4D/p4YtrYAifWvMJoyYqMYQ0uXonOgj93vf4kUzOgc2T/CFyfkkz
E7wxrDPTb/eJ+oHGxm7Gn2AbmaLal6QZUwQcOxDAsTPOyN9BkqYI2Zso/EjvCLn+hLTK2s68all7
0OGGGcJnBx3MdtxXDbOaJaf4T4Fr7CsTxEHq4xxTJwb2c3mwGz2Q2nYRvTVw4GAkhmQSaiJIWPLm
7AcbR7poGoxgouGbIyYZmMv+s261kGmhPqKet7Gytl8ho8h9eq+1PuL1SBLUgZ+PnC9F/jn7hN3E
fYekym0CA6X1CIqNANG0fupPCLcAmMajif3BwIbS+1qzmX7Mj7nEyWy2RbQdR/8M5BQ8CR4e4wDX
MDMbY8VIuEuS6qEu4ZbZFRITflE9yJRkb1m2Eg6X6a+LtP5MhNmuyiq985APtWvr3fPbt06Ptn5U
mbcVPPZpgM0w9xBla7t6inznXlDPX1teSdAQPZiDnlN8zKPt4GNoNCJ4AZMeqaPaeJVifilH7Dgt
Xb9N4B7mVfo6BtXZJy284BTxEFb5Nha2szE07zZgf6r0/BUhJA8q5r7yimLRW+KOavAW8u3aKCt3
MUvWU/VBHjbuwonjG4309KJuW5R5iuC+bMipeaniV5PoqN32Ux4F5IvWYYM8JX5A9zC56oowH2zm
Oo6pXdXDBMsMElw4rwWHcHj/PfknfTyigPSMxIK+qKkaTSkCQB2ioGn76OBpY3T22kr6ZIlA/FRk
Bq7c+uPU5efeAs2rxewxIsJ1UMurT345b3LInRrA0s7zpqUQ/nZIj8kwolyB5TgOVd0KzZ31XAQf
DcTulkiEFKjYAj830vLO0f8vU2e2HKmyZNEvwgyC+VU5z0oNJaleMKmqxAzBFAR8fS90b1v3C6ah
jk4qBREe7nuvHd8G9Zz6KYOT7jUXwXfp/oZmM04oDkLMkt5MRjZ2BEZILupVs8w3U6PB0EIUZG3/
Oyfq08txSnFm+zdk4D15ojd6iZAmT+claFW2gjphr4Mw3k6lhdBG/1ZB+Spb780nc9hGnzxAaiOF
5jDIGCKVjyZXSHDssUOImYgBoukAYGZffE/xaV7sOyNC+IfCAvMRNxrnimtfWyu8uihXHXQVThd8
m3P2Rdzj0h2tz7BM3gl+nld14aa7HCSea7uvuDqAR/92Cg/Vjpv4e8j8W9xQBOFQobZEPVHUqJgM
8+xDVQxwEkc8xBPQKb8yuGeq6ZoU1SVzYUoMAOfqzjxrFeKycbjVQmubOWz4rCHksbHpj73/6vSN
XBm0cHkrQfCmydk22MtsyNxGcAZWvJEWrmUzpYeW8tYOxOWhKnfdVcY0SHvzKdfGNfFHecLjysQP
v8XJGaLPPivRz3Qzt3Wd3+qA7MGhuxHIda8FZZjTof7xReCuSggAuI+22YsQNRa1EFhRTPSj5xDU
UpLyrIQRbDMZvYyT82UFzcfU2Ve8uM8oKC5eoe9VKoEfwrAcy7WRKc0GOuyjInklwAHOjMVXkuZm
LnmT5ICv+84N+QuLi27rZr28/FKjvh/74avXILwJfu/h05pheuaEYmxn6cJ8Mcks7P75AXVhPn1Y
2MGVVvfBBxRI4FAbpm/mDxoNM5oAiDDDlYIRTiNuqyx9bWMqtYYYS3dSBifc4mQH1tmG9qE847PL
T9p6pNu2mwSItQ7RXGgXm6gdnnyDnq0oHG/duhsPudgOJZliJXST5lTb5roaGZJm5hra5QWyW7a3
5/jWgpXEKMEuau1iC/j/ZE1I9e3owH68a4fmUKj26NBCkMEdsxeGhdAiZTKlSDYQOJLWPMx4YyTm
q1plz76dwb4ZtmV9Sk1Qsr6TLzQibwv+ZHHQDPi/qmLaiHwmjbmwFGkzENP9AV++8l7lIN4l/w3e
nOkDypRNM3qAcc7NlQZ3irTTIE+VTWkZ5LgA7cp8yYbw2EWKgGJY7ThaV0DIsUcZEC3b58FtASTh
bFB0efcMQf8ozzrnRYNIzFHRttGkTFvUDa6IyFa272alMN0Q2BBqms5T9sIq8kQOFB7raaYUoC9y
LG273nst2UZUDTTp6bEXFPZrwkfxhGF/sf0pJ3iBlmGSxVCCxmsKYgnbvG5eSM5Ot62symuNkPPk
8F9u2BcAz05+8csxi2krGglHGQ3fErgWRLAgQreDL+cq8vMUOjcoQdC4z7augDvrVh4NSU5d4Xv3
TmTwsDjgGByojh68ULgqSY9oFwem3EBM+PYmEPWMZ+Ds4/mBqm1YaI2DAm+9jn41qQg2fUTT1R6H
VV2WT9oKONLYxtnq2gT4gsTf1fX1US2XfAFU644JnVZ46JIi8jDkYzV1h7ZZSe+VJpw84mHcNKpG
XxNlL2Od1/OqEzfqPIof4s+K2cDmaul9Sm4VxFUp1kUPrtQsfAzROGz8OYLdtVzMCqC+yqdPDLiY
vOYP2+OtduNuU6dg/Mvl0pATmGN6gPc8/5vV8DUbixmF/GCWL7XTONfuKe9wSEahF5UvnKm2k52+
ohVfldK8zW5RHeDTYrbFerNKm1gBqiiPpSQwcASvq0gvg+jinrvSOo+5ST1I8ByPKCDjUF7tvnyd
AE+n7gSAy3jmDoIvIhP7CviVvrZgzU7xK+mOQHIKV1IeobquFmZirIFlQvSPNmMKOcHMqM7MaGyQ
Hk5X5ac7f4S0SVnzaJhxdrGF/TyYFaynvj1oeNTM7RCYmqrnPXMBicB3BnorH6FwBNvGLDGLp1Hx
+BvQAtPgqT+jU4WBOc1sZHObI+2vt3nTjmcnMnZtrcCicXsTWceocSqM8tEumwp+tI15JTayvVd6
lC3dxeHEesijhfhdGNDPG8ioQwbi2BT4+svfZMcSSpyH4T5M/fbe1rW6YFQ+RHFvIiosoOzIBcfQ
pw59A28Zd+cXLFsZ50W8iV9wlXfkp2FujRsbJuAsHgOo4CSkmeQkVqheM6JSxWReBrqGNqsSAac8
WHnXt8xHgTrqLPisAYtKYFn3MDPFPbQDtZ05GSJ2AAWTuouG1Oy3FUhvjkruoZGxotKftmDToRZJ
hLW5P+2ZYM0r3bn5rqtSdefXIOkLKOah8lIGm16v9rJ7ifBwnZSrP93SvPWR98z27ew8Ob4XhmFs
Kyt9HYtxvNucWSdzjukD0X4Vvv/dsSCuSq82dr33DyjhRbQD1p1EvovGknA7wh+ALE1bq4fLIDD4
Lq8jle1wd9q/phXpg2Xg3izjaxWkza72sMYvhLOgnhQRodfRhQJZRln1MEfBkxi0dR8bFgErAEdP
kcn4sAH2OB/8jGzglMmiQcAFbnTvMmL14Q33ID117MZzcm3iNDmyV9jHEefWMaI3o2lgQ1gLl7IR
fBWHr1UYsIgSI1rWb9ZEdy3LrD9+m89HBFrT0a84/biY0jFPqfdkyMh9cQCUFvh5Aj9+h0rRb2M/
+zVOxgvE9247OlO8LxtmRkDnjz+XDFLe0Sp+FzLXX55ipBz72CSc2j2K1m+u7iB4dJt0esv9ik0f
NDZH6/fY7zalWQZrM6ARE1U+0Ri5YzyDUGrs/jWpg+qrNpnxdXKu77nEOgsuhjuxoY7Ki+nmh5N/
UHkUbNKnJr7DSg6e/GT85XqTu6rZCqMqg0HsB8PjBNSBva4Uv4bUpqjQ+5IY3Q35Gu6+7OevavmZ
vceYsmxAyfaCkbBpXorZr8865VEYDGl90RyqciP+U0QukisBRabrGBjP3hiv3WHWcA+SryHMLTr+
vsMxc0mAcGvibWe9K9jwn/Je+zsf4e4m6cHPW10W7cycoqu5FiaJkJnyHgXnxMe+9bzH3Kj2RboZ
W9u+VA3GVEzx/nWqqm1f0imE/iwBAPCc0PSlXWTkyVNg9vFT6zHdAPZ1qbUvd4MKhpe8pUorjeBx
tMqbR8eAOHrxkQg9MtD9TI1R74SE4zXlSBfmEiCrGmiNBAVwnChdgmpM21+sAmIz900EU5Zg38tc
uqTwRB6RuNNI+FJfZZveikBmL8A8g8TXcY2nvFoX8CjWxEVBh2oioiLbBaEQZ4C4QmtcD6wm4F4L
C58wLPap9JNLMMH9iUWTrVoEcZKsnSsUmieAEP4+ao3uUvXWfy9D7qmD1QXnwim+7FE5u7CR/eXn
krBkUunUL2Qg3oHvQQeVYX/JlkvieUI/NGCAL6UKni+eU2FsWz61Kz1ceFYHsP18+nMp4+KRcdS5
VSgomsr/7z/4z0cZYIFgjK/jBDsESEi/klG9z3VenmuRzre8ceZbiuV/5TfxALy6n292ObhXLS9t
jvPHDpjazEvQw8+n5OiYN2gN/Ctlw/8nftwRwWOS6xn3ML//1SfnySsmOiy1YKWJc5tiL8DJOEZP
6YjVYKNzLbZWTqYY0bHz2ilR9fhZLm7VMFg32iN4/HzvgGt2OAWRMRAMC5Uzr5B0umM+nOA/ucBa
lg87q4fTO8FArRfFd9P5/SmVhpDMiWx4S4efrxiAzuDhORhUMxhnBAX0p5+P/u+CRWbAle6CXMN/
eiom7nRNXI90JnnCMgjIoAk7zBYSsmFsOvh4ySkeOChS7dgOdFBuvGLmOIlCvtZ2fSoUnPGewN/T
z6c/lzyBXYmBR+8xYoO56HGgq6Ilew07aJDdM60n4llhG9qz+ToDXHvJQk7XZNVkdfqYNnn4MjS7
NvHm19pvsxe7+sR/Do/j1fGJ25I60xviRdj9i/hJUeqRn5k8kwFsXL0hKV7HkhfuclI/Wr25dMPS
I4ZRuMBTCS3eJWAWzjiUNmZnF9/tiVqCCQS0gA5KXyQfwpSXzrn1Dn0yWl8J2O6k3c1JRtaD7Ss0
Ss50mhveLAkmfankgJPK6I72p3hn/k8ATBoRMODNvxkUmk+O7synpL+59qOIh10bkQKextHitDQv
aZLa575zjsXUhb8c6K6Jbt+aMCb2NXQSQGc+uLwguxrTu8HdiBGU8KLSC7ahqopnxdv3bMZEyLBr
v1nGdCVQedo63lHgb92FiQrPvZk/kX03bFxwsX0yww3jD5l7uGYTxM0DqVOcHfJw2wnvONVMRBN3
2s+1OOLZ6DYZAduroJRke8zxtrd52MbY39Rx7yGHhOFE35WYRkojyKY4kGl5rZfn0C2XSChrPhk+
t1AIdpG6WEPjKF4acLtzri5YeCnoyY1LknbYaxhQy7r50EzoENvZnY5Nn6wCb/iVuSbwsWrm9Np6
303ivIJVCKH6sUi6NrqZ2afbTVMotjKFlhMyQJjdq5G+QtV98/hb25WBmT/M8b6okInWrKwKHEr6
ObotrAh/wvSD8E8C/HQ5ufku6dUOHqH1Qs4HlyQ8O34w7Wrf43ze83zcc1e0a5BPF3j49Q50OG28
ImTKHZHBoHT0PLepw7ravoEhuKKEy5OFUTFkhJ526nHKfEK0JuN3HmYUWFDxH9yeSIaK+JOQpyUC
++zVsmaODIKjl0UOiygCpRArsStkIciEIoq3y8VAIJT9Jx+KX9A6gTgmEet83yHhTtZkRXjrqTYQ
UzXzm2jdE/SC6VmOxjontYGpF35r0o6LPZMlHonaXLew8385jICk06JBLYzHoexfRnfiVG4bpJfA
yKBtnMLUTIhC6eb2A870roWcCNXYn9gHHOKtKYO8Clt8XVb5DQyw5OgTHVVRoeTsTj53GlPJP8SV
gwo37MeC1PhzLu1hmxpiGzTa3VRJflUdx9MhSItb10REDauFQtA1p8Lskl9THwEEwWSFgtaeNj+T
xGAMWN2ayDvKIKpP8wyNNa0XRCNxiodpGS/GTc7fNMzGHcN3eE+tSreqFP564R7XY1C/6pHyfagc
h0VP1a/CKeuDAPf+n+86InmSDaCMqoB0VkC4fw3JVbkwKf3++cx2KucWzf61JCFxXYXptAeFRDs0
xr9KLttWDen0SiJQ8lyx9f58VkVts4euY7OUJBx5a/0alUX8SoH28wmpGtSELPGkvfyLdXSW1Amr
voYY6GfOe+LCxfB+t3mLebuGsWOSGQ30p4nQJFcWvWwr/QXbtyGXxyIMunVfsZmX6xAs20NDuEe1
LDRMKYyVN4ly31XNkwfCdK0oJldtol6rSByrmURszwvXmhHlkjIP1o1h40Ps0+MoKUu0l17QspBW
AeNEVndukwQLmO6Y+4H2zMIpvbsBySPgoCLQBnzKhFVuybglWbHL891QSMZnyzd+vqtdZz5kKcf1
n0/DDj8CT/4VasN87qLxnCYjPqw5LLLHqHnkTE9YUkS4IVFZetPEdrfuYP8/9sX4oay0PY7eNDwC
ZhwehZVvsEFxDOxHUJ3L161aFqTbhPYxIItadYJwu3mbkBrNnprKje2cE0t6N0h9LfoPvXcSxnZD
VtCoiqqXrIYRFRYw44ekfUdQvHPJ214rTYqJYyXTOcROU0rg4mI+DiFLpyldg6Y++NNarRsCT0I2
Ur84Gr1/Tgvavhj9jYfcfs5KZshmUm60JNXTMsQLdCpGOK57Mj5lhEGZh7ULkuo1t+MGujvn+axZ
eAtL77UNya3j+L8KZ0nV/JuWREiiBxdiqZGbx9Z2pNIC+FSpQ48GB8J1nd1qi8x5TtjgVZD4p2F5
a4vmPmUOvaOAXobqzUtkEx/vmC4ovRlgJXRzOUJTgtGdr6MxmA91KemN9vo5BjP1Sp631Yl711d7
Y6IfSQlNsdvmv1yzFfw/qnMAFo4UKHEsIUE/DCzuK9cbGw5789nsOoFiOvIvFgvAQ8FIritH79SB
qS2sADa7jhZT7cwpPTuCQ0O2ALDRcW4yCiTvXfJNGvQLxcsgfM3Iu5CbmurlMRHjZbb3DLG3gRX9
4qH/jHO+MPZMPtugpMULgdygBUkMysOU6wPtwlckCSXgn2jtF/lfi5DU1Hges+EJn+AV2jj3rd4O
3Fgcl+iOjHLXt2SPgJaCeclEu9zgzQlWyg5j2C/ndiz9rYvdj+P1NW3o7PjWL2/s023v6V8Atj87
K3NxROgF2jPqh5IcotZIRt5neRP+5P8pu+DOJjlSjAXxOo4Z7msez5705Y1BXpNRmsZBSXvjGMGV
JnPBHK/5g8LEec9qO9i4vZHuhwwv7DAwGh27YJV2zlMg1AcARqb8/LRV5xFdUsbvdtIlK18BD+/z
kr887VM5DcCnDJyJFct6SBrdZhgw7y5hBeXcYX51u81g9jTKM5OWhEcCmQlkpQQrpNx8hJ4Vn8NZ
fZmls3Cb5gkRijMxNSy2TruMY+ynoJzfjSHL1iSBHG1z2CKE+Chq5PCNt3jTLO/m9LWxqXXxdxLM
msaFEanzbtW34j0soBCqEeF3ungHhlD8obhe2EWfxN4xBByzm0odpsx+gk0J5+XkrPyg+wha1qzo
w5MWuJbM24/JlJMHyVINl8NxaIBKElB2hqD27cqIdjYdrdYlE9XZSlvy/ihWwgFALsS7xNKPtIiA
aqUwehM8MYJ4QjHfXAPrkMpmhx/7d7Z4GCNBfmuMrI2yMQNm6L/RidrnCZ40+nrKRO2Vlc7GzvOb
YQcvMMpIOkrCQ0EGuSQnrsqyP4gIj2mEgNhgjy2ANCajmbMRyflBcHCx3uYeRlNY9H/6uLynUfNc
2S6ujj495EvzV5Z5vM2KwOLxJtulEm4NwyW4h5NT8pfksG5L4s86AbLNMez3XGMOas0/Jj3eNbqo
53ZiPpQwaOqDDWTut7ps3nIzegfpoCJ+WG3CHQNH+uAF+sPKFzcHTTClnICdCvVQ/ZYo455EDxio
bScskCzTq4qKOT7pAZhba5xFEt38GrV8VLfvUcYOzzTKnNDPLC9glvijm3vpwTuMJcQb1XTPZlFf
baQKYGYR/EQcp+kAewQo9G76BLR8S7uNqKmwfAprD2MJ8SIuyMK9T6yAbpjTBvmrB3OWWylFxWx/
t3Z/bZLizmO4Vk5LaZpbYL5kvQa0zUwoB8ArjWtGA+IYql1v+3dP4viCdbuL8pKmAWVHYZcXn3N3
lS4Sp+QD9HCyDpr0Vuk+30Rx+Kn7Z0Hu7joJk2Bts1mDL2/JhKMaJWqEbPtiE1iMIezutSlZ1YsY
onbse+hDYMqJwf1rDuPjSMsPfYP4BVo45QRZ7ScnjFjrC+7tTnDyiXmbYyzq3LRdB0BeU7TNfrvH
w/DJHF9gS0f6QUk6Zv8WDc3A6GrbVga+dVroYVRsJah5aXOybd7TMiINIfio218Q++EZzmA8h5xc
e6XIKSrRWAZ6PE+t1b9m9Cj68USmJjS1KKxQhpB+lxDcCNQGzE3y0BtwpxtyS2Kyexh44luvnsvM
RyTpSk5y9YIHd/44cW+DvLRYxu6oDwyUlk168pL01DP7J0zNMzYBmojEohtqFTBHCOWL14MCF9Ro
Sg3HW5FDRJwk+x1TjBSCqol10cbRNkmygEfqw4eUTr1ZxtGpBg23KpL8t7voW9FveRKNFvPUT9Nl
afIG/SLybt0HY0YMCuR5Ii5Vg9eF6qZfOuGlexoBscCRY9PAPZWfEtaEHRpZeF9tdiGlEuRevFjr
iLTYk8OONqmxjgaGn5nw7wPDHrUV9fTZm66iPtpT9RfH2SMzuknmAzCU9uz0/N9DWn30d7R/bAkY
O2a8N41pMY8rviMjH84EhsvlfO9F1clswuhYDdOBgXuyI3VjNWZFfwQPto5sl95/HT5Z5hwd3Zqm
IWwwN19ZGjNCNWS3JYTwmLMLHH8++rl0UxABlkoRrQaWXgszMUBpd0wf5XKhrDSOI87Gh7jvmo1b
y/j08w2Tri6eswrIn3HObFamQi1zQMFsPSyNkxP8s33RnQxdJJs5ghw1e3cyVYnINd1+zRzdPpqG
AcgVZZbdREdEV/+9BDOjpTZkCQIgy9CeZWlTkVGzT4MUoHtq2d1xNobuGARtu++ccC0WhYyzXGjL
//cjYpPLQxgQw2vn27JsmrVsQ5q7y8RoXC4/H2WEfx4jp5zYCsVX1hQeOVizyzAr/xKmucdBNMFI
dTYY4JJTt1x+Phq7eUEf6r1OjITMmzo9hZ4DUVZOh8jo4mPsPM4t4Es6Z3eahmJLj/g9GWMgm048
c63GxNg2Tf6mBH4r6DnMRX++PSoS6ly7sE+zExAZM3hnJNfW/7vU3mycUudk9yx2M4vSNpS9Pv3n
Yhn/+9HytbQ9e/yRjpyD6ar9/IuAle0ktch3eR08/3wpr93gmKjTz7fQwPz/n/DzNbOh2xn2vUX5
iLQs8mZ9G1oqIIXe+chiLTdJhJ/EanrmXmE7PNYlzEi36JFqNA5yOrOzv+xu5j3L8/uwhHq5oD8T
w46/gZK9F0VivOvRRRE0d96TDGpkYdKbLmMDFQve4T4g3ewwmjGQMmN0N2wYxpOimF5JXIsfjHzA
X3m8SCGd88AM0ZDvnra99Sh91F7LyPTn8jNBZSSfHBn65wF1v2ol4SJRTgAxAsULKoRZQ0Ot+ktg
hN1laKfdILr++PPdrPU4j0AnnnQ30RRe/kVU5CbYSHxQBCuIQxA0vw0yOFae5nyUVBflV8km6IBv
m7J7qIfZPAaifcfyOW38EBS2ZIZ+SUSNhzKOKPO9AE1CCW86l1+JA+O6ZYlEs5sKftnsUUcR0b2e
u+06W2+dwHoFOIh2DwUEUXbFnuRQKiCPYsVIGVOIsQkP8Sh/Nc1pRLBTI59JE4/MUhzpHlSuB8ba
BlM7sGX2DlLIYYYBR7eeKMa0czdWZ+Ff9x/pB9mUDnFU22s0GxwFJPnwVgom1/6OB0UhOVjGKsMK
GNAedSPjbmc5QSITFR7zo0NehBfBwTRrAG2XE1zX2dXvwlkw2EF0oou4G+hGos2O9wEo5xFtC9tX
OxJyQHQN6pY9nfGVzugDk53zEIbNEiE+b0wx/+m9HhpsJxTy0f5CTTXBBqTJ3iZz+eB64IGVZGUu
RUdbWf7Wli02Pr6DB+18z5E6ILJ5zYZyQu0F3Ybd66nP55tZWidPbdoMNWFth4xjovDMHvNkRDxa
0Ssdm68cWaTsybqqBzpCcKvI1qmXlVp8g+PcTpleI49KV21VMrHp7gmxY33TQtwb0DS3GipfVPDX
G1deJVamJqkiTlZMNf5ijVhZi6Y66guJ8dW8ESS+Caqe06+icHek6oHFZH8d/Furrm3Us9+8ALm/
6ck+OsRGreuyoz/EPNZiO6R3SbBieOYVuNDKea/yGChgxn08TntVoIKco+E4hrSag3w3e/aN24Pf
3MlfytC8deb41C4of+XDV2F7OBTI2B5a0bzVeob5zpJdWDkhUy45OTG2EipX2SLh7DlTo0CiMmdM
f0q0s/ELkk7L9APVmu3HUHrSie7M/A/sQ03oV4FM07Kp2snjoaHYwwvz1o1wyRtkzTM7a34IM38d
qeDRYaTHmgwRRTQ3R9ZXr/OBQifTyibmAT5FcOHF7cToXfVwdVrL38tYfBlB+8KedkHQHAKwbqrh
QOldkZ0gLkmT/ZPD/NpSo6xTOV4zC26TOYerRi6ta+fQWKSzpHT4iqS5ln4zrJMy2DeS6aTX4aAn
hdQz1Lax4pfY+dPNEgSO3yJ1i/7J1vwC5K9BqE9PtDOrhymgaCnqbaI8+8jpGrAmEs+bYzU32P0w
diB/G2ZwaWuOdOO4qvyKs25ALcvQyX+orZJz7FBe7QT5B+Vnw+GHRBAEO0myEsp6hU1ykHXQr3wL
cShNOadHT1o2KC7xZ3ajslaYWp7oKD5yrIO5AJ111K27Gj5Sl+rPCIrHmWDGJFQ+2vWRg6W3MaBi
qrkYN0ZD64G2FKfn8RjHqfE3mf/kVvlR0KhF0OR/1LP9N2CsqNPFCirqg0m/LM74S8e5127lG5bR
rXKQZw6KEUCcpd8SImlgMu6YW+8B3WhGFylH+S/m9ykhaHUqXnMrudk5emjbQkgvZP6CXg/U+eT4
+5Qm2BDHL9LtF3UlFklWA0IJTL0NKj9E+RXv88mybmmXkbmsmiN7dPEyDAxiqcEZvdSfKf6mDRFl
OoXwPMQvfaVpAnVRQvcbuSNhgXQ3TedTavdrtOsXKtF2PU3dV++KD8tNb3VzYQkr9vbI4SrOTipW
N6f1zrm26FcydCmqWeF2tX6nOLb8Xv0iE+GDWemDUj3t3qncZmznSMzp+XTj0yizWx9LSOx/WXBI
G89ok2O8eGs7ZLJAqXh3FhIoYp4qrNZ9kzF5cnhShvpXwuEEiAAZeyxQc5o6B4Zxv9spEA/Myo9t
x1jibRQ090oP+AW18d8p8lY4Y+qdR0wBh/oF8I9CpaSDNulnmjbrwcQhkcgvROXGbnC8N2zXZzPq
DzqAX1UFbN2lc+rEcI817rM+ikjuzD8i619e2YDfZ3i0uGp2aWdTRCxaNf9Al5LzaUXand8G1JoM
/xua0ARwl44+BhLb/5y5j8JTFUer+ALGGW1SjpAAM8hT4Lvf2CmWHHut8Tyn8oqvgPGWBqnhD08I
Uf91WljboQBs5U24Z/mjJmr8BCUi6KVa5BUrDN4z+RTrjA3YooVLV9y5yOo5jHQMJ+fdtMmb6wr/
7hvdY1OXCyKYQrsm24qk89+GCYI1gYKN2bR0UQWlry19O/bkul5dEX+c3RqKvZAsxdYiXVvHmXZv
qqQHykR1igSi99A6uUQNIVmdiWkYHJA+hfQ2hQchtGITZvsLEFXLwcSMz7oVq2TfeBHqHDgOhXqr
p4LBp27eJp8C3KI449RJRAnJ7bWzZsrJ67Ft66GnY8SpWY7bopsOcUVLInL9d5Yc/k1E9kj6J4ls
VCdMTZqxehm4Ex7SoKdgnr7RsS2ZaYGgglUZr1OjuQ4Buj/EQfIZJhTcRpXdcrqHIoie86in8M3S
R2QnBOrE5G57FbuO2elLTlaXi/wHn3Rn9t9m1r8Rh76fahk+FJIS0go7ytbzpIe9N0yko3bVG3ng
5B4RNeIh9CAdRDjmvmxRHBW1evPK6pWJPNN22h2U0qhMPAKU+MWJ7FoRgsjZSRLa6OsddEqx69XW
qc8k3K+DatTEo7bAxiLzKlSwywI/eZHVgx3D24nc/BqXj5FgVygSWV8c8e41U3LU5XzzTfXXtQPm
SeRv+wLOQFehgjda/6DbBj6KPfXreeAETkTaA3noTyODuT3lkuZpg95uXO0orwg/jse1l3+FHT0b
jnIp0/AdvNlleTZvZspDGhO2s3cstTXd4oZPY4f+DCI3gGZpLKbGIW63gpU1L1g/DJcTaq7q4ED3
nony4tsU8ncVlAfTd/CIxm5+iChVH2rQztxzkNSZIO5iszXPY8PramnaTJgdSaqnBWV4m36S0WnI
/w2eN5ykk7zO0uz3JF2YKO2Mb8+/ERaPVGVu8Y7lxE8h3EMDSJFI/ghn+JSRXtds+9x9K9GNk22I
swzQdOm3myCW9DzIKHmwFPb8iRwj1ZuKiFwfbI4rvwwmIptWITM1kWNGHqf8RBOugsDcWZXaa3cT
zKwiPLkFU1LDFis7Q/M/gQiJ/PFgoJVkqhdJ88nwzK0V50TF1YhKlX0La7tdxwrXfZX9mZf3QhD0
DWpN7cO3rgHU5Q4kUNISrGZGjmJ8w/jLaEAM5y4k2dDDWEBMfPs41cMmiXnfM1f+JRyFp8TTT24i
jh1hIsSBwzvEVJJvU0ZMYNnfWCaNS5MEz0rQqXaL7yryxarHeBqCMhryD05ZbzlxQEEdfKEov5lZ
xhzW07Ad2hI4tPM9kbO2Dg1960Qysv525zadSg7QDQl/jU+iUzIiNopvypUHCxnxgc11WuWh9C/F
oOlSh6uRfHv694TtxWn3V7Q0sMcegDPxEc8t1i5vzgNOcpTzafyCrE+xTavzMFx6u0csnbkJRaFz
npuG4Bffxz04U6oszahg5g4o+20ZDd9+YnCnJiwLPpB1ZZmKJFts95Uv1j2wZA5CAugB2gK/IYDZ
aSwqm3nLm4YVckqe2bgDGh9YdOoXFU+Ibf3qGtv+87DE/PaV/JSBfGKygvRcjnf6zsj6Q/fd9cdN
PsuC6T/IgQKQKV2/aD6N9DkJlCKBqw04B/RRspnQzzNVDNEmt96+IxiB4xB/ETmO9C17SWux1Btr
rEnqCkoYUWD1h0RMO6fE/oCwfw3EvPhl1eNn1uYgHKYMJmSGI7ntrWeLQg1Dze8pIrBU9HSCKO+J
sbjSGZvwrRHxxOAOQArx6qNgB6hzROtDKc8y9M9h3FxbVSOMi4rflURu2WnrXMNAI3rCdMYU8LQm
L0QEryryzFPqU90VWb73y4u7tEnx9aSbPLV90sjXrcduYjTDSPPKTc/MKt6SkYqx9YjWk+6wTczx
hLq3uKI/XKWTWtqBI1qCUM/47WZYi0PwPxyd13asRhREv4i1oEnN6+SkkUZZemEpXJFjQxO+3hs/
2r62pRnC6TpVu/y94BiIwPZbGeCKRDsftIsDuW+wQRJPpEiUpZSusN8UvapWvmHGpwU4NGLORNhx
X0oCI/WwGbzoXyf7hqY5GdHCysXfBPe1U91yx6y2JE+fzXahcRCXWxXcVBxQTUhbptoLC0uZ6Lsj
HboDsJHkXsfu2Y6mcjf05r4gNHBXcq+RQ+J/GdKorizOJbM7n5LIjr599gN9AFLUreR2lt6wVo79
ILsxw2eiv+cKEST3UaYroydk1edqjbcNNR2HkRtSbiF4DwYhTbD1bH6z5W12ecJmaTIHTP3mPjPi
35RHKHHW+UkEScCRe/FHY3nl9TkJgnBUKJKhDUCKYEEoHvQYiFNc2UsrZnKf+GO659K7C0vjr6P9
db84jIwRl0sX9QeJyZxPkuskHZrLLPvvZoTpM88NGEn292lmsPcwYpu4o7WwBlk3Ki4t22sytqsJ
Xd+8tDs3fnbHmop6e5l+4K0OtfrmoFfsvCqmUlmi4WFJW+FYJYwZ1XirQ7qJM++zY4N1iWMcu0z+
WOoo9VvPTmGcmtz5K03nwW/n79oBt4TJP1nP+OIcFKl1FBXxWgXmM7HAdBs1ef80JcOr9hs613lN
8qTIAy4UzPtk5fgXC5ZcHnLwgNvFnTm0lwr1YQpAdvIrepl4HnFEUtQpEoxG3a+ksnyjTX6mwOof
SRWQj/aj1zD0ylU+Oh95GTtrz5XDpjQl9ZA0FDTTEvBrzQ9vaPNdOnc33/MOxoieYmR6602I9rEl
Pm0v+5CIYvgFdmFn/+QGgBYO5/vJFZS0hgCsRLarxvIrM+Ntyc7DIbeE1WkKOdvL1T/+ubdz6BXa
mpkv9llH/TmJHkIvISJyHUHpJTNDUMqkvzANzn3u2btgsq/22L1k1NH+4Ac66qn5A5fM7DChkzYe
ez8apff4pR1SYeq7zhXf0xBwgCASc5YyJVBV1j012gbjD6YnEnCJxROGPZrtdRR8pRMtdV1GEDY1
KSx5bv3UpropIavpApbrw3bv9eESi+GFHoyVcw477zmh1XiVG90NAAtH2Zky6NEArjBs+XmPZDZa
+A1AfofBv3Ypxv3MmYtdUvrsamJOVbpucVF1VbYdyd2jpxhnU2DG74yg2rvNt0Bwz2xqXKtEAkYF
A5tZ/tlrjWrXVlgpy07+NS5osKCbP2b/gyMcyeMI72aW9aeqZM1pNG2yywlxbKhki3cEHGCdZWQI
A9b+jFq7HpVkKz1G0MGXI0w4x6CNkZ9VuVGOBfEuKZyEfgp1sEPrZuMmW1W+7jdR8p3A0z63CRqj
zUKty+mmbbi4bTJFuAQmIGNzc8pBAKzYfq4plVAnzJk+8xz/xQFzkQjshBAQRz/aawmV8gLacK2s
ZjNRnJNNytsoraXog3q+jMlsmlnTc+rhkCvyA2rTYbTpAQ1LQc2jQ6Q1wk3pOpyfujzHOktTdo+u
ijnkJ/c7mB7ROK3iGR9JIUgp2RrVPW1FuRcpGcwZmbsf5ncBL0yYOVu4Mr+GTrNPkerWuY7SDYFU
dYyD9OwGPPgbmBjcs2O98lzz4BgOg6fHpjz2jPGk0ulMxj++yKg5zL0UNLLE7oZPFdXVoGhmcAQG
sKCa2HPk35MbZ2cHrzOORSYCGd2piPiB1GO1Q2SVp7beT1Z/oW1s6U9viCwZqIah6x2dqaFtuXUJ
VdU8Hctufo5mutCE5gid+dV7MZDaV2l5X+FQb8kQHxzZ4cHN/AfOzeV60M+ydf2b22Qnw2VdTxHW
Nh/L985ALB8yTtTsHSnTSGtzm46gClLl7c3RONFQmO3AA6zNThC8gTZcBli6+p4dp5kAZZmpVTK4
DNb+TKBlGsMMInn406TTqwceFu2C7xDqqec0bFii6QaerN9mte63SxPJ0ctBH8twoLBOAqLO9Ae5
+F1hHW3LHfaNfmzzmooWxZIxZMZjAgPeiFBEU2Nuf/MjftgNE49DDsnUN5wNn1JHH6U7m5vCO3DK
tQ2U2qbt/8KKgx+PP4xGCSWjXrbNI8N7CtusezZdxqPAq2h5MuRZlvVdUgln07cmuK0QDbnU8XoA
mrAf3fCjraFcm1b0aS28idGFNODXs4UqxCuyh47IjclQLMMj8Ci8EfrVG3uGOYnZr7L3lqsYrRWI
T0s7iLBxcew6RG7OwRzGG7KINVei1ovJrk2PBZa1VZtUO4ztyGuUHK7LyCKTGmBeiFZWIeFBleQ8
4pAjh7AHe2cX4VvM256vghIor+kerYadQ7FkyrHi84Z6DgIsmeSaxi0KdL5L6DZGsUXN819Huz00
YzZxWZbm1tDugdGT4k4HNaKDj9BE+IpmYivrunPfersk451BDPPL9GCBo8HepZKtDHOm9sh+NQCK
X/QmCELrEIRmeRnLBj91/j44c31RvsIZTOtS6vDUNp2Ed0/wrj0BBzsjUjuYacZM181r3Gg44Zri
qKgw7M2xuhvr01QzIWtlR/ugLebt0FSCvXaxQzIGBJEn35j4QKazCjsOjffstvpNFvl7WyiDNwbq
4wiSbuMTpqdvb80dW5/SReBLXNfdEEbpQW4O5Z1f9ucR//ZBsrQ9WxUg08Hh6M0CeuvwYKZT0wjp
GJTsQRelnglo6ZwxQ/Wa9vJYBgculfaKyg3jQx2qQpxJ19EFji3CY2A5sG9pUUQrcWbNgwU2Jcxd
4+1c1UUXHyeZfqmQQZWIIq5al2k2QK6Y1bqPpsNQDu9RIf6KKqlwi4bWVrmyAYyHHtKZPqCfwMyO
Tp9qlhD9W59bxkHXCMRxZl4CXe/zmLI0vTTF2DFDY5GasCKqQBOlm9Kn0Zge6Bm7TAQqnv1BfJmx
YK5z8B66InD3via5tuR2SMdrc/4DN48WQWAO5ae+WULGR5qxKI9e+SSl4+DHiDFbCIvHrltOD8HE
iNu77WeKnf+CL8bR/v04mN45GY9yGjbgOBC4iuwZ6072yE7e3As/fsjiBKxEEWJtMacc8zJPaIaB
O3uc4i3H+3BXM6KHpuDuSjHkkDoK6VmlRq9P72J3+PZswB1+X5lHbboYx3AYx4KBy6kakvZw6jYT
nWTMSWjlXFWjo+a9tO1foBe/bYDttJl4X48hYAo77FfAYS6Bks5+boxiZauQWdWp78aCAiOdtCmG
AtpHC8XYpMeLfCjGmWoAgwNTMWhz70v3K2ngc0YixPfRuDuCQTOKb9SvjTihFXzVh/5xotoYdAJa
yNh5Pa79cM/ZUvrzEjJoc7YWkAvaVrx6OQpVyIJ11TX9V2SSokhqdxd331FDBn2M1dFz2mejpB9Y
xMlXVBpHv9e0CdvJ8zyK58L5Z3reydHjT97b0a5moGJGRVBvDfwnWZAQ7Vm3ucTrE/QlL4nwXMze
iS494sHVdxr6L6oSx1ZMz1Ujb6P+g/rQomdgIC2q+5BTMKGFq9VbPNVduo0mjvZcchXxvmDtVAR3
xnx879Pq2uVYB8yoZTtQC7rS0tbfFp660fqyHRRqO6bhT4Rid9n8p0aiCbwH24yjxKHuGbt1MJ1H
y3mKEj5cr/fP8RBSeBmSbRgKh6/iwxyd/NDPrGkDKAeIaGwVWmNLrJsJvEb7GYp4Gyo+UyujeiqQ
1l/UFeGKcH248kX/WISPVsGrCaM0+GhbMaYEQHkbI6LcNTvibGFnNiEOFVGaXZ0RSRNFuKPfHoma
13jv8GAugaqs7O9QYXVKMrSzMMm+4wXGXuU8mPhqm7G8hZQ/rnzTNVY8ygxei3pgkbWgzVtszbFn
r7kHfmbLeI7ssjwtPzTVerdwMgYsq1BZap9Dm5uUBKa8Ey26tKyi2hqOxeMj7i6D1i/8MU1JK9Ve
Xb3jg6+2AVe2K3fW7KtdWro/OTBZOVPvZRHmWy0B77yDU2u7wbCjIHhcqYSNkJLRFe/vn2qjC+Mm
55Zi/s2Yb1dpRAwpSG0k7a55TPnhdsYoTlk28E7rUChdU6GLZUCJ8pwB2Q5eixxGvhnVn4sXk29w
XaV0dkfm9OVU1HFTxY5yEcKwLl3/ww5qAopywAtcJGuyuvEub+k7S+G0UJRNigAk3BEdI1pnBucH
bJR4Btvotxp1RDpjTtHpHoP/Kz95vsilS50nm173Jp5pK4+4U1jh3lTqv2UcCVdGQScGW108PIeq
seIdY4GM4h9fifMoq+9J9O1qrB1uTT6mQvWAAOZ/Agsf3qJ2a+ScliUnJz6UJ7ZCQBFa+sAI7LD0
H/ldyRPHsf9vQOUd+WSHdJyYh8d/CeWfsJ74wBhgd9Pg4fTpPGSYkv1I1CCyOztDcPqVYTHtkzmS
60rx81bp/IAn62S54xpsEUGKWrBFTmK8xDYudrC3rAKyzuOCcQQbvxi5BgrC7M8r6RZfRfveusXn
qONbZaOCaz9Sm6BOv/vcpVdzZKUyhVm9H4xIkafodqxB38OoZeVfJg41S0+ZpmDOh5F1KK3gACpi
BcTBB9mrlxYb+0PWEmMG7//Ilv+ysK8+E8//Sl1YV0EZFmcdztdWAnfJmuSgavs9j8O7Nlfc50s9
cY7QZwvjGQPfq1avMuIzIusjCRm1mPgDPK7BSzpa7mEkVbEHcH03N/2virLPeRLAV2LK5Uvz02Or
CdSK3mWDZwnzvLMu2YcXdvIG/oEdAhuYsMgC/iw0mNo9Y1aHD+6b75V+d0fSLhCMzrTSNdDJ9+Vg
WaeMhG3EkwLzbMmq0aION6r8r74ST808flFEcUlbbkfXQHyzdbSjmtA5pdkbMJpTNzXvtUEOptO4
CJ0BN1L8mAIFKjoWp76fPYCsBgYfTg+ZGmy8iqBkdZFwxO+6g2iyEb9+vXV4G2LDcDG690yYQfkX
NmF1nBv/VTGi8ezaT3bsn3zk3DTJfjq9rBGY6LamX3zo0SThexF1nN3Ptbqy2f+Y6+46lnZIjay7
mxfzlh8DWow70teNh6MT5ZKYF2DDyQHWzmxl1x8l/dVcesjPEtkCafkNn/YTP9ZRqvaBEuq7XFMo
nuFvhv2jNrry7riTvk34FDhcfQYXzpJOZ53yeP4INXel7aUOnIK4JWNQkz/UoN2r8Z9q32f2VhHf
xsqWSbxT9fTuevnz4tWdA/dulGqiLiL/HsjdrJ3iucb6YNlpeHChQa4aW148HspKUqlM6yohXvxm
LMv+PMGTLS9ZfS58jz4qb8OMrQF6VXX0xp2QuT7HBSo9Xt29iWKL/cJ5VTGoB2UGr0lvhPf5+FL7
BdcyZylRZMviz+g2Su4dh0uWZ/6uJ96KsqWu0gj5T7XlLm56Y+0wT2x0Y7/2YY+5s7MZXBrcfOOc
QK1O+ZAneJl4FqOoH7FMIm+48Z0buM01g6OBNdRfxxYJ2cqx0FQTJVc19r117jThXvuk4r2wo85a
zk9zHH6RUcl2bZDfJTX/xMgZI83uRLirQqgb/0yrZk8NLmybxfYxGYpd0A2c7OswZTnAGDCaxD0c
D9sO8LJApMc8DS/2FPl7K47fqCtmciWCtzwXIOqKEddH/o65wEedhnpbxzWPLonO7jXKWQcL1aFA
YV5NPiiYTviXjBtzU6BmegHODNvbqtLVG5kOFs9vrKwcjpbPDPE1eAv6yFtPocPZrq/YycfrOnXE
qVHiiavvReT9hs1CjUDWmmfuBvhH/pfT9dGqpaxuq+67vmVgjnKUO/tjglu2FvJYZcHw6KngWho2
dQD/h5675E8U8583F/OpanmBh0IcXKGfKp5b9KcuBlGGk0l73i73F2WBUtjelbB0dIXd18rWy686
mp3kFZN+a6N3dmMwbQyDRvNKTGobVfPDjAazGYI93a/EQzNOMn2Vn+TQJlu4ONIAyFKH10FiqqbU
cBXhEUMjXWowbePFqXz8Zl7NdlVsPEAUNF7iluZq5HViiWu5FDJlsu7Qhr1jyXYgWpjZpAW2FJyx
Apmae9cyPv2J9dXccBolj2euLWCUfGWYp9KGBDceH/scmwvmLeBVjVN3pRFkVw3HUAg0znHEQ6Dk
VOIwiwuOVDGmNDGSkZ0aToEev6AtNObjvgT9JeJoa5cQlipctDsD56xVMjfotJ43CYyN+wQAkYSt
ZCy0SdggwyaP8JW34BGuQgUSPzGUZJ4qWI77Tm7qRY1tMTFVjviZamB8hby4E36tJmTQ+X9yye+t
nuNRDx8KYgnmJJcNqOq7eVviRT0kmDRJLBjsEzN1FU383NexcUxJ3fYcaTWj5mhZO8wQ8XFMa8Ar
NkwVe8RR2dbvvBZ4bhubxEyvlIuwFnCC17rqX4Net5sKvhAB7ktewWoK0+RlrEsU6sk5WNXWadR9
UoHFiLG1x7V4daS8oF8UPILuSptRP9LmoY/ZNRl9xtUcxJw6CZ6xENoJbWyzxbicGC6PWhDko1hg
8RxFaIV/pzPJ29Sl/TimLmgcIS5G3X/0rv4JIxx2sEouWRi/VHRsAOsYXqsUSSVzuTNxOnzFaX+b
FeZtp6/Xmss/64tskxnsRrlUXysGlS2BjFcjzi4RGU+KTar3dAlWWuLEs+om6L3eTMK6U54qd15R
PKlIbkgrpJre2bbcG3ATYcjri2STjQwS/5TGdG/RS3aYic5o7T9WHFy3VifPpVfcZ9XwrYih912I
1CD8bZApb53UyL9cIGDjve4iZ54c2IHvjS8YHtwyNiYf07HusuJrifplg75ZtflExwvykV2zvEzn
vdd5yQEV4Rq7ZrypegqQUKA9r7gT43Bkjc+fSdzxEojs2qv2ZIuD41Z/QwM1iZsJGo8nbjkWleWo
YoGBAUyZTXovUeVW7dxdKTiGB5S8OWZzTIfuaoJ/a4x/lT8CWHFmyVd5GMB4CRyOTH0V52drfPEm
447mMhqQo41d8xvhZonZ04UKdW5qKK2T0T/yW84ucppbZYiH/xs0CubxHF8yEx1MmgFXwwzrZFsY
5rnUsDMdR9/mtJpXtXWrAw8wO0Hmvg2eAw4wIBS950ky8MYacicmu5tVdR9TYbAQrVFQ9BQmHwXO
4bUJABPHtSde68ZgmBzSYzoHLODnftpGZbklffaQKCpeahsKvspKdhfxuHAP59Ok5TVAkMVDUbFb
zlLWrJb8lolsjv1kBTdtKmJiIvtQbRcixmf4kZc/6jbmxhKkgQrRRxcTbWVFQpuuPGVB4TQ89eS0
41X3iDkY+w4aUNrZJJT/FCTRqRwn552W8hdzdJ8mkTx6wlSHqEsIG1JjATHCPsTalc8NNqhLUgQ9
ponuNNR1j8cKatJkZOXV6jzz0U+TJ/7k8OH3MNvCrhbrQrlQmKe6/JDWd0oi8k2QOT15JNU3g7WM
YCWH8cRquzNOqX1exN4jEudDP9jlRz0ZeK7Al+xZ7FUfHFI2nhOqaxMk7/QqxTcc1xi9A/9FoF7x
RhEMSr6b45bDYu90xUcyCcqaa6s+U02ZvZlIHNPyf7X6xDmIiuN/3NQXu3WDR8Gyid0hmWFrQpy0
4QwhQ35FLMyF6gXjgMu7qpDzSzz6wTo2q2Pr4wkjgRm/8PZJDuZU1nRdLn85d+5Jmlio/v/LvK2C
u8wOPjqWG6fRByaf+q31MDv+Kc9kS+DUoFWHZ4MD8PqlAeC5B9vRbUz1lqQ2DKyYpE7AbVRHmf8S
5G76VCfsJNqmvKMK+k9NzUbTj1Aai286Q2QbaHXFNh1C180Ixi/7PRumBGfHdokFpBtAdaOv7D3C
1Ie775qy3BgR1oyKaQJsnLUyjfjkGP0EMXKZfMP8o2CQAICyVrotH0vrIOKWmqP2g4BkuMjnT3M2
3UV5nIPNwyE+ICBWZo89zf9pnIpkjkcSspm2mJpxOBT4f4fA+qFtGQECCS2YTmhIL6LDH9t7+T/P
Gj+NMbuGsUZtxukJ5oGTgqXZgg+7DtrpqhFxsMHb8GU2E649nxqmzL6JwnuLm0rvM7JJkKSILfnR
8nuY3503XyS1PpE2fgxjTHalQGax+zcznv8q33kdMvxAlm7eQrP6y5L60E/mizVlep159ruNSXQ9
YvKkZ8JhkzYCSMMGHvSIOrWmXB44yLEWwW9vNNOaIN/QOMnCA2hWrZN9GRYaIZNxnNAsaY+U1Ium
OWJYe1f9+FMG4Y5BemW5yqOcwmu3FmZlFIClJHwsN6VtnXrXYdWqJWicFLYGNuS+xeltEJ7sjP3c
lb+B6cPadMJdGOD9r7BgCH7eUMhL2yU/NTs3w2g5V5OYiqryiCoIv81k9257t5yl7DqbcUfbY4Jm
DjAnQbLAn2qBmCqceQck+yYDHC9z+DMHHscL0jB5fNOMstncUnU/DBB74VRFDV3En5ZE2TYly6CR
AXvlD96hYrARHrOxkRWfTuSQXSzcEpq13vgFedLKBjPYo8xjgzaOjgOf1birF0l8cVlYUHkG5a9J
PxzmYbZXUU4hZOBGkgg+KVcHjnI3frHR6rfaghF/ELiV4X8hbVblhg+ez3YajoVqLyXgwpTkDviN
/kHRTWUzAPXhA4uRxwC9dqjtjdmG7Auq0CZLHt/mDJDcbPwzlebdkW9UX/1E0gOrh5m/y45i6hjH
Frv45CEitTc6gJb+tuq+iYnucVp5CoTxSZb5MILuHZBSBlw3geR3sGxzF6joVk3pc1OoewcNA8LQ
cxJbdwkZ61VoGRQrFs7z8s06Nh5c282ftYml1CzBVZkY2VO8DbDB18rlSYdA9DRKcUQ/e9OBd6V7
GmNL+ZFjhFoXifmYxM3RowI0cIOr45bgd9JnB9KwaPynQoEkV94X5vSn0L/VDW8jxFxzBzJqxkmp
PqScrmCqCI0aYjNTQTVDMuZdaJ0hL655JqxTOZdbkErzynbNLSigN2gBcub3EVeCsDhsxUyJ6iT4
7SK8LpZnHtOS2Lddv/YE/hxjoI1tBonGN7iSWRphKrK+TD9BSPXco5DpluPOdiBNuMrCZ1M95Vn1
r9D9hMfIZlGT35uxzX0nprsg91aRG7zYaQ2EQpE4ZK6RjGtr6XrBTk59DeKR67lXN2b9v0LRGIZ1
Y1orgx29cNOrGrIzVz/wUvOfq+NldzEeE/++98kPRIgEBvH6uJjsBbrIoyVd+z62/lnE10iJrSMg
ImFwWo8AGYmlVMJ+iGHAcLhPTqmbsriCz6OiEkuLfSxibfPmrPaW6H4yCEE4q9CgUm6+pkQI7cdD
FQf+YyGT93bk1e5xC1GexhgQqZrtAqaD1Cj3XeUd/Ckg9leVn+TrFDvx/jLYkGg9zQqsFurG8Euj
6ouwMcp1/rwfM76zYT67FsFfHgqs9UIYu2HK8mgOR1JjTYlpOsScJjmyABYnykwUjxqizDj7fgSr
wQzArklkmDiwINccIYOjYFpTsnNtdhqMZiRgs/6lzuvykAIxoQvs0ZotCFnlEG0TM38lHH9OCRV8
C7CoQxZTneZzh81G+S9qW72jAt04RorNnZ3Qei6aq+93yaP25b2q9D01AYTWU+uHU3V50piwtwGg
Aw4DgC5J+jxELP8pvdjXIRGSOgzWGf4tDalh4wfGGXMmJCuZXBYCyakucnGaJv/dTFgzGhXSmmmy
LO7zqLhXcX4yhzFfl1OyLgM3e7Sz6EKEhrW3y46KRNY+poXDDZpsY2RuCEbRaQ5JyRkchkJ983E+
JF4BErjEeFagvaHw4Jy0/IzxI5nxb8go5MTg7k2bBov+f4iKvSPO69+VRcy9x3RTafJT8GbuYGSd
xtEorqaNtj57RO6s8Z8Z1iX2VmcLPYM8o4Mplq1058yYYuX45buaw0nkaxYk2LqbegYhAnyDIw3s
qzh3H8D57RCIv0d7UvsM7+ddb2H5yMB7Qy1kLwJNa0WGiYWkPUt+jbDZG+G1MV18FdNmrshT+rwL
BkblbejAl+ScCo9p6BiotWDXYT25bR3sq9y/z1xAI7z/t0418JiPeHIg+6x9gSHNL4JoVTZ+dW10
/ssGMNlBrj4adZreFXn5Vti8+Oh2+i05Ca09wrSbsCu+fUJqSvOELpqN4OMmr10/dLDV1yYeiY1Y
qp9y+r1wfmFVmjw23HLK/zVJQEBnhKBG2u7O5/4+d+qnsAhaW0nAIzbkWA3sd+19OxgnMMipP6Mh
E9PL/CUVWf+Y5vWlKuL8wS9a4MJBUu+bEs+fbZj3Y2uYF5JZLSKNvIl26G+jgQVsEk11GKe9qaJh
3UF9Cgr1awxLeZ3f/kmtiofOH7+BqCYPRvOpW3j3Blv8xXwDU7FfCzOl789ZigPIWG1n/tag7L8k
NxltG7/BFcnDN2ctiwfjlWdYtcNb8zfmHNY983uE2bH4xXhc8b4r/VWqZ7Kdcfwv6gMDYba9H9P2
qZx9/9SXC8gqqB7miid+Ps8gOw0cejZ9Yd1gbV14Q2vD0IAl2E1rYqB2U0P5n8NHPPnbcR65I8L2
La5/hcUyuBX1Y+BD+GnIYZKreJwzyBSlTyMOd8RzwfakCHW6bdEKzYQkuGDbqbo3bE1442JcEUEb
esvr9KVJ53ewzpi/rH4ZNJeck8uYlw1H23bFOq+jF1u70U2pDb414jroWBvH8KCZsmjtRIBpNrQE
RzFhH6ppqAi4YWqQ49Aey64Y3rHCbutgSF54xefXqXNfoVptfAWttdTRpWir7LHxZf0Q4gCrXa9G
smV/6Mdm9ijcOj/qbuKigJL3+P+fjUgWsyzghNfl1///trn8MzuqH1NVzJf//8XWqwcQbNOGNP7E
C9P1d0argHBMtvVQFwyHPqqCwRBqdSZziZM/9Pjozxwar2BGPnQawySKB+o2pfwJPUMBO8H9AdzT
XoeNWe+A8375lNPv5DUxSw8Z3YItJtT4Ng9s3lrChxbiaRaIaF+NBt2xbpbvXHSQ3hMn06swk+lo
b/EwObWG5oQAcWzK4W6XmmVPGJifAOuAMunudahyEzZeOu7Gyr8v80cK686+EVyzxNtWlRnwgIw2
Tm1+F+OPqB6avq/pmosCziLNvZS9t+ERBUOZBk3V4aJIl33ThIjuY48E1Rv8FPKGs2SbpzJ7TxTY
g4EN9UhElTqD/FDy/gq7+BTVlfXFv26Cl0OFCez+nJmewHBVGqcIapy0h42CDoQoaTDBIDiXYJT6
oaEMTvT+STss5boIlGTigxKbO+8RtHz50I+p+WpXvw1+oX0hBrLuVf+m46y+jGl3wLeM66Q2N05L
aUoTNcG2rsxLK5Ai2GOgqBfZuy5Sde4Ka7rZtl/zDfO4r/HZSotZKZga2CSCDYLn16D9q/VswuGY
W/t7igbe6/JXBIymQUZWv2qtLy9PWZHxpszCty4uM2B+bfRC0daPKNVbDSN/2yqfz7P4sjOCDLa9
4JCKTegqjsilJoCaDu/exB4+qMUKsBSYrtm+U2Zxa4OnXGfF0RHEJXO3aF/s2kH7599dR+FpiIn8
NIKWRpJWdJOSP1s5o81YkbovA/YaSF3QPUF77vqIJ5q0q/6ik3eZuH+GmG2CfLih2LZvYYpcfOhy
cAw1gcpkj+2D20Gl7m0e+GSWVZ9RGSMYvXolLZtMdVU+0NEX84ryn+tg8v8VS/cx8L6HAmcZU4jx
ILjPdgRZ3u0qftZMaLgnB55QrNK2nc2uyfKsEx6uc2J53yN+sxWdMJxXdPoMi+Q9rVmSZOTWV2yP
om1u8rKyanUeSoIphkC7puMl5kYgx/ArerY0XEgoOF/Y08arpc2vBB/IxQrEXecxqs+guXhoAu1x
Z9LP/hChvCbvtHY0lORgiElY5gZzvJDA2OY7oJrWbcEGrZ3va8azjTFTy2incgeigc8V8OjaEiUQ
7j7ZNboZmE2skHRL0G44emmmYf9kZfh8Sqv5NNX0Rw4QI3lc7DLFab0H/9CIs0lTy8UiM4am8Ocg
bRJ8YV0qW+cxAzLEUaXk20YVXrmB/61/Zqz9R0fbgP10ve0o6SG0F9X7EOfrKpbqsW6UevMhxIyD
9xzO6slrdECCx9xXsOA3s3OdIq2PrVvGD56JQTsikwievgp2bivuMUlVjJV8/+Aj2NnB+aAvOqJl
N1mgs73vuXyUdsk88BSyliIp2f0ajhfuSsMjiQp6luDc2c+ZsM02o2u9pFK7zi/gExllHcUTyPKI
hQa/TheQdc6b/oA4nm8nm0mhQnffOXbncpkD/Umw2u9qt6CWJWA7n7by5qRtu/VUh7GRyzKVlB34
LcGEXhceKKYcijTeW6nMg/DvGouwdkU3Cr6xp4EG0+1sZlfQg69FgvjLPl6evfE/9s6kuW7kzKJ/
xVHrhhpAYuxo9+LNMx9nUpsMkhIxT4kZv74PWNUu2QuHe28vXphiiSIfAeQ33HtuH22DPnxKsFsy
8CJF0Y9x1KRDCUwow5GKWQbRHw/z2HgH4kmcS1k62wjhLktKrNQJnQJ7rp+mrGxIAQ57jgJxHIok
iICWeMswVg0O06BG6A/gGO7q0HoIsFiin/F2aek+28mAFDllajwMQBkVeDT+YwRB0qnP+vcnPLfp
xpTRhgyGo8HoYmdaFm4VUBlV2DzKMN9PKttUTvfmt+AiiZQAO94G1yBITqHHY5kawvCmu76Ltxlz
uCowd1XlHJWhzpjrYBZjuYtpk1RNi5m9eMYKlS6x8nZ9aCDTLONIfYY6Ks5u7j2C8Nb201VXDxAI
v6LCK+AmsBH3lhQ3Y8hmsVcre3ZS13FI7HVdD+tOIRlhRw42eh0a6KcrNyetQz64dv1hG0a1GvX8
xUrr6q0Y5X7ydCLBKqC14B2bGjVdHvcPxJIWdTnnZVxVlhGkagUnVRZvo8CG5uMkkfWRof2L5+kX
lpB7aRDZ0Pr2q9FRYCq7O5J4dudJ964FLa0MrhxfV99VGz64TvJGNPuGs3jdt/1bFsfiRI13ByV7
Ld+Ebz8F42wP6YdXQEkgWsbgQ9TFXPfeywKA2iAgYkHE89vyMSvzn1JrcLngwxVcDvGAuNSAMOJj
bqG3FW9oDBmCZcW61G0NGjFXXoEkoQn9vSJAe80Un464qjeex7VddraYIyKg6LX1IXHiK+ByEp0B
Q2BEjU6sZ9c9Q7GjPtrezk0avDVkBUk2tUs9iPYk+9yK2c5ecxGtKlu7yRiK5f7wYdQDdLhnvbYR
vVcV04bUXgPttfj1XwS646UqYV/mWQ62c+jezLhdz/Q0MOjFz0pNj9UcshgUZwNF7iIAbFHj9R3K
/myM4MnDvUsfw+GI6aLJ7ingot1QpLiKaGhjPfTXOevqJYvc/tFKQ0SnPHNKXESBaqkJMeEnTpYs
TeEhcc5QBbcK+bCB8IEqIRAsBhEaqIVCwxdNDEHactilKZTDrwHZiFaQZzv769pCbSmDa6viiaXq
gGKNaCa3Za/nsyhklcjxFwiU6CgLzf1EwsI69DismaJ8Ws50yDxV/UjnSCg2V1Vm189FVOb7pKtx
eXUsvFWGTjmgM7Ds4C3z7ebVliE7dNPXHhBBUBuHZbmN0G4uutlcQJkjV8rqTnIWE1AdEffDpUMh
yXBRJiEIAhevTtWU9za+9/WIUvQG5sP168opOWnhe3z6xfA0x+BiusMhgdN20ekswNEzxledIuUS
dKhuYG4apnNLUgDzL610T8IsoG5CfY5k8pDYYb1Jq4y1JIUOk6mGsc3Itl66EbA5j0YonrhtVRNc
ytQH7WTUu74oybYTy5QbZclqN1gx8obeW9uX0NSNgx7dMbFp4TjlxS0QQXM7am0EpKYApYzae+W4
Tb73J8aylau/jpB2f+oeEPKmMsisAZvJzlBs48DaWjjT57A0pp9Nelen3W1gPRm5azz34zN39rGz
O6iQSjN2fWB/5rEHOGNa1VaOzs31eGrJH2jLgSb6GwQ8K92/qfzuzoxza2WaXUZgzn1QMMWVE2rb
DBZmNwrwOtrwFLNIZkmEbyUHI2THFJPG0gMFVVQ4dcOZJ9lElTVncFzqeiSMqE7QQRpI49WgLXpr
E5V4GWrTwgLo8ywrUT4zsGBVHzCK0ivgEpoYgg3Zgm/wXJZ14T2GDdb+dqSvMTC2NkmOe8fzBLsJ
dVs5TJ1Yit5bbfRS6KRA0f3au7abjvjMkdPJ6bZPqifAdHcjwafIw86NBBth91D7/SgfIZABLxLC
f8k2dgvToRnjN1Ug6tLqR1bL7MAjxOpcZbscZcUUvoxGlZ6R4uKKMIEbaO5TU16nthIHOxt51oHc
bDGNbtwY1zLu57QOmoOfx/oh6bhzpGpwcLm6tYlZsUJ1MvZ10nBRBSi93HjyyE4dAqRJvJmii1j+
hSBHEs6I1oa34eaE40jtu5lVzoriw1zaLhZ+HuRjgDfDDe7oy/tD4ZRXTJ5dlrVMoUNsRaP+kCEN
jyRPA/zml6LsPuzBeWxRyi3cghjrKSFWkGXq4GO26fSPEWugXhhPufoA0fOUlhVTD2GtS0e+BeNA
QF7Ev9i26kahWhrS5DlMtz3tqgiyY+CibCJJDmnLLLKL7QsaKTz0VvuUsOVHsIPFWzAwZymq9jV4
yaoSzlKvszNI4u+ZXRyDtkD0MzVE8kU2Ftcep42BTEuFzSUcOnbA1amU9l1FEqGl62j/6whuXsCi
FBohrFuUZ2wnGIk1bXj1JnMbKmJDwijACHbCdHLoYg/Mthn2e19NxiHmFkMcroKDqPJi7bFJOqW1
RRNaDtU92bTYGlivvRW2v3UDicVfIHfB34uNA6WGzOIVHmZMeINO85odQzUeoobwDXY+xtbsR/4Z
fh9G7J8jI6ZiSuhz8gnToJfpjIlVv2LvQCrOnJse0g9HBVjRVI2rQnsQ/QA3r0gXzkSlKkCxrtxJ
W49uMa6guVaYjbJlFgCBlnGcMiZDWmG61BjtxPsR8gY33lWS0YsL1Ll0ythxAobbto6eeyRNw1Ae
o0lho2WB5ajutQiRO3TCY0Xv8+Nk6lp1HJb95J2QA3CzJhNpo316P3lEI4Xd6xejHWlwv4z4aZD/
nSg5cdx2/qIdiN/0pmLnZOk7jlUFtzHgyeMS9oeN5uwz5vaqVpGGI41NHQXaUpjYOpqQtGEBZYl7
XNtLWaulq9oPL4jRCOo+IjrW4wxyZbMeRAmMhMkieZTVweZeua8LCHAMmeKzx7uCuBNRD29x6Raf
CHqZtRnyOXLS5yHDzoZyEJ/wROcwGZhkFc+cYIKe0eXIMoKAzpIEpp43etWrBLZFC2TBdR67qFU7
nLLJXsHP3VhBaz/7ZYe4ItHfR3ce+HlyuKk8rzwltWC8Yk76u/7shESo1qK3Vw1Kxn0RhXDb/eHJ
KE9IUIZniGCQsJqQ1Pv5Q6xM5IHaVrL5+tAeGDYA6s5OpnSsfQ+rnisTlVen3pym185/voS688eH
7KN5Pghn2P75Z3/+d86Qoc3VGcvZcACnxddnsEtp57rhV96Mr19/YpOTsFd9ROQe63onQTrmBAyl
tLTyEATk80UFmt8klvCXl5jAwV8+nD/79d8FiTnzWADLoZWA222CZq3EduqameNoIe+FZrOsVDI+
WAMdAfD8Him9gdKVNOslMQbukee03BsJNvnEQrYzzLz0/kWRgTSjqsXCMaMHFaR3E9YiMDgGM/9+
7gjK4KUWbcMSRHxOUwnAKa7GwzThokMgNR7GbA4CdPtZ6+ZlZ6tOcGH0jB1LtkGMbkCpYAygxgtp
lbIS15EKYQ8Qc+CKC5LSn6UdfqTQ9+iO87WmtO04C+3GHK2G5/XwUxgzL2XXTucwjNZtMYudo3sO
DXdjksfQFECwW6Iy9Lo9D0XJTHThqseojNtVqgVsxyr/TZY7xVyd9VxkkjbQ/NSj4Z675T7Myoe+
Mu6z3r/XJ8hEJS4t2UcvOE7QeBAkF5qUzwL0RTS+ZyWjObv8mRUAeUuoWmVxGzl0mSNfQrYu61h5
0RMKhAwCTA3oQKGOpab29o1hDJQR0Moa7dmxCMSOiUVgd/HWxMZGi8VT7PknSNj1rvXsB0O0CyOM
8LTZJNHBf147IdmsKeIQy0GE0aOAEWyBmtL52SVA6IlAQLG4kXrkH+fvxKvTdyaUqBJauk8VB80a
jzlKGTUCFQ7TOz2c/UFGtcuorwD6HbA/cDJ030XI9THGJriG0oEjgTmqZC1oXA0IPYKpbSflWx1h
Fk+JMVgDYYEq/NKl0z1bqmqREcuOz7HkfTD9VdKWrxWe65GicFX5fOVOzFk4IfYOTdk3ujbcYqIQ
XJkYHrRoKE9fL9S7Il3lobMTnpbti8kpT9X84oGoO/w7Q/xfyRA3LPefhYif2uFn9l60KiA5/Ovr
7X/89bevv/R7kLjzzTY9y9F10yYOXNjibzni9jdXWLZFdLdvCld3dD6TF6oJ//qbrX8zPMu3XN9x
MXiZPt9DzYiGT1n+N8ty+Fq+64NzMzzv/xMibtt8pV8yxF3dsPgebOEI03N1z9B1Pv/xdod6v+bn
+I+RB0sgWkpEsIUo6hOHlquh8s5mBxMUwMhMil1ckJpNtD3pNwXJAP4zPWi2ixXq+qyc7YRht7YU
pcEkLWxKAgPavC8xeOjN9926lgR1t+gQkEPKi+wVrHfdXhWkBS40nEBLMo/fW7emvIZ3o+He5tyk
fhGU93J4ZeGyrUr9R1BSrKhQssY4qr5Bmy1c1qwRqAB1xHW585KmWBtzxVOJ4dRZ3rshGbAhrN1D
H78tU2vlhDDJ7aBXaxHVj7VrwkXCkqVpOdo5OUv2RzaF8urCSJNdil25MG8ca3z1XejeqY+Di8RT
Ye+yvDsPuXPQJj+fA7PWgV3BNslnNa4MXts6iVcjqnqZrxHsU1Qi9VlgXyrW9KkVo8A7v6UEJ4Fg
BRmShjNgoEKcAa35zGWTo0unz5yhLNwfxoCY2AsMFjcTrDrZWO+BpJ7Qpe7vEq14Z8SvGEQnX1UL
c027uAtoPRfYOZEDF7p68Ef9PRRWv1VNv0eldysGiE0GW7eKJM4WIOmSsYeFEQ5B41SDxm3q4Aer
XGZ1oPqxNZLWRmwIoprx0ZrVsfGlSlj+4X5+SR2fOi2kECSVwAvqGPDbp+vq7wF1UKhpN50qTklU
MZFKiVE1+od6cJ70LEDHPgEk1twOkWqQInrmB+0BVcDfaE6JMf1QMr+JLECM6KIjTHMLhkjYCnkD
M1tfOI73Ro6x/AG2jIaeYhdzxgMszx9aQd1MQm21MXTvObLU2+hrvD1ueW2DknqrZNoBtnvGPE79
OVcZYSSVZxEFxXpTtY21yexx4fh2e0JbOkPr8XtEJbSq3n2kGcDziW+oGgAEo5WPNypBjWCDGClZ
bS6nEtFFVaEvwmHPWJVWgvdc174byYuJlnYzNdOT4QltF5rCWEm8csqCvOlj6uWkGTFl1nZ5R9QZ
G4gB9iJFTImmFu1RtzV9Bg9C77fY0ViKdQ1qGuuxwu0GZ1M9iZHxV9exJY8/8nK8dc1+F/nVo4iZ
Gs0YCprIcKm39pPTFg+koHho7vFa9v4Jyv5dGnZPpqBj6a0KFNVDz3lCTWElH0wNILJ06Bam4cS2
GSUJ2hd6HufcsZXxkIS4WfXkm80qDUfyZ7VxF8kgWFgSb0dodM+2xq9JZ1xsmdV9zVYG8lV3bixK
pxB6cT5Uh8So34n3oLpsJ4TjArQ+33bspW+G6q5Sb8nj8KtXjr7tIE5VFRIBpjay6jiK0+RDYJBc
t3PnaXjN98CI56Bw4KHRW4KZJakBP5WSZQwz0V3gZYe2IY47QG5LPKvxTqRIgOXPXA6JtdaC/NEO
kPBL8G5Bh1enjd+KpEW2N9gfOIKwRfjMl1MzUrROmGeCyb+xEkxbZm6uKe/PNsKBo9HX+2aKjKUF
NNppxpegt5GJD8mpwITo1KjIhiF9iw2qzCkOsZWDo0s92hJfta9JoVN5RJhRFmWcddcAoZutVd2u
m41LnatvIPXzHBmn04ivIpxmBgrS2TUac/rR3jp/yfINTSW72KUeq7j+FgPpT/68mEypNgB7cx+n
KZd7uFLDvp8c+uEhe9HOEbcDsmS88BXM1C7sP9mYI4aHBoCZv7pvpmFcWVKiCYoYrgZEgWvnrHEJ
PxiGfdbF10FhoFEemIC6dwhHypqdMRVboepDrorb1jH2lsbvo+gLb9WUn2Mz7HziwZbehINKElwQ
dd73WrdfkyB459w5USXdFgNz66afHmp7WfNmjhw1taQUi4S1SZCuroUOmL2hptX0RFsmKBxBy7Al
LGr3qJWIqW0IeNgC8/i01BQLgDWNqrcP22Z2Uun3OdLdVRcxykXd/WwosdW04NK45UJkEB01zGjg
neq9R+BQ5+tXjArJwqtQtoW6vGtCHsjG9AbR9cEwyAhqQFGjh+zJlYnTF9T76UrOxT6g/g1PILnx
iIR1EgSo85OLCWa5KWxvWhInNG5JR8HoSAN/4aGs7ewqOjFErVeaQcgHSRm4Qiby53C7ayKxtgnl
tM2+cVOVoN0IgYN4hLHFHPJDqPr+gh0JQ7XIzEWmezsPXeMS9+SXKJ4OBvpfnPXpjZYaRPBRnawM
Y0RsxXC9Y5+ri/isANEvR686tAIwPwY1JAEB4qRb6UXXyO/jQxiWr7rvPMcheqUqx5RXBekeiuEn
R8FFp9hfxsWDzNDdRzmLjCFFDG4A91maPkbp+saJcL0JRspPRQo4TmuvtpQ/pti7RWMOhb7dRpGP
OLSNX4IKOrQZSNovOKxkpFOZl/vewjFB0QJdkJPUpY63S/ER1ZaxihIQiCz8F72NeEOHsi6b6Ziz
zkGIdOMP7hZAUcCCOf/Ea8HAKVXaAvoStTfDI8Rr8iN2keTAgEHyM74VLUNJuA7BLg4/7SB4KQcA
3Z3zBCQZXq7ozogiAbU0p2KE0zL42Ry0U7/6sh0XuY5BIHb6u7Q1T/+u2f+Vmt00rH9Ws9+/5X85
I7LNi19r9q+/9HvNbpjfABwaHjtE3RSOZzi//aX/WTcUxOY3Syf/k/+5DmQd/8+a3RLffCpyCnJT
MHKeC/O/1ezim+fzpTzT9k2Xqt/6/9TsLv/6ryU736jn+7ZjOFTurnDn5uDXkr2B6WA6PSRpH3R0
aozhMU7sveu8T7aP17w21vi0ZsQEwsikO8Xjz1mxRWYpekIn1DdZE2xAjrCbZZ6eo8KKMaAz1hAk
qGSASGJUQT/dSl+3fvmMPuSjcgey1sjYshjJZJENDIgcFx3+zpAXH1nw1jvVR+gTwaqS+xFAA94l
qJkkjJ2gfAFOdCg62Hz2g6GtK5tsuBz1VNaSsWRmoLU1XAxi2pWOUeK+cz9dTv+o87OdUUbHgg3Z
4IybZGbASEwNqAe67xELCf/BCbLzEDSfTjVzGWp9i/diM9YXv2+PpnI2NgqaLCPJ0rHLW0eaK5Yu
q3/fY//SPWbSKf7n//z3x/Bfwc9i9da8/dH/Xt6yn3/97b57S9/f1I+/u8Pmv/L7HSb0b+hoPeF7
nm9Ddna4hv+4w3T6W/ThgHgcbkLb/vMO8+ZP6bPeWYA4EC6f+aMpdq1vfCgcxzT0r0/83/d1LdIR
o0D9Dx//BefolVCqhh7XM/7u9uKLW/yjfGeCDtzQhfUPHTFrWZrcoupYl1GP0WWAG+YFDz9Ldh3n
3Hr0wvYQGTuDgjvGCszdesmIqL5JIJHsHZ/t/FhYFpEwbX1pg/QZe+eutAvj3ErvhaOx2FFw6+du
HHXyQlrE4gz1Me+JYQljmBqGeIuvZA5AvcD34CqTOt8/JJYLZ5gYxKvda9Clpt5mkuQBcnAipe0r
bKFmVlyMfKTEUWKjG7aPFBvMdUtUoZEF7oYDMX/IE/vQFNfc9ZpdYTXnoCVLNMo6ZENBgvBOq6uV
QLx7FTp3ZujPwZXh4O+lFYdLIJArXBjmPiyq/FjAX10q00baS6Yp6i7ozF8vRWCstLwN94YE9WUS
ggRxmh6OHTHgjTlYSXN5DlVuo0gXSNTR7VBT6uT5rHzTC+5+ufj++CX/+ksV86X2y0PT8RmacOlY
psUIhiypr8//MufwVGZPnd3o68hDrg39EsWui+y/JRKBoILGOhTS8ZhoDsPW9iFSD75ebCV1spyo
mUEwPBKo3J9rj17wDi2uflvYg36LyDtiWTsDpkPjKCsruI986H5OjpmqEwbeZwYWFsnad1T02n7K
SRTCuIzELkAUpnvDFShUJkT3jiVto/QChj4gAuDVvbW0KVjjDLxRwHKppC3t3U2ji6dkYB2wkLUj
96Ur1hq2BNH58QlufAFiHtJtokkMPnkrbmV9E7etdU36cW1mOEi6ge7Ez0Zt3dcsKzoR5VfbaB8x
9VhUP9kWQlF4M/kJy4gR9Dj2e+t7Vac3LUKRE2yfuecU5n2brNl6YGX2QNfq1phtzRoHSqoE8rAR
64zjBDZbZzdtj5WeDRunf2ywQx7AHkKNoe0dXDYfqdW4t6xBy6UPPPyefG7gg1a81bPCINSwaLZc
9+LQTl64ckQvebIvag1rcUPs3ybqbbX0YTeAKxn0g8hDFr0+ZCnkn2zm5jc61MP8WlesrxwrmZOW
PX6juM/oWochvKriAAa0PbUeIydHlEjXEESEQ/KKMCIA/AtFstdHhCakkFzOzMBiSlqIkhs4rxBG
/JpGfH7fh5iZTRD72Uq51SvJ18MejW+2auyaxJQwggamzIxDs3ZBICNzITr2Qq4oAZBBSHiQ+5C6
UlwqsshOI1w73U+qY2NF7gZtxJtqu+4yWAIXtKaVtGndOUpd9wgLDd2SfizN7nMiqnrmdrHxG2S3
QceEad6P5CaZfzv42n9OSSouhutwtIZ3g6zK18mXHewClAR67oGrNsgyTc3iAsS3Yjcw1TiWx/Em
xJqH2bV7SJU8RwkGJpH5E4vttdfEs+LUDO6CCtuHiXljFjuysC9we0SxvCUY2MVCxRdFvUDigek7
28SAJqzjgFzynd6i+itPfR/JqxTGS+WLJ1AhiE79QDyCKwoYkCxHpyLrRE/leSDEYFF1cg3YT7/5
enFaFpZEkcxMBlmsq9aOv0eATvwmubhTWT9ABKXM18J2x84/JLowNbYd7nhiCSZtE0qX+Vmo1jlX
wSvbB1zK/rEcVHNnw1bbklAXXUJH39qBkCez7386UszR6KrdDrGVn9CQo5khrZ1YMqwtObOhZyHg
DsfbXkzhrdI0gwe8hEKFCBfpRsxCBCdyevRKfIBs5B/tMlwXZXbSWNae/PklKUgrhypukzrh6yea
/eDIDQyxe99ZdnuL2aK+U5intiZa8Qw5J4+EtDjT5UNum+Ws0+CSk0kIwkWfr1Dykg8DZNPeEs6N
qizYJlp/N6V4mRMT3aFw8E1GNsZ4K0pXKDWNjZBpfZOXLslfboRXMTrarCTOiRfaZ3f+f9WOqAKk
2z2KyQ5tJJxaLnQRJcVZb/aN0j6hb3NQFTWJhhZ9HtIXDInwmuXKbCfUVsVkHrysuRCxM4HT5EUq
nSzkOn0LKwP2KOMcTkmy7BB4siir4IB/vSED3W2bif7YiL7b/PMTw/LmGuTvjwzbsUml06lFbAp3
MdfhvxwZIoMmCKwY/Bx6FEMT7rkLmRCjjCjRSahs3w8aDoosRv7lE4/tyGeOSpbkI5SedIZjkqU+
nsM9Un0ev+lENJXkkCNy+ROTlLcrTVNebBv0cMeumGI6HM7Mdleug9UpLoCgjjSlZxaIbF1Lwk1E
S4Zj7zTtpqyT+tASL9DHhLd5ECwOpuYNWxUpc22HxrCVVnlyhWmeSYbjqmQcuERQbZPDpV5QcS4b
gpxu9yHpKbsUAP9SiSi8535CtxFPxKZY6qAlkpi9wvAOQ+ruTYk6OG5C/aTpERPHLG5nh4+zjSuw
LOKDGCz8vux7j1z8S8cY+RV6QbMSAVS2JoMQFeB0pWZ36jugJSztPtqyljzvRHTl2HlUs3ylj8Wr
32ChHvTCXWDTQiSHdgw5j4WU1cqTDTin9MEckYaH8Y2MYVHVY2htwgnlXsBMW9r9p9uE4Rn5HW5Z
z9L3LqxtYPK4O8hwS5Zcu/HZzvonbY69qKQwN6iFoL7iId7V0nk0SWC6WJVV7+2Urxg7wTvfg1xP
SRwdtaC9JGYYH5EtDYzwQEhBukDIHZlH5tFX4LPiMUI1xB/1DGLHBCzWXLR1jkAPZaIIcBjwrmy/
fUKdvW/dyj7JCLWJaY4Awg2m3YMsUiwT2j5vGaZEGbf3BIDrbCtmrDWmCOQOUbIF1aU34iHwegOV
dNuvwIjIU9f1PzrZMRjVupssRyDeW6V1tTLE1nIk+iPKRp3wFXGefGIrmXDmj46W3FYe+mI4T+9S
iP2QMF03B/uc+4F3Z7gRtJmxBbaqkxiSQLILhkJuwzh5EFiUzj6Q6nBkLxP71SaZ1Sm4RIMTf83c
jzhedKKnjm4/GUct87Zcb/BcG90/jGBHGJ3k/LS2Ed2w4jDQMXP/EBc6t3MxciprYpA6v0zIGpsJ
8kqM6hrstAArtLUq7MpoTodDBAJk0dl9vU4p3W9GIgQOPGtS5jf3qpDDfV1ioJSWBpwJpDp5NnTE
qebCpsg0+zKiuUdp4wxXE5gLaPNxOMCAVRttNJ7DYl79TDEPA3KxF1aK1i1Bzsk+vLwLVVyTwOdf
fOFND6pgf4WsN9g6BCgvo9APbrIIaV/l+iDqy2KfTsp7AC6ZIWS7uEZ8zIDaX5wYit7UPcNy67+3
TLiIfAEDD3AkRS3TbCIoIa5ioGoP6keKTk6derdxz06s+eeRZmBROn2zd3TQxbKT7VqbVcF5nmRH
t0jFtiA56zIak7fWoAIDn2GSmRNQH5k5x3sEQFNKIGhM/c2VbVTmuhEpdsxkYP8Qt9UrqmBtW3ZZ
fU7qGUuYF2hnhZ6cqPeSE8xipVfyKHL+gdqJSxjKbXQK8EbB9kd2XVqDs8b2EJ4w3NXQIGQ5rh3D
y44oOLPjAOUPlPvocdXRw5iyIzRBA17qOY8AIOdY4SC4TbtqjysCO2fEvFI34hrsxOBfXTC6DUbD
Uij3PXG8Z61wxRHjLdI3hR+Kee8E5G7AxJfVtzh6z+g5p0UdtNpDh7GxcHyeTM0I0myGGWpTWN9o
mXpq8P0v7ZltP+pq2FQYLhdoeEDPVNAuZDRd6q78NMu42IEL1cmSGNltanmCgwgocCuTzzYjKjzo
s/SYjtltIdvwtmzk1p49F8G0Vyg/MbzFDGPtFMB7AmmJ7pFEBJ/rABHR+BE3gOzy8rtj4VD0R7+g
IosFCITRX5LnSbKBM9nkLEwXj2kNbwT3VZ8/mUVkEK/KLWyOnoN9tydxBtbCMU/rdyLF3Q0UWuKl
efKcOnwaXYIeTK9LMApw3IAAhv0mievvgVneDiOZOvz0/TluBi40L2rXVe02x68XtoEDB8kVDBhg
eRr0rdFjLJ0MSIeGlj0ZQQ/udTDFWQYEvGqF1N95hqDstCCG+++F287lDyCSxtjasMjmWKrB33xd
WM2mDC2b9rv3DmOPTfr3N4vJ9k6SsII/U0zHMXPOsbTknEHZHavOvhnK1j0BWL1vAN8dkclre3Yf
nZ+Oh9IOzIOaXzopWBXbLLtQJpcn0NcNUor8JIlEPWCytw4kExLo3FpeR1eBbJJEjDCHhiVDaKW4
QYht5Z5jvuGfCFCtN0lH81+pzrxpM2PdOeonOupmB0gwwflcqIELz0HybURircKohy0OJKLT2zmW
BHkc1MvzVFv4vEeH6bsTr5NiXrbNL8oAAIDR7pJXFtvJmOgLCDnfI/xp55LG4txl/otPaIevbwmM
JH2yYalL40WjwILNxAexGUbu0RoyFL5OMk/70DgXnnunAXZbp1lTX7GosEAZAFChlCwdHuHmGLEX
zPON6VuIJjF5jvswFd7x6wXyDH1e2BNzGx27vkrOMRGSZf9FAkTIuh2cgM6V8Lh9OqYEntRJtiOw
B9BN47C8cbx2gAjmmRiSeelzcFGWU101ZS77FkIWAAZYpRUaVNZuRNxjqVQ5z/UtUka/AzSdXkq3
w+/tj9qhidynkbnTLsC5pXdpd9Y7I7vJx3ErO1zkNYvAhR+W2kqgFN3mIzYQs31ymr4+l5xlY832
KSTuQ/M8i/haX19UZdSsuxzCD8x/bc2IUnb1xIFUuGdsds9lHRa7VlhM+qcKVmaJVnmJjmFdFT36
YGus2Z90pP7+rQonj2SbF+Sw63iOd0IT2X1e1ielVZu4aYjPcuN615S1eRcMHLEEzD1mRX+jFO71
SkHL/Oo4wO+u+oSTeupG71iN5WVqvXDndR9AidtLuPWKyHmtwtdUjnJt9gFGkSAOYBRdbJjsbumC
0Avz6kxqw2uq6Zt0Ps5E62f3DTQgw4CBkbHrJO9XPLKcpQwaR5aoXrmkuyGfmrkz8nouAxMXJDPr
pyBsro43iqu+/SpljcIYziCAEMkq+0BicnvSsebDPB14XBpGdMvEBONBv+9Fj8yq7/L7QkNsBaaw
ZdhMMgmL2b0rmpr8AWHtLDfZWWpIz3iHs7M+Nu9JWY3bZOiqhW1O1jrUSv0oVG6tK+XPildbg1JY
jdWyiUNc2KZ6RiIiN18POLwX0b7j8enrtkfKlubs7JDDKmB5Q3IblGK7cA8NbMZFTIwjsq9GWxix
ai9pXGVLgmPStRO71gkmOTEgA9LZr6/79VJADCOynHOuNKkEvQaRK3uxjtU+GhxkuJWBBdJG3McS
OQiDG810WH/nVrZsqHaTKEjOjV8mZ8ryH6JuQcqYTUftOYMeTR7wQ+C17EnfSXKk12sxieRUdKvf
v3ztZPTgmWNcdd00Zy9BtiqbVOzSBLdfoeccKHFWTCepu9h6kLA7Kuz2Goj8Uk7BGfN6f7Ljnd1R
Fn69WCVHVuBNiAeLbOW0udpQ6c1cn6Q5ZSXSU5WToWCV0V3n4FMD0l2voiGxf3+kmSwsllBd1BqJ
KQt8HgKbcNTDS42gujUs/T7VhnbVjCrEJGm84ZGqeara3YUerbtoMqd74PFa/i9X57UbubJE2S8i
QG9eVb5YVq7NC9GWLmmSPvn1s8i+MweYl0SVzoHUKpHJyIi91zZmjhqRR6SXm5v6TRtSok/pH25p
dX7vDLBf/CLxtcELQZI04p+msthalmV9NQQYs9PK0/jrkvAOuQnw6Brz4sXmrm/5D47vkslOtgaj
XQaLhMBcLZ97lBiB9A7ZNgc3yjfLPPQvarqVbnrXv4pMyK/drOthPAQkQpvvseTj74ZYf3Ju0vEX
q2CrUveLwrb5FtVmes/Bvs82k9Bal8OpL+b62jap+2IF1S2jKrvrbVPeKUvDtpnOjW0hU3Ha5mkN
6BG6hPEG4vYHyW7GoVXFT+Jjhz/EqdeEzspfqSyOQDGDA1mz72U3GY/YiB5aYddbDfTmViIduto1
9SInWNAifPNGdP6hEeZHEVNvSV0zz6WczFPs/FRDxAmqcti/LcFdWpB12XiD9UWQGf/i8FQCwD31
G2cpN4xauNdZ88Z9LfBEJKohHzzzDmO1SMIbI38UeLdqMRnPXkvVkSsRpohfaPfJWmgA3ZWBAR2u
KuAJFYwL1IXvj0DSZPqMCm2DaE7fuD2Ia+iHeRJCdUPDwWeKi0LyeK6hYDBQGuTe1FV8iO3hrz1a
OHPGhextAEO1FaYFc1lcr/L3OU8moAABmom4OlPwcCAza0X8HQOpLHNp7bEI8lWOTJL/ygo3SSlp
FxVkrhC+hXCi4o5JVGtf1tptFv0tLQrjOJulrp2FII8hmqNQmF96RVR2p1IanGP1KaK6CtdFw4e6
GdIURVxjHubRbi7rQtrIw0PgzR+SOL2NpfeXXJTtSc6Vfc3GyLpyTxyJtb1pY6fvU6Mtr8lsLy1M
ExmV5s2UeBUkeCP2SNuwtL23sFt8vAUK6kqktgxQ8nrr6NpmSruvUwfAJwrA4y4F/4vR68k+iNLs
Uc06FlumGC/eoOFHS1q8HspScmc0Y3bXR//viCvw3LdmsxPWTEy2p/zXtsEOWM91WM7ZdI5mM+xr
77WbVPykaTbQ+REOJWGSfvOtH8tfO88L/zPQ++8u99QWa0Sz9dsch0Zh2seyJhZSGhaoReePObjm
B0hz62rOD1+2k7MxCLetcdnfXB1jBzpyZqClhECJUgp9dEsJmiloJpkYDutfKnHNr0vxdzRwaOyR
Di56BlNcAThwIEdKvo0E9GZHm80TmP53pZsVZ209eUPrdfG6aD4hvrvZaWAuVV5yEoX65hG/9r1f
otZTQCyitwFqyDys6i8RXrCrtK9V1GpXewqCQ9JPX2rTsM7lsmQ9RhvGy+/abEehpnx/V2aET3FE
Ls8ciLAna8NNp4N8NeBENpyQOEzJS+pX8lKaTR7qORaVKnPDOQcr7VkD2UNLgo+gxE8aHiuY3VP4
hrdcc/JHlDfcEppbMDDgLXZQ75YCbe0izHNxhcyvM2Ax03XFu1Qeaji+H6lI4ieZh3ghEjwQv9Ei
L3Xd1B2g6OO+MnL53qX++Go2oArZvjxhk4eSquCSYUjc0UUDmaJ3LugGFo1CQGIQPxuN3KuKj3A9
LU1DwC8zNfA407ra09BNdmaVDZe0CZ5B5o/hOMdj6GvVqdVIdzWzYDNyaYMMdAWPUhZMuvD/J4tK
dkwqKLn8UuOouajF+j95EPwwCAYiBCxRF6SfBb9CLfdNX1lP0x6bzUy2N9mIxVnB8Hz4BWo1dsEZ
Tdh4R0/z1tHgfVgmYYXRwjyNkwzCtil/2bBd7uBfSFfL9I+xiOOH08TzoXI7E2eyjpARGO+Btkt/
JcCuvzoEv19n4yKj0gmTRNu1smnveZIwfWhGD4M5eAKabv5+SDrrU+tB4jjxWebu9NsSKNvcwn1V
NZm7sV1wGnStT3yG3C86XiiNEMG0pslncC3zxCIOUmavHqX/Cxy1gCkD9V1GeuGptawfxLObH/oA
HssgZ4mxpAm5kiOaB3D12i4+7pEuAzIjGUAUbMFX1HffaIMDKBr4K46NcGAqL3qQEOjCMder4+Qr
s8s3osywmxr1wXeCfJfJBhBnZbWnzOnIYRqicK7SeSd9LrTWyYyHXBYovWdR9F8qBGUnLuLqbYYF
sOMOHuAwZdZBOfIhOWyG61L2HK3c1HS3iY32IK1RKA50FncSqdrLDK1g12aWDNfByr9lPAzkW/x7
2K2PvdI1ORdCACfrKizrJidLZWAG2OvHMdJ+am1l7cdiIOaxAM/N3AgCtJ0TEhhN3ksFgfQ+DaK8
jzKLL3awIPjKDx7m3g9ieGKUlDRbDnHibu2q177a3kzNT1b43nc5X9eV84kn7cZcL38qt4nCIBB/
B90ZLnZ/JJFLbC0u8U2QBCKkqwsBxh/09FA13luFlxRuVt1fHDsh3dzkxKqNWntLU7yJLqINQEP9
kS23owKP4q8F1vzznFbJqx0tePsZ7qpDWufd8T0MtSY20oFuCoCter4qzTr6tgyu6yIGvJepl4Qk
cTbXgWTEV1tXNbLDZNxi94AUGzvjrej5hJICl5NR514otYBrwvefWeQzFu/Qsc4whYICAm7S9dYB
Olh8xfFDTm8k/pKwSRAy/qGX9QNNxFjcaXb2IQObswRVfmgql+reEwbxsAzzNy39IhBANilIPpfP
S9vqM1hTjtYGR9+wZY8MvdLawX1tT0U9dA2eeXYmMxuW0WON5d7vvjiqAHUXs7V4yxLBnSWRYsK5
zjOzscOE0FYUwWwl66tg2STztJ+2Y23A+1maL8PYBGe/n2kiOoCb4Ug3F+VOjNOUZPy1vDXd5kfs
l9VhPfXq+HSINxlo00SS6SKRf8ElNjiW2KL73ysc6PIk3TxM0ZUznFnqdGEH8ZWP7jvcjygsG1+c
SFQFAmnXhzmX2pH5Ll6i0aaNmtFGuuDLHREStsE1SS3ASbRC6f8Eb5pR3WNtyL9b1RRGLY+KaXL1
ez814thFeF/qMhDXUkN3r6zXRPMuidZMYUcPmEJsSdYCZ35Oc53ocqd+M5pInEQZvGc4czhRUXnw
AHd3OUnWry6TwRYDPEbssM5F99bYqUvbEW57zLz4TR9fJj8hnnyuyMomzrlV9PlJ29qa+YT+gVtr
t450S3AlO/zuMOrjir58FXgnkYxIZxPnOpeBvRM+LVd6sunVMU/UfHrIL6SH66vEtXhlVH9b0yoB
KEROOC9LuoycGoDERlIVh7SerPOUudY5SmZ1nl5JRtesTecSmQBQmShxDewaBkOyduzJw3hpNPaD
8FhwTQEtFcOrSCIzKC2mxNOOvU1NGIwIxzlqBk9qZHUkyws19zJeqgbnD2ZC57C+8+i5tknmAbDp
ulMq4OkGppofbjlfAg+gWO7bBYM4FlTtyREk41ee1u21XJaulYjXcaKRulPvdEc5713em/vMbqsd
T+fsWjeOfqHd/eYkaNwdnJXW1OXfzPkINUR+hbDOjKYQn7Hj5jfkvRsr0ZtLZPNu/RIF+Ts6CkJ/
KjOKdqhko0vhlRrxZenec6EuJykh3rZdZ0c9tl8tWlcMr+tYhesCbgBceW8EezaKtj0sWc+u1tfH
+kjEdX2xs1xe1ldd0tzrZE6PzP/IghNegv2RVwKqzEG55s9Jc5tTbxvvzKKn27r50IdG651M0b4y
RXDVmjHgcWxf1ncGvYiN15FgKZbtvtNNlPUJsaZYx+1y2zCbDvXMtGuozry0c8y6ctnvySimiF8r
+WVx64BEHqO/2nb0OeJA3o+GBjd9xBmaNsaH2c5xaDRF8GZOQ3OAZyG3hVeDe0kHEk37rrgQGGuj
5HAK97QA5oULPqVcFmd20P2n2c+swB7fk+cRWpFthWOA3niU1inRWv6BHoaijej6YZt1MZ3LpXAn
58TZko4VU/syN16XSM36JVc/VUPnbt031gU0GKG+ffNG/Da1XqmwWLfi06CXogZ5VlnX7AMvd8dF
5XTjKn8h86Q6rB9B4Lv1DvAS4Yyu4bsvdUnsnEoajc49QAHddb1DZo7t3anBIqDengxMobG+84c4
+Nc9XFuI7Jhei06eBzzpNuyTaIJ9igRQjsSG1dCRl4Vqjz28FtEuGfK/Fcl+4X9LO0zEU7rDq0SZ
vK2KfHxdF3xx771PSiTxosbT0XaDgqUN3D0lswkXTjAG9U9IkUBYybJsRY3dgHsSnwqZuvQBX30b
0y1hU3bijoA1vGxAkt61L27ZeWeryb0zMEZrjxn+q85PvPnEDv1bmqk49JD6wTB+t7FD/egaxqBe
PH3A+B93ppkx+4fEuZlM30U/MQ+7rlb2U3oceNxk0J4Dj7PYRcwx9w4Y5AKthIdz4yI08kEyVxEF
X8KfQhLinDmaCkyjXrGr+9o54ZssOXOzoAyrLhojstZyTuyQOlNrRBOdaJaCxhig3pL4DMdj2Ld9
VL+T1NCe7dR+pp23Z+htnAUQzvP6al1GSWqzxuEkCs7pxE4TG212a0xmg8Ggun2rMfOeVXJLknF8
ha4b7TMc+5va6wgdH5l2BBIBvzDs9DBVDZEAnfpf87eMYmOTIEdH76CXp4XS8N/DRaKwOwqwn+nH
WijF5EY9ZF49nLipw753puM6IrKLP6UvXTTzlnmAK5MwZOriMw+phmzIHireFN2ADnvEEqOQ8hv9
lpZZcCcxKTtFC1G/rGPYR4VbHtYBU+VUxdHLGOXqg9TuBpVFupz/ihTcsp+UDMXKJjpKCHfkDQDv
Uar5nfY/O0dE5wB2yBYIyuKmH6zQqriDK5l/SSWKMQXz57GOhus6OsXlD7Al5VvhzvTXnTfPx9jC
z6S7a8JHc/CT33IQDC8zR6mnGaBs6vXg2bfjDJ8Vu57bUjVN1nVwPT9sppj6owFbgKnKsbf/pnxu
9ma4Q0vmJJIePQJVD94M/knakyXXWNm5815aXyUGTPvlBMGN+uJ59GzTpXu9qpzy3GWC3tX1bq3X
1sUiu7CmWqIDPvtbn1BrwFBGRLdWRW8Y+POUCK2k2LhJou8qKJ6nwex+AkwoHvawjK1hgGOkowTS
JI6A3pAgkFvxbIroJ0gqWhwjs6iqD5b8Eyus5dJ0YpL9IxswIPuleycYon8BT5ndc/JG8Oh/+e/K
4YNXZ52414WblxVf6TpQkU4EZMxUdkINX/oioEHvcmEI5nkHlDOvHo00AkeiggchKuLy9zo5tLFj
LDm7fNhxW4RlgcUmT6r2NE1M0jtTAQBzcW7bXdtePUnXWHgg9eBkMLRr2vFdX7CRs2tzr/NRTISC
vbWK4Co91Y4+I7dDgp3vXzVgGio6GgxdtoVefWsg/u0crWa0nHjtxRL41eq4mu5TMt3Q9+VPw+5/
TSmZtfSW8mfQS9pTJe523MUbvr3/Olld+RHUiJVMhD25WnJJULjd0axrt0JPRTihZ2s7Yt0oSMmQ
mLCC2IX+1zC6dlvLEpeoZZvxiVDiP2NvfrGIMwj7pZHvCIk0yWUCTkPqrNOBP6+vkO5gFoo1MPdY
MJeH0brE1EFhliLSiwPxbPXaf7GZd32h1bGb53wMbcr6LRCvDCtjN4ZV7w3h4HF+s8H64Ssz6ytu
F3k1lgVH5j7xS3DheTyFRmSOIWi7z2AYCRYc2Ot30fKkXRe3aeDYa1RlOxTA0aHym+ahD3q3S+1a
bmLTfu3sSJ2LpOyP/zR7EvnvOaLZCAd13A/d7N5cq0/e2h52jW7n8tA1ev2sNfSVhqjaI7YQbjrS
sxAnpSLdji4niMjJOc7kYPBJqxYfDS67cGbre5mhLwyIGE5rCb1etbXoiCmDr7Qrc66LuUfMu4n9
fFvRYiDKKj85mGFOYuRU00mCm1Y1KHV8uyWzodog3oIUXs8hCYXBpYnM4BJI7hE6MAfVFRYTYOGg
REWouIg0XENnOlE1EravqjC/kDX9NGEmRUa+FVJLyVuw2s/yc2B3KFMIj60xMdUirvCfPGyOWkLf
VE33Fi/0Ju06n7CSQT2QPBn7GBQLt2Z1tGrVU00m9MWw5e9wW9WbxDP8TVwwC9cbU9UQ4tDeVTnZ
MLXUrUtnDhrhQTUnujxvzmbNQQmHZDWfYZva/y60bGZy3EakAGYmW6y5FElyBN8oZPLae06/7R2v
f0MLiZ9yfmiVcs9qEfJkBF4jAfD9q8U2fbcQRYkCvEkw1d+yytdAjsxnUqvrt5Jcoe0komIjyr57
JYb0FJh48jqwElc3t/VDo2rqS6QqN8VVuDWyX0FvBw8bbyQBT4F20meK727m8ZIZ6Fi6PnPIjfAJ
F3dSi2/kHnWt6tjH0u4VRMQLEhtBWjSxYq5edm/1QAyQsAhXwVVhIG2i3Ws2+r2snAze89gvqkp4
SuvwvJBMKpxIe+thEN5FlbDNmTw91xEkDGoBp0hY/3SBQf9O4KTxNbJpX5jsjj6GyE2kBV+Y1XWP
IgMAmaO0fRtFBAJpIsOZAL+IZ+KmcXX9MRf2uKtR+ZiJbn7ETXy0MZ0/Rzn0r8wjDw4whr7Tx/dk
9g+uCSmmH0ARanrkPpq+KLbORB1GQNC8m5dDSs7YwOYw/O834Qgub85yt6GKfDqQcq+B5kFOlVm5
6ztTcgn35R/H7H7THnlZxyNt6vmPFvFF7+SXGpMLwAiCQ9dXbasReclsBwyW9dvqyRgYzMi4r0vu
8p2xdZP5qSe/Z1UZ72ltua+10S1/aWA+c+u8uSZmGs4n/kfqUqnpjXFuOmkeEZi3kFYmnl5z+9FV
bELe7Nw0qw41WbXI3HrvVXR0puU0bXPZ+1sOVOZHir4UgnL7Xbl6cWQ4VH/oRvA6RmL+CWnqUen+
76lQ7DzLP7Sxer6JUV30yEQYPXPNxvxhXmmMHq2AviNKUBw1NekN8PLL65A3d3uRcPY6mlDohBti
7RQpDaO5XYVqSJfA4qeqQVxhfgCoSfa5bvc38vXgO6MGzBYpb2T0b8hE7a01oWjHtq84wZaCevpo
GXa1AxymvmvMeDxA4uiief7XTYFeR0O7HiCpcifEPqrovli1U56gHwHGszKXlnpVsUFSmdcTJIxO
5O5OQrneauPoPU0d8toAc1b3UetJv7yK0RxfO2ZoZx/69sbq9zO3zQP7dvyshh0HLG/PdtGdJ2xS
/L7A3ZgLyGdt1r8HmtON7SZvlqcBeIxAOxmmVYRBSSaVjyTtJOnEnnqXBBaUvRun0CKCo+hYISAv
QtFpP+rUdqHdcnwIxrJ814rirwl4h33KTs4lFc8GxFyHY9W1z+7YBp/0CD6FnUf3rEFv7+QsWTt8
8SLmxgp821vEEYS8FaS7qe5i/1BJ8j4ZMn1qfrRVvVfd8SUfJ8EH/+JEjX2oR7BCuafH5Lj2PFzT
lOl35ZvIodYzAVclgvZe0JWACPs1KXE6ILjGPylbZkJyro+q7950i0iOda90XLQZxJadgLHJq24Q
WSgTR3y3Fm93ClwXLCWkNxux9KtK5ietkvqt1fr9f6PngCr6hZRBmEsID//dhpXpEMSnkNghohs3
he98UUjXQCTA4bmUiuQizUx/l6kqSG9ykSzlMH+5U08gx9rteitXtXbPJsc7JYvQLUn6L8vNcwTs
lFLsq79lp0d32RDtx1gKQimOsv36tZoBIcIN82rWvnuvgclnqAsYJ4jg3WP2RFFbFR8MgOYNwDzv
WyY/fflU/YOH0vwjsfpyq6c13Db88IbSvgcAEtBaFeYnWuQtGC5xFoOeh3GmAXgu86OZjeqiL8uQ
tMVRpdYbPwxytsr9fgvwKtvGgP4OtNbY0ZcNzc0979Dz7MX87TkPJwDtuVho1sVZfDSSSLSD3RAF
Qlflui5MOgFaJvlnwGO+IgeVrFU+mamotUV6FL94Ao14sCx6MJ0DdE8YfWlZx6aObY+a81YlVg6j
vCr2FiOBHVVgfRxncq5t3XAeg07GZO7qZzxAzmNdMmVfS6H3R7e5GN0wdIRd0zDtRPqlt/D1q7xP
oW/U5qGHkBMGniqJ3yIdrWQboDxezD19MR0ItWhOa1MnK70Cw3/vgZNsXAxTkzwlfncBJI7qgRE8
ELb25C2lpFyHYrksj0CoD0IEZojQ0gzXV9qoE98o6KZlxcFp9AZocKCry7rw1IyxFSOXWY+tDEz+
d4q1Jvrjsd9xEm99GroDRct1Gsr5SjuPyBB0VJH9tGixHNY+1TwwCaYN/KaCzjy1OCkuvUpPnWe6
9wTjryUpu6ior4sU/GX0rV9wHCdQeyx5Zv3vVbG8KgngOwlrwPKIwm+D2tfuUUyJHPp0XQSPjhvt
0RkWEraZ/Kucm6VjegSB13h6Q6YOzUyPGfHIVpOxc+E/Zvd12kSzy6a+0r/ZrmKQQ4bV4E4zOY1o
PNZlfatXv9pRtWGN7ah7EVUzXCxbPfWJ4zlt899uo8ZwAI0ZGn0yHb2hPkoRz1wLHKBUSzLBy/q+
Nt6QGLTn2tcTBuTxkDHXFS8JRjxCIjsrvbhQwZeBB48QomzjdKryPUw0SL2i88JhWVA5eWG2pKUV
M0CY2pIaMW3zPchyaMkoPu8xzWOAcQgS59gwDyIgZmWdjOmATm6We+wsQl7SojURaNzdWqlbgsVV
lvbnnHUBQ2WzOzrO8InR0Dm6puc8CWDetgHbFK70ru7yr4UHwbRoqx+iMSB8e3H9pQyY/Ha1b19K
YijJ14yRNpO9CSuT4fA6h1jnPK3dPDl/Wge3l4wcknHiQ8zHc4vmBmjoHME0SAuOzpKx5jLO15dl
7f6nUekd1JRiziszFCP/d2mGCBGdEilGCZ1DzTJqGB3UtTBS1jfmG5oQLVSrMM4tq6/wMyPybhcV
QmfG4GtqKCp9OZ0l9pwDjhX9vC4VosBzb5YHlNJMFTtyEOKRIYytX9Zlsnv9QmAZitGJZo7VXGXn
lzfbMJKN6WY+0kzeCui5UBcQhgZWZ5NzF+OGb7lcg0H6J5/U7bUxuLZF11dYRpBHdHa2+/9u3R7V
5oYZLSrqZYaxqo7WJVP537iObcTWIidQy5uPpsUNNo9kTwm//zEKlAI0ld/QX2Gwp1GcElJZ5437
qrXacKyH5e8rO3INE51TEi7u7VoA/lcPJtl85NRunNZHkbCwO0awRHdNY/+MEie9rcICgup/Qr+4
DuSVw0vz5m0TlOZ2XCwSfs9Ua61LB05hLxYhuCdnbAhYM4pi1xVOciAXFmI/4STHPCL6i+gUQWou
WJl4LFGw+SSippOzMPXN+URL5ElPqbtpvQv4voOMDRvAuwGCgung48Q7oOzqfwt6xzWmilctI74N
bi7mLz7ARzv1wUVFfytbR4aoecmHGTsT9wgdfp7A6wMH2BvBC5EiBMizPma9N3+uL3I80aKMSoqs
jA+NWeu4nQawliaR1pzyQOlO4whUW0wXWs7uxIzOJnZrqSptRpK6Bb1Oy914JwkJxbvjNcfJVWem
xfmuUw7eVZ99WpD19k8R4sdNslVtJA6zX/ivXeHtaMNWR+WpdOvmNSy19ehuGYRyrY3+MprLc4Xq
C4VRP16yRTawLngh6WZPam8xTTFKdzgVESD7bUd5i2910eUEHH4FTyit5h7K0dBho+JMufwYMZFs
BWhFuxqlNr5bCRiQbLO6vlZrld1hlKxpBXf4jgli0hhGtoXlhc8sI3B+vXHWe6ZsmF0TLUOablXH
obMs66tRxnFICJjYw7mTFI0AlPTCS4/w9nT8W1l9NTIPN54FJLCqfq0CxonNmWAMUjED9T2nUQDx
nJIlsGHnpIkL73NZpthaQifyYFtNZbuvyA7g+Kr822hE/jsgn4/rSQZORsIDS5OCatK8nHM5/D6T
3DTMWLBiztZsH0lS6MJ1iSssHLkX3OqIk8Ymh/Mbjro+3NT/W4QhwpE4Ha1LfqGvACYPb9K9R207
gyKcNLYgkHV2VWjnYKB7kdNJveS0kciSjI5Jl0N5QomB1ogu1bqYCUSe3kCdDG2ZlopOklaf6NOj
l0ZwlVX+m/61e2wdGT3x4WlPvNXHp5Q16kz8MNexd6xrHtvFqUCDdlr70eklMoLoasqAy5JsrpBO
ORD41M5BnrY+jVqJ8S2yzQMoVIjV49L/XpsXy8Ail2BIY12WoPs7BAdw4INza70ISia0ADS/oR9B
m5Utn74eGDsPA/C/9gNGA04x/N72IlhfF50e5fSbQk1/a2ZJuAAwmhvhRuJYgXz0R9+78HX92pCz
cNHKD8k1fop6eWGYkFyyZdK1LtHyNuUkhL0wHZAQA8AaK208juUsdtR1yzbg/LJi51Hb5P4GANfe
a626SWusXz0vgyCMfAH5ruUzzHONXUNXTnOVd644Db1ka9dPs+FJWIl1rHVI6lJznj7C82seZJf1
HSHxKCiM+G9pNGDhxWDhPuysD5nDUu+9wDp4FnYZRg/FMs9fxZUdlJgm6fcKWSYfopp+TvVN8SPq
ZjkL+m+Me4yT17NXxFWytxVhFi/pyONMbw4Tw6H3Uo/OZWZ79/WdlLBQh7nBPOd6u/Vv2aFMe3Tz
QLfbUAerxKUwpRVZfFAd0zN+YiRUS+06zq06sYUe4ekGh6ipfs55qxRRdx2RXTWqYZjysKuUCxij
QT8ULV9TikSttcJYa44qbRgVojePM2cKfZ4zR+EF7DaKbXhuNOJu7MF9mSfQM/wH2uqjA/vOT4nA
nWnH2nQyyOayoyenAIytqrtPxgjru7J87F1D+tuPMXAu90ExpEdHkJGl2bW1WVCdJWeG9GV5pfpk
Sf6JnTcN4JvXR9E3C/UFHzUobVyZj3WhLRtgRYo/elJAm7W5rwWvUvNtjKJ2c4MxXpTyL0EkxXFV
l3Xa98LstFcUJclL20TFGyHiX0sPCdU0YAywGyzXeOTHHYHlTAbhxQPtHibyCH0Zn2mfJbCFSyDv
1Z85692w6qz4dayIlbBzoLJtBQNU5J9OIuwj/KPpteQ4yyFpeUwuUiAAK81+rKlyBdesw7n/yVna
ORpaeu+csjwmWRRsndpSX4H3bCvrL/4J99uA93HvisE4ZlZxtkGmP7E1/7JjYOicZOZQ6/X8oS8u
vKJw1aZCvPxYv+b5eQjDFY59GTD2SBxLnKcW7b8WQ+bOyV2HRh69CVKgLlXq/dFJP13bhD1Db6ZK
gqAyhxO52Uj3ajJvuUK/ggZFYsrek2194exdX+aZwO0kGKa9lTAtqPw45oTftNfCf8sl3ot+UQun
Fr2sWllU13G5c6JU3/xnnpOmDW6O+IEcZLwitk6qa2Tn6pGUJmXIwGWJ5DU/S88EpqVmAiZzg9nf
/xu6+4lvbztjgPdltPjeU3VZt1rDjfIL9rwLovOeVO+uAfvHFgyLG1uNfu1zazGiFtoGMCHq49qP
NkWqNPwb4JmQZQts7aZEbs3fzyjwHzoO07RlKAmjlidDr/6g573+E0SIdpkilMAL6L4uwYQ0MvKK
ln/FUCF3kXPjhTJ2Lc3tJTMwvub/JNq80m2ABIEHmHE9Gq6HxEIfX5lhQ4gdgwfjRxDmQxXUL8ao
GkLvFoSBr5p6v44G0mWgkLQLhUIrFmt9lB8SrmA8Ym13mGgvHoF3oHTlILSf01IcC5cHr1zs97ql
F1tbNdN2fQvRXR7GvoGglnUKb12qcIYKRrgwMsqMtmvHtA3UXsC/w4R4fUikIEo7abD1+YN/4fjj
XqC1eyb972VZvQ5Vx5RnNrNnXPA/0gem2WalSF8EpnPMvd27Af9tidY19l4HiQcaiPQ2qZaLQ1l3
n0VP5yXQ0Pw0Mw6DYdQdCla2p5IoyooPpEq2WmbaJ5w1p6KiR/bSBh9xC18n7Qhkcz1XfORI5hn+
VKhW6XIRFxFl28HPVWinvQq9pBsB/sIrUYs2JllUMiJK7XPTim9BHun79YwXRQKRVQUre/QPIzqH
aTLKt5Tsmjc049rGJLZw23Wm+aZyKD1+pqe7tpd/tH6wXwc9049TSndUYXh5VTozLtP6nhpmekqG
6FxZHfkyQf8bc5SbHgweLbLG9ST1TgI9Cv4YBpeEs6hI1qVwnwKeCsnHRGy8YAsCSORphAAsNZro
e+1sFuXdWTvo8GPiQybK/dQo/bPJggfKFnGquKCenh38adAx73WmTGefm+xURmCSY41pU8Ez8V+b
3eBMj05OU2l7M9dHCkIBBFkjj6ha4FogFFHAHb00g2FuLcwFe6kJ8VlAoOb4qp4Fe94jnobTJNrP
3mdqa40+gtNlsYU9nCWuudqkqiYADiMUilrYazRDXVP+YOPKzvCBPzQbF7FaJImcXFk889QNQoVj
pD7QLA+HIKvRN0ZaH1Jul5syw9WxenWGRUxYRNkvN+nfKk4f4VB6F4fyemNa9a1eykqETWzctWbv
Udj+KlTKkKyTTWjgmsbtZn9l4I2ucSApuMRvNrZGFCaSZ57XtoTizMgfq8RFeI7l6WTC07g2eHQ6
oPLeFiAeqWVDsAOpgZwfnDSXpt2XYT9W1m7q1N+IOBtnZ6cF8OmSKg6JUAYYwjYOru2Z53TRgYk8
Q5Nmt8W2cJH6NDquhnpZSgktsKAJDeGjtdDHLaYHbMSCwRQHmi5x7LMjK0a9hj4gOA6cPbYf50yr
2zlzzrJA38JuN9ZDk5eB3hr8P8h5zbNA0HBeXxkckE9qpd5M7uvQWs2eYae+7Zp8AECZ6nRbUNyT
VfzENP7HaLCwSi1Sp8qN5k3S/R++zmw5bqRNsk8EMwCB9Tb3PZO7qBuYlhL2fY+nnxNg9a+e7rG5
CSNZUolkJoCIz92Pw8GpcAXYrXiYIEJgkCNjLxafZUEbrdd2okdbRm3rJAMB2cbVYGL407y1C8tj
QwzQvHa7XLrdRdg/lxg1O9b0OpDNO5ma9eCkg48Vpx/v5za8BU7CeUf02YGT3iGxOvcpGGf7yBSZ
MoxyN1S1UBWBb35PQkxQJOTgnNLzc427sgHG2No/aUms9mOYw8PV3fkNECO6tvJhEiirzl8fBbtO
1OKiKwF3VovvJ0TMsISuIX9UzlZk076iuuNg8Z2yTcbBs/IRZnZ02FC/PJbcTrTBe2dOcDA6JCew
KMYTw7106zj2H1RWWgyUeOdbY3qvPfvoVeGj1sb+lquHuR6RwLManSs097eocNz+eq/duw2T869R
uqiAYTIgzcEcTXs3K6033wXIu8orO7loffnNdd2RLkgWSt1OsYTrEjrn2nTj+zBKi+wLOmTO8ery
d4mcnjRsM2DRcnPr/HfJcEyt6hA7jubL/LosdG54lyiupztcrNdw1EKSgYl4sjzeEho5PFihOlEc
ZpEDw/ATHqjHFGEQ900dwnCFVSkK0OpIoVy7ZdqjZjytWrQ2+61haj/iPyqeG4cSxMF1pm1ICuss
2JqjuFvzsccjvnzz9ND2iMksiQRaqefGP5H0CSch1J7LKbJXgYrEgar0LjVmBoYWJPKfuwFS5tjm
Be96omo+oartWLcNUrXbPvWduKQd7QyT4/iHr623PrEX6egs5JlFoZACgkQRctScRSdkL57e6hFu
FyR/StPhYok7jZ5y4WxKtFKOo3xK4rg7SaMHLJe39qE0Y3lfqAAwJp8J4Ghj0l4TYb07M10df5eu
9YwTTYZoGG5x1bD/43kwxjdwZeE2GYZ30vUzDh79G1bcEcO7l11isAC3xmgHtNHqH6Qg74yLqkHL
84LdgPhHAw+sZr93T+Qtsw1vP+azqarhw9P7ZnwPVIR5WZx+9o5Euikkj2WB/RKLArZ8ev8spm/D
UL9TI3WJcN7tsrhEZbf6GLpwIl5GzqhsUpL5GzPIlSnhDmUdTni79VNvpdH6dxspNWUSuo9i1zmn
0HbuusgwzKiP0A5XyJmBy+3U0Chb43CTaZV2MvLJw34Ygt01EnSZxTVolD5aWjoX0dVyNnnstTgF
2Qf0UfQscBjuqpDAkm54D1v4IxvOkgAib++WzZOcNz7qL2EcO7p5alk+MsrXtg0JE/j+lfsnh4bZ
7h4l38eBzSJsnQJeRW8OmNaYsS6fFalpXtGQSDVFGth+lVNWC2l8XExs7Nd1GvymyK14VbGwV4hH
TohzSIsicRJaV7wO3QzGtLffqQx41FXPlV2Ut9mJQ6JfttzEulHdzf0ydKaXurlRz1irHS6TqCMK
SHpwRM1UqxiJPpZomovV0l1gPSnjCQtZpkELgnE69E+Eu+MNIx/IbQ4Gz3RIqgPnoJun0sfLMqX1
SzpAtTFLfdy6tdXjrRzxyPEizCTvpAA84IsPv8VJ68WSPo0voYwGkIg7lUX3W8FYugVyzog2n4h+
+m+lZpXPupVXt5raz5VG3NPXdWZZYRAehpb3YRPi8bfboj51CiITmBYjkcKeD3lS/HCSIP9hNcd5
rNL9aFJeyoEv5oHk+ofGscgyM7LHfMUrfWis+ZbNqjSpFzcaU1x6hsiukrHglu3kdXaYTGqMKez1
/BVK5c9hJi3N3gFLmZrsJL0JLgqdjAsex1eIGQy7ARb2WXO7Y2aw11XaWW2A55ud7uHV1a+vIy1K
zHCUhvlYDNGDFRfgifr82jUT3UAMqqgbt2kiScPi7qml1HVxbfPfssN/WlBgdvIrou8gl2gIdY3y
DIpASQp5ZEMqKMjvcA6dbyiB021qWnjlCblizAs8h+BwRVRtkWT32onpw5x+FFNozps0BtfOFsza
VLkUuD7is1QnvoS7jJZ6oJbT+t/ptx0a1nn2fxvqHCDU4qng8+RTgWVR4LzttLECN8ad4PJf7obx
s9KwIf81OSz+hq9Baevgu+7KuZ0IAgX1VYP6QgpVvkL94hrobOusqefPsiBW0elMGrDZenHHmJjR
/AUYYH6JNfmW90O/FxUci9JGsLmbnT0og1L70tOtd+Y2TcuqaWhne6peARv9a+dcog1yIIAIWBAr
l2WE8auMmU4mww8oBdOqLHiBM1WqmStXZifZzA6Jg103l2ytusj42XfF9z+0s19yBVRaliQnSeb6
5zDgKfl3aVpTbhzORinWtcUaEo0cpLyIbEaOjfbSWAW4B883XhgM4LrhHZ07EI0mB48McRFjak7x
UDz3SoVbFt6n2aVtkhvbFOdhK4FUo7/5MVk7kUUTd0xqDTNYkbdibgKDYbXLUy6rj4s4PFnau2Cf
CFPMuPfs1m8DRnZvcTm7ScHQOix/f+UHCJgbx5DTu6WQYI1mpWeHtugSVkH2DuWUmh0VSi01zbo4
iYOd1XV2TKfZ7eKt3ujIzwS+y/FjpBrs65zL69PvedM9YrO3wIOXE0H36a0GwbKzxiE7J4pJgk8l
JrtE4YAg5FmuhszbhpPjHQDF/ZubGZkoHAFRQX4kPWgpEE/YxCMBVLb9hMQYE2dN+MJp+jh7Fr46
MRE0H4b5mtfa7zBNipPhQLWo2Hk5YYEHIRLVCTDgYA1kjUFJ+VF+KzWY9jNudPZGxhg+0n3nGtDg
MmbPWNAwTgIadwYYzGEH/a1HQX2x7amDdhheLfoaCcol11TLxzvfwHiXBLR3nUb+Y/nahA/my87H
IAiv/3/4FYsXHQcNhZAqZ8m7v1ktZzbq5AlPqaWR14z57kkTGRvRtBw+jdbuYfGgltZk388jLgAq
xO6pAXsoIh55C5q02utU4F576dxLy09feeoz05QxkkbCNl/6VX7rRROs2YnA402gNsCvzrste4Bu
3dRm/TLk8rel91Q9TpwOhRInvSm+kVzUn3pOZ9siN7KtpOeNESwdDak/aRejIiC62BpFRSNO441b
rxK8ZvGQnpe60xhPpu266Av4t9mX5JB/Rv9jNCe57TmWrv4e/8AWEd1JCKgNPsG5igf8OsNLxqkD
6JCvEmEQUnZ1SX+c1LvhRmJdbLhHeWsZTxAXl7NQPRBay70k3KYKcEib8a6JSLcJ5oK0QueUbaq8
3rJkld9cHD34BXtK7OsuTm52pgKrdYw1NARsaQMp8gn+Py1LltjHZOin8yan8vTGrWq4uoDQcThj
gkZ1PHOW9M4lW7NtYpK9TCasf/XY4v9THy2LpyhUUoxyYygzvVCLz/vkkKapizGtyPbEy3nm2pjQ
j19fHMT0tRlatkFxmE1nyopXNLwMOHsiMmKQmL4+QvCJthovv+MS9UmU4Pk3gSH9FsJ+4mby3SuQ
spcfQ297+tLs4LIg4khg0UqA84CCE55cmZfVK3MMCIamU8KLIs4drWG3ZbGqQT/iIHiO/aJZz0Zo
Ib+N4WVZ9Inh90D9ZqGUOvwi4dlRWpWllsZr+lNqHkIlGvthq588F2TRysU6smF+RP5tCOV56mwX
TZseOYHKyjcyzLgm8Go6lUfZuNNwY+POR/oIMBMBGgZxx6R2N/48RWdXLaDJSO63WuvCXYxfRQe9
0uxbzNi2+hAnj6EEZXPt4G9bZ+pcjgXbhFiG8Fw23kvs6KCcrRIPw3/+4/KR28Fy/9rGRpN54G91
WHQIck6ENs5+m97Trun2TDwYc42TlZ2ZaLqUJAT5RqgYm62WsUxhc9WMpK0Kt0RXTVfekPI4wC25
pYKkS95E4HDCGsyriGA71ARhHeZnb8gO7trBUvSiNaG5kQ3av3T9fvsl++eBdjY4XSojQCSsH9iR
mp1JtJmfn8XoY+J9Q0gHYBH9SkZjCgghY4dOwNwRIKhLlDvMUw6U5EsX5Zip5JR+jEPMKVlliAs2
xHYCHID+arLFSRidvx7qUxw9ZhUWX5aMQA3txSTGa3hn+3KOn+Qeex+RMa3q5blMMgmtKnxytSre
L2lGV5Gllo+WhKM2OumB0NIBocg5eSCMvxaLyDKRqQAvAD+qEPq/C94EYLrSeFUhw6/n2/KQWx53
mmzWROudk0EBDYXzNEOUXK3LZ7FCKkga84B+dMdUTVYWJ08hCaU4OIvsqh4Piztbtx11dWnOnwng
xmHQTHtnmMykZ/bnD1AAA1Pybr6H/h2jGGWQ0Gu2lpFEl8HumdHY8LJOED1W/8MQUc+CtwjC1uav
TlqXQEP9yPk+AD08+vb8ES1TiYa54460sbU34SFvawc89OgK8aDd2npAAo6QUEommi70aBTAY4c1
gZm7oapOol+WCjqVE+XgyzKoyBNegOrMG5Y7KHvZDXzj+bIsTSPlYeqaG/ethJlWxyOwdM95GaOZ
MJ3ZLJ+Oda9tdU7eK88iBymOqcFDoqTMGrd3nZUnDSeYAn/SFZJU3Rl3KFcKoKWTmYDUCgEuYS9n
hWv7k/28JmycMOOYMtRkMVToqTQiNa1sw+c2bhUkbbyGXjzBwZqrnZwxONZ+ne4SpODXwWpoPmuj
/DTYDPwx0Qt6z7g6M44pFYN0rlbu1T0Nj2xb/s74l4/0BkOZnMkUfeaZgxQm0unMw206j8q15NiF
cSQcTfxCz3jut/cE2AE2i5yYP2HEp5aAyB6EyoSSVit2FHihBo4gaRniZ/y+DstnoSueprASyLaJ
de2VxhxVoqUDAzO/ejlKa/43lZYUxZ27bYdHWnwPw2caggAz+8wDD2kd4dyDW7ZpUs/cD+1A+tg7
4b13nuuEeWCWlb94ZNebukq+pyW/+E1Zo4EJj5srG7n+uS4xZcwvMAOGaxaL6aUcEn1dMDI66D2z
U83A3kaUv34YhkuDDfdL6FVBfs2Zny5CxyJ5ULE0nv2EoASpFzMOSnCT+GZm973oEUAsSQFRt8bC
Oq7G3BjLPbhC6wj86Viqmb5UR3t1iDkR3dHXfs8dNKeNO1dk60w9dQM3pOBqjuvd4uHprGi+eM02
dDlxSZOi7bA1uxu9rBNlNLq2K/rZuOCDiQ7zR99N3dbl0Hv31WIwqSO0bSfb1g0ePC+Tj6Kpp0Pp
QdWp4mgX+ba8j6q9M+8R3yAHR3cmNCwVKLLKzHXImu29VMbvBh42DzcQES6PqJuPsLuReftW2ZrB
/7u3g5XMpnUJBTRzKkL0EIy3VWXJS2x19tkwP8YULdhQb4PFZbD4Daa2/xPFcX3UdIc+JATMHU3S
+GPG2LmmI8Ycl7JcYrcoId1rO7vFsx/FgD4jnWxG253axIAfz14QYJ8Xo2bRJbJoK19LqeGddMgN
owLAPVR3uoVWt2yrck79nIbJ5UULsF0tnRD9YfKYpavyP6NCvAoKiw06n9VG6x4LzScKYwQctDhg
G3dqmBjHJG/l0FifeOnd1chp8YavtTt0A16TOKPfqiyF87uPP4Gjv0pD5dDxQT9cAxJbWmL3mVVc
mrebRsgG03NUE5xOZvMX3k99X9VhCZ9O6ne/ocOR+vh2vUyasP3FXzOnzA6p/XVtbxdOzT6JrIzG
TD/GEeNwc7LIs4J9Voi4xczl6naBU0++6uqHX34hlfJ0Fo2Rnub52EoPXpCVQmsrTYPQ+8KdA1da
n/u02qVud//auAGwSHZwUZhOuyEWJTQ5rLEKTbosFMBx4A7pysmCuj7Y2Jh3SA9P4DemIykEYHxh
Vh2xE36P0M3vDHLrLTs3/WBYjLWaVLJPhHBirCeU9/Wi84VljdOm9vZGp/2JY9zrQ+A3T/YcuZsh
1yf6y/VL6Bj9R8B2ZCHZZWoCt3yUqzFc7YK4rNBEOa0OhwVSYUY+LdjBCCRJ7Y64OHZ1PGbn5eCy
HGGQPu1jQ+9YNrpMIiMKo6TwaEGLNAbEqc6Rk2lTsQIeYKyrDhlljjuMQdNgjVgeXVzx9D6FbfiU
w1Z4uA4bf+asLjvKyKZpStonBrmusqbBNJMBmWZYKyK351fubWcPBMqa87L3MkdW8qS14waIgfcS
Mj4g++i6tJWRn17ASMsSu59xGKPspcMHHGDvAOV6RAHlzXhz6Lcs1SA/tT5rj1TBItyHnPCpY2iz
VegkgG+baNtrMt7GgOneK8f5tLNWbhNX9VcV6fhFE0O58i5KTRINVrHWk5jZmB4fJvbrjjVo92Wx
qtanA7hOdqQ33c0oLN7iFjQ/uItY60cTKgaa23X5qExrmH+jvdY1g6eJdOWR6BP0t14vRobpLZlo
eHz73oZG2yJz6V1e3XXdf3RJScgTYfnrudlUBQHZUMqdY3nmVneJYFFDMz7exzHAo1OO1WlawJOV
aD6V5HGTo2Hchm7wN9W4sqGTrV01gCSH3XJfxby64JmWxZv68cD5KVppffS70kNn9/W8j5z8qy/0
q+7j/9G44FB387/o2bZpEf+wTYMjA5U8/52enQj8vuNs+NuZpjQitmF2J6X/mgdy7ok1Y+1bkOSL
WEqrBv4T/CUcWrwT22l765v17xwWzsnXs46nXfRsYga5TQbMzNFyeA87OOapUAyubWveZvpgcYMV
1anvCeBlINX90VgvScS5IY6IOoJo5EKExohZnpdFA8K+ccsmWi/lF7LNDVjL3FCN21gEw3Up6UAd
atnD0XCxsAhati2IUbO2KUrQBaLUv7VKTpRgg04u7Mn9JHH9Z4370K1j52j6CaozScsp1pD/uUWa
Y/3D5NTLRM1xLjX52xMvVbeG57XhRc+2hT7kx+WCMIyX/z/V3P5fTHO8XbSQuq5l2JbL6/N/vyrS
GyzNBBK9FRVm9cwdtjj+O7R2lqKmeTcMUEQBMvz7NQMyKJfOGJyWP+K3UX9XfyvLANXlKcXWXavZ
r5QjwjMdpmw3qE87bjOHZNCoCVefCnf0LmGehStdRbysWdOvsO2fY4H+ulmcxWGQ4LTBrwQdXX1x
KTJZvohl/j9fJJq2Mm3QjCJouOA4a2PKrtqnRZf/+7Xl5tqpO+zyNdEMDclzpPvlD//9c8vXlj+8
fC3Sqev9//++TS7I/3Ed2L7tG8JgOukbumea6jr5bxR5y4x79oci3GsAe/epDdJoWbyaTXVka+F2
eZAn04RhBmBW5JEJFkR1lniWTqt4O47P6guRCOEreCZdH4HZAESIMdzFLR2as5AUD4sTTGEglj2V
fZ2b1VdnJlBc5NEvqa6ABpfCcfSmfycz7FP/kZJNw19+2MicYtU4DAhbjpVTA2DJsWV+LKzsF7Po
+dnU43btkTa88HpH0AyGZ5/eNSCVlvYckQ6BJrmcmUMN4H9tlqdlj1AoYVPEOfCWSIdc1KQYqmFJ
mcj306qqFruK+FbmFsewtgf+2dsmorRipMG48Df6zEBpDLrplpcnRjDAamYELowyHp0O80ccRtm9
6V2IoeA2t+wSaA0syxrkFkJnClx7Yf3pYUH8nKzUSldXK1va4hg75nrZigG3cem8jKkGiU15MtQS
koKHjmZzh6A+pDh4Y9nvGx8ehEPN5ClxYKWEqdNviKVWMN22g9Rd4rek7wzNse6GZ6SUomJFjNrh
ztAhxrOdmQf+0eEuiRsePd34I0lo7sm8aViW4/lu8mxd8g8xBBmoVfq0z2vmU4wTx31FIAuhNa7A
4eE1q2wuDj+Hc0tjYn91i1jbwbNKV0IRiXuZQcvrdf8I/niPFS88d120SdRQUyi3eZwaew+Ey36q
g2kni6G5Gn6zNSn8u9Vune+L6Geh1ZSIlHZ7Bz+SrAJGCfc2utKysxZJ2/8DxfCXKFRjF/TSo6B3
8A6aCMkXv2drGZBohVE/AroWOdN+zJWe7D01NwSixQiyMmp/PaTmj7IsKXxVSnlVQ7atUmoq+gbp
UVgUYJZVZz+HpVx04gCqonaNeL3whNflHTTZ3YYKfXREq116HF2XxB8zDvhsd6MJI3uSj1R+jBF4
7xFT+Ny1TGEx2KODBBxRRr2Q+9FogJOlzODbMEbesvtjF3bjC+23OBIC9x39f1e7RXhhECMBvHMB
+BwglooGzbfmDXskY6MrJnnTBv2+r8rfMmeG6P0Xpif98/XoBmkITjqaKY4opgYjW4wkhRziEZw4
o4FPh3lqT43iVS3LYpsghf7pS8vZOVOWXGrhc0WbzipQEThxN3htHiO3dYqN3ps6+INc+nAaR6I3
VEwjHH4N0RS/Oj5pW63wzLXdhWLv8aOvuO/nELKzz1T5W3IMQXtp+DS6CaCtC0ypcyjwiMlYbjEl
lnSQQIPG3pzQd1lZN4eD+44OKQ2vHlJxK+rL8uRcFtcZpmOJngEKKzj9XWrwIlFZzodl8pW56bA3
MAWbyndARQmRsYSBs+Z8KpJdz7G9y8z6DnBh2oRxM+8NBqbrAMv9Gkd+tBvUkDfo4Sy7kQq42i1F
M2Yew6G3SLqcovH3mJbmszW8lgOGY8Bi5tWIjBeL0p4VnqWadw/KIijIbOOPtJ9glri5ZTA8Dwb0
Gqx4V55iLCX5tDEXHUUNiUUBhvana+j3+bvUkfFW6mLeOYNBMO4/C7ZvAf7PK4gzBZXYSs/7THSC
3Qff0vyNZwL8IF9FRUvajOKgo7JKRE5M6JOX4VyG3/qeRG2/M3GTnZZF2jwMxoRzwFSRM46Vxyb2
3IgTpo6o2xI2britcIaFbaY+HSTlVxZxyw2p/KIkZjSRQC1nDHWxd59rcSArUV/KtvRp3m6bQ+8E
3jMoMbrucx/eRXLmrsS8WXk+EJ3FWXH9Cmi2xxb+B4cQMZx69VHtYRwiv37QMUtwC4aJTV79FiXR
R275/X5QQCNLZfV7VEjOY+bn2PvvVg5qqYoYz+JEzC8JY8c9mA79tY+rJ5HMW3vWfkIOrrfB/Br6
Yb8PqbBCQI/Ptj2Lo8n9u1EOLU0h3J2Iis+OQKRBzUASVRbTCBlsDNJq4IKmLuZBl5UrmiJi5qEy
3jWqYMZwDfof8JI4xPMycMtVM19c7hEwQtvrX0hYplt4UoxiL6N9FYyvTWyRUml5rA+61hy9xjQu
dIRgJEzJ8xSj8S0zgl8zShbWePqGtEIk2NOZBGmZd/XSXDV7j9AWGqs7lyU8Pp0b+LbQWm/Vwc2U
cgQ4z42XIrAGVGnh3rsm6R5O36OEO4csjmBtwyDexag1D4jIeONxXG1AGY7IcplHbDC2n3qLDKlj
GWerBk3fGcR8w+ITU9icrqkVeV+U4sYak90iHNt9/VFF+GBkWlDoyC9rw7DxXwnG7GJuwgiHVXm3
xt74DEvje11Aw2cgf6FFfj76qdyT9t1A7I+Oy8lxqjo42CEXrB76j0AyB4QgBdWtIU3SGTkxnJGb
CHVT6+V+syxD2r0Hwq8CauNflzyd5jruriyNXzix3KOTt3siv/O9LnJxiTOL/amRwoYbiRZ4MQn9
OZgg/o10X9TA19YEZycKIUE5Iog5J/ZU8cbWnGw/tuYMksPOzhYEd59Ov/sYW+DaTQZcoaIdjYYa
CesEDboWzFhiiuSLXlipCqkwyY62MipKNP31qB7RC1+ZedeEDEobeYF1e8lPZa7ZrwhQWeyxOm8v
uZ2sh5DqYLjW2TFAvKGAOn/MM+Ez3QRSNsrsZ92Rx1vYUz6T4nrCgSfmyH54o/u77ZCganP+7uvi
lhBMBlsznOjj4EIY0gdc7eBQDCEoVYrYGdFUh5IJ+DqBnP1U5pE8pV1xzyc5HaVphudJLRHnTlOX
xWXJGuu19+z4jrE3KEQ8knfb/OVmtkP9CyI08VyX+ECTRldsmWSmesoz2PsHK1czuUZVI2AJsWBX
jt53x0mnS6DmKrVZoLYbG5c4qd8ZV2ZYzU3imt+UGX75xcycA6I7MM9X4Pa95QMCqfo0AW6IR7kv
2FeKZNQIgcLNWI6EXgbxKk3K1aJpCD3+3TAF3YUdqnlfkxZs7ISWP9t+Gnq2RjaQ6R3u1mitacTy
PFmGF0+f9zk4/g9NuHio4zJ9a6PiN4xKSoEo+WgKNyAs0xZb8mfM/JU5pnJITGKX+siZj668Pjxp
9jweTSR+AgQk3tm2uxtnEvrTHBjahjHyPm4jRemiz2rlEUzI3S5/0jIgQXk44SQq08PCqcKEABvR
NFeEEWOs5aN+s/RPggcIAWZp45C7JSAVlHm3xctC1IHyVWjMzkkbBDh2xNJ1FRhoeIzBDylzjJ0N
95OSvXhgLIX+0dpUC8F4UFAEtOSsCn9p2HbWDTtzdkgokKkDQdyqdSIy1H5kiWe/x0bwHOXBsVWS
a1xI2aC0iqtfhOnBD4tveGrFLqEQcl8J+QIRBO59EtnrCfkmq5lLtwreUzhiN/scVhZMn156usL0
0NXNnhayC+8bC1wyeXl7V6m5PaIdEPdC+yHg22B2nA+6k9qX3Gkedm6bB13NE0e81SeX0J1lGgP1
y9o3wRW78xv759JoqHc4CWOYl5rqE0lVhwCO1pBTR5usdGPIIFo1T5Lp0qVL8gS/H01mUz3Z+2HW
9749edekFCBgmTts8WsvrXUtHJPRTEGhUW60yaiX6YfiD/izFDbsU+QO8be27k8IZvFWS63h0Lfa
tC5yCWtkcnQeaUUM4N3clG5vcGTGT2i3/TaoDGOf9/mZO5h7tcr6HwQGjiwYDtZ5Q/IjH6w/SSGs
Sz2kHNPN4YWcMoMops3beqzEm4cfa+Z0eLFyX98mov8VT1q4NsCu8bSCk2mWTA3Jie3aUi+voc0D
09TArcShfygVu6jUQ4zuE3BSHxgTBrh4nSNVnYt5TDYi64uLgBuPGRJAwrIQwNv0kWFxESBwZinl
QQoXCpuHmM/QtyuCeBL0TXkXDiajwKaMEE1t36FXPMOC3w2i6Xc1ppWt5rX1tq/4h3xpzOscTg/a
dD5cKsW/TQRObT0Ij9QnxaAs3kjsgupiYsw/BotcwuIykkEeGr3QqUoO5Im+rGz4IbASHkYHFFld
TskLVq7hH7Q7SinoJToQ36CvSMXybX96G7C5vuQjPn5ya3lhf4usV3KBDxAcm8XfQM0fkR2R4LtA
hRuK6oeNAwI3ciyvGqPQjTV4oMaDQZ5Nt8fnHYrXGNTKle6hGVhOOhy63OkRgYNsywATkwkBhdwZ
XuyZWVQJRA3Ic/+zAemy9hpgDWMcZS9JTTJKn6mjX6OqJddeLWlLWV6StC1ueD1c8fDSDpk/gCGa
avtnIi2+L4b0l6E1+/0yVnYHkNuOBg7UUtGJTjV2RImId4EncXLqpdym0rJvg0Liu5NDrQZdVzvO
D5umctpLa3PHVW+TRZeiaS054wy4C/ezHsyI9xP8UFsFiQhgEJgISRN2agnJnO2Fbv9E0mY+PxG9
lUParsM5Tt3VTAEhDhITwSANU55SDO9TpO6Nh5ceameO6JLYxUlvaauy87p+sdz4l0n33SEfBnGx
++Et1WgP4nvs+Eu+jwrt/BxL33yKw2LXZLh5dZCzTwHJAzprH7btJ7tRINbqNmUS3KHLVyFDbxNX
5rOmsFVJRwNa21lXQijGuYsSV/W27fsIikeupBv27u/8gv1dq4RZhIVkIzs5rb8isa7KxUY46aas
7jY9f+HCnKO5UDZlkfDblEbN7dE8aA4bYc3L28uAoVClQZeF6pF5V0chViLlKFyWUFCvFYo1b2Ft
6FCQpDk+wo6A8bL34GkVIv3h8pJ1DkeZpWL0z9OTbgrPP0F5x6Adl9W19jBwDG7sbxkr0ZsTp2Zw
zFVDgDpnkIVnW+xYzY/J6RTxUDOo0AWAcNLV0WT5KPMf/IDVQytygs5ECUItHdcFGwMEW8J3ORv6
FbkUsetNNHqK4hhHejEetyJ70qHkHzjcwR5o6HQDO/C7VkPWZaehKf5uLeXZsqL61Of62YYycM96
HzC/b75Kl1CWkoMXYdiwaP1KKgGHQbnGh5iMuSa8V93DTFpjpdkMDp0/bproRwDZOE3JJktHBard
9DN1q+9ROaWXUjTxh+XFp38wYHe3yqs5LDTgrj2LjZbQ4p3MA6gLdvuxPFMKDbowOyvvmZ72THrt
GZpleoKnUD1jaXLJt1LoWJyHJu2unvtOvMQ+Ro1sci7H6UHDND0NGSknHnDByTCHYj0ahLz+Ik/N
Mu3w9zmPyLI5HNpy/DIzpAmeMk11gy2bTmiSyGrLcd5KAuo1ELODxJqOUB3vywGtK6vPVEbAIpup
31OadO3YWOTKh6Wr06dH++8MdnKBydk9LMm5JSuQGsPAhjV8W1jMTYoZcID7TD0XLS9jywmBsVSx
bWjq3Rl96j3KkgZHhx7PDRaFbIOziVGZT7A/5oEQqKpJ23B6gM4cMfbQJ9utVPNE6GU+P147HX3v
jepL9JiM8f6yGQDPiJukqa49Bh/SA14JmbnRN6Yf4srFxk9wrS3seFthBaYVkLd/LBxl/QBzNwir
uQYa47SuGvlld9PDA9m4jfjGeLW+x+P0sza6mUMh8XjSND+6loYd3sIJrXr83dYx9dvkEfALvVTb
Rl1Ltg4ScqVN35w4P1bR5B7jPwxtgrMNrxM6JpxMKFq/Ep8SHc9jsNWPOj8QsBIsFvLq+sOvWvTH
SLleCsNZEe2vTkkqsl1o/YF60Fymsii0bZ1r0VOnpz+bkZvoyBNpJV0jvNkEe2rgUannxGdLJtzb
xAD6f74XAh2YrI8BsKeYudYa0Bu6HT21hcrgIQTv0iw9OoFGbwjI2Lqis7fLh3LTOfzaanoZm0I2
e07+w0ZqyamfbQoo4+kn34q542y69a2JDpQxaq96U3oUNud7GkRLcF0dIWe9o5ci7qxVdHTU9Wrp
frunx4It1jKMZTp4SoF9YT1q6X48JzVTijid4U7rADOS9u6BQ2N31GeXiT3PRW8YS8RBHnMU5u+O
EeTA0UJV5LQ9nIvS4kh3WGIcFsfhI5tnua5tCHZEK4at9+VFRKa6wlZ+s9twvgpz/Bb4EVOaWppb
T7Xbln3/oplddjBlHx/rMDgvhyBamX/75agdjUbXN2getJZT3J3NqfYZYQEDKc9vysIZqfO/kxGG
srhlXtZ2pLMKr5JYU1tvTzPXow6GYF+n+EVhk721JrMR0px/Zk9rP+yy/2CiyjDEtuVOqtFiIOS9
xDRyNFP2AkLBewlayZNf/h/Gzmy5bWzLtr9yIt9xCs1GF1GnHgiwl6jesvSCkC0Zfd/j6+/YsG/a
6arKUxEOBEFStEQSu1lrzjE1/MoRvXtaou4+RjtwWQ8Fn+AC3YPUiNyLktq4mVpVB5cDkipT6SiP
2vwB4yY5KVltXNiXeziDymswNtq2nLjUcsQDm7AaB0rfLCnUWt3Nklw7KnhiXLrCXhNJbbkFh9GU
8qRUD68dRZ0OALrLqywSxnacBfpUiYJqUAHsHdX9lBrdeK0sxSHWWVkRAEMYfTPk8BW09D7PBRvF
MCKyRsXjnOGg2VFptdhJ39stsDLFmMmAmBrz4UDC330YYJbk7SeOKafCPYNPxvNC/KWlSat8glaI
W4V+nux+vKy5w3S6j3j/NcRyg7pno0DvQeeDTof8EcsfnXxskklSWJ4dVdKRjAKi1qoj0caPUN7C
bbOjnBYh3ZOqveISuDn6syKvbjOrvHbIo5GSIuJHdRu+k6oZfpDq7PDKZLwLnfzJwRC/KxY+2ElK
O5uuf1uVZ+ig9oFKY0aG7gBNJ0lIgVdMyaM76SgnPTeBiiCF/VtHdx/VIRL7GEoFJhFE+8hucSQF
mOdKcOcEiSPcPK0Q4W4tkRKPtVdndiAmep4ZzCoStNKzXSGEFyo2alELwARqZGasEfXMekAR0xxS
kCc/yzHrLdVqiGAK0Lg3NrGJI02sQ9YsJB0m95mrmp9nvjkJ20t/GH/o0QBqE3Od08hDUipOiePQ
eCDsRyUs4+QK89jjsvDGkmWs28HkWg91QhxpNSA+XnUNupuRNxPa9EzVhDV6o6T4gJpxl02ntZJh
Ltp0wKjebfBHT+B8Bja5VoHLgC7NyhVFDE0ERJvs54IWFAPr9RTn7Q1VSXMvhHaLExA+sONcKmNy
L7YTK3yiL6oD3tikhIQcX4hrU9G/KClGlSLPA3BTinggXswrADz7yC7wGtQSUCk3tqnc4g5T8GgM
6mx6InOq3ayO4cUlZmBXFBCm+/ABsTELK1O5S02kNXm4fJIkwb0RpvwhUiiYJE9YDqBVuEp61bL+
37lzUFw5wQiMQQx3aQKmcsi5NBaX8Hg+xXqX5eVrJf0tIDWD03prGs7qKk+QLRLoXxNjO7Yh2JPH
lhXJDeGpGZjMpT6TYDM8UJTnXS5o0yEFGsl5JbF6CmK05j3evjaDBWB0+ng1cu2dqsTemghgB+Gq
+97Wg4bcy8CmM6d+buYoP3d/HhY8nlzDWYULK8Ub9d0yahRIIJRZcSnYGZ9ImTJuCV+17psk27Ro
GxejbC5OG9SX9VanmZu+xB3twl+sEWGJaIMYwtwFlqggd0ypvW1cCuACrBU7+aDdEzUTcFHRQPnT
0rhgHyfCNb91wQAfdALMJl1AZ4Ge3h9Lg+xJR7MQEs3U5uJoTPdTPD6O2P9O66EdSfxIxfSpAFSy
C6W7YD1EFnXbOsvQp8j7XAm+T1iaRklCXVsOHOvooUn1r2vmF6egpoymwkT/JMJkJwKI+7jU2Qiw
wPNWafQqkp7hM7GjxZSLX9xE8TE4qH/EgwJVkHdY7Skh9nnqp2zHibcJkviw+jRrWbhHkkbOr5GW
PszeH4bcrsucPUvUCwtOwf8e1fl1lHVvTTa2mI5qE8Ru4V5mFz1cb46nTjVMvtBYiVCrRB5fhNFb
MZOhKLWdNcIJWU97voFNuwynonIIYF23PoOHy948pdqVGNL8FFeBIdDH0GvtYpQdulz2/TxoUwqT
aM7Ax9CjmuR7PqzuSA234Wjq9l4R9tzzoVN5Fy6rSDM7jG4X3QssITTxFoftXfcmyFjYTy2JnwAH
bZ/2CgQ+aYynRJVfmv6Fj3qrEf18kxRdfU/z/FvRpmLfMI+caBhsy7DDhjTx12Yk2PiJmxXgXTqH
sBQ2OT5OjfnktqDy+nqE6B8rNBHWkJ5Gi3GWZ/i20mjyJyqaW2av4aRFbbZfbSQRjnYW2+lxYkVE
lYGOcRmrRDwM7mlaG2dZonAJai0RTk58VcqD1VdbC5Lj0ZTC3VCim3qNmFuW9/h1qDWriUDXZUAk
iqSFMgjR5ZXEH1ZoW1po/9dUqT016cfzd4dYbmhUwFPmVRnjwSaf/7vtj5OKYrgvHBdLoWhIhJuW
W3uMjXOsqzetEzs++FJi5FQgyo3UaC0wMXzEso63spJWRAg523RSMjRJkZ6bDoE7dnUGQKkcJ30c
8oNs46w70l4OD2xumbcjXoZ633haD0lujSdrGe9rME+/NMFYOLoeljBUPHJ9oUjFX2JQmdPK6POY
Nx3ZFrrpoQJZsPIq4jK4+bQLkHtvKxOQGaxDuil883ZhhRmplbhspBY0keUh0+3BF9hCuOyrvS3X
hEsBYd4yqNVtKmP8hOk22EHQPFlaFt468gCnDvhGuKiHYqGEl+F/9UnRcW6S1Go9etu4MyfDvumh
+Ro25QLw6dE27lA+rHZnB8QsXc/V/hza4z615ntLL8RVki/mjt8o2tgT5s1c0e9DdmRnNx052JNN
T/h5jfpYnagmQGqSPmt3ayJkPbB32ER2mFwRPmXss8h4mOHLD5tZfsCjPAQT4hpYDPmWZAYqxnTM
VleOJqsszaiPtIvAvSMSOKVLohyDDMyxZOIONB5u2jpw6ajbxa4wuBbpfhT3iP2iQ5GPhRdE1vOg
N3fQ7BsyCq50+mXn1VlOgjv8jJ5US6cMPseKo+2WGiGkHeJKx6oYOAA+QeWZspe6HjTB71qUDu2V
Bf2oLu2SK0AlNpCQfJ9SGp0MkarG9ccI6nTbOawJDx5ivG7jEmj7QBtvV97azxhp4czvmeyuUDDr
Ab6B1TZDLoP1gGCG8Wsaceb2zBRbWgs4ZzKi0FMbzTmeCpKQFcPAuGC455Fu5tkgZYoe9nZNXf4p
dgydhBJbsMResArvWWNZflBSx424QJjArQXMgcg+AxGiI2MiGWIPJHWWHfTsAFlVGjSvAXPDrpL+
M0BCI0WZ8jC1BpFvjBpUxxwcjwSFKH1mbXUdGaVdV911iO2GdA4Scq1BEE3hMNRApqEKaDtEM1JV
fiIx0t7lFdQNT/QI8Tt4RQXJiln0NUPGAnojti5jGevf5WxRjaYtbTEt16MRHjRpdFCUfWzE95m9
DDejMClIjfqTzpbyarD4YpSBHt7wtX3qgvpzEwrt3jL1AmKOaoEexivfoY3wnDA29uZSvM8z39aB
pF2U2DVa4rmWXq4m3GsKY8NqnM56lRQ+lat0XYjEUThdhZGDcXrUhb+4PdZuWtPbpcKNtIArQ6Jr
VxjEhwkSklpQHhJlsxwCO95VAnH/erDkGGU2xSetR+GQt5H8I3OetsTtli6ce9UCsDkGcXRcz/iQ
7hIBbswIYCPGuiTJUSnpFiwPXcZFnyl9daspfXDjEPmEShFJNeXyiuhFjwXURFkXS4qeUBeQxVtw
qPmBJM27lTTT6bNVbNRya4OuuNQ9QtmwSoCLQxlvBgD30BQjYCx0Lha5nhCoJs52bZxD6v+HFYFj
yIrupE3nv1e5CfO/adwM3RKGASlChaepWX/VuCEB49dt6mxfYQYc6QUcbCKIvJ6shX6u2ttMqO9F
2Dyyzh7IeQ75OxZASX7kZCRW1/UZ9dN8akuC3/uBinI9ADzL1JQLGzdFlApvnKi3s4MJduwweUsF
27Igwq7CV93SpqMxsu6yuUQ3FhpmzOigyBEk+YoDg5naDf70cMhOaXIopV0kdVX6rpFFsjf5uqfJ
Zg+wGjumqN269HxANTIs/5u3yf3tbbIgHlDBNl0AZo7m/i6+TDoVVLXJ1kwlgWgDC9QfpExvPeTm
8OPWesoycyaX78SwShah7FasB6vUO4ak4S7pZL26jaobcxDiQGGH0V2N8TrRE2CCqGS3r8jgcYuK
ryOiE/r25DMkiGrqHMp5C+YnLBCO5crYQJZisqaR2V/PKiI1l0SO7bpDbKUB5CrRlOSlY800KKe2
Tc70qsxHOM+4bylz8/V1KeCxQOnW0rdiB97fv3O6+ruK0lINTTXlm6dbjOa/q4kF+0vdTPJhL9Cj
IjGcL5Y8VGwWL4vFkIGtQN2tD5S2/eK2LBctxW5P66HT0u77rfVU/PlA5izUN6hR+xpW7++54qhK
sVSQzrLeJf7MG/95ut5CbGb6U5m33nq6Hhb5Im1yUGmNn0zyUiwvDqf4vB4yQf8EyCtTqvTETxLQ
/PPw8z7tptWxj64PaUmGMUBDemKo7T1XhXIDycL2NUl9WU9jGJQ2YujslBsgGtf71oPb5c5x0qpX
6DsbK6FenrUK33q6dNpV36KGoW6F84G0gnqruHFIW+EqaIEimA3mIQPn4xoxvN615gyvh6aBBG6n
2vNv90fQur/HEesaIYeQPNFz/Hnf+qPrTyxJwzqSCvJ2RRJHKMdPws0Q4fVo6ycpwV7vWx/9eYod
C9v2ev795m+Pr6frIV8gHa+3vr9OPZbHTM089oHJtUMGqKxuNIuv4gfwaDDSKJOHWacA5a83Q12q
gzJ654P8mZ/P0SWf/OcprszjYFJWDRuZViP5CD0trivAXvR0AxVAqDy1Ge5alr4Z6sMAK21WLtMV
tZjpSkMG78GzI2VF3vfzgZ+niXwgMvUBZqSenRLFiS561lz0smDSbaKbAlEQc3vG4lbr2JeaYpBd
ArX+nk0ayuWeEi8H4jPj4yLZ3N8zS+Wt9ZTNQwG40CF1z3pnkK9vZwpm6BjZPRYu1ADEwy1q0zkB
fyIPc5exFQm6aAeo8gxSXhxCABjntclluizaJaFQRH5wsC41asJtECaGn5F/eJvLnAZSIiHMSBn3
eh+1sOHm78cL6/cJydJcMtlN29RslvCmrf91QtLgN2lmzuZNy5rbHHDTN+VmASz4wAI3/K4RwNoc
sOPnopeKgfUAmxNwZI7dnOwjPfAJlfvxSDXUGKLISEx29MKpaaVWcWBDizJhVrXbsa20W5D8y42q
P6wnOv7867GMtposbq+HVnawQlmq/l9PR5zDm9jgAq/Tx8mxso/IQBSIM18K8OiyRp1rXQjo+nGo
IpS+HSzA9S6Y5z/uN5C1UfWlp5NX1o0liX2rtYzykI75g6JbyJ7CPGdQWfLSRPOxyH2xW2fcZO0y
/ZuZz/gfPg8hECg5tjAclgi/fR6z6BK6M6a5j1lsXnLH0e/CEeNgCkclQ3Nzt94VAQc6F2bz/POu
pAy0QzyhnEzlD7WqDXiClT+zO23KQSoU1q5lwDfuOC3tSS/ydCKrmgfqXEy9n8C93rSC5eIvDzFD
tzuiGKa9mY/JtgbXRO8eOOUmkllwbuNu//4bKaSxosQjTYLM+7/+kIIo/tm6rhmuZbiO9ts74KZM
XKrTiH0BrLPJ3tUBjtR6qEWWysjE+cf5eqedRoRFoM3aOOwudvQAIkRxavaEyNHeo0uHH7eexqVy
BIdOLBjraTWg2S6TCcswppWZr0dnvcOaRsza4U7uCBFVNyQXrg/88pz1zl8eD3I3AH5XONvOKOJ9
jWJtL/JufMnyFONLZDxlQjfP9u2/eavkW/HbWwWvTBMa+j1VF6uz6BfHRGDOqeYOlrlnhkyO7Pyy
B1ASJESr2XsYNVoJQps3pjexsCZFg0SioD0JX4U1PwAApjhbYcFrw3nFT/PGOpBFXUGL1s0MjL9W
RYzyFPrTRDgC14Z5ceTBmBOTRUVy0Sf2m+2EkL8zSymCko9qd1HsLL88U76CS6K2yZL9psiSpyhK
rGOUjxkByty1HjRkC5u/f3ccuZb+9d2xdU2l3qDbrkqqLPGqfx3aqg6d8hAG6MC7Itn+nJjXyXbm
3IsUCu58buFCXjnz+fqcKIpyug3Di5qYyM5tDL/h/Ep4HGqXZBkeCaWFLBsn7dV6aiIM80VU5fv1
tNIaBxgGKt71VKvm5SJfCJPi8Lje1YVv64vhF/mfXyxLxl9fDITcjxcjFmy50FW9W19nIiNYtmuD
7qjTw42duH2MgeXvR5fdxFQP7aOq9ogDa+05ra0RscR8KU2reVif2rdOukmbmlRu+dQwwUg86yGS
WPlCOZYtRH1SLy0fFQOE23rU999fqNDdg6W7xe36XKdCnRtlk3ZcT5dpJjde7QN/PdWUAYQD/qfv
r2Qotv5AB3x9TKXnvP/7T939ffhg5LBtzRCqbWClU43fPnX539nTFNbEMRVwkR0EJ+shkeLpVolf
OrYG1KjQHCPWTBH3kg5/XyGDvZQttgm+TPCVrK58GqKArXWTfHYIFzthfrW8QlkOLlxgSwfsjniZ
vPFVxLDeGqyWri4JFXqCGi8Nsgf0EsPNeoD5M97QzhReoWUQ8OUDLDuHm0Yeurb6Gtu1H+NKPdYy
/qrha3UZa3FyKf+BoOauSi9jFt8i2dvyvqSZi+tYcSGa2ONVqtJRFlIg+vO0Rjbo90lVebW0/373
6ylYgtdTTd5S25duqfe8Ywl70Lr6NA8m8mitrfyuWh4IbCmvhrIWF3RH7Ca6oHlmQ9ggnqImmE1E
ftVieEZUvJco9heKPc6upz20bxvSzIYC2aIt045deXCKiCKVUwM5jkdyEmM0PJtYJ3V+cYuOggFY
nRPpPj8ORYzAff1y/MdfvJbtf/0n51/LagbVj5Tgr6f/dR1/bVDlf+v+U/7Yn0/77VmPZc6/v33K
//pCf3ld/vsfv57/1r395WRb0MWf7/qPZr7/aPusW3+H8KOUz/y/PviPj/VVHufq419/fC37opOv
FsZl8cePh+SsquvGL5eRfP0fD17ecn7uYcSw/tFkb8X7f/upj7e2+9cfmvpPQevHkotF+HS24LIa
P+Qj5j9ZNQrTdXXLUk2dWeiPf7Dx66J//SHsfzpsReUkzg/pQmf+akvUwTxk/pNtKBw/B1s4KUOW
8cf//+tvv4/h3z833o0f5/+AJHxbxkXX8ucg6/rLYE9QHupGVeXXoLjl8Hry8V+mQiMm5hgnmg7O
KGXfT66j00FvNhdugSy+LMqXriNCp3MCgnqdgeWciCys2FLBTrCteAxxTV3qAP8YhU/NI3AU5bA1
Xtv6fUJNihQ3OpQso7e1iMgVU513J5k+Law/NiJ+mAcroLDwlaQIdVsMBgFLnf65HRYaT1W/HxO4
aco0N5u2skmFVpkQVWQ2m95hINEby90LxzTAufUHeg3LdR8uO2LtZTdd2HutIQOsyUk9A/YIhF4x
t/EEMp3gkdobMB9VhXJbxYF5WDRJQKoJS0c7cm5xpvVZTLyblu6AuCs+iWC9V4Ij8kd8xBsIVU8F
wA3s6YnDjherkCwNKZT7/CgKm81Zpz3roY8gPy7Mv+iWezOGwbQPCS6iQSPup0D/qGr0l1Hfm9tZ
PJIKp3sGiUyoHBAYIXxDEJV8DGL4Sto0fgbxQktWszoNmjY58HpHm8qy4odRcxR61yN7/3DBdDBi
XdbzkKpJ+qWvK+3gDOPnyVLQfwD+xV6lENzQMIwm/G6Z7npmk+3qvv00JfULUlGZacKCtp5DEtPA
0I9W5HVVfFIjJDoksV+QTzZbVVBxJ6v0OJlpuyNtAB0B8Gb7LdYH4zwv8UNYs8OZUveaKQdFZAxn
HpCoP2pQry0FJkeEVBL19fjUN0AqREVzVR0VxLoG4Lsxbe+5sDy6cZsRVOZNqiNhtkpknEhBZhf9
+xx9EU0+b1NN3NdUvSjtBuc80Xdubmzh3e1yDStGFhYGAh76zcKInihpx4eMqMpFi7VL13WPTRuT
vusJQujCeRt+rk2Tfq/RHoeYUZn01gF7cvkAd/EVieTiu9EAw1RPUbOU5Sac0SoHudreKsAJOsBS
qk4YrVLS5h8mlv+1HeqbFmtTNcGlzYJZGiMPLHVj6pT4yjAzkG3QEGRpjBTNh/G56mlNqYEZbTui
WzzTmWu6fvqDZlTFpa7USxtZO6xh5ra0QAWHoyCWM4U2T0Fho6Zj7OsFuYJ1MzzHs5F5sS3rNyK8
tOZnW0wPtN0MsHzuU5pn0x3Re19ziB+d1N4jgvEiA2553ekmNU4AX+FSsBbvBVwuoDWqEr3Wyp2+
mPO2a9VPOuDNq1gdH5SZeJMKFEG0dHj6Ggr44GYOZjfk8AimyrM+q1nREizvph5wzsU3e4V066Fz
DiP7qjEml1s7MwcivBimaNcRnXmt2+JAmWBn24bYOrZZEpQS7oOiAl5eQE+IqNgHJlTGqLlX+Oag
PgY6NLmaZ5mB4akYVwoYxvsyXl4o3id7papfhsU6i7QdDqKr7mhFfUw5aVVhPRlXlbkA8e/IV4Uw
4yAt5KPEmkVPr7jlm9bxN4fnpS3K68yhvA42v1omv9ct3FcmHTir1+n67A3DCXdNQbCyZrxXlZ7y
cUYlDkiLAGsFXztYJDQEoU4XlkwkyO5wretRSbeO7IbawRdk6r47iA5JovWUYC/OTXYcnbZczAA3
jejKY6uSdx3lRDbjnKRQWKvTWwWKSSciw7OhtxHt0PPxdfGhI3WJLtW2abA6OhXEvSU2qh3e2ec8
qb5E/MgR2QIq5xtaOzWXvUuUqpnfLGrs+pHWvZahVfoMPYZHi9wjYoIB1glM3OEQqJt7s2VlWKSG
V1MSB5pNgbLXP9WYBaZsPNF4t/yELeUWRFuLvXR2Nr2ubiYrMbdaTiivIceGkY9N6/TkYPfGu02b
h/Gv9nNn2dpke5/4hiHUpZJUlqY/i0z17al8Fn1wF6Y20gC7vSYcleVaCIqFP6Zx3WYfO9ot3G2S
zsp53LREy7KnkkFT9m3TaBFy3g8YhkTAaCarWnt5c1XJHqD7SKtj2CohcT7NMD0XBAvNWIRq8EP+
HANZwu5xM1gwS1g1eajAs83S9SdrjGPe/Dje2VkaoJeNQaF0w95kegzgXdKzZqUcEIjeCoJ6mwAB
ESnMBneXlHQJPq19DEjSO5YE8JFZpRIGNsuwGaJKlE2pDjpUb9Fso4DyVhGj5gFc67sW2V9mI7eq
IUiUvDH3ajv3Xm4TkkLXGVnEpNCntdwXq/46K6TthcN17hbKfVCMr41im/TxezzWjdE9pIiAgcQ4
VybkEpfHCE5oTwKRH4LCPT5SuqJB2PkTuzYvabvPjjlh8LRbH2vEgnxWwdM6vsvrXWdyOcAOoREZ
RPuUnHYlxiYwaeIxh6qym8MYjC6tBjG7goJJG21CaEoxXqHN3FIuCUrjEylGXEJzi61Ko5higUv0
W8M5YkPqZuN6yLEGIHHnW5ULYuqIEoC1ytVczqqnp46vJxXpk1Y8fDaaBT0EYhL7WW8WkjFpc6DY
b7y6MRzyNcKNOck/rFXpTYJ1OyoL6PCsMN8W1F+FwMYdjepHmuWenVo+jePRLzHlFAGeSZMCEoJV
oEIL/R26c58iUACnWZdJLXrzYdY2UUpQMYLY/JY03R09qcPAOZHphS8fKM0OQiSRdF43GfCwTStB
pNbBhQlxWfLUL0kiDg1suIPesN8i4eWsZgbrEaMOfZBCd5NG59ewTVQHXbcnird/pDa2AFBU6p09
Z56w+b7206mr8uBaZ0XmaCLfprTM9r2bH3RlHHaMNbS5NJPsDmXYj/HyMIfTC5njExxClCXsP5iJ
r/ifEy+jZ++LQDoJRlXb01g41fDWN4n9NjL2+Aarg1GhfqyccqQvmJLVp3aw0SGM8Slq9X5L0lzG
vGcZnpWM0T7H6bKY16qSyIkdgqCpYYSp9Gui3G5dbIgbjb5365D30SJUS7BQM0ShAAWIdegXNj+W
nCBzUuZjRiac+efajd80ZaFvhTsY8sfBzNUviMpgUC/Mw1mDFymy30wJCx4RT8j5/xKjSjnpznxl
6YgOnbk6qBGuSoMig4l8fbCNna5X7VkbowaH4qR5C56TBD/itaUgbyZWfcBmFVRWs8HuyCsPjPe2
YKZ38o7+nzommzBEsjRd8T9T3YWZZVUDcmUxipulI9A071D5tJU3o3SC1Q7YGrXI0bK7+L7J1Mdh
UL70gRiPHYYxMtyywCMzud6Iob2tFgOHdWbx5tffkt527u1KcXYzqEO/mPHeDFF2xxov3jR0YsCl
cilF6bWbXkWaEx2BW7AUN8Z3hFC34BzfidlsyUlxnvsgK/YqXLe0Gh9Ig2jxcwVIf7JnUS3FM1LS
B1HsjWivyas0A7CDOJR4KEvh8+y+ama7AXVxgpEEZona80DpPjf0SxIj2mkdwFG5RSM9BdsXYsGi
kVFvaaHCB9QLKWooEclYRNmN20KET6SFyHhnfsqwhnAbF2R+keyzaZgqRfAKyJJJWG8nn62PjKIl
BmiqAbpHekLAXG8g6Oa+gSQFJDDpGZICznFAKWoYth4IG4L8EqniMfcsRvN9WZQDVHOHiKmo8jRq
YFi/MRKVmhAYBgEGVWyurwSJMYTOj9bBIjBsQYEFMs6Jtgsj631dmfdtlfVnKAcZxGGKHqiMw2so
i+dOzZw75dKZiPtrMz2LGf6bZIIgSL+LNDRQshGCvZlJNle3aLXnQ5oYX1UWioNdfHYs5YPsIorO
sCbUuHzTUOufmra4aVXExiKYr2jvfbFrq98nqnuLZz8/LFP95vTWsNMweuynfn7sEGkR2QGEalG3
Xd8vp5rAuSJ3TktOXGxdo5ZlVYJMR31dUiyPVBWYl8aamTC5VJn2MBBAI2zqGEGosfMazfmEGBMM
rdYeXTqPmwoT/4EZLbbFu9wu9g1OY+E7czHegZ9S2ST17Gg0bBfYoK8VvJdclcZ7TVzRxSI0VAT6
rdYtRLxmMfSsuOv8eJQKdF17yfmab+yoVLfOoNheDpCl1shccXr+2OyAKAfggtr6dkjE4Tzyu49x
unMy0hr7Mb1tSvVQug3CgLJBVqRNC97y5anhaxQOqsXGV/0EDj7zg4JU7ZHJCWshHliHnI8Fbb5r
Y3QlDhExZ32os+C1MRt924JYKMzhC/UXqFhVwx6nGNj+RYufGjorgozXGQK+9sL14n409tqwRD5E
YrMl+oGC2Tdi1wwnORtDeoWihqQ7meQIORpoEVBDKIrlJgrZ1smiWDTP7b5pxlPPSu40fw4lFJq0
IwmTn557dTzZy52eMewBj4ek6264RCv2zUSMhqRalBqeu7y8gfSYHwOjO2O747fgXTf7PsBUhQoi
LzCMRGAe8VTx7rcQFJln0J8hLktMvhfAEF5qEeLy6y0KBgwUfd30lA8YxbvqxphUHPuBuUP9cU/W
7zMIHzZRwt5VDfH15dSdVEloYTOZReDySX+k8ZucLJzom0Fxvk4wj5hJ6O7SGT8Te/SuhAg2HLMm
8r7pjnPDF73JnINDwZKZ+ykkcWQzMKMOTUuycGsEm3GcIy/lzamcWHhOZ9akS9sNHB+GSQLamDyb
9Cut0AR2/3E2P9AqkCPTIev0UqXYUAqhy2OOkW8oSspIuExMd2gYGnFT1ibs5Rhhct6Db4Diq0UQ
w93e+gaujUkgs+ptZkWfkW0gjyjVnWVOpxGF31wwS6vIAAuXaiRuVzGgQ24q383m5FCNwMZq7Uxe
ZHt2S/s1ze9b96OQUTnteLTanhEvZqdB0muypW/4nmC5OGaOgeGfItSmF6jayBg79uqTOxjvrWN8
yxnY9aWB0KSm38h8M/aYd7eIJHOvZWnEaDB5VTNeOZW6I2VqweBsbVQFqeMMh3Ds3EfebhIQLALh
NIfQaoQm1+Cppm0ZJDjIECT62pLcODa0zSq8H6c9rrTuWqdeWwzK+yy0F0NxHnsTgT/RWmz8qfds
2jkAVROiROu+zmr+5uqV13ApJZ3GlV29whe9pY8V753Qr039tqwUv8LdprcNOcYOvxBOkU3sfmMn
HW+6LqQeHUiZN84W9GcPXJffuhaShxoPA5XvDrV9Saa0beVeEOcfrWp9HTH3eEX6nOEE2AyzcbHZ
ZhShDiG1kWtTJmvDXDpUmsE3LZi/tnnyWo8wZkvrkaD5gB2ofkyt6Mg6sdoNkhHUJKyWFCP1wjDQ
tsulrfhbU4vZoO+zm2jOwG0wBMcWosAZaP8BIAuYE2+gY0AQTvzkOqSM2bFCoGSefRoiN9qiYXq3
QqLycIThp2tfjdYg1U1Hk5Vji5tDE6l0n26oEyrbRLkiBguZ5LSjvYFBLNSeCJN5bYSDpbO4JuCt
8hLDTjyk0rqEOnltwUUDDNLcpeJrRl1+lxv9lVCt27UfOheMCaFLtqLYwH0UN7X+ns3VI7jkdEce
MvX7WVzN1ewvZUuhJXS3JELgaNEKcmf7x3ar5supydgVGaGyHUOxn2fqL3Q2mU6b5DjSkfR0p9mA
FXtcsrzdpOlQoCWEEWDZr0y7H1kzhdSZRAsXI8SxT4IBWZ8ws5setEkNFOAYQfib6pQtN+FoLLtU
Py7RkoWY4OyhPU4hgcIqbTyYlYmafepFwyarX97MYMT6YGhX1KP2SktnvLLdfWkOJHK5w2lWgwot
pUJ3KUQXZ9YdqZwCZtGC2NXuXiPRzHSViVgpDD5/20jZAuvBF2imt/28F0vVPzT5wEZuEuQpmfiM
uzSzDmlMUxHbGmFT2ghbDUSyjkgxCsNvE9N/nGcnO43vo7Z39pMQmFzZHohmOUbM+X6UxoxAAyUl
XW3u6ym4DTQsA/ZA2ak2y28Gs/U++VJn0Mgo+5Gk6asoZf1UI3NDr0ugrAxT8F1v8mWQQccv9izS
XYyIUzoC91bxmNQd9jAGe7sorknCpW8I9DQNRs9Ujc/LJPWwU5Z5TKbY9MbxW6fYr0th3dOvpsDX
PxTUW33qOlq8POcy6a5KYyJJ8p1qI3ktO+feDeq9kJRKWRvawJUwfZ0cGS2HW5wWTD6jSjKGMkgG
VQSVXl+4aLjcKhMF75ThPi6mestA12wqV6E9m4WPUgnrUYIPT8WoPkSOQ9WSFXrgxAFp3WXCZrMx
CTbStUOniLt4fCZWQiLhsh0l8MF7YdePPd4ugWLyvdLatPa7lBBfmmtemOUUAuboomVwQ4vapkqc
jMwufemVBiFyJeyt3o2mmxCJAi0iXLwjxJ0NzsRyqyWI1UHADL4ZICLF05wDFuqLQ6fq+naQBUJd
jNtmDONdnnbZBqF+WwXZroKBgvIbFyPMHM8M2vulih41Nz7rdYfZpFCEp4V4Q4lr8sO0uIU50DJw
juwzk2bfjilLnbD65AT11xw59aKNu2mGzdVG7NHnMj/QSri2a4r3eiy42AdxDd6btNrPlH9oGdT/
j7zz2JGcSbPsq8wDNP+h0Si3pKvwEBlabYiQ1MJIGtXTz2FVVw+qGhigMJsBZpOLzIzMCHe62Sfu
PfdeY2pBqwaSW7ULs7/0zWWgBsV/vc8ESZYEfWJ9/EOtklHQ2Yd0Eu+uYFS11pjvqRx23oqFPYH4
EFWpfC3UHR3udb3K4tFzRobBlDvTKDc14e9MAkBkJf6rFvHD0sO2Lo05C1dz0wDjyug8aMso2QxS
P1ptHtagP9cCkbJr/Vnn6ippMt69EfwBIV43MUPRdhDNaci9X5hWO1NxoLn+ENOTGS9rggTYwQdH
m5qdqu61Wv13u68/2mUMx1F1O9MY35QODlZQ5Yd5AuSfCqz3VeKd59r9aQZkom03OlSQJA1k2ZPX
rtRnGuooBJm4Sc9MPKuodYh8N9YBNz+CkxW5G96rYgltsAYHaTLZnqa2jMpmYmLLyTMKoIvUSS3R
PVGCGSEi5/Eeic54mYz+PcGn3W7SlCqTHXPWzHxv9mrydrYPgg2naNNXMXhXUtlzGDRnWV+SQcUD
O/mXxvK3DFxkrGX+rTrfezA9Q4cAcqawY3pUJIG7471l/JWDfMuG6ZMBmsaI7XFnxGWurkYQJGFs
YAeWdV4cvcnDdIb5AFcMvmaOtHp9z+cuY7Y0/UkUKeqF0M+u6ZvctMSSYGmhtk7cLiIrsY9MBOch
zeL6Z2yfVdlOx8lKn/u84vH2+uLeKZKnvu4+518z9Q6I5pBjZU9tIKGPeB3PBoHz9MoAMjB93cNY
6++6wE0PDrIYLq/hEi33S4d6DXxjpffWCqXKnYyXJZsvk3kgDjJp7ENNxlcke3u6bjtONumMu9iZ
MNnNKwkio8X8hXgAMM96fq0cl1VX9tHUxmmyy5+VvLGQpwM3YGzs1ky9IxtAK5lWV20vDtnYQvup
nKMSkC/LGzirzq5Q/XiHaaPZl0kMXSsZIgnAK8qxtUeFnOBOMMYCbLYqIr/kczcCYXHUdb/GaEaa
H+h/MY0Zz9UUxP6u6jDzUrDL/RCM2YWXQ1jHPm3gK4J3PTDpyUhyT1XMmL60L3qsKFH94Zmz/acl
z0cuH3MTTwfXF59OLjm6RmMnAPizNpLE9ahCRJj9ob+4/cmd+kNBh7XZClux7ZDE8svsBsqd05xj
WnHczMyFTXy4ERIpcoaERn1iGSeGJ+paj8MDVhJUzBQOcKjAWyTdM2r6r6Kt7Z1uGhniuk5CUOfE
FUGnpscnPjTmzJ3d4jkulwc51g4uJkaM7sQZlMWtx9bmrrXHP15bP3Z8HMMAiRdGP/zwkoUq9nFy
RlpLUIIN1lNRnrpxjHdLtQqo0lC1e+7gOt0YjW38NhpM4g3ALWQ+kzbjsE+q+TDNVGmZwPZr2t94
h5ZQolLj1Kt3gZ+vO10pweF+kep4U67IR6ta3AgD2Iv0WhWp30K296mjbrB/Ym6moIlE4X1O7Xe+
Df6MkWM5K3aQ4+690WXeX6OZobSxrkDs3Ldz9YO24lAPDfsfHb+JBrdW5rH6lJkfmu5ECLlsH3VQ
TtB7NMQ16QMHYXoSJONz7zp7aJTX7hsNiGWeutj/0YKpAo3yUt+PyvlSbkOxHh/MAHaCu1x4ZHYM
aTyHdWd/yWoPCgH2wV5uSVy9XX1k2n7lkV6WhheWQCjp3Aym0PtsbD5iPxgI5/ZvBKHsgQHAubvR
w/oplnQH0pNgPKFDyKy/5To73O2381rf9i7uozbg+JV1ceEbCVxlzKEYRsO+GNMDOQ/ZqXA64zbe
fsjBJ2XMwC3S+YHDadSuz158nscWbk01gscg5yScWxPCSDG8jeSDr/lItjpRqQujymvNN3o0q/yC
BeLFUnmEE/o9XLuuPKe0GP1ENofhpsFuYDdEZ581h4nMvsSG9mc3SX8ag5gyHlm37fEqmczLgEv4
9Yamwm05gKMzZAspbmxIXegRxf5dYZ67YP0dFIRo6g2mXw9p0nz4wgewJtVj7qVY+1b7BqVof7Dt
jPaTsVxYWEV/NG2XBz/Wl01hX1OuoizNJajWfZBREKUOem3YEudumf8sJamfJrWxSS1+oQJ9O7nj
2+oTEwvdzUl7aBHtTAUk+WAQeTkSvBGWjqClarKoAXZEUUOyNklRLOqTG5u0p6Ux1j18VjZ9jhwP
nUnr2VXNDS5UcdXkitjFxNPnxegJYO2ptpgfnNoGmw5JADze7n0j6mJLfBH7JGHpHeTDOZfDkwnr
k2LKPJhGXUT97Bu7uJtB8XgGMobSokYk8m9c9CXCBwIAOz5P8CSSS4rBJpw1XPbSlFE+8YQXLfvP
OI3xg+XWk54bNgdFB791QoFn0UCqeUaUZRVXyZZFNBTkMpksXdU0sLHxi31FX00X05jsr9cc5FCD
7Vpz6s+WAealesjMEvqJS4/fdiLZC9dH5eWYnzMgqr2s2ZGytvdOPBQnWaIjLIwYcIgF1I2DhCr7
ZC+VwLQCTnBNCa5p1Ma8U8/l4j2gKn9cDU/vHCf9zF4gLrJllf7IsHbu8UzSc5fFp22xHPLaDPpL
ar2RUHKxck7FJiIMK+rbM7II91sYv0Vj+ruxyxY+5N+WE7ywL0DcZazvCN+SvSddDc3ymOqElU66
HlLR7JxidO7sGbgSIb87awAx2EzzPssS9U62I2KNEt9nME7fS/WLdf3HLecnwaWOoZwc5PgDYhKj
UVaNrnJpcDcCS1p0R/KC7s2YF7oXeX7BDugZ3s8H+r/qLPvqx3XHc6OdJbS0tZBDLFd+Hn4aUzZP
sTUyvkbbDnrxhbEMXa5MnoFyPReO94iHmSOkEMBtZzg1HdE3VpIjW2byFCJVSS7M3OBC74i4L5Pq
T20BY3W5vmIhP7XvnYvC/QlwW+wLLDZG2vsnK2BTyNbRh325s7dx/8LrVhP2bILHDeladgE4KRoh
2zytDjFhsIYPeWPQWjLsHPyCEeVo8Qiu7qNTYJuVxK7tBajBJUmyEyOovZ3O7EVUBeDD6GnaSFFc
WJcrePFwl9j9q6FgagVHCVH3iRf9fZR8RI0cxV4WsBa1WcJPfR4pqCuhtL6BGMlzXoE3nZdfI1Cf
DRPbsCM7ZTcmprieQEsSGfdTNdY7Cmayu7eZa4DfsWYyJnMgPn4L4i6+Y1B0bcRFdcSMxayOxX8b
M1SztAYeBfyxzE6embCgCzCv0ySFPFXVkSjo76lqSU8EpZV4pcketiYFFyxaCpLl6m+/UHcBbQQa
gEPdtBklVYx2AVJd5kP6Y5HvFa5di0w2tuf9kOl3y0kuhJVD6AysnZWJH4Ijy4MZ107oaP6iPbLy
MyZREAu8Qa8n5ujsyYb9BAl7c41dxO8ZxfIVLiZW5vEH1Uy4+GSyJo3zYWoZeip+SBtwI3U3U5kk
IBz4vGbzbnKK53ywOD8W/aZgh64j86VxedZepTH4Tw+1RU5FzxtO90Myg1jvp7a5ATFTH+xSGQc8
/Pc2+U3nwVIWtBdOY1L5Pn3XIa5t6gizo17arWoqdmpaCRjSLDF17d044wiFduKLCkYATeECmE6Y
To8O+dCBDVONDN3x1CmAAEbxgqooP88K3l/rriznPZqxYC0KsuM85kRdgH2lk9mOvvs0OuXdQDIe
GxL5PcHrhU6c6MMAvpUdNQP2+brBHc9un4OO5L8u80DkVrxqo6YdcpcXwVUUxmuRnOByWcQMHZTQ
HMqB84Jdn8vENh9KabKBp8a6UASKDs54gLa27Er2SVG1gUkN0VmMT5LTR1nnOQLQF2O+a5gXj7HZ
7eDDfMcmc6SyZ5UuqF20qr7yxbhRhgIXlOr9KNJyz2LmFgaHiBKvpqdm56oXxjvwESLSG//wIS/f
u0KGPUbhA4abOyjGA85Oc191xnjRjMxieEb5RJOxdiI27yPPOiOyrXtFwkfo2EBeRgMs1draRBCX
3ck11fjibKt8WF9s/RLAXBAHLhfV7pNF3dKe/pIvnB2DzCYxt0wZUWG75nxIX/x+sA5TvV5Ws/ZR
k8UDRhqmVMCqa8403r/nUS3kGiCyi4gh/QQbjcLKK9/RwMlTvDZPG9JekExQ4Oc8atsE/OjXcGAW
k8Zy+Vj9obzK40VGrQn6DvIuotlzZuWbVYqBcWRsbb1Y1Mkbp3dWKsWBwFRmdsF6bXGnmohPQ69l
ZZrG2MDioTrlLSidbDCfiZr+mbvBPmNZsPYT2NWAn81Ak1UJzSa6si+cLk+v+2Z9syuHcUDsTedx
MmDG1pmxG8dHe5sgZ/WVgXAEGPfCemrgBClUzapURUnfcNB1bMtixgwe82nYoISFZe80aQx4nfec
uBeUGcAOjSWEJ4qeJ83/9AG95zA6vySLXBvlgMqog2zj1fRojgnD7cbOy5YaxPd3eFZ2ULruehwD
oVMuJ5TjaLe2Nfp/NA5kpCFgvTQoZDmGHXzXLDulnh5Y76Jzcl/Swj+Wzcj0bjIaSFMH5cnHPKjJ
nFuZno887KBPoZ11bxhtg/A/NGmbOY5Dh8QZVBxzSRtMP8tjnkWa8i+fmKUDRnrTjHDAVDGgMLLP
3swfKr+8tXwQsoHPeymz6kyyBUIdOkTNVh1XDuwqBFQMhOc7i0COcwGVuZjLv5sp/1OP+0860//S
Af+rXPj/Rgj8T/ri40+ziW37f9UU/7+oFnb+j2rh548h+/qo/wf94vJPcuHty/5TLmz9xd7FDshX
xVKDR+W/5MKCP7GxmQGScFzPtYhd+YdaWPyFKMn2A89js4JimPyPf6iFtz8yectd3MCe9Pmjf0Mt
bP+LVtiC521bpGVhv5aea3r/YhEYWirSaZa0h5SNnb7L7Lt4+NhCg1Ag9fUJIoY3P7AfzYPTH4by
90H2h7ILzZ61cySXbtWSSOyGVBqh3z3W6lm2z87ylE5P5nqTqluNvDY/BvBA8xnFAMnpd27z5Xs3
mO29+N4RD/++rv3/ywfVw/38P//xKPx3WftP95l9/NMjun3B3x9RS/5lmp4ZBMIR/3jc/q5oF/5f
9Jxi+xOcJDYP8P9+Rt2/RCAsG48H7Rb+Iozr/3hGrb8sCccQISPjBZtn+N95RiU+jn9WtFt8CyZP
ugAsQrzVf7MvaUgBK1JiiJ/BtbZxs9uaMs/3xWXnN0zoy/RSM/MJrargthvOsstHBEH1cVz1Svyp
sRwMqGthBTDCreaO8IHum4saFHbGpKsUDBphTYessGA8ZO6Lv+RFtOZJfWIcRvAcu/ouu8dJbe2D
Kz9wj8oioSJrT/WQQIsPJLUbucGh0bkPQc6N5Ncl2grWJbBbjagfkBPZTHPT4h2xQhMJuAGRy4TX
SOIfQNpPTCpR9cXVqfI6iCZibnZ17F9Xub+enNU8muV8E8+FCjuxULChd1Mt7t2ZcWdQeRUAYAYa
VmztjGn2abmLx7I2MdcAIuG3oO/XeNbnPLa2kFXWudzaZHwAt8u8S9uVhLSfjE4RqWDamiwDHKUF
iZEYkhmGxTMapYIYIYOQEZ4fUL6wAnsDQEyFWLCqf5pW/UFv6J0Wi2yN1e0ywu3S9xil1j7Tbhat
mnZbs5Yi0UAiorCTq96NK67DSR+mxcj28ap+umIxjiLQp2wYS/RIZ1xE56DNX4KZfAFx07ODC5bp
u+AvorctPphAo8Eq3HcyttkO2DOp1wXkUsVcPLOt32rkIMN9uJ+HgYGmHd/4sC8pyGD/uB18rlW+
T8bD5PiMv22qTLvFaS+wLxCq0qIAQX0djIqNaPOpGDWEKCO2vYqtZrArAcMcm2qz8zo7coeYxKmx
2VtV/IH6gdXMw6AJY6et5QXfZAJzfK0nsnOgDCTOct2Ov7EwT+WYPuvRLhE95xc0BqFNOFM9MhUX
k6r2vbF+mPwLCysADNTFRRaPD4s13bRVBfSFr0vK/AgQ8C3PqRsIGaBYrZmZZb995l6Zhv1uDMY3
svTTkJSIAolySZoJIErHxLo05PNF4WRLSE57GrXkcoeqpxSWDsMK/3oYQcPFOzcJePm05lZQ7ofR
rM/sKFAHbnRKjILhEBi4HKcroJ93tePfADp+RTzB+2tVJO3YUT/ZD2nX6dCW3DNeTEdQj7+1QCmi
C5SAFEl/+5GZzt9DiqPahxspSCKR3gN5nBeD9TtguXALmKSl85TM8VU7Ei5kfLjucpySaUEqm764
6XS3zAQyM4Ny+ntPtF9dEpP2MZx0TtVJ2uGcPtmT2vPiXS61uh9UdqHHqyqmw6pgG7OF74j3Q6TR
ZeIxcV0y1bRiMesmrGKsV9Ul97zVkfXmue0nIlQ+Gn6W4HAxvqSfvSY9W76WHJX+UifYHMwxfmeA
Rsc+9GmE/67Oxh35DyixGpYNavpoenkxLPo2y8WFZFdM5EEI8uTDGMUXvvy3aeCJjSnyWo6kwHFv
28a6YHhzamOM2AJERcLDKE19lVbGXYeGAxmrd2mZ9K30Th3CRQhBNHNgIJeoseY3MqB2M/w1hIca
ccxcfCJpQ2Yi++E1y8uXwKcsLRheuNtkcLQfspIGsdfIGLOUPn+66wSOEkla8W4OLMJwLbi5PIYs
aueXDmvlaEJQ12by7NIRhWUmP+d0OZRbwAy0j0cFFXgzpHwjhWK09KWr9sKw7S0148YbkUyYjn+b
bbu3buUvQmzT68S/w4AyKLBqag5+9AuPdYM2cWL+Oc/TH5agPUNFxAytCx/b8fx3ueJt8vqN4+mf
km280uX9wWuS68yuzr2VXU4mP1SJz4QuB8SxKu4wZF/0Wn9LBKTbKpSZ6yJpPyuegjYBkqzQtuPK
v0yC3ELkPT4Lv/zMiLXZCVa3e1Pl4dB5d7P/mWy/WQZYnwL1GlvyhYZnIBUruWabjG5rcK48HDx6
+x58FDUeuYzTQLTVMoi70VeXeLecPSeqDJmX3CsPQf3o7kwneRc5w2j4V14j4sgtSy8krthnH9Md
VP+1rAiNKzVhaZ+sJHLWl7F12s3ii+5qy97pc/WyrAh2537mJ0X+mFlPyjbeu/UlYBNVzt8xuDK7
2FBQFHeruPCUHtAMuB8Z0YZMxdTRHdZXeNd6BwD9uhpzRIUZAWrZk18sHxMqR6zArNg5mK3ZMBiV
AlpmgDaEoNdooSgckWqxtmcfhQOj9fxHcv4SMjfq7yJNka41YH49EimmyedkHlBNKM9CclTTk0rB
1hlUDclI22p4stCcBju9Bq/E5v1WabKHLLGJgsyFiQBxPc2d0gzOWlc+j87yZyAj9lAz5Qxdr74j
QeV5RMgSuoH20Kj4t0s74ZACV7USYsvowmPMkGRvarCNfc/2GFDGtw/Jt0WUmCKbA1lU3/Hp3eeW
WyPQ4G6TGrkPMj+CwDDPE+L6ZVXzk8fyzsqRN/fMSUfbIHBmbNgY+dMa2vpio4wcDDHf4lHnKBhQ
W3YMhjwcHNrNGbnn6hX18NYUe+/Ydh9ImngCq3liH7MtqiyfMpzFNJ2uzpG7mpKjfoJ86i/lsYq5
Be1MuQxScrCHhOmYpBYdZ8as4DtqgOo535SpzVAAIdnp8uiT+hHG3JwgR5DDB+tVb3mwjnuj3jEq
dWZxWEYCANsJI03qb2Odm7GCA48H6tfr5xNyj5cZVZyVIKSNS/fKsLx7THs2c7yv0t9C8nrzMOer
YIiIxysw4k/TaPkAzyIALJjtPZBtJwnqnQuUQTXSWH5EJfbVwMit6O5xO1JzLJq0hRxEaYMEPA3E
RzMHe5UsRFuzyCZBQ4QpeS+03I/s9Aj46gaGTYzwse8y287nbfpZHg2QaZw4lowkQZVhzvx/rNF3
rOTcRLk273Ns4YaJhCFBc+US24XDsTwLMVLzdbMX+StTJ1XvU58jlxuPoS9iksRqVLjC+g2Drdac
pc2IAsYUOh6AkLBPkuGrTuo1wmhJtMu8W8r4y+7jH6594o/EXmPmDou1XFgl9zdq3ZLQFwg+ycme
TajyVcqdoxhnW7EHf7/rjMu8K/eWMiVzZjZPJmQWiFsqYk0WdWNw08L07c3lM3V481mkbf/bME+Q
INsjBcF4gTv0finbgy+9JnQS08J4BAAhj4mqLUFKrshji7J7GFakRWPZvSGp8Mr0F3/7n7WLn+ek
+kpS549HnBrw6Udne7gQMSA5d9J3T9zOm97emHGyEKd6R1V90dZmxY7D+c4JEUCVc9sjWImkqPc5
Eh9EoRSsOW8LqBYiGqR7sWD2xomOrMmJS075yt7VxGrwnrlfQSqe06w8Bq3zxJNPRBeK3cht2zvl
l4+Mt5jcZ2CyleiuMbV+mCzJkdiQSOfrGHepRbEKLBXyN7SCpLilgeLxU02yK/xnNbtfxL7jCky6
/chtegabuUciuF4jRftoGVsi5RluSM6Tp2oemp1VGI+zWu/XZSEnecXPkqmRnGKn+s3j9prszfJg
OQr3A07BdOyIQk1hyC0qNIrh3Ys5Lrl8d3a9VIg0LU6AYZ7pv7l2q8TBhJZbBIMtwg5j5t9oiYQk
Vco74DyPI/LW2TCASN+lrUlSdc7+esqdiOjZAPmqGaUFCtfSLdtjj3M3X2PqF3Hhdt9LjNnGXCgA
BmSS7iIYBrdedZi24JB+xOqAeEruoPXiARwkISYTtvwmkXiqgvYO7LTPHUKSl5V3jBOSNwS98d6X
oEUhEKR8G4DfepY9iBbUUWTxY0wdj82T9GOzzi5xolbXyvFxn9S4XUVTojXvSAJz8sgV7L4kxR4X
zQ5ZCU9T0k78dv0zYzNqJ3k9kwgHE9T8cuZakR6C1z4tvHt6UGMfV1cEkxgHXcnvum1OZP8etGuc
DEQPV0Bp6BULa4lWiZqbZMdfkTmUNgYiO6uZI8Cr9gt2YxTSJZeb1ZE+bLFFdNEqSISAF8beacc9
JuMe6+j2A4YOIghuejRWueSFqxu4G5KIzYBIk6r9GZz+XCyjcZTl8hZnlh2VrHXHhVxS1trmXiZo
gzrPOYm6BtBpEx3a7p2JRbxyuhNZ5HHU5sjxgtjcgtZgO+XmTeM5b8gCfPQLNaDf9B21L4demVKA
TDn6KvEID5u8m35hpMhAVXoslGTGRdYte1/3x9ESaJj6k5exr7Lytbkhq6OP8vsCJ/cD4sI7F+vl
GcXChMKrjaYJcH63+VGsDiGW0dyaLZJsUpS/+8Am2Zn8ckUG3c6CBDtzx+5arPyor1muuSjzwrmM
6XtAjcWN7195HrgFHmkXFPX8ZkIFjtwFNTn7Ci6UrfvATwCBh7Od4ts/iJIsZ+zapzWV2A0bcZlX
Rh81jemdJ98m8bUB6ORdpl7TXCTW8gC8rjyCGuLDLYy96+rm0vIYNdsKWWaJj0In2j0Oo3G/AQsR
ytG/rqq+FA6JminMaIIzA0AcZ+yIz8AJl9BpmUWYsLnR0OC/I9qJ2LGpW/HZ8++msGloGjiTDTBg
OlF7i1X3BZDKs8vTFbV1B6xG7pqKWzAAM8AxlfC552ByrQyJWEGKquk4Zlj1T2nw7qctGPexYT8x
0ChVJ/ane4XrGo4T7iH83Ds1r9ZOEVtxbMiK5uNi3i5jcR+XDs7N1mYWfoB+4h9FJRHQG6UR+X6L
SEDD2s9JFM99+nhXlueOiLRxSuZdbBtmCJbq2q83shunS+H0j6h+A+Kz3RYNZvO76I2JxXo/Mjrj
wMh/Br8z9aEp5AmrzRptwJ69So3nxDq0mdOxIaRuwYqpMAxwPBPwg94OTnRZoFzzA1ho2G5QYa0n
elpwa8mmzfeW73r1tgQN8JgDGdvlyMLGNzvkinMz4T9qx03+/Vp5dJZAlhaku4JBwvhUGsO8U1VJ
5UlMqZfmWIb4vjxBz+RY5FTSUkeOK6zo0BApu6ONNULHc1+7GSYTX2ulCVd62smI25IVPa+MSZAE
Dro8tD3YiZMxeqeMkUEeLHZoosQziGoK7c3WV4ifSQdbEjOkLlpTMCl1BPy+DstEWtxC3WUfS3Z+
Jzgur9Xc/pqKj0dVN8u+tYYdkcEhgsDmsLo5svnAfStrwIQLcazq2Q3GV3eMq8uunDDJOM1N3mKT
YdnFwwc/JWoNQE1l+kFZ1tQoVwrm1Kh046/csWB6TzDjUdbq0kJwoNNbIDOPfxtKDJOJJDSr98ql
iRk6PEQsRGctTUZG+yr3nnxgK/tyRSeEGR0Kp8d/mQm/R2M1HtyW2PMhvyMu5AegoWc2J45aO3Ic
1UXbxnOv4+Jy1Ci6GHIFbYH4efIZD3jDyRr6Z5ktIBW2QBjAzmlQ/KTpZNB2oKroTO/U9ClDinQV
oQySD9O/GmPCO9qXIchTbqXgCajj1yLwGq18/kOVIGBJ+3d01uhCMEyG5DwaDGFMrDKb45+HzIEU
4ZYu/1+dRvMddy8feRG/aKuiQRVf5lJ++qWBvs40vwsU+zarY+QVYuZMm1D88ZnudAHdvzm56eYd
Iz0lFK0b2QZf5TkIYOucswqd2psOYAxUDnE3dbeRsOP3QG1mOOveb8p31JxvsmBza79QpHvRlHTf
U949iXJBfGBlT32D9c/hoKjmn6waXj1qwrCQbJcG9ZBq909l5r+DZX5O7IWBImBpTesva4G2XJcH
KaE0WBayg7WYLuXgfNmJRaVkPq6LvNcZXryGUj7HOU0gQtSSdoolyNgowfYxaPoHX+YvZudjoNr+
3lLVn50tXk3Od0jB/qE2JSea9oEp6uQ0Q6iLLEN3ND/2yUeAi1UatiRBPdVe5qj5UCky7gwHGHWh
TIsmysZ8iLqcx2Fe1n1v4wnR1hWmIh1LRJcc83HCxUqKHk4SYn2mQHN17sD2PKP6JdxiUPtVIFzJ
eOCpDcUB0Ptbtvh0C6Oz95oXFW9uZXvk8JzuWHHHkWeSIreqh7xMPs3BfW8dSRhfEba97mnmJwzS
nHcG3V44521zdMBpMGBdUB9/mbXFp2tMrBBY71dGa0GA6cM6iYegwdM9jvS7BhkGsclUDm4gShuC
AwH3+pc+SXCx9TX2/TvZSAhzoauwj6WDL3V2RkFHTAkCNnIXk7PlsgBc9GfvMjqcrXbY24oELE9e
dZvZrMdoicclDUdeXTV1F22V3PSo3phOrhPm5EAcAIuk3NXmZxx3B3LPH9uhPaHVOPrKC0JcS0yF
tXNsxrxnCL/uqIIyam77d+J9IGEO9O3Aa22hh2+rp7S3n6oBAELAuDRqs/7VYLBP3Cuy+G5q3jo/
x3LwAVbiFVCKBnezQxzbhNnGOTKYQE+p+9iYubkbfXGeDbRqMGyZlyVcnTZcrqIO6Ks6PuVp8Fs2
1QdSWgR+kjFyww2V8mYsUkNckZ8KcF5k4THnKjpNYkVOLglNRHS5Iwn4hMGR5nSwsHp39V1Zz6+w
mEO0bi5jJvNPK4LhwoNfs2vq5ewUAZbHnjYtmBzEZNXbYCcHgjTYAucy6iW18mLAxU7Mlpjd4RqG
jdzBUME9nW1Jn0bkVfjUCjbB2ISGqMiufO6sg6vT7yXInnXPNws/wyN52Si2Fj69cABGMZhGfSX6
S0OP8hiTK3H0NSdO03RHw+ADN8z2LbEbCYyNjFkjg4t2ZFughuGDALu70kuHs4iJ1FlRV/rkDxPo
pL8J2/R3rYv5ClQ7er/WfLcb98kjwAg5MdT9DHDuYBX02XNFzeFnf8puoMIrrk3iFxB5+t2+K+Yb
SShR1McCAMBW6jXxnTny9q+xviFLw4kQbXVZ/+KayT3BDHSpSmDjB94/ojVsYLGgLsMfMo3ES/vU
UHQLR9Pp0oONuGcxjJPfEzcJK8X0EgypWQ4LH6LOvPprRFDVi5uJCieEronLAbeQ6epgONzBvYe4
WSNDUAuqvJEc6bKtdmVsf8CDYKjEgYXHHUyxKD6g5Ij9vBpPg8M+pJUYCmPfk3zvEzVcmu/1XL81
lXk39x31sutYe/RzsJCQqXJyPjOuUL6tz6t2CPfK7TYqUvT7Hg7LTAz5UTcZ1amTPdSt/bmUGEJJ
eGwPzUiApEca3i5bQb66HW7NVAanwXV+yBLA3NyXaNmI6OSVwYhqLfUpnwkTbUdK517hhJApoRwe
nUwt0DMAnQBCm6hns0NEQ+wfkeexWi9d4ztTybG2kBBh7HNQaNc76ZM6ESAyGILhM2OzplhqpSXz
wwVkMHOFpotaMEb70VxelsLtDiWm3dQhOsYua1YpiwFag07SEe3ZqioLVftblunrYppIJIorn6oc
zSuznR1zVjMa3eY7Nj664nYjditMMxDlr0QOFxJzgU5ii4WSPbOfQeTUbfHaElApI7Bgjb/X1UP7
s44XafFC+jpJsgj42UPSWklonxVuupopPe2lmYWWgeXVWxQyP/bbzua3lIl4r1gLQoHg+NySr3Vb
POZGcBsb0xMg1ediMLcdW1Vus5koq8l9tIp8PjjVEc9WdeZcmRdU1ba3ny2NDlq2VIQq/4LtAxHm
rWdHgDLpSeINJ1tV/s7x8CliLG6x36AQW2PcvJz4JiYaxjeOGZkqgFaH/GZexhebUpfSwb6bFD+U
sT3eTscSqifmRLFrj1wkOVHQMyrJBw8/eRdaDjNCO3BBJZWE5vX6zpdssggyqkOlCG8AaLAnYqee
KcR7QQPh58hYMWAimQIw0bWI7eb6bBnGIdVBsB+7r6Bd3vwZYR2maps9KNPY3DKPqBxImHSmi7Fx
waV71Q1H86/VwtIy4/elpkAnDItLRQN6I/OjHRy4BCnCrKT/WFu8GFgWHwuV/hTrdALa+BZ4qIwo
mNN9S757OPsgH4hFuir03aKnt1ZV6YkcVaw263jKkoREoVSIsxt8eLgX/NQeL5H7XqEIei9qndC2
QLf6X+ydx47sSLRdf0U/wAd6Bqfpva3MMhOiLL23wa/X4n0CniRAgDTXpNF9q29lJpOMiHPO3muX
dqOs4Xsy4nTDXejwFGoOCktNIcKDQnGZo1Fd1AINU3NoU+S2CUEIfO0qVyvrG33OqbxcFBymZJwa
s0JiyhzkezX5jGUW1ww3sVa2uo75vn8hBvHXxRJA4VJzrC546CrwcDMrFV+Rydyj7tVXdkSyfm1e
fMzUS1pUG2UczQ2ZeJ8kSZA71KZ/o0FnWyewbZ7WhJYhroREaCAPymR1wnf2TSxOwHGCV+ks9+rY
+QAkCgWmoqNgKn1lTZWMg68/F557KDJoOw2VMN2KCewW6Td4sjXoSctetPgUg/rbVtyXqnUvSWfT
5MnjA9SjmR37684/KqrMli2z3GUA8H0Y7adfEiLhUb27NSHAIyLvGSDlFgwMd5bFwbasa2/Zxgop
PnZDDxAVoqaLD0+PX8sWAVZRVM8oUDew8Ow5ETCk9iCqjC3t18zZQzh7sROzvzm0sEFPY05j+6Ui
K3fWGJwRXNo79sZ1FlCFtSnIGXpWna7SYVdx5k0coRI1aWNU4dzFsyiSutp4An8tngt/6YuRB6FM
fsAGf7QLtchoHeo+Q+zROBgGF8qKCXyMku4jL3H206VrzPxXS4mTG7Bm0MFFTY9ip+dOAuRJnTpr
WtkuI2+4tX7wlSPPmjOCWLmO+R1kxjYQ1tF0V55Rdwtd0TidhtOEcV7H9VtUmTxLTvIwMjpZddlF
H36VcORXrXI1YLZaqZF/tmNjQaSUAp8tXA4cE5fF1PPSB3zOtgYEU5jFNgxdeYOFsA4AVe5yUids
DYiF6piLtOHxJaNjVeomLcH4CnbHueJ4l3GyylULGpC8ObaWrqlXE4gZoPS/LBb8VUSCKbBXKJ0x
0tF5rXBu6e0oQSrY/IRuxtNj9WInCb2ywpJg8KQTgKQGOBmmgVzSLndB5zdrItdPgzeefLV1qQc7
uEaTqWoGEWvcmTU6WEBIiIWV914AOAgUQIWgpxZA1D9sJoAlDBmypoNlOkTMaYhemoXQHTgvsqFH
I+PPpj74WSYOrIyzzuqbNaUDcfF6vnD4shbAbLqlShooFrFMtx9ahN8eQNytUGxSMJtZkt9Ttw0W
fcFosRr6lU/0+AyUhaBhfux8JPfsvFhY/EShnWJN2OQK12gftZvElzEtd8vYZFC/KEPpxrYtcbU5
eOo47HAgtUTJ6oC0uLR1v3Qb118EAwf6XgNPkOnHEN//pesRq9Z6PHKN2wdlPj7J+mBYbUTjitV8
LJANuuRm6TxhzLDm9SjInGeytWiN7DNRzBo6DiQVM1yOrR0sfeOZCHubmBVuCQXEexTpmMPYzkRK
F9i2x22cR89Mr/G1otFamg5hPX3i9AvdFR8FNIYDG/wsaSaBCHpaOjKlc4yb8MNGzsaIu5g7XUVi
lVt+ZGlU8Qxy0LGI90xSa1sFI2kdoo92wHTJC9bR5CT2a6hWK98x1sRhOdsuaRh84MNbCkBRxI9o
9CAslJZ+xu9OyH+hnFm7OOtmU0PM9/Gsl906GEfKKbP+i5mYjW1er9uQE2qjpQ/NnXz1ZUMp3wBy
0FNyFOGa8bwOiH90jNIzo2rfJjJTFqjj3REENaP0ebplzzKpFifcXhfWvTdkUuyQgoEgoWQ008pd
qVn3ouarMMbyD/BuCpbH2ZDr89lkksSmMphLHKLE1slfi9+58Ci1FxrWIW51FdCQkTzTljllbWvf
eknL3S7Vs1mVz5jzL+ZlZ4MfXaWhIw56yO0IYsCZtSOfCBxlukpFtakItJiVaRstFQvGdEnIDoSu
ZyZYcRVPeeTq0M07TdFm/QK1QH0Y4ipZ5MJNtv9SQQaDE4iHqNTRYNeTCpG4v0KmctuRfD6xxt7C
pP8GGYLp00t2hQrJirLFU9dJQLO1JjjHs5trkNe7QqdsGjQt2za9vU4dDDiq0EJk5gyBy7KE49WO
y0GZcAZKos9lkV27IfSR9+IODXNXzLS4fndEbS+CHHCPZB1pkuLIsevHemoedEzPdLaiqF4bm9mO
xV5PojRhcuQ+Lcl85DTl5McIq4luCxaKXtm0LniGbAi/isb9iUX6F1owlMhlveeKsUosECnpwAic
p8pKckbSLDe4zOMfn/kXeQe/Xh2O25Zle4GYngkgEArVNvd4MS89qRgIgoiRSZPxK6BOFTmNFvzD
wKAj9qFYqyb6UISvAFdrXiNRhrQP2YA/iofMXyWcu/Acj+GhM9Jvr2yURaV1/sKuxL6iBeFl2mda
YT8y2ryYqa8ouTBXrj2/LLZDxSWappWtH294nqdhZrDzKobom7GPSb4ymA2H8DKjPr4lrbEJQc9Q
bNqnVGXj0bPGW7vqqiuJ6SOZFICjpn1yNGL4PkraEptBlwxfiYqfOU7wXrECltSijG2jjrGtky3i
YK6qHraWyn3T8LI1uT7PuoiGJuFTySgXDhH0tUpNEvs4XFqmlgeonwbd5uqlzAFBqczI5/oQmbOi
QGhvebcWUZ1fkW7XqkAvbVivkAAXgxjUWd6eOt9EwmPfwSZv+qp/y/uMDU93f5Iq3rBNb0aPIFjb
CsmVlPc20/5UTonCi86dwfDXJ9IYDNijDMEPGBVVfRi3x77Tmg0L01GNDuySHY3dwZoLFesH8qCn
FeC41eJhySyfGf8p8tsfCTeaYRb/R+F6GFsiI58DGiAD67srGZ1oEy2JuISBsY5e7pSnahEf4uS4
2qw4Z1CLHaKhQIwq7dfBBQVbvLzahYO9Vgf4V3RkjUPFgQJPK1dpjHnqQVXxophD1ugcDJugKelm
XD+qY7f0QKrSiV0lPlmB4ZjGSweMH8lAQNxlSwx7wKpsDHeTQWXkf9t69IH90adpmnkLIm+3nk8j
qsPTT4g2VeLQ1ku9C0u4atkGi86v4Wbpl5mONydr1R/ihLfEEL7X7NHXhLMkJ+c+O2D1HXzcwNAz
L8wR8k1I1cGt61CA1kXxbEJja6riqafcvlKxh5XaZ7vKl9FnqSTXIaNgt8GiUq7W+aocLGzL+ZyZ
/nhpkkuGp2LfluUXUrWFngiLzFc63rYMfkNIXqHmVKdJXuYZH14MFyIfKaeGtvsUBWBHR4u3PNJi
FrOarms7VkE8mA/fBu45FnR26gkpFxZC3bIiv1pdoazcqH3RYhgxHYv31uMJHLw6PodM6DEl+YtK
VjReRk/OaYk4Tod30Y11eodAPQlH+dQ86llmvcIlqaktj1ka1PgUlYZnLk3madsqO68mNcfuAzkv
mNNu58TldSfRZYBOQHHSbpL7MaRjB1rls3bwFwSm9xN6xl+rl89pJYvyjSQ6ZKUZ8G17P/lCAtCW
HS12Dl80tFeYKAImgWTppvjAkSL0reCTuslR9LSwpVp+OjkToFAVciMoFiTIxHWJNQGtU/texzkm
Ny/KSL8lw5LoDVoS35muLnEfMZITJD8yL6CNCliZpgJgWW/v2uVKat0nYqVppssUr0W1Ax+3WKaa
kzG+r7gQCSPjkeXKN8JT3cGmVrzqUOa1ZM5VLZnqs05Em3C0xSrNBRKlLD0lRSnWlZ0dDat/mGqy
QYfITe4Te+lyouslvhqtephsApiTpIFOx7/lfvkurTMwI3NOLFU3nTcPbYH3izPYWBgbvZiciwUA
sLSn6Vmgzju0FlBCyZIdVM5K2BU+duAI81ApMU8jDquEgra3DRd2QBsWBhgGOBq4lsPMCjjFDtTW
qsxKfYddfdNU06AgnCYCkz7Q1+auhpWYOFQqiAq3aaZUN+z0Kx/uHkuPRhBV4Fxbv9kQeHk0e3WL
dmup1s4RltWW3UXu64FTUIlkyUMsFMbmSrcLQXHtcHyTyE2iPPjp2k3VXpMoPqa0HBVMBLMhFteY
r5mkyEMW0e4AXTwD4U8d7b8MUEg5AqBAafktCgRXW5ifCEFJtyZuvmgq5KKEkEfSR3HCIKdvH3pE
2q0+/Exv0rPJynDiS1Jor4YJq0P4LxIVKRsuMfbjNfeDF7JnHp0pDrb0t7nK3pAFL4n558p2Y46E
rYbyMWjB00i8B7SOO0BTcMavfilOSTg8ksw+eM2ddgM44RjKjThBdj3J2IDYq+1p/m4Vn6mEQz1R
2ZugjS/qtKXovNG+1hZG+ll5t6qoD4LOglIVZ8V3N4EXvym2vtTo4EmbsS9Ac7s/U/3vOqhjRfHw
nPhLTycyW8UcQ8Ef1vs8f2FJyRrANpBme8sN4vGYZrode2aQJ9z7gXLkmP1Cyse6qeg8J3LeBcQD
JnxWzrtE9LFQefBHx7dKia6D2d5HtqVpQWAgCTfAwU9dJF8ReDn2lD87ZtPtTcAZoX9GIMLQAWsz
jOq9SQc7xpI8M3hCSnXcDYU81lK5FXG+z8p+Wcqt5QYzYQIGRSE3uEdOcXb11Vt7xTfelKI9maW/
7IpgqZgEPVnjehhgksKeI9P8oLMc4wsLZx1R98In6DPFhKiRydd+4Pja2VXwmmO1d6Px0JGXE5fD
H3CQr8rWjjXQCSs07hytq3FfGMMG3+kl8fO9WwGzzM1fa1JqKtZhEBGd6eG1F8pNyeWOz0aeRNkw
m8yONQG+foEr+60L1QuQUhx9pv3uxcFrUDSfcXMyzP6GYOYzpd6LI1THRXwb38cx+83y4twGq8Gn
K1D1S0KLQToCDiQc2WqoN/xsmbv+kzzkpYy6W1i4u7QIr44g0t1M1uWknPFXmPcLZLf1LdfCdeht
y6Y9joVzsBtwqq7c+Hq/9QZjjnBrjkph6dVXh0NUM0Daa7EvEsMZ0MnMUpjF01j6U83dEzvhUu0W
sJmGWaEHn5JmAEQZG08xdsZKe2XEf8m9hk76eLcMsYwTbVPK7h5p+qUulYdi03Zj8sHPX4UlXwVF
mMLXOAzdw5XQVEsSt4xXjQdyegDRqp1bvV7a4LoSr7vpjnzNgAQN9n/+3EUs5e3aJj0MevlunVvT
v7pZdslkdOui/lnH4amL863utneqkXmvI8ARzqHS6jt6vFuQjY+k8a6ScUVtnhTJBArhb6a2DyVW
X9VoadrtUfXVC9kyC7oEjGnsQzKENxnw5mV3Qsd1CplkGW296irl3hrBLajcE9jM92kZEZ3NMEOb
Te9+wHJbhI+wD27TSuKKYQFbxHTIwHzri4tfxc8eMiJQH7yV9dA86r/RRWQi5z6PBufgpD/J/FJr
HUFPkLkvVvagiDn2Yb6o6DrFpAch2aHlUK2GUB5UqJxNHF2GNrqVEJb/ifqi8Jn72iXQWgI1xXtF
z0yATNVMnilGkMFFOSfjimCWhWjlbVrmpv+V2dYLE6CH0XWPEmlI0ltH3CO3sk4vDG5uthrebBRj
fuc/i+qtD/uTZrMyNuErE+RL2zmnJAmf8E6OZvkz5TgEQXbpHHnJDOXfB6vr4GYo5kPLmf8qp+n9
uNP17OhTcirL+nudZIAoGDP1yaXP74kXHIzoM5DVrpHuKajDpxH5JzJLX6aXsvgEkW0v8+I0jtHR
s41Xa2hPTaDcpy9g+v2pUR/BCduGf0NJtEeH9uiN4bUMidJho/Oa6M2Q/nOw0Rqz632Etv1uWf19
uqO0ThwH51sCeqNovjWpeTalfxMo7N005RTY3Sj+KT5QHXHzhfgfI/rUABWuhmhvquC1Wvs0/Swx
vU1ZfVZthnY5fEqYY6ThXacPNZrhhfKt1su1IccrI8eXqG3vKHTf/206qvOu6z1HWAbDwRNp6D10
nPcyDG4W5G2jvcg2/8IUviOU/l4R+xOIjpDHd5fun3T7pQpdLxhbtMk/RtStUheCaBS8TG8hBTAj
mkOnee/TE8W1Ommt9tp1/UsCqrUjNUqT+6K81kZ37yvzywmzCycpcgl49THClaquJPqpf7eN2j2m
u9cHy53pyBfo4ApT2btFc0fT8zaO3S1S1FckNe+5xenVSS9lYr4j11gPkbXizmSDwAwuvYeep5eU
B3TaJ3szXU/+hJgnsoh63H/dSwuL2PJ/CdjYmSAWTMXaCRV7EX+Nwee/7TWL/ZdWbU59lR613Jyn
ob+Gv/dlGvFH9SrG6uqtvMh7VOmf9Ij24ROag3KFSH8Ke17dah8MD4lyS48Mtmrg/yVfniO6u6pH
by2PnGLah0qeW7d7KNVwo9zNGbRBCpqOIdPb+vc1uqhBayxJBsoylLW8Pj9wvee/92nrO6V7IVH7
Jyj9Gw0Eznkf06ewm+yNFfhKBrUr/BND/Pvg+y+RGb/pgfqaclNUg43au300rYdhZNz3SGbcRVLX
Dzye54p1q5wGjLF074NQ92mwQuC+ERV/w+GMZdioRrKVyo+d/GH6wWPavHR9qrKWRpV9NUX9raU+
zCH/YlNRMTzyn0ZqrVpWUN9QbvWQrWq0ZoB+uFqcb+s1CMsjuJeVoajH0myXlgtul5C1iDOpQ8Ue
We0hdpQXhBXb1Mn3jD8OlgbTUyExIkg5VcbXaWevgIK7Uf0dtMU8D511b/tPqBRknWjm2bMIiCjS
o+FMTpYmv/TZWx9pP22icE7SWRaLl8HMvqxqeKaG81v33TlNzoPi3mxw8KptzOB7vEQ6q20sDoUh
1maOv5Shhebf4NnM7GyKVQCNUiZvrcw3Yzlspegnh/qMIDYfwTn+M80tNmIKBKDl1Y4bgbgIHcva
a8xDl/IXkDo5wARKS58vJPLK0JOsDYRKue1hTLKL4U+tL/vgRLDh8obUt23ltGv02WeVQd6QrILL
ZMA/0UDdJF57wOxzGACdNTSqG3Ufqg0AGSh5/U8BFQOQ6C2xXnnqw3MZrgCFMEyDhWf7B1i4+8bv
EEKD71PLtapLeJT+UqUtKYH4p/IJ7gPCJGhCpSH2Aa/XRC9uvBeN1DhLT1FL4V0kDrT8ZYbK8dJa
9D5HGLSeqpoDalZ3A3qLAoVnHg+r6TpPJ0pkiarrH9C1k12KKrVzWQ7kzurikz/lJFhfkVvf7Da8
tZG8YjZA8lqsXYs1jUF4V5yTLL4IRIj4wxjmjKg6A96JzygBnQR0fYRE3bfPXaRHrEht98ib7k5s
2SyBJVC49SRo1ul6RFfYiJeSl4vfUqmkfBn4uJRwXQzy2AXZZjRRiJ2d99B3UE8X+5LW1mC7v5D2
dha9CdvS1pIGWo4hyXV/nMN0cPUjnwG0WOssZ536G9WQrFBXNs46co+6hTQHGmQzxOC2MP8wL835
M5cnUa/zpTK9S/68bKGMTxHcESgKsCRdd21TQAEOYKE0I5yC24s34+MTifVHJiSqIYFQk+krtT4k
i83g9yt+69xewYBbGZ69DWVIC1vsDCXbBNp47GjeerXYYpIaJFxdfak75qqRWIJiOjNeUC8qgqvr
cxF1SxHKBaE9C1hke8+bHlxlXgxi51teBXMCgw5IilQ9YxDbEdO6NcpgXctyoVly0wfJFpbh0pQr
qCszFKbLGGw3pxZinZcmWDt4GjYdpIIjaa/+CGpwiweo4yN5DTv3j4HEFaUA9ylSV9dYCnkT5nG6
AvzbdF6evoXUN2n+V9DjxwUjvRtw36cCeMpx1aPrest8OajuLhytFV2FkIZoeOv6YKMY2Zqq/z0L
plItuBKl+h55twgpU5ebO6fVX4ez5wwXlP3vME/wqX0VHXhusXLUvcWjP+byWNXDC1qyg/DTS4e6
oKhURoCkeybbKKrX012QqMqR9YbQhfy7t2nVWDq6HFNeEcgzpKbkmSaj9mQdkYvp/nY5csa5u5s2
vAYNpi+9pT842yqmYd8rq96r1oBY8GvdBKDSGVXu0dfY+Xr9rNbhyRHxPCqHb091GSzLnca7hhVh
Gg4j5pQK3VpUWFs0ylViVDY4PPDcnkuvvzMwuWixwhKoHq2iR6RqztHgzjJWJwPHznQ0LX0aHOMK
t/Gxt6zV9GN29IUVia3Tsq1hf0kdVlPwxDDQYZubOAgpFPjvMNXWXsXXmPWrrjGXNhhpUzlSkcyi
A3ExqfTpcgSnwSYjowyWVTGRnd0NO9DS6BRyRJaTSwj38DIhcENJ5WL645GLTSD3mkfzxCy9YzGY
JOe2/Jo0FRIhI77g9bQRwhS8yi69yNo8DLm1Gtxgr9DvC650BHbSPPsdYsEcCX8tTqnpbCKtOIeR
cdZFtVY9dx0F94IJruGvLH+Fg27Z0LBS6lvvnUdJNWgVa6mMa3ss3wvDh+4HWq7axoF1QOBJB01S
B4ttpvjrih/VxVHnqoINgfXL0hriuSQfBufUokMYahCkUSvV2hu6pZHaxEBIwDcAiOJ+CUJnK1QU
rENwiLgEbo9nWm7snhyeunkWEV8cB7wQifxUzVGxLCLXuTPSfw3HeNeaKEW+pptKlO6O7DSEGVsx
pEcJBgYEGwcv+zdKtr3KcG7Ql2pWbLTBWP2rDs3m7lPKxInxVhbqvgmDtaK9e16wJZFrWVj08fSD
5FbJKBIFDmer+yQ96Fi3TICq5JgQLFxu1di4WDoOZNPaGAorTNut+Ivppm8wrbHsOF46qZm2Tuqu
01Jsp8vU/EWnRFkCG1syaHPxGv675LxWbY4Lj6EcvcUpOhHr6GJ6k1JBQBy5azoOM+6Vj5Y/M+IA
THG6o0G98sDiE/pGzwzdeOgt9X5Yifw9MbyVnYvtoPhX3TTILjBXIuiuodIeSjyHdMjmrK1MEAjE
JHjB9h7KiBIjkIshyDeoZMD4Y8lrVVoJxWpamEERbYC2UkNyTcr9v7Va5Ut31TW8RQZB1orW/LIN
0NAW/66GjFokm9mqt4ODVXAHd+Facext4/cbIVAohe3K7NR90jgnIkV35JM9CsZw8ZhtHb3dxpTK
mPTZrvV94Jkoht2JcIxlq8YuMKxkZp0SRuNoFQ912K2CevxpKvKJ+pSOTPg63clxHU4em/NYJMe+
UK62y1nLREiLcqWuCALvuOmIn2B2vUExNtP8Yq/Xb3rPqAqub6YVizT4cqjrIA8kqreIxD4rshX6
6TWdpMX0RcN4XJI9uZFWtkuuI2eSOHnxC42honlWFWOJAGrnVGJd5N2J+PkdrIFNBevDA51LFMYC
NsC+LKsz0u6zlxyrPCdyKdtG8GeIRbkXMUUPOdZD6G4rM9milz2kSriIDF4JkQ2xEABpOAHxNQxo
UvVRbCQ4I4sjtxgPjcy3csT4XSeotszS/En0yFijMMqjokSqomKLulRR1qHl9x6GrqDbLwhf3nsD
iRvGSI6nk1IJeGjq/z8+5P8mFXMKmgYy838GiJymHMv/dvz8/v0B1PS/kET+x9/9L5aIAWHbNUwC
HjRHAwvynywRndxM27RJptPoaTsYsP+LJaL/h8HMHMyIaxpI44z/iXej/oewVc2FhWPaqkvM0f8L
S0TTBb+q+K8oZIKQhWtqtmqrhukavL//jXjTIjXskNRgY3OHZWf7nP36xkafjt5wOipWF7ryPLHR
RTXF3iqqh1TEOkYSO2sj5FOcfKwcGbbSTL6KvD235OdZ+omEtIeFJbpzKEl7Rdk5PuG5gwPZawaK
E9pkZWKL1ew3MZaHZC4bjpwc+vtJx83px0M44UHVDVgWRhczGge8PI7Q48WrHhbosnXo0CcuHBA1
b7bQaT+R1L70kR4vVU/LMQ9CxfD1ol8oY/psBtpSltowt4iwbqZx8/CQzRFYPQ0xYigXDIkLA84g
vWAEJoP74hBME0gMDWVxVC39r3CdaxFEA4lvhzDHR0cvnclkMzNxw+JMInPHpD01I5WE39LSAWeN
oFo1sQI6731BpiNqqGyG4wqt+B0ECN3ywXsPe4GyLu8n08uIEWTWF7SX+8BF0PWNxg8Bvz0cCV3r
bWAR5ZA0eIrQxyolO5nOrMBp5lpVn2Og7xVWkgxaysyvxMWwoL7miOedhoZGMx6BLVwicBVwK0lV
VEK2wakWjbKJpWW0H7bTfaoTgs/rR9wHoEhiVJoacELPBMLaUtd18TlRPrTGfVoJcRkJ/wjDV7jM
X2XoH2AM7waR3VICRBeMRe+WvpDWeMR5Bw668s9d3TKJUQ46aOk0Sv7Mwtr3RnDqIFKy5dDEMVT3
xSp1dzba35bXPUOHhrA1cUWUAXs2bABXnfSwkyKPb1M16wvgr01gmk8ly659A8kPWvbMkkx1kKM4
dgnrAVmFxgl6Rv51ikkHCjKuigea8LvtsF7TFZg1NBSG/hIGfEUQ6Q+tSuRzMTR32tIg4qZ6s8XU
0yC9ClKwmr24Y8jcoN6IW4q+MWbG12AH7ZGWpf0Q7VPVmFQ03T3Lw3Uaah+ZEdvzot6xfVgI5APk
Ie5dG+mkZB7TclKYoXMXyCa6/tXotVdEagtGh8fesNdejeIWtWgbajAVsgNOY3B177WPUSa2/U8l
MLbjJByJdPGVZdojdXxixwb4a/h1IScwMycPB0cRJ3tUYKxuTMHQMfkj/dEsO9cByCq7NL+JLeUS
dQRRBWBcesOaY7C/5AikE79//Pup1cD0rDlf6rVLlkPv4k00jHU7pDulR53dZuoPfZtZILx9EKIS
NQHXFAjCCj356h14wqL7Q+X0FfL4M7tFNRUzv+ydiqCtXWYzLzTj9OLj9kA+MpytydW2i6DvWkAe
xqpZOZYObs7mQ5hT/LQR87SBDIIHnrxKVy4h3Rz6aFwC6iVqqT5axJCSlDrl4+wKMM3W5Il75qPD
PazHh0Gax9H3qc3FFkglHIh+oXkaWJe2nxlEe6YmdtmswyWqSzZZ4cPuywEao3olE8p47eICIx8v
LqCzQgvdpOP0dBcNAVa4/xMTP12VEKoz+PVZHyZegetie/OJHUy3KHrXLl0ipMioK9u8W5auRUgs
7ePCCiqEzygdPGW4jF11g4UMCZ2YbcRou5zYELQL6pNTf7dR+HTAAxVUYqe65eg7Rkk74U+o8IqH
QJbqhcmfPuBTAhEiZ3U9LFMbGH3O6CyIS7S9uJid0dxFdvRnluSuxFrJtJh+XJMi2sYai1NEU+aV
A8Cylr8cnznWGtVNzjW9PKUd9sRxtOQqz6OJKVvN9S7DBJINS7vOAFAV6joeYzGnRf6aFcXHiMoE
YFRdL8beWscGwqsB+vu8eEfRytss3+Eu/SKPcGfVHUBBxptmtl5jljBrDHlNfkZDdMoEMgQWq33n
T8iAIfpFmoTstQD4yB7AzJIHTAvVZxRpexRzNMtQoc/7yL3KkrM0giJ9OdgbpN8wSWuBbi5Xv6T5
4UU+2kRVkrWkRCj/OgUNFqq1rlHZSRIIvCmH8BpnbQ/MJFOGE+5eVv5M/fXMmADl5O6M3Y8U4VaX
k3SvZ7TPjocbi8+iOawtQq+f6WhrK4teHhKNR8I/ptYJqOxQxXAd3tyC3KlCHdYZQZ6Z2+9MOyCP
weV+9/Kl9FIS1Vscv3xlL8LyNDqm0btWXlV2gHnhglitnbcoxYuSp82s9CAaAd1A22QUdySzVIKa
uqst7czmR+vDZYzuGl91m+D5HhgnAad6JGWszMzOO2VlfDAEd0xtg0/vowPYdGQB6qfil99tsKO6
+3XKMxKftzF2Lu0YL3uB3tw0yw/NavhWrPTVafsXS4/3tf3eWOOzKtJ3zZ2wY0no8fgJAL7xIlaK
FyI/fnQ0C8yU0bQ4eoWNksSEUa8OE/Sl1NKDUuHB9Bs20L4rtpiNHwQSIzWtuCJhPaCxbjddzew4
d+ofeyixDeQquD6VHixr5pwnwKJbTdNramDY2YnYbFwAxLbOHJc5a6IAni/EJ+ULQbVYgvW8ebHN
buVpqHYG0zwVfg0y3hCYlRLz2Mo0npUIWxZRjUp4yrAayfEx0sbeUk384MSYIaDIw2RvIV9ILb1H
K27osChQ3KsJ3FhLZdpe5TSytapZstqd4fagqsMfyuUbPhpb3SMvxD/5gsmMb0sJUAYYx045+6N7
9dFQzjQ0/6StDU831X+zCmCIK9KbH3RHlrv1wBiqVjdRbT3JQXuxbXPX47xRfFguMLyd4IX2BMmJ
ZJK5Sn0FCPWIXnNBblFR4LbpbYKxmiSmlnd2YoCd1Qg0KLHAc6RGzZnUd25hDDwO0kkIF3ozCwaX
QIKKZJL81aRPt3Zi7Lk6iIvBU/Z93e5qz9yWabV1tXEttMmO/vbvUJbOy64OsOADWvYydZUX6SqJ
nEOeVD+pwRhULayZbQYrLxu+a5HcS7V4Y/zyI5jaUcIhESX+yiIPfQiYkBbVuRknoH4YgoK2jkZa
uzgSsxkRs39RxDfuCzyMEOoIGohoznsdoW6E/KFPLg8OQ4uyjTlDInunTdSxyqLp4pT3VvUZfUoF
0X+Gopk4kIq1gb3Mv4etf+lV65gUCEyarEVL3oG0xbSeCfNdMaOz1vh/7HyziCbcfNSLL8/VXnpZ
nKdjYhra296yX4actWewGB402GBtBBiktw1fUc5GTq0wi1PmCXy+pQQ/rhKfNKuQm86qcDRnDUCO
MbB//jt7Z9Ybt9Vu6b8SfNfNgMPeHC7OAbqKNaqkUmmyrBtCsiTO88xffx46DiLJjt05jW58QDcQ
GHEUm/Me3netZzVhChsZsXnDxJwH0wtNGoavyF9lgf2gG+s+oSCUXykVS9xiJqB5FkYMMORXUyd2
9NazpZ0gUPQg0VlM7Fq2j2ZAHZ3HbT0j6xTYdcMMsQtMcHbIVRFEQrjLe1B35AHg1mftCyCQiFEd
Rxf2JO+zEiGtDStqvl2Ab1nU+VE3njWrn9N3QeslMPYsGluR3m2HBJh6y2rOgtpFAcsgAUdiqobz
RrukBttXbCEKq8AG5Rk5ttqiFHRQVGyz44z8qwAEEqNSwJcewQEm9Lj9Pr5B2W4vDJiB3QwPLHxG
dmcormZJGFo63Nc0OJ6VARuhBn3QhEKYzThCQnjOna+AQgtUYQiz0GQlQg5YdOsH3osF1VCf8YZG
gb/K0T6nE2/anAGUDS0TKSuUZexE26HwHeJVxbVZkNDAfpJ0yhmmGBXbaoYrQonceAdrRi4a+kkN
cuj3CgExNCy3dsvKAm7qp85nLK+I7QoGhJh49+EboVkGB5Q/m1ZNKrBM3cqAYqyPFM0nOBrowZIN
VvF2q8V7PSSgNTUYh+Wo7DsjKrHBqGf+vDxtQRNDbD9HXMoCiHIDaV4YfecKxEY1CEARc12Chddt
PVcqcnkZwdzA0kEOTrMZKoKDYXI81y2pp7gucXNS9sjT8YDm6BTzYY8JqAF7osclg37T1vKzNCZG
pIpvtsHSV4gSg10bELky6bf6xEygtP0+Ta9GnABxM0stYyhyohX3E5ZLCjmnEHXcIqT0JtDaBkn1
0GA5cXmtWHTU13D/rkdsEpMg3UGUPBck9VR9GVCZLCnIGujgnTxexkrbrqaKvomm0gfzTc7Xxh6D
bNjpl21cELTmjQpIsZFQAMNk3IyQrzkNE4JDisIYoneCZm20GPbaVKPNqCLNZdSMNXHeJ9md1ybr
wWrPJFgLPptqlcD+XIVJuYt7Ru5Ogd5VGMqtEYLrjCsepYDOxUsdJGhlDBRcdmuS/kVmok5tYwOk
ngaIeJnKLqHuFU64d0h/aLs+pDAas0PBzORZ50Ef4QyQQ7HzOofEDKgTpWpNO7WpxBqc287IO+eI
4vQsa6LorAmcjUjzYBPGWrMKhbkKedHoMfarYZq5cE0FIoDkvsy8L3DAuSQQHgNSbFciNPxjxaYp
U4rxDJmWMEkGZQm/STN2KcXMi4zTTnORoZ6GiM1vPevwyvEysrTuAKu7im+1Pq9wB8HUw5sXbeyM
rYqv1dHF11+mSAd2oEVozBq6QN7sgyTxlzm5bSks9/cGLVc8IGqCG+xT6UfgWCKNfZDSL3G+MLWl
TpSvW8JQF0mqn4sElGaan3c6X1RhXTResqMFk4CjJGuhSe5IHnzi0VZ4NIZiTQ8DtOlYnttN+dVM
HYHkN9d+J7d94tFZmZyJfs04nvzWr/BwnWcGqulKRuWzV54ApRXI9EpSgkfnYDXyBfvhhJktRHJ3
G/vRTagyQZOJbSy7QqPrrbyUZX0TVfPCJ0YmprVl77YEBDHSsp1SVWwsdAPbpsUkz5Ku1TNM5/6n
2vRVDKC4D6qyvRrGEFCnvI0S7d4w86tGpfPkgCLqSv9Ul+mzkYXoG62rFJlTAwhzIE6q9ZzulIp2
rRsD+E4tv5a+fpsz9FIK28Yqe1ojZ99XhhtZ6MrGt3HjNqh/dUq5vj2eqob6soXdccUX5daGwyKx
I/Ar6JAtBeZnuxjrlZIqwwq4zVVWhgQ/NZG6jEgLzGyWSVWLoVqFFB8Rnw5RRZ6HGCpoaQDHUwf9
fggYv32jzFjjRY923Bv77KQD8EdharwqMq/dDGQN21iLbHFrlUq2l6WfJLPQL8M11607VNWGOp5b
ujyGbARL3djz5tG8ZiCU+WdhFczyyVite9t/iptdUlbYFXTnC6DUB91CGzSKL6NSftY6yCwia199
ZYeK7hYHBfsZ4xFWBwZkauATc02c9ku9Z/VRzKOhY2a7euxfei2pt2xOEDYc846R3wbIlio0FKL8
hkL+wZiy544tjuMM9dKpBlakavjZn5DlOOSTRoHGdjWbVhmFAVYDYOFo5mZdnuNqwcOHYxdsZkSC
t+KtlfYoM/x+uc9itI+t9dwJVsjRBLEeBNa2JqIibTxyFeyAAtJsX9Ka6yFRr8F9EbaIkGpJgNoZ
jMnJtUqYmhrmEq9xMhwkY+3mUVpuPc+6lbAv13oPkMF+DrqVoOdiwOKiDDPmETTammWSJQI8lEGo
r1NcWXlIadLMLbHzpPnoRQlYF1WQAkW/Cp4T25xmfO5iZTrDCgeoqUO95js34aR+GlCK1plJBjcu
iUVqlo++Wb1OunWJ4X2teROdC9IkeBVCqJCtR8nLozOStl7rNtaIjoSd1IjZeQ64aEdXkc2K/9QE
1pecRGfgXQuPQiYeFEpOYV9cVbOfTWp01lGde1l3Y7bWg1aDGiC6BNsj+WGELItdXF3HdVlcxUjs
4ZtM7tQYw54cM26DrCRREBV+NvPZmpwC31F1R87cqjKmZB3bJgilHO8knp4FDvdTYo+SbE/9izfC
/8MtdRMGw0OHt3CtNZDJ68GrVoM13Cd+1K7+73YJ/h1B9yqF8L8v/18/hlnz22WIb/vlt8fs+bfz
sGxfkjx7hxSf/44/2gCKNH9XbSEMm43PH6X7P/sA84+EalLVNyQob13+1QawftcEP3JMyvKGass3
SHHzd0viWLVMW2Vrhoron7QBdJODvOkCSINmA5uNubGgahqQO52ff3m8CjO//o9/af9DKKhMQ+pb
m4hwuJWe9xcskT5x3DV6zIMVNnCjDex41VyWylGnQpo5T8cwWoJdoFtQqXBwhvJcLeppzWL7zNRG
IpscapBF0y1kz//UzvNRBlpaD1OMHfrFxMxNtSt5SBNKPbnPxnTo2d6AzxsyWCcA1SG9Rs9tpO96
R9wx5rBpE6xicJFRcaTeXuVHJ0B3rRUOOoLxmvj4yAcXVEdBsaS8hq4MhU+gwuaenhO1RsEjbPbR
hvXE0V/S2FFWhAlfQEXK8CFT1pW6AuIgxFHttCtNaCduDdLq7CEectfTn6vAoiw1W+08Viy1pI4Y
GNWyH0nqNurrJJtyCOOEqQxqjIECWh3erPgcQlYAr8xjqLCay1AvcD8+57Zcq+0EWJa+ny/Le2gc
DwTNKQlIds3bNy306p4EmrGz1hrOilXaxE+BmTx7ln+Snv+CNcpf9TjMXPoDFHIxKw44XlGfG7tO
vtjUuJIO/2ge+beOchwK43KaiPPq7PyhH02i5KCD+spr3YTPgWffEG1obhit9mSmuJPKJWcm9fAe
oedI671NoAEkgvynjiqpKJFrKQI13UDS44IJzy00ZOwUjLwBs34eP1Wpny511EWcGQ2lLkl3eOqf
LCHRMe9reJa40MwBz0Hw1CPhmmw66yUrHDUu5pR2cAgzudszL5giV3ORDg6JBxIjuVSc6RMSLYfV
K6+FxcYHigu57aeuJlS0VFexykAYjVy91weseOv+osNSimI6faGuzwtTNuxAOuk26NDWhKxRW7ZZ
YfnnhL9mq151Rs4jDlzsu0urp/SsJeyEyTV6arwAsFXAtshWkmI1GadCt+CqBzTRqppucF6Wixo/
4vxW0iB6kbiRKtXGoaYpxp438dZosucmoS4f2Up14ZndTkQGwdwDhSCEcjrRX4k3njeYkFy2bgLH
IVr5cUqrRYYvJEkjegfmZsQQvIT/My7bsLqUBj/SK9C/OUvptCQjPfPo54zc46w06tXBj5VwWY3J
FY32U20KMrXOMrQpxKg86XqCGENsgqi6yFnRdg5VVVJiQGVZKD2cE/yiy0otMPrTu0t6harcpOyL
gVHBL7LL5sWInJ3GeyC07AHCBZoRiT5TRyaQgXChOJFE1SUZm+qijPu7YbTWehk/vBmJL//oXf4G
A4mEyqxheHqfjsBYBhpVJQXNEVLXUMp96GiamZqTSWr5kOV5KSyCrMfI3MowNnhZk8PPD6aREvF+
5JyPZtimFDpHpff7fuTsWk1TlMDzN7inm4XqXErh3BjcVlGaF234Zeq781qNj+RPnUJAB784/Dww
/9W+/XaxjqWapDxLlCwfBm4IgwbdJN3f5HGMLtuyl35z8LBwbhAvMSR8fRYpC0MvOdgZtdLJWv/8
FIhl+e4MWKNLeti2o9r6HKnyduowaM6VUvM3cdedC53A4cDcleUs20yIMot/ccPt9xEtX6+Y3jiz
n6arluSa3x8vM9S66hj/NvQKWHNZ6aaKj03BSAJglpZfBjcvmHZUGJ0lYJ47q9ZOGfCrUg/2rf2A
Mmsjm+wsv2vJu7Bt+ZC2Z2XU3dm5vW71eGsU5YWiCFTgwBfLpHGtkTjCiaEua40TCFwbZai1K0X0
BD5m7xcP+eQ/sXugwTBHS0K6WVE5fxgSxV7grTvAyK2W4UiTAhQYSaQHz6anA6fvsTScm9Snk1VX
IW1kHiHxEDYNN1IjUt27BBpjldU9Gr+MMcSoN0WrnQAauhUiJ6HhoYPatEH/Aw9snO700r7xbf0u
Hu0bRhqnkTdkeoARq+wLXSLlBPK1qz2A2kxhCaC5nKFdFcb/D0f67eV/STTCqurvl4z/M/PbMEne
S0X4E98WiKb+u4PQC9YL7zVrsL+EIopp/M5oNo9rmk1AkmowBn1LRiKQRrJyY4moqfwLP/vXb99S
Z/iRxpJOc/jF/kNE8mcczrdB9I9AK/8l//b7t4PqvAx9+5lLm4Al05bCnvGTDHizjuTNZ06QqyoC
xjTgfDA1tHKdw9+fPIgU+hVaTv/RV5As0WtPAeOX4lphV9TTUlYIbKwLZUXVCBDhgxMm254SRbWs
Yj5U5rrETo9daC3f3NsfnO+HUYnTZUx2hLBV+jjEYnwYFxW1K0ssKsIdzOfO/uxrUC+8i9yGkeHH
i//OsSyHyUYVpP98GAGV3GkGv7UFazA4VJFb5bh8mYcRq0p19/NjseT/8BgM2yGeStUNCgm6PT+m
N4+BZUtv1EAh3HzMV03EUsi/jp1dyGJYiT5l47SY3Z8/P+aHCXW+l7xauNM5MEf8OiK/OaYK7sAO
Il+4E+kIcy+eRNPsdgguf36Y7x8ZB0EixcusW/p3b1hQpYDDUiyPkTg4lGF7lloUX7pDqv7yic2P
/820ySXNx5K6KtnzMI3M5/LmklDbJWnZ8MgMOsQcL6ZanT84JL32enEwwwsjvm0oMMfihioFM0QK
CSaTDbXHJ6v6ZPsDoLZN3Tw1/U0QuNABoHwsC/upzmJ0ACPB8WfpdGnAZAnhoo6gdGwN3S19DHd4
LL2n0t8n6as0lQVy4WWDbJG+deufcMuwkPNdpX61ABahlgQ4yDxFoH0AnKfrn7L0TOluuxVVFHSa
mzQ4yztqmM2NDqqhqxBEK18g6UZsQ7K1Zeo75AHgbrKtrJ9CL//Fu6ExwHx3J1ljsWLXVcaIj4lp
dMJ6S9aaIBtdv25Kb1tncl3w9huWj8vK3xqe5zrDo++MR9H12xyKRtZ+0ykSk/c3w9P376ikC6qS
jKXZOk/24zcYgMbN6Gu6Mr9RzXoZptOmyhF9hGyxuuKKveOXIInPkB4YLVuxoMrvvRrzviZeRV3D
D7eHO3KH8Agra60MrtJhfOid9HKi6WThvFBtMiPtpw7sxc9f+x/fwTenPq8w37yLRaRMTe1QhApy
+KKp5+Ye836nLGpykeo14OVz37rS4naX0XlJm37bNO7Pz+H7UeX93Zs/lzenAFTNhrfNKVRDsQJg
QHPuUSXTV6iT64ftrlAUttTZPx6jOapBMCaVDIsH92HpnNCFVKu6E26nSdbLLEQWafqpVESxGGEY
8Zvjzy/z+zmMA5okpwlbY6Bx5tvw5jJHbLcldC4uM/aXw3hH+CWJAd3+50f50Tj211Fs9cOrGPRC
EtnLhk0SCOS/iPBL7h1T42BGv7icHx3IRB/K9E7dhtX3+8sxYWOPfcLlRPZtqrVuH5TLsHVcT3uq
Eu8Xy/x5Wf1xxGQe/bqx0smc+3Cwxkn7pMW34vbVlx5F8hTe/fy2UdD6+SHMDzeu7FPqpTHXE5uU
7gsC4Ucwuw1t/VZZNBBrKRdsgiJY29iiIkiCVWzCFiSzGT6lrvSLehav4pqKvFVH5yUzBySdYp9o
7d6o7W0UjddIedajFdLFt/ZKTMEEYhi1I8oOu1bbwJu8sRqG+Dx/mMixWcTRTRK/Uo3a4eOO0rMu
agnRtdZ0nze6H2/8kpSLBmgsjRyF4k4RSIoBL7l3LQp/Hej2kjwH1380gbmY7DeAIJ4LS91ZQF5a
s75IPe2MQDRkNNBlgYMUbEBajPO6PVKExrXT1ItQPPjC30fswVUn3qpRdGgQj0eUqHW8MXGGrzKy
10XtrEC2Lpu4RwiWnc2O+iFp9/lo44vhtMthGwO+nNJ273GIKKnR6ExuJenFayc8xtuptlyfWGI9
STdgpZaBepere4G0LTBeUkk1jq6B09tb0Dt0iEt3rLl02tqI/WnyWucDYgxlIq5ifPAsCkCtt8ry
+hhNhFvCxmLbsgsBDaV+hLyTvz9V1zjw/KA4K1QCOXx7w3u8HCCg2A3A594+To61rYAuerW5wVey
Ygu6iyS+fSXeEhGOiGaptPrqvDXSY2k7mK5KCFKVy+HY5vAALdh5yEZaOFzRUN1mGAMd/UY2V1p4
E3dHKzii9Fr16QmEWTIcawIQcmi//YWDbA3wnoJDz/oC2JwpfaaPalsgiW43nnv0hkMqT2pw21mf
sWoQRJOL6wZzKt5vmrPPsSAtCz9HNkC7tcDtiqU1PBSEexNIuFLxrdjadclSp8Aw1duuAnzFXErs
8qgmSJn2wsv5uBYxoThfdzJNzgsFdYxdnwxt2Kll+NkAAyx7mtFO9TJ6/lY320NobTOgm3mLOVuJ
X5vcvBrq4FJ2D2GXLUtHvWEzLECkoV5FoL6oGiCMX3lZm/Gg1/KQTc6uBNpLo9rtwnGdZfhQ8PrZ
dUUZT0MvRffRgO/Tq2eGFp7V+YBj1Nw6AVyiLPoszCce1SEsossg52XVKoqXz4qKiNCA8Ycqq6bN
Fovx0BvZFcleG/TgT9Hg73swV7ZK+EVu782Aoo2o7pMYkSrdFT13VgONZDut9npZ7WuiWqq82XbB
iLaKbntmq2shUJeghUYtZE3jjWl7WLSvy+l+aoibLhFWeZ8k/qE8aLjFNvpJMUNuFqpVr+1y2OA3
Aw+/TsJ9Dg4awdvPxzhtHsK+G0WZfNjeSd1yxIdRVLUM0xvKlimvzK6ySTtUher6qAGd+d4qRHUw
ATdjcVPaVz8/9I8WSIRz/nnkjwsktByqVsYw4meGZV43rC2ufOrGZIP9Ylr/0Sz79kgf1jOWTnoT
iUhsUZJyZSSBS3VlWZnBf2dCenNBH9Ys6IuELEGScvseveHMsX8xH/3ohvE4TMEaRbCo/LDhVUg5
QZ0eMY1bx2IOuSKJYR+Wv1h5mT+axClmGY7GHp+96odJb2gLlP/kkhKUAfccXTV7gnXCd6KJ5qEl
uS/CPo8BwG1rzGZT5tbwVEoW/iNVH0finkMRbvP1QSdzRwTRBKuB2NrCHFj3Doml2j4ls0KNofeQ
a0bfdUWdCHiB7lLMXoedhyjo8wjAtevwe7T1IkPvFAGtsVF/KigGTAGxdFw5zo0fnjBYU5EfzjqL
mnvfrAch1xVrVa06KMWnmt0UdeQs0veAXlta/GM9XPh9e3DMCx9Y3GQ7VAMIEUPDjNd1XRbxH6uv
uUX411bgQxT3h9/+5/+LgcdzUejvi08Xj91jXT/+tqsTupVvm5Tzn/tWgrIkucfsiKkxScYnY96p
/OFVUuYfMV5hgf7WpuRHf5WghEY91gEHBDbq6zL0rxIU1QpLBf9Ny3Fubf6DCpT2sdQupaNT5jI0
bW6jciLzEvXN8r3OderMveatlL7Ca/FU4AgsLpz8BJkhk4egPqZ8E52yp0cvxtXUyQ27JvqOiYux
CWHtRdw9mRqhmQcLnCXo8RyVMLajJDv59CbU4Lnpwb6wjQYv62VLRSGMyHqETSVQWjb+eVw/WGLf
4aKOSUvcT1SxjG3yCh6iDB8asa7EMfHP0bgbpCTiiFBZotl3FoET839rLiZ0zBZ7nXyAxrxW86Nv
bvvhTNHue7mtWVBk1a0pjrXcGSx/0lPXHFWoCmxaYztcWtWDjSPI3sPWq00DNvcW8rlIzo3qttLP
Zkaa/9Cn5zVI7+HFyBBwEz277dR7o7idzMtSYIBBy7235GWpb02YhR3eE+mSmCe76ylE/4+bK376
+qb9oy/yPPyCqSZ/bT5m3PNZf8mLsSJOt/nPv/2//g0FAnOj5++/t3X1kn0JlE37+IwqoC1e3n5y
8x/9s+qrzZ8clUqmAFT1kj7+n5+cqf1uq5aqO5bO96XxEf31yZm/S8K/iSZ0TCnhUTOp/PnJyd9n
iYGF35D/Yy7X/pNvTnycBB2+bEplc3WHEYHq8/tPDi59B4jJA9iAIa5rynOvgAmZhePFAMJHVQmN
SFO8XAp6+rh6UtomcGM9tZYU+I66mJQtwlwi+IaHkdWvdCqUxlqQrJq5NWogcsF/jMBaCV+jKt0R
QLKOY5vORe1TQ84buGM1uRF0VBSw+vuivAsmG68agqyuwHkn0/p8SPMW51x26MvkKEr1zLSs5yph
JhoNxKApxOC8kGBs5cWbJ3r5x6rtbUlczJHu71Zz3B0K7w7aDR3RmGPx8N4OSBP6yMRw1MZVWrVZ
KYgfoWTuk8E4s/wOsXuLW20g9JUh7SlGCkTSSrbIUz5lGJIoS4vwU1w7w6L3mit7ImNnkKe8kicI
zt0yfUQuAHmLaw2CqkdTlW5GxAubtA/RaEfR0reLT3bmEwuViWOupTto3/c6QA5gN9DUrE2jhA7Z
W/dZgqFF6tmhMmj+GhYitdC81jrjBN4VyRIEYFiROLlagIJCuR/GaBGgNetiGmqeMWum4FpEY34o
aphO5Fj243moBscuOEqDuOeosleOGqoukOelqIEjO15Ku9U0Z4S9xFs9xwgSyOijL3YcjGWORYho
4dBExnUGPIQdZvg6WyliQ548iNqRKj7nU/LqFXGxVLucKIlq03XOIXCsS6C7N1hVVoHTf7aa/BAH
9f0cLbnQnOi1tsVJDnJjtCWGfWhjU3aYVXBxWF6DsT+1sj50k5ct7IHno+XAPmLL+RQ6nGxNIB2r
ygKUJdKLaewJNugunaRZh1EHCIk0Yw8/zTKwUM2hwctBcWNj4t/rbqP5s6KeaYqgDOUhDOBXAs3G
l+a/Evr+HEABJt16oY0meVZzCEetmLcpstrZa0I9XZwUL2O7RNsgSNf5mBiLXO30pdYzWEfxrVLi
RZkIW7F9UDopXRqKzsZKs4K7vI6AIZsTqursIho5ITlaLOUgfqI4CL98PWabeM954R2iZIxXshev
mFVjxcyXmgSu6il8R42mXI+j9+QFBtY0MwKZTe6jOgAGmfBXSL24b00U1F4Trs1GYrVcd/C8WXzy
lgwlPR97anF/Tdqd2SKUTdtuNyKbwsKGhk8ZcA3FeReumnjoCJVnXkQYpxkME1npuDappjuLuWLR
+dUW+K12psrqMijnfCBIEK5lMrIMwNx8x0YUmder2M40NLFiQNFeeeuMAHiWJBPeSOZ0Cr5LRDm2
K6qL2ONDIddZLjP4oFWaEQuA9mBphrNqGT8QkfQXsHHDddOQp+dEx27A+2GY+hkRXsfMn3AxpN2x
Q56cmyR9K/bnPGkBzkD+DQLglCWWiXiPZvU+6AGTZ5Z+i4r3VKdLYVe2G4QxyBb2nhUR92DTJ/bS
LZL/jDULFyGwaoxEXPNd5HW3zIKxwymjn6Qk2h5ScRUXrWsmxyRNh72aqecdpMhwznwS3cBAOWeo
tSS2Mqvb8FP9V+LQH0UZHM1hiOEGWBcC5c+yVJxlK74kDeUXsiDwKaXBSySjOyN6NUonW5ud2bqT
Zp9pKvDRyH9VbCx+tP9Dlxyao7CJo6K6CIFcx2nt5OmudroVApsLmTVnZFTjPZbtfYjqC2PvuKzS
cFtU5nLquisSt7eG2vtuyceLhJzwxm46K4LydtSCV/CgNsquhToiDyGOCeOJAMJv6cA9i1GirU7R
8Wb8Van1Mg0WAby3dgWeAsPbyRzxSbXp7DABmV1I9i+wawt3KsZgU3hnQ89tTsPwlQ9gHmxAtmOf
caMWDFhdM6WZFI4MLHyqBBp/EZQwTxh2SXogpC9J5HPZNexoqFAR0lzTLeCN0azItZHVu15RwlOf
JRCCsd2ezGdvwvtjTT3aF9BDXT2X8qjZmeMzStOdk1qfh4DOfKCEsNMZaSh1tCNe0YHhWDNhLGvI
/P2REWnMGKnKkIkjmHirpMUol/lMGqS52/h4Gbq18HoyvJdKilNVaadhKO8D50C/WOBfh7OkZNW6
ae2TkiAZYEXM+KTVoJ+xtSQoXhUSI2LeTpAcENXVBHJl5mBDqEyiNWCn9yQbNDc1nWteFp1REVVq
2PhHkaAcwKh29otpdd64v62RzLMqyyHIa3ScWXXMO+Y3y/ymGLpcCoQXcf6sm/lF0sHAcEgDLsbj
mBo3mtFuZ0Cm7xMlmUzHhgQjjKlrkrLnSacsu23jZddlcVuUoVt7wSpPBjeKuBPEsc086T51CSz+
rFRiF+raYs65CaTYFTVQTu0m9wxW4C+kwJ6HQr2B0PwqVfD+BvmseFKf5/wRw9a//PyyZ7zE95dN
p3XmQWioiT6UhrShLeMw4LJZyxC03bHEvyFw0+1VyF6pCQx3XEN8WusUacvCWlktXJIO+6jD52E7
bkx2eFxVK4M4h5+f2td1zHdPxBamZqhIjOgCvH8i5hBVftJEnNqAn9ExMRz1a9nft+VlXD3bU7Js
6sydwwBGcHoxqKAes7BDidCKt00JGyAejkaqw8ds+dKSz2nVudEkVlE0nPGPTtBBhzzZi1S4PYSi
sGfBvoIEPwnIxGWVWJX5XldZ0gncUlGO4eIO2+ymNsZDpCaXVVjsgsjYd7a58kTtsjqi5JiRtlEA
jYEIPC7HJFpbRKuIQqz0XiUgJlhKiItMMcqwbs5qvg2rHTf1OvfMUxWm4I6Sq8CCJxwQ9YSbrWcF
lyEetQHHiFF5bomx+cWNnktj7280YgVy42hJW5qUHzs60F2c2k+xJpSRmWyIhFlWeAC2lTIgHc/k
WVK24To1vQ5DHeZ/Va7idghXmh8zJWvBfdOK1I3SB6GO4apkIsm+ABBoCN+Y8pVWIs3162aVik9D
ozfcIcKpBCUmM2NKnjS4+l53Mkwf8s+UMNYY0TGv43NknkRydgxtrRY85Rq0A/j4OElQWA3ElNex
dwMko+cUO3SALKFauGqLShGPRn0nUg1335z6JnGi4avtvXsrL156tUP0aoz3JWHeC7theeDJ874P
lHVnYvegQ0tiYdEeVA6c0M+Cb1Es8eUQeajTFm9FcZH15CZnvDarWCt+MQ59Fa69fxiMQ5RodbZe
JlrrD3XMSDTJmGr4YZVOHmoFL3xskDwxbTpkU2VH65CIrlReZMY+r8J9EKSbRhK4Tik6GaqLdK7y
pib9b/YyerKsCVr4+esyS4I+vi70uoVJdQWnOPua99+lnoxz5xR6NOKhU5oyKRRG9hqrqMWYR3Qd
LQLh0Z9KaOsTYmQe+m0woiWLPcnVoOZIgACMQ7BOOpw3o34wivzx6zn+H9j8/+8U7f4N6wNor948
TfexefwmIrt4TF/+41/fCgTnj1UTZrN34G2B4Ouf/bNCoP5OoxpVgyo0xwHXw7zxrShHhUAH6GPA
l0Z8+o4gpInfbTrPVMyEThNQGmzc/6wQiN/R1vBSG3PBGd3qP7IOaB87Gqie5voFxQFHNzjgh3fQ
IaUG1o1HoH04LB6YkT1toWO46YaHfCSZZlb2gz5+c68u//gI326959P/8OYDP2KQlMI0pM4n8P7N
j4sI97VigydwPrXjraVfaRkWBQjtQfwQdFt8x5rPhja7LZJDYCJ1VJ7PI3qNALgN0ORkwelowkPx
UqdkION3u3a6R7DJ7JdKazvWNy0+K1nezijIqXqxg8+mFi5/fhViLli+H2G4CuqcDoM+wPWvypA3
K50Kc1nQO4TJZHmwyor7ETdCYGv0Gg5kKqw8TV238HBtaiDFHFk/3dXmuBzIBGeqbYg7KwOSC5zP
ltdsTTtHwg6hnj2FLopVkO6DOFvj8CrNJz16lGEI+H3YlRbTCHn2JSEfCtUahtmFTB5HeBKBdxXj
JSdy1MPpT6A21ioDZ+fPr/r7QYuLtU2LVxDtAnWt94+OIB7pp6WZuW2DNTfMUKHCS/VhtlivcMcX
qWctFSIAf35UfX4PP9xr7rBK4dim20LJ5v1hAzmEXtgamTun81LNGMmaLJyt8PKdM1Qrnw2t0mIm
tliwROus9HcOvX2F/WLtKHRo54XWc9/eZG24FQdr5hcpmCMudAuzaP0oKWE4xNz//Kx/9J5z1nzd
Dqom1GrzWvntG9J3I2QQlUZMvPZraJAo1HChDjajuflaw5Bp8PhZwakGSwXaiMQzoCGfjPxe5MzA
6mNHkqZmXgN+CsW2Au7h1MjGXIM8A438D61Z5ikiTRg1o5kC3LuxDDxz4BCK6swgn+Dn1/ODGYuz
ZQ1J1By/aOaHplrXBMNgJVrGblhf+8SnjmXj+hmqEpSLWS4Jj9c3bEu3jQ5XNoJQLdi/PA/ZJ428
0kZfV1LdTsWwzIf+V7PpD0ayd+f24cXsc2gFak2HrdVvpqBbA4tfTaTLULAjeRzsU3XeEGissnv/
xV35ftn37q5YH3qANaeFg4CnbPAM6H641RTCXK42PuRTQvi4NwbmUNs3lh4Rfr84+vwOffdl/PVM
rA/rHDXqKkJsOXpchCuyLNnlXerZtQpH1YkfUfWTuEZ1AnalVYarVAt+cQL690VmLt/A6jb3l6jO
fCijNoD6U/TFXD6csh47i2J3JDPNOKpqETsrkafsbjCtgmQtvNQ1FKBLVNMa64GEdDeJ5aI7anwd
nJ+LV801wnu0OwUk4cqicge4U6e38ovb9oMpiLOmwC5NFmCYP95/ml1Lhrciu8yNkshtIgJv2JcA
JQPsQJE0oohE/C+innGb2u16onMUw4r1+r3CePKLc5nv0MdHaBiWTgQB/jUaeO/Ppe0cHf9nk7kh
hQh0Rm7bgx6abXnobCAqkY4V3SsZG7i6cr2jNwT/xd6ZLcdtbOn6VfoF4AAS821VATVzpijxBiFR
JMbEPObT9wfZ3rbc7d57x4kTceJEXzhkDWQVUUDmyrX+//v/2YP93y2vGG4YlLso+hgF/vwOTBIG
pxgI+S7niY1yZz+SVJVGxFKNybFWl0xld22SP/p2dS0jfCgIkYgVSoyJrNxkb8g2rL3k7Z9cl//u
1kZoASphFSQw1Pz5XTV4uuqJoK+dtLugT6Yj2LMjOtkQSfDVaZuwNqqzWLD98cBNZXNvZc4/OUb8
l6klBRJNjH+8h7/6Y+Jx6lq6kRRIIoY9BnqDq5Ln+UsXl4dxGW45cG2lbM5D/qSV4z9b1X5V4P7l
5qBCQizOPrJKH/9yc0SNu8T+GJec3n0OSySULyE8slV4fNGYVTiJQdAIKFwLFgP9ovUwmao4jGeT
EKh+T1ft6rsFnEIDmu1jOltHC3UjLwbYhOHKfTwjoot7Wukp7cf3aFgCx+0xA8ShOcgff2Vn7Z52
EghtNNXIXspsBKMsdx6KXZ9lf20Be+phnuA85/GxNpgXIGJAZrdzKfO2LedanUyZAZy04RWHEWlX
OREqDLa3HAxM51jzVULci3vEI042oAjX12qgHbc6EpQY510VXeZBHmoQzLmph2nNimNFuAojBqdY
aDriJQyxBYBwWI2JjvdIwFmwTAQRRca2TrWD0UOfKugeoXfWddJcO1IEqbksI/T95iF1rF0NL7p3
xdlO28DxMPJp76PVbvmKk2HIQ9boG8s4AiOkwd8zDDZ367VKkovRvxC9WDvFQU7ZPYfwrcW31xTM
qEkP9RqXn4eXUpPYGakNxesM2LxYyGJXfC7i1dDJpxqqQGoXht0GcknBxQfzvOb7bLv4ZZmvbfKq
iM+WhG1lizzQoYZEQYbZGq/32hhwSSwVprDQZUHQC+HXBilMUw/xZBHbDqCClrBt5y0BfWXQ6fIc
o270kikkBeTo2CuRg5Bd5gjLIr9E09UHkkbA/Dy6Wz97WaajETc3OSLSfiq3Pmt0VDobp27IgRUh
h/6AAGSmYXLbru+FtZ1hQ7Be1dHjAyC3XuI/nVHKT2S2oZsfIUg1vFwpv+e0etKj+4kW1SYR1ZU5
0pep6p4YcG7AU4VzPp+vdWVfIoBTAxmQPriZWa8ZpotQFe4PQ4V0PpPWA6bTgcnQbs03+2EoXBrB
n40h5Yd+iLDZWvlqPgYHqOPSBVRZZOjGjPgQGeNJDmuMWQqgA5aMR7SSd2O0Jf5Lbm/j7I7uoco2
rmsCbF7NstzYNJ+a6s7P7xznyRNNENePfkzKMWMDWbIVpmAlc6Y94y7NCBk3zhXWaI0wZeam62bo
IgSoCL2hmzvVHRfuafXezdwqKGN3Cd1iwr6PnkgOcfNUSx+5pNoISEeu89BOn23a6I2fBAbABfTK
dBA5MxTRpgTOnmCknX0BhX8KemzhJlVin2SB3RthT5cnc0E+9DDbTLVxy8/Ncp+qva8NEFDrgMHm
tiVRDC6rq5eorenKmx6An2foeqHXY4Kdo1ChwNDHry3Sb5zLmy18q8BqvW1vUnEwaSgTCF3FV86/
2xFvXeVShtOKzZc7uwjWTzLmZvmRzcqcq2b2Q/plw+cjOnA/pIXYZBq49L70THCbXyS8d1cCZ8Ga
kydmiIYzXKMdhIXWnRC/RqOZ9b1tpg0smW0BnM/wvtc24z31nXJ54apGHigt85X7YVcYz71JZi/w
jma0gIORc2IwAm7d3ZC0EKpu9R7QHtc62gNODQS89LKnFqhJN4zeiBjZFdSXiWHuIeUe/MHdjbyx
2QFqlMDwIxyCYCDiarKdvYZCwrf0xyzIPHfXju4udbh+82nCEB9N/KjmvLMHY6fHjHeXDz0Xmx7K
UkTSwsiKpvUq9Mr8YPdfcR+fUNjsYyXQg1mB1+AwhsKSZjq01mGXsH50fbft0bcUbbet1ukxdegC
FCapx7NHZG0PTs8G2ol+P8jB3Vmog0vvmlTukbDKbYFAWCMpa1inJE9dzNSgfUitT3b0CMJva0AP
iWxrU9CMSmbmepG5N7QhKBgnVa3/DJtjO5nffHsXtz7qZe9QGuDesn07hmDV7malheuINwfnQijE
vhqYNiUV0CjwLm11Td0pIEeb7wUPcEAuB1JkMQ4zyd9WXB4tOrh1vms80nxBDdJf2TmYZ6wp5Rwy
nIWlH+ymhp8EoXWSl4lDqt8Ue3BcxKHrh4Iw5lpvDwjH0QwxxRl3dsQ9QnxKMz/H0Uvo5IeJ9OQh
aBjPdA3gEvW8RgE6pjz2U7Ube287ZMnGx5nbiCdd7MdUhotAwWflQZnWAY7QfQPyeChIQOjmkKMJ
hJj7Nbh9mSJQrPu+MXelZrzIrgnKfNhHWnSIS+0gKpz7KXkn5AC0CPFEFB0MtbOIlswQ8dbi0rAU
dRobNE49pPyPNegW7PVbR82PGsI8oe7q0SGDOQIYxx5dGOdEj/CYne2WlBW2SZ/EQc2ODiNUnba1
rh2m2Bxu3LpyqQaT6QKkj22Y5tOpGM2dpb10hSJioduvu3KnWWejHFjrqO9zm2Ae+1RWxnmkzVJG
9m5gMNMa+aFJgRKCV9JW+a+kt6ObJ6nALaX9nu5zwFO3k+i218rCoCJY/yxmRL/uGDrvfF0jK88k
ZTE/WKv/FQo+S2bH2fLHlw/xUdfNS8dLZWia142o1MXZGfSwXSRTREbDJBEysWQEqG+9D0LUo8YL
1mqJImpo2p0J57jcN80LvLDttO5StXocPe1g2WxPQjus1c00xmGjXXrPvJaFcWle+1o70FsOB7QC
GqCxmWzJHlQRA5it3uuhtwZ9TGLnjGyBnobqndwEsnnRsSTEFmc2SK7evyUE7XbotVujJb8jfdWh
IK6FVgzGf9olunMUwgBED0luyA9ezUUn8p4810M/kYWeJ/fOZJ7X36dEm02ouSe868JILnDs7aY4
ZIt9Sph2DgIGXEJKymJe3Zadua1PZAJng0Y4XBTQW3nNMTAYmnUj4+Q46hHUwu9xbd03pRt0kJ07
7pPEPJuZcYnGfv+j7cN7WoskA/23PljnqFhe+pGo+lnjqXzUhAoUhUdefbIKgi80+1gk8t7w0Z/b
5c4wiDYxeoIw5DYhfiCCkFNN9s3YeU+VVz3FdkFChHmFTfo0usWBqjIUjXVabwnTBOztt4G7RIe5
oxTicV0AGkD/vtBR3XKwu4zW+Bi3xgtNDKS4GhSgtmwpC9WNRXeioT7Vo4gc5/ywFn50LBiID+aV
Gy/N2IaryP+xATt0uAhwkn3HNW9eRMZakA0gZsd3PJy+kQ2nxlJ7g1bp0ayhSQvwDolZjOAExBXP
i3aY5eTuCtuhdvoMJYL5uGeePa99cEaDZBNenPSl6pTq0YdZU4NqhJ4JfBa1EywNEUd+dOtlpBgb
1nlw9Lfe8C8insOMNmLezjddOr8aTvfQ5fNjQWUmJB5BNVufSa4NRYJ3Awzdor+VmnqdkvYB+Mdn
xreIgM2zWDtlcrog8HvEksL2S13OlrGNoU+DXZ/ibbdYFzqBbyYYpJ3jeJ+Ab5/Z7S61C+RDoAvj
xTHDj6+NbjxGXMsZx8YyfGRmfOd20Y3Vn4ECvopMfykM52ZM6we9aZ5jdOVebV4qT5zc7Ftmwckl
9drUObu44sSx+9Egbo8QUuuT1WpbU+akrZWfdOSerTt8Nlv16LSMi6cy/7LoX6x6AhOZWmvoFwsU
FNfK5rjB8wkh72CMjzBCAq7rruGkmCB7K1s9dOz8XuXcrqQIkdhwdriheiBhvXRPemyETZu+FhRc
/lPGp8PY92JXWIS5Tf1ogVfQsvnH6mXWrfPi0fNFawJH+yzJM/NSc9vp5Jpp076KQEiyVq8/XIUm
RdrRrT+2QTU6x5EndlhrPyMPLVogNjeLz1uioYPaAEBsEkykccwS8bjz7HIhG5wTaEmNceNrL4wS
Oe9heHy1QHIWTrwDZnOGrrU/4JC9d3r5ZW71ozbvVVoeQFhtyojKbNlaGvEcyTdknYHVf4zxsJ1m
UqPbdBfFAX0qLhFbDfE5SQ2kOL2f6vywLiHRAt2yKzu2bB7/hQiVZDfOgmYwl1a+qtkBPYjavhr2
6ys5cBEEZ8N1kUrUWzX0qz9ja+i7CX9V/3lw2exMkwgCBt+ReVqXbilH9Fm7IhFnT9o4sjkjZPZx
zOmrcaxYT1DrJrQWz0uJYGY9pPErpjeClSjwEApI3wjXfbTVxBW/1H5ADbJuh1mjttXQ7U1WIJ+A
EaGsa25ET71GUUi+0MoX1PJ2b8PdEWMd0EkNbQ0ipAprneDNyj+Cjw06jVMW27Nv3pu6e1MJ+8Y0
8wOE7K1nZYcGFH3ulCG5rqHdsV7VyPldPSxd7RDp1o3Zid1pJF15Guo1e2U72noY0/P3iA1ib91g
9Dho6maqPtaD67qDxj1nZNnvq9K4jJypPOjuph1MLr/li1tOpxar3nrEVxWnTo55aWruilkPwf0+
ibR9aOf7YaoOiRs9+aq8Z/aI2E32B817cBq00CtrtOr35cj/NCWcHxfdhh9V9S6uU26y6EIqj4cE
Oamf17dkc0O5LRszO4hl5F+gbiLQoetLtTULY6tMfuUYP9Ss+Gg9C1oTqmqCImED4pSsXK6SFcak
zzUdDUJ04aCGf3QY1oaEzsNfu8Y2bjlBYkRZT5g2d9N6pK/qEosRa10bHUjH+PFvYmAiBHEc1yCm
SbiEAZlXDQOQPvnb0mqDtfaIcZtMdAjW4UzMRoLleVvFBIFxlcGin5eSEyyw00WeLeKorUWc0i66
JcfoUhN/lDjaYZDati+f6a8cjdo8tw22qogqxzavjU0v0+XR9cVNGQP8/cYdRokUxMLD02xeZU0p
g8Kj51lBA3x2c+9oLnxKa0+Hb+RgJmQ7HHRvx+PuZtrdkhf3mb28rneRMUo+PPsIUmVNVrq4cIrn
hL24IY8G28hH7WWcabGRAvmlD0P86XqajJS583Eo5itkRREh1ZP3VJPCQRgqnxTMfw7q3bo77hMa
Rxox39xoiOX5xLjEOnSo9QmUNk9Do4dr1er6MYd9+rk84KvYqY1oCvHkxYl5WnpJB0j8+B4/Kln6
HiNnvCK6qZW8WIkerg8i1m7AiSW4Wfu4GMvr+mc8HoHWEazmZPeme5chU+oSUguEHfhy4FjGO+OV
1ne4XocubgkKEaf1XuLYzvbhBz0/jeXUn8DnkbZAS07bNRSC/RLvf3Qm1zn0v+xS+Vu1+0+a+P/v
xuK0H/9eN3+tQDoB1fva/zwP54t+n4eLFYoHcIjgGqGDpLD+mIeLX1apPAsVpL0fjpM/K+Y9VPEu
EzRW1FU6/8c83PkFegEjbNt0TQbl2ND/HZfKqtj/qReP4cVAb4FKCkE43pe1J/2nkV3nFERBlTnR
ilF7y5AZqVkT1KiQtATtNUt6j4N5dnwqCR198icktww8rH2BGR1ecFnfMrKrCjagZUHGmgT18mL5
/qGd8LcA5rOyFY1bn6emO9cxO6xy0GJ+U2u6utsdqwxgLYmiWtHcjMx2tcI7uqxfFtFfKTkOAIyC
jE7A8r2w232XAcDs5pels08Fh2vVy0MKkt+jOvE61HHtcZVPR9Fw1vTk1Cn4oYiADkNKnKR1yO1m
o8/2VcjpLolFUJAy6VHEePFDmcWPtRt/1DCGNYCWYok/19o2o0GT8a807Szs8bzEyH7G/tiv6Tzx
eaE1UEHpJoHCqRWoZBa67BbR12buOGcIdeqa6qjEQZ/ac2JdnbLbCbIZ7CI56VpyNCZ0mM15ytZo
VnBvZEOaLSTbsTrn6vt6EqqdcdPWA7sL2XVM3Q1dYhyabubOfc6l9pJyCiqpteayIIrMefTnNT/W
f068eF9TZ6WWe5tyOcGHH7TcvObj9NZm/T245J1FT8yd/IvlfnjwlTH1nZwmu0+L/BWjwiYSQFZN
kPYcNQajIC1M7Ny8v9Vm/6HFY9T0Woi59aso5f1SzWRapCeHAAGbZZdJ794Z04e5bTGZy/SLptk7
o+k+uYn2ZDXYrwFp03B8/PeXqf+TBeinlWz/Xq3al+6vFqB10fyHBwgr32+L6CqZ+ek3wQ8G0/3w
3i4P7xC0+t8f0/Vf/qt/+ZsI52mpEeFQL5b9+t3i9C/kTpen9u9XKYRsX9P2/c9LFMSaP5YoyEs+
6Fhsb/TvmT2xRPwu2fFAOeHqYSVihVjNuH8sUYR+GcJZrUCWLjDx/LFCCcx3FsgFi0PaCur4dxYo
8ddhswMyAsMKeh3Lw+f3V1nbPIuhgdVt7CrCoxyn/75o40ko51p00RPtvg/CeIj+suWbMIpvpZq3
NscfchrIOeyWAtUbhyRg7WG9Uip99dDXurXRUZ8qr7A3f7qud79Oqf4s9PmhfPppOeXtWiarqLPK
jAR0rJ+X02GKI87lONE9tKRRmyJNMFCIMPJMA7Ikr7F88UsIDPGkLpUBbJhcqo00E7wmBHFv8B/j
tO9YWm1t7Tkuey/qKEl0jK6Jr25b0Qjok9Z2toBURUV224irPmv21osUDZgyarBHQLSqvDYEHkAj
MeN5zEX+tetiDhlr73+5EBlzKF3zlSwaDx1+99IUa4rFp0ajM9nYNFA7gatfYxA0+Zx2cquiR/rO
mSOFA23mocOFTHqmctxTZEiZCwQE+9UdelJ6JvGS+OYT1DnwjFVOPDzdZuYah7y1km2brcbgpA1n
rbGP6HQJ2J1BNfNvcniSRY4S3SEGp6c4lyMDGRoRGOetR6nDC6mB60cJM/alvahZggJ3R3PjF+SH
gG/+cPTsDlXNG/arO2vIXmuatFOjHSZnrjeDdIxNgSef0dDO19UbmWfvUmqMaaYK2QKrdktPfOGD
ZQyUrYksqbbvcu806F/KBgwxfPXF8x+Jcb2v7bt4PaWMkw7o3PGCuuveRApsLMJLGausvdQtwq6I
Xlxjvul29agnShJ1Gb/nkhCJlhou0RumW5oR0ys9LnrGaM50n8YleRiV+zxNyI+t6aMo7YrjWa4Y
CtFYGsCHs5xzBxQ3tLd3/poLPyfoHmKhc1LOMCnRu4UkATjWI5/LTWhs/O9C+68g8wT5hf/DQvsr
ZjkYuv5rnw7dzwvuTzUh2gOPRZUFjTpuFdL9vuCaGCxXHa9wEWpYls1f/W5cdn9ZpYMmujs8mAg5
+KuODkIC8dhdsxkxHMOC0KkLGer/vtn8tmj9T+y8H2vUnyfwHhQBUuls9BmObf4X/bxR+rUUi8Fs
JsOGMzkwirHeDRiMaQKkS2AN8EyYGI7DyxDJk4qHRwU8s1DVoc3guTILNphQTkw30vtR4OBxtqlT
oPtujqJdgr6mZx5Z+yZ1tmOZPtVieBhaTESRxYSJMecAf2UsX5e5Dz23eDLi86CIoMvrvYMTmhbW
u8O349FnKjo+4K8J8Sbu/GXaRmO5mX1JwVr/GHR1U0FbEcCrRjbjqD2WcEVjkPsakBiv4PRUw78z
mcSY8dnUargb41V3+lM6aGHEmFyP0XpnauWwfGRVdyon5zmGMDAq3E2puoXBK01KxGI8aU63t1xG
NGL6FZz0f+H09bdntP8Hi5YVvfb3NcuvguP/2A/p1/Lrnx+k9ct+O1vZxi+rAQWUFBxKA7r3H8+R
bf2CJwVQ1xoR+huL/LfnyAZF7gEHQG9MkbKSLP7xHHFWEy6HNN/lOAY28t/UGnO0+3MtgP+E10bB
yTMkPMF/P9cCkVuZuecp2F12P138yvoyF9WC+2W+i4ckrBjREo1CqgLSXs3U7qS0LgN4IALQkYtJ
oYxfj/E/neJ/Lk9+qGf+9GwjvKco4wfDa23j+vmr9CrT0To6xUzPS2vPVlF8lEaZ70pIN3vRM3NI
iVEn+I6obQA0iefvR72mJGHmPQw3KjMnplZEtMsoazj17YRGk4SB5BqKV3zOgXeMqtxjLY4Psyk/
5enyhYzW5IBWcQMde2SuV9FN6arv+A6oLhrVh/6keozP5o0XZxomF7Qs2TDdUmjt/OTr5HPmAtYw
4e7zV9EOmuC6Nxmcnays+9wky/Ni4jDx4/GCAzMKWxS1+wqRUNyFXdEuJ6Z7l1QypWbwEhJCFMEU
oKmKlocRHK7fau4Zv3lPbi5YvEAqTFU5bR0HzlbSnUbfuQdaRiqXilSAluVUyug9C3pN5Q+TdRgz
fG2UgmdnNu3rYiJITP0phAV+7ibNuO2aGZ4gFkEmbv6WOc2dlScPiIqXA5IQokba5sFksHyKXcIE
cQSmQVww6U3VKFkp8TLq8WphBKOr3OnczuQEZnLE9GiqW3cpl/tiSl+q3JXB4E13soZ/X9DB0gpF
Ip0ONpychsoaiKbIcV60Q753Fxk6kHdpJC7+aZo/1aKstlnqkWE+DDkNUHUWhD44xpQwvBvukmIa
t9Fc5iEJjV0Ah4ekieVGuqILlmV5S8voa07tqujjzvqtlXi8nKtPQInv68Vj1qT57S5e8m9VPwd2
J23S5wYXOH7+sFTWp3Ku1N20ervBQ2sMBJaT7VUdXf88C2TaE/TrkcahfG6zWN5lpnrNa8cnnqKh
CY7iPcVrBepFIc5Zjb2+8TiTU7NF5sPIe4Uw5aa5dXLnVElREmWz6Dv/S+JXbCiJw+QvIToLYqbd
QX7XnSlsSLQOipmhw2A2D22z7ISXEPlCDCSDTj6BVJ/wGKXeu+j8YzRw/3WIxLdxvkLdHXA4Vd89
Wh7OG3deSOCLDYRlLk6h8m6a3E+eXb3NDqj22l6Go4Km9dkdzPd4Wcqd5WJxlirQzfxrmg4qjN3+
m8x1cgT69lGOyWvlTxd9nSpGo7qqpCIdZ27uefWyfmiG5MmCyok6pv9sxBDlKhfMgByCsacDnk0E
Z2FK4+rj15f1cTTzixY1d9Pg9Giq4zWq70l57bulBv12btrzZIfSY9o0GmzjSl8ueD1PizmiYo0U
2TnVsF3UmvSLw2mXsnpx9sKEpMt73GHMK0ZWN8KKzlPkuqA7DtHYkD2KNHkT+4Cj3RL0ABkh74tp
fetHu9qMK/09851QM73vWq0/2OX83hXo4BeXHuromA+a/nXGKFtU5scg1HXRFY2UET2QnvCBOzwL
TR2BAojGbRfpZMjmF6tN1EY3iuZp8vF9z/4M5xy4Sm+ROmjZF0gMo9+fxshbYKAekp5DEUyEqJKh
apd4B4pR3xoWbXe9qflpORdsXMN6qufmk7/k37u6/G6kfcZhSOs3CtXPSN1hEnSK0T2/y81y2U90
mBUAE6Z85NeY8j2RpA7VOuK3yI9RzyTvVIVXr3X0e+WSGEnASsh8MN/pxtXyo+YiW/m6OLwnEX92
I7J4St0GMMHquZGWIcN6PLGUBdaI0LeyQfxXSIF8mS5rqk0a4E8l+NHO6jDJ7Xyf5dHJ7oliwmbV
vwzj9NGoap+RrbEzVPye6igt2sV+Ns3icRzna+lxL7feGtCQsHjObnYYrOUaq/wuLToGp8ZNWoyH
1KqOduaDGJTOENgavl7XVrsswio3cwFNayAHbx5oEJJms8ltrwk0Zkwydw8N/a85igQJFWYT2hUq
OZSVm1GQSDp72WvfTWbQLRoiqKQPDBlj1IsJCfPIDzKsrZDakxlXr22rmm1jt48xqt1Ur0CCsoiC
Mtuukj+mvAVaS/+2ZtZZu9Y2HZM7Oegf1vSEy/aSejUNwTzidi5R9hQjxI5oTe8sP2QHZ7RZcIgj
6Lm4VnSM6NZsWoVmiJufUybWC6WnRKSNWHLqHM5uA6HhNl28s1Vmx5ZeY55+cWZJHpQgTDcHTUXs
x2aCodiavb8bNQHxx8AesczDwrmccy/v14/yKtAs0tXy1NpnpXuXVvW9n6XNrTUwPCBt8ikWHHh1
Oz7mo3/v9v1wk9AXZZ2kkyji+AIp1n+JFnzSufwy5E19TxBeOY/6jqThYl/bbO3d8A3sVbKZFlke
owhDiWnXO5laMDPSZ0+0SPSEfLem4VjFCk6kb3/ukqx6htqh3wGyPTl6oaOT6j9rbkdGreo/Y5De
EMY5viwsANa85Hti4rD/2fnWTJzkQgN4Tkyx55Sbb1s9NU+pD3gXFM1ZCQ74nkd4Sa2TilgLkJaw
W5bQ17SLXSyPtn+wkxg5oFIqmGZyLGHSLXUV2PkUuNH0lLcsBTm2pbQtyiP4m2o7tGBZhLnOv9rs
KOWQPnoSVnTp5j4RFVYGRHEnNf/KlPjVz/qBmSiwl0xMTyMVB6La1dtODufBc851mmthHCU3da8q
dIFjejYM0LgZY7eRIozgzmFDT789jql+2w/uvUhZqdrRREHJT9l4+T3RoIRuy+i7W/f8fObWzmIM
UNmwGyEuhoQQovcqlHeoZhYvv9fFdmmXTxRzNFyzCZPN6O1t+cx5nz3HMJZ8l0Qi3qq5Gs9VNl9U
qbMXGO0JKFZ7agsNQMlYXPh6AwkIGsMkqm6ZVRL5C+tjI4iHv3HqmWlWYtF+r/t949CiqWfCvWFQ
PGYLYr1MdyjYAD4ihJ39zeARwiGNpblSThLKjVXaIKJgoyIERWAtEGFSc9gPcsbv45f3HeOxPcp2
y5uqq4ary2tTFkCTFEkJ6GDCwd86zdFIkH8UnoYciC1Kr6vHTvO2ZIHAktS8giA2Bm5q9OLAqdP2
in7N36L1kdAe6vg+pdGmc3sexdx/be1xOY/MyDadAZ1Tee5yWSXMLTUqBu4pOfk9GhgDU0driHmn
ObC8h7hKyReiZ587WXdrj+iymgiq1o/fulidRuGCHWkIBYN2iQqvGNKUelBdomFabhj/fCaqZD+z
iwZRS//fKJzoTjHAPnZJXJ3LedYouxk1eOAtEMmI9KAIMiOQHFuzkvlRcTfcDPQCCA3N9zY3My2x
OnmQmnbUkURHbp3eyMk6N13sQRsQTuCRHC3HNnoscaWMWfJsR7121SKPIQ6BifM8PhGa2QRVcnKs
rg5jzckZXboaQu/4bpYMhOcl/ogdwmT1MfNvG1+gZXdouZGcGCx2s2pNklOl4333ya8xTFs/NinB
RMIgxTBhzMAYvcjDCn0iBB5vlxJTc0xwNYrZUVBwKb4rQhf3Rd+zcR+YYyBXQLMUZhYw2Mq1L7kU
lGied9CoRTKiLNcmn6YYxMDfIcIbY9X6XRB/0ask8i4j82JLPFN9ZgwUaov1NKWu/tD7+jdUKXjS
EoO4iswD61IoxQPTT1/AKaDgY7YruNWPJP+t+5Z6Hmu9ec41f1dZJJ2R5F3cxlP1Naq5Vsq91weU
8aIlq91wBgJMMc8cZaydI50cZXdh3M2xkENR9pGKWaH9yaEHWqWxmeQIDXjQuLxaTQqj2iUuJm0r
70ipLLqawwKYG8yw9032iXQ7tGQ542DqXqRC+khaob/UlHoLYUEGBZ3ulY9HLgeACTfxQxVlYq/F
FDWq6M8/uDGL7z4avZV+zvS3yixQmE7NnTaX2lnWyLvpiZ9QboknSP0NyBkk2DLvynNHYnRRADOx
5ZQfChek+5yOb0p1xo3s2jqkRVqTarLQXUe81WaFu88k7I7SaG0A9LpNRhZSZoFgdpmoCw2NOzw2
ii+TLv19aeTLtVPwbUkYLIOyxdNtN5O2bQddnb0vzZTQilbzeMGycG0qe75xzaba5LrxqZx81Omw
pDZFszjndtK+Z8L7iMCj7nMGE0fV5912hohAkwfuBHm/+reodu/aOXszyr5GTtZMh1Jqzdb00PyZ
s2Hdji69o0JMDy0RRrqdPHLvGHv64IFeRzEKlgkV5SxPvTF+dcpGHYtGgemLdPs8LGN9KHT3ko/2
NTP69tRTxgcmsLJwrPM3du3uOLbza9I4yZMO1sOvv3kqc45qSa8cW707VaDa5cIErA1NkLQNzhsc
jSd3sHK61TxgqP+vkWEi7KUY2lfSdQNNJdRVjf+lwSrwSWnRW5aG4EzdG78Y6mueeG9FSv/c8zJI
nKBh+pkDvi7EmRVL7OtxRKk6ENIu7AX3SDUcZshT5IHVZEcJ/dTPzi2ZY5Kdi3MIBejeSB33ZtCs
j9x9MMmPocBKyQbLhlsZTVuSolPWGOcqFVclN8F8NHHPJ2EGi7hzkq46mKJ8Q60qgjYmlxtcXBJo
hDERtT1/bxpO4LKiF+FS3AY2CpyJpBz04Yb56OiobyNXgrbqzCtPFXPXMsgmKT4nGpMAGVFJL/FN
kRnOoWVp6EYkXi05b0nEoHJCZg4kdRs7FQHVdfrVH+KXKoL7LxtSohee2qFuwtzoHxen3tsVFTzZ
FCknKgqGCkeq35Z2MNeWPNBMQKhuvuYpXOPYMV97A+WjbJ6WAWE1hqmX2J22Wm029+wHLGqp0pCg
Se4IGGwsVTw0+Ro4ykZOCeK0CcLOlJ/6o6yaCDeSiyWC48M+L8Wj40Z3+ZRcNBEjE2rTMjDQe2wi
urigHQpIWCCoizw/xiOuoHQm0Ll02dQHe0DTb1C1lKUZNnn7RRPVW17p6qqjBB+pEhmsHZ0CSc4g
SJ129WJVfs9FgN35Msl0hjMtv1TpIDdasgWpWZxG7Je44JoRRkf33g8UeqmRn4maP41EiR9z390I
d5mIs5VUH3pO7PNUzNsilQXjf1xE80yc7phRFfQmXuA4Os6LTg2gyxqcWQeDZRSsxbp3V4rohZ/3
YRy7Z3TC2aFjZVSzf7Uj8Zzm5TNQpf8k7zy241ayLPpFqAVvpumTySSTXuQES5REeCCAQMB9fW+o
q7ootpJcXdMePj0p4cPce84+GE39YK9GiK1VfEztjrluMG/DNPsmG0Svte5fcFjqCqmP5gqKSAjQ
GGmifGA6nQ1tx4mRlZUtXbJcDoggLcPjE8nXjuBSZQslcIzI/YJnu4g6alNx7MmLmijv9RAhichG
I6G1TiHYboJHqbObyhw0qX2LxHfq4IRnQfBcek2+pHdDBSbT2QFFVE5Yj9ctq4U0Q89kxdG3QoHa
hkVGKG69YYogUa+Jblwr/5VE+gQKCeJJQrrOMqkArDQ9Gc9tVVw3EHceXH1QB8UA18drdwKj7rGE
T6e62CJVnLcv/RtzkFx5JGF7Te/AoiuvjNlEklC7GmwtXUUpJomB+WMZNeYLQyjb2IzId4lRcsGS
mxX19OLpwrvxg4c0tR6MSpqXGBYXokF/z8KcCFjKAq4W3ENtukumiYTYIbwhn7svxpOymRz0LK4o
VPkro7B/eRm+i9BscTDJehuS1jo26tICFbxUlB6TLnMupK6ZyLgiF8M4qwdN7Aaa0uuqJjYx1MuX
soiLfT50vE8sRBLLR+6nmo0iwnY508nStUqEceF6mr3xyuibtLHxQ4UE8HPbufSERV/Td9NMVKeN
s9al+SuKlLNLWzg0Q5cs8mhCPJIzVMhIrGtp7AdNuyGz2Fy1hWTAtIxt5stdGAVs41GEl7Z93UsN
VXVal3smLf1ay7o3xqadV3T5sUrMbZv2+QOtVbaS2GbkSLW1SfqNZtCArOrCO7SutRyxQ+3yOKLB
mOOD9VEe2xIHnqP3j0o3TtPo6UdZpT/BFyzxOSAVtjWWw7NcujUcnF00Pbxp3XTlsOPdhxk4rZkO
xMbz5l1s492MRGJPhe4uy2jeLdlDuMwUMT3ERt4abRpDE2I91IcmhrNwIn6L7NZtJ7pfBYL0xgXI
DexjOzZTv2ZhMC5iVjFukNQHnKqM7qaAihYMK8OkekPKstxZyY3RjDxQOrYQGFH+j0ScVOWmBLF5
AUIiPqqkX9siSRCSYukbSSmq0qQnRVheC7v5VhCt2YXVKaQNd532cxURKaydyIRiB3slsxu21Cno
K4ffo7Y2NoXua6uoo3Tt2/0Ph9w0NymPbYgG29S1G9c1roYcu76yJjr22nXbSuQ3ki3awOeu+t5Y
sVZ31pHk03Or5jWdHTTSf5Y4cCXOqTzqdg5Lwx5AISHTwTLoHlBIIlIshwdOG/uqfT/6w22qwmbZ
usFbG+mnsu3Jfx4DlOsjHDdAbztS4EkuSteDhVUjRaLTOAUrxOBaB1GxNq3sOumbi77tLt2JmctF
3YT0zF+Vv3mRJT6tjq034kpxOVnU83CPQEMMmWhK2G8IEEc002TcuEnw3KhjSnF8NJ27zBuOQZ1u
g94+eaomBlR6gkVgeK8afFwhFEQnhpRJShVfN+Dd7BH5hDlp11VB2SP3n4RijO3tSyq0B2nF7aVW
9sdUdPsCwRGDufZT8pUYTnUpIXUsdEG3EKJbAm2lj9hgMI9+x6Hk4U9nF4l0PPRvRi28M0fnkUGZ
DffoKKI3b5XOcymN6XLUkayVHrT/ybz1clJe2eVHTfwrQv2U5cGLKdt9L/1rvelv6dHcTj7SEGTZ
9sShKh9ny52IvfzgaQSWG0jRgV/+dE1zS3UNWkkNhMUJSW8PW7aijlPRUjCvpJWP66SgpucThYmn
uPpmZBR99HSwroSI1MrxQXfpfBHRNcljPO1jmojHTngPzYgMXMNDsQijClrF6L6gGdxpRvXa20Ww
iIhp71trgHJh39D8cQ5Ry1ztmumtO2grws6e8aA1B6kDQmZN4FJTreCMTQXFxKkIWXj37LtCsz6S
isotw+i9T2LWpUliA+J7HqpWw6GKdM2OCmxbvf3U2aZ7ocT4i6nRW7dddeONjnnZVjdaFTITu291
EvxSbdfBDqHQW1nuuvLVVs8zfJ6RR1cg6TaNhis9J7cTHcu4c8MKcT2tCqrODVqVa3JJXxI/Beru
li9pgKpamT+E3iWrgdpl7BYUe5jcx+RNa+sXyD3QVNsOsirXRfxoh/21OGTNU78ztXwPvsfGvkmb
wEQQmNUzAK0NtxO6+GvrVBZtthUFojzhxq8te+MtO8hEs62dH6SPKeElcDTN+6jvbUR9srwQ0Mg4
ieRy0h5TMzuGA4nwkGcoZ3hOvTSZnczGj5c5Zp9dTxYtWQHks7Tlo21HxtIa3FM27WzdcE4oDVnH
hN62D3Wsb8o4yrhHYV7e+nzr60bvmTL9LYHkN2XnQSRLjH4u9pI8S+tDw6W+AWnpUxrVrxANRSsj
sUOG/IL+AIDI3+3U/1NT+f+jVs5DwvZJ2/l7ns3I+X+S5+UfnWf+5b86z94/qO0jxOC5ugBf59bu
vxQcxj9gDnq+Z4CsmuUi/2w7a47+jyCY6WdOAEkImtC/+86aQ5oiuINZg+vq7LzQ2f0fBBwm2rt3
jWcNcoJHDARn8GfD2WVuU30bFfhP8vssPnY0aV1rI0xSESwI8P6q8UDj2jV2u/yH7h+NRN7U7s1s
8CZrpbfSVUKXgIHFL64caxMXt+9u5j+lJu8b0Naf7JT/ObOPFKWqYYKwwjbfieHKgaFsonpLho0f
EWJEQWw+Uf5zdMvtWG9Co1709WbOYp5shTvVJJuDTuSAZYDYe8NaZjZWbuzWw5U5PFr8oSB5j95L
xaTnBL8aQUSMuhiMn0O9sXRnO9Ek/PJi7DO3+Xcw1DvJdDspZ9DAwe6M0H5wDCwR5niwYuNKQ+6v
THmbk/Jq9qxUE0YQFdh4CvH4OAo8IiPJ1I8/6mA6hTbcX93eCpFsbHzPc/U5XURqdnyYGjNjXoG3
Fs46zNQyl9krsX0GZvX0UlBtXRptCVdGoGkLY5zPdtMf1SQiLA6z5atQ361Re25k8lqkpEn6A6zf
Mar2nz9QPoG/vWn6zFd5dwvCHLyYFRGOmWbkKBOeMWbWnY7VqYKkvshUfyyTaRWkwfHz4517f+Y/
f3883+nzYMT4mqT91qF6ON9eZ7JYspqbzw/h/Snb+Pc7yrf7/hhNWScdm0+MX779Cn45X+p2s8kc
pEJTX/XL0dKejQTjR+8kh2m2Y1TRi1O33VoM9rHTAyQb+asvkte2ME9hXVzPby5YrkUdjtvED140
3VpBsqwvS9O7xmf33DjRQ8P/NNroe4I7aP5Vcwqokql9qHXf+zI95Xq3MfriLqob61pXT+SHA3/p
ml0FVLqc32wJ/Mp0FZCwkYDfOH2AwPYja43dmHvHwBwf40hi3xn2PsGAicSoOlSbrMBtKLx7G5mA
MRU+Oxv3GkC5pH89Qd9y7DW95icw7Fdd7iwJYVlplb0xIgnkobqCzvNi1PaJAKCfX9z/M6/U/Fje
PeJGOklflFjB/MzYIu45sC+/LucEmRr7Vps+fH6Y+Wn+Wwjz76eMZuj9YWRBwpe0sfcpp95afbPB
twH7ovjiw7DOfRnzoPHuMmJfUyyhWWhqUbBuZI1/UntVSXpNr4ZOLXqNoAkJtgj8rdG3w9IoPYrV
/ZGmxC6dokc38+Y7DGN0xO89TdkzyUFLUgnBwRbYydzmSlTZsSUxhMbpyqC8gn9d2zYtOovcqHex
P34P3PRCAdrNJn9dee1lbvrsQdlVG9GjlhHXxBZy8fn9PHe9HwTPXWWH8OYdrje0bhmidc2g5LbR
0PYVVUo8yS0D++eHwuLy92f3YX6zLSudiBXHxGy77jfHJqTehXNeDrF/mYNWrcc6A9I7zVrpTAfQ
Nta3os8wrGMsXbYB1W7Kwyy89Ln8kkX28vMTm0Xvf3mpwEv++dCbMlS0o3h3BSKQVMLqTShdeISp
DZICbeOsYvAOZU9dB0r7TRuPx9aVhyqO9pWGKbJzWUh6lwzdK8ymAupd8BTr3UqL+8M0+Hhr6kNb
TPdTk1+Jwb8ePaQsToTxPt4lwzj3r8Ol07vmf/RQofn9eT2+ZDMOmAMFux0uIzY4vGaAYAJ5Z9b1
nZYX12ZJNaIevsqI/PuTxVTw5wHzjI38EKEnGBX1+sGgpZIr+SN3yqsC3sMXz8mYf+5/f/wYYv48
jJ/k1Fd7M93lWQkQV5Xbos5vawu2RUzkZUnNJ82Tl/lbdFX1krTFQ9lp35jGmZh7dOsj7LSW2lvm
3H7+6sx39G9n9GHSsaMhCxtOYKdw0DOsV2zZaJ574UoU+bLhwzZJIvj8WOeu/sMIa6Cpok5NMwdl
4mOijIfAq3dJFW3rRqGiqL/4TM89yw8jrIHBMewaLmkeCpy6oZlY6Rgd8BaP7Ho+vxZn/rW/3bj5
U3w3zmqgjAbhYnaHEX3w6uyuG7FDjQiRlMheoakWTzLW8jvLg5vVEmu5rBtfrd2ui2gcjtPa8dj4
J43R7v2AXlAy7C1bX7Wh9kRRdT34XbUYSBDAFXOB1GP9ewtm2g98nxSis5/F6F5YhYfoQ+FtYwcq
RSD3qWvejJSFAnfYRh55DpnBysGgWdRNxVUaFFjYy7vRGuyNPbA4FLLZ4Efd2GqgIp7/BF+fAmkB
FtHn312oY6NvffFYPqBF/zXzoZj9847lqdNDL/DLnS4o1iA8YGBuiJ+0Nk5w64SPXuIvXPJIh8YF
n6GvRfzkFVd1SXshNdZdjVDkqgaHN1zxD7FEX0yuvulCZ9vRfKyKeyp5958/3HlL9NeH+2Gg9/ow
TY2K9s9ErqbjDkdRarBmPHpQMEP6+Kkg1w1bN+EZLpPcaezum/xO1pdSOIQvmMhV3LscLlj5Pcua
nTB/ERi0HEdSMbX8whY3Dg0IJDZIg9rVhMO2zCgAdd4Xt/rvawx3dm++fzfBVcdWOxXVLnVKRCPx
DWXF9eTEz5/fnnM//2F0HpqgaqmAViSSROsGPUlYpy/SL7af/zxmrb/ffv/jaEyv10XHUu0Si7SX
KDdfTByMwCmemoFChGjMk4LG11b+tUwlHiu0INlsk8TZpIOlQLrUdy4FO6th+dM9ojOl6NSY94X0
L6BPkC4BtmKdau0arNk3Tx82FDfDZZwSjGJF/Wun5b/MPD/WDT2YoXcvJifdidA7lm5A6g3rUUp3
lEViSyxDVtWLAg6syENkdM2FgQioTaNDk7unJqRXO/j4MoPxpp8T0VtXpcup5uy0wLwbRXffDc0A
L157qsV4YRviyXDyR3tkNW7TcLEy4w2oDJ4emhybwXe+ewRPk+taLJo0uMDmdXS86KCzDqdiufdq
e1PUBA57ec8mtB9hwWMcmvCNtv3aLOOHktDOVDOWuUXzSC/evIxoNctbVGa79zpki6BR6EsF27qq
FzIxXbRZw6owSFS3c3gfUzwsm4g9dOarlyRMt3VqPut5dZ0OCTpyKE5JoF12mryG8nIK2ZKOgdgH
afSYRsF+LNE8SgM6bHAIqDD7oMycKY4poEYvNNWuhKbd6W7w4ATFLqvI7ZXpevRaG9vFcOs47SV4
msuCa2r96KhKbV+b4ylx4iebCoLIslNf9r8UR7UJmvd6b2sDoUAVva55UV2utdTUoW5xusbdIeLb
+Pyl/fsylPrLn58cfS9hOBYOFFXR1E9NtcsJFhD5cNWo6nWih64NZLsyan1+vDPr/P8Fs1e4RihO
2BAmWH/VIpqFtlshjUe2MSvNJJQy7ug062b2VraeuBqq5KJDL9OdrMw7Ka/6heTuFq5LiNiqu5QW
blu0LBHduaBjHEZMUU4XdpzuBpOJSlSYXhzUSjGJVKH25mf6YzeioeXxhMa4F12/07lKEevZsmiS
m8AkCCXT959f7pmlgz/P9e9m23EYPSvIGHLC2EcTmhLfM0h1Ty9mK8psLVAErD4/0rk12m8Hw7tD
Ed5EZaF2q91kRs+5iA+kW+8Qrq5Bav2KRf0KYeNIR+WAyvzF98nrhCbGOmrr9MbSn+ew1r5vM3f3
+fmcWc3M/v33Vx7ZHrp3IbhyFGOLQo0X8PZ2cNguhMAy+PlBzt3eD0smNgvpOCmus279rUBdGRNv
Fhh45Htl4IG0v3ptz43sH1ZNpo2+ZQSgt4NXxU4QVKhnH1pb+w9fkw9LjDhtadcpJg4TuV4NWWDR
yfbCV/oBze9dGI4Pn98vwz33WD6sEBAexLaGLXVn2lWI/0I7WaN/SbDWukNEum7NAQoAVfgeS2Qt
XKppZXHKlX0M2EQuBkNsu0jfmGZH619tat//GU+kYRQ5/1eWeAegMR0Du1gLDVwgztFl0Q/I0hlv
VeAfCyPz2HUNvJDaA8kxh7AdTGYU94cK+0u/HYBLuR3qlAHZjX+os3GTWeNuvgORYR4ziPELTRIX
pdkQjTw3WI6RdkOt+RqKl70cB+9tYhaamtlKEKHOS7A71L1+6amY/ok/99z1iwJrDDXT59buEI3a
Fj83pN8qBXsuD2N3UdbmjTbSVm+z6bEsiQ5LzPjgtwjus+rOcog49NpjDF45sjyy0HR5zLX2YtDD
oz1LA8TI7BCr7hgn1jNexFOQGId+AIGUlQQzWxcKlaWws607lhd+RT/Gr5LryuOfymASTEYt0z4u
O4R4ZHx9y5GUoAlDfSe1Y6iibuaFS7ywuty7rLNxQO9BJF0KX12XcfFQ53Odk+lc94J56r2C3HWB
tfIwqU0sYXf1U+I8tJW47btsmWOtzcd2VZgZ7h43fw1aBLgJqw3Vwi1DOZAi5Axbf0fU1r4mnSWq
odLMDB+V3UKEWQWlsUESfjdPXUwf93HvXdWsItqwoqsk5JomY7GwUyWWgZhaiuikVMGvnKf4SP+R
opkE8sag3OK/cPQae2JzYYLo08MMciQcJL8N4YCKVau5yF9FQE5aqf7bLnjW5XXm27Y/rNqC1qgB
kiGxwqqyyivtjkUOPsovY1zmT+svOy77wxwQsleihG8yMFNGAlCJKkwij0UfhYbZ8/B9tEu3Sy/o
wm9tko0+/9TPTrTzjP9uPkhHD+xPPlQ7G9tCS5VVOckdyWNvWchXPQ3R0qq9bZZk+yBrvwmsK2Cv
Nkhnt50JdAzxl4Hk1DPrb5N6ahss2AEfgqGcrZumPy2juB2b6iXPqgeL1Y1fBiBOVLwAMXI5VPJy
nlRNFoM1kEQr8S9yjlqNJqLDV3uMXqVuPX5+oeY8o/zl/s5Gx/cX2te07EddZ9VtAjtFT67REi/r
tlkEYAX4mLoHrshELRGRmBPqOySj9VKW+WU+CI2gwgJ7fLVq447dqqsmYiijYS3SwaA97F3ljv9k
x4A94pzigit/fX7aZ7ohtLf+PG1rbOm6FFq+iwYcC+C8bE/DFdvFx6kzt7p8xOoGmNNYBXB6K+jH
OhLh3rpSg3fRaP5bwJNyQyQhwYkS12ZMXxw1rYthtob1K6tgk1xtvfYh1ZJdEN+r8ZBkpxgBvIHp
JUP8Rqt0JfJg5+VqH2kBlMjkONTfVDQc4jAAD/sVv/7spX5YC+Roo0Q087xLcgwHiSWxW/dmTM6C
3JrB/RCfsIpcVcAVdaBuEv5BTjtN9oTWhVtvrPGq7YbBXrvJ2wh1Fun1nB2RS2/pwxoWHmki1BAn
R9xOaX/Bt8RIwugF3aZC3NzQGJfjU1neps7PzLgd5QmEP5ybBRveIP4CBO+eW0l/WIs4DWYKTVEl
KnvrGpg6BgPf+hVSOFtNxGL1+Ce92EOIBz3LyDeUVvZZgr6/sughULOKE3SdxuRBveubJRImwGZI
fQdRwqVzEiyvGhkfMVqv2lm6qXU5zc1tdN80j9pu14Q1Ykh321QddZbwVIzd0hfhOkgbsITtouoR
cClkdRoWp8R4jKAMCttZFpF9ZL+5G7L6xXB7yu3DPk10f1kZ3StruLUsBWtVufMLdSxK75vTUNuc
BbqeCNEY9iupdYcugR1iNSvsYweLvPmm6Te//1FAaFwTreeSFrKfzeffjjEvu/7yyTsf1ktpJYxi
GK1y59hYdbriEZzhI1nKK8I9lkmN82Xeks0tP5+JOhlcTLTq7fODn5kunA8rqKBmwdloRblzK/e2
xiI10wE9s/9iHX9mNLM/DNsRwEmtskYojCFI7ck/Gf34xU/PA+Jf7pr9Ya+Xpz3GR69hoBw9XreW
4NhiuMSyvGpSpv7Pb8+5ctkMzHk/HKvCMyxDBdBTHYVS1ls7CZlxEoXSqPADWiFKy7E074UjHpqo
uTep72S+uUXcTFqZ5X3LM/0mTIyVBrJvytEQY80Nu4ABOn0oPI1MGOdOpEiJRrXp0Hd5dKO+mDTP
PNuPGSnd2CTMWZy7Ez8gP6TCvK+DL3doZ+7/x/yX0m59WTsyxdXxYskKyaEEt6AHoPqRna5yiTQ+
zh8BflP4MDfoCLeFJPW47H4GYJO9ytiGrKM+f05nLvX3MPZueYAfKqF2Cpgxm/Kj4anb1Dauc2F/
leEFQ+Ovb9vHDCATSmqbFjQMU9+stiEweYc0WDlWwHy1t5ROjdcCXWmz8Dofo5cuGn9+fmXGuU9o
/vN3lwayKQcGz3tuDQWrXIJyrXHa5oKGQGrEm6xVT6Xy10bqmEvPzh7cvrt302RvDPEdNUjxxR0+
87iBIvxxGkovGh0PD3VjqprLyqn2jaX2Ise+hinm82s9swF2P6xdsy4ZfOkwGRLMgds/fpiizl3r
irSKWte+16HdfXE15xoHv3eU7+7q6LRKqn5AikJJzbfH24IVHYwelIDaqvN8PP7uRhBQpWytRs+n
XovR305dBOU+2ndD56z0qlsNbfbW6snESiclxLKmlVvqKVZFmrp4EM0aUNxsdDbhDEdONbt4cLJl
yzqiik5SbcJ82sYlFHNisOr2KpHQlAINZ5YgPLfu2VDlc1DFk89fCBKi4tD/rwsDlDXdwpoiopWw
btDaJ8mv5ZSBUFRTYEMMrb4aaJ15RP3LSOvOH927e9Xi4kBerec7rR82uSqWutdfKkSF68LXCai1
2ldpsC003Rs4EY9+qNgBIXjoHO/GqvyHwUO8PQ6IClSJOhjB8Oz+FZsAXt1iJDVNEPm8yAp5WSKl
bwcH+QLqlbJvtzbND6/Wl14sbpMxZH2BFS7HCeDGJ4GKLvOiHXEoj2aefI8Kc9cM3uP890c7fMv8
9K5zyOwQwbBT5F30DQwLdHRBWm7atDpMiXlROzz/IDJu49pbjszrmp5fBegWkzL+ohxizp/I3+7f
xy847CTKkXZm5TZLJWhehFoGGBqthkPYR2e4m9Ab1lkgoSOg3w8Q+ORG3gPsIjDB766bKrpPg+6E
dGefT+Mp1altuM2NPwQHfPIkdXT/2ZTxe8377lHrTa3Kcl4OWGyQ2RltHZgQ0O2/EPCcGctmVMv7
N2mMFVLskjvRim/COYrxq3n63MjxYZrGrDtgd+OHZf3o+c1SYvMP22NU7wLz6T8bnD6s0oj1Dujg
AYAe0tswv4HAECmkz9c9wcyfH+Hc3fmwFssyHx13NR/Bsa8an+Aas7n6/KfPjN7Oh3WYSTaFFYbc
H3sgYJItBX4ZMXzzVfPFgDqzAP/2kv8ePN69OY4ictNNompXKXdlSIZtv0aVn7VvdRWuHSvf5RRG
nBRnmDBfPC04lV7+0rKP0MbpO+AS4HX0QjGiGNN2JC07jNLhq5M7U7RwPkwsQpJlK2tW2GHHpt5S
9u0Y2sSr9wfahAc374qF0uoHPycYpugRyn1+189VsZ35cby7KXbGRrm1tHLuWm0dmf8sK1S/VvGg
J/nJp65IBlqBMxzm6jBeJzhH5/6J1uoviZbd5WLcdNOAR4NayhdndO5OfBjLw4D0YTrm5a6Kg5Ph
1SdpdIeyC+dgDQJQpyxoFmbZXE++fO3Zmn5+2DOfp/NhBMSFWNiRl1Q7o4k3MnW3UVT+mECyuNg0
JgyWXy3XzyzTfk/372646yCUp+BQ7kgMbYHtjDutKg+TiJ/1kp26VmpruweDEtCrBLm3d3gn8trY
d+mcMTcUN3YBxcKoDzE9qUC6x8mn99lX4/0gq6+WUuc+lQ+DVaRVHqpdp9wFliKKa9go3z5NWnPp
jOSCZDkE1VHbqNx6+/zu27/bFH+ZgT7ynqy2aysDzRsCh/AgKcaLCUh0on1PDXKXamO49qltZnGO
ikwwdM4lZW3Kb8JU26bIrLZaHum7yiH4ilkXd25JEIHtLfOuiU7z2gU7W7fQspgmaWXvJjd5CIpu
PeDUbZF9IKsJfkLubJcwct4y6cWL3AGpnxk9gqwsIsdTpvg60wYIBolffqqZa2gx7qoiynYtkmk3
+PYzmIRt0nbPjBP3ACiwwacGM+UIq8VMjIfEwX4CyH7Tht7ecO21qIVY1jlWlraKf7RhwAzfN/uk
a4nIacRlTBlN2dglcbOtMjuEe56u57W073Q7W+jEuRjPeKpL1MbDnOhuLOZP1PWao5YCA4r4NBuj
indSaynyVOrCMIaLeZiD5mEvuzGC7+LUP/ukOGmZvlYxFsyQQtTgFre0KdE355hoZHS03Gkt6E9n
tUPRpz5GVrJHD+Rvxw6aVOz9KCv3hmUm7BkhnK3mRNC1qL7HRbQPgejagX/phywWpeJHx+Q3hQRe
sAOuL6jCW9+Nb+JpXAWaQzWpmBkG+a6PnZUjxmsPI/UqpQ1p+923WU07oORwmpyC+yj3k5DPohWP
BCk/CRIBEYQQJxbZ6ZUNKlrF8slptG5h1Tm56lRKwyl4Uc2wqdL+UfCldyQ1aLJ6bOqZXjI293UK
qdKKbGiYg6SSQXQZGV6nUZpXmWuTwUyLBsf/GpAAcXY5hU+mRTh9ToG0Y8ah9Cg+ylmB4FbUGSUN
6GkIbx2f2AKDDrPsSDqK3GkLgrNYAFi+wFdzAn41M9e/Z264rU2qTDkYmJXXAGpOkCOVHiavWpbr
KtTvh8L6UUbTHD1sT4vJwOpcZFs85Fe0Jmj4Z1CdMx38A3pua+i+dVbww6PLYJvmPsrgLZeszVuv
q7ezurQiYqHWu2OZokqhj74ThXc7Tukvf6R/Y1XkqmC6S6cWkAVFsWWs6CG5erA1mwhPCMOPjPKd
NOURpSgYm3F69QHflBVe5ApTZWSI1SRIwCqc6CYnbnUWHXDTPCNaUfevFrbSLmuUEI6E2zNMcldg
/OxRN81rO7+OVrKzd6Vj7ltkSArCD3VGVZJy6B9KX38akxIiLV2a+Xwz6nBAjjcODvIWZJxLAuwy
t6PvRBGdqKxbjXdPrKa2nL+tKsrfQgnHY4CPb/fB995B3+QXyd1EQvPKaydYB9S0Vdv7m8DkYU7W
+FCGFkBxPXsVthfjsKuNFb3Kp2w09yKABgBpWi5zsP9ZM6xiaNZdMWDtdSeaeBVKZwZtq8Biy4bD
Wnp6+tjChlCI0w12SQp8hQ5mBVOeuM9M9R0p6U87zJ9zvb31jfKysm1r7bv+NjZy0giKNzZd3yty
AposUUsrkRthjAfXTfd9GD/TPCNgy8mhVWkvftluKrO86wXxheYUnlCBLKsazYNRm2uzx4obD84v
0Y2/eVzbYBahBsR3d15hLVsRYA4d7ssg3U8+BBaM4luvyJ/maYq91oWWekeN1hS9rO81vzpIuYlV
Xi8TLeF6dOzDqMz6pWJcmI8cTfVNbPaXSa3WRpOsnV4/dcraQ6Y5DY31AEX0Pp6L9E0Gd9jQZTTz
Xn6Zg/OcdP6VRHtioa6Z++mObO9oYt0g7DjOU4PjST5/Z1qoMLs2TKGvJPcXzkpCbCwxM2ZNodQU
ybchLdbREJHkZ17YWoHBjFHf6zwGS4Z6t9VvmAdfscgNG0CBHlhgMsJ7Pbv0K06poMdYoN0QSGDC
3Jaw5SpeQbu4VUrOilT/RSaGvUhdXPpamN3MPSEyc45m6FdLOq8LxfWKOD6KXgSXbAE3VjwkjM7N
QmeF2sLWo6gCpW7yf9V2d13ynF07OZJ9e93qPSJP70CBb5/QnEBEcmjp3v7+zWTQKAy4V3WRHkYo
bfNfiLQQDgQkIGuaU794/zs7eVbz2yESoBIFXZn5M6rVFG3d0r5SBiNy6j/Vtf4osKavkm7mBsiO
gtkg7mp6SkE0XrW/x/mU9o91URFQj3L1DhX3lQjkEi/IIyXypSEhI/CT/ejsxEiKEz/nLDW0QYtI
EyScUUMGsbcf1ZONfXAZ2+P3uWUkIrJPcuuO9vZTK4Nbz3HvKXhiYtWOxCt/JSQ+s/v4SO/uwYkg
TispcHfpBnP2NnP65zEeLuBTfLHJPneID3sn9FA2t68rd2zTxMIZYWo46bNXqz26hi/2Z+eKgL+b
k+9Wl0nI6jhVLGNx3F+LsQFfOV5buXtT6PU+zMJt1+dYL+VF3OeXQaRtvli//X1rZX2odPt5qqo+
QHzS5xZFHhRNbvblNZ25cdaHrVEKiaekG48WpM3FAvU6E9wUrXGXPSkvFct5TWSjcK1ZMTqKKTlp
8Rwgx6axaG4Kx6W03RBIIvwvShC/9ZF/Waz+do+9u8vzbGDTNCh3qugOOeiuhGw0xpTwqpfpt7bL
HmbIYoc6kPc/uLHi/nFeaDILPHu5+aBP9o+6sC+mWcvg51f65N/hyHuxRH+vN83eS/J78FmXIfo3
TfY/x7zY9nCjFhMea0r0s56UGZNUrfUExHcyy30SVMPSZkLFNNftOuLjlkYk9nqHDagDnIJsTrsP
SMmwy+5U1O0R/+YhDZ2rMgPhOhC4FcE4k431IypD5nODAciwi/0wr3oNitQ5Aw6O40P1X5ydx27k
yBJFv4gAvdmWr5Kq5O2GkNRqepv0X/8OtdLwiSqgNw309Eh0aSIj4p5rlrjKZLWyiPwR0TCQDSxl
YxmZLIGjyU+kV9dKQ+g7bsbdQOxEbrCjLyLppMvIUl8807vUUo9dAoqVosMtzpU7C6A8nxYpVgdv
q84/FbU5ff1rRLRbSBZlxbS6awtQOaGqv/4+bJWZvJc2OWsWVYDOvFLjXcBimJfdrm9G82x/jQvg
mM+MSptWqnqHlTt8hTuDTGcPfPHM1WdOutrkzMm2I4SdcfVEz5eCdn2NeAqE3FLXNhpfT7Keku40
pv1+v+DMGVeb5LbymBykH5Ml7eRPlb5Wx8QojQe3ZDzeLXFuDZqbr5PDY9cksRNZerzDUXNDJX/V
tsQJarjobdafeEu0WnjteqyNfgWQ3YlF33LohtQuahI/vz/s7FI4zYZlcqHkJm9Xd0qMNj9cI9h6
woTscmKpx7XQWFjlgyX9NZEA/X7Nr3Hz08IwWeMr282UoBzwRXSLx9wJnpJBBRyZqjnsUVVfcB7b
mbI4xYq+Myz5YLctOHxczYwUdInabmuJ95C39QPw3o4jDj207YA3iegq2pTK8L4WzRGRFWA43OcL
/4vXUxx9QWakbHOikvrB8+Gg5ADNPNPZkL56zobsTkc59/tDzpV71EmmjrikqTxMsHep/DfE/Jie
s4gBTEt0CCSJEAbA+dYYjA3jF84wvQDEbeda7mevPtlqEs2xEsyO8Bv34gOjmZF7m8h/C++mwJEV
BJ9B1DcwjdEFSzgBcf4IRHxmn5tLlH8VYb+t/KEedcKGObjLEmRRhksJIe1wBQrCd46i7xW6+BUL
3EvmaM92Fh/CXsHUhkLXQlOid1XGLFiUjylinmbQqZOFFio0yjaG7xTUboptK+rPQcK+4vePpc6s
Meo4Sb/dsOv7WUM1ztupRbXCnXCfuPlBodpbZtFjpCu7AQdfmhUiDPtEDeRmWFS1fVcamNpllU7j
kuCojvF67gASLGI64RFbeL10Li07LnY/TBl1sgQngp096iKPN+ocZSyJJSX5+P3hZ9a7rwamb8/e
Gk2H9YbhQTyLrlrDzOm3hntrB7vSjjYyhJjfr6PPveTJwur5jZ/TSe3t+qq+IgUBOqMRJ+FF9Cpo
6xowi+Pg3NFr7UNvQzpJtRDhof4Yk2uMXHI93mjHljrvyMdziIniLraMTTRkGGZLyj356nWOUANz
0G4b2gL0B63tfnBvjnodIzlZmbmOtRI9nqRdO3HyDD+CaCAHmpvCoEkfYsc/VKpFDrnsziwDX7vU
Tx9ussxbru5ng09DeaYdPYH49kFXsYFR83uZTtfI2rTqqbazjYM5nAyyu0XMG5u3/FdJ0i5KILL+
yRz2EmjWGLhiTq1WMa/556Kx1zE9STZilLLUoNohZYZpIm8MU6dX/FG28jN71Uzd8MvU59sIQT/g
MlMZfNxuo54G64PT7ikZukVsbUzfOlNUmtuLvmbnt+voQ6oorRNBD8mNzyKkq9Mwjp7ZArzxM9jT
Ut9dQPu28VVhwe8grPi6Jp25uvrVkv7Dp/qqiHy7fBpQFncKPdj1fpRDag3UZVgkD2ohkbVqnA9P
ITVC6dEj1EhGEGsL9HwIScJq0U1EtrVQu4dopFQ1Wgl/0juESnjTJz6wJfVZbjBxpjlq15biFKEK
DAjZ6g6dQFpBz4GbRTW+9fLtABz1UIOnxrd3WHqVeEQj+hecTrON9WHjevnBuxQD9NyWZnLAxsdy
4FM4EdaXbWvgPqPFd/zoytI5QXmWvc20Z1wbH+JGLlZKlG0aTbmWko40ekAaIVGA0WZYA+uVeI+M
6r2TEAX0lakDX3OB4CmYwidIxJqdFBSnzOz+aDLMFIlGNiVQq53TOBeUXw9xNLpgqyEgPe8wRN7R
0vRH9pkrRR5uQxW5s51ETM+B5BFFLLx5LBCGrruUJPslETQHaDire6J6HJxqbxZahqt9/1ejDLDS
uvIWntUh6QFYOW5ocFVagRUDuDVUt2jhprRTQVyvtqyP4VBfNIyhfHS9M3J7E9rOm5kq3t2gkGzK
c/kYdtAZin4s3etCxaRTyKcw8Ajhgf5x/qvqlXCSQ+/Ye0UatplipmutqU6xo27VRHy0IwouiPcI
80HKWY+VlmWLMI6LVaT6H21Ub+jZSRc4s32WDa2AEc2QhtLAXCXbG3n3bRzsc70NSRd39yhv0zsd
nDMSI8tf0jRdnwCtKyutcPap2n0MdGOupDoLll1VP0NfWtVVcu904tG0ip2bwfVsTe9N6IW0jc3g
rddxbtE7wL6BetR88eFHbyNgwi7YpzBu2Q6q8g46ONgEMH8DvFBIWiQjGGvMXuS3SiGBsvY+Kr7+
YsijG1Kq96FrFyMlvF4Km2EbpwGJFg6STl1iDdVZ29IuLm1yFMvc85/sGjQcNcBdK3OeS4nZfSK4
ylZu2/xZ78fudlEeYUmCBeK4tYgl79MsgGBmI/N/GC5IH23jEABs5e1rv3pQTBjkliAROmZBmqR5
p/aQLxNSnE1ZHLG2umVQXaM2VBdqJ67dqj36YftmqPJSy9M9CtxN4voYR4hEou0CXhc7zGWiFCvC
0QPW5mtROCtRNtfjj7gtOh2aQdZW34tFK1nGMmvKTWiJNWq1Yt9K0tILfUoePVMx1EnVDonfwaZW
TjZ9UkFXBcuxwTCChyqo2u4KGm4Wvu4c47RAkNXfovSBsW9Z15qu7OFhXKUysyLNjHYjSuWzZg6L
Lr6wbTNaOHb07BXtZw+pTVBb3VHBXgip2CIH22A5y0thP4ylvdHEVxwPwQbyU4FT71u13f2+g8/U
u5RJUGkP3FnbDAQGiXRDreS2b5RL4QaHKPXXNd9Ag3NimsGZy83EPF/F2G/rMUhKPELyFF9ylvug
MF6UPrz5/UnmfvU03rPghnUSouYoUW5kenkZftqZ3z1zsFMmoZpmuq2njtX/BDKelbpYMNIwXKzS
sjoXX89dYnysb28GNQft4x1dcgNdMOTRV5HpLQNFvWxNIF5oVyCHIlqQKu1WzkS+rFP5dQiDa9es
ryXNPDIl360gHB0UMizLPPcAjd4jZaCuZAV0HDJncrjKwNSGhu9EH6pfuGdez9wgmkSBCiruviIB
vQPcay50bXiXx82nkds7oxkA1uto+Qu6KfGBgxD++/eee2GTKMwrfL+UVSmEPN08Fqp3O/I1CbfI
gin14+/XmBtTk5M0/kQ1eyTQgy4VVx6wjEQ+R6QYh85PkcnkwOyaXuJRYg12cM4X6CFYw9Pq3k2j
MzmWmdcz5TnhqdjjehsHO7+wT16uPBij7wMbAo2JZ1oCZx5hSllySaDpPV0jO7PJD3oaLaj53ZeZ
dSbOtmdi1CnCSPNRVugV6N2cq1ywM5NWE+pWeOFVlJG1VwPAMHKXxcvA94DF+cGNkocXeLZtqHNR
n0NXYfQ+ZxJTq9aaF239QLnpQ+86zNOj1jiPffXaOIiF8zyk7cNeuMLb2Z3Y23W3C6z6sqlLokaR
+Zt83EooSiBrHq70rNobg3QwsYGwB/eurTlhIYW6VSzlSYfk0hndnr302jWMJxPhQw5+muUoM0dJ
8N7IrPsmdke05+N4V3YUE2ua0DjT8tXDl60sYRAmvfMoc6/siK8gIXOqos4xVRVQHwl6pQQugK4d
jSSn9DGoawUl86Y1MwcBqvGKPgtpMv5pKN4gfHcivtBDlL2YRiLtCi86oVw4g5VdSZXzbCVFd+c4
7iO13jsQxMCM6r3T/qPWXh5H6LeVDWo9NFl0xLuh8S8D8OawAZecGs9UF+ZG4fjfv/16SpYVME7o
9IWRH6D1ImqPpSdRSPG/LTTyZGUODIjKTjj4O0eub3pbXqW+fi8gNUpJdeYcPXdMkicrKKIcT61g
SO8GXX2Lu3LtFvYmSbFmiJThGA7agyzXnNyzYqcIOsUc/0wieO7tTVZRV8U2U8pJ6yi2eqMyh9PS
fK7C/MwqNNd6Jk9WUHh6sZRA3NpVHQnxzspcSs9IBq3+r1WzPbhdtvIL/1NT5D3hD7B7mgqAKx1T
eTiVuQH5M43wDlNZgReeXT9gRUC1uD0zeGYSJfJkFZac3O1DHG12VmQ8Nl2Lq0O0qhN/bTQYL1TK
P13GmNKHahpdFEitPolhZ6/jABORkk1JPfWkfVo3OrNi/rwPG1MokONrNd2sqb+r8CmK9Pp9vJTV
K/s8NcwVdkYHhHpbz07OXE/5Of1jTKFAfambaZM73q5RgMrpBRRT5B30Fq9Cx9oqmnRvh/gu5hjF
eRof9192ZWPKCKo7QcLT9/wdVpUBDnD5LS4j1//2uyerCWwCt0XrzWoi9A+jxkOTlrhzr2uczf+/
52O//N+lymsqC5AY30cg/GglcWp1avz6YDx3so+HL9A20/1o2/Q+ywAOZNkt+TWOH21wrqT485Zq
OJN1xhlixzRNBiKnz4soyq9cDF/iAiNaR6SbIehbSLnRuWa6n2eXMXWurxuMgEsr9lFVp8Mia5JX
uijwM3BGvZwUkkEW/3SuMKbknFBhzIkm93d+hYWhS0vjqqat9fcxMZNKhg763++WtrUt9exhFMlc
bTkgH8Dm4AbW/JrlbZk3SCTRn4zxubnLhXprdQ6C7Yi2pW60IsKuTraHT5+UQp8Pqwa/t4j8p2a5
Z7aPn8NUY0qz0axeQC3WvV0iyVsCoit6T86sXDMZXuMrOPu2vUpaq4RVCpI6EKBunQiHRz+1tolf
bpum/lsQFzmu/hSZyn3kBsE2xwgmzbtX047fA1oyPN3e12HynJIdYLm4hJSwwKJFX6YNTGLXhdbr
7oy6ejP6YF9X4qQOykMR0sZV9tbCksSbbcUrcPC3IsU0A2V8Wmb72PQODnwnh6x9KZvroiPU+f1r
jzP9h0k6RetkXa/Wms3qksVYVBVG9qj0Wngw5fxMVnJmVvwfqUMoJqhJRpNqXuNy/qfUTHRai94P
ruPcuvv9KWYKvCCZ/ztmE2pqNg0u3s5LzCPIabF0M0EQnB6/AuCGd4tH0bgnRJX6NJSNupRKa83k
/6fTgTHFckDmtnRfNdGAONEB9xqY6wTwMTSEf/xQk7WswhjR7x0j2skptVO0vHcZp94OBezvr/Dn
ExSOtP99g63ruMIxa6q5nTh01fCQBOW7QU8evYRnwqO5S0yjI68Xgzak0a6p87UI28ukIKmArjbv
gnObztziMFm8LMMOADJwOG/U+hSn+oC9VGIs+kB7Rxm9tiLz1S1G9ZNYUWLcBqm4Te36b13Qt9F1
YXzmbc6M+hHy/D1MRwauGLWOR4g7Zuk6mrzpCpE2Pn2fWnaLreSZ2TUTShtTztCoO9VLmtl2oSk2
la9tOxvuFQSpns5QcA5ZdelShulx0TQj+jhMP9z8PmBmNldrfPRvS6WadE5YjzpE3E4Wua7jLnQa
w9nQfXK1fVarZ/ajGVEy9m3/vVDbYBjVk2DeUd9e46y59vDHLU+SWLGkdPrAMpnsPf/K1h5KOzwz
kOaebrKgCE3VG0PlA0L1W1f+yesE2nEFzMkmC5JllfRn9O1zF5pESVqNmwnRPrym3L/K4hSZ+ykf
auCW3mEsYWo0bfz+wWamhjVZQVpLUQZRq96u1uo3tUzvpf6cuHouZrAmq4fiAYYKFcXbDVHlveZw
Ztd2Wt7hXKQe8sDfUEFflbn/SXtiRJOAfsz1GPpLNYD38+VPA7+ydWwbPoZExmdpjQYUuFFnMMrH
ZoMza/RMTwFA8v+OpByrC7NQucvQF+BDJXtdec0HJleXjUx/U9FcuGEOXNn+pLljG5ZAu/xg3cbu
y7jz/v4VlJlED+0f/70L34WLnjtUkRFk32ZDsxnDKqPLQMcVCq5z5qZ0mUe2Asku0aIVxmJrRTOX
chQ9tF5oLRpL0qBmVE96AI546OPiOqngAdjqXrcDMkUUQZa9pV/zmKs8yLt1mtL+LUmFv3JsSnKh
jWmiho2cggBkmdh4K0vkFxfVANTLwnjYtTXA5sLc44fdLzNbPdI8dakE2T0OJhcGUg2aguE0yvZa
ROGKLR4PBDm7t1qTPI1+7yZGsJaa7pCGCoZub5IJPs5u90WfPkgaPIa+KC7S0tnpSYIhnbNoff/B
DvrnfMiePPKDdHYQavJBGDz5IuoaalV5vbEra+fn9o2d99c9MTWAkWLTyu590ncbcHmoV71tp+ok
FKRVbqS4q7ZoVM0V/GJ8FOkKiHO+ZFwP7/AGdi5UL7wnNg0ZLYw/5FWrYpko0QpnyTb9jcVYHKHJ
sAn727am0tbn6e3g5Y+BV10kgbOV+SyWiQtmKWPcJV94prUOMmXFxsZ2khBCGo2+MWV/rXjWUlLM
S1EDLSy645gnkzH3lMsEZz7iQ0k6ubZxlfsJHof+o4zHZ9sY3WIwwbAqdKSPUa4LFlKzi01Gk8aY
N0G8gP1Ye1G3yVWu2n/GYeqk7svAK67C9Hns9xjs6KIJ1a8zUExncxO2+9I1cNKQt3YzrKWoOrRG
f1HXuNbRBVvjUYrrlNjLRe0sIji44F/Vi8Fo4VpYaz99qOljkm+F2x3G53dhvbhxixIZ3zrewfiW
9SZ6Ma2LLEIZDPvNjoy98RDYwSZyaIPGAGSdUokPQ/FiFvqrlJuQ8aq33yfYTFrAnExyXJtaOqM8
Upu0JuGViltowyvGl0zWrkUqn4Tb3+Dp6p+Z0F/9qT+E0OZkPgd1hvdLWhDhpi2OBka21PVhHzYj
akmqd4Ymr7O2/AvLfEn9mgNoU4pLy/agssTSzpcQoSReKdEmbqwUeiAsOzswlwPMyLxlabEKuHn1
Mf7FTWjHiWJ9o7mpRvt2YTwbtGc+qToMqYysUw3bRI2enSTNd2pl/rHc5qLu0BN09Rn55lzAMeUb
uH0V2HLD6csO2hNd8tYiRAlFxFE/ikLg4hItjIQZ1ITZdY6Yz5VQyvz+ZWc2sCn5oEGcHXpGw+GM
aZZyDm1b6cygmfvVk2CG79d2RVjTIGLo1y2tNpCLzoSCc796Er64tSSHOaeQnQXufpGNWU7kV2f2
9DEc+WnsTcKUYZDhMSB23WFIvI2laJtoxce///rxmb7FeIVpFkHkxgQniEN0Sd+OgIHMdM9ErzOx
z1SEHSI7MOOEX99TCVp4uXedGQMspuAGYsgxMzD3oUfq98HzNf9/elWTEEWr2k52WnqArKx8IKn9
LMNwZH+/F6n3MNTWXcbhPontg1IN9xGdSmGtrRStfvGt5k4qs23hGZ+wfq91WGZrS27WpvBuHU11
V+gOH3p+ZGFLxju6k0v6s0BfVvFGE8lLBb2vD2n1K/T6NapdoHAhVBBxPzjtB8XmAHN54zCo7L9N
fuxVGvrd7AEtRrZtFDgLWGfhQiXr3ZPGulI5KGGEHQCw1q/GxGpVRUvMq9Hnx86Tp1XXMhtUn9Lu
3bTDCW9E2hNM8qGNuwKJe/3725wZ1FN1fotDmsWOEOzSnmJnWCDZVJLgzIyZiyanGnFZDiIn9piN
dS1bi3J0vqz0lS5bh14ZPoqOFiG58SXUkfKe/rSnUNHEpsapRWNTXtSJXSzHl+5H7kaWo4PAbNRV
kBimzZmT7MzjTyXmiWjKMmgYuF1RPtp1+wff4DPHqpkZPRWI4/CjmpIFTKKOEKmn/qF041Xq+u+/
f7gvnNIP02AqBA+DsCcw4xQQuc2OHfhP2lrVMmjVC1yjlUXvxs+1Ju+jPtr1Zv+QkfnCPgQCRJGs
/dBsF2ODaFYOi84OLgND/zOGpeN0ycP6JbWTNzbBJdJVdYHibyywEJE47iU2Q4dMJ0sOGFnH3I6W
PAt6h/wwbvxmE12OpYi8tI7wGbepU7WLzKFKDMnwjwBXslBowfWldBu5Bv+E5oMyC50mwM5JP75J
jnv/+/uZObgbkwVVdBiJNDJ5HFqp/EWash13yjPUvkPiGI+toZ/r2J2rJhiTtRWr70iPMo1jQFls
aBp/GZ9c97tru6dNqPTkGlmCv9GJseWzjZBfPRw/ff7JIbDT7IQKVeftUozGlrTc3GgCbUuf3Vl1
vZRz6W8aIF+U1Z1ee8uY3utABywpBxsjHv4YQXXmLDY3zCersS8PqQ3cxNvJSbBucnMLw+krfPz9
M3612Pz0nJMosJEyKWvpX98VLc2kQPYvoexc4Vfx4Gk1mkvzTuGYV0JLFbHccorpKU0UIzep0S86
zk498S7ZYFhS+vb3e/rqxf7pniaBIqcm3029lM06yd8GWVzRAROuhyw7kNvbBIN776jxY923L6an
HNsqOzjE565RbvIgfCnYHKw224Zy6ex7HPAGEdJfKIqdgNGoS728qJ0qpCMXqbBXCndrKN3HmVuf
Wzam+DQdz4RO7ktpi0sBCmmx1zBj1xz5jyuK7hJ+7CHytRehFSu7tRdZwXix7GZtc2AJfHMXW3VF
7sTC8ykN6JlBiJl6qzgpdpVTvdZDceklDbVIlW0rHexu0drFm+8Yt4rzN6vIdhdJclMV2VsTlnuF
N1aZ7kXleyjDU6pWQS2OQeh+1vhztK4A+TUq0PFA5d3phNVADt5rPYAF72RvlnBOBt1Ajpf9CUGm
KGl6FeTytTIgDa3M+0hTwxWr207zqr3ndlcqWDe0dcCN7OssS+Cw66eEI8aq5DCXRTbNE6RuaB0d
8FBJw7BY4PReovSt+kVrGi+pmp1iWQwPonIei4qtYmgwBmOD24+WwWmXXI5xv1eBmvT6ZGGjf6Ot
uz3Vpn1yUaIvHUPF7iAOBK6AbbHQVbdnAUw/x0Ek102PkWT8Ehndlc/5HB2Xepe5yhFl0zv0bjQk
TfeU2cG+SMu/8Rite5V1meoqQQSR+jB4b0kcM9sD9XNcBRo+BxX6jToGezwvXSnvUWF1KxDyPHN7
zKrgSWMRB9dHFc1EzaBkzyXYgaWm60i0CaAanLPtXDzEeiJvOo6jdZJuzfF42T4Xnn8sUv+SGhYH
+A4XyxqIDQ1/Rbsfj+VjyssNsicRQymW9bsmCF/JYnz6qmNSVYFcZIFLtoan1A1ORVmwQdXHlvNG
D2h80dDqa7vqppIiWlChBNjFKyBldTm8Rrl/GYf5g97hQ2RJ/M+glUf3ZW8dwUxbF2PBxQu0qzRD
m1vJV7EefPh0tvhtvjGp2DiF/W5KdBUZ6jpz2uOoYRgX6FzyioWloyAPTbV4K1VrQxTyFPoV773x
1hUyC/LB9qJy2pcqaLS1mxsBjDZ9b4boF9X8qUJF4PvxsNAy5Uq1W/xDItC8yjpkbw1CHGGKVt2j
GvPQWRHlFCiredY0wg2j3Xua5CxljSwaLgP04aPshYjJU3qB5K46Le/3GMQxEutLkZZYPwKodHSE
8/HFuMbEqvVk2h2kopw/8jx9SbT2zqY67INwji6VGuCDmqQHCFs3so0dJEHmMhicvQVZH/GhOIx9
SIGhentSB8OZQHAmzJoShEOHunpCo/WWiiSm8+TrGhGp69/XtLls4JQf7IvakZyYdRKrX+wPyPYZ
DQJ933YvyqbBW5RefdsKVkXh/m2M7EFnSLph+oSRhgQr5By+cO4hJxFH6Th9XuZI5pIwfzQYDZaf
nglT51Ln+iTGKEMpJapLpG2TutveM/ehhHWD1j0xvbZEgVdY49wYZbWDnvYQKR2Rl2ef+Xiz73cS
aogiq5MEuurWi1C5l/q+UvRjITl7I8ElOUrKjTrgdBHE+nOIH60sEOuBbc4Hc5vIzZmK7ly+Ygrn
TPU2UOnMpiofqbfjMhtVcbaKDQTutqTXC1+1r6NY429pdmU19qaMpDP5irkgZKo2d3Ec99JKGnup
KmyZhesvHdWn9Fj55aHPvXLZZ/Uu6XR5L7BmWVhtaC+D0i+2SVEeGq+9jP122WklQkISqywGvw/9
rxjzh0jkq/z97VxfJYWQS9nyd50FhUsPrWIt5d3OiaPbWJLvsx7ywKgmTsJwQ8H/WDb2W6sm964M
7MRW+nu0Ttu25gFYk1+8mDJhURv5qpa6hzHxJXX5wcnyteJgr4navkr8i9aw8C2HYq3hNrJtEsXY
RQpC78RqXmhzepR894MQ4yKsolML3mHMcXo1ABk3CC8oTOKJUhbxSnUgVOj9qmqfu0i8JnqzdWxu
tcibbN3Izk1ipuQ2/ceC2tgSq0D73Nccx+0PL+3/NPfweBObE9mukdql2RnWUm0Cg72A91O1f3LX
eI8L6TlvpFdOpy/MPDonyho/jSZ5OvPhZm5hTKR8+25shJgtokuAa2RdqUp69KJ4qyrizGSZWYqm
Cnz4PEonOvpKmjK9pvXzrtOtM2WuMdv108ubZMHSJAnqsKT1LJNQRwgs6etcum5j+2jhdPX725lb
caYyb4SNQh3kGvZHCBukrf3bUpVuYJYu67Lf+sBVDLt6UgimlhGEloVk9U8mQUgSC8RZQ7f7/T7m
nnWy6va+VA7VmI8tQ/1WhWScR8WVATCFqsq5xXU8M/z0PieLK4cY0CjtKC1Qpa1NFJALGnDs3jik
GuKndmT2FTQKNIOKO+dgXP7+aDNQeOPLcfDbCAyyOPPhtgTYKyr1sk0lagfVR68nGN1WEGErTys2
wjQ3YdLCZko58FNm6pmzjnIdx9be6JxNoPSvvccKXMvD1qjiezsJ1x7GECs1KPamizqmzPozqd2Z
k+aXp9e3O4Zeaidu2gSANyugOi3ibHqoY0FH1u/vZO5zT451nRsWTaNUaIUDp6Pxv7rEAYZOOrZc
s5Mffr/IXE5sqsaOzLy1FZ2rJElIuj1p11XlRnBq6l2WofgUhHRFWK08GOyE+A+umay01H4fX7FZ
WldtmZ7QLt0bvbgUcvMmSBuGbXb7++3N7SijAfX3lYlqdRGH0OXBo2E+JcOKUjtKaIGjSCu6p4Il
RzS6s42TpCkXknD+epG6D5FMWKg/m9ZrKWd071YkvfapeWl74sqspYs+0+49M09OcQOdypCUdYpP
adDqb76nrSIpuTZ8FTAOH5RkFRalGmSMTPzNi+S1TfNn2+4fYOCsswBDc9ONFThB5dVYonFy6RCz
d3QZqnW/MK2F58VHkOefwtPvfIhKo/Asy9uroBV3Vd7sbSW4idvszEo+F5pNFeaBKpQcHGywox6n
rogveRzLWEACdpZmADg2HKLH0NezJUcfNMblOmn9Cw9vsd+/2FzL1FQxHvc6WTMA+LvBb/Bu6ATd
1658YWryvZMi5DNtcyNVBnmv+sOj8yHwrfd2ROkzmf/xFiahr6bEcTSMPgoo27DC89sQAFJ8mdXy
YyN5TxLHOxuWDZDycJVLwWMgB4dcEn/b/py6eWZxmErHjUaT+yxk2BqFcT9Gh7E8tGwF54o/c79/
skx3tURvq8PiI6Locewf8RAzpWX/eOYNqj9vA1/O698WNysjaWjnZHOl6jlAj45VHIf7Fds22fJN
VkGMOAnz75hD9s343LFiJk6YyqmLvlWHmqnGgakd4+llG3uUb94t/8X3r6jsQtnaJ4kLPfkKOXfE
mbWPzzGIZgfuZL2NUD+oYWJIINsCxB4WpHdt2Sk4qvtXVPEWXDTEw1qEEnJ8kBryJjsHoP4SCv6w
7U4V1nmfWw6sbmmLNnHJ9axE3Y4vgdesR/Ey69HNyKMifmAPU81HQdU2dQskvEjmYXwn1kbJz97N
OIp+upvJoovrPN6+PR3HufKUiL8DcU0Fs1OKb8LE3nAjOkjmMcXEnRbKU2V//j7sZvAYxteB59uw
s3Vf9CjXya56z4HEK7ewDWgz9nBkPdo7X8BvSU3+9YNtNhKG2AmMdJVrxzJwLoxmP5QKACF9WSJX
KnPcPa/a6BzqdgYSbiiTUNPnFOOZlYJ5WX/UcHsCBhh0V/yZRX9HKEcV770UZXKpr+F4m5mGmmhj
hncePSsBLuRu694XyoYfEP1wlUr3YCoXrSFWpQ3fERvp8I9AjhQdUuBPJQuowXGkrPXVSAUHa2Af
W00g7z2B1kWAjmpd2mrqsTbeRwwO3edbRb9xpL997i9zRApBfVB1eeSYcJuReNKcW+AqencLxu5M
RDpXbJhKOodKR9fj4LVaO8FdrZT7qiZLrDnKPqLY7VbkGOUhuPe17J5XcC5/M3vZSSQckNYIdRlM
WZ44J9uStygCJExlBCmp7jEfs1AwKTm/0WjSWa+/j865I//XwvFtdMpJPDSW7ONTkFTPRdQeNBs1
RhKapwypNXzjnTE0B80lYWWbKKOJQs5ceWY5/trsv105R19eBpbOgddnO9GxmgNzZYOuNSjTL7Wh
OhByHds8uMEdaYTRgr8urfLMfjpTu/p6H9+u3ob4mlaNnZDNyWC0FrsmtT5z0zk2Nvk5C8vh3x9z
7jqTBdgDvKDovpLu+rK4iuXSXY1QMa0qTkkCF1Y6h+3S7bmoVx6bfL49kt9pblT1vFBVEzddKsO4
jOmsGiyap+i5coPu1lMBx9JBhxvNdWhqAEvljVPpF/As1ljQXSdN/mKC5aDoE60CwQYRDYgO6/xY
eu5GavWd5RqPcpEcldS6qEZmv++7W1vDcNlrjase/pymGC+gqgfmq7Sl3fRdkVTKLbLJVE4JtdtV
AbFUkkodjBN1dsCLizC1rlEzv1QgRrq2/Axq1Yb5YV52ilot2lx6c+VkXXjZuuz99xKPOxhC5iIc
EXMVwNCBcGiFL98BoPxVDTPE50GJdE8tCZWcmJdarXzE/GBJO+Ayc8XJGrBxDzjvqQLoAp1PImzg
SnDyRskQ3us9DUihvDK70dQ1bcHSDneuom3yMtpmdkL3V3JTt2Zz6ej+3vG0C0f8j6jzWG4daZbw
EyECvoEtQCN6ijKUtEHIwnuPp/+/PnMj7mKORiIJAm2qy2Rlqq9RpW5Hu3pD4fhxmksaeF3H12Cy
y5x508IIqQgTmynK59wZEPMKjNdcgZop0oIjgMtd487fapD8QrhLv1Q1xlAZuPUqb0yK+Vg9Yf+V
+fhmkiFYlWV9mtLxZbCSS6xW27jSzx198xsEVXxhTOh1KSbKI/kaUppdKWXqNUWQMstRdLCK7rNA
99NXZuRyE8AjWW8dEWWka1Y0V3tmtEO9gfDZ1data/5IvjBRpck6GoW6IQVQegHAC3R2PiAuPgjh
XIq5DilRoLGjuDTBQ9G8zgoBX6gB/UkP7ekAh5/f1yplQsqKpg2fNIKnuzgx9rlZdMAYo2QF5vCO
LsCzxcHSdXpAj0xOGraRNA+60/pKAZtPrW7iNO9WVYgj3iTQEJfju6lnvx1JOdWmFo507p3l8hMN
7hp+VbgCC+uqZfVLF/Vbm8o7bTd/6n89r/Glb5Vfc0gQQraS30SZAUd34/fUa8eq7HeqKlaWzdBY
toqSQ+1+Ur7fVfQqqunyANNt4pmu8Z2J4qRl4d3QY0DQ4QmM4KerENzLqXZVY1WEtNj2+sdojWvX
CkJ/mUe8nbz+nWfzjaavwUva4lrN5g5hjt84aK6xWpeQMwkQimX1MLG7GqVuUBfV3qIg+dBKq13n
3JDSan8iT78tpDvVcVib2fQwwcNqRsBSnXDeLLO6i8N4HYWoeExleCsbmMLU+AkBbIZQx1rUWbBx
RkF0aFVbrVNuetJOO7mZDAVQiM4JCxIhXDxnce5iUesNJWDCSEIiqDQYhKDJZy8OphvfCr3tXPi5
qR2yrLnW7XRwrQTKlqW+TuQyEHMECYu/Iat3geiOI2B7v3F7MCgu+kx0HLTDuHEscx/qyWMLDNCP
KjZFkYdPZp03fgYvawPKVBFZ49v6xA5x0WzK+2GdKuljS6a6d/tbpONnTNmjWU1AXMyDMsJJ07d4
3WZ/TBJnXdTtCKSQnHbcaq8RjC6mqx7kUyea4s10yUjKkd5MHsGaXKuuQX0dRptk0NHzKuKjQbCC
OweNCyEfndGRJxnB3QhJlNqRstUhWdvOCj2CtEtTt1d6rJGvV7cWeqG9WcGcberfqDIe+9xdo/H6
mA1wUVtZfI+m5GlxitdA8kkq0+An4byaZ6QQQueui/jBRJImsVglQ/oqh0ytq2eNmo9u1/Ddmivh
uptKqZ5KqqwLcn0epmGvFbCl68F1CCGDiAISC6P1mlWWZw7qSotyDGoFWgSQcbbqsMIiyr4TfXow
KvrYeid/SoPgRGt/4Cda2cDXTM0UqtPskXKbs80b/Z/TOJXglPNk11ugaGEmemgj5yuIjEfNgj4y
ywgaqxvV2FtHjLBBSCY7aHbYr6Zy/Eg6DAot+lQ7+vVQ8FaHnkRPjWmAzNAerY0NfNgwblbZ1uwy
0AdueEx6aOLTAgIgSY+twTExZ4YDpJhhmSliJKVxRfwb8brk3OTBM7ypiIEVVe4JLXrMtPrVyRoY
eMqj3Y0+nIU/dWfu4BOfPN3QoIzO1tYMB5FSzKk/aFSg0VeRiXT2evPdLdnGyYaL09orcyLiDhdr
z+m4sgd3y1zuWtgO22jS10n8J3nAJUmTIF/ipp85srDo80D/7EItU4cfo0OPYLQ4B3PB54FQUI+q
D/DPitdBYp1P+qYylJ5enfEQKBFceYCbR9Ahdb3sSztBGN2gq8UckEc1yPVPerXBwU5Muu6mcZeS
b4UaocOfW0gVddTXuXKkq4ciFN9TVD2aqYCVXINQ2xpNL+gbNNqcbjvW81vKQWMqVJzRtPVaQBWe
ycCg8kkbRgn7elSeYDCfd/LIUewELSQrvtVpNa0aoJyj6mzSTPgpPEIvcjHD6nbUWcSppX5ai7tK
KaiZqrJVs/BQA8VVQnedDgl08Xb1HITDpS0HSA5M/Zy1JeRYQ0BB2rV9g9Oa3sxDXaW7FNoetf2J
Hadb20W3QoRzA533g6qLtdZyzjv5JYjm9yw33mIbbnGzOXfBSCW3K/wEJe5Ga0skcO2XKJ22M6bS
qDi/KEyLon/rA0i2BmX2Efpbx7ruT70KHXjhnkeR3jrL2YxFhgpkd2zNjIimZ13AdosLwmEXLH9J
oXw5Q77TU6IlVX+KS7Tum+iRZqDRm+IYzwuC6MlQ/1zYIyZWzpAzykUBMnGooLta3CeqZPvaVVaa
Ob04ir2OiKWqJP2Kw+aiUjtAp8jwTXROoY8q4Q3jImlVX2Nz3GWtDJ5i/VMrsp0rr9y6OEjAnj24
uyvfFs5mtqYTOk8PhoWwpzo7qDO2G8n1ow86OTeCdDi0c7/vSs2vtRn4iUGrJkkMuYbjCuHjIDtC
Z+fzLs8dy+c5ksSm0aeecYjTSIKYLoR+VDPc2LyDClhR1ANJLwBPiIpT1ple7DE9uEF4AOV/6Mtk
rab2qVSqnxQ4CSQuGhqlU1utGzuB9T7ywJQ3H0g8zyZk6Bmk4uGhcrAFsQVBgKHW2yKfX2ORb23Y
hxvGxByNnWtOEhd67REEC0S8hvXOL9XhgXF4RO6Okw3yrgr5TE13brJZKmyjm4DdXCqErdMs3wOO
2RSleikHu/eBCkJwn3MapWHjkvmbDk5gXiOnQG7BzC5GFNtvBopi6Km6R/q21VXl0ktS5+1qKVSq
vkL5leUXGAT1n6UML21d1VtOzYTmnzDONnb9Yw1uSV6kGlZlP99adIc8NRq/FKzaJo6bn7CwUdU4
wbCqrJJluQ6kvluzeyiBQ/RNiEwIROf1bCNcIA5TOCR+IXpyDeiBoaS5lYknJRq2Q2M94DBpJ4Ma
N8RpVFYPMltWTQaYHcOnQrvhRIUnH8/YhA8siP7UodtmKAPqhAFROjxE9DVcWzO6Iffd+gXUQytw
Si+KrV9003zsUIazhvk7Lcd6E9aIapWL+11iq/R0hk2+n5/H1r6gZK2v7KrzZYt0WRlXBXJn0U1I
IjrbsHeCjZszjy2YkczsT0U1v5C5iSsk56q8tmU3xqUZC8Rh0k+D4cxt68GyEGmraKNHVujB0eBE
sGAfEcMbuKVjjcemIQkrdAxWXt9QTX5WJnNboJ2B7EICa/tU3tweHSnSywEwyyOMxdu6zLaG3Rzz
UP1cYHx1AVNFWXI16+XeRw3+ZOrTCsB+C6js1lN/STVUKcvhrFvIGNVO00IbZkH2OX4FeWkirFDP
h1GYJaemluH3ILxGw8pi1nvk1l6t3HmLh4FCPUYWe+/rjku/s/1pKcFvUBmvZc45K0uTg1PMnoO9
N5X2lCTZU7Qkh0hpN+Vg/ozpsMvyodyYEMf0bvveO9pfDHq1L/Qbui4ZbG3L3k67d5Byj5ZhnnQU
GGRxnVaFy9A6wbpQnVPVGaq3uAqyd6ACwYfdkji6phXBXLLs0PTN/r2qFayxBOWBXVVXaJREGvxP
3UMEyPY7NYaaUKFafDsKj7MTKZ4aaJB6p+JbW6YnXqloDRGq5zZKeujs5TaM4qfmITLHoCwxZ/7S
EBe09j2SjIStwyy4/W9JO+caweuTaKJnUOjKdcrIJQXGFQahcg/RsVRrM8xtUtBG1OuGAheO3a0A
9PzSRnXv6+ouGlrZaQ3TAdbKxOFgNveQkC4pytoPgP9uF7OLVgr2DZQGnEEmm7drT7rZR0ejDoB1
aIOKdS18obVb4LtbuCRuKWW/Wa+Ac5pwCS2d7dXyDErUI5iadRxC6J6A/KAaulPD8GSOkdjNwYSt
yW0VUghb8ZauR1g5eFVL+oU4nENXX1cIY/mQLW+tyuo9TSnezbEHefTPbAbjQXa+6LRYzaRd6QFb
KQWxjVsH6K8BSxdluEUPc+tY1dcyR3u9YKZQZoe2fD/zuwrmXi4KJM+egyhGDU5dJ60Li179aM8L
mCAEVT2bTCXCErtlWK4l/YseNTkEFcX0I9l01WX+pYx1jGrMPWlXWGXWEuAWKPOLWju7dAp28Vy+
FH2LE1J96a3A4A/7lPSpgG2PBfU+oU/r1bF7ral+CDOMfDq/Ar9Ax3Ddp8D9lfpWJxG4snidF2D/
82zkRHSBlOTxzCHGw64aW/wMFGAjET6N+TjRwcbHEdt6gXvgMHTjapSESzMTRnHY09V54y72VYIc
G8KBaCz3dNKKzuWkJHWczda2hRZgGspij/vjN92yCyerIQ9aveYu882Zu1/IN3kzSXFLVM+mVmq7
TLfglKEZ2WEU4pJ2NrNZKyZDkTVQ++sDEjIof1DHjM5Gn1KIbx/MGIBAUe2DSpyNst5k8KqEimJ5
RqRc9GT05TKTd10Gy9GCImGtmfabHG41iVZx3H6oorprJmDezJapb2xwDx50BtccxSrhadlsS7v+
ooH/VKkcZcF3C2a0oxcOwUE6f7KVNd6mbOCk779HnRXIc3Xh9LyM1UNTlNemFZ/OXP01VfmmJEGz
6ltUR+A3W8l31EH52mfDwaEpbgCzRjR0dfPySBS1rZgCq9KhyEAq2rMjtfJTXWMGWucnU+k9VRQy
d8a1bIp7G+hPnW35YLdIn3NMlVa/zVy8VmH/Di3EojDs0BiZi4sx/fV68xAU7i2uK8ezp/SiuznO
X84wyyXZ9whHRYW7bxt35Sw2Qu2m4eUq/X+N+QfT35tN7YLh3BhlfrKb5NVcekoa6cvciyejdC91
ka6rifnUqUdq4XJS6/SqLhA3Gc6nmugnVZ/P0TStXBo0ITtvkTAoLgqk57IPQ+/Id7NyUtNdB1P0
YKnKSuJLp9xCIlt9CA3bQ/vjpuXaU91n68F2DoLEl3xtaL97oL6NFu4KTf8bY2O9THBvJ8BtC7nu
FG1Fs8g1HILLFNvALjmPyy+rUN4SQJtKPp9EZOzyMA5RhnJ3EchNOQxmTlfFrHx1zqj6FfJ2ehm8
gFYbN3K0u0XgsIuPedaPrpwCeS2JzetBQ3pmOw0raZzREbtlPBTQn7+hEim+l/gooPqlv7Ul1a/r
VH+K5L21WSsDqUOj6zf0ZmarOi/urhkzBPO+nGBMVWZ7gBgc596qDPtmfug1cV+oP7OyJBXUEHHc
ILiO036Uxq6k5K1V1jrrkhdT4GObPTLPedldEFbeaou1FuA6Ze2HFq47AchKIpjHCv2quVzLwgMP
BAy7KGcX0Yg6WTuofwkkocFvgzedDkXnsmqS9DMtm1eFDkR76Z5mee+onEr81xxVxxn2nkR2ayww
ieKFG1jdqHtQivFBcdG/RujU18viB5t/mSRSu7CgIVfq1GVI8z9VC4lDTFLWvd1+2F2irfHiP+Qn
/l0LLO/BaDq2DmkYy7H8ArdasMZkYytW6cUy3PtUjxpWEzq0voa01Rk80yQVTO8z+liIa0wXJHbB
S3djAEF1O/t1Mb4pNuhf6eGkFQGli/S77PWooJYvgow0K6x7yDZV0BWN41ZfqnPB0MLwcqAZ5Xtu
ozMee7kZa5X0Re3kELiKxwYQ/hYSb8Wr5/pbwroL1QCYoHtsk10UW+cc8odlSh6n3r7Hc3YVrvkQ
RMGwURN18Ip4wZBoCBtl+9JorklXPRc0i66LSNt1iqH6Cj7IpmmRDcxdd9lqipKDT6g72E2gVCr6
juSgTrlDfyVp+QQX4l4l+qHmgvVtXQgFh+zPWtpj70yHYGpjAEOl4rUdiWydtuIw6/a0Idz7VNlL
/A4052uTMlnnOteKo/ZSz8F67rgFpf+ZwZ7HLaTmhmMBkuVcJdzUCy+bpsIbQpx2kffQABVgLAkM
rCLYtVNxVKlVFqlMlqpSTEBJrpY1H/vGJS3q5HQN9flVbtBOIaaP8v65JTyglBkFzUFP42Nnxb5j
lFfXsPyh+0iiS9Eb73mc+LLe2ZPzg6mU1o7a/lS6157uNKH2OxNgNfSHlam8iukbo1Ibd4WcQMzn
mvGNtM7fP467aPuv+T9YSbehUwjBATwmHZ1PwWHOlq2065lEskTbxrhzRYbKU8EtWCN0BbL3lR0+
8KVmdBaCtMdvWG0N6Ls8STY+C4zZUVh/o0qiHwpELmNZ6GzqygDHqY3mZ2mQIZwzr5FZ1pIG7DBZ
ThaPRSmVSGjLJrxxYM6USwfnlz+Sl0ZQ5ZuH7xUaHowX6VDIiLbWrQ3lWd7Ft9jtL+7witFCkdlP
eWqq9PKeOfEFdi0he6jRiZgvqS+5iyI7OVK36GMSl5Zylv1eBT63vGe8NciJ8mPsUPWIKLDTguol
zUtuV0QCz6gzQ9mwyVRxxY3Q5Wudc8ysbi3vlFsBkHvhvjROPhfW5EJHGobnYDjloFK94EXZ2y5j
2gEu+TyYdyZNJ8wYD6ktxtae76L9LeaX0LzwSdlgrbgaqTLyRl1HE/85moEeYQDUeg/dewc7PT+c
sn6WYAUiCjmFjRP5WgqGXj+XMmCM9S9e4beaczcSVA9JDbbroQ/P+Zjs2lJyLebxJe5U4lF1gtgx
eZVTPRggU1jhOgh4KHr2bl3fqvnXEpgnIPPRqJBNpIrlIQP4AYnPHtKFR4m6l8QE1AV3qT48ycB8
MFhd0ThfHGH6Rt+eKZMDS4Z13/ZUJqV0adbj+KELtNTuCkNft88A2XyF4IXZqumGqwd6bKKtCiGR
RD60WDj+g9qmeQBD7HM/pabRn/OZtGfeJxdiDLVJGt6ozgfuTW4U2WpuQM9B84PVbRJiwpnmVIYc
BQCkgcnZ6wcY/lu3lVgPYynPgHGb8Y5Y3YP8sgQXmK0RorUdIA8lSvKApbvqsxdHV59rplh+M8NO
s69kEEjq2wT/oV4e+A4rfuunxzAlcavMKzg6PQ2fD9ep4+TtVFo8FXzqboVWQp9fCuM0ZbR8UkmS
102bF4eABPMsluSJja0nE/ELp6BGC904UCC0V2wfdif1ljLSV8UwnEY+PWh/cMow+zxRUGD3xaGC
UzyA5aKwllXHRlDHfG/Gb5LQjPsfovZ1hDPDdW+M86BlXzNqGxII0STVUzuFvde4znqCMYI16lR3
ua3kzfEFcmT+Tbh+5oJyJ2j1Xm6PakgvhXDwiqZdotJryKXlcy0TzjiUNxpi3WKjpG/t+MZYSY6U
KEpfeVcASUgdDBz3GpvKggqX3Fxz4JXUCC9h/mg0/S/2p26NPYf6yrCvcipNLXJXpNMl50VKQ4i0
l8yM7HHhRwVzvgMBuokR/L8VlzblykQIJZLLaiu5HyT0BbhROpykryfbmBlF0Vs7frAu+NfR7JNJ
UDbYIRUJRIHeuiIEmv0iubIYDglc4o9xU71JWUauLclFevcL2AoPgGripjIRzsju2FOegTuT7Kcl
Lsz/fxoLN8ocJrfKeEubxmtyeeeUd6QdG/JuzZ/+m2I5nyD/1vOwwHA90XXdAAC0POiovQJDhjWq
7b8gebZZRynDavYWR+HoE45nWE9dvDkcQNKsWvqJMuG3rZ64OznJaaI8sJNE/dO7UJIsy5+guBtE
FSXpeCVXIFkvufYCLdvI8J7VoOvbJIT6XEMqAvUmNH7eIOQCqLmBDAc7pOqII84w//5DV6VvAJdl
1EOqRg5BZVEd4Up64G4oZssRDMJvFRZCKxj80C3WSXYc2CcWmyeywteFRjU5Su2vPNAYzzm+/Zsd
9S3j6cfmsepOcaD5/5Kt/zQ55EHHQkkpliA6Ao6JgcQeYEa4kDyMu/ZbjjpqH04U3rgFOeih+MoQ
3ZbefwI9XmrfOuWdr62nEQXSMxtV7gx5cnDCRxfN7T1LpX7RFRu+Qn6MZc/7Q/3cdCVZ+W+AirS7
P0rrZ8T/wEdy7uRakPohLC+uJLne5ELkG2rO8R50GvcTY5b0BY1d8r+SjZArg73wnCD26/5Ge6tX
4TrwWAzGpNU4yuKbr+a55H4d6RzVmzUnSkt2oFHeK1Bt2BvJpYOx05ZmG8ZbnbCmAphQVdaTXH9R
KWFYZP3+raoInwo7yRU5lQdOpaVF8NU4QY2/koYw6F4NcbA6bYO6H1mBr4mmaH44hMQQI+3biGQL
YdpYTmtu0sKjp8p0kaQMBNLIX6DRVoeEq+muLT7ipF/JUMEx65W8CdyFShwwdCGVR+acvyWgaIVI
fGlXG0cel/Lk5DVBro/FppKJy2klkySqksKS6pjH3fMGHm7m4bj5fzo7PUh7dqMRAAO0ttnwXQEB
aEIqmFVzpKfaM7VXhkc6HnxtwPP+d0c144hKsXQ7+IO0QCwJLs+qYCSW7I+/MiP8UXoGcX5Cm3WL
fEw73q1+2KKm5PW0MfYB0nyTR/fjShqhUncoSo1HebuRDpUdl0/07mqX1k16g5q4RhNqs+qmqAXN
CONtCTZ1St1ZuKsa1YEpINP5C9ALWRFG5q0JlVXk/C5UpBKgLg64alOcR5BTQXp14r2Tn6f5J1Uq
8ByPytxsXdGt0th86Etzi8rboHboB0oyK/u3Tf+0hGed6E7Rz9KCpqRuRqJrFmQ0DRwb7aUiITEg
1OzM9KWW8TZmyiImgQUnH0oOnn6GXma14IggHb6Rjyi3aF6d5UEij+EgMI8MnFwl2FoRfNj2vDKi
OVplSL1oCDuEMAwQb4/ZtlRvlfrXRjQDiTNPrwUIoSTxq4nfkJKYceGroPXyXUl/LVNdTbCG8ylR
w0uTbTNJNpHW0ZEa/qFBSsYK2wPlOQfPNksIFPBQTNpKcxLDCYrN06aQbUGx79rWppvbW0aTabR8
Umj1SqrRyVIdNY12cIPS+S//TnBGFia6gx0YJn4XXBjNuYpwQA1IIAO346/ceZ9/cIc99C3JnQtC
oeDpPImZvjCdofotpSU0JImszriPoMlLLXugPrGZJ9xOG7nh6WzOh6miVxlZXxbFVBnUfM9SPoZR
6RBx5DebTa5GxVeORCyTq3TjiRcFOib8lhImzdlWfpDfsim58AMw0SNvqWPWUFH8jN0f7M8bR3z2
Yh+Vf/Tobdu42k4WodeflM5Tf4UTPYER2E6p+9jp02NEPtWBBK8y3+cyf45SAus0WotkWqdICFlI
pVQU6HlI8GzXGa5D8DKEHdyjjaq9GujEZ7xhKmixK5xL5y47Bo0n7sP6EC4pzT7lVoPzaUNznBzP
pSNFQmW/IyfFzbe0RxMR2fKlKjP3YwF3m2ptgzQnuRkhX9KBinUe/s1Ed2F+9EHxJns6JOwLHq1R
oetTlGuSBdtuNiB90fG644sNSbQ4U/CbUV+MsRXuQKGqrbYVtsyEjkwu91xm/PGZG0w0cFFCgGoJ
b05keo57Z5XLk3Cej5KNLIjAfUxQVPU7TI7Bdknw+oOkPdbo+XItEzRWU6Vfk2PMD5pluR7L/FaW
EBVl8wmvUlYgGx0yjPQzQzdRjh/jFJbuepkvrIreiT/bFgWVot2jKbJxK9pFu2rXhI9GdZ+qtySj
LTeQg9tpObJP9qFGcCSyHFDYAaxd7r5J/2ZmPYvu9XRmZ0g1Hns8C4kaLR4rxrIOnH8XsAZfHe+L
+juH0IPr+ZGrSv0cfjDUujU9hUoDxa4rV6i83YZPyK3Hrx0oCd4Ug3kA29WE9hqlsH3X9iQrjX0x
Io1IQZNQ+xT1hwSgGI9CgiTqnGummFR6OPPRwtQj8zEg31lp/U2h/4zEidrtcjX5G+EJpsRBsQJY
lEFgGe4ttf5UqRbEUQkKlo1jBeRnoqoXUrHZ9aWdbagJaK5KWJaq34j3hCs7klLhKWSjj1bZUPzp
mmJPleAhcnqiqzy8DNr0NxjlA4ijfQHO0EJdyrNMrLVTLWegDx/WODw3qXpyVeVghsWIGhA90o2q
0Q6FcjjluucMySp1jggqpuHTpVuMpOCyU+2KhCrqp9QYQfpk84NpNu+6W+yc1tj1BUjlmraZhq4y
EGj0ZScqwlR5oHqms/j57LSAZxB5hg4r92do7Frwe/Iu3LItfDuvA6jyqgZAuGv9gyK52AqRuWx6
WVdom8QPsmklOJ/OEJi7q0BX81MO/G4PFdAumYpLq2s/utUFfqvX5yXXfoOAlhXIwaGV7in02jbt
VsaAbx8KSEfT70zTEfQLs4vZDS8UQlu/G8m/Kd3wRVaOpDIhfCXUn3AByVgsUItbdbUvZn1Ll9Y/
xInodFjnUmsP7xbYm+yzNuddF+QrMWo+A3QZmdxMid50wpK5TV+bsPwkjflMTpbYsf8o6KCRlrNE
UKmA6pWOgVUUqes+xhaNCVmT2In2jpa/4zY/5gPpGCpNA1o5ign7H8aqGirNy5vkgypEvgqnGUuj
061ePttdgCuZ3/RlgmtXwyUt9eicGAWl7BqXCJky2H79YKjINCGS6c9tQ6rcWgeQLMHs0B66cPH1
WLlQzr+bo/PnuBgJs3qs2LGKlh0oonmNBtsdRQji5/kDEBpoL3t6n5rk3kPTqKfpuy6yu4Tx1pUK
7R+psbYJ125hgSvXKM1jsMFBFTAn9DaFGgWFTFs/uYmjofcVzKvI0s6xkevYR7hetJCy/Whv4qEF
WjEb1061TvCBJF6owuyh2eOtme0/OPxhNgyHV9dIinU85V9O1K6FiHdCa4zDmBpIVulwsgYvY2+d
NYIDtiDLI62xoXji/YygPA6zXu9jqDpJ6ZT70cQ9acCv3XqxIMxAka6R2XABk0VWk/tQRtAtjGC9
iRv3UFJtLUZ11y/OrVMTw1NCka+VucSzcOonQ+pP5ep3HTVoo9p+4SL3O3McsQxCt2291CDw7Gf4
2MvQaXxr6ddJl3S+JXW1ppl0bxfm7/ZMnd90fx1YX+sGxDSyHzsgKqsps1d1Qma8NJOQ3CYRugjC
Hb6kj75U7oXl8gzXMEnz3gbGy8nfp6sppoBtL4+jHQeHwHUOlg0VIpGqpUR7W1FwCPUcRThtANKx
7PRgeDfM+lFTP4KOQrDW2A/WJM6O48hyZbN3+mUV1uoPnBlrk+1v1ROlQiUcnqq6H1YjvK5ez2oO
wedAQDEeA0poy+Bs3bz77IwJAlbtI0k5chrlyR6X9egop7Qbb4LIzTCh+GuL+msUMKZolj2daNaK
XzVLeVBIuXt2iaueAehzMn3ye6NGX8E0YJIU3dYxtZ+pMW6Kmna+0jh3W/Qk81BISo1lIemRHVrd
uuaNra3Bez3rXX7P3CHc1iEETghJlelMxlxYWEC82QxEz6h3m2ZOVgXxwMp2ldd0of1QM8qdzO2I
YZjJsdjnDDJVSxET1dJ43cigZBj3fZf/KQqoT2EDvyD3FonoAPHBqo/euqXcV6J/i+sauqE1JfNN
m4+wXNsnJ0xOdf7MuQcq9j1rqnUixpOgxQ+M2INA2K1SbBYvOOduDV0KXgS+FmllMiTjo1Qa1iRu
9J+jnlfkYqx7TiKF05a/ZYxBxsbTqU1xRRREV3jmRZMQsw57vLwmv8yQRGZ002ZWCvrB3skjF9DQ
bFBpmc5j9QZC0ZNncUEMkxCeOsS/iw0+lP9PAFGNAiHvvM2vk3DWRt88GuCIwsbZBcmyVcIAYrO0
2JZOeNKs6Tj23S5AKlMiNWdAOtI5SsP0hDTCd2P1H20WvRkQ5U0uQYnRfxFE381Gp7bfv48wPftT
GR2bXH8304IU0iB8F4/Vy3JtJx9fgqaUFmrhMgqfUCqAWcwB/67uuzF012Y4nnOc74HsIvIgRz0G
G5sVyWcbmLcGChsgxpWy7aFFWbVGV8FYWz1DJeXCYhk/xWpyr7MlPSVm+egaA+mAJQq8LpjpPg6N
HcSpoLm7y5SUP106PCecw4trTZs4EHvXzT6hpcVyuGNH3lYFp83gCa0KANJWA2JIMyV9aZOJ98ZE
rG3TPsx9Gz9kQCTjBfXJunGICRJzOWUWICBvKqySlk2NxBOQ7yUFLp4PFqqqVJOK0Dhldp7yfSDh
+9o5EkcaK7T3iq2TGQ+CfGCTaFuBhh8sY1iaRavf6wqsO/fgRhMYsNjZI8D2YUQpvcrTIhlfVwGn
Vqqlly6yN3MJzQ60xquowEXoooSiRNrEK0XYtOdCulDlye8C2uS2zFyl7z1i8ZPaaocYnpl0AnqR
jPVRS5bEx6EM2+x9mPO/0RwuRto/J1byl3NWN014iWd1W5L3tluq3aIP/0qth+i2LUYvmKgNhW6w
x7SubSXmIKPEZiHfLldsF1OGd5IM3gl7Q/vGERnQ1u+t9i5VvC3H/q1jMyI5EuwXelTVQjvGbB6E
yDZ2GLxXrrIz1foUlu3OxgY4rurwWNFLM2JugUeC+kvH6dlAL0uLk1NXtW/K4lwRw3tuiFF0iQ8a
8peUrk4lVs/AZW7pEL9ORD9TD0cHaJQlVj+kfTEt96BnwItoJz9J/6IVvZ852Vat472RNzsBh8/A
IhO6BpMqjobeog5XZOA2MWDSVdPjdiNPah3F9Xmuj/ITSwFEkQPoHFXFBO1y8D/OzmO5meTauu9y
x39FlDeDO4G3BECAdlJB8iOzvPdPf1f2SOLfbEb0QFK0pACBMpl5ztl77Y1H82RRJCOjKdemuavu
A7YbUjkpBwcH0Dm9nthRr6DWMXX6Mf0R1iU9IBxTcwTrrPWejXY1Z6yhSkEfwseq3zIdKHVsVbYv
hSfTabTipyi3jnY9vmDxYAcOOXVMXKQidW5Ga8YzVYQOM5z+IfW1a5b52cwvTYwXKin1jbvVB/8+
tPoXv1fOTFsXhAjfByTm1f07WUJnk/95CuUgMt31U/8ad8MrTlGT9jCdQu47wtg5Sm02ZW+NXe5e
/nNX17te7p515/LlNeWmA+nTiqyY9zS1V2pYnarBuvfSooC7BfKIOSazPrrEtDL3UmQ81NYtbch2
NBkmeaF6llc5KVxz0+WJxx2z/EVe9pjY+zudPTUq3U+AWeVcOniQ6zyC6HzwW+NoWF++2z+Lxo5W
RsvF6XBY8O0Da6GnLrNFS8SUN9MlGtsDJdOmZ91y02Ff+/lVRpyqZbkus2jXZtqujk1mKXk378v2
C9fZNVHN94ZHULZp9CJ/ST1kWdz6Y2lZq5xYUCeqriWlNSjtc5Bm1NoaU2gSETRNXZLAvNWCkbZr
nK7L2F4l07DvMuNiNyjV4T3Vy7axiSHST31M3dpaWjTnRDTMhG7sOoPWmPBCsi3JwPAcl6s2gErT
Dd1YKmgJt6mFED8dcndRV7WyqkqalvSieg0pSmAa/RYr10A/uDlU6P9m3jQS2a2ZUKjjdUPWSEQR
6CfjkrVexutWbJ/A5ReqUv5p6nqkf0bbb2CDtYS38gd6ZHZpzMvcXWvVNG6rsHz37OLBMbLNhOya
zKyDV2Bby5qriAxWVfNBdPUbjuyD1MeqGQYgfWTmF/b3Yee9VX37JPcWL25fSAxFi5lwPPXMlT/V
F+z1d1qvt6SvAnocrM8uD3mdDXF0C+eBY8fNQt8uT2NhS18+MA7Crr9yH5FNiCV9pnQuJ1sXijx/
EWn49IziiKO4+eW3CLjbGGdISaM60hz8S+NNuK4yd23zJfPrJ1aOZSvGk1a4r4NMrHFEt+k7yhHS
I/faGIi5PC0zY760rZHN+tHmZ1enesw2rAPz3MswDugLJYftouZBg1aceedfonYpYmc3w0yRTukc
fjN8Z/oNmJToaccq6xnXauiocmWFg22VUXk7UYjV6dofuueuQnI8SmSHiS5Wtd8MDvX84j2nxfvA
d7a6GT0rPeKwwgZZ4lWvMsRChbgl/1NoE0Gm+bVrrYusngwHigJZf9JQoPBgFyG8sSSxiMKYxms8
iY+BEeHCGc3VNBSfKkLaTCs3Re5dPBVweqB6p8aqL67esmrSZBOmeG0Qo5kWDbUuZ5EUFmJRepcL
qbwnZ/pQ8LqRXMaL7yRbRWF0xz69dI1pr+M+5DCbbhJR7swJ6g8AawKYowkxDtspM7V3l/Nah1+k
LWHjubBsiyEDidSmFz1Mr4qiYxqp9jZCc63q/ugcnODlm3Mz1PbSLmeF0zyPUp6ahNx0TqQZIk9/
PEilezXk73nQ7S1+bV53b1nNexowG5k5VUGNlKzKqr+VTrWj078JquIp1/ubNaQ7PRVPJgxDJ+2W
QsUzhg3IaHjUx4a+Dk5DwW7tssZpTno22qadVxygZlZL2asKBTVhyujAal7ssDkMk3VDFrxEPL6W
T5PLCyYM9Bn0hKDjP47cy46+YWFXj749oOLSenRGdAIadx2Bs9Pb/LML0zOJv5s05HBq+oRPF5a4
lMCZGjhJKlnQpCHXeBLpeBTTuLH1Fp8z5RJ+wjWXua3RgvT4bSutWeYcC8tO/HFgY8wrX9m7+DvI
RrgxdN/E3tDCo4C3iI9sjtB9F8U13NdOf4TmxXjE0xIQL/ilBmoDhDUvQvXe4iY9msTJydBeeS7P
bJPgo65ey0vXpCjkNSoV+X6nhcX0vTZJ45JPnPCQNAVT8phX9MOLhlecjfTZUaeHtqfwmAhBksc9
eQ7Dp7x2cgfZmdiOLGsJW87oFPs+BD6Zje2bnY4LImDPSjGtUnVSmf/UHPL5ng79rJQ5iFnlr5nl
bfNxQubUDMeUlONUWlnMeu3V2ls9OXTIicrk8Svn2RRsBSB/KkPhYHfk4gdqxp7nrNSJDILUca5p
VjJp56Rk2ka94Wg493AizyN/ehoQSxRVciQBeiPYpkObvrJkfgC4hXIVLKYE9euon1QvPE6lcmcW
Ctbz6dhF1gXeJTOp+DkN9XPSdw9RBM65SK9O1qySeKRlwiWIRPwZ6uqd6tJo4J+xF+5kfWPbzZdc
DEb6n0aaR7tBq3ds1fqCg/ZsKK1jlrXM3vUH6Vtz4/RcDkTmose7yquNgHjroikOLfBaqmYeAAh3
fHV901FNo3I+WWODuZ1zqZyMNJF59ftq50/hRc3Qs1hwG0cVc0Ph5nu0DfdaLV9xWj+Jc0kLGLO2
2VJVMLGis2RN4sLg5kryI3IWf5dZLnaxCFMXXdKo6g9ERz46gqg/3vBs0K5G6twpDosmjcMtfpO5
2uVn36ec4cZkZoLEGQjxSM1tlsz5uEDQM7PhRUkQXvVYROj4PVT+1JJDJPY2XYgKd8OsV7V7/IMT
ogLrHqfNkgnrA5PHmxZihHKT6QVxJVtYOtwa1MkVn00PmZXPJnNABTM5qxArc8D2aaUpGq0CrXlv
+viIEO3V0pQz/cjHuLHeQWty0EJqGw0JugXZ8p3QxtWYQDd+1JxHvz2VQ71ipdvarZdwxWEppMNw
kT9SvtYt7ia5izVh/6Hr96ZqITSJ6jfDNGTjBgWLQ6j2Is6B8IkJDZlv5neWD4reMU1WaMxcmLuO
rT++ZNga7WTCZ9IjKZBJ79MKsWKw0AWESTMhKL3xn5si4khTZ4ydu15WBtMf+c6XpfUQDNVNJNou
64JpTjQVprNYuzM7ITNrad5E2TrgIbE7boU7Su8B0oq4JSqzCIdly4ywb+tqroTmoyweCtybtEwf
aZstx3x4M8YBz+GQr9tAWddjZDFdKM5yQYs8bVcMza7hW9N0g/cwzmuOK2Gk3vzc4A6HJwJHkWTE
E7J3NJPVVDMKFEtrGlSENSj9xOh/UMHMtGboZ0yeV25J/8bH6TAPce/FnCk7HlN81YBc9JsS5c1C
cfWnmJcuKEU9z9voPpT2PlF/NUK/T6nJQt5A1Zd91WDnjxgIicchVN3BcaPXcT4jbmCuFyzHOSsj
eLfTVIxPPfkNM3JAP7S243WYNt7IKmHSHqbj6zSzCPjXXFrdpSerTDk46wG6cUQIrhJdMo7XXSOP
D9OjH08cfMMVQrJF20+PIz5Vz2heoEZto8i6Ijtk3DvmG+l+8eSWoRDkM0sDfIN1ZVz4CdDp6+7a
U4dlcCys0d9jJWGiJpZ1YsxrIkxQp6+KojwXsf9HnaJD1XDdBCuqEaRMIs3xy+TsJy2yRl98qZlx
HbEk5oIRR6HSHmdPmZRoWw4VQhfTx8Lc3nQgUBM+FD2f3jPHGucDM/8+Vp9Msy1WnYf2vw3jp4Lf
GiWZgQM8f4tyzNIMpcKp3Yk6s/HkkVQPngDpMlhCFjONhmeF3zCw6ECO1ThPrID2cG8eUp9MMERm
QWpuA4dyg9YPbk+8/Fk8fOoOkzavF58I/Z9Tm9FxlbYclkOUPMVaL/27tK33Jip5zQ3/ejp1heFH
W4+HosYbU/U9YCEWvYwjYJBbHOlCdGO1dd9VVbzkvPzFen6Qta1akFvcWyxDGWKGZDWUJiGVJbpa
GUEgOQtTViP0GJQ51eU6JNCEWFX624Fo8bIGg42l23mMC/xFGU6COmb8HdnvKn6DrWYgitCBkIga
50LpG8o269NW2nWXIZM+w44JZvOTI95ZsZBXqx70u95zrjbYTkOPX4BTHmO7veBCm7P16PM+9xlL
Jjc9j9aePTxZWPwSp1nWo3KzR+2FM+kdmK8NZK1H07KWKROiFmoADwxKGd2iLh/VT5ZkD4+uga7f
Opp2OKJanhDwGPgJDPOaGSiyUhWUYuchEsnxhOr90U6Vk6/TKa+L8lOd2hcb+AGNIB4BP23Mmfyz
NAwvUZ6yBwcp3bDoTPHJ26hO3j4cJmLnI/uo9OFz2Qoo0pG21R2zwx/cn5QEmayomFik0Ur+Qg41
zw4u45kmL7dCcSo3pIIF3HVal5oZeYlCMiPjfH2tWdFLNBaITUT3Bm0fPA4fUSkDh9aAcokjVYGi
soYIwfJVWj12ChHPhaug9kWwPi+p0RND34emcQqo5zw6MqJSh11hq9fBxZchyi/SkmHts3Hl6cid
js44wDbaSBPb0It7mgdHNjJoNOLQQy5Qg3o9qAwJsJRSfxhvk6hv3tC/Qti9xSWadnIX7gUS+0XL
IVNtxrPPOQjW06kZKqwX/V1uV+t4CO+QOIHlJyuQHjVOJfkJ19rWbz0i0zkjz5L6R0F5BJVgpjv6
TitKHlPoAZiwtOXQqbgXh0cmbbvBjt4Bbu8nG/FWoNEo8YfsIn9gNWF0jOmmIg+6pRxK8W1Zmyms
QyAD6rkOuMVxox1QaK0sN2f+MZwCw13Tb5t5eBaUooY8Fd5SnW5Yx0x0qAhlCqAhTLmb7Kqu3One
uKuJ0UhVhHx09ZeJ1j5maezPCNSmexlxcKyK4iGlOUH9Sh8xbHetIXbNWJwm2IcSKaIqEw0Gselb
SByYKpB5lg9Esu76ONhEsBqoY+jkJ+FjXxhfSYWfUMMP7MYedor+6E3ZcXDZcvy+jGYEZVVsiwjx
rBqsVp/M03R6MLKqAveJoXecUCpMLQ+PKLLbwP/ecGbQmmIxhYxeSiZtRdMoc9uoUCVhvtGBM4RG
tKy6RkcmqSDucq3HLiwRgwe0xNnREr2Zq2O3onDZB5nKnJ5kXoUDWUAXTCI8YGMThoIfLxLs2WZ0
7lmZi3hc2gI5Ku/HLOTqrJuuGg+wvdexM2xyzvZRa6trI3KGVTSCK9HU4hZNFR0Hb9ezG9hWgdK1
ZoLfwbPWc5aBkQLfNdNlPbh7rdNOac2Dh1uYJnPFoZSJ74U1GXV0pHxYebTnfPhkl8m2CVu4tARf
dY25TfwGEeEUr0Ian6M8SVb49Dl7uC3LpOxqtQElo7MTsoUUmNswGT+ybNqghb+YfcpktnzOMws3
LVmt9MuIvriq5nQRWrII6XGWRukshz7FLo5gZmR4hLVAym0RBKb2pk7FR1Y5954z3WW9cg/4ZK87
4mzV2ZWeHKJsjJ12388UBDin3qPVSp6FbYwsprBKWlDhani2bP/FtqOtpgzMOQZ0iYVQ0aQ70VEl
9FOUHKoMhf417i9muwV+9NyAcK841mYw6m1q23QHOv2dmfTdICUBZn3mUaSXl5vb3KKRFjjRRSv0
ZDuKAVterQzLIGgfbYhYBIUTLMOC3MXKvcPoJgDAswyGBHJMqH76anEJGkyeErJg8NvaGHIIA3RF
ZOchqvGseVbBQcV7YQ3dJerwKm9E1MP415CWs+ut7ZQyqEOp6yvHmpN7gqXQ5Dlkpl6tTaN7Gy1s
WJ1p7ygVtoaLo2nSLX2uAqqaVcwdl45Kg6Af3uooPYpURR6Jz88RokOCR8Mm9stiVrRgfPRe82Yh
Jl4TAZep9+eShxcXxdoh176wHeaS/XRKRudcD/gSs/YpK6JhoYLRGTUaWIFr0e5R9b0aYIi2U7FJ
vPxJnXpcrpn2lVOXGYTMUF+S3zfZBagLJNgdm3ajGU9wnK+hY7XztpUEgQqbBGpqN3iXE1ulpJFQ
eMHebdKlmuE9wu8LEcY7NH1TrAol2QeDyw0WJ697rQ3zC9fSV1Caz6ngS+Up54QCEfPM6tUTbLFg
0ybuS6GjYlQTd+G41lYJMEXE5dmuivumaZy566arqGPQJYyPTpnoXSDAVVrjWvYVm9+gvZlj96gm
9l2MK6UzgLoR7IYHP0KPmcfKVQKHLDM8itI/YFBhBNnGj2nSrPXaMiBJeNewbcBsEqFg0LPMHe81
8AsWleq97ycyCUfyUC2kSyC4u2AOZH2b4DBaeFRlHnNtKsin2sVj1SBEoiDOLdLjWNqjNA7onGju
zPeIpUbH+Bqn7lcsCQpF774bkXnf86gnjrW3Q5gyWbYeLX1vOP3Wx/MZ+8QpeQMnqtz1/jDgeOf2
EctH2CGO1qOV9yxpxknR7ZcYtpDjWQcbOORMpJnKoDBAT9loHzRAgIax2id1xY1V77pheCTg8la6
RBF4RF9azJpmhrBfJGEJJgnHpCm5szhnkmWx9Tx9NkDon9PQezL07CIfeF2LKpop5pOmMsWp0Tcz
qgVOVo9GCFlBeWtVHidrQvU3sVJUI/pX4oCp1cYL+j8WHWsxYiieNVV+CUb3YVSwGGFvUFTnfpTf
uEooNcJ6p6IeWSAe3mpCoefq3Ut5hg68K6Zj1nGcM1inpQzPyOP3prWeRWbNY5fzB5TfrazjYvpq
yOXas2KE+6DCzJiDqKnsfl8m7VHyN4LOfY2r8ZzV2rtR6U9Dz7GmdW5BoaPH1tfBaL/Im0UUHxmE
zIEmxq9a4ZwSXbsq8XhXNtotd4zlaA+LgGfJGJQ9JrgXSmX25RTKcTDeHPkQhGZrMatK3zRXI62V
XZUZXw7wKjgpHXWS5lv2Imk60szTj1JCYgtaGTO8OnJEAEl7UMg0ajF0llm70BPcNkZ8jAOX2VN0
rHKYFCOcFPpVdm3+wUq/ccdk33jDsQRfPh8166TWJl6KyZppPVbxgvHBpBloyLXiMIUGrl5x62B2
yYuT0lDEAzkeYnxCeQIV3am+ejAeMqxSYCAog2Y70Z0c02BRBV07r1s2CrM/tRSPVqd/KjpbvKEw
u8aGIudJZgNxaYRXofY+IRGJP48pZiQXLG/Gz8ZBrBDm9l0z2m+uR3FX296dMXgXQas6dpWdDrJI
tqPcJP2k4j7mMPjTnlGp7heIamALkT71R/PVuTMVG6I+V2GSI2BG3RzCqzA1tCEAdDFh9HgtQs/Y
K524D9n4MBggU+jdm4E4QnWLR0rOk6lxzAnVaRuYlS0H+Bulho0zjUdIKSFIJvPD0exVz4Zi88xV
NW7zHA0fsJ/mF/TtD1BW9Rs208KMqydImzeNEt680d0GrfWZNu0vjOwf6KiqxOZ9vN2Hmaj/93+0
/ye8IIa/QZKvnyQb9sFd7Zi/pS/+gP1Wv7Et/SYzM6H4KQ/Tgmk3IR9afwx0+nMVzTs7e4pBWdgx
RlU66f9M+/uL6vo3lFFVXsb/+D0qre0y6vk9XhidmUMB/bg1zPmISESJnL7KMcPgVOdhzG4UIBfO
K26NEjlRTlVi3MDY7VsrWsYZCnPJwCMwaK0ZU/zL3TR+uibfIJMNUm7Cdbx0I4fgzVC+2JVYWYRd
+4gWOl4OrM9HM3W+Yop032hWkrfmTzieaWYwS0V1SEaKfA2KyKQngI1mHnjDYzUUPLbJn9CMr5PQ
afxzIu1grvVl+SAGQIJgyN41Qk5/+SXy+fu7Cy0xr/9xoe2gieOBQm/jadXZ9Q0GKnWFGKpeUgZ1
aGxisgeZLvzzfdV+um76f/85dBEunbU03jhK+2h0zVXG+yhVcI/CAtloy+oLmaPO3Ie0837DXv/0
R7/lchVJCbFqJJ9dMcR7oYc706JK7r3gQ22QCwsroG/Sm4hjimMdxb+8kj+98fLb/MeVrW1FtVPC
SDYGAvq6dNxZWOH2mozmFyTm3/8B0/vOqcwtZ8wmJ9ponQHRdcCuWXy2TCT++V7Jj/n/nwzT+7Zi
VXWDa1im2qtuck8u70q6m+VJqm34Vxgf/wL/9MMvBNWffs23FazBtqLSU4w2NIyfcEtzEqKBZmWL
f/41f4UF/N3P+baKVRPURSPtog3O2V3gYAvTR6ZDdW6/Rio9CSVdkq/BZmaZVGWeHAyGw3shmEBV
4yly1DPwI8LcAgTUItyrWA80z7iLQxRvQBTUXn2U7s+m1PCYQs7z+uqYtbg5VPUDvStaG7Kknbjd
jU71y2/66ZLJ//4/nrCijVsknCMPQCY+YgDRmCGXymD98gBo8v34u0v2bZFjnD7YPmOGjYFUwA4j
qAH8OBLBPptUGnhkd99WHwmV4Sjv6kuPfNF/vlvypvzdX/62KjHuoqD1jWhjJ/1ajfxFIIpzB4eB
Htu/fHu+rUSVgCJSG2oEYEM5OV73phIaUWXx6p9/wY8X79uiY2B+yBHJRZvYzh8Fk9fCNpaSGi6n
RAhZPqRNqq/7XUwHXK/8X6jLf8/JhbH4389EGqXE805+tBlH5bVoAuK7aez7WnVJ3CCY01TTfvuF
f0XY/81dcr8tQCbN+zQQVYzyhlkpenl2JzsHgSLsJ+l0zoX5KVE/UIhAwhrMuIxOFJSv5Xur6rtk
SKlH6hLHnyH18gnlhaRm2V1+DDzc306JgbikEdM140GMGJZ1fFw5nXJBz86OlNe2SpmEZxxJ5JRB
j0fESOp4RHp3HwTF0WzbRYcKQmnw+PV+D2KqmMMvyGZqOuHMcJGwUOsqMfJRRBqZ82Aq7VWP3Bfb
0PEPZDH6DHfe+SYEy/ohy7unMnK23pS8DR52YM9ZeAbcI3dCtd4zkofpGW97J1xLBEpt6dtc0Z8Z
Ym3cAAVqEjv7qMh2lW4uFMBOI6lBvGEfwoTLZKGBKj3nq7eyTyUmuXc02n2bQgymJwGZLYJVUDFy
q4KBX1tDAZyqB3LX0C1Y2kejT++QbNdK0P8lKjfi6BDH4toq7c1xxq8gd95IrT1T1lPRpenasYZ9
2jdHA0MTgA9ORnTvB/gWNLc6V1ZMVLxV7TxUrfpqSfVBZ90xhTgIrTpNNDxmaIXOJjl0mkl2JJy5
sB43acdg2CYy12quPsqtbugXFi11cJE5tZyVLR1pcCpNplcx1qPhUwYgA3TcdqFzqmwoiimxnLEL
yA9BbAAdMwnYq4vefjCsfKe5+c2CPde2kIPRtHlDstWj8pj74orNCyR/R3mK5cQ2q4a/Z9NN9r6G
YOxnemp8DgNiUiI68IDN4Og8dGF2CoRnSUXs0SUQNspzDDWC7B5u+T8vBD8s0u63bdR2E5x3eKw3
jhG8SZQMbnwet/GX9/2HgE/T/bZv6myZhteyr5UmslCb6EiQvIfaLbNZNDoLw4e40Wvps8ESQ9fu
LNMBREZFHajBGnfpHdPIDQohuDzaZshi0EFwWUwiHbucidWktbxuxM8xsIyKGabgdZcU/+qIhLjx
vxerIYyCeAoq9nxL3MyiOYspeMur4JcN7KdL/21/ZI4IbKvJ2fKpnjPWQi11GOzm//Lbf9seDVFM
kdmp5GAAXPVrRI+wGIUT/lZ3/bD9ut82QdXL/IHuDJ8fxbjEIfyEanY0o+S+Coyb0uqPQhlfPaCw
ENif/DR++XdP7LedMRcjK3SE0NlEX2XhQ7M1/9oX+S+nlh92KPfbxjjqjVqXAR8/lCk5ZXV3NyEf
8TqyPSeNtzY3m/O/+yHf9kJjrJvOcsuQ9mRwDjzlvle9WyzKyz9/vHyD/2b7c75tf6hXJ6XGXo8D
MyoWhuE+oK7vFzaQO7mOlEa70Yrfcjd++mPflpG6xjDAcYLgB/SS7A2hwfZoPWe+s9L1aYF5b6WM
xS+Lyg8vjvNtTVH9cqraIY42dCWv8p00eQowqvyS5fLD6c759to3cBDbqYmiTd0n964zLKV7PfOh
1CvB8p/vjaPbP12xb29/UrRBIgYKCrVWNCDZdBdjrXi3sDrWtOPNxF9aRvBliRJwAWB6j/6wDkCF
mQ7pVQGCEwlaQUV/6x3rvgzGE7HhKztleu/xnQ0vQNdYmhcDKwE8B+/FiMd9BcOpDKEKekX40THG
nJmpua9dBp+2uY2V4SUUza7tKQSr5N4wpvlEZSXKYaOzxxpa1sxFIpO10IbPcjlc8pQBUyoTqwoU
LSIwBxipFx68dtgkvnaBdlE6fi2NgQc8nnzpOjzE3bi3E8dZDFEEbk5gPXTzB0Errem9nd36b66Z
T/OxHZ4cNoypRb8zCLqBSs7/p+20JyP2n30VULEnjpPZ7cygpzyHjmqXEQjAgE6fUcObwKgSNZnk
jBY5eQA2hJ726JXVXW/jz5RWXTuRHCs0LA4eQjW7JApk8XB6bGqOYU1Gag12yhV9eYb7YYmPMr2R
Erv0hkKZ5bbLoMxe5xZ2Ntqy2B7ChrlmVW2VVHmuHPvU28NW5/vM1JxzwljIkTVV4zxt43e38N/s
YMx35IE8FkykrZZpbOxoJDy1u1CxvgSOMk2A1ibIbi+5gKVasVOYcx+YmO+IDbHl/QwQ49KugXmP
A4TpXNsFobOpFRhCvRUdxZD88XzYNLGFDSOsvkZ1ekK5U6/T3FrK82NshXtZuMDLWqLDPXHIlBAQ
gurN/kHigEoxnIQyoaLkEGhMEEgNs30fomRn9OJOhxDLCT6/00P4uHmHAddRl6bbnV1sV4PiMyNr
8AFOB0ImUrhODMxa3TlLGoVfJB+ZruxC2/ujjNOfSV4gW3VfhQ+ZpPFuKt09TO3o5BvN3vsMn5ED
nJFEj0jp0xdLYwYjRcHCQhLhMRoEeGHb2q1z41OF55N5co30p0MaAklMXjrFFVgW2hjCaK5wrLTK
F3WqdxMbSF1HAW1j96oPBh7LyDnElnrRHahWY3tfeoiajJUoXG9WmuB2EJCfyiBv4XhVNTEa5drU
0ispoqVEoT+PNUIzLYk/JAhJmdQ7SRQsbaSgNOQn1z9qlAFEQCdLEQAzb3VM12ofPyIkAGJl3RVE
2M0NPkiolrloauePSuQvw0zmdWVxN+hkCqcqvo92DE5hqVzcvgC9Qu6hmzMqC8Udyiik6lGxSXVs
LpXL9NzOD0nRHPUiOlg+dF8X7yJnMDxdun9HWkFAkIjeL9Gx3iHAX3lO5vPWQd20MCzaybUS2SUb
zQd5lUyGIXUgTiU7osIhHucDukKRvHqp/oAU4KiOENCDaJfpZbSQDwHsS0Z3VCbp9OlBVY5rRGaD
E12jblpVnaLgzhGn1iDcHIjwLjT8YxAylVMVuD8dQgMn47o45cHOQ/jKwU5je66w6uCTwJoKk/vZ
C7wHREOL0Gv3HNaxTCHDGkdvU3pCm9mejk4lGZyF34gvGaQ9DN2qhhycxsl7O5R3PguXM5YxWeLV
QdGdfanjxUxHlNSIlGzVVLGz+Vc1U4/TSNQBFst2L8nCLa2nyNFWCBFeatRqi0hXSBsz8RczYlkz
eF3Dy1uEVotUkJW7Qh/R8ISg9z8X7DY4MtNPfFSIr4LpkjLLtbBNzKuyfs9CcmNtM6CtTDqLlyAV
MC+0658DaYNQB1GuvMS66XqPlEapSZ+wEJJZHnrgKOcJtx8ZUB/1CeMwi2XIWqpuiSc/6KYmx5nv
JqprXmmxGJiHy3QGGVuuIrpc2Ea3bC37z8SApFBxRlhkr9QtkzyneFVUhMCmekgG69JNMAYLcChO
bQGxQqytVXeeaSSzMYjuKWryWRew0E/Oh4RzT269MqnWvLF9sgJEbk2HS9nOfRze9B2wxz8VloFK
i5rbwcIE6eQrTc2z56WX2vSlRn9nkPkqF4Q2jd5VDhcw+ycawmLp4oyPXSdYiMK597GzlAm2UNFH
kKl6fVPWybGBVmAp4UVUGuPAqiXqN/uqi4CIjg5XnL/z6hjoKETXJkHt6uiP2lg8kxm/n1T9DvZG
vtTqekm846PiO0uDNQ21CWbcvBYHW0Pgnroq/JaOPDCnNk5RTUXTDt56Gtx1RyZI7axrpf+j2e02
S/K5YgXL0DBQtPeYrItVFSF/rzIwdp3RzXQFq69nvJij9wLinbCfEVV1E3abttK3TJuPoxGtJRy8
bJqDVgdYEnTzpBcGhH7zVbGJhCfT2xJpOoNwCOhOo6mTw6spuxw0zITQOUBbHvbtStGsBR+f04PU
ULr2Z6O3731eKsOOeClIiJCidYe9qCfDaVLgpQS8vE0a7QueuN5zoV8F4ww9GR6GGC3lAMgVT4gN
4S57rUz/qqgDEkLeymbEjS6idWGX+zAKV82IikMNrW1QFucMvDsKaWSyFdPfxM3PYCpQ/wMAh4gT
Ew1Nagf/5rp3esrcbuwxAFuA1QkR2RFGc0oJY5txYRe5780mNy3mAnHTzCRpCzzig0AT2/XuYfD5
qMZt9r7ZvfZO28x1Q3kk7oPuQMFMFx3tfHDGg1bA9jc048FRgldInCerxFMmd/UqjhmQjhhm4A5A
dcgUOqzpws+cp64anrtavyK7pjBFeFbH/dZjzc2U5MOHXdhq43Jqmj9KD1E1wOBQJ3Y992J7F+lM
8NWimVASdTgWe/PSswLmvYJYj14drMy5fJXGqUjmcnuRmOk0jPe9kgjZxQPAkHlro/fvY67ANma3
97T8Na+HrfygQnNeZT6f20I+xoP7BnIUia3ospVfJ1ctzP/EuGPl8qQJPKapnt3ZrXMe8u6+Q/UA
LUfw2uOp77Rs1Rkqgp4B5K6BAob/a6NYO41+hjwywFB+6IwK8kt4dQDuVNgKyIsx5g5ud46wpgRw
VnNEhGsU5vOubHJIygNWyia6toWpgfrlmzIYhVRDSoBqXIi42JSxeGeeAFTSelJq9cEKeJNsO+aw
CP4FaSA2EjXb4bJeT3rwfyyd13bqSLeFn0hjSKVUugURDRhjG4cbDaetnLOe/v+qz7nqbu/eBkSF
teaa4dCjTOt7+ClwYHddBicz0V1IUfolkOLdXcQj1ilfY5i8lg5QmacHfhq5311en/JJOxuTe9Iz
q1vDGXmEYHdFe/mm1e27M0Y/bu/uIJ8cphwwyTYCjPvZXXrnMfwoffVVRQDxbt3+05horSxNHmpw
/NDBAkGtV1XhT2ntTwZD5sw+MNt6iquq3BQC5f1sm7sWLiOsMEyfmugnx7J33YTxdwVEN2iqs4tQ
v5BQNcUnm36r1bTNjDUotljkabH3ZYVRbmLVtyR3vmfO/8LCRGbstEs8yW9nMS5Coqf87zPwBZPf
uHeIKlYGkuSgZtuoiWAHYWBasMI4R7KVzb3qZtNnjgue1KbncUypqCMMjVr7QzqEa0Ci+w4X9wyJ
Dl1xOBwBu7ZSazZh6W1xdOZoZ9KoOzGnFPQGLybNwi5XtDLvbiQe4J9SXiBpSsYC+lLUmds8i7Hu
gQynFnAQsOU8bhA4fPq+7nBLXTDbHkpUrwxptiZfmNPJZygahW/I+aT+lJzRdRUrSNu0MJoPspvt
dSfV4afEX6jq3gp06HKol1NcPiSjWYuIgsxk72MpJtlwtXl2pA1jccTjyCoeXDfbqudt19G0rvr6
tZI83gop/4IBrcvgBqXGfobdXC3TBgeIu/rIwh7uo91cBVwai29scYxDqY+vMa5WBPjuO8gaPedo
QMTu0P4Q4Dvm4qDew2LPb0bWIujPzvYyX9Sz8GzAtTGMj07W4DAefUeBvl3wPzGm+amj0igzayOG
5Gzny7E2OG7deqsD3DaYBmoLorVg/lxC3U/SZavq/4CfUTZjThiLlJib9B2tAHbjRFsNwTL4+If8
mh68izriWp2z4h2v54NG35LX8p4vBvktOsBrk7r7Qg/Ala1tgRdbPWRfdgrRT2bTP7PXnxeRPxEW
shmQQq+WUVE1YICmi7Lwsve2xscSnT/wpIa03gRZ/sL1uQfIuNRVfC3YmGDKj13udSjKCTMMbp6D
fDskDczPlNWMIbxLahFWwQqOJF7SXBHqAOKEP+NI/aoQHgBkvJE0QmTkXZ2JsRY+qOWjCknHKbea
6x3J+tpbXMQlvZ7lua+IFmiByPnjrcTxhMt2f06q9h6N8hPjig5fouiABkqHD4CzoIOeSdmoLQ6O
TiIXVy+dj+i2Nr03/DlDFG0nZR1oRWcO2V2EPZTo5/0QoheSNvyYgpsRFgqIQcvK6/YTIp2hxz57
gHFAAM6DNAgNFfobrMB9luXPzhRTrqLCA+PpqalUyYyzyTYuZxqe6TtiZwZ6/W7XoNgFYHWuxdOq
0yCiuywS9YItKvcJFXokw/3ioYIrdlncwMcxX1wZ3BvHvJoZdtyI42C8kB/v7mx3gvItiEchQO3T
sLRzVdcPkhWl2d2DZxa7BeNf4lFubRduutjzscrdjT0VE4qafW4pQSmnuGmd1bvoodov4qmwAntt
6DCJDCs7uYHpm9XU+Gzmd4hqxzSJqLShSbape9fdsOMQMLA78Nj3Y5NhCtacRNU/K9ZWNOK+lHmX
oJ6oCxM8MsyDJbwHVfgpf/whh/I8Uf+bFnecjHREAWXzaLvoPXM6Dy2PXhaBaXto+LJJ73VNeNLI
ZMA25j8xkeMWVN3R1Jtzq0LJZTo+kyj9iQf76b+476U4WrP125TxlyddOH7lcXAHDA7ddS/ds8NV
oUowXVRPTSewAeb9zpZcLQNZJwFzIWhceg+e4mxmtCMUzskr6X1wyu3wq/DKHbEnfmFUj8WkPyWD
eTFtroZFNZnDTxfa25wedtLEtagawr7Kal3jSmIV8zZPws7PGkfBHzyu6OYZFYbyVbIxIMMTEoXJ
0PTlRunWCrVLVmJFlHnBxlqGYxwjhKIO+EAN+LfYyUwNnhKEgbccmVLi0wNzjHL7xZb4iZXAkFDI
l4+mTB9DXEniFmHIiAqtKlABTwZOFFO8MXPnOE4lzknxeRnLr9qliRdOQLpacRdqLWh2sEOIVh/n
YMBQerhriWGvcITPV0GYQdYjhhElT32LMrlyTGOXF+l/i2cJrK3RWrTErD+1yNtBnN3E3ZWc+Vpg
ntWl3YzllviMbEP5/BQ7JGDwuqAYe10dDI34CKf4VjjDjfbrXIf04UGBX8cy0CGRxAyDszqKxPnM
lFhl0teh3lPCzP28zaoQA5whubqKtM7E8xqzwbRUfzbD8s9tsBo0xTbDXl9gYlyqsltmGC+03mUa
rEMjpq3EkAdmfeZnc3SHpvNvKYdd3sVXl+QTX3YWEromhxJA9eVUxWPa92+GbH4W1DYk3o0bLIyO
EGHXblzSoIaTP8blg1GFGVPF6KUkBinHIM5W9zPvPc6X96qrTpmQB/VPRuq/5bRADZ62rSk2Bsun
cfLHtiKgEtPLyZSf8Wwf5zzexzLDrQVm4VB/GSJ9cRrxW2TyOiQ4Z+X9v8mLtlUnHgpeMzG6d2lJ
HKCVdSNXU2giktBtJaersa8uFzIik+VvlpDNO6jMcKbWzSifG8IlM/rtjPPDzJdHF0KbWgk/qJoQ
Vg/9P3J+XsKUPMfZew3z4ZmwZtpBo6aLH6A3q4JmGJ77FrkgJrKOl+OfYnY/mUSUGNevaW7jP4Gi
En6gPBid85P1XJ+eDfEaO/0fikAc3ojCCJAh0/jk9T5Wol5UtAhHr6W1GTAxsOazHRWfpo4DQl5/
VUDXISwFy0TvLXX911Qtct8XLHztaIrxMc96JX/dttghcdMsZ2J4oD+F5nMzQfJujX8T0ciaSb2K
ZQjRDvIRlf2jWJT7h7wbBelGJK/BSIzu1QjRDBXiPm+AxKbhJYVFvRKVvEZh6Y8NbVDkQl4UyRsq
m0fm/nvdDO8kX71aiUp8yjuIqzxw1248jCCHnV06e5JfkDvIN5vCQzSzUnqCJWjuDjknkxPwQrs/
4YtxZY62NZoJd8p6k2MXa3o41Ln9g072YlEZO1Flr1GkEuTaozqjBIUBrS3rMHovaKMXbb5nWvuZ
cI8v3V268mj02JZN7LW0aF9izfxLMtfDuSU5duWkQqujq3pbLieUp7KpWSCpZ6zizibYS3G4uGnq
MD7ornxvicSD4kaQ5ezcqRUuqHWSFdmS26wuOeSAj8tSsjBwd6Wcs9D8rggWz9dj79w1N35jPyjj
JZjOEVza1hXfQYlgqSMIG9LBBf2/LyYiGDMs6NoRd3YIzkj2NBe1OrIJg285J86z85ITzvqrvpL7
pvknxuCRy3A/hyGhVt7nnA/bIok/yba51FQwRd4+IdFFUZu89FrjR469405GlZOd1dO3CVhXP8fi
zc/ygqHWP5EWJ/SnzxEc/FFcEtfe9PJvcfDfjh3foxbrE+yWVZ2krlH1z6B4Y+j+ghvCl0ERHUaP
c1t8UwjnrUqfw+eFA7Pgkmm7L/WovArJL4qtGSM1wYoZKZUjjqLU5PRrBBR4xWxqSXMw39QHx2t3
qnD/SAShkehxsJHYeLRWI/dVVY+XhGkDKhMcPauLnnTfIrK3Te81WGOq3JCYPFpsEaqlXzly+LME
blyx9GtOFN3u/XrCMd8tXlWdG1ECyIBdrBzHq40uJz9zvHMMAmrHzlpm+pVUkp16gwKPYPVpdeWZ
V7wZbXzmfUZIuuJMkj1JBgbpVeUUvEyAAPxRQHXDN2qhH59T/T5KBlRT5i9D8hiaOrsf50jeAvCr
PaeP+NRhYv0nrZee+rCem391d9ZMbEPI9LHZqvh74ONUHvocb2YKT/V7lfYL/3l1Z/EJIH48AJLj
Eoeiwo52i6FxfFjVXouqDw+bksgFhljkMRKND/LmImyetWobu/cKY1PVzIzRcEZOsDKGyI+y5ab+
fcH7KwT9UX9bz7QTrhYH23hPy8lXS0rVaB1zBeltHPL0JOA57zxA9rpywUrwLFyl2JgiUds7c+Hz
dguHZMEqfgdN3kqHcA22eGSZa/UGepZYV036qiN0DgOyU0NKTImBXYN8GE3nOjbAXXBxv8VadVKP
WL1FVuAEhqqKkbEJDqzq1nZ99bsST7uGYD2St5LUt0p4fwURvh4vlRq1XwXa3gi8zxDtnKQiVn+F
EhorOuvFcAaw54DOr7vbVnZIFyZOYj6aNSWk+Z0JHX8u01s5XbQOlc4RpbaTvkswSHy5+F4GMrlI
Xe27T2/ogfn6rbKe0Sr5yOrg/1SGltbgHILONohc1n768avlQsZ6ydo4C1pVrO17DwCR2Q0wGwCt
ttV13aYLzB5DCyEBkypYlb5azradnNRBSRCegsnqlOBQDhvdsU+8XGqJd7V9Hc86TF1+Y7Omo/Ph
4YvUiUtOUWIWwV53f9D2P/P/qyVF20Yv0bU6apH6xIm1FYt3wzDtOa2ze03dAR+d/txEUGjtF37r
4iw/anKlHmdfkEOEjcliYZE41wz1kvimqhfT7p5UapXBrm6NT9v8VvDCJOKbNWHCz/mg3grv4b9P
hPd9oH1PRBSmS70zEvudyBUaA1wV3M8hxZeKpWnI6Z5H0WUiiJHvj1AC1O5q48Qi9/lNsXpWHCR1
gJ0auX1ZmJ3jGGwdReZJnxl84KLIyO+k1eGGb8Yc4r1ez0CgDtUxK8tr1CfCbFdq87MJKEXg3tUF
JtFBWpV5unoXaTcAeH6rTV0w4DZdeV3qeMP98KDPOabDWBzhdnySfGN8tbBZfA86Ou8lavNt5/xT
jwojJuyC5Df/2Y/BlzptnNleM+IHCHv0rGJXE3VDwMUliXKSIxoeKJ7ygKFLER0nxlYuZ7xHoBib
QqFtrAeewGJTVoU4UCX9Ssk9qnk5dABBVWo9qES4irsvnoNjYzpHdco1wC9CmlfeBvE/J1qqtxJx
+6BFENQvtQthit8yzg9zCPSB4bpbzI9kImxUFYkN2oF9PnfNSZW7iYahlvGmPh1JGRyXxWFBRL9S
e9/q6drxnkr4ckOEr3peEwJDEZG3KAm1S8oVoGX2ViEdBfehDcEktrx9EsYtsH+3p6PCx1uqWKvw
2crqdevUf8Vo7lQLNVnanveKKzYAnvWizj0XQ+JqKfaW+R0wYKCm3ea1eeH5VSyOgQqkaZgB/XeU
JMZDVXcb9VXgumphJVB2wWNtALZQIg9GedO95EftliZ/4RdhorP1vPS9kMW16DE1miOcWCp+mpru
KSyR1ju8of428ygqd/6LsulH3bBStxpfbwCO2pclkHsx/VOrQ52VpnWHxbya7OKcJ/3VMtG7xIDE
nLzQ2HBUKFZp5L0TBWA26fdAF225n8GA+Jjd7lE88/bUqtZ7EtGY5SUkaoPazJN5hjZ1tCkW8Mry
5yiHxWg+qRZo/i9cLNkxAz00AQMBHszM6+HdCNuNDldJZonAJY0+gvjcpeCf/Vra9k2wWisp9mhZ
733ZXebQIPcDEY4C2g3xg7aLweZFnTpqcaiFXTfKQYX7Ou+7TZjRmnF7zJl9Ua+o3jgiHBqKeDkj
kzXwOKOI6ksc4Dj2TSt40Huv9KcWWuCgAYOjh99VRn9sJpeQykq/YYSAA4xJ7G23b4zh5Dh/CWAY
SLyvkT2mg6Ih2by0rv1bI+Rtyd2EcWgbqnI9llkKlOFEq44IFz5he8mW5o+IaEiR09ZAS9loGBfH
ZYySiBultGz0hs0OAwNMJbKtxQCtrVJEfyobSTstYNtZ2O8Tz0NQFJ+9dPpJC+NJZwfbHrauhQM2
OszBneLujP87LmJ4M5pMS/J2XpUxpFQvXW7WgBycgmqwcg2gN6+PZYjub0Z4vRIT8ERgt2v1P0U8
PA1cIafSyploKCP4jcUB0djYgAC7qLZHVTZe5EJmDOcHD2euhKJmdo0nM8f9no9Qxd1DOjYnD3Vt
ib3lc2/it9Vy99gjxB6H66ni0YaDdkSQkH5gaUvPPibbXneE3w0EghjZd6JzfhKNrOwBxCFl4lPP
4rc3ofimIfOwWamqhOu3IOEBbVoY2Q8cpzqXAYyTryoeXjyMKBgpm89D1zQchCENvXKySVH9es17
ifWB1mOS02dJexAK0DSjmg8YcA720vmKZuy+PJDm0qR1GxO8W5X0rSpuRrfM66LNBz/XE3sNwxmu
C7EQ6AGRmFLKejFmRcgYt5mDh8ZiN3vOQrCxsMkemwXJl2wxQc5BWPrW2XZ0uJqsLzb0vQhdBa4M
wZVQx5vdd36gLT+tGI4ZRnPxAJmFov9bBAi/nE5fGdn0AC7AzRtXL24QXzUIFpo9EikNPuPPo9wP
jERWUz0enTA79XoG/hN6MExhck1MEZbwwBD8uMz9HjfAjz6JNwUIptEyS2ZNGA6UXE5stWLbRbs5
eJzDdt4gyZqfC8wCSREft6USaLoeXHaMzEqVBaPbtziREI54ZG6f7klBPU/tT+6UePkk3tZRHVLW
CWqNwCBCJP5MuX0tLigdmeIAMLpqHMNfDFfp/AgMc8x7Voi3EEhr5NyKJ5QaCI7edCvyO9ZnqIfY
L7FtwlyNhkHv6uEfU1AG2oD1U+Ue8z5DSaV7aOOXHN6k+ambyyastNeWyYxIvIeuQR+rYJPCOWZ5
yg6zkSVW2W0hDb6xsUFtNO1A6B9S+ArPR/40SsovJD3fvRwuMidr2jWZXsyQJiDszF9pQvwBTPz1
0lsO3Gbzk4DbhnQf2g6zzX2HkEFZNtC3uKhxeM43DDz2TtR/hx02AoakJrc1xP5STG9t7O2inqGE
QwIEZubveTb42uS9kSKwU0+9yj3fpHnzwFF7OPp+mRAHuhj3Vs+fphbPciIbo20nxhPpPfxqr361
e+uZafofhiPv6jnGqc08xLoUhXi1SrTIiynW/wU5dkH2Kev+adJampAKXuiAqQFrwqW+SM0RWzL4
IHVE+sPsq2PCps+UXUNmDPaLFASrCY3XUEwTK2jye63rV1gS12ttMjlFli83GfZcKbveNn/7xHir
SDwd2B9q7dU5lsb6xJSLyjE2BRZWGh7c0aRaZPPVZvCr5xW1NebjldKTG0zK1E6XfymeO3XGhEBM
KgUaS6K6wKDOKBm2gTV3wNdmAghICS7UxKrNHoKmflzIXlB/w7S+cFxdablBRE1LciYXeo09genc
R1KcEwBBiCrWay0KHDdCfTe5Ygcr/y2wuh32mysFmy0WizsoyONQID0ybGEmvrPkp9rWLjC+fQxJ
fZD9Qz7gYi7x2sVU414Uw2MTVo0/yxq8LL6MlMhqwY69ttanFE+P+dpjckp8BJHAxAzH4SHCl1Nj
gBQq+SdTm6qu6nUi9ZvD/nQQbhCi2h+6Av/4Cb2hiwtJV+08OQw7Jl+XQasOMnT2Q4GLjxhwIqg3
qmsQ1he93daYBsav/dFKW66yvllbmvUUB84eeOacSvSM4TUzlpdwHj+CktBgK1Z+FsSvGl0DP1z4
GR0kIcHYw2hYCbq4ThXdRCQnGzuTjJdLFWPINxdj8axOdoRtYPocO3hEPlsGnZDmFBvU2+sAGRdu
rGDwCan3oY2smrk9AUAFLH5CNLB/6ilBHYMwQBm4P2aDJngZtnBaqsh+6cYJBXz7aBo/yWwyUCOK
A5cf28MMVKCmWA0AptbYsXggjLA6YiJDXDpjQxs+Ae31+BZV8a1R2gAOa1VkxQSvqOXWsIFqmigN
4FH9uTea25EEQosgJTO273YN+a+XoCaYmqykccsApliVmB081JRJfRicZqgMunHpCGVRnx5w5hXm
ZIv9BYd7SYAhP1DrwHZrwfaw3+vJwmS7wkIdiw2ilXBw3TNGeLSBdAIQeD6ngjo0h0TY5LyEEbe9
66wGleSWMe2ljbEZB6vDoxhC5prA7ezAkT+3rS+XVm2dYAJgjcW/UB5JiAx93rKeN89lNm0y7hSX
4qpxfNtTnE1Sr0cc6jXL4obM5JPeZqeYK7UjODurv8BA3kvdAkiwFP6h3DRi4Agw0Ccd2b2pskm6
M/a66M5AylrXUq82W/1GlQhq6YYW+0idEUaXnlsuCy2wP7Wu++C3V17+OxE8b6LnKifiVghxi+1y
b0nvjCWYb82TMkQeH7kUJdd28O4E5Ky6fKso39Z11tZb9XLqjMLx8p7CRKKC/Pq/nVH+C1MceCfr
ZhI7t84ddyPUN5vInTSKfawDUZit7zW/cz2+FM2faU+/wgu8/w5014p3mKysW442Zx7+KqJ3LWCB
BjEYubUCnzhm02aAvHskGUhfIyMIn/ri2+mhpGpa9cSV8JzPsW8jUdrqrvMaCeAotnkXpKeIp8gR
va4qUopZ/5cgnJ8WDhATr4QArhFW5zy80djk6YAPT5iPPrZ8+FRVaGQcnRxczobZhk4Dmv3Oh/aE
o1yYqje3G0kgNgTpjhNESBxAznMoogcAPTJiZi/dmgmwmcznDejssokCqE5Gd5QjNFjd1jrGTvhS
ga5gKn5tDEglU7F3a4Ix/+MvESQlrcM4ue170tv3RDo0pXjKcfeB9AX+aFX1d431Q8f2HbEXaFgV
QeJcZWgF50SKrxzqFLAavrPJgisFfkQ1831pJ0cO/HGFgw0WAWbxpDVYmtNHbZDLYrQvou0ydGCM
cU8YC/V12SSvAw+zykcJMDMSjqbLU+wsf1kRv1D7BKp4kVzO7cEgyYvTqrsiU+zWi51teyvEgjE/
TFQvMkbUJLGaky65254wz02h30V3X9Jyk6JWGp1w+LAz2IScWcIKrrId0eov+u578MbKb6YWkdd4
jj3a1rY4Z4ZxNazkENfoPE093035Opxp6j8asml7aR7aDishSkcCG/5AUoHHwmUPboavRNvvZosg
vDyEOy5qPBkG3B4cQtKKZUKoMMw/pqFKawnT0BsznFDrtl9bjV7/1z1q6L/fu378TnJj3uV2HH7l
CUtZ6s4GjiS5j0P8xIT8NlhER6bGk0VITMmsc416jMmR6DZjTpZyI57xDYGQyw5bOcZy5aw9uXVx
FSOFRckoSLTu1ugwL0cNgLp18Gl73zTsmVtjOC8NAB25m2lTkHFCn77ojwMTlGCGhYA/bqGPv33c
/cluepprh1yZIfalFDdEOY99DxvGwmWwX6aTTJB9GgP5iWE7HOxh8dmKF1oA5vwt2ASeCpix7ItW
W1YjoS7lWJ6NgH0Is+gBMwXsleKdZ0I+siSmUCPjh/AUkPRUueVfTdM/hF66qikb2668jUZ3Isnl
WMQapJE0Q8gfApcPCYgtNhhrt0SOLovpp2u9H80m7Hmoqx/TdDeOQSsbMrLadDUOnEnc7asWsMLQ
B8RvxCXZ7lWwAFeAWGAi3oD0bDKORoLDKGbxay0UT4HenxqSMSUGMXy5cHqM6hCZA7AI7is2tAw/
LvDpYfID6ObEuA6SCKyJivTgGQOstrWuYs4/x5AFwi2n9iZzAXLcI48GQnBVRBvJ73VwK229YmfF
6UsRVjiNhpsa27JmqR6EZq2jiIhTtq7Rf2tz9jjRdSusqNHll6cst2ClwuyNsO33riYWPNhD+3zt
zeNAlGyBC94kSThM4hPKEaAFZ8dCmTkouYPU2dnCi3Na7mkYllYQXdXPBHwOvzLrjaq4HU5CJ6KO
RpZTMaGcxUXdNT18xnTIN7OcmZjauJ7U5C3siSzYMnLetQR2aZqKe+hOelJy8YavQ6R9i8p6MMr+
3s4mIH1vvGO7s0BNsgGG4SstwbpTX7cICtLXg3qFJQ5MnmILJvKXGY25bTBEJ2EOJnw/GhN0ZGJg
yu6M++1vzwdWn4zYigOoTa0NDxzIU4QhiXDvY4mmYgJExAZGmeNBrP7ynI6JRvuoRoQRjpPer7rI
MRpdDXj3OjwT0LLomkvtrXfQhQdiR2DtycaKqGFCaovkKTcWkkids6BeasHxUlJNZFp9UDVk/LVo
xHGzMPd8e6CrfHPDKmzBizRRnClKiaYvjxXfftCK+8RZWyA8lhz0cKe0cmsagONBUu5G+6lxw01p
tm+q6ewXONe1BqZ963X7X4Vnge26t0afztasfZi5eLe59NXaMzi3Zdn9YGf80NT1H/Vc2OY09cSy
yfKoyrwMFFE9t4gc3MYMDv99JVCzX9TfreELrSnf4TIdS3Lx+nFkclKT3h1p5x5vhj7Tf+YWypKs
XlVLWhr6sZEmNslg0b8TfBt9DI+jSL+9CNqHMRmXDEespmI0CFFQc7XvqmgY43c2/LS02tsi0NaZ
1b8TFVXuYAO9qJVrTxplU9Fgaggxhq8248LHjJhwRc7zBXWCNyEdMRK8a2QkmzfRVh+FU19TnZwE
qSfANCD85O26iBmU3ky+1A4nHbQvi89qC2LbakYqQYPdVtrtmSx8phQnNedWa5DhjvLtqrN/wl5/
qhoIF0AVJQMahldjkr4sSfQ6w5LyovBVDB1QXms+1Gb2I0LtyTRa9ymJeMihs0TbOsG+LDcxC0Qv
RJ4L5ckw9z8kwOMIbodHBty/mVE+lwkm5eU8PhVsDmwWnt0yvUAhMtdLMl1h19ebLiRvYhLNgx5S
jqJMxqY1q7ZmmLLts2bZDGCweJ1iilgyLe20U7kQmV5VOU5PM1H1wMi5Pry3vT77cEbznUG3FVDk
Etdl7qUc/k2z+DQypbex0ZyoY1+m6RXUc+OU0KOhAx+GWfsavQGjp8U6BE1BZhd/HC2VhaFgf8Gd
FXqyhGesyf41Xypfrb0iyq7C5DaxsOhD15jvo2C6MLL+00fQl9JdE8O9nia5KYlq53XCl2wKHvOq
+5ARjss9PMpBlH+Tpl+x63kaaaVpny9OMezrwWSmlJS3hFO50R1gZ2CoxsQmWRrzuqZ5smysmM32
Mem8cYORHccQB1W21Ccc2s6FgNaeSeZU5cYU0xWJJ5OjBfesodknSbuFHrqFNLoxbRyazOCZjiEW
47aLv+veOkNWP/Ue4R1UfBB6b2Pe0gGXH96oRbe0gAPPdddlEtfg6Zx13kOvc9tTpbW1OLFQ1u08
bwNn2C569hZq/UXtjLYbfd20/UXMt87SXtUvVxu2p9nTmuJYDcP7EsJjN7WhYTQkUFQbDcmu0d6u
2otbyC0KNF6i+6rhfUi2lDr+myD7dWrjp0SnD+sC3YLV6fckZVGAzNhp/JJCipg4Eelf16rtw/Oe
CfToq0OwLhmTptV59MiWoh1qRdCt8gJbCFJpdbKFKX+ftOxpKax11ocHdcI2i/3X9NlFcDKi5PO1
Afev5Nwltt+PbzF8xJyChSSQdVJBVJrTP/VK6hca8W1c3N3ML1MvnMflCSXYf8e++neFprD0YTnZ
6UnN3jpS1zyIRiEAUZTCEjbxxmJVmTTNaVli06WoYfVqAW3h/PBNdk3dWo9zb1EA89982hofMDxQ
/JaviAukcpgZWl867lyAUQeSagz4JeTOV/CO+wgwX8n2Ei5hhgl4QntueHSUD2ULCz2YvmeJVIUr
VH14PnQhDWb3gGxz6v72fPttgUhpcklrnnGrAqOJzeKscNAoc840XDv1tGgy6frW/JrYJhiq0lF6
i6cY0oUTwH8OejARpvaVffJi7+P/37V6IAGOQvANNdh/7fm/1pgQeKewV1abWBDJ9FuHiVzAd+hl
UJyz6ntspt2E7W3T81wt5z5p8qv0FvCyahOQkGC2/Zdw5s9coM0pFFYl6d8jv1UQhF1v4JKAglep
n2rN3+jSMunJkTIaf/bc3A2d9ltintYITJ0DOMwRCdxL/g475j3jXFSXuYTLZ8bTodFwW9VTTuHp
ewCoFBwiOH0r+GVbokwoifCN6avj1v4IclBRGU1/du1l64wKDDbCbiQnUjoLt0hf/wwL9/Cg8k3A
xjFifIUyvs5AVkeOHujqj4zN4GMHa7IVkLik+DIMnW9ZkMF4kFPQbutyeZjKfNeSkz05zbum1/9y
DpCOYiHO2XrYUfxMevbSdQXWQikYjpYVH13FvK4Y3gYnQOjjkW9QhzvLQ52DE+h7VEw4Xhrn/9YN
1tiIcIF+MnnrHe1YGN61VImxVtjj7SWOauWgbaDV5cFyfgXAT3G3nN1QnpvR86t2igBlpo3u2q9h
3OGmN30oNlfYXixP24y8h8nOfK54p2xOk9Hz5UEKqjsmSBhNrKw6P+C5cUzHAMefeVMbQM5qxsML
utSvFkPeoeV8Vo52XOsTaOMyf9Vt/jO0+QnsGnvwLPpmHoaUAsfDWG4KL35UZ0HSG7dh1E+FOz0I
lnPOJNkip1sW4RZbYdpO7zuezAMRWReKs4RjKIgz+NY2YF3tOxW968Dgjb5ipRtqnlOm93KxNlXv
bqJm/Kx7skqRMTAlVbI6jFrtvHnwguI8hMZrjREG9+er6rRa5ahKZAtARmsQv6Uqw9bT/tvNaU0o
rapC//tJAkztBVhshMEh0cy9+gZyY9q3cb4N5narV/mfHNpn5LCbpTcP3D5I1PqNSdHUCXsbhOm1
4X254fSvk9OtB1CPB+ObrTU0yb+Bxin0kmtgwK4loCOIBdstf1pqyBWB9QI96xRwomUOIzpzeOkx
DlEoT+2k5EtCCTJuqsS12FuaTK46hBjJsWyMOSitjXk4uFwVvJaEJfyHA0UBz1R8ARdsAjG42Cly
OpFMnS8NqhtmXz1LQh+9UpE4yZwRDHlsgzMkq3apMO0dpe1o9FC8WWh9yVjK1LpfMc3NmtE3LZ19
65dsW9autrIT47GnM0i8+JiU7a+9NB81dW2OxJyFSosbt+9eAj1AfYTGHBnrptjkc4ZHyTnpx7OM
p33EtswB11jB0NE3uK4dm+p/LJ3XUuTKEkW/SBHy5pX2BujGw4sCGJB3Ja+vvys59+EEcWaGNlKp
KnPnNumJsLxD4VdvodPoh4TqcCzDQyInl7IPg4OhQOFvCyuZb6T+XHrts+xZ305Jmtrcgn5NvyH9
Kf7C18zUGCyxyCeaTVDxemzWfVIjU8FdJoGqmhTDsUnVoeyqfa7iJ7vGIxlES6coR1d3z74O5ahK
3Bc9erHwOw7MEKLq/IFN3MrU+nuSUgHnUnymemZdlQkQAEHI0Odj5gQXj2+Z9dq9tO39EB5imq5S
m954ICH1ZIS/M8BOZVWOpHlzFkhjrbQWypXxwCjlYI0+PjwZdjPwwnvjXR4sRMYro83hKS4weCLz
MQuQ4THr1O3y4PnW21CHd2m0nBpyw5FFEvMhjqUsOat2dlUe3k+YZaaEm2SpAkjxmXRgL1TBDuWh
GZkthDHUOw9JEY/zzP+Tofcw+abEo5IzTeJ7h0wxZmBPaNAOHDMapteoru48P/8V+TGl+qFuuzUA
PKndrOUxp+YAIMUoAqbn9KQKj4uWbKRXdIv2wYMKxSrImaeoBbPXrIbeEg8bKII76eLsGtdx4L2m
Mda1n+ylitBBo+lnAzv7qdglAlGc0P8VTnkn8H1mRlcZQpSJs5L7R8gVNWH0QkDJTu74UKLnsFI+
N6kBbIWMKi8oFZBhZm9y/MapdhVGmKDFGU89jyM74IpJzroY1AHfu60sqqyhOZiLl3bKjq7f3fIt
KsFQ0nwrc4sJ4os8tYPOIBOmeFwvkrAuDqshvuSYJyn2K4jzK+mN4H6AlC+vzhAejeJbUToGZBj4
pfmZTNrertGWJrBFEyt/Be+dMtw7QdrxM0A2g3I54Yzjz2O/erFc6VAlOsGt9qHpbpzp27chB4Kq
4W+4bKWB15X/iIjyLHhAbdnbNlRHzEXBcMdvadhNUoonE76tthhfIZutoAFSz5fQr6XjlBeGuvZo
ePkXwu6dzIlQHGM9VO3Z8uV19Wi8LXOaI2GGU+Z0wfxVG8GuNBBdhozLfYAc1VqfCHK3cq51vIbc
HGOBBlmgUZJxvu8mOIKWGx+eZG2YJ5mbtlxCYasihN1rdvoodAJrhnDJtcd5e+fTkitVb2VeLyUy
7AhysbBj5bKiMt9IaWoo/Qe94g3u3fuoJCcW1pcw39qof+ii+c61gM4LIuzbHz673KfBU3taXBS/
qLElko53AhTd9PP0C2PjFzB55dbTg8AtqWUDr0L7k71AFdqlnpIeUjTQzDgsjCMx8UfDACGrzI85
BVLOg9Oj3vlvwQkZloNaLopA73rx7UzEkVbR+wQCM7ErtqF2DsEOTcYMvqTfTjw30bSvHYbH03TS
kuIuKSHSyk45UQ4EcX6I7erLX+IXRV07F9U2xxTZnRZMoWKkGCZRHRQyXBuz+C699Nwm4dY2k41O
DHadxlBGwj2+4WAG41EOW6Pyn62KyIKws3/yyNnLVm905FKj4b0xWAJV3vyzMrQq4/DiZihzTfc7
q3pCnKbnQL8XsKEzYtxZGW/JziA3zFgi/HuZJVLhSIXSckCo1LxxOfardDqVi/2p9cUtLISzO0GY
KId1qeP8zNCpzOGmZe49Uqo/tEUBABfi0t9xJchPfnF4LoKKB7BwH/0GKEEifN7ZyOraeo653HOE
IhYHYir9BbRniWtml96GzVouDLS6vx/yAPT9KiZaTozNxyYDyBiwPrBvJl4SkjQ4KruXDFods3rs
NHttyq4QdtNOalRf5RvJCGgGZx1k3Z2jFw+yqhmbYyncUNNMexYke8rkBSulLbvFG+Cljq/mPP7G
7nIHfe0Lxc5jB0fItvwDR0gz4HTIJhxyJaRHG2yAW4fngmPhPHNAmhDKZDxmkT3Q2j8NIiVwx40+
dKc4He94QlzWuXQ/JUszo6Z25uXTsoWrRwA6iJ5vx0f5O3hI8iOBY6mG4SSXKgKwl6FiZSRHNN6r
xcvwkm2cYzi2f2WhdFNekz9wjIxYDE8dICFSqD+EIENgye4iZz2fwgTPg1BrYh7iBS6GzWwsFG+w
ysqD3rLwMjEDIPlrRsDIOFyQWQD0mMBye2cxmuKJlR3oj9db4QJPpTkAwFoVh4jbXLMZ0wT6GwOf
8lY1j3JCaK24kJBPQZFsBr+pAVgOc8sGWI1A1SYoEbKScFk9/i2BGGEeJ0NI9knqExiDphiPZnjI
tfUqrzE2jMC5zvHoHWT71QdrL3cY78p9FHnnMR8+RwXoxfEp1+4aYXxrDuMKucGj7o3ElzA/CaY7
2SmhocoP3iUpeXLY3kKelCXPjlLTjHRB8tl8v13L1sb69SNtL80RBGT+c85IH+S3ZaHyQxYJP3Q6
ZCfv/vZiA057ZugHKyRQQD4/UDoSCIPOiJ45Dub5BiWByQYLSczy2qvtZzumlx+h7t3HvCTFHcYZ
GecQUxsSauIPOfad9kfWhMqrvc7exz/UyldHb9i6bZxiEHRBQO1JoU+Np3gpHlyj/pTCfbDMo0vm
S5NmW2dKyXrhlkljJ7fSpH7Og+4VhLiTrOugI05NOiBmN8TP3eH0feCHQbWe81ROZnWLbcVOdps2
UE9yiexRYyIN2JWVzPW1T1UHKDMjMndsGDn6hpSqU0QfKmWKkAU13Mfd+tW0OtIOvFU1IHBkZAvN
5SagYeBb0B++aJ190ZoRxjQ2/SBr4MDqPDLmDBj7SwXEQ0teF7gIzMGADUTuIvdW+E1TMG0G6SmQ
1MgVaGt861wDE5WxWMkg3avqrV3BquGuU+0E1Isye2/dfO2E3ldJg1FFf3dZMckjD4JesX9VgfeQ
WtattkB0451jxke48cNj5GmdaA0YT/uWBQNv4OkL+Q/oA5OQepg2nkxpbdEhO3uK3bOUzY15sKPh
Lh9jbh+7NyUh2XR+yZdj2WH6fWHbaoBn/ppNACWL4UbNDG+WIAVZPsycR3wK+assTbfSI8nn4IVK
1e8V8Dg9DN7XV9Mon5Q/7XSecTQFJSC/QtFRodezoKxCk7hPF6SPsr8xPPES3EZs+sRShZBjta3T
Pfv2tJfJSJcTzzzGtwytLrKTh/0RQ3po8fKmNdgf7tuoPZ1wD4v+ssAii2UjUtW2sV6tDssQighW
m3xomelPZbyeep1x9680tMLzKcv4UjJvMcp8a1CR11V/J38OgO5ZzwV4okXf4FLM6Hp9lG4EY9r9
1Cq6h+rY0wPoXneaq/RW2Ko00uBtmE8dSWlAcou+AGiOBcP47rblosj2jmUZBhPZRhgU5RRe9CB7
NeGs8M+nsHkZeO5aJlCymPgU7kQQNjBZwTYlbz13xlEAMB5nlFzZTcVHUo59qTlKEVD+iw3joEFW
MEdwpDSFOZrEFzd7oYnvqxEXyPpAYpk8bqHeocuc7kTZ1rWI8xv1KA88tGaFh33LLcXJ6jOFhHyD
KGA3864LPDt+tWdX7cH55EAqEC7xOcvmMyVPoon1/cjRN/JN5CDyS30tDMNGI2RpSDdQlE32PMrs
19LkfOpe0qS5N6mm5LcD69l1jKfCzy4muDcUQKwTXas+U5pmTvNWNf7RFKRPGzT5Cr7V3cMgPGc0
WXL0Op36pxca9BnM/TnnRgCgdolF1ALYQ8o8OQghGEB3K5dUaCPy+VqTMlOWS8Ugj3eyE/NBHtEU
WFOn3GzoHFqOGKDFk7RzbMGisZLVK/sOhf6DrNJyLu9qkLme+yxnrzBLa1RwblR9lmNwn4fDXUqY
xtplVghPMlmVoCDmCHgCxWMtTy+Lh1VA+vc/LbC+BTZTBVxtG9isJ7iXfRLns/k1LdmnDCb9OVoF
tmBYz8vj2H5rE8bG7VRAyqFsYhW3Y/+px2JskdDKMSufSD6BBXZuucHy6DIqkhPE9MtnhTeILj0M
7zij3i+S8qsiYVnZCN04UVVNHZQiaSkXbA9Rg8txGnFK2qS4JCYDAIhBDmAML81eQlYPc8TuoyXM
1GCXYTpEdlK4y9mZO3Z1LuLsDBMeqvAQ2cFVOQNO/esXdyfb0P//SdAxoKOrl/fgyrQUTZ5X/Y4G
/E1WcaeHbxjfirAiwRq/b59QewksyNooifgZI3WR+pLjDKyElkCa9JR8Ax2nIj89Wm5yH2vzH7m3
tMZnKO37iWJwmbpvd5zu9BjbF9qvnJ5RVsBA/cPY9alBIJrFBDNp9N05ETSy7+hpJI2aenX7/BPE
/M6Jg39/iyAewPE0GLpxt6xqRVhUOjZ7M3IfExNoy8KSCk92PAUZ2RnBrzxRi0J8JwvNCE4Cvnpp
+Tm7ZG4okFrWaIjd0MbsMBiRdZ9yAnD5BbuUBSrXXpnqCk/Is5arS+mImngrSzz2sbBoMCCVE1Iq
Rmnmwti/k18H+8qW4t4F+sQa6ZkaamuD2peg8ILPyOZV0kTJkSV4FylOu57yTOBoQVmkZRYwWeTY
0ElWAQVkrsHzlBOTs4pxIdJZcl0U3n3MMzzIbok49vbehbxOCBSgCVGu39YambVT/Tpo+WOTKSwA
E+PLmd2vzMMdrHP1f3LNZbMsnfTUDjUeUl2xpk08OUVyoYEl9nbZ+vRZSWzcIqX9xu0S7Mt8KNzu
uayX/WinR8P2HrEDvwvysNhGHX5oA75f66GsyYxiFlmZwL/aGB+7pvxZBsgHKMA6oYqdp0Y3N1qS
JCKYB6FSAdA3qgIV4KYB9mtyCeC4sPLtb2yFNw14B7dwRf094dElhEGpn1mUUv/MIrBxOK/vKgRG
gtwnag5oeIwTeDEeG1t8azCXbLdjQ+hprfvfRR/iEOLT5Kkcq7N8t6TLNRmzeRWFxq0Ne0DjsZEz
ROUo/7MK+yP4XNq8MQ1/XQ/jc2TADabk2EylcxIcW4p7KNl3yP0ueuIjHXbrtUjoa+6XfIFmKbCI
SHZSEfHE4W6y98fuNhhmWHk+5gqMPdnEK8fcYvKyomKQb1UvNkij9AfNmnQ9/gtXMrGSRowRi6xx
ClDBs13jJSzMo0/yWQf0IzMYszG3Xv0qzEIZPtHHyaQBT+a1kbt/OpfgX+3mL/4nCrjfxjcv8mLC
5LXbdi99gXxdeNuHP9V/OkNW5gjDVuVeFr9jcdMTDouJUiZrBjSkwXpYxr+lLkOoGk8jzhsqYOor
eeuWbyJng9y9MIhX+jisSu/fXIU7pPFbubmcLvrkXlDi+yjiux+5w3QxEPTIZkT157rEV6NCGBiq
VV6+l1FQM/McyK6WdzaVfnKMBjsBucClWhuvNYMNKY84LYOEwSVTV3a0hM+b4KMWQXyx4+k+RX2c
1zMDFBHAcXMGd0HYjWdcxkg8rrYlAcO66k9T63Z/l5PX69lb5PvYbfco37GrnZ/Qqog3JWQrapJz
hHvajT+Wz3hTX+o4/Jl8rhchMXDA1dDuQaxiRAZZQxqPdYr9+jvKTTqftDhOvqaTRVtB8bEfpEP1
muhcJyY5jcm8jkrEzP18qoHyXHv4LEKA7gq3kGzBJESlDzib/+SxRqjPgHNSGxB70hb6eONU2WmG
IEdO9W2ygHV6UGVwJwz8eIPQ/Dq6y6OV/EsiHBqHk+m+OJy3IoLE5xSuFsxCJDpsszbSVj9c9qrp
rnLpNb1dQ3kgQZmL3n/4Y3FyMGmQMZdgGhwpUVhi8DT+zegKZ3hy8E3xGwc0VnuSpS7rjlKoVgMm
pdTPavIvHS1D4ZOEI0rstI6e5YLI24bAlAFnDK9rj2jknJpxMVOkxcYnnhuYd1fNmR6mZrmVI+xv
9ul9UMaxhxRBeZbzvQPBl7sm+w8DgMNAFNVgYi0IXsjkgx6JNSdrEpRBQZnkXJZdaDKTBxzLDmBL
0CwD0bYaZPspZHrzGB0sulnDUMcEtkrY4BouA81yns6WNZF2xsux4Tw2uUbkPGpcftsE5KiozikC
WZidgcU75qaDk8ojmiYhXqlIsiAfKRqwKl4OBC7d8GHgJsvqjUwfpx2kCAU5kMN5iCJICVhbMTO8
t2CeG8mn5eW3qnI/O92+EPtN4eW9Zyl3iyvB4bttdfp8KgKja+/SmXFEORwNzgCZRlSTghQNzpXJ
bLybT32qpWtSjItNP3VoIQbUKLhQXlEw7Kqx/5j9/H50aMKoqeOk/9dQ1gRhaq1dxp9iN7X0MU3+
mD9LPSx3KAw9GJDZqyg9mYMC3mN+2mBfReDxiMFEPl6Bye8xq6R+yuznuAEY09J3wqd+7UHA/nnZ
Ec52P5FjTMdP9kVS5B99XdJeL08J9GUWj/M4DP6dO4avLqSaiWGZHU7XQbHrc2fYQCLI5S0zAxDB
OeEuGS2Q9fhi9MkbZIxuiRoujvXp9O27J0UoO/ZSU3zNoMTxhCubFyHy9CNjXDUpJhuz9Wyp+KPo
PYikHqpeu37ucxanL1Sn+uJq0cW3WIi6yK9Y6RNnSORp/zRIIUFioOPT8jv81U7YK7EfRMFNqthW
My3aWogq9nIdggx6dZWahJqNnOoYQYW4nrYcdNidb+MMYA7TkwBiWILWCiQkEBQdSdNbmtVfFFxg
MWG9hyFynDErshjCeMG8InKU7Co2SCC+MN3US/1ZGilSaLfaTWVxbmkT7VZLYHkmj1U4PDAtp2Zv
9lhW/Yrnd1qYy070VlAjpxvxndH16lk5rJiFUrrIw6sqyY3UfYOUgbjIqILj16nE9j0uxHJkKL+j
wfxOUh4hJ1MWj2t3cesZ0i2SoyEFAcBGjicbCTi+kv9cyL0YtGL9w2Su3CifphYGxXRDfM4u41gX
e9MyTd+92Ydw+KsPTNQChX2Sq5cJd6xYy8NJRu0xGfFHTrTiFSIomtV5k+NNy/dYL1yhlt1CBLzz
pPYtD2QbZW94mm/bRd0bnn3RwRYjyz87HKGIhlhcfvdVzM5ODpLAcn7qvsCaTPUcEDghIRutUncz
tvkx4S4zaVzNkMNqBqyNC7inGT0nftI998LtAmTvAwNqSnEmAvx1WhDchAp5uiUgiZ5CHcP3Jwxh
IbtzcDIXH9JB8tC3w2ORke+9lA3XvtBfx255GrKeFp4deWwxGmSqk6+US6vjU2NAMH0CuFAkTc8h
HrkUdLbYUoJTRwJJnZkoHIMU8n1moY8qjk6eJeuoGh/kOvlRc7La4R2q92OmmqteZ5gagYb1EE/a
HPsqPCWGZf4Jc++NoeEBT5mLA9XOVtVb35OhyPUK6vaCxeXrNBLtbFXxztJR5xL8vlYdW6pRM7eF
TLifdZ4vj8INhxMyhQOM7LVkvreHErwMEmwLyuV6zb4xXu0SHhV39xA2wbvPQR8OUbzJgeDwvznl
I0gg5l4dZGjIC4eZOyk2CJGTbCdTv1W6c/HxnMqRK/d+dvIRkMYNWVkOAWNEofd3bcg8J8PN3G+x
hUbD74CBTk3z5CEWFQtAA+tLupV51ZUdPH3tQZUoyaZu1DB3mjke2uIOV37IauWZ9nJfwB3Tu2C/
IAEk4vvNdehH56gFKtd+7aS6q0sfGE8hfIurq41kAN5Xdjbr5j1zfKRAvGcVm9eKqtrNiXINsdas
U/2jUUyK5T5ytFfIPYqfqC+dtfx1hcPhTdgk2X+rVDlYkIo7XBKkMRQTavSMJ5SZ+PDpJNlr4NmY
J2FSnDsd/GuvgEbavUcZpYWyHkdYwxm9sQrGgIta74Dcn/CW/tJs2G5GbWCkWhx7BBGxP5+0aD5O
fbtDBf1Zk4NSg8IO5qQx1fQwCsKNMWBs6GMWNVnIDvTGP/i9fa9Kc+UMRgLIgtjZ6LBlKj+MIHyc
QrRGloNbDsS+rKcC1s6ybc/MkrKFg7XwL21PWnqV73wqCsK/31SgowDxTnENV3Bogoepj35cWgHM
ROFiwACIK6ZaSOow3ik8JjQRT16GF00pQ9sYHv/84ygsPXLE9CpDYsQhjNMLvVcx9jcaSZAPhOlx
uBgZD3xVfdp+dMZn7yOlPWTJotBghkrlMb9W+OsMQXJIW/BQutmjLn4jTg2lGyl6CRbZM0BSs1ob
1fRssnlIqVahGpJDM0EHJWcqI31tdB5TitJCPXRD/F0O0MMWzBzCtHub0dFETX6s7W6fWPNh0srT
FKhjnCebgREpXh4+JxRRnoy0GnREA1Tl/jACTyBkFy8NJ4flzqi/+QyxTolN5+Rp1uswpfdkf2/m
PPz7qLEGAQHoQ1zWCgWjvvqSZ1+Poy8R/lPRBPy2+BD4ebTXQoiGRBCIq4CD9UU3a2vVp9tkJiUE
WdOQuVwELM+WYiMevqoZnwy9uvi5vzPnZd8jIHUoIYyOmBBwcSQgFXrYzEYZlRv3st/76iEL6sPC
v5hGqJwtFiEJCiiHElfA54bjXFXjGbA6MAxqLn5HpqUory9u0KEobM+FzJFFz2/b4q/ggPXE8b1V
9bjXZqcySd78rieb5MEw8k3RqBUXaXDjo0weo3H45qNJ5AY/LHHj5U+pCGPmojOjFNSYYlyxkmXl
A9p5y3KH1eCj5oPSdS1dqP5HIDMp/woFPoHFUzc42wD3g9jWISHLvvJTOXjBdemPEThoR37ysV/3
7q8ADC770p/tP75o9aj/ViMNUN48YqEGlxk9yFx4D7LMmO9Qm9ZcAH7MRHn4dnFKsbeIuV5iFWF7
J7EfFEcRrM7eMJ9x2QqQ/f8bSyj0vKvuPNk21rXMdG68BJvIqcakwt2UjI/gDn6MyL4aOrwEpRWs
uT1n5cqNxOwk+hEPDEZdBxMCjyyxBd1u1+FZw0EAkrEZgJf/Lj3MBXqWGJsmaIpXjT5z1kKS5SHE
44mg6fpWLIe4xPIqshgnj4hQpg84h0HzWjhWZsZJNATmnQEIvCzdc0qbxGWzWoaFdKPQTtfcRM31
L9WongOPoWm2bAJsJKphfFoM4+ThsY6pwxC4Pwj5z9yerQxNIj5dm0JiaazxRjKe8ZHQO301FcaP
4za34rcvNkvyGIhZb8J+MDnzidP3S16nYIcxmNPIN8XK57RQSC2T89sGaHHD9GAz6ZSNN03iJ0/1
gBZ3qF4oZXvMByr9doKiltXTk7jtGcV8NZEjy3tZjMRl8HnnBe8lcC3wBKogOHH+m94Ph8oY9+J+
EeUPZVmu5VntjOkoLkApfpEufpLcbnF+qaEVhba6tnG34QKCYLaUfsElxWGlwYHDy+bHtkXELE9j
NiVXhzDU0k634u/x97Dy7fBhv4IGX0lQ2yXefODRmGMqoTFu4UGMhGIl3ylTLDmGm4rtCmMjCIwQ
78o9BgZrE461KCvs+trE2Sso5t/SGNHu+KZ5kFgqAET8bIzNyHmBs4aGqVKaz3fi1lFbtw7Sd6TT
vAFxmDQGPeUNmNClAWPGCXgjl8jmQBCXFdlem8n4opYCHyIKvYOvhZxCfkdHOgWVx71Fw/iRYKEm
Vm5G3ezccTzBnRZEHcgipt3Chpkty4niF1REmxYxhddHK1ndKceVcETFilKcVeQyl6W7+bt3uCth
NkiMdXy7sF3IZc9Q64t9rDzk2tTfNYC+4lWSdeQ2uvqnmX3YqN/jsrgTb3QpTMSfSDyBdVwrG5ZS
b2Z3BY82nvpbNrIbz2e/NqLbpPFAbYQLr9Gdto+gxak2rd0wvDO5b3ISyaeV60/jKldLMelJ8KBc
qnbT6C+5xPsNKNkCZBNZz9gIEo+rm6818LyFMk6sVW0k2TkRx+XsYZvm7hioFECope3S4oVI/sKz
RsCyy02Sfc0g6ZNoSYx5AN7qIn9ZIvtWFjj6rEPCx8tHta2idq+TwKr53JUouvUy9zZy2jUBd6+j
T9LAgCzOJP76zW3HpzbTbnqz/QRjYAe9iwslE7GEg8OHES+IgSy/scgePdffKdLl6U1wRgtZhI5N
HGOSPvOxzkHo/eZZvJXbiVH1QayHPLN/jscCgHaU4LFtSC0oT0xqk2NsY9/SZGikxfcK0xZCWq+A
buB6cFqt16nXuBoOAYbmfcDkxcxqYV0NDNNY2hx7sVecodE/1+0vrMRPFZrpvmjTo1ySzmAROcp/
6WERqBHaczjAmwGWjek4x1gxq+1GcKAEh9I+iPAGM+ptNnR82zbfz8gOA5NwIK1kt+6He9No/4rl
JG1CsL3pWo71YQhojbvkXiq0dCD0OCF/PLRzMlbiI+nHm54BLFN5mGv4NNug6hNWSoR2QaWTfAP4
rjRpKWtzsbKfjgg+ZltYLlg7142uPp5nlhf8Gyd9r3XelXszpRCCrWxjheatNcKq7RjAcE5nZ8PU
PsaKIGbbwGeenDU46+TJKGdvDfYD3nL3fR/hoFQmX2ZJRNgU2Ged6zTW2sUZzJJNE8m/dTuY2WHy
548yM44Ebm9dTDZTzKPk31p+f2xEmi7YJOkh5lTdV5UZMwVPD+OMO3+f8Ah3NCBN2e4tb9g7WF3J
YdXbZEfZqRlzBGvQ7BFOdSUkgrGVqOwVAQLsRN6ZiTBkKzzTpj7dVEnc3rCzseFelirBCcjHZqX9
ldPN0lrx+D9USLLTiJO10fSNynA4YH9QaX7RUmhtWJw6ZXxYjLHaLH2PKrOByM+hDrr6LL737tA8
F6p7MzFXmqFVw2h4Yq/+IlHr6CpUTEkEl8ImeyDJ8DOgnqrwbvZaIlhQv4o3rfymDA8VRpn4gzOt
J/UmXNx9s9iooVr4LMQv3IRsBXUWnc24uZZU+Tp+elPn4XPioznWCZoph/wcN/HHNGZ7qUIjrJk7
zJYsjXF0Ou5zdmGdq8AI5jaJBElSxDFqE5SJtOte4ih4X1R5twzx2XHH/WhlW8lyXHyUooXFW4oE
NvL8myiy1uhWAeylzyATY0F/mdnYCkzPxP4h39fQO/NOLXaBpevsk4KmDivsNoLhzbPM1ORWjNVS
dq2OkM+VeNE3iHzNMbyD07EBu7skLcEWcUZ7ZanotnKWlsjxaG3rVLWW2YCCzlADYU/R06/1hblp
jZCG2q+vjY3D4R4i9GlIc42tKdx1tVFfEi9K1lj/IsJPjK2PrS+N0IOfjE+NP6Jvs9Yk4EF6xls5
z6vXmLszU5xw2mCVQoBHiuWGtUS3IXbCyHkxVcKg+cnP071DHgqgCzQ0eOAlFvIFbv+M3qmkyHaY
9ZzPGlQbSQAFlbrKT3qX4L+br3fXBX+qmkWXmSGePEm0hchyW2XoIguVI9jLkbUjbdtrjb/N3ehk
N8OXOFpH1Am43HMAhjtoB1hLxleXFHiPNykJ6SZECLuoMNAJVMnXMeFHLRuKBPc4tc/oh2QxbZx+
mRS+tU63c4zoqmhqlkj8g3M40BM+7pWV/piB/5UtxCBwS5AK+QsRMiiYb/RkYX/t52fD8WjV+Hi6
Pb4BJZToD4aX2Y3RjRlYTtSA85mbfrh2ddHj+gZJ66aGxzBjlRJk1rfb5o/YZfM8pHoMdEIVZsAg
JHOg3un4yaz0VpAnrcm2RvMzQakPTOE6cURIVllQAM247KKRo47ItG+doMdGdVjezcB41I0UR1zt
VNXLi8kBQwTIbVAGBD/BEw6xYaiJIDTd4Wp5OKVnrGEG4jGdVfrjY4HAXMXxburS2UvRYPiOvjJ1
44i11idMaUYEVg/0NuwB1I5YvexdNZ0dYlMU639qtWuac7KG8ftIRihPJYAEeAtTRrx1Mu3ocXZp
1RcWeIDbo8vOyng9CsxNNKJjUVCzgmQiymJ2Hly9/ZwxCAu4zkxnz3VNuJFdNOwX8/2UEeOU8XGG
ethzbfAUgLSZJuZtPnfnsaGVRtb3kdTKxO2wuqCTPduthYHjcMndaroJaguRy7jqCqMHxppQf8fW
0fAY4fbEjd4YPvNf3+1QR0c021ygkDDoOI5OJU3hLA6jFEYzrRc8mZ2he4ixxEgqOmitgTDBUNFa
i6KTFXWHkgwlD53QxrJsOIRO2zP5MH9tPNZ3hV7eVm2Kd5lHMWkH2aETnoO4VGke1IgSipCFldEy
vI3j/KOZPXZYlN8FC34MGX1pXvMI5ZmE2QI5YrcgbnPnmABZtzzT/f6oesZcq/zN5/5tYhCesTMO
IYFTpt7deJRXEevGknwDzgIXO3PZbE0DFr5ghHpvvE3Rq1z70tc/NAWZjwCctsISbqSGk+fOqDHH
kRjjxgpPC573FvECNV74ZYz7hwQDu03w6aNDWfljdJGFhufJzEYMT1bNPAGl39AK8FItHPuG8BrW
7YOp49+o4qOPllWHWm8F+put9JfKZiCWG7gJRnl5k7vNLrABmfhOv/4YhrB6f6VuhcR4UTk8VRXY
QOPW+BCa9sqBuH+DJeauydJja/gr8S2cGxAY3Pa5OiUaEcNVb+hxCUXq1x5YAt7GNwVTmaSIj0Qp
7bEufZRVNuCzZEv2QJZdM6VHa6UFX8bM/hn4txWVu6xeSUUbzeDRia03lRKkW/Xms8RJD3q3cznw
eI527UCcsN39bZX9ZN0RvnnsJ+3KcbFptehefmKJgSwpNJ+MCj+E3LRfw8S/xTAhw7YPjxJGAtvc
6+4LX3scPG3X2to6LY1710dR4/Y7TWWn3Oq31QBQBtT0W+GY6g30c5r57k76czR5l6nxF+B8Jnzg
uXSZauuNVCF5MzwkQ/QNLYcGnpThlvVp4iPlkSpbtflOn8d6pcT5ru6SnxSnZIevgLsY3LOhgf07
9VvTaT9x1htppH3tRil9BmphxEL0jwRaBV6wKdA4UxtE5xz+lmk0bNjo96hiwk/ifpmrtU9YZTGM
iesX+Uz1kPCAzfmNr1ww1gq0tKhJ1XJ5uMsuvIYunoMD+Ayhr2gN/8GgZ3S2TPM+0oczVsPRyqzw
YLEmH0JPaT4tzvjoRKwxaLZ28tY2+nNIGlo/1fcNY7JDEUWISYG8dKyYENmRhgYdrMBFwyqArzA6
sXKYJyNEXVqmmZfmWf0mQZz0ItrxHqDCVcxOBsN9aTukSIMRQcdHvjJLslVDUAlpU6c+G3Zw4LBA
sGiqxNBttqpT42CuxWWdoxjSSTK8xlF3nAf3UV4plTBiHH2fEs43tGr1HtbHJQoYWCK526O7fyFT
J7oxZvcd6XqPWjW4N2paw6H4zsh4AVcI9ZWFyK7JpIEx0oeqtH+GbMQkHGrQEIAxTvU/FTP5CuoJ
u5GAPXjkxuumeoKxEN0EUQQbDXs/i4XNlnUMPO8xnudf3JG+8wm3Ei9Xh5raZRzqd5K3TonCtKBK
FoRS/XEmtRg8NKJsa2ycHOfxGEXFR7KUp473sjp/FWuoWu0QegdH+EGewpo6iyQ1SNYOTrcWsRWp
5X7Yjv8RetaxDbMWRmZT4IX8d12o3WcG0mFmI/v0YaosevQQJvTnaXwObPUe1kiNoYkhSGZy4ilt
A4U/oA0GiBonxI/idG7YFrElQf8wdSYTcirI1IUNYFf981zBPnMK6332Ae7Iw5YCqtNQJssqr1Un
dPDyHFTtVzh0//QBlBj1qn6jBu9xyJgcR+NOWexDlhm/hVN5UIE70iL0x97x/FWCdOTGCcxvUwOJ
N9243SyFf4DM+iY57MTAHVWSPZES+dSE5imfYKwKfGV13jZmlsM0NqZRq3cDjqmxm5rbgoCelA4C
I8MEORlhbqEw8tDF/o+zM1tuXUmu6K903GejjalQgMPdD6QkUgM1zy8IHQ2Y5xlf71Xqtn0uLZKO
jrgvujoiCFRVoioz99oBe6h5CF6AOLLMMX3q643Zi/vELE+N3qLNz69+0d2fKA9l+nmAIAY1mSYe
Q5Fkb1EW3dpl4R97Ajsp+txPsfKhfwHbIKsmaqhsqqxC9G48zAF9QGA2zwWBb6GN4WMR9A96Nt/U
unZsZv71vyV62dbT4Pgru0fLJEJysibQbrBKWCzNz9Hc3EZYd05ZDtRhWFsIIHtOg4HlcOgrj1W9
oLKmC2IfNJlDPsa6MsT9ySh3yyjZ7JgshrCTtSazTWZNzsq0LcSM7qVf0hfLDkGW41nO7jM18ZbQ
rAFVC1heUhIQzssjFZw4zb1okREv646OM0wdFxFNY0D+kqMeJeZikD2QEjd45QCaMvvGMy/PLQpy
byIVz8ptHJkT06IaiFVRhF0UzlDGiKbbLRyaIUXvLTVBS9U8EthIx8S4HqAniykvzs+5gRLf8s/m
CnvxOAaiHrovoJPT8yo3gVrkCQMQ34aA4iwXG804Wg9FTyU1Wzt++aRP4ist1WmT7jOiWX5qkGLK
E4/kUBs8e235VOX5Td83pNvXjpjf6gIJqrJLt0xowuya+cGlMFEcYV+6iXqc62v33Q75n2rR+EF0
adfNRVqQhHSmtVuReZ/17qgX4tkagPjaZvsqhfbK4Rm+8UQ9Mo/iu1oMV5yemCFp8KCcRLOUArOo
u3tPB+crynP6sWgribyPpOiPqVWcBOz/JuNN0/IDVr07zIbF1uxISjnaFNG0lSD9imJ5OgrhIIG5
tB7++Mu///0/38f/CD6L639MtL+Qa7imMbRt/vbHrgts+WgHJjVwt+QCTtFzgPU1BGRz9KtwUueQ
pbX6rj/N8K1LcGaIZl0bk7URtSqv1r5IXDrm2lnaSvJspb/0mgYGmZTLzo7uaFq7aIVbnDKhf+kJ
Zykt34S9ngDB0r6EPdPTEGn4GLD8PZG/z/RVASH91RUeJyavBrbisrlqznJRP4VGcRWKlKy8UT3q
Ha+QJG2vcp1MI8escpG14iHKJsyVZ96W2VLrSKO00j2K0+qoHfqHOWieAhFeWxnlj1x4dAeK4kY2
FqJMEPC2i5cwJg8SikJL+hiR0zSIV3t039yUqlddPoZkbGUynPVmcF8UWPzKO3+Or2rcNpauY92H
mXNapvR2aIg11ZzjFEGlKpxQj+PzuX+Y7V220lu+5QPCJYGHabSmcqIfZ7715FvD62y3m5iVoKek
m9OswKJMolaJqZEu4qoQvPtcuhdIybQYQFfWSOq9ii61wkKsCVLWbS/qdPi0OgcdLMqxSg4MLly/
oOkCeuYLeCf0py6kbB/t2nuQkbjrZHajdd27ia/PDD/OGFBhOo73hU7m0cyslo1jc5GQUIDS+UlB
B3ed5jY33I+asyUeIqz+/Q9lhwm22HomnApxXxgyjRJevMj1LKb3ouIYDVwdxvJljqnu0u291f6r
7RgBsWXtXmeirgs69VeOTHHQqI8GQSornLpzr60OhItd19g2dR+d3Ksld6RcHXo6R1WVB14wUoPg
wHI2dkQMuXUftoPmMiZltW6N/iFy3LsG0LL0nlQScJqe6YQw6ytM45I8JDUDZ4r6uFFfgTzf/xxN
dTM/xZOtm8wtXx+Eridrv2w2lNWWrjV9jB6tXbpvwmFm5RftMrY6OL1FCmzeVxsGFpfDGbroOToO
uMLaY3afpDNt7j6N1DR1H42uPODhbuyYWY562b+/oXkJCL3GvwkKttlEc/OqpIKrtAupKFdxhF5L
KYYogRWACpDg0GHot93ZnJRnsoaCTBtrS35V9ezDT1kowPz+h2aoYPvDQ/s2gv/tGyWZP9oG/IvV
FAyXtnLloilQbW0mo9u4FnUeOhsQAdGGT02MH5RQaP+1zR0zxpF/fhpzP3ZDog1yFQGd84B2YGtG
pZcuZBnY96rBFysmsgk0tytlGA8FvwL1aOjFLtA8KDmDepA1UnO+mfRuG0HeFymNUsDh/bn/e+4c
NbWqfntG2NoDL/daufLrWxPpjd2/mGgex+ncoO+Sb8ymisT1d1tyYbErIRNSKHGFj0TZIrilBwLT
ztFST/K3b1I1bYANKha3Flz4hSqARXmCZj0lxQOzhwSOqjaXeXDdU6DI7PI08s4Krb3Y/yR27Emd
rV1HYVRDYRmRtqLZ7mjwNABEFJhxzmZ0eH1GEE85Fu+/1s573doexKWHvwzdxCudVgl+OhM9+9Hm
snG+4sw/qXvnghnJqZGSYCpPlEh2/5V3BEtnK/yXCW0+TpTgI4w5gOodDRFp6jiR1dh07L+EmuE/
rbqtWKlhSNtkEfG41vH0xCBWz9qrHvqIctBjQR54u+9aYFsR0cCcxairUsOLoDlBaj404nZI7AOf
vuMmxFYwK8dZH5yq5TnheUBFg3NjOXMW1Uma1JNz6Qr/wLtlx7wTKpz+Nu2jvBQ1/eIa9dl4I/GO
GdrkLDD7ryyc1nbj0wToeGcDNfn9w7PreluBie7XHNaReiXTKhS500kCGjQm8zOZlCaVg8w0hE8d
xZ9/bcqJrQgT4tITBi4XrJhiXQAhS9V2Rs47CRKdAxfZMRvEVvCwTA0Lr5nZQCGG4+EYn2TQMjKF
6N3/2HYsHHtrQuSOXzuBCg9QW2l1q1YdVL9STKvCSN/2X2LHmcHemglSw7hhdggKLbkE6ppKNOiJ
Ay/DXR++NexJOsSgA3x/pUw3HGrbbUZE/de++NYId+FsVE0l0ZzU+rlb46XbZUI7MF93jKy9NbIU
2TTTwWNx5Qb0b+FGBFpnbWIUs/+77xrXrbCvlVaX1BPPJQdBge+Lo4pu06WYKS0YGrrx/ZdRj/mH
oGhvBXzZDC5vl9lfTTXcjtZ59ovhlMz6ZqTehrjl0J7H3LELs7cCvJ9POIdElAmHbDgzBvq5scGw
A1nR9NI/m0H6qBvpSsbGaxHpN8pbTXWrjI7vfsvKI2UTMs+wfg1wXgZes+kYnORRAQ8ZmRM1xGE5
iBbhNWjSwqvuIY+8l6130Tf9gdm0a8C33h+0iYdmEBv+qnHQAiY6uJpwunFEd7V/KEz1QT+Nxdab
A5FzqnX2xFhodKlmxoOSzQ5DFR6ls+VjkWB9KvMEF2ORIaRxvSiQ2dES+gXYazmW8kyHUB0bNb0W
nlzEM3os5SdojRyqLJIj+7/mjhljbQWctEy1qdIoTYsM0RGdOmR4hvKkzavPwYUfkHnywBtoR2iw
tuJOpVuuHaa9v4oMioJWGP/qI/tfW72Wurvf3m508NSzBaATIUt80ZfOrRlqNDfHB7avO2a7tRV5
XBqAkW9jsgW5DNKDzm6tTI99rDF44TwkvAIm3XrcPyA75qW1FYh8JxV60zEgVQF9uG6WzRDdZGI4
sOMwd7yYra1IFBkhRY3B8VbgoZBpmyhQu0kiV56HpXKZ6lAsyigjxYz9Auf4Rzcdb2uFHChNbdMC
+86URrCpM1hmadss80w8K6l0AffdNeXG0rzsRND3P6o+uCGx4AsotZty8Rr6S81tDqywXRNqK9iF
ut4XIM281ewFJz4WbgXGQv/aIGyFt7zDeFVMmrdygJYHRXcqVfI1wcLpwHty17Lbij5O59SU1wLi
J4VTumomGkIo2mLKES1TcvlwRL/238quo5e1FYemeIrCcmTAbTd/sZPpKk8a1GbhBcjJYSmN9CmK
GutEfnvgIlyAFB5RmW+ulZNWTFtOFkvgd2F4LHAKaFvrbv8X2/EIvifob2u2DcAHhRXPeBopDdMt
rmiuDv6lSneoTGb3X2bHLPl+g/12mUC2QqSZ9FaEhFfDMq49DHn2f7Ra/j9EeHMr6oyVrRUYd7HZ
mZsbGcWXlS6f4z78QGB7YPR2RANTXfq3b59oejZAlsBbyM0eh8SgPAuYqBlpu9t/D987y59uYive
GJFRlNHIKjJDgI+WPB3w/LMNxd+CxaogatSMXRqa5tE9jmvE+G6lP81adSV16uFTu9Zr7SuHTBKX
SYFnzFQvJPlYrXZuyqC7AjiNiJgdG3QqTjdIi0kn4XqHUhQlbjQgC0hz5B+zeS4aKmJOkuHekrwV
iNyzBFtgjOSSyDyem2DVp3FEgBJK36qxW8APoGTXQH0fb1RFA1TuV/ufy44waW6FyWGya7+LLCIA
ccuqxrsc8TzIo/LKzOTNxKtZ6w163f3X/dfbNdBbwcwf46Bjz++tlKGKbtpXtKw/tVILDgScXXN1
K6KhxCsNOJzg+OmrLtGMVsL7LI32IajaAyttV7rheyf022SVQB7MwAwlLrvtaZnLKyXtNdHTFdiC
KFm3Up9TgyDnk96r7d2EVlWzmwN77F2PcCvQ6UEzIgkxJEpDVDIwEuPCOp1T40DmccfHG1s7pW4M
arxSJrmK3fS9hTGiOHAKsr9/Aux6et/x+7en13oe2NnSRO8fmpcw4zzMYVkxStCiTLhGOkjQlSp4
D0suNkDDlem5F+IQQdn7wHdQs+GHYGBsRbSodmUJQwfBWwxlJyeLT4e5/qI4es0IuWDAnaYJS3AQ
vYES3r0y+0w1CZmn+7/Ajo2WsRXuUrrCRq2iUKusrBoHEbFpe+ucXkDHFCMvYBsfJzke2pLuWOTf
efjfHjn9SnXdxqOzajh0KAQs6WPlfSHn0xCNVX07GuXz/jvb8RoytuJJ0pmh3eHEQlvZM2AVSuP2
0f5P3pW0/55Qv92FWeZ04Ja81cI4WdNmdqYYp5gY5agVafA1iClJml+NdD+kVHyjCU+qupRPCgCa
8WhT+PimbOQpB2xjkXcdg44BPNAt88Dc3rV0toJPJ0PTbuxIrDCkRwmhf8XYqwTefGBPu+vZbm2m
cF5vUq0wBPREhq0a/TvNQ5u///HuXJdbYYVeM17nSMtWNaDnKTTO1E3Q27mmGw0MKrZCIb2Z8Wid
evRWTwOuA9SQj2ywDQeW5Y6d0nd/w28DPIdmoYOOESunq1M0C/ZRydCVeLXNCMhjazxwzNkxTPrW
CS1PhJa1pSlWUY/ZbZF3TAbE7I1sD9zIjoHSt8KLSR9VTN4WmBokKY9NgjLQ3D9Mu777VuTIa9Nu
DehQK2hMG2VlZ8U4wsVJNh6YB7sGQV34t0GIiphu2UaTq7kLfiF7gxuBnQbuigGjH47a9f77+A51
P4RgXT27365TztocJ2jlV7bhJGtR0zZBDenSzgAh03RKhY0GSAurNN/HCScUYB/0sXntgwHuIFl2
xSAyqmnjzYDK93+nXcO2tTdxhzJ2A9HylfTkySspV2f9fGDO7frsrdAAbK/3MRd3Vzo+b4CY30qU
1vu/thr6n57kVljwWrp4o8LHvYEdY9XWdDmYxX1vebehl97tv8auabcVHFItCzovpxqZI03LUiCO
6vxsFc6BPdXPj8fytjYdmUzkpDvsaVzyJaaLCwx9UweG1VTP+P8+IMvbWu8lBuoBDGVk/TRz0Vuo
bAsBqEwImaEvJY4DvFf0zKrpC1OgkY5sZAklBIKJo0DqiqdEVqdDih5S6ufh6F16s3HbO86Zq3wF
NbzmD4zkrqewFTcEUtehTVncLQesHkC57tVP+wfw50lieVtxo86lO2cxH815/EGxvib1DNCh2gha
9l9iR1nf8rZCRxgkOWR7rjEnOnL7Yp2Rxz4O4+hrrqtxOeTty2jU/RL5K0gUPEABLFq0OJqQe6F3
9Ec0hFRH+7/MzxPW8tQj/i28+D0qDKojrGWOw8SKozSUlwLc4v6PN9TE/2lObcWK0S1bEO0jn5/T
G6nOZ5iQ86ocF0YFmV0K/XqGFZvrfbJM7OnA1n/XKKoZ/ttdVbRhD3PfuKugso4D10LLTcPcYK/y
NP/Yf2f2rkm4FU4iXTOLypy8lQBfQOVuhUyfNqO4pVwHqFkoLyp8L+wI7UPZ5Mf5XJ9ZGgoW5aBl
eem174G17+pnrGXfYD3TKqXhUZa8V8oFUUNxAdOLvqfJxSA4D8/iDrfKpLrOLPMrbIxb3gsDxDD3
ZUxB4EPAoNVoPDE78xk5/WXeo0jh9Itq/VOWeoUMEMtro7wZYsiufbba/xR+3qDT2P/nBy1Tq0Ry
AT4lHqlVAkBATJhfuBUN3FWCV1H+YtG6uP9aO16FvNP+fDGn61x8NIDS8ICR44n6uuuaSxP1czc3
R1THrjwdSM08NhTyqTeBwuiX+Ck8kR7IlcQ5z9O1ExWHti87Zpm7FS+t2AkzQ3rBGrn7iTNELwYP
20vHI8BDb/vvedcltiJd0WleFxgh4h3Pw/FLizZ4Q5wEhSJPxcf7r7FjIrtbIW/KMlHSGRus8TVu
8O+prsuyXe//7B3zw90KdRX4Yl5YmDxjg1AvTPoHDVIlRowFXYJK3rF6FDRmcuANtutpqTv8bdmP
Yp7oX4+DtV8bx5WvMTAA5GjTPI8sfL3339Kui2xFNM9z+TDZgPAyMLDM+sfUU7wMME5JYR94Rajh
/SFqulvxK6c3sR3ShMdm0CHrWTAUfRksddDNi8lHxoWEdv/dfKcrfrrUVhjDfXOk950ikimD+7IP
TwKYOkEEdlAbzLUPW7aH7E9d6BYNyCU1MiyJYqhUmjEd9VGJigxLZXQaYQGGhEMJnEpDHDj+G476
Fj99u6340kB2LqosCde+P16V0/ColwTcAnF3Zh1PMn5UtgO4f+foSlkglMtuFHgmLqpVWQXvpuyW
wgpOJ3M6K2CXY8p3NI3DZYoETcug39ga2chqNh/80j8dpXzWBZamlfKjUr8x2U2bY3AxOPwfTK6f
aoIOHc8PwCp+6VP3aaTdOhnFdaknUN617Hm04QgOJkflvgo2wWimqD0R9vo0nxP5i+4IkC5USXJT
CzFE95PnPhkWkrcJaJUSsMeTdt1Q5V+Yen8XAnNvtAKk1WTeQKfAdRJ9V1PgAqNFj5UUn7Y50faK
h5JrfBmhgH5rXLlmd9lF4iKI06vAKjfFZJ0NwHnx4+KVAR2hAvTbfQrTPtP6+EPkxVqB58JUnhbS
fqnd5Nmgq7DTxEsaF6BPA+N60sc7DxcLd5jP3MJ/4v20Lgm0S1H0547QjrHts2neRxqPfbXqubHT
8N2byrUKWBa+Ffg5tIveKM5zFOsNiD2oTyOy3Co7GVFSxdH82E+QyxiyTlWVkKixUbdQb/an+uAD
74Jr5U8vsY6kU+mFUBK89tg2oS8I8GUtklUc4OPReWcBnVMlCnRRsvdOUVnX6W3n+hs78lcUTu1j
Iaq1ZtBVDJ6Sgm+z8v1+g8C2XbjIxBxp/lK8f7ovoPylaJWM3MWDTdPOlWeAh1aq83ALNe0CtwQ9
XWiCqqwvLmzgH/uXJYKDn2e+3AoBcdTrpu8ioEWvdmUGzU0o0A2oCVzgZjEP4bsZlSdlaDxw+PRE
9ZT1eByXFaYE+N9YKEIgnvT2xpXo6IypxRU6nJ/MzqLhazrNCm1t2eI8C+w3Y5wuCrVlUdYogOPQ
s7erosbnVE7584icpWh8SAhsXdJoRpcIcjNBMt5CYxiZZl3l44kh0u9qwdwbV7MtkSy74DPlkUGn
d5EGV0FTP4YRLh1OB/Yli9Z+4kYLLCgvYj6uqUjUKEsiOHxXFvupxgByVNgIe3tIWXPaFWdSp1cb
X6BVy6mjADJeqZo0BQl018cwVH2r2xSYgDBzajJ3HUp3qpCqcOQMuG+B+/xExrqRuO6AuLXheYnL
MJovCuFjgQ5WbanVmljZScnBuXVvu0A/lWbLUwCtAu6TjqgWMiIZkIiAP/vBGrOxVwRJJ85cXtTY
UVjQCfLUvChgPcQyG0iVWKeGUjPkzbGZ+1fJELx1GLHEEEnyMPKXRm0ssdd4Syww6qZ+pcNpTWZ8
5afJPKIH5VGNTavq/SJyvpp6uht4rgaDWNfJpSqjCoUVAtZs01sDle3BNbpVXOMrJY320ofLuzRn
86SAfwIHCLAgN63mQBY173HqxScWeuOGruWxtrITk0MG/3KdtslxkE43jcc+S8zOPZZvrP67SCPf
mkqUrR1F+yOIGXdt3X2qNL7pupdzIK4jRrPDm6lStLZcu+ngW4XKmQUFQAWXaZj60zi0TnRpfCh7
WQf1XdLlFyiy0dPycpEAULMuIMGh3wocBND+LZG+QCUIS5h/GfYbCZ4D9MmIoXnoelOAoUV074fy
LDS0aVE54h5e47PZIcexfcivM4IGVE6Yfbi/WmUOSsMeYIiqfXAyAMLe+GhW9iakl2jRaPCAUaLR
lOpf6Rig1BqiSNbBXZdHt7ntfmaiOB/a9lc4pCuvitCoalgR15V7XnbGZzagSG6a9oX+fdhq2fSU
8+ZM2Zg7Xsw5Oo8vFbI76ZDd16JfG6K6ErGNEUyvvdiDRq1sNK9JYK5kM773/nisucGBmLJjLya3
ts+ZNbSoDOlwmWKLw4UbrqRhnSbh6CwGb36qfIwSMvvAq3vXxdT//20rVqUiyLBTpa02EKtxlKQO
2o02OtMiPAf/4x/Yu+7YjMmt/XE7ZX0nwonmtSh6DKQ862l1ToPu3Z8PdS5auyLx1v44aGvPyIOU
VjAQlMuoDC+j2Ln1YWnw8qo2w5TdOUmABcfgdIs2rkmJ1SiZEGmPabYxY2uDV8OvrrJvJP0UNL2c
5Z6zthyehR2TPxQ45YXBWnogDGiLvpz1Zh3V4tMR7WWDdh+Vy2ms68+JVd41kh6p/a+YHSd/ubU1
d8ewNwyDntwgie86e3gxDPc8GLUDJ5ddH7+1F29zN6eSPNDh1mlPpm38qmHg20z7/d9+x6FFbu3C
3a5pqIqG1NoLuY68vAfKbneHNsW7vvzWphhPhBEXdU85FMSXswnuCX89zpnhUG6aUG2N26Mh9M85
W/rWVQ0WfJbRmWXd0jO///7Uovxh4yu3Nr7dOBmFyGQIGDtZzDqOQ3RhgFP7GtnwuOwToz7aAKZa
77/cjjYga1tGkba55eDPGq5DrQeH/MsPrrQBlzzzEiKck4YL0GD8kGrJqiiu1bNQYmc/QMEcrWL2
QAhVFh1b3sEJ3+LUugh9av4KvFGjVyXdU6Byp3Pfi9hgN0P9j/zDv/9JVNd8i+zei3KqaQhst378
+32R8d9/qr/5n3/z57/4++qzuHzLPpvtf/Snv+Fz/3ndo7f27U8/HOdt1E433Wc93X42Xdr+t+xP
/cv/7y//8vn9KfdT+fm3P97ZMKCFvf0MoiL/45+/Ov1AuqLOyv8jK1Sf/89fqhv42x/Xb/Vb0L1N
/+dPPt+a9m9/aML+qyk8y/ZgoXEk1W0i4/D5/SvH/KuDcpSmbgd3PctWnXd5Ubchf2Z4f6XSSOud
lCaocl3VfJqi+/6dKf/q6K4kLyxMTxcma+6/b//6H1P2HyPyswrSlt8vnP+d244tLMdSn2ULRzco
mm0F1nqIvD6MmuCYNjH22GULPBK/ZFMom8ZCV8ZFGdZ38KoBXS0jvT/3mvp60OVlXEewzkL7vNA4
fQ76da67lwaWBGndQV2kHTj0ULql6dMkyqexsKwFLgCvnYHnaxid6sXw2rY9tROEtyvP4HiE6h65
G8m5lndTbvYGsAnESwPtLaBcBiBIrv3Liro72+LliWZ7afvlJ+jfx9j1rwbN/pzms6BqXrRweHLs
dDNa1jMg+mNcbK4Dy3iFnwauJpGLqbXvOqBaaHpp5WyugmC0QbDrnGPTnM1HZmIFXShAYXGFCuTV
6Q0YAA0KLwDzijEwLnrbOfY099UNE2SEIdpBaEHLrPJGnhQGA6hXF7E63oKiOGlAey0sz++WGHTS
aV9CxjVhyScCqEcSuyeBf+03JtRrZJCW1beLNqGiL+DPJeCnB2G+eJrc4Ir63IHfbe0Mzp81HEXD
LHFND65tnS0bRmqcEx0T0eLKlrZYmKL8sLTPwRfXvoZPpXReOqBQSx0pALSh/FhDlR475XMS1G9D
62NNWR0Pof4UZME5Lo8cWnptgIMKRxscL27O13aMAn/yguco8pYjlJ5WhF9jab5Znf4S19MygTIx
uc5DIL2Nk4RnYNPvBKjDqhoXMnMeE40zYA0cMWpeKu3cGpNsSaYF5nN4ptlhv8S8886se0AdhfMw
p/LFLVpo7AXN/cX0gclItOyGGmbE3D8hqtbgLIwXuouYK/5mTVcAk2C2X4UQm46wXXzWKeu78fzi
eEa90mhWFm4pjgzmMZg0bCGcDO8SoS3NXoMyXDFkLqZeaT+fDsUE82LE+064yXrWoG2KXrvJSQlP
HKBTpmUEb4BVkIXstiO8vLTuZrSrS1MfUHbRVlxQAizt6qXw9Gv9rEuMVzB1T3OAa3sxvBsJUkzo
7MeFzwgbDjLdaoDsz5KLveCT81ycNW+jyuvKoH6fYolji2sBriLZ3IM/bnNA1LZ1yyJaG2P40Lb2
o5yHdUVX59AkNwLygp9Mp3PiP9p5+RBFfIKXNcvCJdvQTR25wIBVmomPZGBRySbHkRn7CK05rUdm
CSCQZ1+KzUSTi6t/jIZVLqLuKGuiizrGEiQO+tvWvfHskgVSAtCj9Qtgh6Ww/ldxNn5UQQ5OwgH7
J78g4z1OhQ14f3ooY5TNWkEFMPDEeeJOtyRsvuJZ25hD04K6pDSYWvezFT0Z4nH05yOjgS1Z5+Pd
3ISPIu1eDQcA+HyDgaFYyFrSu+xVZCScW08My3SM8JYwWsUcxi6RtM1sms+a4z/WA3mPJEw+YkMj
gdh/Wjn/Y7Kdh2F2LkZqaMVc3gqzeolG82Gmp9Z0NfxPuvUQG8+RVp/M7b2WOe+WLT85nnVQOPqj
uvHPtCQF62wNX7p2l/sSnfw0gLwm65S0IayRYWV3Jes0hLGb+wD1Bhz3oDQm06JJF3oJbsNRDEDh
g1mqU+3Yc9tzMwQaPnDenmZcVrx6PLFs/0mHBkcuxwlo2TbxtG5Sq8euXWByVdnHVUbFuZ4gDxZ5
tE5w5epGNd5fiWxvJziseQhx1LM/0tm5cwrk5cUsPmeWst+8uY590yAIToiHJM7Ch1QTOMRBK0ID
I5WNlocbpadLPJM9zN8K0LYuflVRc9yK/tqW1v0kvE05Fmw2WCm9+cA++732MR014MXn2lXSZwvL
1jkyx9VVP3jDon1Ow2yZd+PGHsvb1ukf2qbBh9HPHkhOwM4kYVSUx9VAN4HBnCn9z8if3oyifhsN
h5S5UW+aAPc52UA1q3kyc/BQvpQSVx3kC8Cu4eXGOv2Cxujly9h04IkODnap5ZsxMVVyA4Rha7R3
ZmqvnZsxa7+SuX2Py0KZRdvjsvAv81xXjZTyysnnp6AVNxIMFkU0HDOMobsc/GYZWtV5KAn0ELvD
o4C2a8uSzwXAeGzryf41Lv+2h8BUORIMtnuDwaIimXpklqtfSWy/y6a+UCNWdSgLupK/8WZE4iFZ
PZt6DvZNxO4OIzC7e4rT8jWreVVrkeDdm11H4wiayLkwx+jDTE+NJH4KjNFYVNPwGnf1dRgdY5h7
k5YOKnjDfYqL/Mk1U6iSo45BrW5vzOzY6sy3VAvO9VZ7CCbcj4IGFiO0uDR5812HN1Riw38Dhedj
eGpqXX0U6dEzgZIsUXYnpfjq3eIMm9tbI3Q3jYa8Nk6AwdANSlfXQ1nPN3GZb6A9XVimFcMVbs7G
yVtEDsxkA39uHJmSDngckHxneEdmgXJ8qMuFBhvdaHxIPYC0IvzK+iGNaQWtrqMCmmKXlvDiK+/I
C+yH1ngiCF/XPQ4f9hRphGEBe9d81/wEt6gZB46solEo0K8ggSDzCOCHyqI4A4hQQeXOyGd0pCcw
12rlL8NmFwG1I47ZoBROCWUtmG5doGUYW0AQBteRjjGYywEap9Gx+ynKhzEv12lZ4KeiVbBMGuqS
UzM8Z3KAyRWgu2Eo7Tp6R3XPbsunbc+TH5omr+woxsLIhhZk1bAoKXtX1XRbRUC/5lxzsVwjIVrR
/efMr11LvAlUCr3IIPLrDWeAvnjXjPLY0TH20Ntrzr+EF9NE7xxHy3gAEB2VWD2UIzbT9P/a2GYr
NwPH7JdNVVzHCWhPQ/Kik9etyZrR6vqxUdub+t0qXgKtuOlCtjeDr/PXBiKCHARnE5o4tdi/0qI7
M6v41ELot3BFiqmRyG9N/67OwpesbE5lER7NmX3c+tnKHFzUveNnFEbnbaONNBe2AJzw0ACx5BwF
4YdfWR+kIoFrmy0p1eqhrbSTrvUvA2s65s/eNSFvU6yXTDP/mINxM0of0DHEjP69GYxXLche+iZ6
KIY3dqQmHZSs6BaIvztqr3ZhMquE9+CGwWOOp9eoDfe6Va1nZ3p2Y85KU3WtA40zo6+xyt4S7wK7
4VvZNc8QxkAKO+UGVx9wpimeR1FPkag4rRTMD8ndwg/p3I86cLAuKUtAEbjR5grK6l60abPu2+EK
w0076j/jNHypE3BuIcRKsHIeCDdfThgPRgnrQpx1gLSXSQ5uCKjEymixAI2nl9mDu5jG1rVZXjr2
tG6T+lLzcgzHzE2hsx2skNfDOrtIq+zJNaS50Gc82JwxuxuwPPUk0V7PXtuOBp+60u64+yXFJMxQ
kYAfZZkB1i38FQzNJsMSZxnGb3Zr3dcWu1S/H05E1d8MScRmWJc3YZ5eDLW86LD8EsK9tOf2Ku2z
a9cRm7H3b2KLZGjjrKskXzeiMJZ+HHoLJELj0k7eqbFldF1Ur2bfDMejqzC5BoQ+vXrsZEdt3bmz
fefR793rrDHv65qthtBZasP8YORs5Yp8vPXj4NUZRyLCd4dW/DBpWAda1rtZ+HRvaCfsHbL6wg/L
Dbr3X64blYuwtW+HWEDoLxaBQYq/6ngzYE8R9OmDMaRXkU33YByhds8GC/6fOIZl8uEP8n4U9omN
/4PuXzpNeZFNvrKEqZ+yUj8NmwxTs6R/Aex+6zv9ysu0I6/X7oK+vW4t8yONitsiqs5cXTePqm7C
ub2+H0JYd3DpyFop6/ooFEfZ1J22mKwqY+kJuuGJ6dqgkOArHsvIK69tNjZ++ghM7CjVvSOwTc9j
wsGhaEvgLYa4ZI981WcOS3y0YPrAjDZFcGprFBBpEraVVmhcQkNcCo9tJqCzkwlHtIWjk9Uu/HBD
s7GyEqOjzqWtTWqIbzJOM8kQXuPvPq79/2LpvJrbVpot+otQNcjAKwkwiqJyekFJsj3IGKRB+PXf
4rn3RXVsH9mSCM507969lzQ0DZX7aGkHq2ooxQGrUbHBnLZlJMHStCAHx28rYyNsizPaLCNzzvOY
xAPH4ecROjthqr9hlrPv7yw+iYDV7TFv/nW5vCE6mEbBlSw2kK0U0RvVuqsS0+Ot2t7LumP11OdD
yaK8Wd1KzfJhWufPhU5t047gbxRJSJGdkHEpHRFByXvLTOejdsjvGhGwNrhuXv3F+Om9AEdMhjbN
HLJP1+4gB/U2cb4e/ap+LdgZjIq6qeNp6KAntiRGz7o8jaljnLt8FHs0KBe04sgCoUkyoLBUVA1E
gkG+tZ1i26V5u8dqRMqf1SEmeVy1k4O10/baoys6KNRWvrcMFwu7RWibbBZuBZEwLvTbc1lJClFe
rd4H5UTvu2I9ZBXNqwciyKvk1E2WsXHDhEQg2W5Ta96XhD6HIeU9K5XpqSpJprHmaYAo3ZqE6JfP
imK0bLtHNIwns57/GKZJeLJnwaqrPohOMzbmSs0N1pkXpht3bK8+5J15PyiM37p3PE6Bax9yzoxu
9pmDLjApHKlVTLD1Ko+hXOT17R1E8nnuDPS7ennyQ8INrNQmVq7UBMOWYq/oSreu5xd0Zfu6779H
s/mThIA01y6d47InB7jmLdMrooVnrpoQ4GHkDgT4BJnUkUP8NX9R/WjUqxmTq8sRJ9zHcqalXhP9
o/CH0rRyw6VNaG/60VcbEnQlSI7i0+rYHTTlAzykmfZ/ceL0GbMqMXTJtIOUMW+ztCy4cYAW5zxF
fjVcIPTcghbN52LJ8g3bFW7Rfrph9lXk6j13uToM79iNzm0oQRZ1OFm7fMI5b3uUKw779Uur/61L
DQAaotJsZXvHI2zbqiSmpdH6g7VgNco/pslicm7omOB1a9uwNrW1/e4ph4gaDVX1U9tIFGVQP5n9
0SVKtF/M2JLGCYDWc7CYzJwy+5hXl1aS3aisgKKt4f6pkxGkuZ4RKUww3fK5nIs9E7ZvxfHfOuWD
5G4QFeSeIE6q4UVb6k9O4AIVlPUycyk1tfkm2oRJUeG8rGVAYuj8NMiVrJfZC5igiX/kB3oQIGVy
aEXqRW1mzsTK0zysLdHAotXn1tPGRmLCP7ITwtam8u47Bk37srS9O0XCGFmyDO49E/wAnc6UOXV8
1KOgQFZiP4dEd432vd+t/Rbpao0xsz8qvdTbtBpn3ljA0Xjkd1R9pHiQxHbEwvM6BiuMknU9uyT6
6ILOrFZER6+ANQnuLQT8ZoavS26R3Hk3kZZJDN10B0zi6NQryWkDokrHOyoZvJW2kEuB7cmeIXZ+
O52DUNySfH8Xx4d9U3eELLtDlJlIt7Is/K1ymSK2rf8upHjK5/o5bNR59SokFgGqMmDMVpuER5eh
fZRGSohdPTgwvNY/eR/+ep0fyTwXRMhydvtz+RTg2mn6QO4Mj2DFikQx1Tl/LNd/SMtLiKS4MQOy
dUipHjZ9tV1qStG8Ft8YGX3OZkrgPmk/EwxCW5bTGaXodV8iElPwjlw4Y0O4XUhTevu+yNH8a0zV
RqsJPz+ehdiYfjWC/53vTDjsLDwJbs7MpQqnM2vK59Gd6YwpXVy8TbFnNIcWJjOpRJQs5ElSwGh/
52piOqXj4xEjcTcoxLzTRftTVSEe12W2+ZLyp2FAhhGm8wQvdQXo6I1bRcBOFAzmZ8EhIVyxAoAh
XnkGT9wFN6QR4kgvl1iU4b2Ri/tGhGTIUB/zwwnojNH3qlW/hgLXQSgYZefvNlgfLjVqprFKIwJF
t6Vkz0fPb0nZ3JcVcaCGM47v/mh4W+JGzzV66hZn1Z/BKEj9Lm5VugdIq0+nz7rwQSsEn1U2jrEO
iVWfcA50Hune631bNt9DXo4ngUfNnX5FWL+6ifWFHfVx7khFta0l3ndB++E3au+7rQutGpjY3FLn
eGlD4WYXv6TRdseisF4LgoRCj6hICwt1k0f5VNlg/6yfYZqHsx/8GoX5OazKie1qvriuQ5N669kt
7UUpdZHhgqGydiC62tgW3h+D5lmPfxLRQx+z0TsJgt/6OYcZEjJXoNHdc2KJiHgPEoAJ3TCqAgaU
6M+LXd6vRuPDzy2+g6I9OKn8Gq2zFsZLWXTWDiETtpMZ9blxtiz7Vw6vZhLq2Bw0KCZi/ev2TP8Z
FhR2tzBW08nNuNPdRvlDs6NPmbE/FBDDOtwzRfEyLT55X2GyLfvsYdX/lJNk3Gj9ZS3tTzM/eguG
KDLAnWRRnDDg4hfO8e2iDKqMlUtHjka9n5fWOTaC5nSSL5N0vIsgvGqrfHZH8jqb7soxTkkswZcX
ku+/zidzGbs4JV2c1iZuQAsj//QRwwqYcibNnVVNLk+kMceSM56cCfYBzHNvFw+DIEtfOxbPy22g
01W8eZvq3TEYfKe82kbAOet3gRc5FbcUR/Wbyp1TwLDttAbW85AbOC7bkBVQaCT5i5+Qklnx823z
fmMTPHlLuAJwiqC26cLqiXjHduOPxOmij5sbR774NtbMsKAM0TQcdgu6KCf5zRkFjf3sfRtL3tx1
nQG6RkLI9rgr0uW34llv5qq4un35mvkkyK7JHEbz/JuVRAgl7q9Z26y+1S0LoDisVvJdkr5LjkfO
oYIXeIgtNO3jhHH+1C8XyUu9y4MhwEEmeFW5ylXe/iJIA513iIuzTePa3K+HQdtlNDQsdgAQ+JOU
/VWoLjnUNb9jLL9pYxHbMbVQbb1/1tysrODhj+ncxT/i1XizE12SfT09k0Rg0K45u0ksQdQXLM1a
qb+QRsezhIE+gr/o292+c4o/yyyLm/fLi0Y/H+8F7z1lriPp7eG+6EvmjbgBc8O8L3Btb9JPNSf9
ucpDcI5j7FC3bW3kJNAmJDu3vBBr6j+vt7iPsRF3E6hi4jnuwa71x6JhxbbmnJU3Q8f8MvuzF83d
enVYW0C0bQ6N1Z/JxXizjH8yVTJydU4RncN9sEyKdpkukGdkeArIAwY3WcSJgcEMhBsZucncXp3J
farGQP0ZQnUuGhkFqnAwKoVxYKR/rDG3DtJgox6DRrp1zSrdNVC5iYnT3bZtwvd+HKIEAIAz3k5y
NSGDiK8swc5NEbZjgRtLbHqvEmu8W/HU7AlpvfVfpzDg9Zmr/li7WX1z1YEQc20Cf2c0DTGcjOQz
AKy2TSbh7FfP+Ei7UpxycHikje9hUrloRw/IcOFW96F1mmtwSPN5svPHQXXPSQjBeVLuGgWB1lvj
LfRX535qhl2SVk6EoZI6Twe4ux3cmzOQat4DcTjZ3jUX30vqvaTKEdtKl2Xk4TtycC5VFVYUbYAd
Mqyr56XJ/Tgew8G6lsGKWUgE0Fw89jyJt8+U1Z3qea2jwq7vq8YJuUE1Rjl61V0vFRNaq4ML28cT
m6/4daYgSjK4aHORRqCzl4i90t9aMS6kegqxrHBmlCkYKv/LyVoyw+GqhTcmcm4RGukzinHs/mkp
enOfMlbceCS8ukMNgmcdmI1xZvcZ1Eg0vSRy64OiXeK0Ji/XHgImW8mLP5rPqYNS6o7hOdWlS+A2
hZkO1dvQpsAo0V4KP0URnsjuK+onkZpHvw2/+o4M8dxbqKkN85LCkgatfoA0d1qIF3/kX7abVSNA
N+5OO3NcrUS0hc6Ly3e4D9rsXxAciSmdMWb0E7vinA5XqJOfjppowIwDSyoobKP/ZIZB1A3hO17k
owVGrFzAJGQTFnq8TRwOf138apz7OVgRne6ZbB7XTL0Ss8rR6XYMJep63YY9RR0UR3sD/OowK3vn
dcnn2vcXT+GtC8lB5Y8rMgFAaVQlqJFhvma2e0j44pjq3YvbPu/CQeJbjbyr/chfkAmqOU1g2ybf
Wg+fKrxfVY44t+SoWBJDe5Fi8zeMNBYT4PHbv8bFz8CzG49CGZLyL7iMpWg2fUtdPbZqPIz5rE6z
mv9YvQH/smZPMVQfS/UdquxjcWxY2mR5w8CcDmPhvoXtA9PgIGrCn4HN8Z3GououDd8LWat9+pqV
KiRKNAHjkY8X1Q+vYhr3wppeyv4JKTZD5uq9uCWk3WjEX6czHgPdfq4Vmf7V2B3Xfv0KlAP8qeL8
FMxkPc3+Q+g28eIxyzQDr42HRWVbYyzUodXiLUgJ1y5C9o7GdKSmY5IzD1wx4P3kaH9bPhy/Ne2/
HL+MFSvM2+6GIUIuIym8Db4WO9nOWHy3CRQcHH7Q85ANvEm8zS1Hb7CE1Br6LRXp3vMYRJfFMwLA
RazdIwiDOXLa5hpq5wdx9XEsKcXXtl9Z+lzPq83OrZwOnhl8hUsQ4JJ7bCXJk5xNJ8vCXsa+y29Y
p1tWbA/2jGQ6pW4es4lzMtz8Lg89spRRmAbY7mENa3oozX0QGnensrUYoqRHBro2jsT6MfNw1ZH0
zhIG3cqgnkOpX0rtv4Wwb9bW+5YLhwM0JyZI62df8dAzY96GHfICXcuIgIF32GJyjAXJC2OWDM6T
L7BUzkSOO2DhazVyPTc1w+mGmoiVlx9/vnVjRQ4QcGt7RILYy3vuj5z7IngzB3nvI0PlBR04c4XF
bf/4mvJwQbZTrv6G3fiWa4FO3KRXo19/a2BqlgGzNHVbyDfDtxEOL0UeDiTEGZfKW57NIvuiKdpJ
mV0dydOi9G/SOh+GYR8oKwZtfnsW1+Rgti+sPsKyuY0VszDZGF5/Cx3Dl4wtNBknsUGIYzIWfk90
bmDnr4s56V1veZ9m6x91a3F84Frady5cDryk3kYHiIWSjZ0g8D8CDyASDJ+xq1dCwVjCcsf8mtvk
eNtOeSBZXW5TBE7G6F+47bhZY9sWd0vGhaB41W+h7laandxi/WUrWQv1yLEuw29L+d/wEa896dqx
6hl7lNmDPU+XznT03mnEPz+F7Mhhk08qErpinyJII+GVZtyYxrNvhI/BuM7nQmafmUu/lThkcbQn
kQ1GvIQlKKpxvMjBj/Fj7IMpgGucRFqvX5WefvK5IpXKutPTesR8k0Z9gAaeYkACuzZ9Gwyl5vy3
7IN7+khDn6tMZnyZLmOVBmSklLcUgMmmGCfLrELqp/Fld4Ap3BFkm9qMv34RFqyh4mSwQej0IVOO
cbTugEa/L7Lg2ZHGpRDdnWUln7py3pcArNtQLldrtRGAuvFA/GG5H7Ph2vY2PSsgBmrdmUdbK0aY
eW7uc7vlbvLsW60LKEpZx7kLHxke3s2lH/WJQ0avN166friXPCtkNSA1yCw4I7j8dNCc07F4LVo8
GIUxIMew7h+qF89igjv0L2FTP5fhMB+8EZhHoE52x8U4sHngw50GAO1HYVf8WNo+B/a6E2SfpCZo
wjLsEMNMdMn5pXURsq1evow9mjxm1hdjRB/MBeeTOz7YrYR4qJ5rFkejDp5C3zH762ysLBNV7xZq
49azKT2yD6M37E1a13+Tsf7VhtrZKWLZOphpFADe3BBL+JlQonkNw925SMgXww29q8xkJ2zsAQap
ImOR9XsvFWh8GRfH0nl/3ZlxpR6LJCof2iBo46zR81676NYDL6AzzxiLneCyTP60yUzOE+nrHb5H
8C63JZUbEq5BlZYTZbXsEwoX6NEuAbxlyjSnuBPMFV18jCyYcIShjuAA4jTtUo9Q7vBLhWgDwgi3
JTDnOJhpD3J51Z78beq/47rsfOtv1a3I4GbDQ5N4j9bSzg8G+v5mN4dsCSRV8Rf3zCtN0LhXJAg1
ZXiswwUdJp3vDR28GLZ4HtTKrn4SZFuPegaC2EaHvF3HkcFoQ/SbssohElZ45Bstd24/n5YhlZG2
buBwy38RdfrSWuTb0wiigkjER4zcpvjBALJdPa+NVMftX3vyHztVcesazU4Qb4QTxfl25ZgDYhxV
PLkw9YZFo4GvQvM52Bfk9EaveQZZUqC+4FO2s2UrSPHfBMJ/7knPg2fIxnc/laeiX/WWy/PVpeRA
af5g/8mN2iR/xbmEdqrEs2n712DoPlJRv5caoF6WO5LRzHqZK8vZja6xRnVgE+7fTsQy85K5FlFm
FkngzN5sywWKHCDIdJU6BGYTk9zTArgsrxDeLzMgElYSqmNflFzQAkdOxb3tFKNxM4+8cEf3ccFn
LWV5A0flU6yyhuFc/94UHlrdFIvV/aJh5OXzNGuuN7w0MTtOzNooOTvUtZuWxJMYw9VVAJNhLhG8
Z2iPTJXVHFUIZl1Vsd04mB3std5C0mI+5A3ehsHmNVmcihhk/yHTOO3N8DBN6GX0Ms3WqDi9baUJ
jm+iZh1x3uAyP1TKVhFYpnCbInObZAFWniGjQhQx3sfNFJTVMRicB7n2r3LgnZbDVLu/gdLKtoBl
lGSQUBGsTP4k8fF4oJgkRvDcL5bx0ZMNHjOyhaDzYk+Bf/B3jYEmycjK2ZO0F7Q8RoV9m2m449lQ
/W7Kww+agr2lVVzwWcnUXD0c+NHCfgywNmiTS17EOTrA0Zky5gjWe2IM3YEtsT+CGN+iVtek4Zoo
Qve118mr6DKilkEaVvjunFUQNlzei0A/q7aYj+Y4fIRWfui5Y75H7+wsa0H2ycUIDTz8LrfH+k9y
PAj6ra1T/jodApyRTbh+oNosdf0nrOFo6Lpjm4B/fpXGHbc88nC2fFjBcCG1M4+G1kEqZRJaGH/g
e/+0DpCjynmY6vENOEQTuXkpogGwDQsn7A3oIu5EyEvda/jpE3hAmXKhl2m3DaU/7dve/QA/9NsN
3P4VnCUrdJ/Wlts4A8t1K2sYUE8PTog/jSLK266DfnGb6mGYnaOddTk505Q/Wbb8pEVZgAaeHwFU
nUHcMo6sm09jDs5+ia7nY8hSRfhQ+wyCbYN6fiFAlclN8wt25RDcjHSZbeSb3k9OlR1cK3VTBZZ/
JCneHDPtZqjTc+/jqkgxGMfhTCy6m4YImn6ONJUyt0LXHjrXRUfxHu1GMZGRRbudsxv2kj45DTvo
noEVGYX9oAif3ZY2OtgkxG09iu+f7g+SpzhAztV3JbNuy26fWYKEJSeTIZIBS37DaO0GozbjTHhf
OLSZ5jumOAsB2WMqpLlPaBUM32K5xGWpzLCTg/ySnu6QBOUu4/7cVw16ZTiYR6LdizhLDI6PVkBv
cn8sgxEres6j5Px4KkK9S5Ux7tYm/fb9i9nk/rb00GXDm8tkcH1285z7bmHJY2hZmxjnCR+S6mLs
as+JR2mXScegvXF29YyD0ssV7k8TWxIhrXD+bmdwOeM6yNOtAgu4kfaZugk+C1Qzw2lfJ/+enwx1
GF7qzuHdE/j6GeDkR4/9dAuXgzEV3KWIo2xiLsc2z9y+GWXpxAYEO89s/rVtwqiIWedwG2SgpHe1
fQpHSA6+v2zZN6NCKr71GgIBMivnpoHA0TGbaBekhrlz6x4mNyJemD+GrASmbPFfuoDtMX5h9hCO
0oyx1qpsIC6p8ypJ5DbxQEaFS98WeuMb9t1tv7rLqUOz4orBQUWSKhmllEZWwdGRsXaHYZO/1fju
yhfUYHIERQJgPKD7nc31bKbQA7yk4D5jHjzWmEya3Cs4p3hcO8lYkQNt6+QBVNCW5i7sb8DH9lBz
OCL5AejVnn0qS3EAHI6voAlOnLrhbiwBiw9Oeiy9HkxgSb2XYg31ZhfoZTDGoyieklSHd0SPZ3vX
O9V1s+wsY7kfWiXfKdbjaR3t54R4qefaC3aJ0Q1b6WgGEetHPgb5fUld0IcORoFQWvcinbt3lzt0
6cO3sXdQbjL7TlfiQoJi+tYT/wmYDVCU/UC96NJiPREuyAefhcEsAUgEUBo6h1l+uCp5rMoKuamV
YSzaGj7e6CznymYsAOCxO1IOM+G1EmR5Z1ruBudqC3UJBkwTRZF8yWR0toE7gJNew44QFgbJi7u6
u34hoCXkdNg07ZKdLPjgHgO5EzomIuuYlq9uUxv3kNieJ3JUXsehlE9t3sbtnM+xS7LLri3H8rXa
OvU3JNb8BclkfdXtPm+L8MXg7H/gMbkvwjcx2u2LZa/ilVVeRu3z8sRzxrdtXUnjOIqBmIluKYrI
NcMZ4OqwMGFDwkeBGpuzmiGWrYBgWVcq17hxFnWeVqnOdoVlX0ienlQ4fNGrKjQvQG9E7e3/8T1f
nf/7rxGv0b5a/AfLMPoz3jQfLpU/coqr4fzfB8P2TLX57z9l7jRbye0FVdrHYXjMCmxr6JbD+b/f
+O+DcjyLTVioj3bfMHjPPGs8e1Px/x8ICAQXV8sc7Lkxnovbn+aWD9lmwN2z5ubVaFzz2vC3ROR5
rJHKWmhWfWvt/vtTrNfmNXMdcaUceCK0R58m6GQoJfx4+yIXVzMZxBVvudulxr28/Z///Y60vQfR
ynXPIPlkeMWaQ8bzi4MvYF7UrbNeTeNutXL3XgHQvdYsHcaeiXpTTMN6naBnXPvML+/KtT44fMtc
oSLfMfGW9yQbszA3jxd7STgKjMLnxEscDCP5Q7OCXDyBFF8OsaXA1qlwuCStYqNKrcNFercRHGZg
fMIm2BuAUYPZX0IjQd1Oe5DC/33oGK8xLM5/MC3eWcGsj+vYMa64fahunzDhZjgob+bpWep7PVmR
s1TM6VYGO20/p5ekce2tIUASWzkTQmJRJtCZ8Gw0RLItwjSR+Bz0m7ljrqkaLMp6YHGbp83VmPv4
gAxEw2imeWyxHBKVM92VMVh42mVd6otdaX3xMEuT2M8RYi2N2gmLUp9clvFChCDu/iS1uVvgbVVW
+ZPDiYXA8p1hLmBVV3x6ObtXjVtcmZQ9BA5rohUpdS9yFCiLMMc1EuAmmIwUT0RpoSua8y5vM2dX
ta588sUgn7K82lX4ue//+xWyLgtcrGUKFp5z7T2Mnec9tH7uPSiRRMtdP+T9VSUkig4LsxGboiEu
ZMtcXrT5EzOOPTNTNxJEXe66TjvPtHzizjeT79LCwqJD+KPCqSj8QqYq8HRLiEiT/F2p0XJf/ISe
ObAU6jd3rrykDOM4XnHUuD6yWgc/aUMY8A9KrnOgn8lj09AHWMNATl3zbbEzbzPY8/hQVV5NxFq/
G/Lx9lIRtUkp/ZSZD9kDCjNLz5xVjASmKyoDndDNqBpo7HV9UDePUgU9fvyh/qGQfsVh6rqd8VzN
WHjIWpsxm6VBNLnMpVZRf1ih2oM/P6yBmN9DidEbSzB+Ger6E5TyveezXqEYVv3M9memJ9RsGYb/
96Fsl4NmGf4Q2HyxejFelqJ68yx+4fvyY3R8wQqdjuihelZ49YejGPV6tbaiuW5xN2S5+SsWG3Br
+r72TH2S4CnBRbIV+Pqpz8sQ+hTlvVvdaznLU5PO9knhOjhp+yLJt8ZQiAKnIUKzLOFdkmVkzEJU
DU8Wpf9BcVNEbVG6mCbrLGLFrYwq1iofDc97qjyUJ8fBN2K39wVGAj49ODQa+4nv+DyBQ8ID3McB
6wzHKfhFwBtuLtzxsXCbyIZrdjC8tNgkCX1XZQ3qMIjqI2nrcm+I5M5t6X5J6qewl9sxdf8p3c6n
bFTyfg0XEsKK6XEd5OucusauDYYPx52dfeo6z6ZargzFv9Ee5Tk0sBRW+sCgTW9U1d0yXukIitvX
UfZLsU9sENwFBRSR7OyaD8JjBM4Kq+RQnw372OXtbYQ+DLslE6CcQmNblx0wRQYGu3RprEdznM3H
aVnwJrvfbYim0ldNd1su9vEhSiuy/GyziEZcOuXgI/IfKmuaGPYPY7zMlpdsgOY0WwBge1v9aEXK
Q8U8qcmLizLcbSJ8e1ewiLx1u1AfSKmjjyF8ym6S8eIK3T3OJd1eBwEXWf2TCdC8T42ErbmhSOKl
kmxcBF08dro5VkF7Ye0Iy6adH3LJrnDJJATInY0mL0UKBvn2vU0i2Rd2Ot2tTb0bfQINWDpku1rj
JpNBd1ehIG/uVbaWDwv10zZcHPC9Xaoe8mFXpwlc9Ppm5pr/JhjAt37Q8jRi6ZhAAFMpMsB3pP4s
odzv7aWI7bUpdq3HYToWlBQzO9sKGucySAgd6RPRBFSyf8xqOkr3UpSLEcOX7I5MknKve8z8yjqk
uXxymvbBVfbe93jv5J9LLsOoHPs/YJFlbKjJiEyaMbjSGOaycsKqZiyx3ehpnzv2YRHJNW31QVcz
EFFD1ttKxcHK5Zs2kDan0UIfbBidkz6EAWgD3TyGqJbhxGtLhkLZusdCtrXGk6/oqsM8xEKcv6Jz
sRzgqR/PejJdGNMzp5RbQRj0nMPUqqdCjN/+BBnWX//Zfh5EcBPbrQi6PROUXVcZC/XakmHjIYl6
nICTBvIfL+0d070iWplc5tgGHEuEB5mQL8GWAWo7ug7+CR8q8JecCekRQdQuTBE6WgpLJLH7n/GD
tSGqcmwCbMdymBeHSmCtZ5QeVbepOWv7H0WrvobVgFfNV8Re1GG1vXO35LAaSzNyu+WjYMFR5B9D
tZBEnoyvhnszIuMSdzMGe5b9GmhnXw31tWjbHzayPpqbx70fSHE1ZRAHbkGhX3h/sZzgRNm7yar3
pS+ZS5HQcqQ3v0/8ikVMUh2ayrjTvpfFrTn8DBg2kGIDuSVYx044pBql/+SJWZ4dxBOFa3U/x7Nk
2aUGMuSX033lMSTW3fyUSXECXE8mStv9us380Jf1S9Jmyx4zl2bfYWzeKzeIqm+b4zh2/PFHd36M
v+vmLDeH92Ku90Zi9VHTlXgDAzKpR6RLRd9jQnQm6Wz8UPAFoAaSI9vOKaaz+S6QmoWOEcIg2Zkv
mYfVhVRUFqOw5wnVM0RMd70Z1rFgnKCNgJldhTWiqyOCX5lpEdXAUNOiX2webHhGZNVFXoWlqrZt
uMLdc4sfl3GNfJgW9iPb7KEZXiqbpdTRfRELZnkd3Pe5nmEezm9LwFYaITZ8yRpHpusjGvsJz1Iz
NpzaGmimBHNp2HprgTOm8Pmy6pFnqf61ve5MnoS9zW4JEggkXB+jfU4C8hHVEC1leO6q/J8AY3yR
jQ12LPWORdtX+9AtPnKHQHVnrb8CA6OCFjaJDrivpdnVBPrSi3d6jL2VijifVip3W/xwUp+4xKft
nGNws0sLtLp/N+Xra54rK8o00G0zbN0otKbXxfkqVEr+RtO8ujdwsbQ+lO00aB31W1t5sdeLX/ns
V4netwum/KrTKAxtSaBKYENqxe9c2laJfdowYlwQu/HZMkvvjmnuzW1BU8poj0Okwh3Q+ekrx2RU
re1wXqzXsMsHzJBGvW1tYmgGnr1YFqiPWjD97SBZwFRH8h4PWerhVarm9iXw0WzDUnzxIN1m9A+m
Zb8MRfNQIZQRXUHLTKzLDgFSkmiWQFRkX6gLI3/qD9OIvBuEQX4xZHMm9+QNuebR8dTNzKRpZCzq
OZpPDHb6KzTZ4QxHrG3MDuAxPqY+U1x6S5ySLPj18twWyXRRppRbCtGOiAlnpoVic6vdNCN+J9a+
lu2SEY2osjPNZjKY3+xvK55ivO1pTgufVB5A6cn6WnwgQYkm/UdZ+nEy2HtDCc7OsJg/zEw/CDKy
NvMQHOH+VEczYD2pWCyTRsR+NllWAvwDhnl4T8vky7eX59W1Z0SwNuZV2jm99LDtoMkQAnyXjDsb
+/hAHf6CX+bdapA0LTVT98hTJ5swaqv5w/Z5WrGMeVt7NV/NyoVmO2boJim9sDQlKlfnRWuwiJuJ
SUXglC6Cnizyhi5iXDBvAckfQ7F8CbG+IPHZbLNkkcM+JdOVpotVEeMPeRKm+3GbI/J231s5qoT7
62n9CFGYRa9uORqSTAQcRayyYONVWKPWtOJdDI3tmqr5WA/BCcSzMahbzFB5Z0+OzdIbQ49Sf4iS
pXzdYSleenEIE2I9c4Y7SRAQidPR3dUYcGRQLciel0Y3z47PgC/oxuXQF+lXABLeYuVh8zwE0OYl
clR0gGPOe21GzFwVKF07admSm/keyG/BZLk1S5Ko88T6mQ0rztxwOfyPuzNbbhxL0vSryOpq5gIa
7IvZVJuluGiPUIZirRsaQmIQ4AKAWLhdzWvM682TzOcgGUlQURGZOuxOWLe1VbVC6kPQcY4f999/
/32VwjspjckCjam7KknHb/KMScp0xzJpegkN3cyJV6Y8f89wfdgwc9pzNW31aeRPOALp+sab8x4i
28+vEOEK4jWeY4prh9fNFNACNrJuQxi0tM8wsokAxzmb3rbu2U/0M/o5/fqx2XdKFJtzOlboqISv
bk6o9E6K/nqRbPqRifBRjrSOb93PifUuFlrw3l2vsz4Zxh3871FnY0Kw8teUwjY2k+JjOlVtppAv
Uyftr0AAnGx1GYxi0bx4667jJ2ahvMX3MGp8gQrfWvfXV9bid72Am5IQ/5ezd1Bl3mYxqSNyUci5
MsN1bUN9n8XalROb9+Z08XaQbD7QpxL0NiBi9GTQLTigw3NhJMbFUjf6MPi1HmpuFAXLTQXGUaz6
Bkk9lXl/Svg/eDsd5/R1LmCNkn70soU2v1lpBEeDyVU2SOgsN62M3qWAOaMgNaRJ/hVNSYv7jU8k
mqcELZPN+torGRTGUFTnOtMGN8jVMxaYOoy7GnRtN192qTjRzW/QeuovLzdlcbVeFU5fWya/l65f
gMIRvK+WLvy8cnSrWfxH/X/pzgTO5qhgMrQzuVnMZVA0TWe9DWM91oGb9EEpzNsZWahX/G5Mk/Qu
W+X526UDrcViguS4ugy0kQ55o/zoD3LooeZk0veNwPtUuOzbmMe4L/TY+7S8GKwL51PgRW+rdZZe
DxDfpNrnOp8qoHTku+zx5XyTuJ9KeJxUS+fWm9Sd5z1jkJaQAb6g9kr1Nak2d9A7JQPnx+Vi4bL1
Iv0ymWtYzLYRnsz0bwEx/VvH97wPpv8esvEymkQf9cjRbxES/ewOZnSiRNUnR4uy24WrzzsL/EyH
dsHoggm+Tm8wp0u5ms7MayvytY/eonheFgP4N0LqnsYe2STgv2FfOfOakju9GXjg8RtzQQkn1wk9
tG9WRFBkpfRlA4d2A44OTApGocaWNUL7K173NzK7nNnGuk3tLmPweTDZAGHlDigJ5KuROXYhJi9i
aJaUjsqKDpcJK61Wk0fQRm69Asan46QBM8xXYyjlQcddlzc2lKzuyCy1LnHGzQh+4YW3SS0al3AU
RjXTu4nkOOl6djvXZYqjZTDIAVGvHhDs1xRlrSrIEFzRPi8HzPBmds0trQG/M2R72ZWqP8y47Hpd
uqv+lAHs1QImVlC+5VwyoDNaEzRSUtzM1xCRJzdkGXcuMC68Wuqy7pSrazJDWbGc3zmZNA9txtBs
l8bQRiLgbblBuwssEV9UfCgnt9wPbpfxGm+t2OuAttuXLprOneV8dMs45k13mo0WQNwBmRRGWBqx
i452ehtN6ZFaTAOwxWj8caybb1arjU+r07rq2sYGEeBgWBkwODdrCgVxNmLTbDS6bStNR5ZuSv2e
YTIx7OgeGN9jOlu+0bXxpWMsHsZLk5TFA1tJr4J4ysA7tl0yjUk1zexLMkYVDgaGjvLe7LYoSFTc
gbu5YpteT01rfTueEzI60ObKtf+crqnGrphAPqXoYG/8jxoaUnE03nBf4NtHxieHeiDklWp56Xj6
W+oN3U217EXUqOiwBwoYTb33m9Qu++PChzdqeJ+TyYTmhUDD6c7M3sxxN8LfRNtgBXqwjj3ook51
xaDnOWPSGcSqr+4yL/qyzmiYoh8RoVRoh+PsjuntCKHZsdU1s8mXydSeXPvL4tEuZ1HPY+LzTRBn
qBsWz1nWH5frr5oxty8r/a6qJndkqg/RigrE2iPQLuy8ow1AFVHMAF5wS7M7omkvIfElMaAV8goC
DsF0IGpWRWHdmVPzwfGiqwwdmZ6f0qK+QsyG9LuAxEuP7mZyk80c9DRMUSZevl1uZqPL9QwdLMNc
9OgRobU+BZ+fmR2aouiUyqMHZCSXF1QLgs58YHetJL+nTf/rWt+8i1z7JjHc8irezO9mMdGPP3VI
TuhT6A+KzS1qJNfgiCbdvesF41/H1MFzWYsFrYH1vMkGfXumbTrIefmGM6dZO56gegDnP5qikrwK
1kOQJ0QJxouMiGdqdoPpO3i+UiaxHnMzTi6XUIhJ5ROnb63Gn1YlJZS00kKQgfGYFhl7fB95xFCw
I7rlajFnjgwqGElMF8xsNO5DbL1zU4iIcxTZVlL1HCyCb7Fm3VrJ4npNz9WV22P6DYIZ86nXQ1L5
WWNO7IyT77poHs7cFQJRopltdRbTKumudC3q6JuBg5rY/J0zNVaUUKEArwsPiq3Nafc8bonEvbWm
WQwk8yGWgmaRONoNnaPMAUupwy/120EVXVQ+tCAtpoSxmBdXA9f/Zi1Q3M7WYAiA/sCwE7MzX985
CSQuazXSejGcdgYJTPqIMgy4M+jFiyOY6Flq3CCu1zUc2uSnFSw6f/AFxcC4v0yv6SMkWLO5DaBN
QeYsPqZMHgG+qT44BI30P1BJixhYLeKuj2Pf+cbqERGg0ddWLpoiPrgKXVrmBXjE5aqcivxGTIkK
57mU7GTlmEj7jK7cZIk2mivhlOO+cSqbivgAsuAc/MEeTb+aE5gwU6qNlRutYRdw5ThGXyobnZIq
Vi8xOOTjJV/B8GebizjWqmss+zGH6QZV3g+ruUU9zTRJZejJfecvES5ZJmEwtZ8J+T5E0+x9NZsx
s4yyCrqIMFeXiUdXnHYd68tJryxIJaJy0IMoRYMAjtCZauWdaKDCtpqjROIOLoMN3JLlPDTGPq1j
3sKFNe1AKZUfE4Qs12sayQdTaRqgghnrg3E3R7w4de641/tpRS1wGhuDrrtK3rlv7Yz7x+y7c1wT
TStXBCZoz426ESTyN9No82yQAVIB3oToi3fs/jrzXHwoFQpYKF19SSd6sqYt0VhQrc01kAYnSLs0
tdnzedwfW6AjA49UfYTiwXruDhj55SQ37lif3wVz4tZCAwKl+7oDpxTAlbsCohAN6C7svgE8gk6k
05kYDPSryLfjbhZw5FIjAraKr2ZgvZ3xxot6lOshBeFZM0jJgJN6hxmbj9UMilBq0nOdatT6nai8
8ujsdRe+RtjlmF1nVNJ1RfsRuuke8NBw6WhPqPEh7geP8FKApZXL9Tdwo+tggdA4mnwLarPQeZAZ
hxDG3qkgINOTM7n038yl7ph4GSRZH6AqLYl/bAveP/Mpiygq3jIa8xKmXRgsPbsP0/J6vEEANkPB
osek+nln6ntUztezYZToj2sUHef0wHwcjaOyYzkr7cKaxUS7OT2tBdpH95PJxoFcRK+YrV3P7hJr
QwPRnBLYnF6vjVcmfVq6wsCkjcsroBfPFtpbxpjflDaONve5vNfME6HZehPDuIMJqOkcjbW7+le6
ij8WNo0/MKwLy+EFLEDnKiEYTUdOLwisR7OaI5E6/phVcIgGXkwzg2uvLkdjn6R/5b1jrrZZkfAk
BjfkuNh8NQKYNZa3ujYtJlQGEJEgok/fjS3UX70MTvKE7t75gH5mT990TDOCjTVOL5aBl3U9ExG2
ZJIOp569vNIWX/GS5hsozJz8DgIN885MxyBRaMB/rbg8itGyQLTIgaCiUQNZjBdaZxH7vWRJKR6C
wDsuw0+5SVtJ6hvDySoor114GEviRxL2vF/lo3tvQp2feOyOIdZVb4L05sV8kt+vDIfpYEkKVONW
H1bjRApRqIfHI3O4NBCK3BSXNA+lK8DjLC2C2znFukDcf6mRO47nzxT0egsin64B0BUXq+nlCizE
HlAYH0NXQFCJ7HeE1gjiGDwg3kEbaOg35MG/9DvzCrnAz6tIsyhYlBBog4IUx/vq2vmyk14vVw6h
0eSb5esV0sKuB91NvxxBLe3bpStSc3KVSBccYYhpOTcLmhw72nJgkES4K9q250l3M7L6K4st7CTl
UjBjHlufd3VnRM8J1alFnEJAXoEmbUbjR29kQibQcLhjij1EYxJIx1CoMsdZX5rLiL4SRtNXdIyW
nI3AB7UcIb50kRrBEORpCXhNzH21Lj0mkhbBw2g5eKCeadOdvugi1gABXCPjpj5dXI9WD4ZOpB/4
GuQdWoqZZGlwBU6fvTi5G083cW+BdhmtBWbPtgXbG9GlyX2mu974dunCQbKZeTXLFskVo1tuJpYT
9F2LRNYf3DhzLpoCRc3uaCloQWl+dLIAiaz5CugNLZtuNAOtluvLXhlpZ0yL/+Wiol82LoPlDS7i
amZYsPbksKJS7+Iw4iuvWsx6i83sLVAoisiTD8YKHE1jQHo+cjd3/mLcTU39nW/gATKtePAHyy/e
pyhfFD2IajfoMTxxFIWkkIJGZBxyIGv478vPON9ZMaGRevC5BJK/jWe0A0C2+2Z6wc1qVbyZl/Gq
j4rBG8TSKFJ50NKsjCIBMruekSP95KQfMpQ6bqqVGXWWMZXrFRyOTWG8c4onfzqYXmc219DUADKN
TW3QH43fBp6uQeXOigv4LLxvatK/zybETL6xuksTYdgiIgN12Xzn2hMH6yF6MsiW5HRB0PH0BXOg
um7mfWZCNIHWAAoLYcJocZOOEA9F2WVpRcTovpFcLfNJuCJjpxMlJ+ABsptWGgx8msI67mD9PJ7r
X4xJBc/CN7/5oIkXM6ZAdZJl8r4y50DMsnftzER7Kkriy3g5mBM2aPh3s3goxml5bcYlILthXk3t
0ZcZTvh2NCgePKeaczKigIw8WneWmylVss1oiD70pL80Hf9GG31IFnSuLMbZNxgm1mfT9mgRiGJ6
LGBEJXSjWoV+OUXWsWfMV+/jCcRDYBT62GbIDy+9zX1mgzOOE86BO3iTjZiEpi+r6i5JXOcCyJmw
evUwz239du5s6He/Lc24+t0yluO3Hk2cOh2K9+uy4nrR2HILO69ustW4G2TJBaPNirvIB7WkR/mz
tfm8WayscD7oIjxidQZo0dFNhL9HRiinBP8umJqjtzPfTbr0ZJJ9FN5NmYDTLaP1+IowgW/TSxbW
/IsXm5xoJ9700RMj1XL4msYMxSTsglLOarG+95wViVOQr7sTl+4qy6NEOcqu4NLwbuYUfwZTqKr0
Oljac55AqSnt8aIfWBZaLTZq+pMos3qoDU0ePJ2KymRqXY0pmb3Jst8dPZneW9PVcLpYb/qAbJQP
FlfLFa8ERPAmDh6ikbm8MuerO0NfZdde/KC5q2dAi8UjDnjKTABj3GNW8ry3lmoT6tvBm9L6tCws
73ZpZ89k/KOubRbXGgN+e/SBeg8r14CdUkTElYlZ3ScpFf4ZxZNemW5maHgulhf6HKpG5ri39JoU
9MZkfTb6eyqnephX2SOnmtcRP0YpPX5Iyc1pUqQvwVoBVuVM+7jRjBGNsBGbLcDTleWMxA7ZT9ek
ppR55rOL+Fnk+tfl1PRvLA8ujlNulvd+Nrc7I2tp3pbp3SSKrLv5cn2ReGlyY2WzTrH2+yitUDeO
UZSNfBGuqcbXi3gNdSTv2+vyabCEoTxeRaEJgW1BEmp51u9I0wG85/77RfreQepogDDURVnQF7oe
bXoxoza1xeILrPcn093w/y7kHduS/ljJvVfWp8mIONxka9vLz0GsZyRf/pNRzPp8HHhZAuKwzrMl
+hdvy/H6cuaCBQTLEcWAisuXO/I2cd5MirKinxTPOuBfurMq+gD/9MoulsNqZN0U3Or0cacDskr6
atdLjcZJsDY/qgpGc3SS+fJhbtARrBnOu3he3REufPoG2+ljDPE7g1RY2XOYzPbgPjHLXrFICfnt
h2gSfJhlc3rh7M37halfzZkqMXZdNLAAsZMgemYEHtpR6PvEA6ozvAoEgWg6GUT/YpT1f4746H38
lKdF+q08Vh9tCJb+J0iUHqiZvtAo/S7ZKQqjD7BAy/fp6/5orwX644X+nOipg9BuQ/O0fqJab/Vn
C0xDZFmrZ2RRrfOA+MBz0SfVncA3bERUpzDBdr/WPOtc9y0/MAktTNdxza3I6oGF/p0Nfv71XqrB
vlznZ99gWEvC1rqvARLHSjbQXHRaTc9xQQh0OmgCGUxzYATDrrVhDU93rK0V6g9skQ1MCzlnJRvo
56YVGA4D0lwwfXjdNuKyBzYQExm2bhsBlGbLpnumbTawUIJWMgEyv45noruPSr7hEx2zrw4soAXu
ueO6HiawLX5riQA4H9imbWCqHgVT/AFFet9yPUsPHESQD0yARrLFDtF9B4Vkx3JEgLhdFpAHVtoE
hiP+zkZezfddyzGdo02AgTgbNlIsju9CrAwYM9IuExiO6kGwjHPftkg2LcM1XBN/0NgFuEuyLDvw
DNt1dRd9sK3zadNBUN0F3rkOhO5wN1qeqXs63/DgHGiuce4FCOnIRiDBtIzWWYANqmoDk11gcwTw
iQZdfaJwf2gDn5NiGQFouG6b9Fi3zx26x4LwfzU4MvxzSC+2CL/DZeGsY9NDE3j6OXrxBhIOBmyM
NsZGquGhZjnnBt/OI9ExLMvzA1Y8NIHL7xHlYpZuSy0gE1+VboTaFdgmwzyICQDWjjaB4RnnFmps
cOxtvYVboA7klAygWSbejq9mmbrNjKsX3tBxz5Eq4S98NgFbRSzUrjtxG6dsZ2N8T7f+QpZkG+e0
YuPpA3Ihn0anpi809XPddXTP9U1RAA1adxs4qgYwDYn/jQCsz0ajwrSOwiLPP2f/uwSMVuDZyI1u
A9EWhQS+amSo6efy+hnO4FMxD5hTenQjGgQFPsEC/+66Dvdm67aBcnpgeNwG3AEBF77p2q7dTJSp
VZyTQXuuZZgmPdh1CtUuT+Aoh0WEPXxv8r9AJwfgRmxciFyG565PLEDsvA0N2+YLdwiOgjO0z/lu
pEYcd9yd5zdDAvaIx0Wgc12SRoq3bJsFDF05TTZJhC3dx9cbJMu63cyTDQMTQYNmE0h2ZLQQNFMM
igywEt6w75MLc++TJzVOAdpH5xTLLN8EWKyzAxxFuxyBq+wIcPeMi7IskBDDDmyjeSXagiYBEplE
hbouvrBtFjBVkwNHZy4W6IBuBUiNUsNqbgL7HKUvggaTDJEo1NllpC2KCRBDVzwHTPjikqN9x4S1
C8vIPHIEpn3u4yMclDI4C2j2t20TGDKwTCk94MIj8wE3NQGEwI0EBzjIEA33HNKNwUkBkjBwFVuT
t2gX+Kq3gQ04bpIbu4FJVBTgDhoWMM9th//xdZewMfBwFm3bBDbDEpX2ANeBZ7DLDcNzfPI/GcV3
uAd0m/SAAgtCiKYukErbLGAIwqdmAjIgC5kc6geCjx8fA6RfzskbXQonFvi6CZrQNhu4qs5QcACB
zv+okTR2QXAOXKh7BsVGPIXFkWibBUjeVHeBd06GSIJc33fgo2yrg4OAtPs5O4D374EVkUiardsF
qs7Q9M8NymgyMDOw+W+BHg4swCnwHQpHYAm6LueldWHR9oFenx5pOEOL8pnHve97xD9y6R9YgPzI
8cBIqLd70E7q3KFlobGyL3TOAQol5vFAhIADmlGRlE8sB7wYvrELXtDC+0CeWOk6sKkMuFAJQEuo
F+rHgJlkiOIAPIdKM5U2SSDbtQmYMK1qguCcvQ9OwlRch/LBURmRKiONkbx7/sLBDkHrrgMuMlUT
cCFKCuj5IEY1NN50BbqJiRxkFXSb4ElvXz3dUM0ODItvCDLMGGSgY3LBZmzMtLZzx3EpIAEcwyyo
z0nLDoIqUEAO6DI3zeOwkwLoVFQbm0ADO4d8pRMdb4+BpA/tMsEubX39ncgu8CxOO8g40HEANto0
AbgxOCGIIp0UDoUUgRTbZQLiFUVfAFSAoho0Ok47iTK5YtMGDgeB7EEnQQJWBlxvnz+Uw8tref0+
oIZiQC7j0od0yL0HiNoMkOVe1IV/xtD0QMb7tG4jmI5ysuyDiECusnbBkdwyB/Gh5kpowFmh3LqF
17fhWIsQE0vVJWqGfs69R3Ug4N6jtBxwzxzawBHaKbeFD6hmAzK3r6RsKNvA5MRzJVAe8HWHMMBr
2gDIjCiZNMqBYeJwg7YuVTRV8wRhG/L6YVwClwTeca4YQErl4rQh4ATUWFpoAUM1QDSBTGhoDAyK
SS9BIwB2R5gn8Mws4LUWBkdsW8UrgfgPZFyIx8BnvgvJqOEJiI3A1yEVcBXUVLy2BQZg2ooWAD4m
uoBSvWUdHyOH3IgSNOgQCqgpCh+zdSZQZpxqBIgu6JvPy67d/RHBRiORPKfSCANnRzdsHWxkqwJn
GnxLakikiQb3HRii3TwJwjwGMSFX5j5kpswOsW5RWGAEhLRK8SHQGb4OIhUUE6JhaooNZ6BxFuDf
cWECr1kuSHPrCgme6o1A9Mceh0/IMGF8nlAHDgIj7gsKbdTbgdIlLNplJS3aBDtE+/U5QsA2J/xl
o5sEB8KhaVoAcBX5aAhIDL8EOZBT0rJU0VfNEIRqRg3NISwmTSQAwgwNI8BGptpEh74p4WPrEkVp
mlDyA8IeEVoBRDPyRZxd49trvtBrHHJFo621NEt5C3AM4A/BsCH2qfn3TRvAt6bOQq2ZDoUAPtru
+mmTI1A1AbRjPACMYmIea9dtdOAKJU8GU+OXhA0e3Ir2+UJP1QSOD3RouVQQ4BXucLEDE5BB+pbn
UU51oVe0sRlJnLeSJ7Ck6Y7khzRRYIK67/DAAkBIIItwK0geZAu0L0kG6FEuI9CHosMvEchoB4c0
/aELWkKRzYFxKHFhC28E6SZV2gfbRhRpNpPKqdBuSYMONoJGGwaZMpsELpYwMoWc3a64wFI9C1AK
odcYtN86Zk21agJGeAP8JFVlHzChlTXFXZXz9bGhIRwS7jpKZg5wkC3R9uEm8NkEQCXwLmuqGYei
bZtAuS2PVBgiEdNYscJ3ePjQBnBRz7k1qTbSwiqoUutyJFu1lALFnqq6FJI45gRJknMcmEDYaITM
VBWxkJyE9gXIqoGBRrOJhAXcCNKuTTDcLCralmDHgGkuqg7SsdU60EgZMwIeF1UKUiSoJEK6bMIl
FneidGOBsFN6bGWmvGsQUnCH0AdIEKHUyb0gwXDjHGgunETaNuEm1/EzgVTb3GGgCpcAHNqw6Vwu
fApKFJebN4JId4AmETUEwOzEDq2LCpSDQyAhLn1q58AmPjXDY/ZxAKzowsCg6F7/Qdu2APld/Uiv
Pwa8YnilEIw47ITJuP7mMSCLon6AE9yjy1vEvkW58k5N5fUm0AyOgU/7AbAYjh/g5Ag5hWRiCfMU
cQuvpqO1LiqAF6G4DzS4p0IdgGhE8+UOHj6ICwiQyRyIn2EWIOYD77BtZwF1IUUb0K/PtUeqbAu5
+Bg+tnzAZTSMaFpjJs+WnNuuJEmuMKVEEQEXFEBxedKNwJYXWuHBHsACVNNq+rmQ0loXGQoJQOn7
S34AZPRHydhqekNihXMAQ/owaObnYmxfZLi7o1/vDA3RaQI5R9PL/4EvhHuCcA1CRgYbZHdG2nUI
dijW6y0AUqBzxrchT73LD44AuQF0VLpzA1r2a1SxbW7QV0WL6qjQp6qOs6/VvI5uQ5yETU5g07JF
xCDBcdtMsMvaX78FHAPmBNsbPQLqCJDJjtyALm5S+haBy2SftM4ChHOKrlAOOtUTlxoJLZgSHDeu
AiGhQTdoqZabVPyULoLazUMxpAEXghFiZs38mIgREA1yHf8rui205bTtDIBkKdpAE8BQsGJAUbqu
SIGajkA6N6EXSUz4nX/VrqtgT3F4vSNAnAY5ij+YlEfUGmnao02HYJjWvF0nf7tMsJPTeb0FPBJE
TEC5HCqhBL1HJwF1H5pUPCICqDV1E3PbTkKg6gopoxkEhT43goCFxz1pGkEzlyHCNsLBp0WhfZ0o
u2Tt9bvAAhYHFna4777nPgdRkYleg49gh7gCbEQnSus2gXJqBFwonAmdJvRawqgZEkhbHtVmypXo
Hlo7JKldrgBGuOKNILAwbTjUTyzKRy98AbEx8YI0YHBKULds4TlQvROJfYl6Acw4CbDosEMzKoJ1
DauGgLBW9GgfucgQmRGlyGjLqCXqJyymrn7cmKj5IKrCP4KA1EZFP0p7igaAOQPD8Pttd8w41uAb
EDDRjhcwmZj8YYfStwgwrWniapuAJBiwkHMOUiT6pUfHgJBRSmi4AlqRtqom7fKFpmjNqJkA5RaK
5aLyiqazCFg2PAHAvOg6ckC4GFvJKgG/UTQBtz7BDoVkUuBaxRXfchAUeKQPyFvRtrfTLWkdak68
omgCaHa4e0oDQrp9qe4pmt9AhS3uVHc5uUrngGYzUFGSYBJlmg+POWYaihbkyDRn4g8ptbVQyouA
XtEGFg15Is3joMgAj+rYF1BsFwtgA/o2SZRaqOCj3KpO7EcZFUB0q2CEoHPDF8AqgXQLHVVkkNso
XELbiOIm4N4HKuQMbPvUjy2gUTogZKIZT5II6Vfbnrw2xQXqBTQgIQICackTktExz5CSEsVk6WTf
deS170aQxnIlfyjKHKLKQTkZLuELRgFYAs5ShoFs2zPaV0FCd0XRBGBmZAc2Nx9GIECCZNZwBuwC
9r9OBsWpE9WK9m0DS3UbmAQ/cInR6cEWgpw1qTV2rWMEt4rQ0ZBWrG1q3iJnwM5V3AaCiMCZsCU8
QJ+jnnRxEB4GATUWAucdlNDCXFlZ2Q94mBoqx4DooNbzal6KaJtwBnTSsT+6VNqVJqHbrrgJgIx2
SMmRtCVcCxS8aNQSZ8h10UJ1T1uVT4J6p+TAVAdkIg6ax5zygxOgCSGbZlVhmBJAtxE4JnZX3AAm
IyCAyYgFaMqso9+GDaQ7A74R/RkwS2CgtU/hFNBX0QQOBQI2uDAIt1q/zW1Qj41CAxk+NncBf9U6
8Jy+akUTABXIpBPw8QA2sVXrmh+cBLAICggcFSqq7RSygv+paAL6UqkOeaLHAfmewIfacuMoyLRA
mYWDcagiiGRD/YktigkA9RWNIHudQjIxH6+b/9Kx6sE+gFUg2uge6n5belULo4IdD1yhlkbjIcVC
isr4xbr9tGEDAHa6+Kk5Q7SkyMKOad82UL0YKauLuD3FZCJk9PvY6c1dwFQgBF7JIZDykhyhfSZQ
LSNoYgN4ZKRb3IroXR4pPIKgO7Rkivr594pry4JDRzU2kIKhRVCwrxcegUbeObkDVwI1Gxmcguxr
27YB0buiQ5S2RLgDwi73uf9pR24cBSg40K3RfBbVhhpOaJsJ4D4pmkBIt0geWwTIYISkS5J0HLgD
MgXUKsiRqCaRS7XwXlQuJjEhStqQ8Pb05woHv7kLZHgqm4Cvvxuh27rIoB71qYSbaRIisgcAz0mV
HSoJTRvIJqFDG+1rmTO75R60zB96qtGRg2gD1yLQ6Z5U1zgIcA+goKBxyQahMdE02kc6VPaHGkfB
oiWNa59DL7Ei4c+BMyAORxyaK4OyIn/QRlk7f3s6Xx8gatyLjAgmZ6ZcIKNfjiao0n5zTpc+oJG5
41m07lLYwdqvt4GNQgvZIiI+u3lxR94AWAGPuBfErafntM0b8MRKHpFxB0I4E617WMgvJqOgcQPD
Slr2AFBE9XWbo7cpXVRmXgqKLjwTUPS9XNWBL6BD1+e2oCutHg/UQv2SvS77688BMTBgAXGRCNVI
ZbmJHYnOKRwcjFQr2LTQBPSJKJ4DsCFiYBwe4ADftNalONgFwrwkWaZZGWNstT1a5w53g85fvw2k
9RB/j1TVj3ETnyGq4GcUGiAftjJGBu5Q3AfA5VCvoVci7cYwXZLCZjlFg6ouVCTwM1i6rdRt4AAr
GoEQkaIpw5Qh3VFVACZshke1w6S2Wo/KamODoqHckQAXXZTgwYVqoc9j1QJNendIlbgXQNv5bft6
c2iuVNwGQjYxIKJjBNIhqZs0toGGxCHcO5B2fKIQtVuIoyqrV4hkE4NBGAmHyCOqPqIIcnAv0MPH
cQNtJ0jyYWK2b1gSXcSK24DxgUJFhpG/61ZtegMpMHNjMD5DGlSkXbf+vBaFiMDciiYgOqDAKoKv
BEGUEY+IFhpSjwSQNjkziLsU11oHp9NJqGgD3jMZAmRzcXu1ll/jJCDjAhcbYE2U39pIyjeVSfkU
TTjgMkwU5Ihs4XgXSFEFJVQQVGEmiThw606C8ixRjdEXCLkwOIvZS8g6QjRtbAPK0NKtiRH+6ORr
V87MfaV4EoiTRbAIpw9gWisUNEwgyl8AyDJokvnCdULVun2wQ/VenyvIfDjmCSOdSRMS42OPhK1E
9VOU3UCXsJU0cLfPBKpAqgyFYkwOQh3AaDJFvVlpt/m9DJyFrgzCRIywTU1adC8StimeBIimMEpo
0d827x8rWxkAaFJ9RPe07m9v3yxN4ltFE4AhAhfgDsUhUF89oqFqcE6krlQDTDRrQcBq20lQZqDJ
3CwpqommVa3V0LwSgA3gH1J8JETatzO27UpQZSDSsinxIfyyP67+gzQBiDEQfTuE0r/rwrbLBJAA
VA+CVNbwiHRo05ws9JrmrUhkgJ4PWDuh6LZztW0HgVRW0Qag6T5UY2lG/N6kf7ANmLQOHQfT0ONP
FFl3LrRrG5jKXFyN+ReEBHw5evlpSjtmX0mfknToWMCtUm5oH2hgKg9PI0C0LPIgsiRU0aHnNzFE
kkVOB6RcZlD7SALuZlq3KDLgDCueBCmxcu9DRCQ0Ah15gaPyS6ATMum6rLS9N1t2FpR7VLABTeoI
l0BKpoGzlnA6cAeiiM5QVaTuvnfwts8lqsIGIvEEiQCKGQPHRbyFBQ9tQGGFGRL8rh6h0UbBvz2a
8/pkCZ8HDxeUeD8psAmkMmCNlk2kwCVIlJpD65iIFEQU/QGqjrDroBPUnJLtNJSDbQD9ilPAgAgS
SenebB9Dn7ZLRRNQM2CXC4JINLxv0T2wAaAJ2Ao3Iph6PSSifQQs5VSBRm7cIcgB0g7MlAQ/aXoD
iNmUWUXaoxZ54Y9a5xGVx8hRWmKmqCPVZgu3+KK0JD1rlBKoKiEQ2co5GTyX6lkgYWJkDqfBByZ7
2b1JEwCi2HT7E0rTw9DCyUH03yraAHIRISASpyQDMNSl7eHAG0h1DRYid+b3ULl1R0G5Y0dUQEX4
jooCbEtp0GvYwNCpQMI3oIGBukorG1h3hKjXxwaCHMicOJkGAusAgY+GCaSHlwoswwPYI9Sg/kob
859IKIr9rPBOFE+fe0kZl/Gw+L0a5ut3w6Kalr/8g3+/wNlQlltfP//zHyQ7wT8af/l+nQ23a2//
Sn7+j6e0Skr55FGcJv9bHv/glzLU/ODHxt8WL/54993rr7X7rMN/6h1+08aD7X+z/8ereJiH+VO0
rn+x3n2pN+Fs+M9//PZtFIVJXJRh8o+Db8u9/ceD/vMfjSc98Bk/XXkzzL+G8bi5MEGY8sL5bJjE
4X4heTmcOdVVL8JkNA2fh0W0X6t+6ycwxP06TGZh3lj2FA8cVccvjXOnbIa8Sobxfh0xgXWCZ+2E
s6/pc/OdSde46tM+5vHZXZhMGptBIjzVhTl0SXPRE2zcqzQZnd3Kfzz+9m7/jGJiZm/vf5SD/rrz
dp08p8mwaBqZq/kkKx+veoJjcRNmTddAeqn+rLfrfLTeHLszlGTUl36T5mXE+8uHjZ0BsUZ97ce0
+vHaJ9gYt+EmnEQvTXKCc30XpsX+y9cbWUpHqmfvPnwK0xdHRAI15ZU5e+n0aC/LHFnlhcPpc7wY
Nm0hndAnWDhcH59pCTFVF34zzMLpfpn61QnVQ3XVhzAPn4bTs+tiGibPTXOI9qH6+pMXoQoI7AkW
JnaMsyzGge4XE6OQ0+x/fL1jfoyTUZjhNvZL1SsLiKhqjvdRGIuh9yvVCwulR3nhcBy/tLQpxW/1
peNl0+8DLJ9g2SqfSFh47OZqTSXVZ/6w+Tr8gTlk0qTq0h/jYZmEs/1C9Rs8hau7Lqu8ynYH8XB1
aA5SrFF97tsqCYsozn/0CTQgW+qf8JjlYTld/8iX0O12irjmPn5+ng7PemFR7h9X7A8R+Ker4yGo
8mzT5Z8lQI9RPEkJ0X9gIqYoQyMAfVF9DffhNFyHZ7dVHk//3//5v8VEfnoXP48azoYxVDTLAs6o
ftz7eJbm2t2wKJvry5RMab5TXf9xSCw/qX70zoHdIXCf4DO66eQ5PftfZ+/DCclePGsEc1Q1mVZz
ghdzG1ZxHk/2JpF9RSMGGkYyc0XVTA+hNo21pygOtaKo9usdfMYJXvUj+fAPVj6B67gLszI6Cj62
pvnl9fIj/OM/auBkNEw7/wb/2Z/Vv/773YuqnTJEUeO/If7TCZPwuXEETuGWLvPhMDmOTKShRXXn
3w9X8VO6X6fe8QI6qy77GMZJefYATpYPzwiozu7jeTUEyt4vXW8B0YRX/aQPSVwOn88ey7A8CjUF
FlVdvcMCeTg9+202zOOnxmul4U3GQv/bT/izt1onzOOvX4fNEI4xSrCo/Z8F4tv1/74DvL3VG75g
B6r+BJT9ezDZizDK2ZD7l1Xv8hP43c46yytew3YLyKqnuOguQRfYznmcHa5cEwD+7V77kwHUdX60
y6TUqrxokYfDZuYrBFrlZfNwvl+lfmFCxFNd9CbNn49MILq7qsveVsswboS8lK3Ul70bfg2Tpsus
dTFVH/ft7MgGInWhuujvYdmE5GkbVl/1Maye47Pf8vBrE2SqW5dUH/lxnR+tegrAdHchyTOf9WYx
OdfRvSSC36qP/omM4YwKSyMepq1AfeUvQ7L+/TL1LS3lTNXnvUwJXs6uhvEoKhsekwrmKZzm+yr5
+qMkhwQBpoAwh1S/wW9fq7P7qgj3K9U+abv6z6KAw/p8I17+r4myaUNAGefPXNIUPxNs9OKCbl7m
6ROByi/+plHb/NuqsMfhGnzL/avbI4+7r/wnL8/fEhzcU3kUBYr6heK6R2h0XRc/2q5/7Ul7VZ5m
DTzB0JmrrPaY22LNj+LgOpFTeuDfqkKi7CNnLLO+1Z55WwT6wTPTnR68uKD/spHDozcHa5vRxPSB
0u/BNG9CeOv4+as/uAy4wT+4zX+Da/ieYvwZ73Dw3C9O/2EKsssADv+ph12/E0gan7X/zf4ff4b9
/ZZXX5u+9yem/fMnOh5VYZ2fXoT516qZt7/wFwdG+NOfMKri6bT54Ce4pOVpw+ejUuEvwZ5fI6zv
oyFRRRTOwsYlfYqw6E24CIsi/AF2e4pybydcE9T+KAI4RU2hc7T3pHdjKNt6vb9K/vrW6KazODm6
TE6B8u/XTc7eDbPq6zR+2j+rRCynKKGCRR1DXKcIsPos+xRplxWcoWlaNS+wl976r1v8ihwtPjQG
LUf7H1//Hm84LEevsR7po7o/dua4D3MCMwHP9o9aB57Oz5ChP+mc7tOkLADowmbmeook4gGyYJlS
N2lCi7X8jKphHsuz27gsi9ptvxku4qarOkUtjo+4q56OwhERDFF99vc57/I5fK6f/X36NRw1oFdT
Gt+UP4PC7dY4HTZmWvzIKdJ3ov5BWOljnDzxvPXXKbk7tq7hRdFflNhUv9ZFzuktIj4yH8U/9PRE
Xuof8+Hxp59wgpjgIk3C+Ii7IDIBqgbqVFBFwuZ+OkV57zFsBl6mEP1VH3ZbH+gR94dl3MRQEZU6
1fqESezK6XC23q8ozhPhgf2Pr3f7bH5xzU2oBMr6KahEu7WbgDUjP39dLvlR3P1fAzRsM8x9JF+n
M7tcoAkgNMCBF6nET/727wISpmCwzZvgBMHfb1BLuXj321B25QlcZJ1GN59VhsOqntWL4XQUV01G
zQswofojsf2T4cdFWmDY+uq4Guab4ShdHFGET3Eb8vDhUZHmFHffRTUdUbdrvEHph1S1dXcozPYG
qnsK+PU6xwxNWpuo56s+ba8o06PDITrcqst2NsMnqBj7heR0nOJO6McvKugi9a76tP0wT4c/CrJE
PUN5cSp2T43QX3qBVFe9jL8Ctx3Va07B+rwk7k+KYeO6FQla5Qce5qT3zWVPYQdYFU3rSm+p6sN2
8pSgprF9aVpTX/eqgvaaN4yAhJL6utcQjI+cQz2sXtUO12U4bT7tKVKom2F+tMEMmVum+rA3oEf3
4boZz9VCJKor34Xl4mg3nKJT5y4uo+o4NKlVulUf+HGaLsLJ8SOfwMZ3MX6dkBmyYzO2RSdL/Q3e
VashTVFVPtqvVSMlp8D/7tPpMzZprOucwK2BwIRNhMSQ0UaqLxAOa9l82FMAi2+G5FK5eIoG4IKI
l/oTU1xahk1fcYqr+UGqzs/7x6u3wymQygf6lqrREeHyFGS8dym3XPPg1VK9qhtCTvRxhydlxr1h
FLLg2msCajVhh1NkHY/ZEWOrluVTtsQiJKHLG3sCZY0TWGI5fG5eHrVymPLzLuOStt/jbWye4sr7
MBFSXCO4RH5B3RQ7AswtXTrPaTNtfFmDr/5y3viR4OqJfdeh/LJ/WDna6Ebsf3z9hhZMfJgMR3lz
Q58iq3mke/vobItAquoOoTNseJZ+I3hpsHZQVzoFs21b9aeBcEgvbPPpDQQYTnBZ3aZFumhYGw1d
NNB+Gdj+fViXUEn+OyJdIzjOjbjhBCnWb9Ig2lj0ly/212Xqi7Qs6HlrLGucYl0uycYpOkV/3gV9
Y8lzvD/p4qpO0dTbicLGLXYKz72vGIs/kXJOR9p7Dx9c5qWqOqx60bP/0X3X+Z/7xcQmJ2Hro8CR
p03GrEjyqD8yXVpNtsUpak3fmwu+CVntxwX7U1RjO2E2PPs4zJ8bd71zAuyrO47JuJpVddF4VTV4
b7TOyv0ysjtOUVbpzauwTHFx07PLisCn4T7cE2yTHiXKIy2DU9zwvTKK06zpmU9R2HsvBVt0RJor
+ydI5y7Dr81DKCOYVPfEJbI6jVf26xDh1zfJy43w/7m7mp3GYSD8KnkBDkVa7W0PrQJaQRGiYQ/c
3GB1LUItJQ2IvM6e9sBt36Avtp+dGmWmUcLWg6rlyI8mzsT2jMff9w1gcfFjnW3/bHRyDwLp9yfL
LnvRTC3+ARd6/UKc4cSUol18aZY8BYDElIBdXdnNTxJJkOIJ2DVL5gUJpMEc/L2VqnJGZ5AIJKgw
2g2l+k5Eji1gLT+b4FC3YXp94dglh0ISMyqwjucIpTmveglM3rmqsf/y+slEIhzNbeP2SQ7CkrhC
uzLIusmHk9javVW6r0NbOTzm8ONxu12eTA2QnHUw56ebBEDvBjk9g+BK6DjtUOA+yeqO+VTi8gQE
e81Kgb6pUOzSWzjqrEouNSSoyKBdp5po46gzcrS9BBVwAQQ1PT9JxLrM0kOI12KPdsH2l00y+7j9
7REI1+X2dZ0bCjpF34Z4X4OZZBhPwItHx75AptYN3+y8Un+s4dvV3iqUuK/CMfgB+I7kTFUkEUAf
wXgnQ3rRsDzWN4aP9UWKMoOD34YRuq0OArThx8M30ru9vPtU4o7mzjwu1fKZ7hgS7M52D91f3xKX
P1OI3mRIXwiH+Ms4gfZ4BUBP+vqEFcBehhtaVY3N9+N9iVaEIfZTdMfv1jREaLu/SkUYTECimYau
TIH66swCQuuA9uQ0KCHBlxbJQhVPoBmR/FQCqgyOx0YjBSFj3udR1v98NwRB0HvAoKswYX1qOj5/
x+sEV3BwqUAWI5YH9T/eCYO8RlWDSiZNxhFTfbNzYM62ss1klZA5Pfb3XcLpo59nZRJTuxUzgN39
H3C+fRTU8Svy432IlsL6CT9EuXJZGy31DcrHvXOhTSFUyoBYEjek01I1NHVxraLcK8SwAx2AnsQK
iXLZzBaWl3slpBHTHJw9GiUkNKRaBpyr1bPCr0TSeaaKB4eq6APufhWoRp3XECmn0UJE+hQ1LsQL
MjV8m77YCeeEZhHeXsLU9ZHTNbCPNqzLOlhpjQrUEG/Lmg8WfdPCYw4/lv1ANaeBThn5cL6rx7Ab
jhcG+jQHYoNC920+LB0+1xZEPuJoCUHjm7ri1RYJlm+G6gWFtfv2Vx8yK7ruT7tHj7fuG+4/8kKr
8ttfAAAA//8=</cx:binary>
              </cx:geoCache>
            </cx:geography>
          </cx:layoutPr>
        </cx:series>
      </cx:plotAreaRegion>
    </cx:plotArea>
    <cx:legend pos="t" align="ctr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'surface-plastic-mass-by-ocean'!$B$1:$B$6</cx:f>
        <cx:nf dir="row">'surface-plastic-mass-by-ocean'!$A$1:$A$6</cx:nf>
        <cx:lvl ptCount="1" name="South Atlantic">
          <cx:pt idx="0">12780</cx:pt>
        </cx:lvl>
        <cx:lvl ptCount="1" name="North Pacific">
          <cx:pt idx="0">96400</cx:pt>
        </cx:lvl>
        <cx:lvl ptCount="1" name="North Atlantic">
          <cx:pt idx="0">56470</cx:pt>
        </cx:lvl>
        <cx:lvl ptCount="1" name="Mediterranean Sea">
          <cx:pt idx="0">23150</cx:pt>
        </cx:lvl>
        <cx:lvl ptCount="1" name="Indian Ocean">
          <cx:pt idx="0">59130</cx:pt>
        </cx:lvl>
        <cx:lvl ptCount="1" name="Entity">
          <cx:pt idx="0">All sizes (total mass) (tonnes)</cx:pt>
        </cx:lvl>
      </cx:strDim>
      <cx:numDim type="colorVal">
        <cx:f dir="row">'surface-plastic-mass-by-ocean'!$B$7</cx:f>
        <cx:nf dir="row">'surface-plastic-mass-by-ocean'!$A$7</cx:nf>
        <cx:lvl ptCount="1" formatCode="General" name="South Pacific">
          <cx:pt idx="0">21020</cx:pt>
        </cx:lvl>
      </cx:numDim>
    </cx:data>
    <cx:data id="1"/>
    <cx:data id="2"/>
  </cx:chartData>
  <cx:chart>
    <cx:title pos="t" align="ctr" overlay="0"/>
    <cx:plotArea>
      <cx:plotAreaRegion>
        <cx:series layoutId="regionMap" uniqueId="{28DC279B-45A3-496F-9713-4D7F267A29FF}" formatIdx="0">
          <cx:tx>
            <cx:txData>
              <cx:f>'surface-plastic-mass-by-ocean'!$A$7</cx:f>
              <cx:v>South Pacific</cx:v>
            </cx:txData>
          </cx:tx>
          <cx:dataId val="0"/>
          <cx:layoutPr>
            <cx:geography cultureLanguage="en-US" cultureRegion="CA" attribution="Powered by Bing">
              <cx:geoCache provider="{E9337A44-BEBE-4D9F-B70C-5C5E7DAFC167}">
                <cx:binary>7FbbcqM4EP0Viud1jIQEaGqcB2EbO7MZzyTOTmVeKBYzIHMRSOL69Ysd5zpJZqt2a5/W5SpQd6tp
HXWf7o9h9yHMokBoXZ4V8kPYzfREqfLDdCrDJMoDeZazUHDJf6izkOdT/uMHC6PpTgQtK+IpNACa
hkkgVNTp5x9Hb3HEf+dhoBgvvtaR6K8iWWdKvqN7VaWVXKogc/kumukA2o6ha1GhmOq3fTmKHtW6
Nn3p4aevadkYkKoPvhA4Q4AgG4+/8YVAqGsZL+KTemKjM9tEBkQGsh0MsGXef/hzkN/H8pv2+fZe
/FM8x2iC3U5EUmqn5+kMd/uCXc6KOZNKsFDN9IOrZyI40zciKOJIc3ldqF7XwsPzgGU8wjrTbwqm
op12rQIVSf01qLLxCrIRrJl+XQZC8FajtUx0jUl+9Cn6O2Rvro/wTZ9f3PnHF4IR0BeSJ3f7Ev1f
qX5xmmdQgDt4Hm/7/2T4BXyvQPXfJsPbifJQlvNABYtjMT/Jlfe190n2YuubnHDHFevdTMfIsQEx
HNuEgEDLsQzyhDIO/k5OntT3fW2/uT8K5Fi5B7KwLIsQ4gDLIQibQNfa6F7lABsCRCzsQMMEI48U
XKjkjoIIcswxLoQJOQYkeX1SmQ4C0MG2gbFlIfDAql941se8eIDptNaKOv/CWaHkWBrYOrDB0e7V
0JE96sPgaqTug/lvEyONlRWnYOWn/adUOl+ZMPBqSPG8y0pa+dk87w2vKTlZZlZ1KwHYgMq/LStx
iQlftSmkQPF5CbtlLIFXOabH0sG1JvEWt92FhFLRTMp5395aTkknA5YLmdjSJWK/hHKA1C+6wS18
dOO0e88R1ndL8T+tQiUU5NEAglT6pevzSUNLCeAG722PZYQsrWpY1I2Mv3d81fF0TlRGkYX+6IBc
NOWwwH25afYxbWDtVkVFK5VyKgYxh0az7ZvJddoVFzWL3T0wP8saV7SxIaOtEReUwPILa9sV4uSi
a9VmqJuLqraocMw5G7Gp+94VNrw0k8Q1BkBFLCjizEVxiLrOw0VHle/TnIllbn8b0vhTzfDCyuNk
lapU0TrPF5U9rNO03RWDedklhGbEoKpJF2XNEO1b/8ZImlU9pB5J+tsOxC6awK2j/CVjqSdre83y
ZoM4n+8nLPKR01LexCuGhTtY1TxmtSctuB38vqNQlN+qvFmgJLkp8GTN1OTKrMC3gTjfZS9M2nT7
Va3q5b7JPFb1X8ee42VkX835sL9kTfcJqdpLpGXT1M5WmMdXts085VRL3+KUlAbdj+fEBM/7bp2a
aNPluWsninZ8WLNBeJntUAmvCVfbtkUuAuVlUlUL3qN1WkPpPm1Cz/I85GUvWJycBoiH5fmW5+P/
2JUehc+Xj03rUOQPHewFg9zNJ+9rH2rusPdYbFv+Pn+9ZfSUxn62+VfY7Oj2yKtvuvtn09A4bp04
/j04/pbR6YqOE+j5XwAAAP//</cx:binary>
              </cx:geoCache>
            </cx:geography>
          </cx:layoutPr>
        </cx:series>
        <cx:series layoutId="regionMap" hidden="1" uniqueId="{00000001-64AC-4CDA-9272-F3BD902E6D65}" formatIdx="1">
          <cx:tx>
            <cx:txData>
              <cx:f>'surface-plastic-mass-by-ocean'!$A$6</cx:f>
              <cx:v>South Atlantic</cx:v>
            </cx:txData>
          </cx:tx>
          <cx:dataId val="1"/>
          <cx:layoutPr>
            <cx:geography cultureLanguage="en-US" cultureRegion="CA" attribution="Powered by Bing">
              <cx:geoCache provider="{E9337A44-BEBE-4D9F-B70C-5C5E7DAFC167}">
                <cx:binary>BMFRCoAgDADQq4gHcBV9SXUXWTMFdeEG7fi9d6BFbJSms96GRLTTF9U3AggW6klCrzhZOGtA7sA5
VyS4Z/rqeGBb1h2wpKlk3sH1AwAA//8=</cx:binary>
              </cx:geoCache>
            </cx:geography>
          </cx:layoutPr>
        </cx:series>
        <cx:series layoutId="regionMap" hidden="1" uniqueId="{00000002-64AC-4CDA-9272-F3BD902E6D65}" formatIdx="0">
          <cx:tx>
            <cx:txData>
              <cx:f>'surface-plastic-mass-by-ocean'!$A$2:$A$5</cx:f>
              <cx:v>North Pacific</cx:v>
            </cx:txData>
          </cx:tx>
          <cx:dataId val="2"/>
          <cx:layoutPr>
            <cx:geography cultureLanguage="en-US" cultureRegion="CA" attribution="Powered by Bing">
              <cx:geoCache provider="{E9337A44-BEBE-4D9F-B70C-5C5E7DAFC167}">
                <cx:binary>BMFRCoAgDADQq4gHcBV9SXUXWTMFdeEG7fi9d6BFbJSms96GRLTTF9U3AggW6klCrzhZOGtA7sA5
VyS4Z/rqeGBb1h2wpKlk3sH1AwAA//8=</cx:binary>
              </cx:geoCache>
            </cx:geography>
          </cx:layoutPr>
        </cx:series>
      </cx:plotAreaRegion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7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b="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tx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/>
      </a:solidFill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olidFill>
        <a:schemeClr val="lt1"/>
      </a:solidFill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AA79B6-5FD5-442A-A035-3C8C1BB2710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502F3897-927F-445D-982D-91DC6E1FF16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4 parts</a:t>
          </a:r>
        </a:p>
      </dgm:t>
    </dgm:pt>
    <dgm:pt modelId="{C1C99E75-D988-418B-A78A-D83F708525F4}" type="parTrans" cxnId="{BBC9AC44-A51E-45C7-BE15-926C20C0D606}">
      <dgm:prSet/>
      <dgm:spPr/>
      <dgm:t>
        <a:bodyPr/>
        <a:lstStyle/>
        <a:p>
          <a:endParaRPr lang="en-US"/>
        </a:p>
      </dgm:t>
    </dgm:pt>
    <dgm:pt modelId="{8722F96B-D7C8-43B9-A58E-EC869452CBED}" type="sibTrans" cxnId="{BBC9AC44-A51E-45C7-BE15-926C20C0D60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AB2A3B-1423-48B2-BC76-6B0F480174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ym typeface="Wingdings" panose="05000000000000000000" pitchFamily="2" charset="2"/>
            </a:rPr>
            <a:t></a:t>
          </a:r>
          <a:r>
            <a:rPr lang="en-US" dirty="0"/>
            <a:t> Landing Page (Nav bar style and color scheme) and Data  (Slide 1&amp;7)</a:t>
          </a:r>
        </a:p>
        <a:p>
          <a:pPr>
            <a:lnSpc>
              <a:spcPct val="100000"/>
            </a:lnSpc>
            <a:defRPr cap="all"/>
          </a:pPr>
          <a:r>
            <a:rPr lang="en-US" dirty="0" err="1"/>
            <a:t>nabil</a:t>
          </a:r>
          <a:endParaRPr lang="en-US" dirty="0"/>
        </a:p>
      </dgm:t>
    </dgm:pt>
    <dgm:pt modelId="{D3B692E1-2D33-4E6E-AF10-A6DAC0AA4EAC}" type="parTrans" cxnId="{7295AF78-D803-4B2E-AC15-ECEB4930AE28}">
      <dgm:prSet/>
      <dgm:spPr/>
      <dgm:t>
        <a:bodyPr/>
        <a:lstStyle/>
        <a:p>
          <a:endParaRPr lang="en-US"/>
        </a:p>
      </dgm:t>
    </dgm:pt>
    <dgm:pt modelId="{3FD30B89-6A1E-4FDB-999A-EE62E30D8EAC}" type="sibTrans" cxnId="{7295AF78-D803-4B2E-AC15-ECEB4930AE2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702BE48-C657-48BD-9DB6-7084551DF05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ym typeface="Wingdings" panose="05000000000000000000" pitchFamily="2" charset="2"/>
            </a:rPr>
            <a:t></a:t>
          </a:r>
          <a:r>
            <a:rPr lang="en-US" dirty="0"/>
            <a:t> Source and Iframe Rivers (Slide2&amp;3)</a:t>
          </a:r>
        </a:p>
        <a:p>
          <a:pPr>
            <a:lnSpc>
              <a:spcPct val="100000"/>
            </a:lnSpc>
            <a:defRPr cap="all"/>
          </a:pPr>
          <a:r>
            <a:rPr lang="en-US" dirty="0" err="1"/>
            <a:t>DAn</a:t>
          </a:r>
          <a:endParaRPr lang="en-US" dirty="0"/>
        </a:p>
      </dgm:t>
    </dgm:pt>
    <dgm:pt modelId="{978FCDC6-FA88-48A8-8448-BA46A3686005}" type="parTrans" cxnId="{30371469-0995-413C-A90C-0FD7EFE3AD6F}">
      <dgm:prSet/>
      <dgm:spPr/>
      <dgm:t>
        <a:bodyPr/>
        <a:lstStyle/>
        <a:p>
          <a:endParaRPr lang="en-US"/>
        </a:p>
      </dgm:t>
    </dgm:pt>
    <dgm:pt modelId="{B0B59114-64E5-4689-92BF-2432E5204F55}" type="sibTrans" cxnId="{30371469-0995-413C-A90C-0FD7EFE3AD6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7042303-DA94-47F3-99B1-C5B30EFAD09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ym typeface="Wingdings" panose="05000000000000000000" pitchFamily="2" charset="2"/>
            </a:rPr>
            <a:t></a:t>
          </a:r>
          <a:r>
            <a:rPr lang="en-US" dirty="0"/>
            <a:t> Impact and Sadness Gallery (Slide4&amp;5)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tom</a:t>
          </a:r>
        </a:p>
      </dgm:t>
    </dgm:pt>
    <dgm:pt modelId="{FB0FEDC3-3D40-46A8-A11B-784099C8201E}" type="parTrans" cxnId="{2DB19BD4-A999-4AED-BBCA-BA65500A974A}">
      <dgm:prSet/>
      <dgm:spPr/>
      <dgm:t>
        <a:bodyPr/>
        <a:lstStyle/>
        <a:p>
          <a:endParaRPr lang="en-US"/>
        </a:p>
      </dgm:t>
    </dgm:pt>
    <dgm:pt modelId="{0AB4D467-EAE9-487B-871D-D2F234943FFE}" type="sibTrans" cxnId="{2DB19BD4-A999-4AED-BBCA-BA65500A974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0265B0A-95EC-4F04-A783-11ECEBB00B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ym typeface="Wingdings" panose="05000000000000000000" pitchFamily="2" charset="2"/>
            </a:rPr>
            <a:t></a:t>
          </a:r>
          <a:r>
            <a:rPr lang="en-US" dirty="0"/>
            <a:t> Big Pyramided and Cleanup Map (Slide 6)</a:t>
          </a:r>
        </a:p>
        <a:p>
          <a:pPr>
            <a:lnSpc>
              <a:spcPct val="100000"/>
            </a:lnSpc>
            <a:defRPr cap="all"/>
          </a:pPr>
          <a:r>
            <a:rPr lang="en-US" dirty="0" err="1"/>
            <a:t>sheroze</a:t>
          </a:r>
          <a:endParaRPr lang="en-US" dirty="0"/>
        </a:p>
      </dgm:t>
    </dgm:pt>
    <dgm:pt modelId="{6CA2F9DA-28EC-4128-8993-16E1F223B48C}" type="parTrans" cxnId="{CBE83C29-1744-4830-A5B6-6EFE4BC416CC}">
      <dgm:prSet/>
      <dgm:spPr/>
      <dgm:t>
        <a:bodyPr/>
        <a:lstStyle/>
        <a:p>
          <a:endParaRPr lang="en-US"/>
        </a:p>
      </dgm:t>
    </dgm:pt>
    <dgm:pt modelId="{7098F67F-4B3B-41AA-85ED-7D04030FE496}" type="sibTrans" cxnId="{CBE83C29-1744-4830-A5B6-6EFE4BC416CC}">
      <dgm:prSet/>
      <dgm:spPr/>
      <dgm:t>
        <a:bodyPr/>
        <a:lstStyle/>
        <a:p>
          <a:endParaRPr lang="en-US"/>
        </a:p>
      </dgm:t>
    </dgm:pt>
    <dgm:pt modelId="{BA84C191-1546-4919-B79A-F2866EAD837F}" type="pres">
      <dgm:prSet presAssocID="{91AA79B6-5FD5-442A-A035-3C8C1BB27106}" presName="root" presStyleCnt="0">
        <dgm:presLayoutVars>
          <dgm:dir/>
          <dgm:resizeHandles val="exact"/>
        </dgm:presLayoutVars>
      </dgm:prSet>
      <dgm:spPr/>
    </dgm:pt>
    <dgm:pt modelId="{CD6AA56D-47BF-4ECC-84B5-E1A8CB7AD8D5}" type="pres">
      <dgm:prSet presAssocID="{502F3897-927F-445D-982D-91DC6E1FF16A}" presName="compNode" presStyleCnt="0"/>
      <dgm:spPr/>
    </dgm:pt>
    <dgm:pt modelId="{6BEBF3B6-0781-400E-93FC-B99D9BF2766C}" type="pres">
      <dgm:prSet presAssocID="{502F3897-927F-445D-982D-91DC6E1FF16A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A5B7457-764F-4CEC-884B-F221B346FBAE}" type="pres">
      <dgm:prSet presAssocID="{502F3897-927F-445D-982D-91DC6E1FF16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E1CEB2A8-0044-46ED-AE8A-D66BEE88307D}" type="pres">
      <dgm:prSet presAssocID="{502F3897-927F-445D-982D-91DC6E1FF16A}" presName="spaceRect" presStyleCnt="0"/>
      <dgm:spPr/>
    </dgm:pt>
    <dgm:pt modelId="{A8561087-1C63-4537-9804-D434B6150508}" type="pres">
      <dgm:prSet presAssocID="{502F3897-927F-445D-982D-91DC6E1FF16A}" presName="textRect" presStyleLbl="revTx" presStyleIdx="0" presStyleCnt="5">
        <dgm:presLayoutVars>
          <dgm:chMax val="1"/>
          <dgm:chPref val="1"/>
        </dgm:presLayoutVars>
      </dgm:prSet>
      <dgm:spPr/>
    </dgm:pt>
    <dgm:pt modelId="{788294C1-4B71-4407-ACEE-C6F4EF2FE9F7}" type="pres">
      <dgm:prSet presAssocID="{8722F96B-D7C8-43B9-A58E-EC869452CBED}" presName="sibTrans" presStyleCnt="0"/>
      <dgm:spPr/>
    </dgm:pt>
    <dgm:pt modelId="{80F87A85-0929-42A6-9D9D-F076B90DD8CD}" type="pres">
      <dgm:prSet presAssocID="{82AB2A3B-1423-48B2-BC76-6B0F480174CE}" presName="compNode" presStyleCnt="0"/>
      <dgm:spPr/>
    </dgm:pt>
    <dgm:pt modelId="{C5D8B2F1-F79C-46CA-B8E1-B760C0928751}" type="pres">
      <dgm:prSet presAssocID="{82AB2A3B-1423-48B2-BC76-6B0F480174CE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FCC7404-8613-4DAB-8AA8-26F3487894BF}" type="pres">
      <dgm:prSet presAssocID="{82AB2A3B-1423-48B2-BC76-6B0F480174C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89919423-6FBE-4A16-A1E3-887BE7D52B50}" type="pres">
      <dgm:prSet presAssocID="{82AB2A3B-1423-48B2-BC76-6B0F480174CE}" presName="spaceRect" presStyleCnt="0"/>
      <dgm:spPr/>
    </dgm:pt>
    <dgm:pt modelId="{7CCD6AA9-D15B-4BD9-BFF0-7F7A53637E15}" type="pres">
      <dgm:prSet presAssocID="{82AB2A3B-1423-48B2-BC76-6B0F480174CE}" presName="textRect" presStyleLbl="revTx" presStyleIdx="1" presStyleCnt="5">
        <dgm:presLayoutVars>
          <dgm:chMax val="1"/>
          <dgm:chPref val="1"/>
        </dgm:presLayoutVars>
      </dgm:prSet>
      <dgm:spPr/>
    </dgm:pt>
    <dgm:pt modelId="{9097266D-02EF-4679-8275-965C53F88CBA}" type="pres">
      <dgm:prSet presAssocID="{3FD30B89-6A1E-4FDB-999A-EE62E30D8EAC}" presName="sibTrans" presStyleCnt="0"/>
      <dgm:spPr/>
    </dgm:pt>
    <dgm:pt modelId="{87F23135-12EA-40F7-BD7E-A215CC710651}" type="pres">
      <dgm:prSet presAssocID="{6702BE48-C657-48BD-9DB6-7084551DF05C}" presName="compNode" presStyleCnt="0"/>
      <dgm:spPr/>
    </dgm:pt>
    <dgm:pt modelId="{A8A662F0-2B3D-4E8D-B802-5FE0FACFFAAA}" type="pres">
      <dgm:prSet presAssocID="{6702BE48-C657-48BD-9DB6-7084551DF05C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BDD53AA-459F-4D88-B1E9-22398C6B34A9}" type="pres">
      <dgm:prSet presAssocID="{6702BE48-C657-48BD-9DB6-7084551DF05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BA484EA3-FFB2-4129-8BDF-8FF72DB8DE14}" type="pres">
      <dgm:prSet presAssocID="{6702BE48-C657-48BD-9DB6-7084551DF05C}" presName="spaceRect" presStyleCnt="0"/>
      <dgm:spPr/>
    </dgm:pt>
    <dgm:pt modelId="{D0EAD378-45D9-4007-B7AE-AD581E03D4E8}" type="pres">
      <dgm:prSet presAssocID="{6702BE48-C657-48BD-9DB6-7084551DF05C}" presName="textRect" presStyleLbl="revTx" presStyleIdx="2" presStyleCnt="5">
        <dgm:presLayoutVars>
          <dgm:chMax val="1"/>
          <dgm:chPref val="1"/>
        </dgm:presLayoutVars>
      </dgm:prSet>
      <dgm:spPr/>
    </dgm:pt>
    <dgm:pt modelId="{0E035E49-79DC-433D-A01D-079AB6B50B3B}" type="pres">
      <dgm:prSet presAssocID="{B0B59114-64E5-4689-92BF-2432E5204F55}" presName="sibTrans" presStyleCnt="0"/>
      <dgm:spPr/>
    </dgm:pt>
    <dgm:pt modelId="{4E89836F-1C10-4327-BA3C-D9D5B2B1E2DC}" type="pres">
      <dgm:prSet presAssocID="{07042303-DA94-47F3-99B1-C5B30EFAD095}" presName="compNode" presStyleCnt="0"/>
      <dgm:spPr/>
    </dgm:pt>
    <dgm:pt modelId="{02510A64-1CC1-4959-9FB6-071E95FF7DE9}" type="pres">
      <dgm:prSet presAssocID="{07042303-DA94-47F3-99B1-C5B30EFAD095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A9053D2-8A12-4C45-86C0-29AAF9E48700}" type="pres">
      <dgm:prSet presAssocID="{07042303-DA94-47F3-99B1-C5B30EFAD09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ying Face with No Fill"/>
        </a:ext>
      </dgm:extLst>
    </dgm:pt>
    <dgm:pt modelId="{432DD95C-263F-41FE-BC0E-31141892D3E7}" type="pres">
      <dgm:prSet presAssocID="{07042303-DA94-47F3-99B1-C5B30EFAD095}" presName="spaceRect" presStyleCnt="0"/>
      <dgm:spPr/>
    </dgm:pt>
    <dgm:pt modelId="{32688B53-1114-4188-9ED1-CCB6B12A5B5E}" type="pres">
      <dgm:prSet presAssocID="{07042303-DA94-47F3-99B1-C5B30EFAD095}" presName="textRect" presStyleLbl="revTx" presStyleIdx="3" presStyleCnt="5">
        <dgm:presLayoutVars>
          <dgm:chMax val="1"/>
          <dgm:chPref val="1"/>
        </dgm:presLayoutVars>
      </dgm:prSet>
      <dgm:spPr/>
    </dgm:pt>
    <dgm:pt modelId="{2EC448A0-99C8-44F1-9BBC-E576A61B22D6}" type="pres">
      <dgm:prSet presAssocID="{0AB4D467-EAE9-487B-871D-D2F234943FFE}" presName="sibTrans" presStyleCnt="0"/>
      <dgm:spPr/>
    </dgm:pt>
    <dgm:pt modelId="{333B8DB6-E1B3-4D52-BB61-7250AB71D5AC}" type="pres">
      <dgm:prSet presAssocID="{B0265B0A-95EC-4F04-A783-11ECEBB00BDF}" presName="compNode" presStyleCnt="0"/>
      <dgm:spPr/>
    </dgm:pt>
    <dgm:pt modelId="{2238EAD5-2EA6-4035-B8FB-F6BED67FB4E3}" type="pres">
      <dgm:prSet presAssocID="{B0265B0A-95EC-4F04-A783-11ECEBB00BDF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4445765B-EEA5-4426-9A97-51F137570898}" type="pres">
      <dgm:prSet presAssocID="{B0265B0A-95EC-4F04-A783-11ECEBB00BD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F70FD808-FBF1-40A4-92B0-A49196AA89C6}" type="pres">
      <dgm:prSet presAssocID="{B0265B0A-95EC-4F04-A783-11ECEBB00BDF}" presName="spaceRect" presStyleCnt="0"/>
      <dgm:spPr/>
    </dgm:pt>
    <dgm:pt modelId="{656FC5EA-0BD3-417C-9FEB-2DE927A98A91}" type="pres">
      <dgm:prSet presAssocID="{B0265B0A-95EC-4F04-A783-11ECEBB00BD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BE83C29-1744-4830-A5B6-6EFE4BC416CC}" srcId="{91AA79B6-5FD5-442A-A035-3C8C1BB27106}" destId="{B0265B0A-95EC-4F04-A783-11ECEBB00BDF}" srcOrd="4" destOrd="0" parTransId="{6CA2F9DA-28EC-4128-8993-16E1F223B48C}" sibTransId="{7098F67F-4B3B-41AA-85ED-7D04030FE496}"/>
    <dgm:cxn modelId="{BEAFE332-E29A-4672-BC34-E1C4A06247A4}" type="presOf" srcId="{82AB2A3B-1423-48B2-BC76-6B0F480174CE}" destId="{7CCD6AA9-D15B-4BD9-BFF0-7F7A53637E15}" srcOrd="0" destOrd="0" presId="urn:microsoft.com/office/officeart/2018/5/layout/IconLeafLabelList"/>
    <dgm:cxn modelId="{BBC9AC44-A51E-45C7-BE15-926C20C0D606}" srcId="{91AA79B6-5FD5-442A-A035-3C8C1BB27106}" destId="{502F3897-927F-445D-982D-91DC6E1FF16A}" srcOrd="0" destOrd="0" parTransId="{C1C99E75-D988-418B-A78A-D83F708525F4}" sibTransId="{8722F96B-D7C8-43B9-A58E-EC869452CBED}"/>
    <dgm:cxn modelId="{30371469-0995-413C-A90C-0FD7EFE3AD6F}" srcId="{91AA79B6-5FD5-442A-A035-3C8C1BB27106}" destId="{6702BE48-C657-48BD-9DB6-7084551DF05C}" srcOrd="2" destOrd="0" parTransId="{978FCDC6-FA88-48A8-8448-BA46A3686005}" sibTransId="{B0B59114-64E5-4689-92BF-2432E5204F55}"/>
    <dgm:cxn modelId="{DFCC8E6F-8C0B-41F2-9E6A-FFA2BDAEC003}" type="presOf" srcId="{B0265B0A-95EC-4F04-A783-11ECEBB00BDF}" destId="{656FC5EA-0BD3-417C-9FEB-2DE927A98A91}" srcOrd="0" destOrd="0" presId="urn:microsoft.com/office/officeart/2018/5/layout/IconLeafLabelList"/>
    <dgm:cxn modelId="{CAAD8274-EB11-43CC-A1B4-D8991FA408B5}" type="presOf" srcId="{502F3897-927F-445D-982D-91DC6E1FF16A}" destId="{A8561087-1C63-4537-9804-D434B6150508}" srcOrd="0" destOrd="0" presId="urn:microsoft.com/office/officeart/2018/5/layout/IconLeafLabelList"/>
    <dgm:cxn modelId="{7295AF78-D803-4B2E-AC15-ECEB4930AE28}" srcId="{91AA79B6-5FD5-442A-A035-3C8C1BB27106}" destId="{82AB2A3B-1423-48B2-BC76-6B0F480174CE}" srcOrd="1" destOrd="0" parTransId="{D3B692E1-2D33-4E6E-AF10-A6DAC0AA4EAC}" sibTransId="{3FD30B89-6A1E-4FDB-999A-EE62E30D8EAC}"/>
    <dgm:cxn modelId="{1D1A16A6-BE77-4569-A8E8-6A698A20BC6F}" type="presOf" srcId="{91AA79B6-5FD5-442A-A035-3C8C1BB27106}" destId="{BA84C191-1546-4919-B79A-F2866EAD837F}" srcOrd="0" destOrd="0" presId="urn:microsoft.com/office/officeart/2018/5/layout/IconLeafLabelList"/>
    <dgm:cxn modelId="{2DB19BD4-A999-4AED-BBCA-BA65500A974A}" srcId="{91AA79B6-5FD5-442A-A035-3C8C1BB27106}" destId="{07042303-DA94-47F3-99B1-C5B30EFAD095}" srcOrd="3" destOrd="0" parTransId="{FB0FEDC3-3D40-46A8-A11B-784099C8201E}" sibTransId="{0AB4D467-EAE9-487B-871D-D2F234943FFE}"/>
    <dgm:cxn modelId="{AEF4D0D6-138B-46BC-9BC0-A6B2E5B3908A}" type="presOf" srcId="{07042303-DA94-47F3-99B1-C5B30EFAD095}" destId="{32688B53-1114-4188-9ED1-CCB6B12A5B5E}" srcOrd="0" destOrd="0" presId="urn:microsoft.com/office/officeart/2018/5/layout/IconLeafLabelList"/>
    <dgm:cxn modelId="{26BE8AFF-B452-47E4-8407-0E8C16A224FB}" type="presOf" srcId="{6702BE48-C657-48BD-9DB6-7084551DF05C}" destId="{D0EAD378-45D9-4007-B7AE-AD581E03D4E8}" srcOrd="0" destOrd="0" presId="urn:microsoft.com/office/officeart/2018/5/layout/IconLeafLabelList"/>
    <dgm:cxn modelId="{FD7F7E16-5A03-4C1A-8D68-B961C7EE498B}" type="presParOf" srcId="{BA84C191-1546-4919-B79A-F2866EAD837F}" destId="{CD6AA56D-47BF-4ECC-84B5-E1A8CB7AD8D5}" srcOrd="0" destOrd="0" presId="urn:microsoft.com/office/officeart/2018/5/layout/IconLeafLabelList"/>
    <dgm:cxn modelId="{4A9A4AB3-6D4E-453F-B207-287BDB0B7E6E}" type="presParOf" srcId="{CD6AA56D-47BF-4ECC-84B5-E1A8CB7AD8D5}" destId="{6BEBF3B6-0781-400E-93FC-B99D9BF2766C}" srcOrd="0" destOrd="0" presId="urn:microsoft.com/office/officeart/2018/5/layout/IconLeafLabelList"/>
    <dgm:cxn modelId="{108A7353-CE14-4AF6-8F0E-073054C876A2}" type="presParOf" srcId="{CD6AA56D-47BF-4ECC-84B5-E1A8CB7AD8D5}" destId="{2A5B7457-764F-4CEC-884B-F221B346FBAE}" srcOrd="1" destOrd="0" presId="urn:microsoft.com/office/officeart/2018/5/layout/IconLeafLabelList"/>
    <dgm:cxn modelId="{C7685C13-2016-4011-B683-E8F4C0DD1333}" type="presParOf" srcId="{CD6AA56D-47BF-4ECC-84B5-E1A8CB7AD8D5}" destId="{E1CEB2A8-0044-46ED-AE8A-D66BEE88307D}" srcOrd="2" destOrd="0" presId="urn:microsoft.com/office/officeart/2018/5/layout/IconLeafLabelList"/>
    <dgm:cxn modelId="{9C886C41-0CB4-4EC9-9E65-55A826472A7F}" type="presParOf" srcId="{CD6AA56D-47BF-4ECC-84B5-E1A8CB7AD8D5}" destId="{A8561087-1C63-4537-9804-D434B6150508}" srcOrd="3" destOrd="0" presId="urn:microsoft.com/office/officeart/2018/5/layout/IconLeafLabelList"/>
    <dgm:cxn modelId="{E977E114-EEE5-48F3-9429-F66671780A28}" type="presParOf" srcId="{BA84C191-1546-4919-B79A-F2866EAD837F}" destId="{788294C1-4B71-4407-ACEE-C6F4EF2FE9F7}" srcOrd="1" destOrd="0" presId="urn:microsoft.com/office/officeart/2018/5/layout/IconLeafLabelList"/>
    <dgm:cxn modelId="{6558DE3A-0F94-4E4B-8477-D467873EA99C}" type="presParOf" srcId="{BA84C191-1546-4919-B79A-F2866EAD837F}" destId="{80F87A85-0929-42A6-9D9D-F076B90DD8CD}" srcOrd="2" destOrd="0" presId="urn:microsoft.com/office/officeart/2018/5/layout/IconLeafLabelList"/>
    <dgm:cxn modelId="{E5AD5D80-B705-4945-B7B7-29747A73FFA1}" type="presParOf" srcId="{80F87A85-0929-42A6-9D9D-F076B90DD8CD}" destId="{C5D8B2F1-F79C-46CA-B8E1-B760C0928751}" srcOrd="0" destOrd="0" presId="urn:microsoft.com/office/officeart/2018/5/layout/IconLeafLabelList"/>
    <dgm:cxn modelId="{99413C64-5866-4B78-A497-F1F0585B5116}" type="presParOf" srcId="{80F87A85-0929-42A6-9D9D-F076B90DD8CD}" destId="{0FCC7404-8613-4DAB-8AA8-26F3487894BF}" srcOrd="1" destOrd="0" presId="urn:microsoft.com/office/officeart/2018/5/layout/IconLeafLabelList"/>
    <dgm:cxn modelId="{89B16ECA-D463-4157-9C0F-013DA055B607}" type="presParOf" srcId="{80F87A85-0929-42A6-9D9D-F076B90DD8CD}" destId="{89919423-6FBE-4A16-A1E3-887BE7D52B50}" srcOrd="2" destOrd="0" presId="urn:microsoft.com/office/officeart/2018/5/layout/IconLeafLabelList"/>
    <dgm:cxn modelId="{4D6AE8C3-2998-4FE3-83D9-D301E39CB060}" type="presParOf" srcId="{80F87A85-0929-42A6-9D9D-F076B90DD8CD}" destId="{7CCD6AA9-D15B-4BD9-BFF0-7F7A53637E15}" srcOrd="3" destOrd="0" presId="urn:microsoft.com/office/officeart/2018/5/layout/IconLeafLabelList"/>
    <dgm:cxn modelId="{66157D0E-3A85-45D9-8991-05E524DF3582}" type="presParOf" srcId="{BA84C191-1546-4919-B79A-F2866EAD837F}" destId="{9097266D-02EF-4679-8275-965C53F88CBA}" srcOrd="3" destOrd="0" presId="urn:microsoft.com/office/officeart/2018/5/layout/IconLeafLabelList"/>
    <dgm:cxn modelId="{D19D03A7-1945-4A5A-9E29-E063D8BB3A01}" type="presParOf" srcId="{BA84C191-1546-4919-B79A-F2866EAD837F}" destId="{87F23135-12EA-40F7-BD7E-A215CC710651}" srcOrd="4" destOrd="0" presId="urn:microsoft.com/office/officeart/2018/5/layout/IconLeafLabelList"/>
    <dgm:cxn modelId="{B95B76EF-39B5-4834-81CE-782063097EE7}" type="presParOf" srcId="{87F23135-12EA-40F7-BD7E-A215CC710651}" destId="{A8A662F0-2B3D-4E8D-B802-5FE0FACFFAAA}" srcOrd="0" destOrd="0" presId="urn:microsoft.com/office/officeart/2018/5/layout/IconLeafLabelList"/>
    <dgm:cxn modelId="{9D322A8B-F448-4E86-9F7A-F53D56B6FD73}" type="presParOf" srcId="{87F23135-12EA-40F7-BD7E-A215CC710651}" destId="{1BDD53AA-459F-4D88-B1E9-22398C6B34A9}" srcOrd="1" destOrd="0" presId="urn:microsoft.com/office/officeart/2018/5/layout/IconLeafLabelList"/>
    <dgm:cxn modelId="{10B2AE55-C4C4-479A-82FF-A13662691878}" type="presParOf" srcId="{87F23135-12EA-40F7-BD7E-A215CC710651}" destId="{BA484EA3-FFB2-4129-8BDF-8FF72DB8DE14}" srcOrd="2" destOrd="0" presId="urn:microsoft.com/office/officeart/2018/5/layout/IconLeafLabelList"/>
    <dgm:cxn modelId="{3169604E-9832-4418-831E-A610D6D288F8}" type="presParOf" srcId="{87F23135-12EA-40F7-BD7E-A215CC710651}" destId="{D0EAD378-45D9-4007-B7AE-AD581E03D4E8}" srcOrd="3" destOrd="0" presId="urn:microsoft.com/office/officeart/2018/5/layout/IconLeafLabelList"/>
    <dgm:cxn modelId="{A32B16E6-7E51-4F7F-A230-DD1D8E3DFE11}" type="presParOf" srcId="{BA84C191-1546-4919-B79A-F2866EAD837F}" destId="{0E035E49-79DC-433D-A01D-079AB6B50B3B}" srcOrd="5" destOrd="0" presId="urn:microsoft.com/office/officeart/2018/5/layout/IconLeafLabelList"/>
    <dgm:cxn modelId="{CDB33B85-34A6-44A1-9DCF-B9B25519FFA2}" type="presParOf" srcId="{BA84C191-1546-4919-B79A-F2866EAD837F}" destId="{4E89836F-1C10-4327-BA3C-D9D5B2B1E2DC}" srcOrd="6" destOrd="0" presId="urn:microsoft.com/office/officeart/2018/5/layout/IconLeafLabelList"/>
    <dgm:cxn modelId="{C27A6925-61D8-4928-9BD6-A0C801D7BFC8}" type="presParOf" srcId="{4E89836F-1C10-4327-BA3C-D9D5B2B1E2DC}" destId="{02510A64-1CC1-4959-9FB6-071E95FF7DE9}" srcOrd="0" destOrd="0" presId="urn:microsoft.com/office/officeart/2018/5/layout/IconLeafLabelList"/>
    <dgm:cxn modelId="{04B785EC-2980-4B39-A857-CFDA7811C6CC}" type="presParOf" srcId="{4E89836F-1C10-4327-BA3C-D9D5B2B1E2DC}" destId="{DA9053D2-8A12-4C45-86C0-29AAF9E48700}" srcOrd="1" destOrd="0" presId="urn:microsoft.com/office/officeart/2018/5/layout/IconLeafLabelList"/>
    <dgm:cxn modelId="{4EBFC0B3-A561-4254-876A-E7BA755CDEF8}" type="presParOf" srcId="{4E89836F-1C10-4327-BA3C-D9D5B2B1E2DC}" destId="{432DD95C-263F-41FE-BC0E-31141892D3E7}" srcOrd="2" destOrd="0" presId="urn:microsoft.com/office/officeart/2018/5/layout/IconLeafLabelList"/>
    <dgm:cxn modelId="{9FF64254-1CAF-4A8E-AD64-54131DEF4DC5}" type="presParOf" srcId="{4E89836F-1C10-4327-BA3C-D9D5B2B1E2DC}" destId="{32688B53-1114-4188-9ED1-CCB6B12A5B5E}" srcOrd="3" destOrd="0" presId="urn:microsoft.com/office/officeart/2018/5/layout/IconLeafLabelList"/>
    <dgm:cxn modelId="{159845B8-3CBC-40E3-8ABF-B4B64ACA0BB7}" type="presParOf" srcId="{BA84C191-1546-4919-B79A-F2866EAD837F}" destId="{2EC448A0-99C8-44F1-9BBC-E576A61B22D6}" srcOrd="7" destOrd="0" presId="urn:microsoft.com/office/officeart/2018/5/layout/IconLeafLabelList"/>
    <dgm:cxn modelId="{B01836E4-F33D-4E6C-8CF2-48EF2DCC1C87}" type="presParOf" srcId="{BA84C191-1546-4919-B79A-F2866EAD837F}" destId="{333B8DB6-E1B3-4D52-BB61-7250AB71D5AC}" srcOrd="8" destOrd="0" presId="urn:microsoft.com/office/officeart/2018/5/layout/IconLeafLabelList"/>
    <dgm:cxn modelId="{41C423F6-1B77-41E9-B341-F472328FBC81}" type="presParOf" srcId="{333B8DB6-E1B3-4D52-BB61-7250AB71D5AC}" destId="{2238EAD5-2EA6-4035-B8FB-F6BED67FB4E3}" srcOrd="0" destOrd="0" presId="urn:microsoft.com/office/officeart/2018/5/layout/IconLeafLabelList"/>
    <dgm:cxn modelId="{2B66B6DF-D3D6-40A4-8B4D-9E2A9520F0AF}" type="presParOf" srcId="{333B8DB6-E1B3-4D52-BB61-7250AB71D5AC}" destId="{4445765B-EEA5-4426-9A97-51F137570898}" srcOrd="1" destOrd="0" presId="urn:microsoft.com/office/officeart/2018/5/layout/IconLeafLabelList"/>
    <dgm:cxn modelId="{193015B5-61E5-448C-830D-B40E24935F13}" type="presParOf" srcId="{333B8DB6-E1B3-4D52-BB61-7250AB71D5AC}" destId="{F70FD808-FBF1-40A4-92B0-A49196AA89C6}" srcOrd="2" destOrd="0" presId="urn:microsoft.com/office/officeart/2018/5/layout/IconLeafLabelList"/>
    <dgm:cxn modelId="{35D8DCE8-6CB1-4596-8B7E-3845B08CF340}" type="presParOf" srcId="{333B8DB6-E1B3-4D52-BB61-7250AB71D5AC}" destId="{656FC5EA-0BD3-417C-9FEB-2DE927A98A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BF3B6-0781-400E-93FC-B99D9BF2766C}">
      <dsp:nvSpPr>
        <dsp:cNvPr id="0" name=""/>
        <dsp:cNvSpPr/>
      </dsp:nvSpPr>
      <dsp:spPr>
        <a:xfrm>
          <a:off x="267033" y="705"/>
          <a:ext cx="817066" cy="8170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B7457-764F-4CEC-884B-F221B346FBAE}">
      <dsp:nvSpPr>
        <dsp:cNvPr id="0" name=""/>
        <dsp:cNvSpPr/>
      </dsp:nvSpPr>
      <dsp:spPr>
        <a:xfrm>
          <a:off x="441162" y="174834"/>
          <a:ext cx="468808" cy="4688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61087-1C63-4537-9804-D434B6150508}">
      <dsp:nvSpPr>
        <dsp:cNvPr id="0" name=""/>
        <dsp:cNvSpPr/>
      </dsp:nvSpPr>
      <dsp:spPr>
        <a:xfrm>
          <a:off x="5840" y="1072267"/>
          <a:ext cx="1339453" cy="552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4 parts</a:t>
          </a:r>
        </a:p>
      </dsp:txBody>
      <dsp:txXfrm>
        <a:off x="5840" y="1072267"/>
        <a:ext cx="1339453" cy="552524"/>
      </dsp:txXfrm>
    </dsp:sp>
    <dsp:sp modelId="{C5D8B2F1-F79C-46CA-B8E1-B760C0928751}">
      <dsp:nvSpPr>
        <dsp:cNvPr id="0" name=""/>
        <dsp:cNvSpPr/>
      </dsp:nvSpPr>
      <dsp:spPr>
        <a:xfrm>
          <a:off x="1840890" y="705"/>
          <a:ext cx="817066" cy="8170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CC7404-8613-4DAB-8AA8-26F3487894BF}">
      <dsp:nvSpPr>
        <dsp:cNvPr id="0" name=""/>
        <dsp:cNvSpPr/>
      </dsp:nvSpPr>
      <dsp:spPr>
        <a:xfrm>
          <a:off x="2015019" y="174834"/>
          <a:ext cx="468808" cy="4688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CD6AA9-D15B-4BD9-BFF0-7F7A53637E15}">
      <dsp:nvSpPr>
        <dsp:cNvPr id="0" name=""/>
        <dsp:cNvSpPr/>
      </dsp:nvSpPr>
      <dsp:spPr>
        <a:xfrm>
          <a:off x="1579697" y="1072267"/>
          <a:ext cx="1339453" cy="552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sym typeface="Wingdings" panose="05000000000000000000" pitchFamily="2" charset="2"/>
            </a:rPr>
            <a:t></a:t>
          </a:r>
          <a:r>
            <a:rPr lang="en-US" sz="1100" kern="1200" dirty="0"/>
            <a:t> Landing Page (Nav bar style and color scheme) and Data  (Slide 1&amp;7)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 err="1"/>
            <a:t>nabil</a:t>
          </a:r>
          <a:endParaRPr lang="en-US" sz="1100" kern="1200" dirty="0"/>
        </a:p>
      </dsp:txBody>
      <dsp:txXfrm>
        <a:off x="1579697" y="1072267"/>
        <a:ext cx="1339453" cy="552524"/>
      </dsp:txXfrm>
    </dsp:sp>
    <dsp:sp modelId="{A8A662F0-2B3D-4E8D-B802-5FE0FACFFAAA}">
      <dsp:nvSpPr>
        <dsp:cNvPr id="0" name=""/>
        <dsp:cNvSpPr/>
      </dsp:nvSpPr>
      <dsp:spPr>
        <a:xfrm>
          <a:off x="3414748" y="705"/>
          <a:ext cx="817066" cy="8170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D53AA-459F-4D88-B1E9-22398C6B34A9}">
      <dsp:nvSpPr>
        <dsp:cNvPr id="0" name=""/>
        <dsp:cNvSpPr/>
      </dsp:nvSpPr>
      <dsp:spPr>
        <a:xfrm>
          <a:off x="3588877" y="174834"/>
          <a:ext cx="468808" cy="4688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AD378-45D9-4007-B7AE-AD581E03D4E8}">
      <dsp:nvSpPr>
        <dsp:cNvPr id="0" name=""/>
        <dsp:cNvSpPr/>
      </dsp:nvSpPr>
      <dsp:spPr>
        <a:xfrm>
          <a:off x="3153554" y="1072267"/>
          <a:ext cx="1339453" cy="552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sym typeface="Wingdings" panose="05000000000000000000" pitchFamily="2" charset="2"/>
            </a:rPr>
            <a:t></a:t>
          </a:r>
          <a:r>
            <a:rPr lang="en-US" sz="1100" kern="1200" dirty="0"/>
            <a:t> Source and Iframe Rivers (Slide2&amp;3)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 err="1"/>
            <a:t>DAn</a:t>
          </a:r>
          <a:endParaRPr lang="en-US" sz="1100" kern="1200" dirty="0"/>
        </a:p>
      </dsp:txBody>
      <dsp:txXfrm>
        <a:off x="3153554" y="1072267"/>
        <a:ext cx="1339453" cy="552524"/>
      </dsp:txXfrm>
    </dsp:sp>
    <dsp:sp modelId="{02510A64-1CC1-4959-9FB6-071E95FF7DE9}">
      <dsp:nvSpPr>
        <dsp:cNvPr id="0" name=""/>
        <dsp:cNvSpPr/>
      </dsp:nvSpPr>
      <dsp:spPr>
        <a:xfrm>
          <a:off x="1053962" y="1959655"/>
          <a:ext cx="817066" cy="8170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9053D2-8A12-4C45-86C0-29AAF9E48700}">
      <dsp:nvSpPr>
        <dsp:cNvPr id="0" name=""/>
        <dsp:cNvSpPr/>
      </dsp:nvSpPr>
      <dsp:spPr>
        <a:xfrm>
          <a:off x="1228090" y="2133784"/>
          <a:ext cx="468808" cy="4688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88B53-1114-4188-9ED1-CCB6B12A5B5E}">
      <dsp:nvSpPr>
        <dsp:cNvPr id="0" name=""/>
        <dsp:cNvSpPr/>
      </dsp:nvSpPr>
      <dsp:spPr>
        <a:xfrm>
          <a:off x="792768" y="3031218"/>
          <a:ext cx="1339453" cy="552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sym typeface="Wingdings" panose="05000000000000000000" pitchFamily="2" charset="2"/>
            </a:rPr>
            <a:t></a:t>
          </a:r>
          <a:r>
            <a:rPr lang="en-US" sz="1100" kern="1200" dirty="0"/>
            <a:t> Impact and Sadness Gallery (Slide4&amp;5)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tom</a:t>
          </a:r>
        </a:p>
      </dsp:txBody>
      <dsp:txXfrm>
        <a:off x="792768" y="3031218"/>
        <a:ext cx="1339453" cy="552524"/>
      </dsp:txXfrm>
    </dsp:sp>
    <dsp:sp modelId="{2238EAD5-2EA6-4035-B8FB-F6BED67FB4E3}">
      <dsp:nvSpPr>
        <dsp:cNvPr id="0" name=""/>
        <dsp:cNvSpPr/>
      </dsp:nvSpPr>
      <dsp:spPr>
        <a:xfrm>
          <a:off x="2627819" y="1959655"/>
          <a:ext cx="817066" cy="8170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45765B-EEA5-4426-9A97-51F137570898}">
      <dsp:nvSpPr>
        <dsp:cNvPr id="0" name=""/>
        <dsp:cNvSpPr/>
      </dsp:nvSpPr>
      <dsp:spPr>
        <a:xfrm>
          <a:off x="2801948" y="2133784"/>
          <a:ext cx="468808" cy="4688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FC5EA-0BD3-417C-9FEB-2DE927A98A91}">
      <dsp:nvSpPr>
        <dsp:cNvPr id="0" name=""/>
        <dsp:cNvSpPr/>
      </dsp:nvSpPr>
      <dsp:spPr>
        <a:xfrm>
          <a:off x="2366626" y="3031218"/>
          <a:ext cx="1339453" cy="552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sym typeface="Wingdings" panose="05000000000000000000" pitchFamily="2" charset="2"/>
            </a:rPr>
            <a:t></a:t>
          </a:r>
          <a:r>
            <a:rPr lang="en-US" sz="1100" kern="1200" dirty="0"/>
            <a:t> Big Pyramided and Cleanup Map (Slide 6)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 err="1"/>
            <a:t>sheroze</a:t>
          </a:r>
          <a:endParaRPr lang="en-US" sz="1100" kern="1200" dirty="0"/>
        </a:p>
      </dsp:txBody>
      <dsp:txXfrm>
        <a:off x="2366626" y="3031218"/>
        <a:ext cx="1339453" cy="552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4E5-367B-4130-A2C6-9DC021EAB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6B52F-5773-4D53-9993-AAD99A912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F111D-91A3-42DD-93E5-3F1DBC6D9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F2C0-3D65-4DAC-BCDA-3EA2F612CF9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6AE1C-6EBF-447D-AFF4-0B47DDE5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A0B9C-4873-4734-B023-0CA9A7F4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1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0007-2746-415C-A2CD-20207B95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14B5C-D2D4-4C3C-9438-5E390EEFD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A1D98-559D-4D44-AFB6-F2CCD896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F2C0-3D65-4DAC-BCDA-3EA2F612CF9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4A4E0-69E7-4C7B-97C4-81360262A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F90E-CE2B-4E76-9E1A-93D769B0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0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DE963-C221-48BC-9969-78733956C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680FA-1E86-4C64-B842-65197CA41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37264-7836-4964-A9A5-036097E7E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F2C0-3D65-4DAC-BCDA-3EA2F612CF9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2407C-A14B-46A6-884A-E17D6C07F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081DB-47AF-445C-A681-A5469FE7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67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7A47-D96D-42D3-8EEE-EE31627D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4DAD8-778B-452F-B711-8297C9EEC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D720C-E905-434A-8351-F10477EEA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F2C0-3D65-4DAC-BCDA-3EA2F612CF9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81E53-D673-4793-9C08-77706D76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7716D-3FAE-4211-A5F3-91E0C46F0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8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C668-85AE-4C20-BB1A-9F8B4D837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4E55A-E50A-43EC-B892-52685BB65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DC3F2-62C6-4650-A87A-91A60AEFD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F2C0-3D65-4DAC-BCDA-3EA2F612CF9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3EAEB-4BFC-4F29-B8A6-ECAEDABB6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6C552-8A8A-449F-8DD8-731B7345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67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F28E-62CC-4BE0-864A-F1DC1FC32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9CD88-886B-4BB3-AAB8-4BCB3CF2E8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2316C-3E85-438E-AEB1-2990EB014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2B344-8115-4A7C-AF62-FC115EB5E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F2C0-3D65-4DAC-BCDA-3EA2F612CF9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A04AC-EB84-476E-88D7-85E521382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A5C97-1EF3-4D88-AF0F-52E70D4F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09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973D7-6B9C-476A-BA90-1B4BE4B74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9E5F9-922F-461C-B1DD-8C125DB31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9940A-3406-4224-A54B-62C869ABA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DD5410-7117-4181-88EB-086C8F5D8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853F9-0D15-4674-B1E1-C94D97C5E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C2E6B3-0A5A-4527-A819-3557E1850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F2C0-3D65-4DAC-BCDA-3EA2F612CF9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3DD200-4DB2-432D-93A8-D224E894B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459D0-0721-49AE-B39E-6AC81737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34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0BC2-021A-4352-AE8A-F717D1A1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8F5C90-E993-430E-B1F4-0DB9244F4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F2C0-3D65-4DAC-BCDA-3EA2F612CF9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001F7-6594-4B2B-8B7E-549CFE0ED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2B1C2-D0D0-48EF-B014-BF4D5CD93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4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5F5463-B7FE-44E3-BF2E-BEA132B5B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F2C0-3D65-4DAC-BCDA-3EA2F612CF9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7CEADE-7931-471E-B761-CE7B683A8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03992-2273-44F2-B5AB-E34BCF88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05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8DFC-0A0B-4F6F-9554-D46AF68C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12BAB-47B7-4BBD-8202-0FB676B91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D41E2E-6608-4071-8679-9544C9008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DD54C-72DD-4E81-A185-81BF6AB3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F2C0-3D65-4DAC-BCDA-3EA2F612CF9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424E9-7C52-4336-931B-871EB6298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57380-B31C-4E36-851D-8DDB76F0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7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2B1B-2CC0-42B4-B2BB-509ED3D08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59475C-D77A-4997-BBB5-E9767788E6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574CF-A938-4BA7-BFE4-092B46150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C2BCD-AFC2-4B9C-A4E4-F766EDCB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F2C0-3D65-4DAC-BCDA-3EA2F612CF9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E5A97-C4E9-4425-9FC5-A782EAC6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868AA-29A5-42B0-807C-524A43FCB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96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890081-1BBA-485B-A6D2-FEBAE6F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4A214-6D95-48F6-A928-22C2B17B1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D3E35-A1E2-4B64-A63F-E0A6C3216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2F2C0-3D65-4DAC-BCDA-3EA2F612CF96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A7DEC-A7B6-4D3C-8813-AD7E2BDBC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85B33-4E3D-4EDA-98CD-0F1B7F5D3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BA369-FFA1-4002-8F5D-69F6DBA12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50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14/relationships/chartEx" Target="../charts/chartEx1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CDB57C-5D4A-431C-BA2B-A285042830DE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LANDING PAGE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DD9B6E0D-D86C-4F19-AAFE-94AEFAE34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93" y="2426818"/>
            <a:ext cx="4288064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B66BC9-8E11-4C5F-9B10-950EDA7D5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747942"/>
            <a:ext cx="5455917" cy="33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77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28B8BCF-3368-44E4-BE50-D9AA5FCA11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1823853"/>
              </p:ext>
            </p:extLst>
          </p:nvPr>
        </p:nvGraphicFramePr>
        <p:xfrm>
          <a:off x="5554908" y="297808"/>
          <a:ext cx="5124275" cy="3068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DA055C2-B753-4B3F-BCAB-E407BAD3AF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602282"/>
              </p:ext>
            </p:extLst>
          </p:nvPr>
        </p:nvGraphicFramePr>
        <p:xfrm>
          <a:off x="5924025" y="349191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A5A388D-DB1D-4037-92EA-20A5E6E9F0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757494"/>
              </p:ext>
            </p:extLst>
          </p:nvPr>
        </p:nvGraphicFramePr>
        <p:xfrm>
          <a:off x="446014" y="58932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36D3FEF6-EED3-4823-8A47-C6ABDDFABA6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99144965"/>
                  </p:ext>
                </p:extLst>
              </p:nvPr>
            </p:nvGraphicFramePr>
            <p:xfrm>
              <a:off x="446014" y="3491918"/>
              <a:ext cx="45720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36D3FEF6-EED3-4823-8A47-C6ABDDFABA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014" y="3491918"/>
                <a:ext cx="4572000" cy="27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8893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6B5526-B301-4375-A0DC-2A5663F46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" r="44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7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907DE797-A98F-4E07-8495-8FD68997B0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14730325"/>
                  </p:ext>
                </p:extLst>
              </p:nvPr>
            </p:nvGraphicFramePr>
            <p:xfrm>
              <a:off x="-258661" y="446714"/>
              <a:ext cx="45720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907DE797-A98F-4E07-8495-8FD68997B0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58661" y="446714"/>
                <a:ext cx="4572000" cy="2743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AAB1BEDC-50AF-4E6B-AEE0-E7F06BC9D7F9}"/>
              </a:ext>
            </a:extLst>
          </p:cNvPr>
          <p:cNvSpPr/>
          <p:nvPr/>
        </p:nvSpPr>
        <p:spPr>
          <a:xfrm>
            <a:off x="1895912" y="1417739"/>
            <a:ext cx="276837" cy="209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D91D47-711D-4BD4-B81B-AB3771C94196}"/>
              </a:ext>
            </a:extLst>
          </p:cNvPr>
          <p:cNvSpPr/>
          <p:nvPr/>
        </p:nvSpPr>
        <p:spPr>
          <a:xfrm>
            <a:off x="2097248" y="2499919"/>
            <a:ext cx="1174458" cy="9290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925972-649F-40FE-8834-18A8EFEE36CB}"/>
              </a:ext>
            </a:extLst>
          </p:cNvPr>
          <p:cNvSpPr/>
          <p:nvPr/>
        </p:nvSpPr>
        <p:spPr>
          <a:xfrm>
            <a:off x="1367406" y="1954635"/>
            <a:ext cx="377504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EC51A3-A8AA-4204-A685-912B646C8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46117"/>
              </p:ext>
            </p:extLst>
          </p:nvPr>
        </p:nvGraphicFramePr>
        <p:xfrm>
          <a:off x="5563141" y="297468"/>
          <a:ext cx="5185952" cy="4404901"/>
        </p:xfrm>
        <a:graphic>
          <a:graphicData uri="http://schemas.openxmlformats.org/drawingml/2006/table">
            <a:tbl>
              <a:tblPr/>
              <a:tblGrid>
                <a:gridCol w="1508844">
                  <a:extLst>
                    <a:ext uri="{9D8B030D-6E8A-4147-A177-3AD203B41FA5}">
                      <a16:colId xmlns:a16="http://schemas.microsoft.com/office/drawing/2014/main" val="1533798695"/>
                    </a:ext>
                  </a:extLst>
                </a:gridCol>
                <a:gridCol w="1268546">
                  <a:extLst>
                    <a:ext uri="{9D8B030D-6E8A-4147-A177-3AD203B41FA5}">
                      <a16:colId xmlns:a16="http://schemas.microsoft.com/office/drawing/2014/main" val="32872110"/>
                    </a:ext>
                  </a:extLst>
                </a:gridCol>
                <a:gridCol w="681774">
                  <a:extLst>
                    <a:ext uri="{9D8B030D-6E8A-4147-A177-3AD203B41FA5}">
                      <a16:colId xmlns:a16="http://schemas.microsoft.com/office/drawing/2014/main" val="1106750854"/>
                    </a:ext>
                  </a:extLst>
                </a:gridCol>
                <a:gridCol w="1190310">
                  <a:extLst>
                    <a:ext uri="{9D8B030D-6E8A-4147-A177-3AD203B41FA5}">
                      <a16:colId xmlns:a16="http://schemas.microsoft.com/office/drawing/2014/main" val="724106280"/>
                    </a:ext>
                  </a:extLst>
                </a:gridCol>
                <a:gridCol w="268239">
                  <a:extLst>
                    <a:ext uri="{9D8B030D-6E8A-4147-A177-3AD203B41FA5}">
                      <a16:colId xmlns:a16="http://schemas.microsoft.com/office/drawing/2014/main" val="2072387417"/>
                    </a:ext>
                  </a:extLst>
                </a:gridCol>
                <a:gridCol w="268239">
                  <a:extLst>
                    <a:ext uri="{9D8B030D-6E8A-4147-A177-3AD203B41FA5}">
                      <a16:colId xmlns:a16="http://schemas.microsoft.com/office/drawing/2014/main" val="4264648982"/>
                    </a:ext>
                  </a:extLst>
                </a:gridCol>
              </a:tblGrid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Animal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Encounter type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Predominant debris type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 (response)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955770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Allen et al. 2012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Grey seals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 line, net, rope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Constriction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159057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Beck &amp; Barros, 1991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Manatees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 line, bags, other debris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851749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Campagna et al. 2007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Elephant seals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 line, fishing jigs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Dermal wound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255344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Croxall et al. 1990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Fur seals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Packing band, fishing gear, other debris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Dermal wound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650190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Dau et al. 2009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Seabirds, pinnipeds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gear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External wound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013793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Fowler 1987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Fur seals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 netting, packing bands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651330"/>
                  </a:ext>
                </a:extLst>
              </a:tr>
              <a:tr h="15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Fowler 1987 (correlative evidence only)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Fur seals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 netting, packing bands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Reduced population size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684170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et al. 2010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Invertebrates, fish, seabirds, marine mammals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Derelict gillnets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498862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Moore et al. 2009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Seabirds, marine mammals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Plastic, fishing line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5715626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Pham et al. 2013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Gorgonians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line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Damage/breakage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398629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Velez-Rubio et al. 2013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 turtles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gear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760439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Winn et al. 2008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Whales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 line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Dermal wound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290717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Woodward et al. 2006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Whales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Entanglement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 line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Dermal wound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4182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Beck &amp; Barros 1991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Manatees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 line, bags, other debris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90732"/>
                  </a:ext>
                </a:extLst>
              </a:tr>
              <a:tr h="15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Bjorndal et al. 1994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 turtles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 line, fish hooks, other debris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Intestinal blockage, 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954807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Brandao et al. 2011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Penguins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Plastic, fishing gear, other debris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038505"/>
                  </a:ext>
                </a:extLst>
              </a:tr>
              <a:tr h="15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Browne et al. 2013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Lugworms (laboratory)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Microplastics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Biochemical/cellular, 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814976"/>
                  </a:ext>
                </a:extLst>
              </a:tr>
              <a:tr h="15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Bugoni et al. 2001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 turtles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 bags, ropes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Gut obstruction, 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04753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Carey 2011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Seabirds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 particles, pellets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Perforated gut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30629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Cedervall et al. 2012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 (laboratory)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Nanoparticles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Biochemical/cellular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849880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Connors &amp; Smith 1982 (correlative evidence only)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Seabirds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 pellets, foam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Biochemical/cellular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299910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Dau et al. 2009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Seabirds, pinnipeds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hooks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Internal wound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491779"/>
                  </a:ext>
                </a:extLst>
              </a:tr>
              <a:tr h="15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Stephanis et al. 2013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Sperm whale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Identifiable litter items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Gastric rupture, 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367277"/>
                  </a:ext>
                </a:extLst>
              </a:tr>
              <a:tr h="15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Fry et al. 1987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Seabirds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 fragments, pellets, identifiable litter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Gut impaction, ulcerative lesions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492049"/>
                  </a:ext>
                </a:extLst>
              </a:tr>
              <a:tr h="15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Jacobsen et al. 2010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Sperm whales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gear, other debris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Gastric rupture, gut impaction, 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612263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Lee et al. 2013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Copepods (laboratory)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Micro- and nanoplastics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597065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Oliveira et al. 2013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 (laboratory)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Microplastics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Biochemical/cellular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144717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Rochman et al. 2013a-c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 (laboratory)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Microplastics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Biochemical/cellular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713427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Ryan 1988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Birds (laboratory)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Microplastics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Reduced organ size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448035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Velez-Rubio et al. 2013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 turtles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Marine debris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Gut obstruction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214008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Wright et al. 2013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Lugworms (laboratory)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Microplastics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Biochemical/cellular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506060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Von Moos et al. 2012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Mussels (laboratory)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Ingestion and gill uptake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Microplastics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Biochemical/cellular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885069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Katsanevakis et al. 2007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Epibenthic megafauna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 (contact)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 bottles, glass jars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assemblage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578941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Lewis et al. 2009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Sessile invertebrates (coral reef)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 (contact)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Lobster traps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assemblage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289544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Uneputty &amp; Evans 1997 (correlative evidence only)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Assemblage on sediment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 (contact)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 litter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assemblage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18917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Chiappone et al. 2002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Sessile invertebrates (coral reef)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 (contact)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 line, lobster trap, hook and line gear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Tissue abrasion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9398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Chiappone et al. 2005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Sessile invertebrates (coral reef)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 (contact)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Hook and line gear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Tissue abrasion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4549"/>
                  </a:ext>
                </a:extLst>
              </a:tr>
              <a:tr h="15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Uhrin &amp; Schellinger 2011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Seagrass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 (contact)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Crab pots, tires, wood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Breakage, suffocation, death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829565"/>
                  </a:ext>
                </a:extLst>
              </a:tr>
              <a:tr h="15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Ozdilek et al. 2006 (correlative evidence only)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 turtles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 (obstruction)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Waste, medical waste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Reduced population size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634616"/>
                  </a:ext>
                </a:extLst>
              </a:tr>
              <a:tr h="15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Widmer &amp; Hennemann 2010 (correlative evidence only)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Ghost crabs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 (obstruction)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Beach litter, mostly plastic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Reduced population size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348013"/>
                  </a:ext>
                </a:extLst>
              </a:tr>
              <a:tr h="8382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Widmer &amp; Hennemann 2010 (correlative evidence only)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Ghost crabs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 (substrate)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Beach litter, mostly plastic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assemblage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122841"/>
                  </a:ext>
                </a:extLst>
              </a:tr>
              <a:tr h="15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Goldstein et al. 2012 (correlative evidence only)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Marine insects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 (substrate)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Microplastics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Increased population size</a:t>
                      </a:r>
                    </a:p>
                  </a:txBody>
                  <a:tcPr marL="4191" marR="4191" marT="41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0300"/>
                  </a:ext>
                </a:extLst>
              </a:tr>
            </a:tbl>
          </a:graphicData>
        </a:graphic>
      </p:graphicFrame>
      <p:pic>
        <p:nvPicPr>
          <p:cNvPr id="1030" name="Picture 6" descr="Pin on sealife 2019">
            <a:extLst>
              <a:ext uri="{FF2B5EF4-FFF2-40B4-BE49-F238E27FC236}">
                <a16:creationId xmlns:a16="http://schemas.microsoft.com/office/drawing/2014/main" id="{54E86D89-1815-41EC-A5D7-2CFB0D75F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43" y="4062369"/>
            <a:ext cx="3587867" cy="239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666241-971C-45BF-9346-5FCF8C9C94F4}"/>
              </a:ext>
            </a:extLst>
          </p:cNvPr>
          <p:cNvSpPr txBox="1"/>
          <p:nvPr/>
        </p:nvSpPr>
        <p:spPr>
          <a:xfrm>
            <a:off x="1940976" y="4160939"/>
            <a:ext cx="165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Sadness </a:t>
            </a:r>
            <a:r>
              <a:rPr lang="en-US" dirty="0" err="1"/>
              <a:t>Gallary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17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Join Oceanic Society and SodaStream in Fighting Ocean Plastic ...">
            <a:extLst>
              <a:ext uri="{FF2B5EF4-FFF2-40B4-BE49-F238E27FC236}">
                <a16:creationId xmlns:a16="http://schemas.microsoft.com/office/drawing/2014/main" id="{597C2E83-B8AD-4A03-931B-9536BDE08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-2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9" name="Rectangle: Top Corners Rounded 78">
            <a:extLst>
              <a:ext uri="{FF2B5EF4-FFF2-40B4-BE49-F238E27FC236}">
                <a16:creationId xmlns:a16="http://schemas.microsoft.com/office/drawing/2014/main" id="{A06622B5-0D3E-459F-977C-302B9D998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4314" y="195830"/>
            <a:ext cx="2932144" cy="3860771"/>
          </a:xfrm>
          <a:prstGeom prst="round2SameRect">
            <a:avLst>
              <a:gd name="adj1" fmla="val 4735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Coca-Cola, Walmart sign pledge to cut plastic pollution in oceans ...">
            <a:extLst>
              <a:ext uri="{FF2B5EF4-FFF2-40B4-BE49-F238E27FC236}">
                <a16:creationId xmlns:a16="http://schemas.microsoft.com/office/drawing/2014/main" id="{4E6A75DA-CB87-4CC6-9F99-A2DF67146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r="14145" b="-1"/>
          <a:stretch/>
        </p:blipFill>
        <p:spPr bwMode="auto">
          <a:xfrm>
            <a:off x="20" y="823196"/>
            <a:ext cx="3694156" cy="2606040"/>
          </a:xfrm>
          <a:custGeom>
            <a:avLst/>
            <a:gdLst/>
            <a:ahLst/>
            <a:cxnLst/>
            <a:rect l="l" t="t" r="r" b="b"/>
            <a:pathLst>
              <a:path w="3694176" h="2606040">
                <a:moveTo>
                  <a:pt x="0" y="0"/>
                </a:moveTo>
                <a:lnTo>
                  <a:pt x="3578728" y="0"/>
                </a:lnTo>
                <a:cubicBezTo>
                  <a:pt x="3642488" y="0"/>
                  <a:pt x="3694176" y="51688"/>
                  <a:pt x="3694176" y="115448"/>
                </a:cubicBezTo>
                <a:lnTo>
                  <a:pt x="3694176" y="2490592"/>
                </a:lnTo>
                <a:cubicBezTo>
                  <a:pt x="3694176" y="2554352"/>
                  <a:pt x="3642488" y="2606040"/>
                  <a:pt x="3578728" y="2606040"/>
                </a:cubicBezTo>
                <a:lnTo>
                  <a:pt x="0" y="260604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81" name="Rectangle: Top Corners Rounded 80">
            <a:extLst>
              <a:ext uri="{FF2B5EF4-FFF2-40B4-BE49-F238E27FC236}">
                <a16:creationId xmlns:a16="http://schemas.microsoft.com/office/drawing/2014/main" id="{B22EB6A2-EE25-4D0A-B8F7-560339BF7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157157" y="-1"/>
            <a:ext cx="4332545" cy="3130998"/>
          </a:xfrm>
          <a:prstGeom prst="round2SameRect">
            <a:avLst>
              <a:gd name="adj1" fmla="val 3211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lastic pollution harms oxygen-producing bacteria">
            <a:extLst>
              <a:ext uri="{FF2B5EF4-FFF2-40B4-BE49-F238E27FC236}">
                <a16:creationId xmlns:a16="http://schemas.microsoft.com/office/drawing/2014/main" id="{CF1A3960-DA39-4038-984D-BE4183FBA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245"/>
          <a:stretch/>
        </p:blipFill>
        <p:spPr bwMode="auto">
          <a:xfrm>
            <a:off x="4320893" y="1"/>
            <a:ext cx="4005072" cy="2962656"/>
          </a:xfrm>
          <a:custGeom>
            <a:avLst/>
            <a:gdLst/>
            <a:ahLst/>
            <a:cxnLst/>
            <a:rect l="l" t="t" r="r" b="b"/>
            <a:pathLst>
              <a:path w="4005072" h="2962656">
                <a:moveTo>
                  <a:pt x="0" y="0"/>
                </a:moveTo>
                <a:lnTo>
                  <a:pt x="4005072" y="0"/>
                </a:lnTo>
                <a:lnTo>
                  <a:pt x="4005072" y="2867525"/>
                </a:lnTo>
                <a:cubicBezTo>
                  <a:pt x="4005072" y="2920064"/>
                  <a:pt x="3962480" y="2962656"/>
                  <a:pt x="3909941" y="2962656"/>
                </a:cubicBezTo>
                <a:lnTo>
                  <a:pt x="95131" y="2962656"/>
                </a:lnTo>
                <a:cubicBezTo>
                  <a:pt x="42592" y="2962656"/>
                  <a:pt x="0" y="2920064"/>
                  <a:pt x="0" y="286752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83" name="Rectangle: Top Corners Rounded 82">
            <a:extLst>
              <a:ext uri="{FF2B5EF4-FFF2-40B4-BE49-F238E27FC236}">
                <a16:creationId xmlns:a16="http://schemas.microsoft.com/office/drawing/2014/main" id="{03EE06E7-68E3-478C-8B9B-551876F1B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57692" y="1480693"/>
            <a:ext cx="5054856" cy="3413760"/>
          </a:xfrm>
          <a:prstGeom prst="round2SameRect">
            <a:avLst>
              <a:gd name="adj1" fmla="val 3803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 descr="Plastic pollution - Plastic pollution in oceans and on land ...">
            <a:extLst>
              <a:ext uri="{FF2B5EF4-FFF2-40B4-BE49-F238E27FC236}">
                <a16:creationId xmlns:a16="http://schemas.microsoft.com/office/drawing/2014/main" id="{DACB83A0-780B-4A1E-9783-9E6EBA3C6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3"/>
          <a:stretch/>
        </p:blipFill>
        <p:spPr bwMode="auto">
          <a:xfrm>
            <a:off x="8945880" y="823849"/>
            <a:ext cx="3246120" cy="4727448"/>
          </a:xfrm>
          <a:custGeom>
            <a:avLst/>
            <a:gdLst/>
            <a:ahLst/>
            <a:cxnLst/>
            <a:rect l="l" t="t" r="r" b="b"/>
            <a:pathLst>
              <a:path w="3246120" h="4727448">
                <a:moveTo>
                  <a:pt x="75732" y="0"/>
                </a:moveTo>
                <a:lnTo>
                  <a:pt x="3246120" y="0"/>
                </a:lnTo>
                <a:lnTo>
                  <a:pt x="3246120" y="4727448"/>
                </a:lnTo>
                <a:lnTo>
                  <a:pt x="75732" y="4727448"/>
                </a:lnTo>
                <a:cubicBezTo>
                  <a:pt x="33906" y="4727448"/>
                  <a:pt x="0" y="4693542"/>
                  <a:pt x="0" y="4651716"/>
                </a:cubicBezTo>
                <a:lnTo>
                  <a:pt x="0" y="75732"/>
                </a:lnTo>
                <a:cubicBezTo>
                  <a:pt x="0" y="33906"/>
                  <a:pt x="33906" y="0"/>
                  <a:pt x="7573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62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535A2C-1D23-4124-BC3F-68DF0BE2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02" y="2160881"/>
            <a:ext cx="12508511" cy="6308327"/>
          </a:xfrm>
          <a:prstGeom prst="rect">
            <a:avLst/>
          </a:prstGeom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DE281A44-62C2-446D-AF63-43DB99CDD601}"/>
              </a:ext>
            </a:extLst>
          </p:cNvPr>
          <p:cNvSpPr/>
          <p:nvPr/>
        </p:nvSpPr>
        <p:spPr>
          <a:xfrm>
            <a:off x="4767943" y="4097523"/>
            <a:ext cx="2656114" cy="243504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 </a:t>
            </a:r>
          </a:p>
        </p:txBody>
      </p:sp>
    </p:spTree>
    <p:extLst>
      <p:ext uri="{BB962C8B-B14F-4D97-AF65-F5344CB8AC3E}">
        <p14:creationId xmlns:p14="http://schemas.microsoft.com/office/powerpoint/2010/main" val="2402414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C69BC-2C48-477F-867D-784F33B3DA50}"/>
              </a:ext>
            </a:extLst>
          </p:cNvPr>
          <p:cNvSpPr txBox="1"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DATA listed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8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60FD6B11-1E16-46C4-8997-48B3525273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1" b="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85181BBA-E7AB-46A5-8D80-D1C7567106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2596169"/>
              </p:ext>
            </p:extLst>
          </p:nvPr>
        </p:nvGraphicFramePr>
        <p:xfrm>
          <a:off x="411479" y="2688336"/>
          <a:ext cx="4498848" cy="3584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7583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830</Words>
  <Application>Microsoft Office PowerPoint</Application>
  <PresentationFormat>Widescreen</PresentationFormat>
  <Paragraphs>250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Mahn</dc:creator>
  <cp:lastModifiedBy>Tom Mahn</cp:lastModifiedBy>
  <cp:revision>1</cp:revision>
  <dcterms:created xsi:type="dcterms:W3CDTF">2020-06-13T16:46:41Z</dcterms:created>
  <dcterms:modified xsi:type="dcterms:W3CDTF">2020-06-13T17:38:21Z</dcterms:modified>
</cp:coreProperties>
</file>